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jpg" ContentType="image/jpeg"/>
  <Override PartName="/ppt/slides/slide12.xml" ContentType="application/vnd.openxmlformats-officedocument.presentationml.slide+xml"/>
  <Override PartName="/ppt/presentation.xml" ContentType="application/vnd.openxmlformats-officedocument.presentationml.presentation.main+xml"/>
  <Override PartName="/ppt/slides/slide11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s/slide3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2.xml" ContentType="application/vnd.openxmlformats-officedocument.presentationml.slideMaster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20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1.xml" ContentType="application/vnd.openxmlformats-officedocument.theme+xml"/>
  <Override PartName="/ppt/charts/chart3.xml" ContentType="application/vnd.openxmlformats-officedocument.drawingml.chart+xml"/>
  <Override PartName="/ppt/notesMasters/notesMaster1.xml" ContentType="application/vnd.openxmlformats-officedocument.presentationml.notesMaster+xml"/>
  <Override PartName="/ppt/charts/chart4.xml" ContentType="application/vnd.openxmlformats-officedocument.drawingml.chart+xml"/>
  <Override PartName="/ppt/theme/theme2.xml" ContentType="application/vnd.openxmlformats-officedocument.theme+xml"/>
  <Override PartName="/ppt/charts/chart6.xml" ContentType="application/vnd.openxmlformats-officedocument.drawingml.chart+xml"/>
  <Override PartName="/ppt/charts/chart5.xml" ContentType="application/vnd.openxmlformats-officedocument.drawingml.char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heme/theme5.xml" ContentType="application/vnd.openxmlformats-officedocument.theme+xml"/>
  <Override PartName="/ppt/theme/theme4.xml" ContentType="application/vnd.openxmlformats-officedocument.theme+xml"/>
  <Override PartName="/ppt/theme/theme3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  <p:sldMasterId id="2147484135" r:id="rId2"/>
    <p:sldMasterId id="2147484217" r:id="rId3"/>
    <p:sldMasterId id="2147484369" r:id="rId4"/>
    <p:sldMasterId id="2147484383" r:id="rId5"/>
  </p:sldMasterIdLst>
  <p:notesMasterIdLst>
    <p:notesMasterId r:id="rId18"/>
  </p:notesMasterIdLst>
  <p:sldIdLst>
    <p:sldId id="641" r:id="rId6"/>
    <p:sldId id="730" r:id="rId7"/>
    <p:sldId id="734" r:id="rId8"/>
    <p:sldId id="735" r:id="rId9"/>
    <p:sldId id="736" r:id="rId10"/>
    <p:sldId id="737" r:id="rId11"/>
    <p:sldId id="738" r:id="rId12"/>
    <p:sldId id="728" r:id="rId13"/>
    <p:sldId id="729" r:id="rId14"/>
    <p:sldId id="733" r:id="rId15"/>
    <p:sldId id="715" r:id="rId16"/>
    <p:sldId id="687" r:id="rId17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DD7DB"/>
    <a:srgbClr val="FCBA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סגנון ביניים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8046" autoAdjust="0"/>
  </p:normalViewPr>
  <p:slideViewPr>
    <p:cSldViewPr showGuides="1">
      <p:cViewPr>
        <p:scale>
          <a:sx n="60" d="100"/>
          <a:sy n="60" d="100"/>
        </p:scale>
        <p:origin x="-1542" y="-24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0" d="100"/>
        <a:sy n="13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customXml" Target="../customXml/item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customXml" Target="../customXml/item2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customXml" Target="../customXml/item1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xicdc\users\Carmit.Libruder\&#1502;&#1489;&#1514;\&#1502;&#1489;&#1514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xicdc\users\Carmit.Libruder\&#1502;&#1489;&#1514;\&#1502;&#1489;&#1514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xicdc\users\Carmit.Libruder\&#1502;&#1489;&#1514;\&#1502;&#1489;&#1514;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\\xicdc\users\Carmit.Libruder\&#1502;&#1489;&#1514;\&#1502;&#1489;&#1514;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\\xicdc\users\Carmit.Libruder\&#1502;&#1489;&#1514;\&#1502;&#1489;&#1514;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\\xicdc\users\Carmit.Libruder\&#1502;&#1489;&#1514;\&#1502;&#1489;&#1514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6106796060174769"/>
          <c:y val="0.13269352352999964"/>
          <c:w val="0.81344832003113443"/>
          <c:h val="0.7237745188806186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'סיגריות או נרגילה_ערבים'!$B$1</c:f>
              <c:strCache>
                <c:ptCount val="1"/>
                <c:pt idx="0">
                  <c:v>בנים</c:v>
                </c:pt>
              </c:strCache>
            </c:strRef>
          </c:tx>
          <c:spPr>
            <a:solidFill>
              <a:schemeClr val="accent1"/>
            </a:solidFill>
            <a:ln>
              <a:solidFill>
                <a:schemeClr val="tx1">
                  <a:tint val="75000"/>
                  <a:shade val="95000"/>
                  <a:satMod val="105000"/>
                </a:schemeClr>
              </a:solidFill>
            </a:ln>
          </c:spPr>
          <c:invertIfNegative val="0"/>
          <c:dLbls>
            <c:dLbl>
              <c:idx val="0"/>
              <c:layout>
                <c:manualLayout>
                  <c:x val="-4.82726332641111E-3"/>
                  <c:y val="1.12769656986966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1.1046783304702717E-2"/>
                  <c:y val="2.514270901116808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5.4025538615205624E-3"/>
                  <c:y val="1.425326639191766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5.8303898281274495E-3"/>
                  <c:y val="2.416017702751448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1.0119549558245752E-2"/>
                  <c:y val="-2.351590564011409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8.6738996213535507E-3"/>
                  <c:y val="4.703181128022733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5.7825997475690382E-3"/>
                  <c:y val="-2.155599782004513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-4.3369498106768803E-3"/>
                  <c:y val="2.351590564011409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'סיגריות או נרגילה_ערבים'!$A$2:$A$4</c:f>
              <c:strCache>
                <c:ptCount val="3"/>
                <c:pt idx="0">
                  <c:v>חטיבת ביניים</c:v>
                </c:pt>
                <c:pt idx="1">
                  <c:v>חטיבה עליונה</c:v>
                </c:pt>
                <c:pt idx="2">
                  <c:v>סה"כ</c:v>
                </c:pt>
              </c:strCache>
            </c:strRef>
          </c:cat>
          <c:val>
            <c:numRef>
              <c:f>'סיגריות או נרגילה_ערבים'!$B$2:$B$4</c:f>
              <c:numCache>
                <c:formatCode>0.0</c:formatCode>
                <c:ptCount val="3"/>
                <c:pt idx="0">
                  <c:v>5.5</c:v>
                </c:pt>
                <c:pt idx="1">
                  <c:v>19.600000000000001</c:v>
                </c:pt>
                <c:pt idx="2">
                  <c:v>12.6</c:v>
                </c:pt>
              </c:numCache>
            </c:numRef>
          </c:val>
        </c:ser>
        <c:ser>
          <c:idx val="1"/>
          <c:order val="1"/>
          <c:tx>
            <c:strRef>
              <c:f>'סיגריות או נרגילה_ערבים'!$C$1</c:f>
              <c:strCache>
                <c:ptCount val="1"/>
                <c:pt idx="0">
                  <c:v>בנות</c:v>
                </c:pt>
              </c:strCache>
            </c:strRef>
          </c:tx>
          <c:spPr>
            <a:pattFill prst="dkUpDiag">
              <a:fgClr>
                <a:srgbClr val="92D050"/>
              </a:fgClr>
              <a:bgClr>
                <a:schemeClr val="bg1"/>
              </a:bgClr>
            </a:pattFill>
            <a:ln>
              <a:solidFill>
                <a:schemeClr val="tx1">
                  <a:tint val="75000"/>
                  <a:shade val="95000"/>
                  <a:satMod val="105000"/>
                </a:schemeClr>
              </a:solidFill>
            </a:ln>
          </c:spPr>
          <c:invertIfNegative val="0"/>
          <c:dLbls>
            <c:dLbl>
              <c:idx val="0"/>
              <c:layout>
                <c:manualLayout>
                  <c:x val="3.5869522302847887E-3"/>
                  <c:y val="1.885825471446946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8.232671117350595E-3"/>
                  <c:y val="-5.63426742538501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9.4930912175965748E-3"/>
                  <c:y val="4.230313831187708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8865098551951526E-2"/>
                  <c:y val="4.832035405502895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1565199495138097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8.6738996213535507E-3"/>
                  <c:y val="-4.70318112802279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1.5949903637887827E-2"/>
                  <c:y val="9.470789394785695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1.4456499368922581E-2"/>
                  <c:y val="-1.8516461133948127E-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1.590214930581486E-2"/>
                  <c:y val="2.351590564011409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5.7825997475689315E-3"/>
                  <c:y val="-4.703181128022818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8.6857888150170155E-3"/>
                  <c:y val="4.960826270444842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1.7395450092322285E-2"/>
                  <c:y val="2.544618330079001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'סיגריות או נרגילה_ערבים'!$A$2:$A$4</c:f>
              <c:strCache>
                <c:ptCount val="3"/>
                <c:pt idx="0">
                  <c:v>חטיבת ביניים</c:v>
                </c:pt>
                <c:pt idx="1">
                  <c:v>חטיבה עליונה</c:v>
                </c:pt>
                <c:pt idx="2">
                  <c:v>סה"כ</c:v>
                </c:pt>
              </c:strCache>
            </c:strRef>
          </c:cat>
          <c:val>
            <c:numRef>
              <c:f>'סיגריות או נרגילה_ערבים'!$C$2:$C$4</c:f>
              <c:numCache>
                <c:formatCode>0.0</c:formatCode>
                <c:ptCount val="3"/>
                <c:pt idx="0">
                  <c:v>1.6</c:v>
                </c:pt>
                <c:pt idx="1">
                  <c:v>3</c:v>
                </c:pt>
                <c:pt idx="2">
                  <c:v>2.1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04252928"/>
        <c:axId val="104256256"/>
      </c:barChart>
      <c:catAx>
        <c:axId val="104252928"/>
        <c:scaling>
          <c:orientation val="minMax"/>
        </c:scaling>
        <c:delete val="0"/>
        <c:axPos val="b"/>
        <c:majorTickMark val="out"/>
        <c:minorTickMark val="none"/>
        <c:tickLblPos val="nextTo"/>
        <c:spPr>
          <a:ln w="12700"/>
        </c:spPr>
        <c:txPr>
          <a:bodyPr/>
          <a:lstStyle/>
          <a:p>
            <a:pPr>
              <a:defRPr sz="1400" b="1"/>
            </a:pPr>
            <a:endParaRPr lang="he-IL"/>
          </a:p>
        </c:txPr>
        <c:crossAx val="104256256"/>
        <c:crosses val="autoZero"/>
        <c:auto val="1"/>
        <c:lblAlgn val="ctr"/>
        <c:lblOffset val="100"/>
        <c:noMultiLvlLbl val="0"/>
      </c:catAx>
      <c:valAx>
        <c:axId val="104256256"/>
        <c:scaling>
          <c:orientation val="minMax"/>
          <c:max val="3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1400"/>
                </a:pPr>
                <a:r>
                  <a:rPr lang="he-IL" sz="1400"/>
                  <a:t>אחוז</a:t>
                </a:r>
              </a:p>
            </c:rich>
          </c:tx>
          <c:layout>
            <c:manualLayout>
              <c:xMode val="edge"/>
              <c:yMode val="edge"/>
              <c:x val="7.1334191568595403E-3"/>
              <c:y val="0.45529736638631579"/>
            </c:manualLayout>
          </c:layout>
          <c:overlay val="0"/>
        </c:title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e-IL"/>
          </a:p>
        </c:txPr>
        <c:crossAx val="104252928"/>
        <c:crosses val="autoZero"/>
        <c:crossBetween val="between"/>
      </c:valAx>
      <c:spPr>
        <a:ln>
          <a:noFill/>
        </a:ln>
      </c:spPr>
    </c:plotArea>
    <c:legend>
      <c:legendPos val="t"/>
      <c:layout>
        <c:manualLayout>
          <c:xMode val="edge"/>
          <c:yMode val="edge"/>
          <c:x val="0.56706060437729144"/>
          <c:y val="4.580657360172713E-2"/>
          <c:w val="0.40987554637862095"/>
          <c:h val="8.7246202658402647E-2"/>
        </c:manualLayout>
      </c:layout>
      <c:overlay val="0"/>
      <c:txPr>
        <a:bodyPr/>
        <a:lstStyle/>
        <a:p>
          <a:pPr>
            <a:defRPr sz="2200" b="1"/>
          </a:pPr>
          <a:endParaRPr lang="he-IL"/>
        </a:p>
      </c:txPr>
    </c:legend>
    <c:plotVisOnly val="1"/>
    <c:dispBlanksAs val="gap"/>
    <c:showDLblsOverMax val="0"/>
  </c:chart>
  <c:spPr>
    <a:ln>
      <a:solidFill>
        <a:schemeClr val="tx1">
          <a:tint val="75000"/>
          <a:shade val="95000"/>
          <a:satMod val="105000"/>
        </a:schemeClr>
      </a:solidFill>
    </a:ln>
  </c:spPr>
  <c:txPr>
    <a:bodyPr/>
    <a:lstStyle/>
    <a:p>
      <a:pPr>
        <a:defRPr sz="1600"/>
      </a:pPr>
      <a:endParaRPr lang="he-I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6106796060174769"/>
          <c:y val="0.13269352352999964"/>
          <c:w val="0.81344832003113443"/>
          <c:h val="0.7237745188806186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'סיגריות או נרגילה_יהודים'!$B$1</c:f>
              <c:strCache>
                <c:ptCount val="1"/>
                <c:pt idx="0">
                  <c:v>בנים</c:v>
                </c:pt>
              </c:strCache>
            </c:strRef>
          </c:tx>
          <c:spPr>
            <a:solidFill>
              <a:schemeClr val="accent1"/>
            </a:solidFill>
            <a:ln>
              <a:solidFill>
                <a:schemeClr val="tx1">
                  <a:tint val="75000"/>
                  <a:shade val="95000"/>
                  <a:satMod val="105000"/>
                </a:schemeClr>
              </a:solidFill>
            </a:ln>
          </c:spPr>
          <c:invertIfNegative val="0"/>
          <c:dLbls>
            <c:dLbl>
              <c:idx val="0"/>
              <c:layout>
                <c:manualLayout>
                  <c:x val="-4.82726332641111E-3"/>
                  <c:y val="1.12769656986966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1.1046783304702717E-2"/>
                  <c:y val="2.514270901116808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5.4025538615205624E-3"/>
                  <c:y val="1.425326639191766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5.8303898281274495E-3"/>
                  <c:y val="2.416017702751448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1.0119549558245752E-2"/>
                  <c:y val="-2.351590564011409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8.6738996213535507E-3"/>
                  <c:y val="4.703181128022733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5.7825997475690382E-3"/>
                  <c:y val="-2.155599782004513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-4.3369498106768803E-3"/>
                  <c:y val="2.351590564011409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'סיגריות או נרגילה_יהודים'!$A$2:$A$4</c:f>
              <c:strCache>
                <c:ptCount val="3"/>
                <c:pt idx="0">
                  <c:v>חטיבת ביניים</c:v>
                </c:pt>
                <c:pt idx="1">
                  <c:v>חטיבה עליונה</c:v>
                </c:pt>
                <c:pt idx="2">
                  <c:v>סה"כ</c:v>
                </c:pt>
              </c:strCache>
            </c:strRef>
          </c:cat>
          <c:val>
            <c:numRef>
              <c:f>'סיגריות או נרגילה_יהודים'!$B$2:$B$4</c:f>
              <c:numCache>
                <c:formatCode>General</c:formatCode>
                <c:ptCount val="3"/>
                <c:pt idx="0" formatCode="0.0">
                  <c:v>4.75</c:v>
                </c:pt>
                <c:pt idx="1">
                  <c:v>25.4</c:v>
                </c:pt>
                <c:pt idx="2" formatCode="0.0">
                  <c:v>12.48</c:v>
                </c:pt>
              </c:numCache>
            </c:numRef>
          </c:val>
        </c:ser>
        <c:ser>
          <c:idx val="1"/>
          <c:order val="1"/>
          <c:tx>
            <c:strRef>
              <c:f>'סיגריות או נרגילה_יהודים'!$C$1</c:f>
              <c:strCache>
                <c:ptCount val="1"/>
                <c:pt idx="0">
                  <c:v>בנות</c:v>
                </c:pt>
              </c:strCache>
            </c:strRef>
          </c:tx>
          <c:spPr>
            <a:pattFill prst="dkUpDiag">
              <a:fgClr>
                <a:srgbClr val="92D050"/>
              </a:fgClr>
              <a:bgClr>
                <a:schemeClr val="bg1"/>
              </a:bgClr>
            </a:pattFill>
            <a:ln>
              <a:solidFill>
                <a:schemeClr val="tx1">
                  <a:tint val="75000"/>
                  <a:shade val="95000"/>
                  <a:satMod val="105000"/>
                </a:schemeClr>
              </a:solidFill>
            </a:ln>
          </c:spPr>
          <c:invertIfNegative val="0"/>
          <c:dLbls>
            <c:dLbl>
              <c:idx val="0"/>
              <c:layout>
                <c:manualLayout>
                  <c:x val="3.5869522302847887E-3"/>
                  <c:y val="1.885825471446946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8.232671117350595E-3"/>
                  <c:y val="-5.63426742538501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9.4930912175965748E-3"/>
                  <c:y val="4.230313831187708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8865098551951526E-2"/>
                  <c:y val="4.832035405502895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1565199495138097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8.6738996213535507E-3"/>
                  <c:y val="-4.70318112802279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1.5949903637887827E-2"/>
                  <c:y val="9.470789394785695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1.4456499368922581E-2"/>
                  <c:y val="-1.8516461133948127E-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1.590214930581486E-2"/>
                  <c:y val="2.351590564011409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5.7825997475689315E-3"/>
                  <c:y val="-4.703181128022818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8.6857888150170155E-3"/>
                  <c:y val="4.960826270444842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1.7395450092322285E-2"/>
                  <c:y val="2.544618330079001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'סיגריות או נרגילה_יהודים'!$A$2:$A$4</c:f>
              <c:strCache>
                <c:ptCount val="3"/>
                <c:pt idx="0">
                  <c:v>חטיבת ביניים</c:v>
                </c:pt>
                <c:pt idx="1">
                  <c:v>חטיבה עליונה</c:v>
                </c:pt>
                <c:pt idx="2">
                  <c:v>סה"כ</c:v>
                </c:pt>
              </c:strCache>
            </c:strRef>
          </c:cat>
          <c:val>
            <c:numRef>
              <c:f>'סיגריות או נרגילה_יהודים'!$C$2:$C$4</c:f>
              <c:numCache>
                <c:formatCode>General</c:formatCode>
                <c:ptCount val="3"/>
                <c:pt idx="0" formatCode="0.0">
                  <c:v>2.82</c:v>
                </c:pt>
                <c:pt idx="1">
                  <c:v>14.5</c:v>
                </c:pt>
                <c:pt idx="2" formatCode="0.0">
                  <c:v>8.0500000000000007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04434688"/>
        <c:axId val="104436480"/>
      </c:barChart>
      <c:catAx>
        <c:axId val="104434688"/>
        <c:scaling>
          <c:orientation val="minMax"/>
        </c:scaling>
        <c:delete val="0"/>
        <c:axPos val="b"/>
        <c:majorTickMark val="out"/>
        <c:minorTickMark val="none"/>
        <c:tickLblPos val="nextTo"/>
        <c:spPr>
          <a:ln w="12700"/>
        </c:spPr>
        <c:txPr>
          <a:bodyPr/>
          <a:lstStyle/>
          <a:p>
            <a:pPr>
              <a:defRPr sz="1400" b="1"/>
            </a:pPr>
            <a:endParaRPr lang="he-IL"/>
          </a:p>
        </c:txPr>
        <c:crossAx val="104436480"/>
        <c:crosses val="autoZero"/>
        <c:auto val="1"/>
        <c:lblAlgn val="ctr"/>
        <c:lblOffset val="100"/>
        <c:noMultiLvlLbl val="0"/>
      </c:catAx>
      <c:valAx>
        <c:axId val="104436480"/>
        <c:scaling>
          <c:orientation val="minMax"/>
          <c:max val="3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1400"/>
                </a:pPr>
                <a:r>
                  <a:rPr lang="he-IL" sz="1400"/>
                  <a:t>אחוז</a:t>
                </a:r>
              </a:p>
            </c:rich>
          </c:tx>
          <c:layout>
            <c:manualLayout>
              <c:xMode val="edge"/>
              <c:yMode val="edge"/>
              <c:x val="7.1334191568595403E-3"/>
              <c:y val="0.45529736638631579"/>
            </c:manualLayout>
          </c:layout>
          <c:overlay val="0"/>
        </c:title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e-IL"/>
          </a:p>
        </c:txPr>
        <c:crossAx val="104434688"/>
        <c:crosses val="autoZero"/>
        <c:crossBetween val="between"/>
      </c:valAx>
      <c:spPr>
        <a:ln>
          <a:noFill/>
        </a:ln>
      </c:spPr>
    </c:plotArea>
    <c:legend>
      <c:legendPos val="t"/>
      <c:layout>
        <c:manualLayout>
          <c:xMode val="edge"/>
          <c:yMode val="edge"/>
          <c:x val="0.57587899171965451"/>
          <c:y val="4.5806638768531971E-2"/>
          <c:w val="0.40987554637862095"/>
          <c:h val="8.7246202658402647E-2"/>
        </c:manualLayout>
      </c:layout>
      <c:overlay val="0"/>
      <c:txPr>
        <a:bodyPr/>
        <a:lstStyle/>
        <a:p>
          <a:pPr>
            <a:defRPr sz="2200" b="1"/>
          </a:pPr>
          <a:endParaRPr lang="he-IL"/>
        </a:p>
      </c:txPr>
    </c:legend>
    <c:plotVisOnly val="1"/>
    <c:dispBlanksAs val="gap"/>
    <c:showDLblsOverMax val="0"/>
  </c:chart>
  <c:spPr>
    <a:ln>
      <a:solidFill>
        <a:schemeClr val="tx1">
          <a:tint val="75000"/>
          <a:shade val="95000"/>
          <a:satMod val="105000"/>
        </a:schemeClr>
      </a:solidFill>
    </a:ln>
  </c:spPr>
  <c:txPr>
    <a:bodyPr/>
    <a:lstStyle/>
    <a:p>
      <a:pPr>
        <a:defRPr sz="1600"/>
      </a:pPr>
      <a:endParaRPr lang="he-IL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6106796060174769"/>
          <c:y val="0.13269352352999964"/>
          <c:w val="0.81344832003113443"/>
          <c:h val="0.7237745188806186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סיגריות_ערבים!$B$1</c:f>
              <c:strCache>
                <c:ptCount val="1"/>
                <c:pt idx="0">
                  <c:v>בנים</c:v>
                </c:pt>
              </c:strCache>
            </c:strRef>
          </c:tx>
          <c:spPr>
            <a:solidFill>
              <a:schemeClr val="accent1"/>
            </a:solidFill>
            <a:ln>
              <a:solidFill>
                <a:schemeClr val="tx1">
                  <a:tint val="75000"/>
                  <a:shade val="95000"/>
                  <a:satMod val="105000"/>
                </a:schemeClr>
              </a:solidFill>
            </a:ln>
          </c:spPr>
          <c:invertIfNegative val="0"/>
          <c:dLbls>
            <c:dLbl>
              <c:idx val="0"/>
              <c:layout>
                <c:manualLayout>
                  <c:x val="-4.82726332641111E-3"/>
                  <c:y val="1.12769656986966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1.1046783304702717E-2"/>
                  <c:y val="2.514270901116808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5.4025538615205624E-3"/>
                  <c:y val="1.425326639191766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5.8303898281274495E-3"/>
                  <c:y val="2.416017702751448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1.0119549558245752E-2"/>
                  <c:y val="-2.351590564011409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8.6738996213535507E-3"/>
                  <c:y val="4.703181128022733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5.7825997475690382E-3"/>
                  <c:y val="-2.155599782004513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-4.3369498106768803E-3"/>
                  <c:y val="2.351590564011409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סיגריות_ערבים!$A$2:$A$4</c:f>
              <c:strCache>
                <c:ptCount val="3"/>
                <c:pt idx="0">
                  <c:v>חטיבת ביניים</c:v>
                </c:pt>
                <c:pt idx="1">
                  <c:v>חטיבה עליונה</c:v>
                </c:pt>
                <c:pt idx="2">
                  <c:v>סה"כ</c:v>
                </c:pt>
              </c:strCache>
            </c:strRef>
          </c:cat>
          <c:val>
            <c:numRef>
              <c:f>סיגריות_ערבים!$B$2:$B$4</c:f>
              <c:numCache>
                <c:formatCode>0.0</c:formatCode>
                <c:ptCount val="3"/>
                <c:pt idx="0">
                  <c:v>1.2</c:v>
                </c:pt>
                <c:pt idx="1">
                  <c:v>10.6</c:v>
                </c:pt>
                <c:pt idx="2">
                  <c:v>6</c:v>
                </c:pt>
              </c:numCache>
            </c:numRef>
          </c:val>
        </c:ser>
        <c:ser>
          <c:idx val="1"/>
          <c:order val="1"/>
          <c:tx>
            <c:strRef>
              <c:f>סיגריות_ערבים!$C$1</c:f>
              <c:strCache>
                <c:ptCount val="1"/>
                <c:pt idx="0">
                  <c:v>בנות</c:v>
                </c:pt>
              </c:strCache>
            </c:strRef>
          </c:tx>
          <c:spPr>
            <a:pattFill prst="dkUpDiag">
              <a:fgClr>
                <a:srgbClr val="92D050"/>
              </a:fgClr>
              <a:bgClr>
                <a:schemeClr val="bg1"/>
              </a:bgClr>
            </a:pattFill>
            <a:ln>
              <a:solidFill>
                <a:schemeClr val="tx1">
                  <a:tint val="75000"/>
                  <a:shade val="95000"/>
                  <a:satMod val="105000"/>
                </a:schemeClr>
              </a:solidFill>
            </a:ln>
          </c:spPr>
          <c:invertIfNegative val="0"/>
          <c:dLbls>
            <c:dLbl>
              <c:idx val="0"/>
              <c:layout>
                <c:manualLayout>
                  <c:x val="3.5869522302847887E-3"/>
                  <c:y val="1.885825471446946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8.232671117350595E-3"/>
                  <c:y val="-5.63426742538501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9.4930912175965748E-3"/>
                  <c:y val="4.230313831187708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8865098551951526E-2"/>
                  <c:y val="4.832035405502895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1565199495138097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8.6738996213535507E-3"/>
                  <c:y val="-4.70318112802279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1.5949903637887827E-2"/>
                  <c:y val="9.470789394785695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1.4456499368922581E-2"/>
                  <c:y val="-1.8516461133948127E-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1.590214930581486E-2"/>
                  <c:y val="2.351590564011409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5.7825997475689315E-3"/>
                  <c:y val="-4.703181128022818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8.6857888150170155E-3"/>
                  <c:y val="4.960826270444842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1.7395450092322285E-2"/>
                  <c:y val="2.544618330079001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סיגריות_ערבים!$A$2:$A$4</c:f>
              <c:strCache>
                <c:ptCount val="3"/>
                <c:pt idx="0">
                  <c:v>חטיבת ביניים</c:v>
                </c:pt>
                <c:pt idx="1">
                  <c:v>חטיבה עליונה</c:v>
                </c:pt>
                <c:pt idx="2">
                  <c:v>סה"כ</c:v>
                </c:pt>
              </c:strCache>
            </c:strRef>
          </c:cat>
          <c:val>
            <c:numRef>
              <c:f>סיגריות_ערבים!$C$2:$C$4</c:f>
              <c:numCache>
                <c:formatCode>0.0</c:formatCode>
                <c:ptCount val="3"/>
                <c:pt idx="0">
                  <c:v>0</c:v>
                </c:pt>
                <c:pt idx="1">
                  <c:v>0.8</c:v>
                </c:pt>
                <c:pt idx="2">
                  <c:v>0.30000000000000032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05583744"/>
        <c:axId val="105585280"/>
      </c:barChart>
      <c:catAx>
        <c:axId val="105583744"/>
        <c:scaling>
          <c:orientation val="minMax"/>
        </c:scaling>
        <c:delete val="0"/>
        <c:axPos val="b"/>
        <c:majorTickMark val="out"/>
        <c:minorTickMark val="none"/>
        <c:tickLblPos val="nextTo"/>
        <c:spPr>
          <a:ln w="12700"/>
        </c:spPr>
        <c:txPr>
          <a:bodyPr/>
          <a:lstStyle/>
          <a:p>
            <a:pPr>
              <a:defRPr sz="1400" b="1"/>
            </a:pPr>
            <a:endParaRPr lang="he-IL"/>
          </a:p>
        </c:txPr>
        <c:crossAx val="105585280"/>
        <c:crosses val="autoZero"/>
        <c:auto val="1"/>
        <c:lblAlgn val="ctr"/>
        <c:lblOffset val="100"/>
        <c:noMultiLvlLbl val="0"/>
      </c:catAx>
      <c:valAx>
        <c:axId val="105585280"/>
        <c:scaling>
          <c:orientation val="minMax"/>
          <c:max val="3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1400"/>
                </a:pPr>
                <a:r>
                  <a:rPr lang="he-IL" sz="1400"/>
                  <a:t>אחוז</a:t>
                </a:r>
              </a:p>
            </c:rich>
          </c:tx>
          <c:layout>
            <c:manualLayout>
              <c:xMode val="edge"/>
              <c:yMode val="edge"/>
              <c:x val="7.1334191568595403E-3"/>
              <c:y val="0.45529736638631579"/>
            </c:manualLayout>
          </c:layout>
          <c:overlay val="0"/>
        </c:title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e-IL"/>
          </a:p>
        </c:txPr>
        <c:crossAx val="105583744"/>
        <c:crosses val="autoZero"/>
        <c:crossBetween val="between"/>
      </c:valAx>
      <c:spPr>
        <a:ln>
          <a:noFill/>
        </a:ln>
      </c:spPr>
    </c:plotArea>
    <c:legend>
      <c:legendPos val="t"/>
      <c:layout>
        <c:manualLayout>
          <c:xMode val="edge"/>
          <c:yMode val="edge"/>
          <c:x val="0.56383871551096254"/>
          <c:y val="4.8536499856303754E-2"/>
          <c:w val="0.40987554637862095"/>
          <c:h val="8.7246202658402647E-2"/>
        </c:manualLayout>
      </c:layout>
      <c:overlay val="0"/>
      <c:txPr>
        <a:bodyPr/>
        <a:lstStyle/>
        <a:p>
          <a:pPr>
            <a:defRPr sz="2200" b="1"/>
          </a:pPr>
          <a:endParaRPr lang="he-IL"/>
        </a:p>
      </c:txPr>
    </c:legend>
    <c:plotVisOnly val="1"/>
    <c:dispBlanksAs val="gap"/>
    <c:showDLblsOverMax val="0"/>
  </c:chart>
  <c:spPr>
    <a:ln>
      <a:solidFill>
        <a:schemeClr val="tx1">
          <a:tint val="75000"/>
          <a:shade val="95000"/>
          <a:satMod val="105000"/>
        </a:schemeClr>
      </a:solidFill>
    </a:ln>
  </c:spPr>
  <c:txPr>
    <a:bodyPr/>
    <a:lstStyle/>
    <a:p>
      <a:pPr>
        <a:defRPr sz="1600"/>
      </a:pPr>
      <a:endParaRPr lang="he-IL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6106796060174769"/>
          <c:y val="0.13269352352999964"/>
          <c:w val="0.81344832003113443"/>
          <c:h val="0.7237745188806186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סיגריות_יהודים!$B$1</c:f>
              <c:strCache>
                <c:ptCount val="1"/>
                <c:pt idx="0">
                  <c:v>בנים</c:v>
                </c:pt>
              </c:strCache>
            </c:strRef>
          </c:tx>
          <c:spPr>
            <a:solidFill>
              <a:schemeClr val="accent1"/>
            </a:solidFill>
            <a:ln>
              <a:solidFill>
                <a:schemeClr val="tx1">
                  <a:tint val="75000"/>
                  <a:shade val="95000"/>
                  <a:satMod val="105000"/>
                </a:schemeClr>
              </a:solidFill>
            </a:ln>
          </c:spPr>
          <c:invertIfNegative val="0"/>
          <c:dLbls>
            <c:dLbl>
              <c:idx val="0"/>
              <c:layout>
                <c:manualLayout>
                  <c:x val="-4.82726332641111E-3"/>
                  <c:y val="1.12769656986966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1.1046783304702717E-2"/>
                  <c:y val="2.514270901116808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5.4025538615205624E-3"/>
                  <c:y val="1.425326639191766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5.8303898281274495E-3"/>
                  <c:y val="2.416017702751448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1.0119549558245752E-2"/>
                  <c:y val="-2.351590564011409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8.6738996213535507E-3"/>
                  <c:y val="4.703181128022733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5.7825997475690382E-3"/>
                  <c:y val="-2.155599782004513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-4.3369498106768803E-3"/>
                  <c:y val="2.351590564011409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סיגריות_יהודים!$A$2:$A$4</c:f>
              <c:strCache>
                <c:ptCount val="3"/>
                <c:pt idx="0">
                  <c:v>חטיבת ביניים</c:v>
                </c:pt>
                <c:pt idx="1">
                  <c:v>חטיבה עליונה</c:v>
                </c:pt>
                <c:pt idx="2">
                  <c:v>סה"כ</c:v>
                </c:pt>
              </c:strCache>
            </c:strRef>
          </c:cat>
          <c:val>
            <c:numRef>
              <c:f>סיגריות_יהודים!$B$2:$B$4</c:f>
              <c:numCache>
                <c:formatCode>0.0</c:formatCode>
                <c:ptCount val="3"/>
                <c:pt idx="0">
                  <c:v>2.62</c:v>
                </c:pt>
                <c:pt idx="1">
                  <c:v>14.4</c:v>
                </c:pt>
                <c:pt idx="2">
                  <c:v>7.03</c:v>
                </c:pt>
              </c:numCache>
            </c:numRef>
          </c:val>
        </c:ser>
        <c:ser>
          <c:idx val="1"/>
          <c:order val="1"/>
          <c:tx>
            <c:strRef>
              <c:f>סיגריות_יהודים!$C$1</c:f>
              <c:strCache>
                <c:ptCount val="1"/>
                <c:pt idx="0">
                  <c:v>בנות</c:v>
                </c:pt>
              </c:strCache>
            </c:strRef>
          </c:tx>
          <c:spPr>
            <a:pattFill prst="dkUpDiag">
              <a:fgClr>
                <a:srgbClr val="92D050"/>
              </a:fgClr>
              <a:bgClr>
                <a:schemeClr val="bg1"/>
              </a:bgClr>
            </a:pattFill>
            <a:ln>
              <a:solidFill>
                <a:schemeClr val="tx1">
                  <a:tint val="75000"/>
                  <a:shade val="95000"/>
                  <a:satMod val="105000"/>
                </a:schemeClr>
              </a:solidFill>
            </a:ln>
          </c:spPr>
          <c:invertIfNegative val="0"/>
          <c:dLbls>
            <c:dLbl>
              <c:idx val="0"/>
              <c:layout>
                <c:manualLayout>
                  <c:x val="3.5869522302847887E-3"/>
                  <c:y val="1.885825471446946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8.232671117350595E-3"/>
                  <c:y val="-5.63426742538501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9.4930912175965748E-3"/>
                  <c:y val="4.230313831187708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8865098551951526E-2"/>
                  <c:y val="4.832035405502895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1565199495138097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8.6738996213535507E-3"/>
                  <c:y val="-4.70318112802279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1.5949903637887827E-2"/>
                  <c:y val="9.470789394785695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1.4456499368922581E-2"/>
                  <c:y val="-1.8516461133948127E-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1.590214930581486E-2"/>
                  <c:y val="2.351590564011409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5.7825997475689315E-3"/>
                  <c:y val="-4.703181128022818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8.6857888150170155E-3"/>
                  <c:y val="4.960826270444842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1.7395450092322285E-2"/>
                  <c:y val="2.544618330079001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סיגריות_יהודים!$A$2:$A$4</c:f>
              <c:strCache>
                <c:ptCount val="3"/>
                <c:pt idx="0">
                  <c:v>חטיבת ביניים</c:v>
                </c:pt>
                <c:pt idx="1">
                  <c:v>חטיבה עליונה</c:v>
                </c:pt>
                <c:pt idx="2">
                  <c:v>סה"כ</c:v>
                </c:pt>
              </c:strCache>
            </c:strRef>
          </c:cat>
          <c:val>
            <c:numRef>
              <c:f>סיגריות_יהודים!$C$2:$C$4</c:f>
              <c:numCache>
                <c:formatCode>0.0</c:formatCode>
                <c:ptCount val="3"/>
                <c:pt idx="0">
                  <c:v>1.6900000000000015</c:v>
                </c:pt>
                <c:pt idx="1">
                  <c:v>7.1099999999999985</c:v>
                </c:pt>
                <c:pt idx="2">
                  <c:v>4.1199999999999966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06844544"/>
        <c:axId val="106846080"/>
      </c:barChart>
      <c:catAx>
        <c:axId val="106844544"/>
        <c:scaling>
          <c:orientation val="minMax"/>
        </c:scaling>
        <c:delete val="0"/>
        <c:axPos val="b"/>
        <c:majorTickMark val="out"/>
        <c:minorTickMark val="none"/>
        <c:tickLblPos val="nextTo"/>
        <c:spPr>
          <a:ln w="12700"/>
        </c:spPr>
        <c:txPr>
          <a:bodyPr/>
          <a:lstStyle/>
          <a:p>
            <a:pPr>
              <a:defRPr sz="1400" b="1"/>
            </a:pPr>
            <a:endParaRPr lang="he-IL"/>
          </a:p>
        </c:txPr>
        <c:crossAx val="106846080"/>
        <c:crosses val="autoZero"/>
        <c:auto val="1"/>
        <c:lblAlgn val="ctr"/>
        <c:lblOffset val="100"/>
        <c:noMultiLvlLbl val="0"/>
      </c:catAx>
      <c:valAx>
        <c:axId val="106846080"/>
        <c:scaling>
          <c:orientation val="minMax"/>
          <c:max val="3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1400"/>
                </a:pPr>
                <a:r>
                  <a:rPr lang="he-IL" sz="1400"/>
                  <a:t>אחוז</a:t>
                </a:r>
              </a:p>
            </c:rich>
          </c:tx>
          <c:layout>
            <c:manualLayout>
              <c:xMode val="edge"/>
              <c:yMode val="edge"/>
              <c:x val="7.1334191568595403E-3"/>
              <c:y val="0.45529736638631579"/>
            </c:manualLayout>
          </c:layout>
          <c:overlay val="0"/>
        </c:title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e-IL"/>
          </a:p>
        </c:txPr>
        <c:crossAx val="106844544"/>
        <c:crosses val="autoZero"/>
        <c:crossBetween val="between"/>
      </c:valAx>
      <c:spPr>
        <a:ln>
          <a:noFill/>
        </a:ln>
      </c:spPr>
    </c:plotArea>
    <c:legend>
      <c:legendPos val="t"/>
      <c:layout>
        <c:manualLayout>
          <c:xMode val="edge"/>
          <c:yMode val="edge"/>
          <c:x val="0.56383871551096254"/>
          <c:y val="4.8536499856303754E-2"/>
          <c:w val="0.40987554637862095"/>
          <c:h val="8.7246202658402647E-2"/>
        </c:manualLayout>
      </c:layout>
      <c:overlay val="0"/>
      <c:txPr>
        <a:bodyPr/>
        <a:lstStyle/>
        <a:p>
          <a:pPr>
            <a:defRPr sz="2200" b="1"/>
          </a:pPr>
          <a:endParaRPr lang="he-IL"/>
        </a:p>
      </c:txPr>
    </c:legend>
    <c:plotVisOnly val="1"/>
    <c:dispBlanksAs val="gap"/>
    <c:showDLblsOverMax val="0"/>
  </c:chart>
  <c:spPr>
    <a:ln>
      <a:solidFill>
        <a:schemeClr val="tx1">
          <a:tint val="75000"/>
          <a:shade val="95000"/>
          <a:satMod val="105000"/>
        </a:schemeClr>
      </a:solidFill>
    </a:ln>
  </c:spPr>
  <c:txPr>
    <a:bodyPr/>
    <a:lstStyle/>
    <a:p>
      <a:pPr>
        <a:defRPr sz="1600"/>
      </a:pPr>
      <a:endParaRPr lang="he-IL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6106796060174769"/>
          <c:y val="0.13269352352999964"/>
          <c:w val="0.81344832003113443"/>
          <c:h val="0.7237745188806186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נרגילה_ערבים!$B$1</c:f>
              <c:strCache>
                <c:ptCount val="1"/>
                <c:pt idx="0">
                  <c:v>בנים</c:v>
                </c:pt>
              </c:strCache>
            </c:strRef>
          </c:tx>
          <c:spPr>
            <a:solidFill>
              <a:schemeClr val="accent1"/>
            </a:solidFill>
            <a:ln>
              <a:solidFill>
                <a:schemeClr val="tx1">
                  <a:tint val="75000"/>
                  <a:shade val="95000"/>
                  <a:satMod val="105000"/>
                </a:schemeClr>
              </a:solidFill>
            </a:ln>
          </c:spPr>
          <c:invertIfNegative val="0"/>
          <c:dLbls>
            <c:dLbl>
              <c:idx val="0"/>
              <c:layout>
                <c:manualLayout>
                  <c:x val="-4.82726332641111E-3"/>
                  <c:y val="1.12769656986966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1.1046783304702717E-2"/>
                  <c:y val="2.514270901116808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5.4025538615205624E-3"/>
                  <c:y val="1.425326639191766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5.8303898281274495E-3"/>
                  <c:y val="2.416017702751448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1.0119549558245752E-2"/>
                  <c:y val="-2.351590564011409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8.6738996213535507E-3"/>
                  <c:y val="4.703181128022733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5.7825997475690382E-3"/>
                  <c:y val="-2.155599782004513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-4.3369498106768803E-3"/>
                  <c:y val="2.351590564011409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נרגילה_ערבים!$A$2:$A$4</c:f>
              <c:strCache>
                <c:ptCount val="3"/>
                <c:pt idx="0">
                  <c:v>חטיבת ביניים</c:v>
                </c:pt>
                <c:pt idx="1">
                  <c:v>חטיבה עליונה</c:v>
                </c:pt>
                <c:pt idx="2">
                  <c:v>סה"כ</c:v>
                </c:pt>
              </c:strCache>
            </c:strRef>
          </c:cat>
          <c:val>
            <c:numRef>
              <c:f>נרגילה_ערבים!$B$2:$B$4</c:f>
              <c:numCache>
                <c:formatCode>0.0</c:formatCode>
                <c:ptCount val="3"/>
                <c:pt idx="0">
                  <c:v>2.9</c:v>
                </c:pt>
                <c:pt idx="1">
                  <c:v>13.4</c:v>
                </c:pt>
                <c:pt idx="2">
                  <c:v>8.2000000000000011</c:v>
                </c:pt>
              </c:numCache>
            </c:numRef>
          </c:val>
        </c:ser>
        <c:ser>
          <c:idx val="1"/>
          <c:order val="1"/>
          <c:tx>
            <c:strRef>
              <c:f>נרגילה_ערבים!$C$1</c:f>
              <c:strCache>
                <c:ptCount val="1"/>
                <c:pt idx="0">
                  <c:v>בנות</c:v>
                </c:pt>
              </c:strCache>
            </c:strRef>
          </c:tx>
          <c:spPr>
            <a:pattFill prst="dkUpDiag">
              <a:fgClr>
                <a:srgbClr val="92D050"/>
              </a:fgClr>
              <a:bgClr>
                <a:schemeClr val="bg1"/>
              </a:bgClr>
            </a:pattFill>
            <a:ln>
              <a:solidFill>
                <a:schemeClr val="tx1">
                  <a:tint val="75000"/>
                  <a:shade val="95000"/>
                  <a:satMod val="105000"/>
                </a:schemeClr>
              </a:solidFill>
            </a:ln>
          </c:spPr>
          <c:invertIfNegative val="0"/>
          <c:dLbls>
            <c:dLbl>
              <c:idx val="0"/>
              <c:layout>
                <c:manualLayout>
                  <c:x val="3.5869522302847887E-3"/>
                  <c:y val="1.885825471446946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8.232671117350595E-3"/>
                  <c:y val="-5.63426742538501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9.4930912175965748E-3"/>
                  <c:y val="4.230313831187708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8865098551951526E-2"/>
                  <c:y val="4.832035405502895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1565199495138097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8.6738996213535507E-3"/>
                  <c:y val="-4.70318112802279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1.5949903637887827E-2"/>
                  <c:y val="9.470789394785695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1.4456499368922581E-2"/>
                  <c:y val="-1.8516461133948127E-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1.590214930581486E-2"/>
                  <c:y val="2.351590564011409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5.7825997475689315E-3"/>
                  <c:y val="-4.703181128022818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8.6857888150170155E-3"/>
                  <c:y val="4.960826270444842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1.7395450092322285E-2"/>
                  <c:y val="2.544618330079001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נרגילה_ערבים!$A$2:$A$4</c:f>
              <c:strCache>
                <c:ptCount val="3"/>
                <c:pt idx="0">
                  <c:v>חטיבת ביניים</c:v>
                </c:pt>
                <c:pt idx="1">
                  <c:v>חטיבה עליונה</c:v>
                </c:pt>
                <c:pt idx="2">
                  <c:v>סה"כ</c:v>
                </c:pt>
              </c:strCache>
            </c:strRef>
          </c:cat>
          <c:val>
            <c:numRef>
              <c:f>נרגילה_ערבים!$C$2:$C$4</c:f>
              <c:numCache>
                <c:formatCode>0.0</c:formatCode>
                <c:ptCount val="3"/>
                <c:pt idx="0">
                  <c:v>1.2</c:v>
                </c:pt>
                <c:pt idx="1">
                  <c:v>1.6</c:v>
                </c:pt>
                <c:pt idx="2">
                  <c:v>1.4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06888192"/>
        <c:axId val="116376320"/>
      </c:barChart>
      <c:catAx>
        <c:axId val="106888192"/>
        <c:scaling>
          <c:orientation val="minMax"/>
        </c:scaling>
        <c:delete val="0"/>
        <c:axPos val="b"/>
        <c:majorTickMark val="out"/>
        <c:minorTickMark val="none"/>
        <c:tickLblPos val="nextTo"/>
        <c:spPr>
          <a:ln w="12700"/>
        </c:spPr>
        <c:txPr>
          <a:bodyPr/>
          <a:lstStyle/>
          <a:p>
            <a:pPr>
              <a:defRPr sz="1400" b="1"/>
            </a:pPr>
            <a:endParaRPr lang="he-IL"/>
          </a:p>
        </c:txPr>
        <c:crossAx val="116376320"/>
        <c:crosses val="autoZero"/>
        <c:auto val="1"/>
        <c:lblAlgn val="ctr"/>
        <c:lblOffset val="100"/>
        <c:noMultiLvlLbl val="0"/>
      </c:catAx>
      <c:valAx>
        <c:axId val="116376320"/>
        <c:scaling>
          <c:orientation val="minMax"/>
          <c:max val="3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1400"/>
                </a:pPr>
                <a:r>
                  <a:rPr lang="he-IL" sz="1400"/>
                  <a:t>אחוז</a:t>
                </a:r>
              </a:p>
            </c:rich>
          </c:tx>
          <c:layout>
            <c:manualLayout>
              <c:xMode val="edge"/>
              <c:yMode val="edge"/>
              <c:x val="7.1334191568595403E-3"/>
              <c:y val="0.45529736638631579"/>
            </c:manualLayout>
          </c:layout>
          <c:overlay val="0"/>
        </c:title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e-IL"/>
          </a:p>
        </c:txPr>
        <c:crossAx val="106888192"/>
        <c:crosses val="autoZero"/>
        <c:crossBetween val="between"/>
      </c:valAx>
      <c:spPr>
        <a:ln>
          <a:noFill/>
        </a:ln>
      </c:spPr>
    </c:plotArea>
    <c:legend>
      <c:legendPos val="t"/>
      <c:layout>
        <c:manualLayout>
          <c:xMode val="edge"/>
          <c:yMode val="edge"/>
          <c:x val="0.56383871551096254"/>
          <c:y val="4.8536499856303754E-2"/>
          <c:w val="0.40987554637862095"/>
          <c:h val="8.7246202658402647E-2"/>
        </c:manualLayout>
      </c:layout>
      <c:overlay val="0"/>
      <c:txPr>
        <a:bodyPr/>
        <a:lstStyle/>
        <a:p>
          <a:pPr>
            <a:defRPr sz="2200" b="1"/>
          </a:pPr>
          <a:endParaRPr lang="he-IL"/>
        </a:p>
      </c:txPr>
    </c:legend>
    <c:plotVisOnly val="1"/>
    <c:dispBlanksAs val="gap"/>
    <c:showDLblsOverMax val="0"/>
  </c:chart>
  <c:spPr>
    <a:ln>
      <a:solidFill>
        <a:schemeClr val="tx1">
          <a:tint val="75000"/>
          <a:shade val="95000"/>
          <a:satMod val="105000"/>
        </a:schemeClr>
      </a:solidFill>
    </a:ln>
  </c:spPr>
  <c:txPr>
    <a:bodyPr/>
    <a:lstStyle/>
    <a:p>
      <a:pPr>
        <a:defRPr sz="1600"/>
      </a:pPr>
      <a:endParaRPr lang="he-IL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6106796060174769"/>
          <c:y val="0.13269352352999964"/>
          <c:w val="0.81344832003113443"/>
          <c:h val="0.7237745188806186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נרגילה_יהודים!$B$1</c:f>
              <c:strCache>
                <c:ptCount val="1"/>
                <c:pt idx="0">
                  <c:v>בנים</c:v>
                </c:pt>
              </c:strCache>
            </c:strRef>
          </c:tx>
          <c:spPr>
            <a:solidFill>
              <a:schemeClr val="accent1"/>
            </a:solidFill>
            <a:ln>
              <a:solidFill>
                <a:schemeClr val="tx1">
                  <a:tint val="75000"/>
                  <a:shade val="95000"/>
                  <a:satMod val="105000"/>
                </a:schemeClr>
              </a:solidFill>
            </a:ln>
          </c:spPr>
          <c:invertIfNegative val="0"/>
          <c:dLbls>
            <c:dLbl>
              <c:idx val="0"/>
              <c:layout>
                <c:manualLayout>
                  <c:x val="-4.82726332641111E-3"/>
                  <c:y val="1.12769656986966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1.1046783304702717E-2"/>
                  <c:y val="2.514270901116808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5.4025538615205624E-3"/>
                  <c:y val="1.425326639191766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5.8303898281274495E-3"/>
                  <c:y val="2.416017702751448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1.0119549558245752E-2"/>
                  <c:y val="-2.351590564011409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8.6738996213535507E-3"/>
                  <c:y val="4.703181128022733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5.7825997475690382E-3"/>
                  <c:y val="-2.155599782004513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-4.3369498106768803E-3"/>
                  <c:y val="2.351590564011409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נרגילה_יהודים!$A$2:$A$4</c:f>
              <c:strCache>
                <c:ptCount val="3"/>
                <c:pt idx="0">
                  <c:v>חטיבת ביניים</c:v>
                </c:pt>
                <c:pt idx="1">
                  <c:v>חטיבה עליונה</c:v>
                </c:pt>
                <c:pt idx="2">
                  <c:v>סה"כ</c:v>
                </c:pt>
              </c:strCache>
            </c:strRef>
          </c:cat>
          <c:val>
            <c:numRef>
              <c:f>נרגילה_יהודים!$B$2:$B$4</c:f>
              <c:numCache>
                <c:formatCode>0.0</c:formatCode>
                <c:ptCount val="3"/>
                <c:pt idx="0">
                  <c:v>3.88</c:v>
                </c:pt>
                <c:pt idx="1">
                  <c:v>19.260000000000002</c:v>
                </c:pt>
                <c:pt idx="2">
                  <c:v>9.6399999999999988</c:v>
                </c:pt>
              </c:numCache>
            </c:numRef>
          </c:val>
        </c:ser>
        <c:ser>
          <c:idx val="1"/>
          <c:order val="1"/>
          <c:tx>
            <c:strRef>
              <c:f>נרגילה_יהודים!$C$1</c:f>
              <c:strCache>
                <c:ptCount val="1"/>
                <c:pt idx="0">
                  <c:v>בנות</c:v>
                </c:pt>
              </c:strCache>
            </c:strRef>
          </c:tx>
          <c:spPr>
            <a:pattFill prst="dkUpDiag">
              <a:fgClr>
                <a:srgbClr val="92D050"/>
              </a:fgClr>
              <a:bgClr>
                <a:schemeClr val="bg1"/>
              </a:bgClr>
            </a:pattFill>
            <a:ln>
              <a:solidFill>
                <a:schemeClr val="tx1">
                  <a:tint val="75000"/>
                  <a:shade val="95000"/>
                  <a:satMod val="105000"/>
                </a:schemeClr>
              </a:solidFill>
            </a:ln>
          </c:spPr>
          <c:invertIfNegative val="0"/>
          <c:dLbls>
            <c:dLbl>
              <c:idx val="0"/>
              <c:layout>
                <c:manualLayout>
                  <c:x val="3.5869522302847887E-3"/>
                  <c:y val="1.885825471446946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8.232671117350595E-3"/>
                  <c:y val="-5.63426742538501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9.4930912175965748E-3"/>
                  <c:y val="4.230313831187708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8865098551951526E-2"/>
                  <c:y val="4.832035405502895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1565199495138097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8.6738996213535507E-3"/>
                  <c:y val="-4.70318112802279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1.5949903637887827E-2"/>
                  <c:y val="9.470789394785695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1.4456499368922581E-2"/>
                  <c:y val="-1.8516461133948127E-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1.590214930581486E-2"/>
                  <c:y val="2.351590564011409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5.7825997475689315E-3"/>
                  <c:y val="-4.703181128022818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8.6857888150170155E-3"/>
                  <c:y val="4.960826270444842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1.7395450092322285E-2"/>
                  <c:y val="2.544618330079001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נרגילה_יהודים!$A$2:$A$4</c:f>
              <c:strCache>
                <c:ptCount val="3"/>
                <c:pt idx="0">
                  <c:v>חטיבת ביניים</c:v>
                </c:pt>
                <c:pt idx="1">
                  <c:v>חטיבה עליונה</c:v>
                </c:pt>
                <c:pt idx="2">
                  <c:v>סה"כ</c:v>
                </c:pt>
              </c:strCache>
            </c:strRef>
          </c:cat>
          <c:val>
            <c:numRef>
              <c:f>נרגילה_יהודים!$C$2:$C$4</c:f>
              <c:numCache>
                <c:formatCode>0.0</c:formatCode>
                <c:ptCount val="3"/>
                <c:pt idx="0">
                  <c:v>2.14</c:v>
                </c:pt>
                <c:pt idx="1">
                  <c:v>11.850000000000012</c:v>
                </c:pt>
                <c:pt idx="2">
                  <c:v>6.49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16398336"/>
        <c:axId val="116404224"/>
      </c:barChart>
      <c:catAx>
        <c:axId val="116398336"/>
        <c:scaling>
          <c:orientation val="minMax"/>
        </c:scaling>
        <c:delete val="0"/>
        <c:axPos val="b"/>
        <c:majorTickMark val="out"/>
        <c:minorTickMark val="none"/>
        <c:tickLblPos val="nextTo"/>
        <c:spPr>
          <a:ln w="12700"/>
        </c:spPr>
        <c:txPr>
          <a:bodyPr/>
          <a:lstStyle/>
          <a:p>
            <a:pPr>
              <a:defRPr sz="1400" b="1"/>
            </a:pPr>
            <a:endParaRPr lang="he-IL"/>
          </a:p>
        </c:txPr>
        <c:crossAx val="116404224"/>
        <c:crosses val="autoZero"/>
        <c:auto val="1"/>
        <c:lblAlgn val="ctr"/>
        <c:lblOffset val="100"/>
        <c:noMultiLvlLbl val="0"/>
      </c:catAx>
      <c:valAx>
        <c:axId val="116404224"/>
        <c:scaling>
          <c:orientation val="minMax"/>
          <c:max val="3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1400"/>
                </a:pPr>
                <a:r>
                  <a:rPr lang="he-IL" sz="1400"/>
                  <a:t>אחוז</a:t>
                </a:r>
              </a:p>
            </c:rich>
          </c:tx>
          <c:layout>
            <c:manualLayout>
              <c:xMode val="edge"/>
              <c:yMode val="edge"/>
              <c:x val="7.1334191568595403E-3"/>
              <c:y val="0.45529736638631579"/>
            </c:manualLayout>
          </c:layout>
          <c:overlay val="0"/>
        </c:title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e-IL"/>
          </a:p>
        </c:txPr>
        <c:crossAx val="116398336"/>
        <c:crosses val="autoZero"/>
        <c:crossBetween val="between"/>
      </c:valAx>
      <c:spPr>
        <a:ln>
          <a:noFill/>
        </a:ln>
      </c:spPr>
    </c:plotArea>
    <c:legend>
      <c:legendPos val="t"/>
      <c:layout>
        <c:manualLayout>
          <c:xMode val="edge"/>
          <c:yMode val="edge"/>
          <c:x val="0.56383871551096254"/>
          <c:y val="4.8536499856303754E-2"/>
          <c:w val="0.40987554637862095"/>
          <c:h val="8.7246202658402647E-2"/>
        </c:manualLayout>
      </c:layout>
      <c:overlay val="0"/>
      <c:txPr>
        <a:bodyPr/>
        <a:lstStyle/>
        <a:p>
          <a:pPr>
            <a:defRPr sz="2200" b="1"/>
          </a:pPr>
          <a:endParaRPr lang="he-IL"/>
        </a:p>
      </c:txPr>
    </c:legend>
    <c:plotVisOnly val="1"/>
    <c:dispBlanksAs val="gap"/>
    <c:showDLblsOverMax val="0"/>
  </c:chart>
  <c:spPr>
    <a:ln>
      <a:solidFill>
        <a:schemeClr val="tx1">
          <a:tint val="75000"/>
          <a:shade val="95000"/>
          <a:satMod val="105000"/>
        </a:schemeClr>
      </a:solidFill>
    </a:ln>
  </c:spPr>
  <c:txPr>
    <a:bodyPr/>
    <a:lstStyle/>
    <a:p>
      <a:pPr>
        <a:defRPr sz="1600"/>
      </a:pPr>
      <a:endParaRPr lang="he-IL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C53C5CCC-C584-483E-9499-7CA4CDBF4D21}" type="datetimeFigureOut">
              <a:rPr lang="he-IL" smtClean="0"/>
              <a:t>י"ב/טבת/תשע"ז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DC8A9EEF-342A-458B-9FFE-0BFF27393BF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483093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A09DBF-626E-44FB-9480-E40460D1AED8}" type="slidenum">
              <a:rPr lang="he-IL" smtClean="0">
                <a:solidFill>
                  <a:prstClr val="black"/>
                </a:solidFill>
              </a:rPr>
              <a:pPr/>
              <a:t>4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7517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A09DBF-626E-44FB-9480-E40460D1AED8}" type="slidenum">
              <a:rPr lang="he-IL" smtClean="0">
                <a:solidFill>
                  <a:prstClr val="black"/>
                </a:solidFill>
              </a:rPr>
              <a:pPr/>
              <a:t>5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7517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A09DBF-626E-44FB-9480-E40460D1AED8}" type="slidenum">
              <a:rPr lang="he-IL" smtClean="0">
                <a:solidFill>
                  <a:prstClr val="black"/>
                </a:solidFill>
              </a:rPr>
              <a:pPr/>
              <a:t>6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751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4"/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8675688" y="6524625"/>
            <a:ext cx="468312" cy="33337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3761D1-FDDF-418C-9B40-5B07DAB53687}" type="slidenum">
              <a:rPr lang="he-IL" b="1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r>
              <a:rPr lang="he-IL" b="1">
                <a:solidFill>
                  <a:srgbClr val="000000"/>
                </a:solidFill>
              </a:rPr>
              <a:t>1</a:t>
            </a:r>
            <a:endParaRPr lang="en-US" b="1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854763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76046377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14887329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75682633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09151246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60267455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1025008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605717543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 smtClean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1457356604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10916237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04454513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כותרת ו-4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61939641"/>
      </p:ext>
    </p:extLst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כותרת, טקסט ו- 2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76593113"/>
      </p:ext>
    </p:extLst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כותרת, טקסט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6627527"/>
      </p:ext>
    </p:extLst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676883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216556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כותרת ותרש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רשים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he-IL" noProof="0" smtClean="0"/>
          </a:p>
        </p:txBody>
      </p:sp>
    </p:spTree>
    <p:extLst>
      <p:ext uri="{BB962C8B-B14F-4D97-AF65-F5344CB8AC3E}">
        <p14:creationId xmlns:p14="http://schemas.microsoft.com/office/powerpoint/2010/main" val="1419373122"/>
      </p:ext>
    </p:extLst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29903267"/>
      </p:ext>
    </p:extLst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שער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2731641"/>
            <a:ext cx="7772400" cy="1470025"/>
          </a:xfrm>
        </p:spPr>
        <p:txBody>
          <a:bodyPr>
            <a:normAutofit/>
          </a:bodyPr>
          <a:lstStyle>
            <a:lvl1pPr algn="ctr">
              <a:defRPr sz="4400" b="1">
                <a:solidFill>
                  <a:srgbClr val="000066"/>
                </a:solidFill>
                <a:cs typeface="+mn-cs"/>
              </a:defRPr>
            </a:lvl1pPr>
          </a:lstStyle>
          <a:p>
            <a:r>
              <a:rPr lang="he-IL" dirty="0" smtClean="0"/>
              <a:t>כותרת</a:t>
            </a:r>
            <a:endParaRPr lang="he-IL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411560" y="4534272"/>
            <a:ext cx="6400800" cy="766936"/>
          </a:xfrm>
        </p:spPr>
        <p:txBody>
          <a:bodyPr/>
          <a:lstStyle>
            <a:lvl1pPr marL="0" indent="0" algn="ctr">
              <a:buNone/>
              <a:defRPr sz="3200" b="1">
                <a:solidFill>
                  <a:srgbClr val="000066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dirty="0" smtClean="0"/>
              <a:t>כותרת משנה</a:t>
            </a:r>
            <a:endParaRPr lang="he-IL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5517232"/>
            <a:ext cx="2895600" cy="365125"/>
          </a:xfrm>
          <a:prstGeom prst="rect">
            <a:avLst/>
          </a:prstGeom>
        </p:spPr>
        <p:txBody>
          <a:bodyPr/>
          <a:lstStyle>
            <a:lvl1pPr algn="ctr">
              <a:defRPr b="1">
                <a:solidFill>
                  <a:srgbClr val="000066"/>
                </a:solidFill>
              </a:defRPr>
            </a:lvl1pPr>
          </a:lstStyle>
          <a:p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013806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שקופית שער - עם שם היחידה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3140968"/>
            <a:ext cx="7772400" cy="1470025"/>
          </a:xfrm>
        </p:spPr>
        <p:txBody>
          <a:bodyPr>
            <a:normAutofit/>
          </a:bodyPr>
          <a:lstStyle>
            <a:lvl1pPr algn="ctr">
              <a:defRPr sz="4400" b="1">
                <a:solidFill>
                  <a:srgbClr val="000066"/>
                </a:solidFill>
                <a:cs typeface="+mn-cs"/>
              </a:defRPr>
            </a:lvl1pPr>
          </a:lstStyle>
          <a:p>
            <a:r>
              <a:rPr lang="he-IL" dirty="0" smtClean="0"/>
              <a:t>כותרת</a:t>
            </a:r>
            <a:endParaRPr lang="he-IL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71600" y="4869160"/>
            <a:ext cx="6400800" cy="766936"/>
          </a:xfrm>
        </p:spPr>
        <p:txBody>
          <a:bodyPr>
            <a:normAutofit/>
          </a:bodyPr>
          <a:lstStyle>
            <a:lvl1pPr marL="0" indent="0" algn="ctr">
              <a:buNone/>
              <a:defRPr sz="3200" b="1">
                <a:solidFill>
                  <a:srgbClr val="000066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dirty="0" smtClean="0"/>
              <a:t>כותרת משנה</a:t>
            </a:r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5877272"/>
            <a:ext cx="2895600" cy="365125"/>
          </a:xfrm>
          <a:prstGeom prst="rect">
            <a:avLst/>
          </a:prstGeom>
        </p:spPr>
        <p:txBody>
          <a:bodyPr/>
          <a:lstStyle>
            <a:lvl1pPr algn="ctr">
              <a:defRPr b="1">
                <a:solidFill>
                  <a:srgbClr val="000066"/>
                </a:solidFill>
              </a:defRPr>
            </a:lvl1pPr>
          </a:lstStyle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3913509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כותרת ותוכן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000" y="1368000"/>
            <a:ext cx="8679600" cy="439200"/>
          </a:xfrm>
        </p:spPr>
        <p:txBody>
          <a:bodyPr vert="horz" lIns="91440" tIns="45720" rIns="91440" bIns="45720" rtlCol="1" anchor="ctr">
            <a:normAutofit/>
          </a:bodyPr>
          <a:lstStyle>
            <a:lvl1pPr algn="r" defTabSz="914400" rtl="1" eaLnBrk="1" latinLnBrk="0" hangingPunct="1">
              <a:spcBef>
                <a:spcPct val="0"/>
              </a:spcBef>
              <a:buNone/>
              <a:defRPr lang="he-IL" sz="2400" b="1" kern="1200" dirty="0">
                <a:solidFill>
                  <a:srgbClr val="000066"/>
                </a:solidFill>
                <a:latin typeface="+mj-lt"/>
                <a:ea typeface="+mj-ea"/>
                <a:cs typeface="+mn-cs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6000" y="2052000"/>
            <a:ext cx="8679600" cy="4234520"/>
          </a:xfrm>
        </p:spPr>
        <p:txBody>
          <a:bodyPr>
            <a:normAutofit/>
          </a:bodyPr>
          <a:lstStyle>
            <a:lvl1pPr>
              <a:defRPr sz="1800" b="1">
                <a:solidFill>
                  <a:srgbClr val="000066"/>
                </a:solidFill>
              </a:defRPr>
            </a:lvl1pPr>
            <a:lvl2pPr>
              <a:defRPr sz="1800" b="0">
                <a:solidFill>
                  <a:srgbClr val="000066"/>
                </a:solidFill>
              </a:defRPr>
            </a:lvl2pPr>
            <a:lvl3pPr>
              <a:defRPr sz="1800" b="0">
                <a:solidFill>
                  <a:srgbClr val="000066"/>
                </a:solidFill>
              </a:defRPr>
            </a:lvl3pPr>
            <a:lvl4pPr>
              <a:defRPr sz="1800" b="0">
                <a:solidFill>
                  <a:srgbClr val="000066"/>
                </a:solidFill>
              </a:defRPr>
            </a:lvl4pPr>
            <a:lvl5pPr>
              <a:defRPr sz="1800" b="0">
                <a:solidFill>
                  <a:srgbClr val="000066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algn="ctr">
              <a:defRPr sz="1900">
                <a:solidFill>
                  <a:srgbClr val="000066"/>
                </a:solidFill>
              </a:defRPr>
            </a:lvl1pPr>
          </a:lstStyle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193810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כותרת ותוכן - ללא שם היחידה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algn="ctr">
              <a:defRPr sz="1900">
                <a:solidFill>
                  <a:schemeClr val="bg1"/>
                </a:solidFill>
              </a:defRPr>
            </a:lvl1pPr>
          </a:lstStyle>
          <a:p>
            <a:endParaRPr lang="he-IL">
              <a:solidFill>
                <a:prstClr val="white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16000" y="1368000"/>
            <a:ext cx="8679600" cy="439200"/>
          </a:xfrm>
        </p:spPr>
        <p:txBody>
          <a:bodyPr vert="horz" lIns="91440" tIns="45720" rIns="91440" bIns="45720" rtlCol="1" anchor="ctr">
            <a:normAutofit/>
          </a:bodyPr>
          <a:lstStyle>
            <a:lvl1pPr algn="r" defTabSz="914400" rtl="1" eaLnBrk="1" latinLnBrk="0" hangingPunct="1">
              <a:spcBef>
                <a:spcPct val="0"/>
              </a:spcBef>
              <a:buNone/>
              <a:defRPr lang="he-IL" sz="2400" b="1" kern="1200" dirty="0">
                <a:solidFill>
                  <a:srgbClr val="000066"/>
                </a:solidFill>
                <a:latin typeface="+mj-lt"/>
                <a:ea typeface="+mj-ea"/>
                <a:cs typeface="+mn-cs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216000" y="2052000"/>
            <a:ext cx="8679600" cy="4234520"/>
          </a:xfrm>
        </p:spPr>
        <p:txBody>
          <a:bodyPr>
            <a:normAutofit/>
          </a:bodyPr>
          <a:lstStyle>
            <a:lvl1pPr>
              <a:defRPr sz="1800" b="1">
                <a:solidFill>
                  <a:srgbClr val="000066"/>
                </a:solidFill>
              </a:defRPr>
            </a:lvl1pPr>
            <a:lvl2pPr>
              <a:defRPr sz="1800" b="0">
                <a:solidFill>
                  <a:srgbClr val="000066"/>
                </a:solidFill>
              </a:defRPr>
            </a:lvl2pPr>
            <a:lvl3pPr>
              <a:defRPr sz="1800" b="0">
                <a:solidFill>
                  <a:srgbClr val="000066"/>
                </a:solidFill>
              </a:defRPr>
            </a:lvl3pPr>
            <a:lvl4pPr>
              <a:defRPr sz="1800" b="0">
                <a:solidFill>
                  <a:srgbClr val="000066"/>
                </a:solidFill>
              </a:defRPr>
            </a:lvl4pPr>
            <a:lvl5pPr>
              <a:defRPr sz="1800" b="0">
                <a:solidFill>
                  <a:srgbClr val="000066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1764355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כותרת, תוכן ו- 2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59380004"/>
      </p:ext>
    </p:extLst>
  </p:cSld>
  <p:clrMapOvr>
    <a:masterClrMapping/>
  </p:clrMapOvr>
  <p:transition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כותרת ו-4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24517644"/>
      </p:ext>
    </p:extLst>
  </p:cSld>
  <p:clrMapOvr>
    <a:masterClrMapping/>
  </p:clrMapOvr>
  <p:transition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4"/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8675688" y="6524625"/>
            <a:ext cx="468312" cy="33337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FD8E471-4798-4081-AE4A-544374262DF5}" type="slidenum">
              <a:rPr lang="he-IL" b="1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r>
              <a:rPr lang="he-IL" b="1">
                <a:solidFill>
                  <a:srgbClr val="000000"/>
                </a:solidFill>
              </a:rPr>
              <a:t>1</a:t>
            </a:r>
            <a:endParaRPr lang="en-US" b="1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651807"/>
      </p:ext>
    </p:extLst>
  </p:cSld>
  <p:clrMapOvr>
    <a:masterClrMapping/>
  </p:clrMapOvr>
  <p:transition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61291386"/>
      </p:ext>
    </p:extLst>
  </p:cSld>
  <p:clrMapOvr>
    <a:masterClrMapping/>
  </p:clrMapOvr>
  <p:transition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2736077909"/>
      </p:ext>
    </p:extLst>
  </p:cSld>
  <p:clrMapOvr>
    <a:masterClrMapping/>
  </p:clrMapOvr>
  <p:transition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7688617"/>
      </p:ext>
    </p:extLst>
  </p:cSld>
  <p:clrMapOvr>
    <a:masterClrMapping/>
  </p:clrMapOvr>
  <p:transition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88112212"/>
      </p:ext>
    </p:extLst>
  </p:cSld>
  <p:clrMapOvr>
    <a:masterClrMapping/>
  </p:clrMapOvr>
  <p:transition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34482683"/>
      </p:ext>
    </p:extLst>
  </p:cSld>
  <p:clrMapOvr>
    <a:masterClrMapping/>
  </p:clrMapOvr>
  <p:transition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35051974"/>
      </p:ext>
    </p:extLst>
  </p:cSld>
  <p:clrMapOvr>
    <a:masterClrMapping/>
  </p:clrMapOvr>
  <p:transition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2380112610"/>
      </p:ext>
    </p:extLst>
  </p:cSld>
  <p:clrMapOvr>
    <a:masterClrMapping/>
  </p:clrMapOvr>
  <p:transition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 smtClean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2619937260"/>
      </p:ext>
    </p:extLst>
  </p:cSld>
  <p:clrMapOvr>
    <a:masterClrMapping/>
  </p:clrMapOvr>
  <p:transition>
    <p:random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07101634"/>
      </p:ext>
    </p:extLst>
  </p:cSld>
  <p:clrMapOvr>
    <a:masterClrMapping/>
  </p:clrMapOvr>
  <p:transition>
    <p:random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90606536"/>
      </p:ext>
    </p:extLst>
  </p:cSld>
  <p:clrMapOvr>
    <a:masterClrMapping/>
  </p:clrMapOvr>
  <p:transition>
    <p:random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כותרת ו-4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88917164"/>
      </p:ext>
    </p:extLst>
  </p:cSld>
  <p:clrMapOvr>
    <a:masterClrMapping/>
  </p:clrMapOvr>
  <p:transition>
    <p:random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כותרת, טקסט ו- 2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14184212"/>
      </p:ext>
    </p:extLst>
  </p:cSld>
  <p:clrMapOvr>
    <a:masterClrMapping/>
  </p:clrMapOvr>
  <p:transition>
    <p:random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כותרת, טקסט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51594059"/>
      </p:ext>
    </p:extLst>
  </p:cSld>
  <p:clrMapOvr>
    <a:masterClrMapping/>
  </p:clrMapOvr>
  <p:transition>
    <p:random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000" y="1368000"/>
            <a:ext cx="8679600" cy="439200"/>
          </a:xfrm>
          <a:prstGeom prst="rect">
            <a:avLst/>
          </a:prstGeom>
        </p:spPr>
        <p:txBody>
          <a:bodyPr rtlCol="1">
            <a:normAutofit/>
          </a:bodyPr>
          <a:lstStyle>
            <a:lvl1pPr algn="r" defTabSz="914400" rtl="1" eaLnBrk="1" latinLnBrk="0" hangingPunct="1">
              <a:spcBef>
                <a:spcPct val="0"/>
              </a:spcBef>
              <a:buNone/>
              <a:defRPr lang="he-IL" sz="2400" b="1" kern="1200" dirty="0">
                <a:solidFill>
                  <a:srgbClr val="000066"/>
                </a:solidFill>
                <a:latin typeface="+mj-lt"/>
                <a:ea typeface="+mj-ea"/>
                <a:cs typeface="+mn-cs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6000" y="2052000"/>
            <a:ext cx="8679600" cy="423452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 b="1">
                <a:solidFill>
                  <a:srgbClr val="000066"/>
                </a:solidFill>
              </a:defRPr>
            </a:lvl1pPr>
            <a:lvl2pPr>
              <a:defRPr sz="1800" b="0">
                <a:solidFill>
                  <a:srgbClr val="000066"/>
                </a:solidFill>
              </a:defRPr>
            </a:lvl2pPr>
            <a:lvl3pPr>
              <a:defRPr sz="1800" b="0">
                <a:solidFill>
                  <a:srgbClr val="000066"/>
                </a:solidFill>
              </a:defRPr>
            </a:lvl3pPr>
            <a:lvl4pPr>
              <a:defRPr sz="1800" b="0">
                <a:solidFill>
                  <a:srgbClr val="000066"/>
                </a:solidFill>
              </a:defRPr>
            </a:lvl4pPr>
            <a:lvl5pPr>
              <a:defRPr sz="1800" b="0">
                <a:solidFill>
                  <a:srgbClr val="000066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900" b="0">
                <a:solidFill>
                  <a:srgbClr val="000066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52683976"/>
      </p:ext>
    </p:extLst>
  </p:cSld>
  <p:clrMapOvr>
    <a:masterClrMapping/>
  </p:clrMapOvr>
  <p:transition>
    <p:random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כותרת ותוכן - ללא שם היחיד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16000" y="1368000"/>
            <a:ext cx="8679600" cy="439200"/>
          </a:xfrm>
          <a:prstGeom prst="rect">
            <a:avLst/>
          </a:prstGeom>
        </p:spPr>
        <p:txBody>
          <a:bodyPr rtlCol="1">
            <a:normAutofit/>
          </a:bodyPr>
          <a:lstStyle>
            <a:lvl1pPr algn="r" defTabSz="914400" rtl="1" eaLnBrk="1" latinLnBrk="0" hangingPunct="1">
              <a:spcBef>
                <a:spcPct val="0"/>
              </a:spcBef>
              <a:buNone/>
              <a:defRPr lang="he-IL" sz="2400" b="1" kern="1200" dirty="0">
                <a:solidFill>
                  <a:srgbClr val="000066"/>
                </a:solidFill>
                <a:latin typeface="+mj-lt"/>
                <a:ea typeface="+mj-ea"/>
                <a:cs typeface="+mn-cs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216000" y="2052000"/>
            <a:ext cx="8679600" cy="423452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 b="1">
                <a:solidFill>
                  <a:srgbClr val="000066"/>
                </a:solidFill>
              </a:defRPr>
            </a:lvl1pPr>
            <a:lvl2pPr>
              <a:defRPr sz="1800" b="0">
                <a:solidFill>
                  <a:srgbClr val="000066"/>
                </a:solidFill>
              </a:defRPr>
            </a:lvl2pPr>
            <a:lvl3pPr>
              <a:defRPr sz="1800" b="0">
                <a:solidFill>
                  <a:srgbClr val="000066"/>
                </a:solidFill>
              </a:defRPr>
            </a:lvl3pPr>
            <a:lvl4pPr>
              <a:defRPr sz="1800" b="0">
                <a:solidFill>
                  <a:srgbClr val="000066"/>
                </a:solidFill>
              </a:defRPr>
            </a:lvl4pPr>
            <a:lvl5pPr>
              <a:defRPr sz="1800" b="0">
                <a:solidFill>
                  <a:srgbClr val="000066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900" b="0">
                <a:solidFill>
                  <a:prstClr val="white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04468943"/>
      </p:ext>
    </p:extLst>
  </p:cSld>
  <p:clrMapOvr>
    <a:masterClrMapping/>
  </p:clrMapOvr>
  <p:transition>
    <p:random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2116735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957865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543253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311867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9345252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000" y="1368000"/>
            <a:ext cx="8679600" cy="439200"/>
          </a:xfrm>
          <a:prstGeom prst="rect">
            <a:avLst/>
          </a:prstGeom>
        </p:spPr>
        <p:txBody>
          <a:bodyPr rtlCol="1">
            <a:normAutofit/>
          </a:bodyPr>
          <a:lstStyle>
            <a:lvl1pPr algn="r" defTabSz="914400" rtl="1" eaLnBrk="1" latinLnBrk="0" hangingPunct="1">
              <a:spcBef>
                <a:spcPct val="0"/>
              </a:spcBef>
              <a:buNone/>
              <a:defRPr lang="he-IL" sz="2400" b="1" kern="1200" dirty="0">
                <a:solidFill>
                  <a:srgbClr val="000066"/>
                </a:solidFill>
                <a:latin typeface="+mj-lt"/>
                <a:ea typeface="+mj-ea"/>
                <a:cs typeface="+mn-cs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6000" y="2052000"/>
            <a:ext cx="8679600" cy="423452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 b="1">
                <a:solidFill>
                  <a:srgbClr val="000066"/>
                </a:solidFill>
              </a:defRPr>
            </a:lvl1pPr>
            <a:lvl2pPr>
              <a:defRPr sz="1800" b="0">
                <a:solidFill>
                  <a:srgbClr val="000066"/>
                </a:solidFill>
              </a:defRPr>
            </a:lvl2pPr>
            <a:lvl3pPr>
              <a:defRPr sz="1800" b="0">
                <a:solidFill>
                  <a:srgbClr val="000066"/>
                </a:solidFill>
              </a:defRPr>
            </a:lvl3pPr>
            <a:lvl4pPr>
              <a:defRPr sz="1800" b="0">
                <a:solidFill>
                  <a:srgbClr val="000066"/>
                </a:solidFill>
              </a:defRPr>
            </a:lvl4pPr>
            <a:lvl5pPr>
              <a:defRPr sz="1800" b="0">
                <a:solidFill>
                  <a:srgbClr val="000066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900" b="0">
                <a:solidFill>
                  <a:srgbClr val="000066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81390022"/>
      </p:ext>
    </p:extLst>
  </p:cSld>
  <p:clrMapOvr>
    <a:masterClrMapping/>
  </p:clrMapOvr>
  <p:transition>
    <p:random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כותרת ותוכן - ללא שם היחיד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16000" y="1368000"/>
            <a:ext cx="8679600" cy="439200"/>
          </a:xfrm>
          <a:prstGeom prst="rect">
            <a:avLst/>
          </a:prstGeom>
        </p:spPr>
        <p:txBody>
          <a:bodyPr rtlCol="1">
            <a:normAutofit/>
          </a:bodyPr>
          <a:lstStyle>
            <a:lvl1pPr algn="r" defTabSz="914400" rtl="1" eaLnBrk="1" latinLnBrk="0" hangingPunct="1">
              <a:spcBef>
                <a:spcPct val="0"/>
              </a:spcBef>
              <a:buNone/>
              <a:defRPr lang="he-IL" sz="2400" b="1" kern="1200" dirty="0">
                <a:solidFill>
                  <a:srgbClr val="000066"/>
                </a:solidFill>
                <a:latin typeface="+mj-lt"/>
                <a:ea typeface="+mj-ea"/>
                <a:cs typeface="+mn-cs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216000" y="2052000"/>
            <a:ext cx="8679600" cy="423452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 b="1">
                <a:solidFill>
                  <a:srgbClr val="000066"/>
                </a:solidFill>
              </a:defRPr>
            </a:lvl1pPr>
            <a:lvl2pPr>
              <a:defRPr sz="1800" b="0">
                <a:solidFill>
                  <a:srgbClr val="000066"/>
                </a:solidFill>
              </a:defRPr>
            </a:lvl2pPr>
            <a:lvl3pPr>
              <a:defRPr sz="1800" b="0">
                <a:solidFill>
                  <a:srgbClr val="000066"/>
                </a:solidFill>
              </a:defRPr>
            </a:lvl3pPr>
            <a:lvl4pPr>
              <a:defRPr sz="1800" b="0">
                <a:solidFill>
                  <a:srgbClr val="000066"/>
                </a:solidFill>
              </a:defRPr>
            </a:lvl4pPr>
            <a:lvl5pPr>
              <a:defRPr sz="1800" b="0">
                <a:solidFill>
                  <a:srgbClr val="000066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900" b="0">
                <a:solidFill>
                  <a:prstClr val="white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35055599"/>
      </p:ext>
    </p:extLst>
  </p:cSld>
  <p:clrMapOvr>
    <a:masterClrMapping/>
  </p:clrMapOvr>
  <p:transition>
    <p:random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59F9A0F-054E-45C4-A272-35F2FF022C3B}" type="datetimeFigureOut">
              <a:rPr lang="he-IL"/>
              <a:pPr>
                <a:defRPr/>
              </a:pPr>
              <a:t>י"ב/טבת/תשע"ז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B385CC3-1EE8-40AC-AD25-0B9410986322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5550257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089548C-58AF-40DE-A1DB-061F2EDBA0D7}" type="datetimeFigureOut">
              <a:rPr lang="he-IL"/>
              <a:pPr>
                <a:defRPr/>
              </a:pPr>
              <a:t>י"ב/טבת/תשע"ז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485DC04-9638-4A14-AEA9-F86DDC7FED70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5768724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1032EE2-95E0-4D93-8C3D-F1A41FE3D4AF}" type="datetimeFigureOut">
              <a:rPr lang="he-IL"/>
              <a:pPr>
                <a:defRPr/>
              </a:pPr>
              <a:t>י"ב/טבת/תשע"ז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8E1FBB3-5857-47AA-B4E6-C5C9FD65729D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5990090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B3D703D-F885-4682-A186-35D735F5CFAA}" type="datetimeFigureOut">
              <a:rPr lang="he-IL"/>
              <a:pPr>
                <a:defRPr/>
              </a:pPr>
              <a:t>י"ב/טבת/תשע"ז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DCEB854-EBA1-4AD4-9CCB-52BCD92351C3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7008334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06D23D5-97D2-494B-9469-2DA63B8A6F5E}" type="datetimeFigureOut">
              <a:rPr lang="he-IL"/>
              <a:pPr>
                <a:defRPr/>
              </a:pPr>
              <a:t>י"ב/טבת/תשע"ז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C4ECB09-C2DB-4264-8B25-10D3D33FB20E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1806775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87B7D31-228F-4B35-856C-B9435464752E}" type="datetimeFigureOut">
              <a:rPr lang="he-IL"/>
              <a:pPr>
                <a:defRPr/>
              </a:pPr>
              <a:t>י"ב/טבת/תשע"ז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DF8A84F-C6A8-4F4F-834F-04A2E9947227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0460501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402D3F4-B542-4D76-BF92-E8F6279CCBCC}" type="datetimeFigureOut">
              <a:rPr lang="he-IL"/>
              <a:pPr>
                <a:defRPr/>
              </a:pPr>
              <a:t>י"ב/טבת/תשע"ז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24FAD87-1D85-440A-BF20-84D340DB3C90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7244317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4FB237E-0150-4A14-9F68-EA59FD9BE8B5}" type="datetimeFigureOut">
              <a:rPr lang="he-IL"/>
              <a:pPr>
                <a:defRPr/>
              </a:pPr>
              <a:t>י"ב/טבת/תשע"ז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B7D3B890-703E-4DF0-AD54-BBDD89EC9B3F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5462380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FF7BC0E-BFF8-4EAC-A616-320247514050}" type="datetimeFigureOut">
              <a:rPr lang="he-IL"/>
              <a:pPr>
                <a:defRPr/>
              </a:pPr>
              <a:t>י"ב/טבת/תשע"ז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19881B8-8427-452A-BCFC-7A4449B6460C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348123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3AE4F5B-79FE-49D3-B91B-7AAC2DCA71BC}" type="datetimeFigureOut">
              <a:rPr lang="he-IL"/>
              <a:pPr>
                <a:defRPr/>
              </a:pPr>
              <a:t>י"ב/טבת/תשע"ז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B7088A19-AE45-43CA-8609-021CAD90E48A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1481452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AE9E9DC-5732-4728-9D4F-1D557BDA0777}" type="datetimeFigureOut">
              <a:rPr lang="he-IL"/>
              <a:pPr>
                <a:defRPr/>
              </a:pPr>
              <a:t>י"ב/טבת/תשע"ז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61BEE7E-C9E2-45F0-B0D2-CA41E10EE10B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4235491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כותרת, תוכן ו- 2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74486160"/>
      </p:ext>
    </p:extLst>
  </p:cSld>
  <p:clrMapOvr>
    <a:masterClrMapping/>
  </p:clrMapOvr>
  <p:transition>
    <p:random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1008447"/>
      </p:ext>
    </p:extLst>
  </p:cSld>
  <p:clrMapOvr>
    <a:masterClrMapping/>
  </p:clrMapOvr>
  <p:transition>
    <p:random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178C73-FE79-4E7E-B014-E240F2C20181}" type="datetimeFigureOut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י"ב/טבת/תשע"ז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6259A0-8C14-443D-AACB-848B037700D2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250918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AB9B1C-CBB0-43B2-B64E-0B14253515E8}" type="datetimeFigureOut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י"ב/טבת/תשע"ז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64B5D7-1701-40A8-9F51-0D89CD8BCCF6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223402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519103-5DB0-4446-96B4-0F00BCAA66D0}" type="datetimeFigureOut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י"ב/טבת/תשע"ז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60871B-2044-4A85-96C5-B50BD51774DB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965095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83EED-B33F-4FD8-AA7A-FEDD65BF7CB6}" type="datetimeFigureOut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י"ב/טבת/תשע"ז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2B3F2-C034-401C-8820-F016B65F2575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297019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E42A29-88B2-4511-A3FB-B22D483C7165}" type="datetimeFigureOut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י"ב/טבת/תשע"ז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BC46BA-757B-4E88-871C-AF61FD2AA8CC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27715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0F41C-D869-440D-84B2-4E39EC9A9B36}" type="datetimeFigureOut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י"ב/טבת/תשע"ז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849822-2DD5-4A67-9FF4-BFD9F7EA5E3E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83057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E26C8-F707-41CD-AB0E-2DA5DFA7BBC5}" type="datetimeFigureOut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י"ב/טבת/תשע"ז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E752D-471A-429C-A4CE-F845C1DF1939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123081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0977CD-DAA1-4E8D-B855-B2FE5265522E}" type="datetimeFigureOut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י"ב/טבת/תשע"ז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45F15E-157C-41A2-B454-AD1E59C885F2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54748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e-IL" noProof="0" smtClean="0"/>
              <a:t>לחץ על הסמל כדי להוסיף תמונה</a:t>
            </a:r>
            <a:endParaRPr lang="he-IL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E3C0C7-ACCD-4190-99C7-A40109666765}" type="datetimeFigureOut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י"ב/טבת/תשע"ז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AB98E3-F695-451C-8079-ED2CC3D898DF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851994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7AAB0B-9C46-45F4-989E-3AB76CFB3B7A}" type="datetimeFigureOut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י"ב/טבת/תשע"ז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AA481-3E47-4C14-8F80-B0349012C0E3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4844916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580906-373A-431C-A8A7-6914F5FCB588}" type="datetimeFigureOut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י"ב/טבת/תשע"ז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E1BBE-7293-4968-B912-26BE9A7462A6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1357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1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27.xml"/><Relationship Id="rId21" Type="http://schemas.openxmlformats.org/officeDocument/2006/relationships/slideLayout" Target="../slideLayouts/slideLayout45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17" Type="http://schemas.openxmlformats.org/officeDocument/2006/relationships/slideLayout" Target="../slideLayouts/slideLayout41.xml"/><Relationship Id="rId25" Type="http://schemas.openxmlformats.org/officeDocument/2006/relationships/image" Target="../media/image1.jpeg"/><Relationship Id="rId2" Type="http://schemas.openxmlformats.org/officeDocument/2006/relationships/slideLayout" Target="../slideLayouts/slideLayout26.xml"/><Relationship Id="rId16" Type="http://schemas.openxmlformats.org/officeDocument/2006/relationships/slideLayout" Target="../slideLayouts/slideLayout40.xml"/><Relationship Id="rId20" Type="http://schemas.openxmlformats.org/officeDocument/2006/relationships/slideLayout" Target="../slideLayouts/slideLayout44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24" Type="http://schemas.openxmlformats.org/officeDocument/2006/relationships/theme" Target="../theme/theme3.xml"/><Relationship Id="rId5" Type="http://schemas.openxmlformats.org/officeDocument/2006/relationships/slideLayout" Target="../slideLayouts/slideLayout29.xml"/><Relationship Id="rId15" Type="http://schemas.openxmlformats.org/officeDocument/2006/relationships/slideLayout" Target="../slideLayouts/slideLayout39.xml"/><Relationship Id="rId23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34.xml"/><Relationship Id="rId19" Type="http://schemas.openxmlformats.org/officeDocument/2006/relationships/slideLayout" Target="../slideLayouts/slideLayout43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slideLayout" Target="../slideLayouts/slideLayout38.xml"/><Relationship Id="rId22" Type="http://schemas.openxmlformats.org/officeDocument/2006/relationships/slideLayout" Target="../slideLayouts/slideLayout4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slideLayout" Target="../slideLayouts/slideLayout60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0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3"/>
          <p:cNvSpPr>
            <a:spLocks noChangeArrowheads="1"/>
          </p:cNvSpPr>
          <p:nvPr/>
        </p:nvSpPr>
        <p:spPr bwMode="auto">
          <a:xfrm>
            <a:off x="463550" y="1912938"/>
            <a:ext cx="190500" cy="467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kumimoji="1" lang="en-US" sz="36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561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6" r:id="rId15"/>
    <p:sldLayoutId id="2147483677" r:id="rId16"/>
    <p:sldLayoutId id="2147483679" r:id="rId17"/>
    <p:sldLayoutId id="2147484356" r:id="rId18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 Black" pitchFamily="34" charset="0"/>
          <a:cs typeface="Arial" pitchFamily="34" charset="0"/>
        </a:defRPr>
      </a:lvl2pPr>
      <a:lvl3pPr algn="l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 Black" pitchFamily="34" charset="0"/>
          <a:cs typeface="Arial" pitchFamily="34" charset="0"/>
        </a:defRPr>
      </a:lvl3pPr>
      <a:lvl4pPr algn="l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 Black" pitchFamily="34" charset="0"/>
          <a:cs typeface="Arial" pitchFamily="34" charset="0"/>
        </a:defRPr>
      </a:lvl4pPr>
      <a:lvl5pPr algn="l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 Black" pitchFamily="34" charset="0"/>
          <a:cs typeface="Arial" pitchFamily="34" charset="0"/>
        </a:defRPr>
      </a:lvl5pPr>
      <a:lvl6pPr marL="4572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 Black" pitchFamily="34" charset="0"/>
          <a:cs typeface="Arial" pitchFamily="34" charset="0"/>
        </a:defRPr>
      </a:lvl6pPr>
      <a:lvl7pPr marL="9144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 Black" pitchFamily="34" charset="0"/>
          <a:cs typeface="Arial" pitchFamily="34" charset="0"/>
        </a:defRPr>
      </a:lvl7pPr>
      <a:lvl8pPr marL="13716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 Black" pitchFamily="34" charset="0"/>
          <a:cs typeface="Arial" pitchFamily="34" charset="0"/>
        </a:defRPr>
      </a:lvl8pPr>
      <a:lvl9pPr marL="18288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 Black" pitchFamily="34" charset="0"/>
          <a:cs typeface="Arial" pitchFamily="34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4282" y="1368000"/>
            <a:ext cx="8679600" cy="4392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000" y="2052000"/>
            <a:ext cx="8679600" cy="435771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905882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36" r:id="rId1"/>
    <p:sldLayoutId id="2147484137" r:id="rId2"/>
    <p:sldLayoutId id="2147484138" r:id="rId3"/>
    <p:sldLayoutId id="2147484139" r:id="rId4"/>
    <p:sldLayoutId id="2147484140" r:id="rId5"/>
    <p:sldLayoutId id="2147484142" r:id="rId6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r" defTabSz="914400" rtl="1" eaLnBrk="1" latinLnBrk="0" hangingPunct="1">
        <a:spcBef>
          <a:spcPct val="0"/>
        </a:spcBef>
        <a:buNone/>
        <a:defRPr sz="2400" b="1" kern="1200">
          <a:solidFill>
            <a:srgbClr val="000066"/>
          </a:solidFill>
          <a:latin typeface="+mj-lt"/>
          <a:ea typeface="+mj-ea"/>
          <a:cs typeface="+mn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Clr>
          <a:srgbClr val="92D050"/>
        </a:buClr>
        <a:buFont typeface="Wingdings" pitchFamily="2" charset="2"/>
        <a:buChar char="§"/>
        <a:defRPr sz="1800" b="1" kern="1200">
          <a:solidFill>
            <a:srgbClr val="000066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Clr>
          <a:srgbClr val="92D050"/>
        </a:buClr>
        <a:buFont typeface="Wingdings" pitchFamily="2" charset="2"/>
        <a:buChar char="§"/>
        <a:defRPr sz="1800" b="0" kern="1200">
          <a:solidFill>
            <a:srgbClr val="000066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Clr>
          <a:srgbClr val="92D050"/>
        </a:buClr>
        <a:buFont typeface="Wingdings" pitchFamily="2" charset="2"/>
        <a:buChar char="§"/>
        <a:defRPr sz="1800" b="0" kern="1200">
          <a:solidFill>
            <a:srgbClr val="000066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Clr>
          <a:srgbClr val="92D050"/>
        </a:buClr>
        <a:buFont typeface="Wingdings" pitchFamily="2" charset="2"/>
        <a:buChar char="§"/>
        <a:defRPr sz="1800" b="0" kern="1200">
          <a:solidFill>
            <a:srgbClr val="000066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Clr>
          <a:srgbClr val="92D050"/>
        </a:buClr>
        <a:buFont typeface="Wingdings" pitchFamily="2" charset="2"/>
        <a:buChar char="§"/>
        <a:defRPr sz="1800" b="0" kern="1200">
          <a:solidFill>
            <a:srgbClr val="000066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3"/>
          <p:cNvSpPr>
            <a:spLocks noChangeArrowheads="1"/>
          </p:cNvSpPr>
          <p:nvPr/>
        </p:nvSpPr>
        <p:spPr bwMode="auto">
          <a:xfrm>
            <a:off x="463550" y="1912938"/>
            <a:ext cx="190500" cy="467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kumimoji="1" lang="en-US" sz="36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087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18" r:id="rId1"/>
    <p:sldLayoutId id="2147484219" r:id="rId2"/>
    <p:sldLayoutId id="2147484220" r:id="rId3"/>
    <p:sldLayoutId id="2147484221" r:id="rId4"/>
    <p:sldLayoutId id="2147484222" r:id="rId5"/>
    <p:sldLayoutId id="2147484223" r:id="rId6"/>
    <p:sldLayoutId id="2147484224" r:id="rId7"/>
    <p:sldLayoutId id="2147484225" r:id="rId8"/>
    <p:sldLayoutId id="2147484226" r:id="rId9"/>
    <p:sldLayoutId id="2147484227" r:id="rId10"/>
    <p:sldLayoutId id="2147484228" r:id="rId11"/>
    <p:sldLayoutId id="2147484229" r:id="rId12"/>
    <p:sldLayoutId id="2147484230" r:id="rId13"/>
    <p:sldLayoutId id="2147484231" r:id="rId14"/>
    <p:sldLayoutId id="2147484232" r:id="rId15"/>
    <p:sldLayoutId id="2147484233" r:id="rId16"/>
    <p:sldLayoutId id="2147484234" r:id="rId17"/>
    <p:sldLayoutId id="2147484235" r:id="rId18"/>
    <p:sldLayoutId id="2147484236" r:id="rId19"/>
    <p:sldLayoutId id="2147484237" r:id="rId20"/>
    <p:sldLayoutId id="2147484238" r:id="rId21"/>
    <p:sldLayoutId id="2147484239" r:id="rId22"/>
    <p:sldLayoutId id="2147484240" r:id="rId23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 Black" pitchFamily="34" charset="0"/>
          <a:cs typeface="Arial" pitchFamily="34" charset="0"/>
        </a:defRPr>
      </a:lvl2pPr>
      <a:lvl3pPr algn="l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 Black" pitchFamily="34" charset="0"/>
          <a:cs typeface="Arial" pitchFamily="34" charset="0"/>
        </a:defRPr>
      </a:lvl3pPr>
      <a:lvl4pPr algn="l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 Black" pitchFamily="34" charset="0"/>
          <a:cs typeface="Arial" pitchFamily="34" charset="0"/>
        </a:defRPr>
      </a:lvl4pPr>
      <a:lvl5pPr algn="l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 Black" pitchFamily="34" charset="0"/>
          <a:cs typeface="Arial" pitchFamily="34" charset="0"/>
        </a:defRPr>
      </a:lvl5pPr>
      <a:lvl6pPr marL="4572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 Black" pitchFamily="34" charset="0"/>
          <a:cs typeface="Arial" pitchFamily="34" charset="0"/>
        </a:defRPr>
      </a:lvl6pPr>
      <a:lvl7pPr marL="9144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 Black" pitchFamily="34" charset="0"/>
          <a:cs typeface="Arial" pitchFamily="34" charset="0"/>
        </a:defRPr>
      </a:lvl7pPr>
      <a:lvl8pPr marL="13716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 Black" pitchFamily="34" charset="0"/>
          <a:cs typeface="Arial" pitchFamily="34" charset="0"/>
        </a:defRPr>
      </a:lvl8pPr>
      <a:lvl9pPr marL="18288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 Black" pitchFamily="34" charset="0"/>
          <a:cs typeface="Arial" pitchFamily="34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מציין מיקום של כותרת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</a:p>
        </p:txBody>
      </p:sp>
      <p:sp>
        <p:nvSpPr>
          <p:cNvPr id="5123" name="מציין מיקום טקסט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prstClr val="black">
                    <a:tint val="75000"/>
                  </a:prstClr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fld id="{0CCC318A-8F5D-4EF6-B91A-EFBBBDCB5004}" type="datetimeFigureOut">
              <a:rPr lang="he-IL"/>
              <a:pPr>
                <a:defRPr/>
              </a:pPr>
              <a:t>י"ב/טבת/תשע"ז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prstClr val="black">
                    <a:tint val="75000"/>
                  </a:prstClr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prstClr val="black">
                    <a:tint val="75000"/>
                  </a:prstClr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fld id="{1A7D8EB0-BB41-4395-9BD0-5835AEC13F0A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05299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70" r:id="rId1"/>
    <p:sldLayoutId id="2147484371" r:id="rId2"/>
    <p:sldLayoutId id="2147484372" r:id="rId3"/>
    <p:sldLayoutId id="2147484373" r:id="rId4"/>
    <p:sldLayoutId id="2147484374" r:id="rId5"/>
    <p:sldLayoutId id="2147484375" r:id="rId6"/>
    <p:sldLayoutId id="2147484376" r:id="rId7"/>
    <p:sldLayoutId id="2147484377" r:id="rId8"/>
    <p:sldLayoutId id="2147484378" r:id="rId9"/>
    <p:sldLayoutId id="2147484379" r:id="rId10"/>
    <p:sldLayoutId id="2147484380" r:id="rId11"/>
    <p:sldLayoutId id="2147484381" r:id="rId12"/>
    <p:sldLayoutId id="2147484382" r:id="rId13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BE7006E-9D4B-41C5-8FC3-20741E5048D4}" type="datetimeFigureOut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י"ב/טבת/תשע"ז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BA1849B-4F13-4FE3-9A95-8D2B53C52032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3961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84" r:id="rId1"/>
    <p:sldLayoutId id="2147484385" r:id="rId2"/>
    <p:sldLayoutId id="2147484386" r:id="rId3"/>
    <p:sldLayoutId id="2147484387" r:id="rId4"/>
    <p:sldLayoutId id="2147484388" r:id="rId5"/>
    <p:sldLayoutId id="2147484389" r:id="rId6"/>
    <p:sldLayoutId id="2147484390" r:id="rId7"/>
    <p:sldLayoutId id="2147484391" r:id="rId8"/>
    <p:sldLayoutId id="2147484392" r:id="rId9"/>
    <p:sldLayoutId id="2147484393" r:id="rId10"/>
    <p:sldLayoutId id="2147484394" r:id="rId11"/>
  </p:sldLayoutIdLst>
  <p:txStyles>
    <p:titleStyle>
      <a:lvl1pPr algn="ctr" rtl="1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6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6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6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1586"/>
            <a:ext cx="9144000" cy="558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316416" y="2771636"/>
            <a:ext cx="72008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 smtClean="0"/>
              <a:t>43.9</a:t>
            </a:r>
            <a:endParaRPr lang="he-IL" dirty="0"/>
          </a:p>
        </p:txBody>
      </p:sp>
      <p:sp>
        <p:nvSpPr>
          <p:cNvPr id="17" name="TextBox 16"/>
          <p:cNvSpPr txBox="1"/>
          <p:nvPr/>
        </p:nvSpPr>
        <p:spPr>
          <a:xfrm>
            <a:off x="8316416" y="4064792"/>
            <a:ext cx="72008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 smtClean="0"/>
              <a:t>22.1</a:t>
            </a:r>
            <a:endParaRPr lang="he-IL" dirty="0"/>
          </a:p>
        </p:txBody>
      </p:sp>
      <p:sp>
        <p:nvSpPr>
          <p:cNvPr id="18" name="TextBox 17"/>
          <p:cNvSpPr txBox="1"/>
          <p:nvPr/>
        </p:nvSpPr>
        <p:spPr>
          <a:xfrm>
            <a:off x="8532440" y="4643844"/>
            <a:ext cx="49716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dirty="0" smtClean="0"/>
              <a:t>15</a:t>
            </a:r>
            <a:endParaRPr lang="he-IL" dirty="0"/>
          </a:p>
        </p:txBody>
      </p:sp>
      <p:sp>
        <p:nvSpPr>
          <p:cNvPr id="19" name="TextBox 18"/>
          <p:cNvSpPr txBox="1"/>
          <p:nvPr/>
        </p:nvSpPr>
        <p:spPr>
          <a:xfrm>
            <a:off x="8333274" y="5373216"/>
            <a:ext cx="72008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 smtClean="0"/>
              <a:t>6.7</a:t>
            </a:r>
            <a:endParaRPr lang="he-IL" dirty="0"/>
          </a:p>
        </p:txBody>
      </p:sp>
      <p:sp>
        <p:nvSpPr>
          <p:cNvPr id="14" name="TextBox 13"/>
          <p:cNvSpPr txBox="1"/>
          <p:nvPr/>
        </p:nvSpPr>
        <p:spPr>
          <a:xfrm>
            <a:off x="8460432" y="3068960"/>
            <a:ext cx="720080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1400" b="1" dirty="0" smtClean="0">
                <a:latin typeface="David" pitchFamily="34" charset="-79"/>
                <a:cs typeface="David" pitchFamily="34" charset="-79"/>
              </a:rPr>
              <a:t>39.2</a:t>
            </a:r>
            <a:endParaRPr lang="he-IL" sz="1400" b="1" dirty="0"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460432" y="4345359"/>
            <a:ext cx="720080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1400" b="1" dirty="0" smtClean="0">
                <a:latin typeface="David" pitchFamily="34" charset="-79"/>
                <a:cs typeface="David" pitchFamily="34" charset="-79"/>
              </a:rPr>
              <a:t>21.4</a:t>
            </a:r>
            <a:endParaRPr lang="he-IL" sz="1400" b="1" dirty="0"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532440" y="4921423"/>
            <a:ext cx="720080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1400" b="1" dirty="0" smtClean="0">
                <a:latin typeface="David" pitchFamily="34" charset="-79"/>
                <a:cs typeface="David" pitchFamily="34" charset="-79"/>
              </a:rPr>
              <a:t>14.6</a:t>
            </a:r>
            <a:endParaRPr lang="he-IL" sz="1400" b="1" dirty="0">
              <a:latin typeface="David" pitchFamily="34" charset="-79"/>
              <a:cs typeface="David" pitchFamily="34" charset="-79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460432" y="5661248"/>
            <a:ext cx="720080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1400" b="1" dirty="0" smtClean="0">
                <a:latin typeface="David" pitchFamily="34" charset="-79"/>
                <a:cs typeface="David" pitchFamily="34" charset="-79"/>
              </a:rPr>
              <a:t>5.9</a:t>
            </a:r>
            <a:endParaRPr lang="he-IL" sz="1400" b="1" dirty="0">
              <a:latin typeface="David" pitchFamily="34" charset="-79"/>
              <a:cs typeface="David" pitchFamily="34" charset="-79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788406" y="6309320"/>
            <a:ext cx="165618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dirty="0" smtClean="0"/>
              <a:t>19.7%</a:t>
            </a:r>
            <a:r>
              <a:rPr lang="he-IL" dirty="0" smtClean="0"/>
              <a:t>   </a:t>
            </a:r>
            <a:r>
              <a:rPr lang="en-US" sz="1400" b="1" dirty="0" smtClean="0">
                <a:latin typeface="David" pitchFamily="34" charset="-79"/>
                <a:cs typeface="David" pitchFamily="34" charset="-79"/>
              </a:rPr>
              <a:t>18.7%</a:t>
            </a:r>
            <a:endParaRPr lang="he-IL" sz="1400" b="1" dirty="0">
              <a:latin typeface="David" pitchFamily="34" charset="-79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513961835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885" y="0"/>
            <a:ext cx="36062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17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dirty="0" smtClean="0"/>
          </a:p>
        </p:txBody>
      </p:sp>
      <p:pic>
        <p:nvPicPr>
          <p:cNvPr id="5123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6988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4" name="Title 1"/>
          <p:cNvSpPr txBox="1">
            <a:spLocks/>
          </p:cNvSpPr>
          <p:nvPr/>
        </p:nvSpPr>
        <p:spPr bwMode="auto">
          <a:xfrm>
            <a:off x="539552" y="1916832"/>
            <a:ext cx="8229600" cy="2736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ts val="1200"/>
              </a:spcBef>
              <a:spcAft>
                <a:spcPct val="0"/>
              </a:spcAft>
            </a:pPr>
            <a:r>
              <a:rPr lang="he-IL" sz="3600" b="1" dirty="0" smtClean="0">
                <a:solidFill>
                  <a:srgbClr val="1F497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סקר מצב בריאות ותזונה לאומי </a:t>
            </a:r>
            <a:r>
              <a:rPr lang="he-IL" sz="3600" b="1" dirty="0" err="1" smtClean="0">
                <a:solidFill>
                  <a:srgbClr val="1F497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מב"ת</a:t>
            </a:r>
            <a:r>
              <a:rPr lang="he-IL" sz="3600" b="1" dirty="0" smtClean="0">
                <a:solidFill>
                  <a:srgbClr val="1F497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צעיר 2</a:t>
            </a:r>
          </a:p>
          <a:p>
            <a:pPr algn="ctr" fontAlgn="base">
              <a:spcBef>
                <a:spcPts val="1200"/>
              </a:spcBef>
              <a:spcAft>
                <a:spcPct val="0"/>
              </a:spcAft>
            </a:pPr>
            <a:r>
              <a:rPr lang="he-IL" sz="3600" b="1" dirty="0" smtClean="0">
                <a:solidFill>
                  <a:srgbClr val="1F497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כיתות ז'-</a:t>
            </a:r>
            <a:r>
              <a:rPr lang="he-IL" sz="3600" b="1" dirty="0" err="1" smtClean="0">
                <a:solidFill>
                  <a:srgbClr val="1F497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יב</a:t>
            </a:r>
            <a:r>
              <a:rPr lang="he-IL" sz="3600" b="1" dirty="0" smtClean="0">
                <a:solidFill>
                  <a:srgbClr val="1F497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'</a:t>
            </a:r>
          </a:p>
          <a:p>
            <a:pPr algn="ctr" fontAlgn="base">
              <a:spcBef>
                <a:spcPts val="1200"/>
              </a:spcBef>
              <a:spcAft>
                <a:spcPct val="0"/>
              </a:spcAft>
            </a:pPr>
            <a:r>
              <a:rPr lang="he-IL" sz="2400" b="1" dirty="0" smtClean="0">
                <a:solidFill>
                  <a:srgbClr val="1F497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2015-2016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he-IL" sz="3600" b="1" dirty="0">
              <a:solidFill>
                <a:srgbClr val="1F497D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5" name="תמונה 4" descr="logo mabat picture only.t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17506" y="4677143"/>
            <a:ext cx="1474574" cy="1560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635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4099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73" y="0"/>
            <a:ext cx="9144000" cy="6858000"/>
          </a:xfrm>
        </p:spPr>
      </p:pic>
      <p:sp>
        <p:nvSpPr>
          <p:cNvPr id="8" name="Content Placeholder 5"/>
          <p:cNvSpPr txBox="1">
            <a:spLocks/>
          </p:cNvSpPr>
          <p:nvPr/>
        </p:nvSpPr>
        <p:spPr bwMode="auto">
          <a:xfrm>
            <a:off x="395536" y="1988839"/>
            <a:ext cx="8208912" cy="456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r" rtl="1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4700"/>
              </a:lnSpc>
              <a:spcBef>
                <a:spcPts val="1800"/>
              </a:spcBef>
              <a:spcAft>
                <a:spcPts val="0"/>
              </a:spcAft>
              <a:buClr>
                <a:srgbClr val="1F497D"/>
              </a:buClr>
              <a:buFont typeface="Arial" charset="0"/>
              <a:buNone/>
            </a:pPr>
            <a:endParaRPr lang="he-IL" sz="2800" b="1" dirty="0" smtClean="0">
              <a:solidFill>
                <a:srgbClr val="1F497D">
                  <a:lumMod val="75000"/>
                </a:srgbClr>
              </a:solidFill>
              <a:latin typeface="Aharoni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512" y="116632"/>
            <a:ext cx="5760640" cy="954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wrap="square" rtlCol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2800" b="1" dirty="0" smtClean="0">
                <a:solidFill>
                  <a:prstClr val="white"/>
                </a:solidFill>
              </a:rPr>
              <a:t>עישון סיגריות או נרגילה בהווה -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2800" b="1" dirty="0" smtClean="0">
                <a:solidFill>
                  <a:prstClr val="white"/>
                </a:solidFill>
              </a:rPr>
              <a:t>לפי קבוצת אוכלוסייה, חטיבה ומין</a:t>
            </a:r>
            <a:endParaRPr lang="he-IL" sz="2800" b="1" dirty="0">
              <a:solidFill>
                <a:prstClr val="white"/>
              </a:solidFill>
            </a:endParaRPr>
          </a:p>
        </p:txBody>
      </p:sp>
      <p:graphicFrame>
        <p:nvGraphicFramePr>
          <p:cNvPr id="9" name="תרשים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55782516"/>
              </p:ext>
            </p:extLst>
          </p:nvPr>
        </p:nvGraphicFramePr>
        <p:xfrm>
          <a:off x="197214" y="1988838"/>
          <a:ext cx="4302778" cy="45608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6251720" y="1412776"/>
            <a:ext cx="1116011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e-IL" sz="2800" b="1" dirty="0" smtClean="0">
                <a:solidFill>
                  <a:prstClr val="black"/>
                </a:solidFill>
              </a:rPr>
              <a:t>יהודים</a:t>
            </a:r>
            <a:endParaRPr lang="he-IL" sz="2800" b="1" dirty="0">
              <a:solidFill>
                <a:prstClr val="black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67865" y="1412775"/>
            <a:ext cx="1091967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e-IL" sz="2800" b="1" dirty="0" smtClean="0">
                <a:solidFill>
                  <a:prstClr val="black"/>
                </a:solidFill>
              </a:rPr>
              <a:t>ערבים</a:t>
            </a:r>
            <a:endParaRPr lang="he-IL" sz="2400" b="1" dirty="0">
              <a:solidFill>
                <a:prstClr val="black"/>
              </a:solidFill>
            </a:endParaRPr>
          </a:p>
        </p:txBody>
      </p:sp>
      <p:graphicFrame>
        <p:nvGraphicFramePr>
          <p:cNvPr id="12" name="תרשים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26464583"/>
              </p:ext>
            </p:extLst>
          </p:nvPr>
        </p:nvGraphicFramePr>
        <p:xfrm>
          <a:off x="4716016" y="1988838"/>
          <a:ext cx="4220676" cy="45608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321538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4099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73" y="0"/>
            <a:ext cx="9144000" cy="6858000"/>
          </a:xfrm>
        </p:spPr>
      </p:pic>
      <p:sp>
        <p:nvSpPr>
          <p:cNvPr id="8" name="Content Placeholder 5"/>
          <p:cNvSpPr txBox="1">
            <a:spLocks/>
          </p:cNvSpPr>
          <p:nvPr/>
        </p:nvSpPr>
        <p:spPr bwMode="auto">
          <a:xfrm>
            <a:off x="395536" y="1988839"/>
            <a:ext cx="8208912" cy="456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r" rtl="1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4700"/>
              </a:lnSpc>
              <a:spcBef>
                <a:spcPts val="1800"/>
              </a:spcBef>
              <a:spcAft>
                <a:spcPts val="0"/>
              </a:spcAft>
              <a:buClr>
                <a:srgbClr val="1F497D"/>
              </a:buClr>
              <a:buFont typeface="Arial" charset="0"/>
              <a:buNone/>
            </a:pPr>
            <a:endParaRPr lang="he-IL" sz="2800" b="1" dirty="0" smtClean="0">
              <a:solidFill>
                <a:srgbClr val="1F497D">
                  <a:lumMod val="75000"/>
                </a:srgbClr>
              </a:solidFill>
              <a:latin typeface="Aharoni" pitchFamily="2" charset="-79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9512" y="116632"/>
            <a:ext cx="5112568" cy="954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wrap="square" rtlCol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2800" b="1" dirty="0" smtClean="0">
                <a:solidFill>
                  <a:prstClr val="white"/>
                </a:solidFill>
              </a:rPr>
              <a:t>עישון סיגריות בהווה -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2800" b="1" dirty="0" smtClean="0">
                <a:solidFill>
                  <a:prstClr val="white"/>
                </a:solidFill>
              </a:rPr>
              <a:t>לפי קבוצת אוכלוסייה, חטיבה ומין</a:t>
            </a:r>
            <a:endParaRPr lang="he-IL" sz="2800" b="1" dirty="0">
              <a:solidFill>
                <a:prstClr val="white"/>
              </a:solidFill>
            </a:endParaRPr>
          </a:p>
        </p:txBody>
      </p:sp>
      <p:graphicFrame>
        <p:nvGraphicFramePr>
          <p:cNvPr id="12" name="תרשים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93705093"/>
              </p:ext>
            </p:extLst>
          </p:nvPr>
        </p:nvGraphicFramePr>
        <p:xfrm>
          <a:off x="272251" y="1988839"/>
          <a:ext cx="4219203" cy="46137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6251720" y="1412776"/>
            <a:ext cx="1116011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e-IL" sz="2800" b="1" dirty="0" smtClean="0">
                <a:solidFill>
                  <a:prstClr val="black"/>
                </a:solidFill>
              </a:rPr>
              <a:t>יהודים</a:t>
            </a:r>
            <a:endParaRPr lang="he-IL" sz="2800" b="1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967865" y="1412775"/>
            <a:ext cx="1091967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e-IL" sz="2800" b="1" dirty="0" smtClean="0">
                <a:solidFill>
                  <a:prstClr val="black"/>
                </a:solidFill>
              </a:rPr>
              <a:t>ערבים</a:t>
            </a:r>
            <a:endParaRPr lang="he-IL" sz="2400" b="1" dirty="0">
              <a:solidFill>
                <a:prstClr val="black"/>
              </a:solidFill>
            </a:endParaRPr>
          </a:p>
        </p:txBody>
      </p:sp>
      <p:graphicFrame>
        <p:nvGraphicFramePr>
          <p:cNvPr id="15" name="תרשים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79816115"/>
              </p:ext>
            </p:extLst>
          </p:nvPr>
        </p:nvGraphicFramePr>
        <p:xfrm>
          <a:off x="4700123" y="1988839"/>
          <a:ext cx="4219203" cy="46232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862528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4099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73" y="0"/>
            <a:ext cx="9144000" cy="6858000"/>
          </a:xfrm>
        </p:spPr>
      </p:pic>
      <p:sp>
        <p:nvSpPr>
          <p:cNvPr id="8" name="Content Placeholder 5"/>
          <p:cNvSpPr txBox="1">
            <a:spLocks/>
          </p:cNvSpPr>
          <p:nvPr/>
        </p:nvSpPr>
        <p:spPr bwMode="auto">
          <a:xfrm>
            <a:off x="395536" y="1988839"/>
            <a:ext cx="8208912" cy="456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r" rtl="1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4700"/>
              </a:lnSpc>
              <a:spcBef>
                <a:spcPts val="1800"/>
              </a:spcBef>
              <a:spcAft>
                <a:spcPts val="0"/>
              </a:spcAft>
              <a:buClr>
                <a:srgbClr val="1F497D"/>
              </a:buClr>
              <a:buFont typeface="Arial" charset="0"/>
              <a:buNone/>
            </a:pPr>
            <a:endParaRPr lang="he-IL" sz="2800" b="1" dirty="0" smtClean="0">
              <a:solidFill>
                <a:srgbClr val="1F497D">
                  <a:lumMod val="75000"/>
                </a:srgbClr>
              </a:solidFill>
              <a:latin typeface="Aharoni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9512" y="116632"/>
            <a:ext cx="5184576" cy="954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wrap="square" rtlCol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2800" b="1" dirty="0" smtClean="0">
                <a:solidFill>
                  <a:prstClr val="white"/>
                </a:solidFill>
              </a:rPr>
              <a:t>עישון נרגילה בהווה -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2800" b="1" dirty="0" smtClean="0">
                <a:solidFill>
                  <a:prstClr val="white"/>
                </a:solidFill>
              </a:rPr>
              <a:t>לפי קבוצת אוכלוסייה, חטיבה ומין</a:t>
            </a:r>
            <a:endParaRPr lang="he-IL" sz="2800" b="1" dirty="0">
              <a:solidFill>
                <a:prstClr val="white"/>
              </a:solidFill>
            </a:endParaRPr>
          </a:p>
        </p:txBody>
      </p:sp>
      <p:graphicFrame>
        <p:nvGraphicFramePr>
          <p:cNvPr id="11" name="תרשים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76038783"/>
              </p:ext>
            </p:extLst>
          </p:nvPr>
        </p:nvGraphicFramePr>
        <p:xfrm>
          <a:off x="250234" y="1988839"/>
          <a:ext cx="4249758" cy="46137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6251720" y="1412776"/>
            <a:ext cx="1116011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e-IL" sz="2800" b="1" dirty="0" smtClean="0">
                <a:solidFill>
                  <a:prstClr val="black"/>
                </a:solidFill>
              </a:rPr>
              <a:t>יהודים</a:t>
            </a:r>
            <a:endParaRPr lang="he-IL" sz="2800" b="1" dirty="0">
              <a:solidFill>
                <a:prstClr val="black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967865" y="1412775"/>
            <a:ext cx="1091967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e-IL" sz="2800" b="1" dirty="0" smtClean="0">
                <a:solidFill>
                  <a:prstClr val="black"/>
                </a:solidFill>
              </a:rPr>
              <a:t>ערבים</a:t>
            </a:r>
            <a:endParaRPr lang="he-IL" sz="2400" b="1" dirty="0">
              <a:solidFill>
                <a:prstClr val="black"/>
              </a:solidFill>
            </a:endParaRPr>
          </a:p>
        </p:txBody>
      </p:sp>
      <p:graphicFrame>
        <p:nvGraphicFramePr>
          <p:cNvPr id="14" name="תרשים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3819260"/>
              </p:ext>
            </p:extLst>
          </p:nvPr>
        </p:nvGraphicFramePr>
        <p:xfrm>
          <a:off x="4700123" y="1988839"/>
          <a:ext cx="4219203" cy="46137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6911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dirty="0" smtClean="0"/>
          </a:p>
        </p:txBody>
      </p:sp>
      <p:pic>
        <p:nvPicPr>
          <p:cNvPr id="4099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100" name="Title 1"/>
          <p:cNvSpPr txBox="1">
            <a:spLocks/>
          </p:cNvSpPr>
          <p:nvPr/>
        </p:nvSpPr>
        <p:spPr bwMode="auto">
          <a:xfrm>
            <a:off x="230188" y="3654425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he-IL" sz="2400" dirty="0">
              <a:solidFill>
                <a:srgbClr val="000066"/>
              </a:solidFill>
              <a:latin typeface="Arial" charset="0"/>
            </a:endParaRPr>
          </a:p>
        </p:txBody>
      </p:sp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0794223"/>
              </p:ext>
            </p:extLst>
          </p:nvPr>
        </p:nvGraphicFramePr>
        <p:xfrm>
          <a:off x="467543" y="1844824"/>
          <a:ext cx="8316812" cy="432047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254156"/>
                <a:gridCol w="1084463"/>
                <a:gridCol w="1982739"/>
                <a:gridCol w="1886023"/>
                <a:gridCol w="2109431"/>
              </a:tblGrid>
              <a:tr h="1313080">
                <a:tc>
                  <a:txBody>
                    <a:bodyPr/>
                    <a:lstStyle/>
                    <a:p>
                      <a:pPr algn="ctr" rtl="1"/>
                      <a:endParaRPr lang="he-IL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he-IL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>
                          <a:solidFill>
                            <a:schemeClr val="bg1"/>
                          </a:solidFill>
                          <a:cs typeface="+mn-cs"/>
                        </a:rPr>
                        <a:t>בבית</a:t>
                      </a:r>
                      <a:endParaRPr lang="he-IL" sz="1400" kern="1200" dirty="0" smtClean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/>
                      <a:endParaRPr lang="he-IL" sz="16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 rtl="1"/>
                      <a:r>
                        <a:rPr lang="en-US" sz="2000" b="1" dirty="0" smtClean="0">
                          <a:solidFill>
                            <a:schemeClr val="bg1"/>
                          </a:solidFill>
                        </a:rPr>
                        <a:t>%</a:t>
                      </a:r>
                    </a:p>
                    <a:p>
                      <a:pPr algn="ctr" rtl="1"/>
                      <a:r>
                        <a:rPr lang="en-US" sz="2000" b="1" dirty="0" smtClean="0">
                          <a:solidFill>
                            <a:schemeClr val="bg1"/>
                          </a:solidFill>
                        </a:rPr>
                        <a:t>(n/N)</a:t>
                      </a:r>
                      <a:endParaRPr lang="he-IL" sz="20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בבית הספר</a:t>
                      </a:r>
                      <a:endParaRPr lang="he-IL" sz="2000" kern="1200" dirty="0" smtClean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/>
                      <a:endParaRPr lang="he-IL" sz="16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solidFill>
                            <a:schemeClr val="bg1"/>
                          </a:solidFill>
                        </a:rPr>
                        <a:t>%</a:t>
                      </a:r>
                    </a:p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solidFill>
                            <a:schemeClr val="bg1"/>
                          </a:solidFill>
                        </a:rPr>
                        <a:t>(n/N)</a:t>
                      </a:r>
                      <a:endParaRPr lang="he-IL" sz="2000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במקומות בילוי</a:t>
                      </a:r>
                      <a:endParaRPr lang="he-IL" sz="2000" kern="1200" dirty="0" smtClean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/>
                      <a:endParaRPr lang="he-IL" sz="16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 rtl="1"/>
                      <a:r>
                        <a:rPr lang="en-US" sz="2000" b="1" dirty="0" smtClean="0">
                          <a:solidFill>
                            <a:schemeClr val="bg1"/>
                          </a:solidFill>
                        </a:rPr>
                        <a:t>% </a:t>
                      </a:r>
                    </a:p>
                    <a:p>
                      <a:pPr algn="ctr" rtl="1"/>
                      <a:r>
                        <a:rPr lang="en-US" sz="2000" b="1" dirty="0" smtClean="0">
                          <a:solidFill>
                            <a:schemeClr val="bg1"/>
                          </a:solidFill>
                        </a:rPr>
                        <a:t>(n/N)</a:t>
                      </a:r>
                      <a:endParaRPr lang="he-IL" sz="2000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750931">
                <a:tc rowSpan="2"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solidFill>
                            <a:schemeClr val="tx2"/>
                          </a:solidFill>
                        </a:rPr>
                        <a:t>חטיבת ביניים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solidFill>
                            <a:schemeClr val="tx2"/>
                          </a:solidFill>
                        </a:rPr>
                        <a:t>בנים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dirty="0" smtClean="0"/>
                        <a:t>25.7</a:t>
                      </a:r>
                    </a:p>
                    <a:p>
                      <a:pPr algn="ctr" rtl="1"/>
                      <a:r>
                        <a:rPr lang="en-US" sz="2000" b="0" dirty="0" smtClean="0"/>
                        <a:t>(351/1,368)</a:t>
                      </a:r>
                      <a:endParaRPr lang="he-IL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dirty="0" smtClean="0"/>
                        <a:t>13.9 (188/1,349)</a:t>
                      </a:r>
                      <a:endParaRPr lang="he-IL" sz="2000" b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/>
                        <a:t>37.1</a:t>
                      </a:r>
                    </a:p>
                    <a:p>
                      <a:pPr algn="ctr" rtl="1"/>
                      <a:r>
                        <a:rPr lang="en-US" baseline="0" dirty="0" smtClean="0"/>
                        <a:t>(501/1,351)</a:t>
                      </a:r>
                      <a:endParaRPr lang="he-IL" dirty="0"/>
                    </a:p>
                  </a:txBody>
                  <a:tcPr/>
                </a:tc>
              </a:tr>
              <a:tr h="736606">
                <a:tc vMerge="1">
                  <a:txBody>
                    <a:bodyPr/>
                    <a:lstStyle/>
                    <a:p>
                      <a:pPr rtl="1"/>
                      <a:endParaRPr lang="he-IL" sz="2000" b="1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solidFill>
                            <a:schemeClr val="tx2"/>
                          </a:solidFill>
                        </a:rPr>
                        <a:t>בנות</a:t>
                      </a:r>
                    </a:p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2000" b="1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dirty="0" smtClean="0"/>
                        <a:t>31.5</a:t>
                      </a:r>
                    </a:p>
                    <a:p>
                      <a:pPr algn="ctr" rtl="1"/>
                      <a:r>
                        <a:rPr lang="en-US" sz="2000" b="0" dirty="0" smtClean="0"/>
                        <a:t>(452/1,435)</a:t>
                      </a:r>
                      <a:endParaRPr lang="he-IL" sz="2000" b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dirty="0" smtClean="0"/>
                        <a:t>13.2 (183/1,386)</a:t>
                      </a:r>
                      <a:endParaRPr lang="he-IL" sz="2000" b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/>
                        <a:t>42.4 </a:t>
                      </a:r>
                    </a:p>
                    <a:p>
                      <a:pPr algn="ctr" rtl="1"/>
                      <a:r>
                        <a:rPr lang="en-US" dirty="0" smtClean="0"/>
                        <a:t>(593/1,399)</a:t>
                      </a:r>
                      <a:endParaRPr lang="he-IL" dirty="0"/>
                    </a:p>
                  </a:txBody>
                  <a:tcPr/>
                </a:tc>
              </a:tr>
              <a:tr h="736606">
                <a:tc rowSpan="2"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solidFill>
                            <a:schemeClr val="tx2"/>
                          </a:solidFill>
                        </a:rPr>
                        <a:t>חטיבה עליונה</a:t>
                      </a:r>
                    </a:p>
                    <a:p>
                      <a:pPr algn="ctr" rtl="1"/>
                      <a:endParaRPr lang="he-IL" sz="2000" b="1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solidFill>
                            <a:schemeClr val="tx2"/>
                          </a:solidFill>
                        </a:rPr>
                        <a:t>בנים</a:t>
                      </a:r>
                      <a:endParaRPr lang="he-IL" sz="2400" b="1" dirty="0" smtClean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dirty="0" smtClean="0"/>
                        <a:t>30.5</a:t>
                      </a:r>
                    </a:p>
                    <a:p>
                      <a:pPr algn="ctr" rtl="1"/>
                      <a:r>
                        <a:rPr lang="en-US" sz="2000" b="0" baseline="0" dirty="0" smtClean="0"/>
                        <a:t>(284/932)</a:t>
                      </a:r>
                      <a:endParaRPr lang="en-US" sz="2000" b="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dirty="0" smtClean="0"/>
                        <a:t>40.3 </a:t>
                      </a:r>
                    </a:p>
                    <a:p>
                      <a:pPr algn="ctr" rtl="1"/>
                      <a:r>
                        <a:rPr lang="en-US" sz="2000" b="0" dirty="0" smtClean="0"/>
                        <a:t>(380/942)</a:t>
                      </a:r>
                      <a:endParaRPr lang="he-IL" sz="2000" b="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/>
                        <a:t>60.9</a:t>
                      </a:r>
                    </a:p>
                    <a:p>
                      <a:pPr algn="ctr" rtl="1"/>
                      <a:r>
                        <a:rPr lang="en-US" dirty="0" smtClean="0"/>
                        <a:t>(580/953)</a:t>
                      </a:r>
                      <a:endParaRPr lang="he-IL" dirty="0"/>
                    </a:p>
                  </a:txBody>
                  <a:tcPr anchor="ctr"/>
                </a:tc>
              </a:tr>
              <a:tr h="783256">
                <a:tc vMerge="1">
                  <a:txBody>
                    <a:bodyPr/>
                    <a:lstStyle/>
                    <a:p>
                      <a:pPr rtl="1"/>
                      <a:endParaRPr lang="he-IL" sz="2000" b="1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solidFill>
                            <a:schemeClr val="tx2"/>
                          </a:solidFill>
                        </a:rPr>
                        <a:t>בנות</a:t>
                      </a:r>
                      <a:endParaRPr lang="he-IL" sz="2400" b="1" dirty="0" smtClean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dirty="0" smtClean="0"/>
                        <a:t>35.9</a:t>
                      </a:r>
                    </a:p>
                    <a:p>
                      <a:pPr algn="ctr" rtl="1"/>
                      <a:r>
                        <a:rPr lang="en-US" sz="2000" b="0" dirty="0" smtClean="0"/>
                        <a:t>(373/1,039)</a:t>
                      </a:r>
                      <a:endParaRPr lang="he-IL" sz="2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dirty="0" smtClean="0"/>
                        <a:t>24.1 (245/1,016)</a:t>
                      </a:r>
                      <a:endParaRPr lang="he-IL" sz="2000" b="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/>
                        <a:t>57.5 </a:t>
                      </a:r>
                    </a:p>
                    <a:p>
                      <a:pPr algn="ctr" rtl="1"/>
                      <a:r>
                        <a:rPr lang="en-US" dirty="0" smtClean="0"/>
                        <a:t>(596/1,037)</a:t>
                      </a:r>
                      <a:endParaRPr lang="he-IL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79512" y="116632"/>
            <a:ext cx="5760640" cy="954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wrap="square" rtlCol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2800" b="1" dirty="0" smtClean="0">
                <a:solidFill>
                  <a:prstClr val="white"/>
                </a:solidFill>
              </a:rPr>
              <a:t>מקומות עיקריים בהם נוהגים לעשן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2800" b="1" dirty="0" smtClean="0">
                <a:solidFill>
                  <a:prstClr val="white"/>
                </a:solidFill>
              </a:rPr>
              <a:t>בקרבת התלמיד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652120" y="6237312"/>
            <a:ext cx="3132235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e-IL" sz="2000" dirty="0" smtClean="0">
                <a:solidFill>
                  <a:prstClr val="black"/>
                </a:solidFill>
              </a:rPr>
              <a:t>* כל סעיף נשאל בנפרד</a:t>
            </a:r>
            <a:endParaRPr lang="he-IL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7585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68760"/>
            <a:ext cx="8461914" cy="2325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5" y="4026219"/>
            <a:ext cx="9108505" cy="2427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2313829"/>
      </p:ext>
    </p:extLst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8" y="1951636"/>
            <a:ext cx="9096876" cy="2917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361110"/>
      </p:ext>
    </p:extLst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16" t="14940" r="9796" b="7642"/>
          <a:stretch/>
        </p:blipFill>
        <p:spPr bwMode="auto">
          <a:xfrm>
            <a:off x="667053" y="2232248"/>
            <a:ext cx="7866772" cy="4581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7504" y="1394773"/>
            <a:ext cx="8928992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800" b="1" dirty="0" smtClean="0">
                <a:solidFill>
                  <a:srgbClr val="000000"/>
                </a:solidFill>
                <a:latin typeface="David" pitchFamily="34" charset="-79"/>
                <a:cs typeface="David" pitchFamily="34" charset="-79"/>
              </a:rPr>
              <a:t>מודעות מעשנים לתרופות מרשם לגמילה מעישון בסל שירותי הבריאות (</a:t>
            </a:r>
            <a:r>
              <a:rPr lang="he-IL" sz="2000" b="1" dirty="0" smtClean="0">
                <a:solidFill>
                  <a:srgbClr val="000000"/>
                </a:solidFill>
                <a:latin typeface="David" pitchFamily="34" charset="-79"/>
                <a:cs typeface="David" pitchFamily="34" charset="-79"/>
              </a:rPr>
              <a:t>סקר</a:t>
            </a:r>
            <a:r>
              <a:rPr lang="he-IL" sz="2800" b="1" dirty="0" smtClean="0">
                <a:solidFill>
                  <a:srgbClr val="00000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2000" b="1" dirty="0" smtClean="0">
                <a:solidFill>
                  <a:srgbClr val="000000"/>
                </a:solidFill>
                <a:latin typeface="David" pitchFamily="34" charset="-79"/>
                <a:cs typeface="David" pitchFamily="34" charset="-79"/>
              </a:rPr>
              <a:t>ידע, עמדות והתנהגות 2013)</a:t>
            </a:r>
            <a:endParaRPr lang="he-IL" sz="2800" b="1" dirty="0">
              <a:solidFill>
                <a:srgbClr val="000000"/>
              </a:solidFill>
              <a:latin typeface="David" pitchFamily="34" charset="-79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821138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haim.geva\Desktop\סמס הפסק פייסבוק3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4599"/>
            <a:ext cx="6768802" cy="6768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8806203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4870019"/>
              </p:ext>
            </p:extLst>
          </p:nvPr>
        </p:nvGraphicFramePr>
        <p:xfrm>
          <a:off x="-35498" y="1700859"/>
          <a:ext cx="9144002" cy="5040509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570885"/>
                <a:gridCol w="1095025"/>
                <a:gridCol w="1095025"/>
                <a:gridCol w="1096014"/>
                <a:gridCol w="1095025"/>
                <a:gridCol w="1096014"/>
                <a:gridCol w="1096014"/>
              </a:tblGrid>
              <a:tr h="703523"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קופ"ח   /   שנה</a:t>
                      </a:r>
                      <a:endParaRPr lang="en-US" sz="1800" b="1" dirty="0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2010</a:t>
                      </a:r>
                      <a:endParaRPr lang="en-US" sz="1800" b="1" dirty="0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>
                          <a:effectLst/>
                          <a:latin typeface="David" pitchFamily="34" charset="-79"/>
                          <a:cs typeface="David" pitchFamily="34" charset="-79"/>
                        </a:rPr>
                        <a:t>2011</a:t>
                      </a:r>
                      <a:endParaRPr lang="en-US" sz="1800" b="1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>
                          <a:effectLst/>
                          <a:latin typeface="David" pitchFamily="34" charset="-79"/>
                          <a:cs typeface="David" pitchFamily="34" charset="-79"/>
                        </a:rPr>
                        <a:t>2012</a:t>
                      </a:r>
                      <a:endParaRPr lang="en-US" sz="1800" b="1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>
                          <a:effectLst/>
                          <a:latin typeface="David" pitchFamily="34" charset="-79"/>
                          <a:cs typeface="David" pitchFamily="34" charset="-79"/>
                        </a:rPr>
                        <a:t>2013</a:t>
                      </a:r>
                      <a:endParaRPr lang="en-US" sz="1800" b="1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2014</a:t>
                      </a:r>
                      <a:endParaRPr lang="en-US" sz="1800" b="1" dirty="0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 dirty="0" smtClean="0">
                          <a:effectLst/>
                          <a:latin typeface="David" pitchFamily="34" charset="-79"/>
                          <a:ea typeface="Times New Roman"/>
                          <a:cs typeface="David" pitchFamily="34" charset="-79"/>
                        </a:rPr>
                        <a:t>2015</a:t>
                      </a:r>
                      <a:endParaRPr lang="en-US" sz="1800" b="1" dirty="0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703523"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שירותי בריאות כללית</a:t>
                      </a:r>
                      <a:endParaRPr lang="en-US" sz="1800" b="1" dirty="0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>
                          <a:effectLst/>
                          <a:latin typeface="David" pitchFamily="34" charset="-79"/>
                          <a:cs typeface="David" pitchFamily="34" charset="-79"/>
                        </a:rPr>
                        <a:t>5,961</a:t>
                      </a:r>
                      <a:endParaRPr lang="en-US" sz="1800" b="1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>
                          <a:effectLst/>
                          <a:latin typeface="David" pitchFamily="34" charset="-79"/>
                          <a:cs typeface="David" pitchFamily="34" charset="-79"/>
                        </a:rPr>
                        <a:t>9,920</a:t>
                      </a:r>
                      <a:endParaRPr lang="en-US" sz="1800" b="1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>
                          <a:effectLst/>
                          <a:latin typeface="David" pitchFamily="34" charset="-79"/>
                          <a:cs typeface="David" pitchFamily="34" charset="-79"/>
                        </a:rPr>
                        <a:t>13,440</a:t>
                      </a:r>
                      <a:endParaRPr lang="en-US" sz="1800" b="1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>
                          <a:effectLst/>
                          <a:latin typeface="David" pitchFamily="34" charset="-79"/>
                          <a:cs typeface="David" pitchFamily="34" charset="-79"/>
                        </a:rPr>
                        <a:t>13,917</a:t>
                      </a:r>
                      <a:endParaRPr lang="en-US" sz="1800" b="1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13,343</a:t>
                      </a:r>
                      <a:endParaRPr lang="en-US" sz="1800" b="1" dirty="0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 dirty="0" smtClean="0">
                          <a:effectLst/>
                          <a:latin typeface="David" pitchFamily="34" charset="-79"/>
                          <a:ea typeface="Times New Roman"/>
                          <a:cs typeface="David" pitchFamily="34" charset="-79"/>
                        </a:rPr>
                        <a:t>12,000</a:t>
                      </a:r>
                      <a:endParaRPr lang="en-US" sz="1800" b="1" dirty="0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703523"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מכבי שירותי בריאות</a:t>
                      </a:r>
                      <a:endParaRPr lang="en-US" sz="1800" b="1" dirty="0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3,135</a:t>
                      </a:r>
                      <a:endParaRPr lang="en-US" sz="1800" b="1" dirty="0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6,417</a:t>
                      </a:r>
                      <a:endParaRPr lang="en-US" sz="1800" b="1" dirty="0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>
                          <a:effectLst/>
                          <a:latin typeface="David" pitchFamily="34" charset="-79"/>
                          <a:cs typeface="David" pitchFamily="34" charset="-79"/>
                        </a:rPr>
                        <a:t>6,217</a:t>
                      </a:r>
                      <a:endParaRPr lang="en-US" sz="1800" b="1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>
                          <a:effectLst/>
                          <a:latin typeface="David" pitchFamily="34" charset="-79"/>
                          <a:cs typeface="David" pitchFamily="34" charset="-79"/>
                        </a:rPr>
                        <a:t>7,127</a:t>
                      </a:r>
                      <a:endParaRPr lang="en-US" sz="1800" b="1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7,279</a:t>
                      </a:r>
                      <a:endParaRPr lang="en-US" sz="1800" b="1" dirty="0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 dirty="0" smtClean="0">
                          <a:effectLst/>
                          <a:latin typeface="David" pitchFamily="34" charset="-79"/>
                          <a:ea typeface="Times New Roman"/>
                          <a:cs typeface="David" pitchFamily="34" charset="-79"/>
                        </a:rPr>
                        <a:t>7,020</a:t>
                      </a:r>
                      <a:endParaRPr lang="en-US" sz="1800" b="1" dirty="0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703523"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>
                          <a:effectLst/>
                          <a:latin typeface="David" pitchFamily="34" charset="-79"/>
                          <a:cs typeface="David" pitchFamily="34" charset="-79"/>
                        </a:rPr>
                        <a:t>קופת חולים מאוחדת</a:t>
                      </a:r>
                      <a:endParaRPr lang="en-US" sz="1800" b="1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>
                          <a:effectLst/>
                          <a:latin typeface="David" pitchFamily="34" charset="-79"/>
                          <a:cs typeface="David" pitchFamily="34" charset="-79"/>
                        </a:rPr>
                        <a:t>1,878</a:t>
                      </a:r>
                      <a:endParaRPr lang="en-US" sz="1800" b="1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>
                          <a:effectLst/>
                          <a:latin typeface="David" pitchFamily="34" charset="-79"/>
                          <a:cs typeface="David" pitchFamily="34" charset="-79"/>
                        </a:rPr>
                        <a:t>2,145</a:t>
                      </a:r>
                      <a:endParaRPr lang="en-US" sz="1800" b="1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2,867</a:t>
                      </a:r>
                      <a:endParaRPr lang="en-US" sz="1800" b="1" dirty="0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>
                          <a:effectLst/>
                          <a:latin typeface="David" pitchFamily="34" charset="-79"/>
                          <a:cs typeface="David" pitchFamily="34" charset="-79"/>
                        </a:rPr>
                        <a:t>3,268</a:t>
                      </a:r>
                      <a:endParaRPr lang="en-US" sz="1800" b="1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3,700</a:t>
                      </a:r>
                      <a:endParaRPr lang="en-US" sz="1800" b="1" dirty="0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 dirty="0" smtClean="0">
                          <a:effectLst/>
                          <a:latin typeface="David" pitchFamily="34" charset="-79"/>
                          <a:ea typeface="Times New Roman"/>
                          <a:cs typeface="David" pitchFamily="34" charset="-79"/>
                        </a:rPr>
                        <a:t>3,679</a:t>
                      </a:r>
                      <a:endParaRPr lang="en-US" sz="1800" b="1" dirty="0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703523"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לאומית שירותי בריאות</a:t>
                      </a:r>
                      <a:endParaRPr lang="en-US" sz="1800" b="1" dirty="0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>
                          <a:effectLst/>
                          <a:latin typeface="David" pitchFamily="34" charset="-79"/>
                          <a:cs typeface="David" pitchFamily="34" charset="-79"/>
                        </a:rPr>
                        <a:t>870</a:t>
                      </a:r>
                      <a:endParaRPr lang="en-US" sz="1800" b="1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>
                          <a:effectLst/>
                          <a:latin typeface="David" pitchFamily="34" charset="-79"/>
                          <a:cs typeface="David" pitchFamily="34" charset="-79"/>
                        </a:rPr>
                        <a:t>1,164</a:t>
                      </a:r>
                      <a:endParaRPr lang="en-US" sz="1800" b="1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2,981</a:t>
                      </a:r>
                      <a:endParaRPr lang="en-US" sz="1800" b="1" dirty="0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2,390</a:t>
                      </a:r>
                      <a:endParaRPr lang="en-US" sz="1800" b="1" dirty="0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2,496</a:t>
                      </a:r>
                      <a:endParaRPr lang="en-US" sz="1800" b="1" dirty="0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 dirty="0" smtClean="0">
                          <a:effectLst/>
                          <a:latin typeface="David" pitchFamily="34" charset="-79"/>
                          <a:ea typeface="Times New Roman"/>
                          <a:cs typeface="David" pitchFamily="34" charset="-79"/>
                        </a:rPr>
                        <a:t>3,022</a:t>
                      </a:r>
                      <a:endParaRPr lang="en-US" sz="1800" b="1" dirty="0"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514833"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9875" algn="ctr"/>
                          <a:tab pos="6301105" algn="r"/>
                        </a:tabLst>
                      </a:pPr>
                      <a:r>
                        <a:rPr lang="he-IL" sz="1800" b="1" dirty="0">
                          <a:solidFill>
                            <a:schemeClr val="tx1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סה"כ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>
                    <a:solidFill>
                      <a:srgbClr val="FDD7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11,844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>
                    <a:solidFill>
                      <a:srgbClr val="FDD7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19,646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>
                    <a:solidFill>
                      <a:srgbClr val="FDD7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he-IL" sz="1800" b="1">
                          <a:solidFill>
                            <a:schemeClr val="tx1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25,505</a:t>
                      </a:r>
                      <a:endParaRPr lang="en-US" sz="1800" b="1">
                        <a:solidFill>
                          <a:schemeClr val="tx1"/>
                        </a:solidFill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>
                    <a:solidFill>
                      <a:srgbClr val="FDD7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he-IL" sz="1800" b="1">
                          <a:solidFill>
                            <a:schemeClr val="tx1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26,702</a:t>
                      </a:r>
                      <a:endParaRPr lang="en-US" sz="1800" b="1">
                        <a:solidFill>
                          <a:schemeClr val="tx1"/>
                        </a:solidFill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>
                    <a:solidFill>
                      <a:srgbClr val="FDD7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he-IL" sz="1800" b="1" dirty="0">
                          <a:solidFill>
                            <a:schemeClr val="tx1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26,818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>
                    <a:solidFill>
                      <a:srgbClr val="FDD7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he-IL" sz="1800" b="1" dirty="0" smtClean="0">
                          <a:solidFill>
                            <a:schemeClr val="tx1"/>
                          </a:solidFill>
                          <a:effectLst/>
                          <a:latin typeface="David" pitchFamily="34" charset="-79"/>
                          <a:ea typeface="Times New Roman"/>
                          <a:cs typeface="David" pitchFamily="34" charset="-79"/>
                        </a:rPr>
                        <a:t>25,721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David" pitchFamily="34" charset="-79"/>
                        <a:ea typeface="Times New Roman"/>
                        <a:cs typeface="David" pitchFamily="34" charset="-79"/>
                      </a:endParaRPr>
                    </a:p>
                  </a:txBody>
                  <a:tcPr marL="68580" marR="68580" marT="0" marB="0" anchor="ctr">
                    <a:solidFill>
                      <a:srgbClr val="FDD7DB"/>
                    </a:solidFill>
                  </a:tcPr>
                </a:tc>
              </a:tr>
              <a:tr h="1008061"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9875" algn="ctr"/>
                          <a:tab pos="2637155" algn="ctr"/>
                          <a:tab pos="5274310" algn="r"/>
                          <a:tab pos="6301105" algn="r"/>
                        </a:tabLst>
                      </a:pPr>
                      <a:r>
                        <a:rPr lang="he-IL" sz="1800" b="1" kern="1200" dirty="0">
                          <a:solidFill>
                            <a:schemeClr val="tx1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השינוי ביחס לשנה קודמת</a:t>
                      </a:r>
                      <a:r>
                        <a:rPr lang="he-IL" sz="1800" b="1" dirty="0">
                          <a:solidFill>
                            <a:schemeClr val="tx1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 (באחוזים)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David" pitchFamily="34" charset="-79"/>
                        <a:ea typeface="Calibri"/>
                        <a:cs typeface="David" pitchFamily="34" charset="-79"/>
                      </a:endParaRPr>
                    </a:p>
                  </a:txBody>
                  <a:tcPr marL="68580" marR="68580" marT="0" marB="0" anchor="ctr">
                    <a:solidFill>
                      <a:srgbClr val="FDD7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he-IL" sz="1600" b="1" kern="1200" dirty="0">
                          <a:solidFill>
                            <a:schemeClr val="tx1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שנה ראשונה בסל שירותי הבריאות</a:t>
                      </a: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David" pitchFamily="34" charset="-79"/>
                        <a:ea typeface="Calibri"/>
                        <a:cs typeface="David" pitchFamily="34" charset="-79"/>
                      </a:endParaRPr>
                    </a:p>
                  </a:txBody>
                  <a:tcPr marL="68580" marR="68580" marT="0" marB="0" anchor="ctr">
                    <a:solidFill>
                      <a:srgbClr val="FDD7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he-IL" sz="1800" b="1" kern="1200" dirty="0">
                          <a:solidFill>
                            <a:schemeClr val="tx1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65%+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David" pitchFamily="34" charset="-79"/>
                        <a:ea typeface="Calibri"/>
                        <a:cs typeface="David" pitchFamily="34" charset="-79"/>
                      </a:endParaRPr>
                    </a:p>
                  </a:txBody>
                  <a:tcPr marL="68580" marR="68580" marT="0" marB="0" anchor="ctr">
                    <a:solidFill>
                      <a:srgbClr val="FDD7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he-IL" sz="1800" b="1" kern="1200" dirty="0">
                          <a:solidFill>
                            <a:schemeClr val="tx1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29%+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David" pitchFamily="34" charset="-79"/>
                        <a:ea typeface="Calibri"/>
                        <a:cs typeface="David" pitchFamily="34" charset="-79"/>
                      </a:endParaRPr>
                    </a:p>
                  </a:txBody>
                  <a:tcPr marL="68580" marR="68580" marT="0" marB="0" anchor="ctr">
                    <a:solidFill>
                      <a:srgbClr val="FDD7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he-IL" sz="1800" b="1" kern="1200" dirty="0">
                          <a:solidFill>
                            <a:schemeClr val="tx1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4%+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David" pitchFamily="34" charset="-79"/>
                        <a:ea typeface="Calibri"/>
                        <a:cs typeface="David" pitchFamily="34" charset="-79"/>
                      </a:endParaRPr>
                    </a:p>
                  </a:txBody>
                  <a:tcPr marL="68580" marR="68580" marT="0" marB="0" anchor="ctr">
                    <a:solidFill>
                      <a:srgbClr val="FDD7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he-IL" sz="1800" b="1" kern="1200" dirty="0">
                          <a:solidFill>
                            <a:schemeClr val="tx1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0.4%+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David" pitchFamily="34" charset="-79"/>
                        <a:ea typeface="Calibri"/>
                        <a:cs typeface="David" pitchFamily="34" charset="-79"/>
                      </a:endParaRPr>
                    </a:p>
                  </a:txBody>
                  <a:tcPr marL="68580" marR="68580" marT="0" marB="0" anchor="ctr">
                    <a:solidFill>
                      <a:srgbClr val="FDD7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tx1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4%-</a:t>
                      </a:r>
                      <a:endParaRPr lang="en-US" sz="1800" b="1" dirty="0" smtClean="0">
                        <a:solidFill>
                          <a:schemeClr val="tx1"/>
                        </a:solidFill>
                        <a:effectLst/>
                        <a:latin typeface="David" pitchFamily="34" charset="-79"/>
                        <a:ea typeface="Calibri"/>
                        <a:cs typeface="David" pitchFamily="34" charset="-79"/>
                      </a:endParaRPr>
                    </a:p>
                  </a:txBody>
                  <a:tcPr marL="68580" marR="68580" marT="0" marB="0" anchor="ctr">
                    <a:solidFill>
                      <a:srgbClr val="FDD7DB"/>
                    </a:solidFill>
                  </a:tcPr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69261" y="1270501"/>
            <a:ext cx="8765541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269875" algn="ctr"/>
                <a:tab pos="2636838" algn="ctr"/>
                <a:tab pos="5273675" algn="r"/>
                <a:tab pos="6300788" algn="r"/>
              </a:tabLst>
            </a:pPr>
            <a:r>
              <a:rPr lang="he-IL" sz="3600" b="1" u="sng" dirty="0" smtClean="0">
                <a:solidFill>
                  <a:srgbClr val="000000"/>
                </a:solidFill>
                <a:latin typeface="David" pitchFamily="34" charset="-79"/>
                <a:ea typeface="Calibri" pitchFamily="34" charset="0"/>
                <a:cs typeface="David" pitchFamily="34" charset="-79"/>
              </a:rPr>
              <a:t>השתתפות בסדנאות גמילה מעישון בקופות החולים</a:t>
            </a:r>
          </a:p>
        </p:txBody>
      </p:sp>
    </p:spTree>
    <p:extLst>
      <p:ext uri="{BB962C8B-B14F-4D97-AF65-F5344CB8AC3E}">
        <p14:creationId xmlns:p14="http://schemas.microsoft.com/office/powerpoint/2010/main" val="4155429549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igh Voltage">
  <a:themeElements>
    <a:clrScheme name="High Voltage 2">
      <a:dk1>
        <a:srgbClr val="000000"/>
      </a:dk1>
      <a:lt1>
        <a:srgbClr val="FFFFFF"/>
      </a:lt1>
      <a:dk2>
        <a:srgbClr val="000066"/>
      </a:dk2>
      <a:lt2>
        <a:srgbClr val="969696"/>
      </a:lt2>
      <a:accent1>
        <a:srgbClr val="666699"/>
      </a:accent1>
      <a:accent2>
        <a:srgbClr val="CCCCFF"/>
      </a:accent2>
      <a:accent3>
        <a:srgbClr val="FFFFFF"/>
      </a:accent3>
      <a:accent4>
        <a:srgbClr val="000000"/>
      </a:accent4>
      <a:accent5>
        <a:srgbClr val="B8B8CA"/>
      </a:accent5>
      <a:accent6>
        <a:srgbClr val="B9B9E7"/>
      </a:accent6>
      <a:hlink>
        <a:srgbClr val="CC00CC"/>
      </a:hlink>
      <a:folHlink>
        <a:srgbClr val="EAEAEA"/>
      </a:folHlink>
    </a:clrScheme>
    <a:fontScheme name="High Voltage">
      <a:majorFont>
        <a:latin typeface="Arial Black"/>
        <a:ea typeface=""/>
        <a:cs typeface="Arial"/>
      </a:majorFont>
      <a:minorFont>
        <a:latin typeface="Arial Black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3600" b="1" i="0" u="none" strike="noStrike" cap="none" normalizeH="0" baseline="0" smtClean="0">
            <a:ln>
              <a:noFill/>
            </a:ln>
            <a:solidFill>
              <a:srgbClr val="FF0000"/>
            </a:solidFill>
            <a:effectLst/>
            <a:latin typeface="Arial Black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3600" b="1" i="0" u="none" strike="noStrike" cap="none" normalizeH="0" baseline="0" smtClean="0">
            <a:ln>
              <a:noFill/>
            </a:ln>
            <a:solidFill>
              <a:srgbClr val="FF0000"/>
            </a:solidFill>
            <a:effectLst/>
            <a:latin typeface="Arial Black" pitchFamily="34" charset="0"/>
            <a:cs typeface="Arial" pitchFamily="34" charset="0"/>
          </a:defRPr>
        </a:defPPr>
      </a:lstStyle>
    </a:lnDef>
  </a:objectDefaults>
  <a:extraClrSchemeLst>
    <a:extraClrScheme>
      <a:clrScheme name="High Voltage 1">
        <a:dk1>
          <a:srgbClr val="001932"/>
        </a:dk1>
        <a:lt1>
          <a:srgbClr val="FFFFFF"/>
        </a:lt1>
        <a:dk2>
          <a:srgbClr val="2181B7"/>
        </a:dk2>
        <a:lt2>
          <a:srgbClr val="CCFFFF"/>
        </a:lt2>
        <a:accent1>
          <a:srgbClr val="99FFCC"/>
        </a:accent1>
        <a:accent2>
          <a:srgbClr val="01B0FF"/>
        </a:accent2>
        <a:accent3>
          <a:srgbClr val="ABC1D8"/>
        </a:accent3>
        <a:accent4>
          <a:srgbClr val="DADADA"/>
        </a:accent4>
        <a:accent5>
          <a:srgbClr val="CAFFE2"/>
        </a:accent5>
        <a:accent6>
          <a:srgbClr val="019FE7"/>
        </a:accent6>
        <a:hlink>
          <a:srgbClr val="6666FF"/>
        </a:hlink>
        <a:folHlink>
          <a:srgbClr val="1C6D9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igh Voltage 2">
        <a:dk1>
          <a:srgbClr val="000000"/>
        </a:dk1>
        <a:lt1>
          <a:srgbClr val="FFFFFF"/>
        </a:lt1>
        <a:dk2>
          <a:srgbClr val="000066"/>
        </a:dk2>
        <a:lt2>
          <a:srgbClr val="969696"/>
        </a:lt2>
        <a:accent1>
          <a:srgbClr val="666699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B8B8CA"/>
        </a:accent5>
        <a:accent6>
          <a:srgbClr val="B9B9E7"/>
        </a:accent6>
        <a:hlink>
          <a:srgbClr val="CC00CC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igh Voltage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igh Voltage 4">
        <a:dk1>
          <a:srgbClr val="000000"/>
        </a:dk1>
        <a:lt1>
          <a:srgbClr val="FFFFCC"/>
        </a:lt1>
        <a:dk2>
          <a:srgbClr val="FF6600"/>
        </a:dk2>
        <a:lt2>
          <a:srgbClr val="333300"/>
        </a:lt2>
        <a:accent1>
          <a:srgbClr val="800000"/>
        </a:accent1>
        <a:accent2>
          <a:srgbClr val="CC6600"/>
        </a:accent2>
        <a:accent3>
          <a:srgbClr val="FFFFE2"/>
        </a:accent3>
        <a:accent4>
          <a:srgbClr val="000000"/>
        </a:accent4>
        <a:accent5>
          <a:srgbClr val="C0AAAA"/>
        </a:accent5>
        <a:accent6>
          <a:srgbClr val="B95C00"/>
        </a:accent6>
        <a:hlink>
          <a:srgbClr val="8080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igh Voltage 5">
        <a:dk1>
          <a:srgbClr val="1C3956"/>
        </a:dk1>
        <a:lt1>
          <a:srgbClr val="FFFFFF"/>
        </a:lt1>
        <a:dk2>
          <a:srgbClr val="003366"/>
        </a:dk2>
        <a:lt2>
          <a:srgbClr val="DDDDDD"/>
        </a:lt2>
        <a:accent1>
          <a:srgbClr val="3D7CBB"/>
        </a:accent1>
        <a:accent2>
          <a:srgbClr val="00152A"/>
        </a:accent2>
        <a:accent3>
          <a:srgbClr val="AAADB8"/>
        </a:accent3>
        <a:accent4>
          <a:srgbClr val="DADADA"/>
        </a:accent4>
        <a:accent5>
          <a:srgbClr val="AFBFDA"/>
        </a:accent5>
        <a:accent6>
          <a:srgbClr val="001225"/>
        </a:accent6>
        <a:hlink>
          <a:srgbClr val="33CCCC"/>
        </a:hlink>
        <a:folHlink>
          <a:srgbClr val="96B9D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igh Voltage 6">
        <a:dk1>
          <a:srgbClr val="000000"/>
        </a:dk1>
        <a:lt1>
          <a:srgbClr val="FFFFFF"/>
        </a:lt1>
        <a:dk2>
          <a:srgbClr val="440044"/>
        </a:dk2>
        <a:lt2>
          <a:srgbClr val="491D49"/>
        </a:lt2>
        <a:accent1>
          <a:srgbClr val="9D9DBD"/>
        </a:accent1>
        <a:accent2>
          <a:srgbClr val="14213C"/>
        </a:accent2>
        <a:accent3>
          <a:srgbClr val="FFFFFF"/>
        </a:accent3>
        <a:accent4>
          <a:srgbClr val="000000"/>
        </a:accent4>
        <a:accent5>
          <a:srgbClr val="CCCCDB"/>
        </a:accent5>
        <a:accent6>
          <a:srgbClr val="111D35"/>
        </a:accent6>
        <a:hlink>
          <a:srgbClr val="666699"/>
        </a:hlink>
        <a:folHlink>
          <a:srgbClr val="DBDBF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igh Voltage 7">
        <a:dk1>
          <a:srgbClr val="000000"/>
        </a:dk1>
        <a:lt1>
          <a:srgbClr val="FFFFFF"/>
        </a:lt1>
        <a:dk2>
          <a:srgbClr val="000000"/>
        </a:dk2>
        <a:lt2>
          <a:srgbClr val="001A00"/>
        </a:lt2>
        <a:accent1>
          <a:srgbClr val="339966"/>
        </a:accent1>
        <a:accent2>
          <a:srgbClr val="003300"/>
        </a:accent2>
        <a:accent3>
          <a:srgbClr val="FFFFFF"/>
        </a:accent3>
        <a:accent4>
          <a:srgbClr val="000000"/>
        </a:accent4>
        <a:accent5>
          <a:srgbClr val="ADCAB8"/>
        </a:accent5>
        <a:accent6>
          <a:srgbClr val="002D00"/>
        </a:accent6>
        <a:hlink>
          <a:srgbClr val="FF9933"/>
        </a:hlink>
        <a:folHlink>
          <a:srgbClr val="AFE9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ערכת נושא מצגת משרדית רקע בהיר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0_High Voltage">
  <a:themeElements>
    <a:clrScheme name="High Voltage 2">
      <a:dk1>
        <a:srgbClr val="000000"/>
      </a:dk1>
      <a:lt1>
        <a:srgbClr val="FFFFFF"/>
      </a:lt1>
      <a:dk2>
        <a:srgbClr val="000066"/>
      </a:dk2>
      <a:lt2>
        <a:srgbClr val="969696"/>
      </a:lt2>
      <a:accent1>
        <a:srgbClr val="666699"/>
      </a:accent1>
      <a:accent2>
        <a:srgbClr val="CCCCFF"/>
      </a:accent2>
      <a:accent3>
        <a:srgbClr val="FFFFFF"/>
      </a:accent3>
      <a:accent4>
        <a:srgbClr val="000000"/>
      </a:accent4>
      <a:accent5>
        <a:srgbClr val="B8B8CA"/>
      </a:accent5>
      <a:accent6>
        <a:srgbClr val="B9B9E7"/>
      </a:accent6>
      <a:hlink>
        <a:srgbClr val="CC00CC"/>
      </a:hlink>
      <a:folHlink>
        <a:srgbClr val="EAEAEA"/>
      </a:folHlink>
    </a:clrScheme>
    <a:fontScheme name="High Voltage">
      <a:majorFont>
        <a:latin typeface="Arial Black"/>
        <a:ea typeface=""/>
        <a:cs typeface="Arial"/>
      </a:majorFont>
      <a:minorFont>
        <a:latin typeface="Arial Black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3600" b="1" i="0" u="none" strike="noStrike" cap="none" normalizeH="0" baseline="0" smtClean="0">
            <a:ln>
              <a:noFill/>
            </a:ln>
            <a:solidFill>
              <a:srgbClr val="FF0000"/>
            </a:solidFill>
            <a:effectLst/>
            <a:latin typeface="Arial Black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3600" b="1" i="0" u="none" strike="noStrike" cap="none" normalizeH="0" baseline="0" smtClean="0">
            <a:ln>
              <a:noFill/>
            </a:ln>
            <a:solidFill>
              <a:srgbClr val="FF0000"/>
            </a:solidFill>
            <a:effectLst/>
            <a:latin typeface="Arial Black" pitchFamily="34" charset="0"/>
            <a:cs typeface="Arial" pitchFamily="34" charset="0"/>
          </a:defRPr>
        </a:defPPr>
      </a:lstStyle>
    </a:lnDef>
  </a:objectDefaults>
  <a:extraClrSchemeLst>
    <a:extraClrScheme>
      <a:clrScheme name="High Voltage 1">
        <a:dk1>
          <a:srgbClr val="001932"/>
        </a:dk1>
        <a:lt1>
          <a:srgbClr val="FFFFFF"/>
        </a:lt1>
        <a:dk2>
          <a:srgbClr val="2181B7"/>
        </a:dk2>
        <a:lt2>
          <a:srgbClr val="CCFFFF"/>
        </a:lt2>
        <a:accent1>
          <a:srgbClr val="99FFCC"/>
        </a:accent1>
        <a:accent2>
          <a:srgbClr val="01B0FF"/>
        </a:accent2>
        <a:accent3>
          <a:srgbClr val="ABC1D8"/>
        </a:accent3>
        <a:accent4>
          <a:srgbClr val="DADADA"/>
        </a:accent4>
        <a:accent5>
          <a:srgbClr val="CAFFE2"/>
        </a:accent5>
        <a:accent6>
          <a:srgbClr val="019FE7"/>
        </a:accent6>
        <a:hlink>
          <a:srgbClr val="6666FF"/>
        </a:hlink>
        <a:folHlink>
          <a:srgbClr val="1C6D9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igh Voltage 2">
        <a:dk1>
          <a:srgbClr val="000000"/>
        </a:dk1>
        <a:lt1>
          <a:srgbClr val="FFFFFF"/>
        </a:lt1>
        <a:dk2>
          <a:srgbClr val="000066"/>
        </a:dk2>
        <a:lt2>
          <a:srgbClr val="969696"/>
        </a:lt2>
        <a:accent1>
          <a:srgbClr val="666699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B8B8CA"/>
        </a:accent5>
        <a:accent6>
          <a:srgbClr val="B9B9E7"/>
        </a:accent6>
        <a:hlink>
          <a:srgbClr val="CC00CC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igh Voltage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igh Voltage 4">
        <a:dk1>
          <a:srgbClr val="000000"/>
        </a:dk1>
        <a:lt1>
          <a:srgbClr val="FFFFCC"/>
        </a:lt1>
        <a:dk2>
          <a:srgbClr val="FF6600"/>
        </a:dk2>
        <a:lt2>
          <a:srgbClr val="333300"/>
        </a:lt2>
        <a:accent1>
          <a:srgbClr val="800000"/>
        </a:accent1>
        <a:accent2>
          <a:srgbClr val="CC6600"/>
        </a:accent2>
        <a:accent3>
          <a:srgbClr val="FFFFE2"/>
        </a:accent3>
        <a:accent4>
          <a:srgbClr val="000000"/>
        </a:accent4>
        <a:accent5>
          <a:srgbClr val="C0AAAA"/>
        </a:accent5>
        <a:accent6>
          <a:srgbClr val="B95C00"/>
        </a:accent6>
        <a:hlink>
          <a:srgbClr val="8080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igh Voltage 5">
        <a:dk1>
          <a:srgbClr val="1C3956"/>
        </a:dk1>
        <a:lt1>
          <a:srgbClr val="FFFFFF"/>
        </a:lt1>
        <a:dk2>
          <a:srgbClr val="003366"/>
        </a:dk2>
        <a:lt2>
          <a:srgbClr val="DDDDDD"/>
        </a:lt2>
        <a:accent1>
          <a:srgbClr val="3D7CBB"/>
        </a:accent1>
        <a:accent2>
          <a:srgbClr val="00152A"/>
        </a:accent2>
        <a:accent3>
          <a:srgbClr val="AAADB8"/>
        </a:accent3>
        <a:accent4>
          <a:srgbClr val="DADADA"/>
        </a:accent4>
        <a:accent5>
          <a:srgbClr val="AFBFDA"/>
        </a:accent5>
        <a:accent6>
          <a:srgbClr val="001225"/>
        </a:accent6>
        <a:hlink>
          <a:srgbClr val="33CCCC"/>
        </a:hlink>
        <a:folHlink>
          <a:srgbClr val="96B9D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igh Voltage 6">
        <a:dk1>
          <a:srgbClr val="000000"/>
        </a:dk1>
        <a:lt1>
          <a:srgbClr val="FFFFFF"/>
        </a:lt1>
        <a:dk2>
          <a:srgbClr val="440044"/>
        </a:dk2>
        <a:lt2>
          <a:srgbClr val="491D49"/>
        </a:lt2>
        <a:accent1>
          <a:srgbClr val="9D9DBD"/>
        </a:accent1>
        <a:accent2>
          <a:srgbClr val="14213C"/>
        </a:accent2>
        <a:accent3>
          <a:srgbClr val="FFFFFF"/>
        </a:accent3>
        <a:accent4>
          <a:srgbClr val="000000"/>
        </a:accent4>
        <a:accent5>
          <a:srgbClr val="CCCCDB"/>
        </a:accent5>
        <a:accent6>
          <a:srgbClr val="111D35"/>
        </a:accent6>
        <a:hlink>
          <a:srgbClr val="666699"/>
        </a:hlink>
        <a:folHlink>
          <a:srgbClr val="DBDBF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igh Voltage 7">
        <a:dk1>
          <a:srgbClr val="000000"/>
        </a:dk1>
        <a:lt1>
          <a:srgbClr val="FFFFFF"/>
        </a:lt1>
        <a:dk2>
          <a:srgbClr val="000000"/>
        </a:dk2>
        <a:lt2>
          <a:srgbClr val="001A00"/>
        </a:lt2>
        <a:accent1>
          <a:srgbClr val="339966"/>
        </a:accent1>
        <a:accent2>
          <a:srgbClr val="003300"/>
        </a:accent2>
        <a:accent3>
          <a:srgbClr val="FFFFFF"/>
        </a:accent3>
        <a:accent4>
          <a:srgbClr val="000000"/>
        </a:accent4>
        <a:accent5>
          <a:srgbClr val="ADCAB8"/>
        </a:accent5>
        <a:accent6>
          <a:srgbClr val="002D00"/>
        </a:accent6>
        <a:hlink>
          <a:srgbClr val="FF9933"/>
        </a:hlink>
        <a:folHlink>
          <a:srgbClr val="AFE9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9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Briut Slides_Heb_whi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F8B3FBF-42FE-41EA-9B51-4B2A4320E72E}"/>
</file>

<file path=customXml/itemProps2.xml><?xml version="1.0" encoding="utf-8"?>
<ds:datastoreItem xmlns:ds="http://schemas.openxmlformats.org/officeDocument/2006/customXml" ds:itemID="{68F1F45A-56EE-4819-94C7-9112F4225081}"/>
</file>

<file path=customXml/itemProps3.xml><?xml version="1.0" encoding="utf-8"?>
<ds:datastoreItem xmlns:ds="http://schemas.openxmlformats.org/officeDocument/2006/customXml" ds:itemID="{21F01469-23CB-4AE0-A1AF-6256B08D3ED6}"/>
</file>

<file path=docProps/app.xml><?xml version="1.0" encoding="utf-8"?>
<Properties xmlns="http://schemas.openxmlformats.org/officeDocument/2006/extended-properties" xmlns:vt="http://schemas.openxmlformats.org/officeDocument/2006/docPropsVTypes">
  <TotalTime>6763</TotalTime>
  <Words>291</Words>
  <Application>Microsoft Office PowerPoint</Application>
  <PresentationFormat>‫הצגה על המסך (4:3)</PresentationFormat>
  <Paragraphs>162</Paragraphs>
  <Slides>12</Slides>
  <Notes>3</Notes>
  <HiddenSlides>0</HiddenSlides>
  <MMClips>0</MMClips>
  <ScaleCrop>false</ScaleCrop>
  <HeadingPairs>
    <vt:vector size="4" baseType="variant">
      <vt:variant>
        <vt:lpstr>ערכת נושא</vt:lpstr>
      </vt:variant>
      <vt:variant>
        <vt:i4>5</vt:i4>
      </vt:variant>
      <vt:variant>
        <vt:lpstr>כותרות שקופיות</vt:lpstr>
      </vt:variant>
      <vt:variant>
        <vt:i4>12</vt:i4>
      </vt:variant>
    </vt:vector>
  </HeadingPairs>
  <TitlesOfParts>
    <vt:vector size="17" baseType="lpstr">
      <vt:lpstr>High Voltage</vt:lpstr>
      <vt:lpstr>1_ערכת נושא מצגת משרדית רקע בהיר</vt:lpstr>
      <vt:lpstr>10_High Voltage</vt:lpstr>
      <vt:lpstr>9_ערכת נושא Office</vt:lpstr>
      <vt:lpstr>Briut Slides_Heb_white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חיים גבע-הספיל</dc:creator>
  <cp:lastModifiedBy>חיים גבע-הספיל</cp:lastModifiedBy>
  <cp:revision>213</cp:revision>
  <dcterms:created xsi:type="dcterms:W3CDTF">2014-05-25T08:02:45Z</dcterms:created>
  <dcterms:modified xsi:type="dcterms:W3CDTF">2017-01-10T08:51:14Z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anhedrinDocumentType">
    <vt:r8>88</vt:r8>
  </property>
  <property fmtid="{D5CDD505-2E9C-101B-9397-08002B2CF9AE}" pid="3" name="ContentTypeId">
    <vt:lpwstr>0x010100F931E205BBB08441AEFFEBF8ABB23DF1</vt:lpwstr>
  </property>
  <property fmtid="{D5CDD505-2E9C-101B-9397-08002B2CF9AE}" pid="4" name="SanhedrinItemID">
    <vt:r8>2009972</vt:r8>
  </property>
</Properties>
</file>