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2.xml" ContentType="application/vnd.openxmlformats-officedocument.presentationml.slideMaster+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diagrams/layout1.xml" ContentType="application/vnd.openxmlformats-officedocument.drawingml.diagramLayout+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diagrams/quickStyle1.xml" ContentType="application/vnd.openxmlformats-officedocument.drawingml.diagramStyle+xml"/>
  <Override PartName="/ppt/diagrams/drawing1.xml" ContentType="application/vnd.ms-office.drawingml.diagramDrawing+xml"/>
  <Override PartName="/ppt/theme/theme1.xml" ContentType="application/vnd.openxmlformats-officedocument.theme+xml"/>
  <Override PartName="/ppt/diagrams/colors1.xml" ContentType="application/vnd.openxmlformats-officedocument.drawingml.diagramColors+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72" r:id="rId2"/>
  </p:sldMasterIdLst>
  <p:notesMasterIdLst>
    <p:notesMasterId r:id="rId17"/>
  </p:notesMasterIdLst>
  <p:sldIdLst>
    <p:sldId id="257" r:id="rId3"/>
    <p:sldId id="258" r:id="rId4"/>
    <p:sldId id="259" r:id="rId5"/>
    <p:sldId id="260" r:id="rId6"/>
    <p:sldId id="263" r:id="rId7"/>
    <p:sldId id="262" r:id="rId8"/>
    <p:sldId id="265" r:id="rId9"/>
    <p:sldId id="266" r:id="rId10"/>
    <p:sldId id="274" r:id="rId11"/>
    <p:sldId id="269" r:id="rId12"/>
    <p:sldId id="270" r:id="rId13"/>
    <p:sldId id="271" r:id="rId14"/>
    <p:sldId id="272" r:id="rId15"/>
    <p:sldId id="273" r:id="rId16"/>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76" d="100"/>
          <a:sy n="76" d="100"/>
        </p:scale>
        <p:origin x="-1157" y="-1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ustomXml" Target="../customXml/item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32214B-70E8-47E6-9AE6-B88C8C9413F9}"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598533B6-75D7-4A6D-B396-895E2D185F76}">
      <dgm:prSet phldrT="[Tex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he-IL" sz="3200" dirty="0" smtClean="0">
            <a:latin typeface="David" panose="020E0502060401010101" pitchFamily="34" charset="-79"/>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he-IL" sz="2800" dirty="0" smtClean="0">
              <a:latin typeface="David" panose="020E0502060401010101" pitchFamily="34" charset="-79"/>
              <a:cs typeface="David" panose="020E0502060401010101" pitchFamily="34" charset="-79"/>
            </a:rPr>
            <a:t>שימוש בסמים מסוכנים האסורים עפ"י חוק</a:t>
          </a:r>
        </a:p>
        <a:p>
          <a:pPr lvl="0" algn="r" defTabSz="1822450" rtl="1">
            <a:lnSpc>
              <a:spcPct val="90000"/>
            </a:lnSpc>
            <a:spcBef>
              <a:spcPct val="0"/>
            </a:spcBef>
            <a:spcAft>
              <a:spcPct val="35000"/>
            </a:spcAft>
          </a:pPr>
          <a:endParaRPr lang="en-US" sz="3200" dirty="0"/>
        </a:p>
      </dgm:t>
    </dgm:pt>
    <dgm:pt modelId="{622F49AF-58CF-4B90-836F-7CA20BBC3363}" type="parTrans" cxnId="{744481C1-602B-42E6-AE4D-169615BCFB4C}">
      <dgm:prSet/>
      <dgm:spPr/>
      <dgm:t>
        <a:bodyPr/>
        <a:lstStyle/>
        <a:p>
          <a:endParaRPr lang="en-US" sz="3200"/>
        </a:p>
      </dgm:t>
    </dgm:pt>
    <dgm:pt modelId="{BBDC253A-D73D-44D3-BDDC-ACFDCE1DA03C}" type="sibTrans" cxnId="{744481C1-602B-42E6-AE4D-169615BCFB4C}">
      <dgm:prSet/>
      <dgm:spPr/>
      <dgm:t>
        <a:bodyPr/>
        <a:lstStyle/>
        <a:p>
          <a:endParaRPr lang="en-US" sz="3200"/>
        </a:p>
      </dgm:t>
    </dgm:pt>
    <dgm:pt modelId="{8A492CA6-2E52-40C4-A8AF-55589532ACE9}">
      <dgm:prSet phldrT="[Tex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he-IL" sz="3200" dirty="0" smtClean="0">
            <a:latin typeface="David" panose="020E0502060401010101" pitchFamily="34" charset="-79"/>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he-IL" sz="2800" dirty="0" smtClean="0">
              <a:latin typeface="David" panose="020E0502060401010101" pitchFamily="34" charset="-79"/>
              <a:cs typeface="David" panose="020E0502060401010101" pitchFamily="34" charset="-79"/>
            </a:rPr>
            <a:t>שימוש ב"חומרים משכרים" בתפקיד ובנסיבות צבאיות</a:t>
          </a:r>
        </a:p>
        <a:p>
          <a:pPr lvl="0" defTabSz="1822450">
            <a:lnSpc>
              <a:spcPct val="90000"/>
            </a:lnSpc>
            <a:spcBef>
              <a:spcPct val="0"/>
            </a:spcBef>
            <a:spcAft>
              <a:spcPct val="35000"/>
            </a:spcAft>
          </a:pPr>
          <a:endParaRPr lang="en-US" sz="3200" dirty="0"/>
        </a:p>
      </dgm:t>
    </dgm:pt>
    <dgm:pt modelId="{CFCCAD3B-371F-403F-A412-47BCA9188915}" type="parTrans" cxnId="{39D24152-3973-4188-AE34-2B3555EA7FAB}">
      <dgm:prSet/>
      <dgm:spPr/>
      <dgm:t>
        <a:bodyPr/>
        <a:lstStyle/>
        <a:p>
          <a:endParaRPr lang="en-US" sz="3200"/>
        </a:p>
      </dgm:t>
    </dgm:pt>
    <dgm:pt modelId="{4FC639D4-48A7-4D19-8303-AEFC88BDEF26}" type="sibTrans" cxnId="{39D24152-3973-4188-AE34-2B3555EA7FAB}">
      <dgm:prSet/>
      <dgm:spPr/>
      <dgm:t>
        <a:bodyPr/>
        <a:lstStyle/>
        <a:p>
          <a:endParaRPr lang="en-US" sz="3200"/>
        </a:p>
      </dgm:t>
    </dgm:pt>
    <dgm:pt modelId="{D43C6CEC-68C9-4B46-91C1-3D99C2FF4577}">
      <dgm:prSet phldrT="[Tex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he-IL" sz="3200" dirty="0" smtClean="0">
            <a:latin typeface="David" panose="020E0502060401010101" pitchFamily="34" charset="-79"/>
            <a:cs typeface="David" panose="020E0502060401010101" pitchFamily="34" charset="-79"/>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he-IL" sz="2800" dirty="0" smtClean="0">
              <a:latin typeface="David" panose="020E0502060401010101" pitchFamily="34" charset="-79"/>
              <a:cs typeface="David" panose="020E0502060401010101" pitchFamily="34" charset="-79"/>
            </a:rPr>
            <a:t>שימוש לרעה באלכוהול וב"חומרים משכרים" בחופשה </a:t>
          </a:r>
          <a:r>
            <a:rPr lang="he-IL" sz="2800" dirty="0" err="1" smtClean="0">
              <a:latin typeface="David" panose="020E0502060401010101" pitchFamily="34" charset="-79"/>
              <a:cs typeface="David" panose="020E0502060401010101" pitchFamily="34" charset="-79"/>
            </a:rPr>
            <a:t>ובסופ"ש</a:t>
          </a:r>
          <a:endParaRPr lang="he-IL" sz="2800" dirty="0" smtClean="0">
            <a:latin typeface="David" panose="020E0502060401010101" pitchFamily="34" charset="-79"/>
            <a:cs typeface="David" panose="020E0502060401010101" pitchFamily="34" charset="-79"/>
          </a:endParaRPr>
        </a:p>
        <a:p>
          <a:pPr lvl="0" defTabSz="1822450">
            <a:lnSpc>
              <a:spcPct val="90000"/>
            </a:lnSpc>
            <a:spcBef>
              <a:spcPct val="0"/>
            </a:spcBef>
            <a:spcAft>
              <a:spcPct val="35000"/>
            </a:spcAft>
          </a:pPr>
          <a:endParaRPr lang="en-US" sz="3200" dirty="0"/>
        </a:p>
      </dgm:t>
    </dgm:pt>
    <dgm:pt modelId="{9A14BF80-8D05-49E9-8076-BA61941C9356}" type="parTrans" cxnId="{211110B3-BA61-4BF4-BC96-95F2443AE91B}">
      <dgm:prSet/>
      <dgm:spPr/>
      <dgm:t>
        <a:bodyPr/>
        <a:lstStyle/>
        <a:p>
          <a:endParaRPr lang="en-US" sz="3200"/>
        </a:p>
      </dgm:t>
    </dgm:pt>
    <dgm:pt modelId="{B5AB91C0-B4D2-4B8E-858D-7A873CADF869}" type="sibTrans" cxnId="{211110B3-BA61-4BF4-BC96-95F2443AE91B}">
      <dgm:prSet/>
      <dgm:spPr/>
      <dgm:t>
        <a:bodyPr/>
        <a:lstStyle/>
        <a:p>
          <a:endParaRPr lang="en-US" sz="3200"/>
        </a:p>
      </dgm:t>
    </dgm:pt>
    <dgm:pt modelId="{8B126555-1D7A-45E5-B84A-3C955AE561CE}" type="pres">
      <dgm:prSet presAssocID="{B832214B-70E8-47E6-9AE6-B88C8C9413F9}" presName="linear" presStyleCnt="0">
        <dgm:presLayoutVars>
          <dgm:dir val="rev"/>
          <dgm:animLvl val="lvl"/>
          <dgm:resizeHandles val="exact"/>
        </dgm:presLayoutVars>
      </dgm:prSet>
      <dgm:spPr/>
      <dgm:t>
        <a:bodyPr/>
        <a:lstStyle/>
        <a:p>
          <a:pPr rtl="1"/>
          <a:endParaRPr lang="he-IL"/>
        </a:p>
      </dgm:t>
    </dgm:pt>
    <dgm:pt modelId="{8A6175FC-42D6-4CA2-92AA-9D6646AEA63A}" type="pres">
      <dgm:prSet presAssocID="{598533B6-75D7-4A6D-B396-895E2D185F76}" presName="parentLin" presStyleCnt="0"/>
      <dgm:spPr/>
      <dgm:t>
        <a:bodyPr/>
        <a:lstStyle/>
        <a:p>
          <a:pPr rtl="1"/>
          <a:endParaRPr lang="he-IL"/>
        </a:p>
      </dgm:t>
    </dgm:pt>
    <dgm:pt modelId="{ABE9A1BD-FED4-4C11-B29D-C5C88E2EA6B2}" type="pres">
      <dgm:prSet presAssocID="{598533B6-75D7-4A6D-B396-895E2D185F76}" presName="parentLeftMargin" presStyleLbl="node1" presStyleIdx="0" presStyleCnt="3"/>
      <dgm:spPr/>
      <dgm:t>
        <a:bodyPr/>
        <a:lstStyle/>
        <a:p>
          <a:pPr rtl="1"/>
          <a:endParaRPr lang="he-IL"/>
        </a:p>
      </dgm:t>
    </dgm:pt>
    <dgm:pt modelId="{AF78DDC5-E375-4FAC-A3D9-FA8E1094FC70}" type="pres">
      <dgm:prSet presAssocID="{598533B6-75D7-4A6D-B396-895E2D185F76}" presName="parentText" presStyleLbl="node1" presStyleIdx="0" presStyleCnt="3">
        <dgm:presLayoutVars>
          <dgm:chMax val="0"/>
          <dgm:bulletEnabled val="1"/>
        </dgm:presLayoutVars>
      </dgm:prSet>
      <dgm:spPr/>
      <dgm:t>
        <a:bodyPr/>
        <a:lstStyle/>
        <a:p>
          <a:pPr rtl="1"/>
          <a:endParaRPr lang="he-IL"/>
        </a:p>
      </dgm:t>
    </dgm:pt>
    <dgm:pt modelId="{BAE8886B-3D96-4F86-B6FC-73F17E77D73D}" type="pres">
      <dgm:prSet presAssocID="{598533B6-75D7-4A6D-B396-895E2D185F76}" presName="negativeSpace" presStyleCnt="0"/>
      <dgm:spPr/>
      <dgm:t>
        <a:bodyPr/>
        <a:lstStyle/>
        <a:p>
          <a:pPr rtl="1"/>
          <a:endParaRPr lang="he-IL"/>
        </a:p>
      </dgm:t>
    </dgm:pt>
    <dgm:pt modelId="{866B3FA1-7C27-4A33-B777-8C6FC2FB9142}" type="pres">
      <dgm:prSet presAssocID="{598533B6-75D7-4A6D-B396-895E2D185F76}" presName="childText" presStyleLbl="conFgAcc1" presStyleIdx="0" presStyleCnt="3">
        <dgm:presLayoutVars>
          <dgm:bulletEnabled val="1"/>
        </dgm:presLayoutVars>
      </dgm:prSet>
      <dgm:spPr/>
      <dgm:t>
        <a:bodyPr/>
        <a:lstStyle/>
        <a:p>
          <a:pPr rtl="1"/>
          <a:endParaRPr lang="he-IL"/>
        </a:p>
      </dgm:t>
    </dgm:pt>
    <dgm:pt modelId="{83A0B1D2-8D99-4807-A4C7-8B5233F5C2D6}" type="pres">
      <dgm:prSet presAssocID="{BBDC253A-D73D-44D3-BDDC-ACFDCE1DA03C}" presName="spaceBetweenRectangles" presStyleCnt="0"/>
      <dgm:spPr/>
      <dgm:t>
        <a:bodyPr/>
        <a:lstStyle/>
        <a:p>
          <a:pPr rtl="1"/>
          <a:endParaRPr lang="he-IL"/>
        </a:p>
      </dgm:t>
    </dgm:pt>
    <dgm:pt modelId="{073CCB79-E580-4C48-960B-BEDE2768C55C}" type="pres">
      <dgm:prSet presAssocID="{8A492CA6-2E52-40C4-A8AF-55589532ACE9}" presName="parentLin" presStyleCnt="0"/>
      <dgm:spPr/>
      <dgm:t>
        <a:bodyPr/>
        <a:lstStyle/>
        <a:p>
          <a:pPr rtl="1"/>
          <a:endParaRPr lang="he-IL"/>
        </a:p>
      </dgm:t>
    </dgm:pt>
    <dgm:pt modelId="{1E7D8526-09B1-4383-BB78-CB28BD8B9F8B}" type="pres">
      <dgm:prSet presAssocID="{8A492CA6-2E52-40C4-A8AF-55589532ACE9}" presName="parentLeftMargin" presStyleLbl="node1" presStyleIdx="0" presStyleCnt="3"/>
      <dgm:spPr/>
      <dgm:t>
        <a:bodyPr/>
        <a:lstStyle/>
        <a:p>
          <a:pPr rtl="1"/>
          <a:endParaRPr lang="he-IL"/>
        </a:p>
      </dgm:t>
    </dgm:pt>
    <dgm:pt modelId="{D36865B2-8C98-430E-943F-BAEFF358233C}" type="pres">
      <dgm:prSet presAssocID="{8A492CA6-2E52-40C4-A8AF-55589532ACE9}" presName="parentText" presStyleLbl="node1" presStyleIdx="1" presStyleCnt="3">
        <dgm:presLayoutVars>
          <dgm:chMax val="0"/>
          <dgm:bulletEnabled val="1"/>
        </dgm:presLayoutVars>
      </dgm:prSet>
      <dgm:spPr/>
      <dgm:t>
        <a:bodyPr/>
        <a:lstStyle/>
        <a:p>
          <a:endParaRPr lang="en-US"/>
        </a:p>
      </dgm:t>
    </dgm:pt>
    <dgm:pt modelId="{45FBBF48-864E-4A78-B140-F7103EF8C700}" type="pres">
      <dgm:prSet presAssocID="{8A492CA6-2E52-40C4-A8AF-55589532ACE9}" presName="negativeSpace" presStyleCnt="0"/>
      <dgm:spPr/>
      <dgm:t>
        <a:bodyPr/>
        <a:lstStyle/>
        <a:p>
          <a:pPr rtl="1"/>
          <a:endParaRPr lang="he-IL"/>
        </a:p>
      </dgm:t>
    </dgm:pt>
    <dgm:pt modelId="{F27E8109-59A6-48E0-8062-27D09C55E2AA}" type="pres">
      <dgm:prSet presAssocID="{8A492CA6-2E52-40C4-A8AF-55589532ACE9}" presName="childText" presStyleLbl="conFgAcc1" presStyleIdx="1" presStyleCnt="3">
        <dgm:presLayoutVars>
          <dgm:bulletEnabled val="1"/>
        </dgm:presLayoutVars>
      </dgm:prSet>
      <dgm:spPr/>
      <dgm:t>
        <a:bodyPr/>
        <a:lstStyle/>
        <a:p>
          <a:pPr rtl="1"/>
          <a:endParaRPr lang="he-IL"/>
        </a:p>
      </dgm:t>
    </dgm:pt>
    <dgm:pt modelId="{1F886173-1F40-406B-86AA-2C53AD19C5EF}" type="pres">
      <dgm:prSet presAssocID="{4FC639D4-48A7-4D19-8303-AEFC88BDEF26}" presName="spaceBetweenRectangles" presStyleCnt="0"/>
      <dgm:spPr/>
      <dgm:t>
        <a:bodyPr/>
        <a:lstStyle/>
        <a:p>
          <a:pPr rtl="1"/>
          <a:endParaRPr lang="he-IL"/>
        </a:p>
      </dgm:t>
    </dgm:pt>
    <dgm:pt modelId="{C2EB7F6D-0A1D-4CCE-9A43-B56FFB0B820C}" type="pres">
      <dgm:prSet presAssocID="{D43C6CEC-68C9-4B46-91C1-3D99C2FF4577}" presName="parentLin" presStyleCnt="0"/>
      <dgm:spPr/>
      <dgm:t>
        <a:bodyPr/>
        <a:lstStyle/>
        <a:p>
          <a:pPr rtl="1"/>
          <a:endParaRPr lang="he-IL"/>
        </a:p>
      </dgm:t>
    </dgm:pt>
    <dgm:pt modelId="{794A6016-3F5C-4BA4-BC6E-FFD553C56658}" type="pres">
      <dgm:prSet presAssocID="{D43C6CEC-68C9-4B46-91C1-3D99C2FF4577}" presName="parentLeftMargin" presStyleLbl="node1" presStyleIdx="1" presStyleCnt="3"/>
      <dgm:spPr/>
      <dgm:t>
        <a:bodyPr/>
        <a:lstStyle/>
        <a:p>
          <a:pPr rtl="1"/>
          <a:endParaRPr lang="he-IL"/>
        </a:p>
      </dgm:t>
    </dgm:pt>
    <dgm:pt modelId="{F7991F0A-D892-413D-A32C-9E4A43EE7D31}" type="pres">
      <dgm:prSet presAssocID="{D43C6CEC-68C9-4B46-91C1-3D99C2FF4577}" presName="parentText" presStyleLbl="node1" presStyleIdx="2" presStyleCnt="3">
        <dgm:presLayoutVars>
          <dgm:chMax val="0"/>
          <dgm:bulletEnabled val="1"/>
        </dgm:presLayoutVars>
      </dgm:prSet>
      <dgm:spPr/>
      <dgm:t>
        <a:bodyPr/>
        <a:lstStyle/>
        <a:p>
          <a:pPr rtl="1"/>
          <a:endParaRPr lang="he-IL"/>
        </a:p>
      </dgm:t>
    </dgm:pt>
    <dgm:pt modelId="{B52B090A-539B-4569-8FA7-C121D41A54D6}" type="pres">
      <dgm:prSet presAssocID="{D43C6CEC-68C9-4B46-91C1-3D99C2FF4577}" presName="negativeSpace" presStyleCnt="0"/>
      <dgm:spPr/>
      <dgm:t>
        <a:bodyPr/>
        <a:lstStyle/>
        <a:p>
          <a:pPr rtl="1"/>
          <a:endParaRPr lang="he-IL"/>
        </a:p>
      </dgm:t>
    </dgm:pt>
    <dgm:pt modelId="{EBE79627-EBE9-48BE-B961-DE5E3B04C6A7}" type="pres">
      <dgm:prSet presAssocID="{D43C6CEC-68C9-4B46-91C1-3D99C2FF4577}" presName="childText" presStyleLbl="conFgAcc1" presStyleIdx="2" presStyleCnt="3">
        <dgm:presLayoutVars>
          <dgm:bulletEnabled val="1"/>
        </dgm:presLayoutVars>
      </dgm:prSet>
      <dgm:spPr/>
      <dgm:t>
        <a:bodyPr/>
        <a:lstStyle/>
        <a:p>
          <a:pPr rtl="1"/>
          <a:endParaRPr lang="he-IL"/>
        </a:p>
      </dgm:t>
    </dgm:pt>
  </dgm:ptLst>
  <dgm:cxnLst>
    <dgm:cxn modelId="{78C1E30D-CB44-4A2A-9179-874B9727F986}" type="presOf" srcId="{598533B6-75D7-4A6D-B396-895E2D185F76}" destId="{ABE9A1BD-FED4-4C11-B29D-C5C88E2EA6B2}" srcOrd="0" destOrd="0" presId="urn:microsoft.com/office/officeart/2005/8/layout/list1"/>
    <dgm:cxn modelId="{744481C1-602B-42E6-AE4D-169615BCFB4C}" srcId="{B832214B-70E8-47E6-9AE6-B88C8C9413F9}" destId="{598533B6-75D7-4A6D-B396-895E2D185F76}" srcOrd="0" destOrd="0" parTransId="{622F49AF-58CF-4B90-836F-7CA20BBC3363}" sibTransId="{BBDC253A-D73D-44D3-BDDC-ACFDCE1DA03C}"/>
    <dgm:cxn modelId="{4F541D81-A0B0-40FC-BBBC-D2BD64CACD81}" type="presOf" srcId="{D43C6CEC-68C9-4B46-91C1-3D99C2FF4577}" destId="{F7991F0A-D892-413D-A32C-9E4A43EE7D31}" srcOrd="1" destOrd="0" presId="urn:microsoft.com/office/officeart/2005/8/layout/list1"/>
    <dgm:cxn modelId="{9E8D84BF-5B09-405B-85EC-9CCEAB2CA3F1}" type="presOf" srcId="{D43C6CEC-68C9-4B46-91C1-3D99C2FF4577}" destId="{794A6016-3F5C-4BA4-BC6E-FFD553C56658}" srcOrd="0" destOrd="0" presId="urn:microsoft.com/office/officeart/2005/8/layout/list1"/>
    <dgm:cxn modelId="{39D24152-3973-4188-AE34-2B3555EA7FAB}" srcId="{B832214B-70E8-47E6-9AE6-B88C8C9413F9}" destId="{8A492CA6-2E52-40C4-A8AF-55589532ACE9}" srcOrd="1" destOrd="0" parTransId="{CFCCAD3B-371F-403F-A412-47BCA9188915}" sibTransId="{4FC639D4-48A7-4D19-8303-AEFC88BDEF26}"/>
    <dgm:cxn modelId="{9009F642-90CD-46C9-A008-322291C2DC2B}" type="presOf" srcId="{8A492CA6-2E52-40C4-A8AF-55589532ACE9}" destId="{1E7D8526-09B1-4383-BB78-CB28BD8B9F8B}" srcOrd="0" destOrd="0" presId="urn:microsoft.com/office/officeart/2005/8/layout/list1"/>
    <dgm:cxn modelId="{211110B3-BA61-4BF4-BC96-95F2443AE91B}" srcId="{B832214B-70E8-47E6-9AE6-B88C8C9413F9}" destId="{D43C6CEC-68C9-4B46-91C1-3D99C2FF4577}" srcOrd="2" destOrd="0" parTransId="{9A14BF80-8D05-49E9-8076-BA61941C9356}" sibTransId="{B5AB91C0-B4D2-4B8E-858D-7A873CADF869}"/>
    <dgm:cxn modelId="{072C780B-0FF4-40D5-AB01-5E7594E88A6F}" type="presOf" srcId="{8A492CA6-2E52-40C4-A8AF-55589532ACE9}" destId="{D36865B2-8C98-430E-943F-BAEFF358233C}" srcOrd="1" destOrd="0" presId="urn:microsoft.com/office/officeart/2005/8/layout/list1"/>
    <dgm:cxn modelId="{E2C945D4-04CD-46DD-B951-E5B7132F3B91}" type="presOf" srcId="{B832214B-70E8-47E6-9AE6-B88C8C9413F9}" destId="{8B126555-1D7A-45E5-B84A-3C955AE561CE}" srcOrd="0" destOrd="0" presId="urn:microsoft.com/office/officeart/2005/8/layout/list1"/>
    <dgm:cxn modelId="{C18EE195-A71C-4EDF-98EE-7160030B970A}" type="presOf" srcId="{598533B6-75D7-4A6D-B396-895E2D185F76}" destId="{AF78DDC5-E375-4FAC-A3D9-FA8E1094FC70}" srcOrd="1" destOrd="0" presId="urn:microsoft.com/office/officeart/2005/8/layout/list1"/>
    <dgm:cxn modelId="{75404AE5-D883-4F73-8B5E-6383F732D259}" type="presParOf" srcId="{8B126555-1D7A-45E5-B84A-3C955AE561CE}" destId="{8A6175FC-42D6-4CA2-92AA-9D6646AEA63A}" srcOrd="0" destOrd="0" presId="urn:microsoft.com/office/officeart/2005/8/layout/list1"/>
    <dgm:cxn modelId="{717A3A0A-EB62-40DD-8E49-FD752FD40A92}" type="presParOf" srcId="{8A6175FC-42D6-4CA2-92AA-9D6646AEA63A}" destId="{ABE9A1BD-FED4-4C11-B29D-C5C88E2EA6B2}" srcOrd="0" destOrd="0" presId="urn:microsoft.com/office/officeart/2005/8/layout/list1"/>
    <dgm:cxn modelId="{35BCEB7C-E077-4943-B841-3822047A4738}" type="presParOf" srcId="{8A6175FC-42D6-4CA2-92AA-9D6646AEA63A}" destId="{AF78DDC5-E375-4FAC-A3D9-FA8E1094FC70}" srcOrd="1" destOrd="0" presId="urn:microsoft.com/office/officeart/2005/8/layout/list1"/>
    <dgm:cxn modelId="{EDC0A3AB-68B7-4158-8774-4B0B9446F3EA}" type="presParOf" srcId="{8B126555-1D7A-45E5-B84A-3C955AE561CE}" destId="{BAE8886B-3D96-4F86-B6FC-73F17E77D73D}" srcOrd="1" destOrd="0" presId="urn:microsoft.com/office/officeart/2005/8/layout/list1"/>
    <dgm:cxn modelId="{DDA1C436-6B64-4BDC-950A-110DAEFB1AED}" type="presParOf" srcId="{8B126555-1D7A-45E5-B84A-3C955AE561CE}" destId="{866B3FA1-7C27-4A33-B777-8C6FC2FB9142}" srcOrd="2" destOrd="0" presId="urn:microsoft.com/office/officeart/2005/8/layout/list1"/>
    <dgm:cxn modelId="{14A385FB-C803-4848-995D-2368CF6E04D1}" type="presParOf" srcId="{8B126555-1D7A-45E5-B84A-3C955AE561CE}" destId="{83A0B1D2-8D99-4807-A4C7-8B5233F5C2D6}" srcOrd="3" destOrd="0" presId="urn:microsoft.com/office/officeart/2005/8/layout/list1"/>
    <dgm:cxn modelId="{7609083D-4503-4732-BF1F-63E53A29B945}" type="presParOf" srcId="{8B126555-1D7A-45E5-B84A-3C955AE561CE}" destId="{073CCB79-E580-4C48-960B-BEDE2768C55C}" srcOrd="4" destOrd="0" presId="urn:microsoft.com/office/officeart/2005/8/layout/list1"/>
    <dgm:cxn modelId="{A91234F5-B991-464A-98B6-292F42EDD2EC}" type="presParOf" srcId="{073CCB79-E580-4C48-960B-BEDE2768C55C}" destId="{1E7D8526-09B1-4383-BB78-CB28BD8B9F8B}" srcOrd="0" destOrd="0" presId="urn:microsoft.com/office/officeart/2005/8/layout/list1"/>
    <dgm:cxn modelId="{F384587A-CC5F-44E5-95A0-86DA4B980420}" type="presParOf" srcId="{073CCB79-E580-4C48-960B-BEDE2768C55C}" destId="{D36865B2-8C98-430E-943F-BAEFF358233C}" srcOrd="1" destOrd="0" presId="urn:microsoft.com/office/officeart/2005/8/layout/list1"/>
    <dgm:cxn modelId="{52426602-A42D-4D02-81A8-46524E8FAFBF}" type="presParOf" srcId="{8B126555-1D7A-45E5-B84A-3C955AE561CE}" destId="{45FBBF48-864E-4A78-B140-F7103EF8C700}" srcOrd="5" destOrd="0" presId="urn:microsoft.com/office/officeart/2005/8/layout/list1"/>
    <dgm:cxn modelId="{3D0C8257-7AC9-4E69-AE30-1AEA3183FD75}" type="presParOf" srcId="{8B126555-1D7A-45E5-B84A-3C955AE561CE}" destId="{F27E8109-59A6-48E0-8062-27D09C55E2AA}" srcOrd="6" destOrd="0" presId="urn:microsoft.com/office/officeart/2005/8/layout/list1"/>
    <dgm:cxn modelId="{15AF6BB4-6B27-447F-BFF4-39E38601837D}" type="presParOf" srcId="{8B126555-1D7A-45E5-B84A-3C955AE561CE}" destId="{1F886173-1F40-406B-86AA-2C53AD19C5EF}" srcOrd="7" destOrd="0" presId="urn:microsoft.com/office/officeart/2005/8/layout/list1"/>
    <dgm:cxn modelId="{6ADCC46A-87D2-475B-B9DC-5BC6EC5E6C14}" type="presParOf" srcId="{8B126555-1D7A-45E5-B84A-3C955AE561CE}" destId="{C2EB7F6D-0A1D-4CCE-9A43-B56FFB0B820C}" srcOrd="8" destOrd="0" presId="urn:microsoft.com/office/officeart/2005/8/layout/list1"/>
    <dgm:cxn modelId="{0006A729-F512-4B09-9483-B81238A1658F}" type="presParOf" srcId="{C2EB7F6D-0A1D-4CCE-9A43-B56FFB0B820C}" destId="{794A6016-3F5C-4BA4-BC6E-FFD553C56658}" srcOrd="0" destOrd="0" presId="urn:microsoft.com/office/officeart/2005/8/layout/list1"/>
    <dgm:cxn modelId="{C1CE7F7D-8126-4630-8392-43AFA6D2F694}" type="presParOf" srcId="{C2EB7F6D-0A1D-4CCE-9A43-B56FFB0B820C}" destId="{F7991F0A-D892-413D-A32C-9E4A43EE7D31}" srcOrd="1" destOrd="0" presId="urn:microsoft.com/office/officeart/2005/8/layout/list1"/>
    <dgm:cxn modelId="{A12330A5-F790-43FF-A6B0-81082BACB504}" type="presParOf" srcId="{8B126555-1D7A-45E5-B84A-3C955AE561CE}" destId="{B52B090A-539B-4569-8FA7-C121D41A54D6}" srcOrd="9" destOrd="0" presId="urn:microsoft.com/office/officeart/2005/8/layout/list1"/>
    <dgm:cxn modelId="{D380FB30-2B0F-479D-87A7-5FEA8BF029AC}" type="presParOf" srcId="{8B126555-1D7A-45E5-B84A-3C955AE561CE}" destId="{EBE79627-EBE9-48BE-B961-DE5E3B04C6A7}"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6B3FA1-7C27-4A33-B777-8C6FC2FB9142}">
      <dsp:nvSpPr>
        <dsp:cNvPr id="0" name=""/>
        <dsp:cNvSpPr/>
      </dsp:nvSpPr>
      <dsp:spPr>
        <a:xfrm>
          <a:off x="0" y="555846"/>
          <a:ext cx="5169767" cy="907200"/>
        </a:xfrm>
        <a:prstGeom prst="rect">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78DDC5-E375-4FAC-A3D9-FA8E1094FC70}">
      <dsp:nvSpPr>
        <dsp:cNvPr id="0" name=""/>
        <dsp:cNvSpPr/>
      </dsp:nvSpPr>
      <dsp:spPr>
        <a:xfrm>
          <a:off x="1292441" y="24486"/>
          <a:ext cx="3618836" cy="106272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783" tIns="0" rIns="136783" bIns="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endParaRPr lang="he-IL" sz="3200" kern="1200" dirty="0" smtClean="0">
            <a:latin typeface="David" panose="020E0502060401010101" pitchFamily="34" charset="-79"/>
            <a:cs typeface="David" panose="020E0502060401010101" pitchFamily="34" charset="-79"/>
          </a:endParaRPr>
        </a:p>
        <a:p>
          <a:pPr marL="0" marR="0" lvl="0" indent="0" algn="r" defTabSz="914400" rtl="1" eaLnBrk="1" fontAlgn="auto" latinLnBrk="0" hangingPunct="1">
            <a:lnSpc>
              <a:spcPct val="100000"/>
            </a:lnSpc>
            <a:spcBef>
              <a:spcPct val="0"/>
            </a:spcBef>
            <a:spcAft>
              <a:spcPts val="0"/>
            </a:spcAft>
            <a:buClrTx/>
            <a:buSzTx/>
            <a:buFontTx/>
            <a:buNone/>
            <a:tabLst/>
            <a:defRPr/>
          </a:pPr>
          <a:r>
            <a:rPr lang="he-IL" sz="2800" kern="1200" dirty="0" smtClean="0">
              <a:latin typeface="David" panose="020E0502060401010101" pitchFamily="34" charset="-79"/>
              <a:cs typeface="David" panose="020E0502060401010101" pitchFamily="34" charset="-79"/>
            </a:rPr>
            <a:t>שימוש בסמים מסוכנים האסורים עפ"י חוק</a:t>
          </a:r>
        </a:p>
        <a:p>
          <a:pPr lvl="0" algn="r" defTabSz="1822450" rtl="1">
            <a:lnSpc>
              <a:spcPct val="90000"/>
            </a:lnSpc>
            <a:spcBef>
              <a:spcPct val="0"/>
            </a:spcBef>
            <a:spcAft>
              <a:spcPct val="35000"/>
            </a:spcAft>
          </a:pPr>
          <a:endParaRPr lang="en-US" sz="3200" kern="1200" dirty="0"/>
        </a:p>
      </dsp:txBody>
      <dsp:txXfrm>
        <a:off x="1344319" y="76364"/>
        <a:ext cx="3515080" cy="958964"/>
      </dsp:txXfrm>
    </dsp:sp>
    <dsp:sp modelId="{F27E8109-59A6-48E0-8062-27D09C55E2AA}">
      <dsp:nvSpPr>
        <dsp:cNvPr id="0" name=""/>
        <dsp:cNvSpPr/>
      </dsp:nvSpPr>
      <dsp:spPr>
        <a:xfrm>
          <a:off x="0" y="2188806"/>
          <a:ext cx="5169767" cy="907200"/>
        </a:xfrm>
        <a:prstGeom prst="rect">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36865B2-8C98-430E-943F-BAEFF358233C}">
      <dsp:nvSpPr>
        <dsp:cNvPr id="0" name=""/>
        <dsp:cNvSpPr/>
      </dsp:nvSpPr>
      <dsp:spPr>
        <a:xfrm>
          <a:off x="1292441" y="1657446"/>
          <a:ext cx="3618836" cy="106272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783" tIns="0" rIns="136783" bIns="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endParaRPr lang="he-IL" sz="3200" kern="1200" dirty="0" smtClean="0">
            <a:latin typeface="David" panose="020E0502060401010101" pitchFamily="34" charset="-79"/>
            <a:cs typeface="David" panose="020E0502060401010101" pitchFamily="34" charset="-79"/>
          </a:endParaRPr>
        </a:p>
        <a:p>
          <a:pPr marL="0" marR="0" lvl="0" indent="0" algn="r" defTabSz="914400" rtl="1" eaLnBrk="1" fontAlgn="auto" latinLnBrk="0" hangingPunct="1">
            <a:lnSpc>
              <a:spcPct val="100000"/>
            </a:lnSpc>
            <a:spcBef>
              <a:spcPct val="0"/>
            </a:spcBef>
            <a:spcAft>
              <a:spcPts val="0"/>
            </a:spcAft>
            <a:buClrTx/>
            <a:buSzTx/>
            <a:buFontTx/>
            <a:buNone/>
            <a:tabLst/>
            <a:defRPr/>
          </a:pPr>
          <a:r>
            <a:rPr lang="he-IL" sz="2800" kern="1200" dirty="0" smtClean="0">
              <a:latin typeface="David" panose="020E0502060401010101" pitchFamily="34" charset="-79"/>
              <a:cs typeface="David" panose="020E0502060401010101" pitchFamily="34" charset="-79"/>
            </a:rPr>
            <a:t>שימוש ב"חומרים משכרים" בתפקיד ובנסיבות צבאיות</a:t>
          </a:r>
        </a:p>
        <a:p>
          <a:pPr lvl="0" defTabSz="1822450">
            <a:lnSpc>
              <a:spcPct val="90000"/>
            </a:lnSpc>
            <a:spcBef>
              <a:spcPct val="0"/>
            </a:spcBef>
            <a:spcAft>
              <a:spcPct val="35000"/>
            </a:spcAft>
          </a:pPr>
          <a:endParaRPr lang="en-US" sz="3200" kern="1200" dirty="0"/>
        </a:p>
      </dsp:txBody>
      <dsp:txXfrm>
        <a:off x="1344319" y="1709324"/>
        <a:ext cx="3515080" cy="958964"/>
      </dsp:txXfrm>
    </dsp:sp>
    <dsp:sp modelId="{EBE79627-EBE9-48BE-B961-DE5E3B04C6A7}">
      <dsp:nvSpPr>
        <dsp:cNvPr id="0" name=""/>
        <dsp:cNvSpPr/>
      </dsp:nvSpPr>
      <dsp:spPr>
        <a:xfrm>
          <a:off x="0" y="3821766"/>
          <a:ext cx="5169767" cy="907200"/>
        </a:xfrm>
        <a:prstGeom prst="rect">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991F0A-D892-413D-A32C-9E4A43EE7D31}">
      <dsp:nvSpPr>
        <dsp:cNvPr id="0" name=""/>
        <dsp:cNvSpPr/>
      </dsp:nvSpPr>
      <dsp:spPr>
        <a:xfrm>
          <a:off x="1292441" y="3290406"/>
          <a:ext cx="3618836" cy="106272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783" tIns="0" rIns="136783" bIns="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endParaRPr lang="he-IL" sz="3200" kern="1200" dirty="0" smtClean="0">
            <a:latin typeface="David" panose="020E0502060401010101" pitchFamily="34" charset="-79"/>
            <a:cs typeface="David" panose="020E0502060401010101" pitchFamily="34" charset="-79"/>
          </a:endParaRPr>
        </a:p>
        <a:p>
          <a:pPr marL="0" marR="0" lvl="0" indent="0" algn="r" defTabSz="914400" rtl="1" eaLnBrk="1" fontAlgn="auto" latinLnBrk="0" hangingPunct="1">
            <a:lnSpc>
              <a:spcPct val="100000"/>
            </a:lnSpc>
            <a:spcBef>
              <a:spcPct val="0"/>
            </a:spcBef>
            <a:spcAft>
              <a:spcPts val="0"/>
            </a:spcAft>
            <a:buClrTx/>
            <a:buSzTx/>
            <a:buFontTx/>
            <a:buNone/>
            <a:tabLst/>
            <a:defRPr/>
          </a:pPr>
          <a:r>
            <a:rPr lang="he-IL" sz="2800" kern="1200" dirty="0" smtClean="0">
              <a:latin typeface="David" panose="020E0502060401010101" pitchFamily="34" charset="-79"/>
              <a:cs typeface="David" panose="020E0502060401010101" pitchFamily="34" charset="-79"/>
            </a:rPr>
            <a:t>שימוש לרעה באלכוהול וב"חומרים משכרים" בחופשה </a:t>
          </a:r>
          <a:r>
            <a:rPr lang="he-IL" sz="2800" kern="1200" dirty="0" err="1" smtClean="0">
              <a:latin typeface="David" panose="020E0502060401010101" pitchFamily="34" charset="-79"/>
              <a:cs typeface="David" panose="020E0502060401010101" pitchFamily="34" charset="-79"/>
            </a:rPr>
            <a:t>ובסופ"ש</a:t>
          </a:r>
          <a:endParaRPr lang="he-IL" sz="2800" kern="1200" dirty="0" smtClean="0">
            <a:latin typeface="David" panose="020E0502060401010101" pitchFamily="34" charset="-79"/>
            <a:cs typeface="David" panose="020E0502060401010101" pitchFamily="34" charset="-79"/>
          </a:endParaRPr>
        </a:p>
        <a:p>
          <a:pPr lvl="0" defTabSz="1822450">
            <a:lnSpc>
              <a:spcPct val="90000"/>
            </a:lnSpc>
            <a:spcBef>
              <a:spcPct val="0"/>
            </a:spcBef>
            <a:spcAft>
              <a:spcPct val="35000"/>
            </a:spcAft>
          </a:pPr>
          <a:endParaRPr lang="en-US" sz="3200" kern="1200" dirty="0"/>
        </a:p>
      </dsp:txBody>
      <dsp:txXfrm>
        <a:off x="1344319" y="3342284"/>
        <a:ext cx="3515080" cy="95896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6563FFC3-E9EF-4BAC-B86E-40D36B2D6472}" type="datetimeFigureOut">
              <a:rPr lang="he-IL" smtClean="0"/>
              <a:t>כ"א/טבת/תשע"ז</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838B2C9-5792-4317-85DC-EF3C1F66EA40}" type="slidenum">
              <a:rPr lang="he-IL" smtClean="0"/>
              <a:t>‹#›</a:t>
            </a:fld>
            <a:endParaRPr lang="he-IL"/>
          </a:p>
        </p:txBody>
      </p:sp>
    </p:spTree>
    <p:extLst>
      <p:ext uri="{BB962C8B-B14F-4D97-AF65-F5344CB8AC3E}">
        <p14:creationId xmlns:p14="http://schemas.microsoft.com/office/powerpoint/2010/main" val="161501769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20F03D9-8245-4298-BCA8-B540D74FEE7F}" type="slidenum">
              <a:rPr lang="he-IL" smtClean="0">
                <a:solidFill>
                  <a:prstClr val="black"/>
                </a:solidFill>
              </a:rPr>
              <a:pPr/>
              <a:t>4</a:t>
            </a:fld>
            <a:endParaRPr lang="he-IL">
              <a:solidFill>
                <a:prstClr val="black"/>
              </a:solidFill>
            </a:endParaRPr>
          </a:p>
        </p:txBody>
      </p:sp>
    </p:spTree>
    <p:extLst>
      <p:ext uri="{BB962C8B-B14F-4D97-AF65-F5344CB8AC3E}">
        <p14:creationId xmlns:p14="http://schemas.microsoft.com/office/powerpoint/2010/main" val="3767323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en-US">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41522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en-US">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2751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en-US">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1150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en-US">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5645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8" name="מציין מיקום של כותרת תחתונה 7"/>
          <p:cNvSpPr>
            <a:spLocks noGrp="1"/>
          </p:cNvSpPr>
          <p:nvPr>
            <p:ph type="ftr" sz="quarter" idx="11"/>
          </p:nvPr>
        </p:nvSpPr>
        <p:spPr/>
        <p:txBody>
          <a:bodyPr/>
          <a:lstStyle/>
          <a:p>
            <a:endParaRPr lang="en-US">
              <a:solidFill>
                <a:prstClr val="black">
                  <a:tint val="75000"/>
                </a:prstClr>
              </a:solidFill>
            </a:endParaRPr>
          </a:p>
        </p:txBody>
      </p:sp>
      <p:sp>
        <p:nvSpPr>
          <p:cNvPr id="9" name="מציין מיקום של מספר שקופית 8"/>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6292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4" name="מציין מיקום של כותרת תחתונה 3"/>
          <p:cNvSpPr>
            <a:spLocks noGrp="1"/>
          </p:cNvSpPr>
          <p:nvPr>
            <p:ph type="ftr" sz="quarter" idx="11"/>
          </p:nvPr>
        </p:nvSpPr>
        <p:spPr/>
        <p:txBody>
          <a:bodyPr/>
          <a:lstStyle/>
          <a:p>
            <a:endParaRPr lang="en-US">
              <a:solidFill>
                <a:prstClr val="black">
                  <a:tint val="75000"/>
                </a:prstClr>
              </a:solidFill>
            </a:endParaRPr>
          </a:p>
        </p:txBody>
      </p:sp>
      <p:sp>
        <p:nvSpPr>
          <p:cNvPr id="5" name="מציין מיקום של מספר שקופית 4"/>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20949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3" name="מציין מיקום של כותרת תחתונה 2"/>
          <p:cNvSpPr>
            <a:spLocks noGrp="1"/>
          </p:cNvSpPr>
          <p:nvPr>
            <p:ph type="ftr" sz="quarter" idx="11"/>
          </p:nvPr>
        </p:nvSpPr>
        <p:spPr/>
        <p:txBody>
          <a:bodyPr/>
          <a:lstStyle/>
          <a:p>
            <a:endParaRPr lang="en-US">
              <a:solidFill>
                <a:prstClr val="black">
                  <a:tint val="75000"/>
                </a:prstClr>
              </a:solidFill>
            </a:endParaRPr>
          </a:p>
        </p:txBody>
      </p:sp>
      <p:sp>
        <p:nvSpPr>
          <p:cNvPr id="4" name="מציין מיקום של מספר שקופית 3"/>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0733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en-US">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909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6" name="מציין מיקום של כותרת תחתונה 5"/>
          <p:cNvSpPr>
            <a:spLocks noGrp="1"/>
          </p:cNvSpPr>
          <p:nvPr>
            <p:ph type="ftr" sz="quarter" idx="11"/>
          </p:nvPr>
        </p:nvSpPr>
        <p:spPr/>
        <p:txBody>
          <a:bodyPr/>
          <a:lstStyle/>
          <a:p>
            <a:endParaRPr lang="en-US">
              <a:solidFill>
                <a:prstClr val="black">
                  <a:tint val="75000"/>
                </a:prstClr>
              </a:solidFill>
            </a:endParaRPr>
          </a:p>
        </p:txBody>
      </p:sp>
      <p:sp>
        <p:nvSpPr>
          <p:cNvPr id="7" name="מציין מיקום של מספר שקופית 6"/>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6483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en-US">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2551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6CDE33E6-DDC9-614B-8EDF-C0AC2F8D0DF0}" type="datetimeFigureOut">
              <a:rPr lang="en-US" smtClean="0">
                <a:solidFill>
                  <a:prstClr val="black">
                    <a:tint val="75000"/>
                  </a:prstClr>
                </a:solidFill>
              </a:rPr>
              <a:pPr/>
              <a:t>1/19/2017</a:t>
            </a:fld>
            <a:endParaRPr lang="en-US">
              <a:solidFill>
                <a:prstClr val="black">
                  <a:tint val="75000"/>
                </a:prstClr>
              </a:solidFill>
            </a:endParaRPr>
          </a:p>
        </p:txBody>
      </p:sp>
      <p:sp>
        <p:nvSpPr>
          <p:cNvPr id="5" name="מציין מיקום של כותרת תחתונה 4"/>
          <p:cNvSpPr>
            <a:spLocks noGrp="1"/>
          </p:cNvSpPr>
          <p:nvPr>
            <p:ph type="ftr" sz="quarter" idx="11"/>
          </p:nvPr>
        </p:nvSpPr>
        <p:spPr/>
        <p:txBody>
          <a:bodyPr/>
          <a:lstStyle/>
          <a:p>
            <a:endParaRPr lang="en-US">
              <a:solidFill>
                <a:prstClr val="black">
                  <a:tint val="75000"/>
                </a:prstClr>
              </a:solidFill>
            </a:endParaRPr>
          </a:p>
        </p:txBody>
      </p:sp>
      <p:sp>
        <p:nvSpPr>
          <p:cNvPr id="6" name="מציין מיקום של מספר שקופית 5"/>
          <p:cNvSpPr>
            <a:spLocks noGrp="1"/>
          </p:cNvSpPr>
          <p:nvPr>
            <p:ph type="sldNum" sz="quarter" idx="12"/>
          </p:nvPr>
        </p:nvSpPr>
        <p:spPr/>
        <p:txBody>
          <a:bodyPr/>
          <a:lstStyle/>
          <a:p>
            <a:fld id="{AA645805-DF85-0347-9D05-3DF99E248A4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98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E9C42176-DB51-495B-800C-1BFD14FC3BDE}" type="datetimeFigureOut">
              <a:rPr lang="he-IL" smtClean="0">
                <a:solidFill>
                  <a:srgbClr val="CCD1B9"/>
                </a:solidFill>
              </a:rPr>
              <a:pPr/>
              <a:t>כ"א/טבת/תשע"ז</a:t>
            </a:fld>
            <a:endParaRPr lang="he-IL">
              <a:solidFill>
                <a:srgbClr val="CCD1B9"/>
              </a:solidFill>
            </a:endParaRPr>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3E3BC755-9A48-4272-A509-6C62BFFCE421}" type="slidenum">
              <a:rPr lang="he-IL" smtClean="0"/>
              <a:pPr/>
              <a:t>‹#›</a:t>
            </a:fld>
            <a:endParaRPr lang="he-IL"/>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he-IL">
              <a:solidFill>
                <a:srgbClr val="CCD1B9"/>
              </a:solidFill>
            </a:endParaRPr>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he-IL" smtClean="0"/>
              <a:t>לחץ כדי לערוך סגנון כותרת של תבנית בסיס</a:t>
            </a:r>
            <a:endParaRPr lang="en-US" dirty="0"/>
          </a:p>
        </p:txBody>
      </p:sp>
    </p:spTree>
    <p:extLst>
      <p:ext uri="{BB962C8B-B14F-4D97-AF65-F5344CB8AC3E}">
        <p14:creationId xmlns:p14="http://schemas.microsoft.com/office/powerpoint/2010/main" val="32307915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5" name="Footer Placeholder 4"/>
          <p:cNvSpPr>
            <a:spLocks noGrp="1"/>
          </p:cNvSpPr>
          <p:nvPr>
            <p:ph type="ftr" sz="quarter" idx="11"/>
          </p:nvPr>
        </p:nvSpPr>
        <p:spPr/>
        <p:txBody>
          <a:bodyPr/>
          <a:lstStyle/>
          <a:p>
            <a:endParaRPr lang="he-IL">
              <a:solidFill>
                <a:srgbClr val="534949"/>
              </a:solidFill>
            </a:endParaRPr>
          </a:p>
        </p:txBody>
      </p:sp>
      <p:sp>
        <p:nvSpPr>
          <p:cNvPr id="6" name="Slide Number Placeholder 5"/>
          <p:cNvSpPr>
            <a:spLocks noGrp="1"/>
          </p:cNvSpPr>
          <p:nvPr>
            <p:ph type="sldNum" sz="quarter" idx="12"/>
          </p:nvPr>
        </p:nvSpPr>
        <p:spPr/>
        <p:txBody>
          <a:bodyPr/>
          <a:lstStyle/>
          <a:p>
            <a:fld id="{3E3BC755-9A48-4272-A509-6C62BFFCE421}" type="slidenum">
              <a:rPr lang="he-IL" smtClean="0">
                <a:solidFill>
                  <a:srgbClr val="534949"/>
                </a:solidFill>
              </a:rPr>
              <a:pPr/>
              <a:t>‹#›</a:t>
            </a:fld>
            <a:endParaRPr lang="he-IL">
              <a:solidFill>
                <a:srgbClr val="534949"/>
              </a:solidFill>
            </a:endParaRPr>
          </a:p>
        </p:txBody>
      </p:sp>
      <p:sp>
        <p:nvSpPr>
          <p:cNvPr id="7" name="Title 6"/>
          <p:cNvSpPr>
            <a:spLocks noGrp="1"/>
          </p:cNvSpPr>
          <p:nvPr>
            <p:ph type="title"/>
          </p:nvPr>
        </p:nvSpPr>
        <p:spPr/>
        <p:txBody>
          <a:bodyPr/>
          <a:lstStyle/>
          <a:p>
            <a:r>
              <a:rPr lang="he-IL" smtClean="0"/>
              <a:t>לחץ כדי לערוך סגנון כותרת של תבנית בסיס</a:t>
            </a:r>
            <a:endParaRPr lang="en-US"/>
          </a:p>
        </p:txBody>
      </p:sp>
    </p:spTree>
    <p:extLst>
      <p:ext uri="{BB962C8B-B14F-4D97-AF65-F5344CB8AC3E}">
        <p14:creationId xmlns:p14="http://schemas.microsoft.com/office/powerpoint/2010/main" val="23509773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9" name="Date Placeholder 8"/>
          <p:cNvSpPr>
            <a:spLocks noGrp="1"/>
          </p:cNvSpPr>
          <p:nvPr>
            <p:ph type="dt" sz="half" idx="10"/>
          </p:nvPr>
        </p:nvSpPr>
        <p:spPr/>
        <p:txBody>
          <a:bodyPr/>
          <a:lstStyle>
            <a:lvl1pPr>
              <a:defRPr>
                <a:solidFill>
                  <a:srgbClr val="FFFFFF"/>
                </a:solidFill>
              </a:defRPr>
            </a:lvl1pPr>
          </a:lstStyle>
          <a:p>
            <a:fld id="{E9C42176-DB51-495B-800C-1BFD14FC3BDE}" type="datetimeFigureOut">
              <a:rPr lang="he-IL" smtClean="0"/>
              <a:pPr/>
              <a:t>כ"א/טבת/תשע"ז</a:t>
            </a:fld>
            <a:endParaRPr lang="he-IL"/>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3E3BC755-9A48-4272-A509-6C62BFFCE421}" type="slidenum">
              <a:rPr lang="he-IL" smtClean="0">
                <a:solidFill>
                  <a:srgbClr val="CCD1B9"/>
                </a:solidFill>
              </a:rPr>
              <a:pPr/>
              <a:t>‹#›</a:t>
            </a:fld>
            <a:endParaRPr lang="he-IL">
              <a:solidFill>
                <a:srgbClr val="CCD1B9"/>
              </a:solidFill>
            </a:endParaRPr>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he-IL"/>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he-IL" smtClean="0"/>
              <a:t>לחץ כדי לערוך סגנון כותרת של תבנית בסיס</a:t>
            </a:r>
            <a:endParaRPr lang="en-US" dirty="0"/>
          </a:p>
        </p:txBody>
      </p:sp>
    </p:spTree>
    <p:extLst>
      <p:ext uri="{BB962C8B-B14F-4D97-AF65-F5344CB8AC3E}">
        <p14:creationId xmlns:p14="http://schemas.microsoft.com/office/powerpoint/2010/main" val="3225372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6" name="Footer Placeholder 5"/>
          <p:cNvSpPr>
            <a:spLocks noGrp="1"/>
          </p:cNvSpPr>
          <p:nvPr>
            <p:ph type="ftr" sz="quarter" idx="11"/>
          </p:nvPr>
        </p:nvSpPr>
        <p:spPr/>
        <p:txBody>
          <a:bodyPr/>
          <a:lstStyle/>
          <a:p>
            <a:endParaRPr lang="he-IL">
              <a:solidFill>
                <a:srgbClr val="534949"/>
              </a:solidFill>
            </a:endParaRPr>
          </a:p>
        </p:txBody>
      </p:sp>
      <p:sp>
        <p:nvSpPr>
          <p:cNvPr id="7" name="Slide Number Placeholder 6"/>
          <p:cNvSpPr>
            <a:spLocks noGrp="1"/>
          </p:cNvSpPr>
          <p:nvPr>
            <p:ph type="sldNum" sz="quarter" idx="12"/>
          </p:nvPr>
        </p:nvSpPr>
        <p:spPr/>
        <p:txBody>
          <a:bodyPr/>
          <a:lstStyle/>
          <a:p>
            <a:fld id="{3E3BC755-9A48-4272-A509-6C62BFFCE421}" type="slidenum">
              <a:rPr lang="he-IL" smtClean="0">
                <a:solidFill>
                  <a:srgbClr val="534949"/>
                </a:solidFill>
              </a:rPr>
              <a:pPr/>
              <a:t>‹#›</a:t>
            </a:fld>
            <a:endParaRPr lang="he-IL">
              <a:solidFill>
                <a:srgbClr val="534949"/>
              </a:solidFill>
            </a:endParaRPr>
          </a:p>
        </p:txBody>
      </p:sp>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Tree>
    <p:extLst>
      <p:ext uri="{BB962C8B-B14F-4D97-AF65-F5344CB8AC3E}">
        <p14:creationId xmlns:p14="http://schemas.microsoft.com/office/powerpoint/2010/main" val="29966554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8" name="Footer Placeholder 7"/>
          <p:cNvSpPr>
            <a:spLocks noGrp="1"/>
          </p:cNvSpPr>
          <p:nvPr>
            <p:ph type="ftr" sz="quarter" idx="11"/>
          </p:nvPr>
        </p:nvSpPr>
        <p:spPr/>
        <p:txBody>
          <a:bodyPr/>
          <a:lstStyle/>
          <a:p>
            <a:endParaRPr lang="he-IL">
              <a:solidFill>
                <a:srgbClr val="534949"/>
              </a:solidFill>
            </a:endParaRPr>
          </a:p>
        </p:txBody>
      </p:sp>
      <p:sp>
        <p:nvSpPr>
          <p:cNvPr id="9" name="Slide Number Placeholder 8"/>
          <p:cNvSpPr>
            <a:spLocks noGrp="1"/>
          </p:cNvSpPr>
          <p:nvPr>
            <p:ph type="sldNum" sz="quarter" idx="12"/>
          </p:nvPr>
        </p:nvSpPr>
        <p:spPr/>
        <p:txBody>
          <a:bodyPr/>
          <a:lstStyle/>
          <a:p>
            <a:fld id="{3E3BC755-9A48-4272-A509-6C62BFFCE421}" type="slidenum">
              <a:rPr lang="he-IL" smtClean="0">
                <a:solidFill>
                  <a:srgbClr val="534949"/>
                </a:solidFill>
              </a:rPr>
              <a:pPr/>
              <a:t>‹#›</a:t>
            </a:fld>
            <a:endParaRPr lang="he-IL">
              <a:solidFill>
                <a:srgbClr val="534949"/>
              </a:solidFill>
            </a:endParaRPr>
          </a:p>
        </p:txBody>
      </p:sp>
      <p:sp>
        <p:nvSpPr>
          <p:cNvPr id="10" name="Title 9"/>
          <p:cNvSpPr>
            <a:spLocks noGrp="1"/>
          </p:cNvSpPr>
          <p:nvPr>
            <p:ph type="title"/>
          </p:nvPr>
        </p:nvSpPr>
        <p:spPr/>
        <p:txBody>
          <a:bodyPr/>
          <a:lstStyle/>
          <a:p>
            <a:r>
              <a:rPr lang="he-IL" smtClean="0"/>
              <a:t>לחץ כדי לערוך סגנון כותרת של תבנית בסיס</a:t>
            </a:r>
            <a:endParaRPr lang="en-US"/>
          </a:p>
        </p:txBody>
      </p:sp>
    </p:spTree>
    <p:extLst>
      <p:ext uri="{BB962C8B-B14F-4D97-AF65-F5344CB8AC3E}">
        <p14:creationId xmlns:p14="http://schemas.microsoft.com/office/powerpoint/2010/main" val="31945780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4" name="Footer Placeholder 3"/>
          <p:cNvSpPr>
            <a:spLocks noGrp="1"/>
          </p:cNvSpPr>
          <p:nvPr>
            <p:ph type="ftr" sz="quarter" idx="11"/>
          </p:nvPr>
        </p:nvSpPr>
        <p:spPr/>
        <p:txBody>
          <a:bodyPr/>
          <a:lstStyle/>
          <a:p>
            <a:endParaRPr lang="he-IL">
              <a:solidFill>
                <a:srgbClr val="534949"/>
              </a:solidFill>
            </a:endParaRPr>
          </a:p>
        </p:txBody>
      </p:sp>
      <p:sp>
        <p:nvSpPr>
          <p:cNvPr id="5" name="Slide Number Placeholder 4"/>
          <p:cNvSpPr>
            <a:spLocks noGrp="1"/>
          </p:cNvSpPr>
          <p:nvPr>
            <p:ph type="sldNum" sz="quarter" idx="12"/>
          </p:nvPr>
        </p:nvSpPr>
        <p:spPr/>
        <p:txBody>
          <a:bodyPr/>
          <a:lstStyle/>
          <a:p>
            <a:fld id="{3E3BC755-9A48-4272-A509-6C62BFFCE421}" type="slidenum">
              <a:rPr lang="he-IL" smtClean="0">
                <a:solidFill>
                  <a:srgbClr val="534949"/>
                </a:solidFill>
              </a:rPr>
              <a:pPr/>
              <a:t>‹#›</a:t>
            </a:fld>
            <a:endParaRPr lang="he-IL">
              <a:solidFill>
                <a:srgbClr val="534949"/>
              </a:solidFill>
            </a:endParaRPr>
          </a:p>
        </p:txBody>
      </p:sp>
      <p:sp>
        <p:nvSpPr>
          <p:cNvPr id="6" name="Title 5"/>
          <p:cNvSpPr>
            <a:spLocks noGrp="1"/>
          </p:cNvSpPr>
          <p:nvPr>
            <p:ph type="title"/>
          </p:nvPr>
        </p:nvSpPr>
        <p:spPr/>
        <p:txBody>
          <a:bodyPr/>
          <a:lstStyle/>
          <a:p>
            <a:r>
              <a:rPr lang="he-IL" smtClean="0"/>
              <a:t>לחץ כדי לערוך סגנון כותרת של תבנית בסיס</a:t>
            </a:r>
            <a:endParaRPr lang="en-US"/>
          </a:p>
        </p:txBody>
      </p:sp>
    </p:spTree>
    <p:extLst>
      <p:ext uri="{BB962C8B-B14F-4D97-AF65-F5344CB8AC3E}">
        <p14:creationId xmlns:p14="http://schemas.microsoft.com/office/powerpoint/2010/main" val="12684739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ריק">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Date Placeholder 1"/>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3" name="Footer Placeholder 2"/>
          <p:cNvSpPr>
            <a:spLocks noGrp="1"/>
          </p:cNvSpPr>
          <p:nvPr>
            <p:ph type="ftr" sz="quarter" idx="11"/>
          </p:nvPr>
        </p:nvSpPr>
        <p:spPr/>
        <p:txBody>
          <a:bodyPr/>
          <a:lstStyle/>
          <a:p>
            <a:endParaRPr lang="he-IL">
              <a:solidFill>
                <a:srgbClr val="534949"/>
              </a:solidFill>
            </a:endParaRPr>
          </a:p>
        </p:txBody>
      </p:sp>
      <p:sp>
        <p:nvSpPr>
          <p:cNvPr id="4" name="Slide Number Placeholder 3"/>
          <p:cNvSpPr>
            <a:spLocks noGrp="1"/>
          </p:cNvSpPr>
          <p:nvPr>
            <p:ph type="sldNum" sz="quarter" idx="12"/>
          </p:nvPr>
        </p:nvSpPr>
        <p:spPr/>
        <p:txBody>
          <a:bodyPr/>
          <a:lstStyle/>
          <a:p>
            <a:fld id="{3E3BC755-9A48-4272-A509-6C62BFFCE421}" type="slidenum">
              <a:rPr lang="he-IL" smtClean="0">
                <a:solidFill>
                  <a:srgbClr val="534949"/>
                </a:solidFill>
              </a:rPr>
              <a:pPr/>
              <a:t>‹#›</a:t>
            </a:fld>
            <a:endParaRPr lang="he-IL">
              <a:solidFill>
                <a:srgbClr val="534949"/>
              </a:solidFill>
            </a:endParaRPr>
          </a:p>
        </p:txBody>
      </p:sp>
    </p:spTree>
    <p:extLst>
      <p:ext uri="{BB962C8B-B14F-4D97-AF65-F5344CB8AC3E}">
        <p14:creationId xmlns:p14="http://schemas.microsoft.com/office/powerpoint/2010/main" val="27810394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6" name="Footer Placeholder 5"/>
          <p:cNvSpPr>
            <a:spLocks noGrp="1"/>
          </p:cNvSpPr>
          <p:nvPr>
            <p:ph type="ftr" sz="quarter" idx="11"/>
          </p:nvPr>
        </p:nvSpPr>
        <p:spPr/>
        <p:txBody>
          <a:bodyPr/>
          <a:lstStyle/>
          <a:p>
            <a:endParaRPr lang="he-IL">
              <a:solidFill>
                <a:srgbClr val="534949"/>
              </a:solidFill>
            </a:endParaRPr>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3E3BC755-9A48-4272-A509-6C62BFFCE421}" type="slidenum">
              <a:rPr lang="he-IL" smtClean="0"/>
              <a:pPr/>
              <a:t>‹#›</a:t>
            </a:fld>
            <a:endParaRPr lang="he-IL"/>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he-IL" smtClean="0"/>
              <a:t>לחץ כדי לערוך סגנון כותרת של תבנית בסיס</a:t>
            </a:r>
            <a:endParaRPr lang="en-US" dirty="0"/>
          </a:p>
        </p:txBody>
      </p:sp>
    </p:spTree>
    <p:extLst>
      <p:ext uri="{BB962C8B-B14F-4D97-AF65-F5344CB8AC3E}">
        <p14:creationId xmlns:p14="http://schemas.microsoft.com/office/powerpoint/2010/main" val="1358558479"/>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E9C42176-DB51-495B-800C-1BFD14FC3BDE}" type="datetimeFigureOut">
              <a:rPr lang="he-IL" smtClean="0">
                <a:solidFill>
                  <a:srgbClr val="CCD1B9"/>
                </a:solidFill>
              </a:rPr>
              <a:pPr/>
              <a:t>כ"א/טבת/תשע"ז</a:t>
            </a:fld>
            <a:endParaRPr lang="he-IL">
              <a:solidFill>
                <a:srgbClr val="CCD1B9"/>
              </a:solidFill>
            </a:endParaRPr>
          </a:p>
        </p:txBody>
      </p:sp>
      <p:sp>
        <p:nvSpPr>
          <p:cNvPr id="6" name="Footer Placeholder 5"/>
          <p:cNvSpPr>
            <a:spLocks noGrp="1"/>
          </p:cNvSpPr>
          <p:nvPr>
            <p:ph type="ftr" sz="quarter" idx="11"/>
          </p:nvPr>
        </p:nvSpPr>
        <p:spPr/>
        <p:txBody>
          <a:bodyPr/>
          <a:lstStyle/>
          <a:p>
            <a:endParaRPr lang="he-IL">
              <a:solidFill>
                <a:srgbClr val="CCD1B9"/>
              </a:solidFill>
            </a:endParaRPr>
          </a:p>
        </p:txBody>
      </p:sp>
      <p:sp>
        <p:nvSpPr>
          <p:cNvPr id="7" name="Slide Number Placeholder 6"/>
          <p:cNvSpPr>
            <a:spLocks noGrp="1"/>
          </p:cNvSpPr>
          <p:nvPr>
            <p:ph type="sldNum" sz="quarter" idx="12"/>
          </p:nvPr>
        </p:nvSpPr>
        <p:spPr/>
        <p:txBody>
          <a:bodyPr/>
          <a:lstStyle/>
          <a:p>
            <a:fld id="{3E3BC755-9A48-4272-A509-6C62BFFCE421}" type="slidenum">
              <a:rPr lang="he-IL" smtClean="0">
                <a:solidFill>
                  <a:srgbClr val="CCD1B9"/>
                </a:solidFill>
              </a:rPr>
              <a:pPr/>
              <a:t>‹#›</a:t>
            </a:fld>
            <a:endParaRPr lang="he-IL">
              <a:solidFill>
                <a:srgbClr val="CCD1B9"/>
              </a:solidFill>
            </a:endParaRPr>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he-IL" smtClean="0"/>
              <a:t>לחץ כדי לערוך סגנון כותרת של תבנית בסיס</a:t>
            </a:r>
            <a:endParaRPr lang="en-US" dirty="0"/>
          </a:p>
        </p:txBody>
      </p:sp>
    </p:spTree>
    <p:extLst>
      <p:ext uri="{BB962C8B-B14F-4D97-AF65-F5344CB8AC3E}">
        <p14:creationId xmlns:p14="http://schemas.microsoft.com/office/powerpoint/2010/main" val="4189568119"/>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5" name="Footer Placeholder 4"/>
          <p:cNvSpPr>
            <a:spLocks noGrp="1"/>
          </p:cNvSpPr>
          <p:nvPr>
            <p:ph type="ftr" sz="quarter" idx="11"/>
          </p:nvPr>
        </p:nvSpPr>
        <p:spPr/>
        <p:txBody>
          <a:bodyPr/>
          <a:lstStyle/>
          <a:p>
            <a:endParaRPr lang="he-IL">
              <a:solidFill>
                <a:srgbClr val="534949"/>
              </a:solidFill>
            </a:endParaRPr>
          </a:p>
        </p:txBody>
      </p:sp>
      <p:sp>
        <p:nvSpPr>
          <p:cNvPr id="6" name="Slide Number Placeholder 5"/>
          <p:cNvSpPr>
            <a:spLocks noGrp="1"/>
          </p:cNvSpPr>
          <p:nvPr>
            <p:ph type="sldNum" sz="quarter" idx="12"/>
          </p:nvPr>
        </p:nvSpPr>
        <p:spPr/>
        <p:txBody>
          <a:bodyPr/>
          <a:lstStyle/>
          <a:p>
            <a:fld id="{3E3BC755-9A48-4272-A509-6C62BFFCE421}" type="slidenum">
              <a:rPr lang="he-IL" smtClean="0">
                <a:solidFill>
                  <a:srgbClr val="534949"/>
                </a:solidFill>
              </a:rPr>
              <a:pPr/>
              <a:t>‹#›</a:t>
            </a:fld>
            <a:endParaRPr lang="he-IL">
              <a:solidFill>
                <a:srgbClr val="534949"/>
              </a:solidFill>
            </a:endParaRPr>
          </a:p>
        </p:txBody>
      </p:sp>
    </p:spTree>
    <p:extLst>
      <p:ext uri="{BB962C8B-B14F-4D97-AF65-F5344CB8AC3E}">
        <p14:creationId xmlns:p14="http://schemas.microsoft.com/office/powerpoint/2010/main" val="355688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כותרת אנכית וטקסט">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Vertical Title 1"/>
          <p:cNvSpPr>
            <a:spLocks noGrp="1"/>
          </p:cNvSpPr>
          <p:nvPr>
            <p:ph type="title" orient="vert"/>
          </p:nvPr>
        </p:nvSpPr>
        <p:spPr>
          <a:xfrm>
            <a:off x="7162800" y="274638"/>
            <a:ext cx="1676400" cy="5851525"/>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5" name="Footer Placeholder 4"/>
          <p:cNvSpPr>
            <a:spLocks noGrp="1"/>
          </p:cNvSpPr>
          <p:nvPr>
            <p:ph type="ftr" sz="quarter" idx="11"/>
          </p:nvPr>
        </p:nvSpPr>
        <p:spPr/>
        <p:txBody>
          <a:bodyPr/>
          <a:lstStyle/>
          <a:p>
            <a:endParaRPr lang="he-IL">
              <a:solidFill>
                <a:srgbClr val="534949"/>
              </a:solidFill>
            </a:endParaRPr>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3E3BC755-9A48-4272-A509-6C62BFFCE421}" type="slidenum">
              <a:rPr lang="he-IL" smtClean="0">
                <a:solidFill>
                  <a:srgbClr val="CCD1B9"/>
                </a:solidFill>
              </a:rPr>
              <a:pPr/>
              <a:t>‹#›</a:t>
            </a:fld>
            <a:endParaRPr lang="he-IL">
              <a:solidFill>
                <a:srgbClr val="CCD1B9"/>
              </a:solidFill>
            </a:endParaRPr>
          </a:p>
        </p:txBody>
      </p:sp>
    </p:spTree>
    <p:extLst>
      <p:ext uri="{BB962C8B-B14F-4D97-AF65-F5344CB8AC3E}">
        <p14:creationId xmlns:p14="http://schemas.microsoft.com/office/powerpoint/2010/main" val="3637175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pPr rtl="0"/>
            <a:fld id="{6CDE33E6-DDC9-614B-8EDF-C0AC2F8D0DF0}" type="datetimeFigureOut">
              <a:rPr lang="en-US" smtClean="0">
                <a:solidFill>
                  <a:prstClr val="black">
                    <a:tint val="75000"/>
                  </a:prstClr>
                </a:solidFill>
              </a:rPr>
              <a:pPr rtl="0"/>
              <a:t>1/19/2017</a:t>
            </a:fld>
            <a:endParaRPr lang="en-US">
              <a:solidFill>
                <a:prstClr val="black">
                  <a:tint val="75000"/>
                </a:prstClr>
              </a:solidFill>
            </a:endParaRPr>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pPr rtl="0"/>
            <a:fld id="{AA645805-DF85-0347-9D05-3DF99E248A45}"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2347810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E9C42176-DB51-495B-800C-1BFD14FC3BDE}" type="datetimeFigureOut">
              <a:rPr lang="he-IL" smtClean="0">
                <a:solidFill>
                  <a:srgbClr val="534949"/>
                </a:solidFill>
              </a:rPr>
              <a:pPr/>
              <a:t>כ"א/טבת/תשע"ז</a:t>
            </a:fld>
            <a:endParaRPr lang="he-IL">
              <a:solidFill>
                <a:srgbClr val="534949"/>
              </a:solidFill>
            </a:endParaRPr>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he-IL">
              <a:solidFill>
                <a:srgbClr val="534949"/>
              </a:solidFill>
            </a:endParaRPr>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3E3BC755-9A48-4272-A509-6C62BFFCE421}" type="slidenum">
              <a:rPr lang="he-IL" smtClean="0">
                <a:solidFill>
                  <a:srgbClr val="534949"/>
                </a:solidFill>
              </a:rPr>
              <a:pPr/>
              <a:t>‹#›</a:t>
            </a:fld>
            <a:endParaRPr lang="he-IL">
              <a:solidFill>
                <a:srgbClr val="534949"/>
              </a:solidFill>
            </a:endParaRPr>
          </a:p>
        </p:txBody>
      </p:sp>
    </p:spTree>
    <p:extLst>
      <p:ext uri="{BB962C8B-B14F-4D97-AF65-F5344CB8AC3E}">
        <p14:creationId xmlns:p14="http://schemas.microsoft.com/office/powerpoint/2010/main" val="18265002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1"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r" defTabSz="914400" rtl="1"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r" defTabSz="914400" rtl="1"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r" defTabSz="914400" rtl="1"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r" defTabSz="914400" rtl="1"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r" defTabSz="914400" rtl="1"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r" defTabSz="914400" rtl="1"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r" defTabSz="914400" rtl="1"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r" defTabSz="914400" rtl="1"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r" defTabSz="914400" rtl="1"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849147"/>
          </a:xfrm>
        </p:spPr>
        <p:txBody>
          <a:bodyPr>
            <a:normAutofit fontScale="90000"/>
          </a:bodyPr>
          <a:lstStyle/>
          <a:p>
            <a:pPr algn="ctr" defTabSz="914400" rtl="1" eaLnBrk="1" latinLnBrk="0" hangingPunct="1">
              <a:lnSpc>
                <a:spcPct val="90000"/>
              </a:lnSpc>
              <a:spcBef>
                <a:spcPct val="0"/>
              </a:spcBef>
              <a:buNone/>
            </a:pPr>
            <a:r>
              <a:rPr lang="he-IL" b="1" dirty="0" smtClean="0">
                <a:latin typeface="BN Madregot" panose="02000000000000000000" pitchFamily="2" charset="-79"/>
                <a:cs typeface="BN Madregot" panose="02000000000000000000" pitchFamily="2" charset="-79"/>
              </a:rPr>
              <a:t>התמודדות עם בעיית שתיית</a:t>
            </a:r>
            <a:br>
              <a:rPr lang="he-IL" b="1" dirty="0" smtClean="0">
                <a:latin typeface="BN Madregot" panose="02000000000000000000" pitchFamily="2" charset="-79"/>
                <a:cs typeface="BN Madregot" panose="02000000000000000000" pitchFamily="2" charset="-79"/>
              </a:rPr>
            </a:br>
            <a:r>
              <a:rPr lang="he-IL" b="1" dirty="0">
                <a:latin typeface="BN Madregot" panose="02000000000000000000" pitchFamily="2" charset="-79"/>
                <a:cs typeface="BN Madregot" panose="02000000000000000000" pitchFamily="2" charset="-79"/>
              </a:rPr>
              <a:t/>
            </a:r>
            <a:br>
              <a:rPr lang="he-IL" b="1" dirty="0">
                <a:latin typeface="BN Madregot" panose="02000000000000000000" pitchFamily="2" charset="-79"/>
                <a:cs typeface="BN Madregot" panose="02000000000000000000" pitchFamily="2" charset="-79"/>
              </a:rPr>
            </a:br>
            <a:r>
              <a:rPr lang="he-IL" b="1" dirty="0" smtClean="0">
                <a:latin typeface="BN Madregot" panose="02000000000000000000" pitchFamily="2" charset="-79"/>
                <a:cs typeface="BN Madregot" panose="02000000000000000000" pitchFamily="2" charset="-79"/>
              </a:rPr>
              <a:t> אלכוהול בצה"ל</a:t>
            </a:r>
            <a:endParaRPr lang="en-US" b="1" dirty="0">
              <a:latin typeface="BN Madregot" panose="02000000000000000000" pitchFamily="2" charset="-79"/>
              <a:cs typeface="BN Madregot" panose="02000000000000000000" pitchFamily="2" charset="-79"/>
            </a:endParaRPr>
          </a:p>
        </p:txBody>
      </p:sp>
      <p:sp>
        <p:nvSpPr>
          <p:cNvPr id="3" name="Subtitle 2"/>
          <p:cNvSpPr>
            <a:spLocks noGrp="1"/>
          </p:cNvSpPr>
          <p:nvPr>
            <p:ph type="subTitle" idx="1"/>
          </p:nvPr>
        </p:nvSpPr>
        <p:spPr>
          <a:xfrm>
            <a:off x="1475656" y="4691196"/>
            <a:ext cx="6400800" cy="1752600"/>
          </a:xfrm>
        </p:spPr>
        <p:txBody>
          <a:bodyPr/>
          <a:lstStyle/>
          <a:p>
            <a:r>
              <a:rPr lang="he-IL" b="1" dirty="0" smtClean="0"/>
              <a:t>23.1.17</a:t>
            </a:r>
            <a:endParaRPr lang="en-US" b="1" dirty="0"/>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550" y="5692311"/>
            <a:ext cx="695549" cy="75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06908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a:defRPr/>
            </a:pPr>
            <a:r>
              <a:rPr lang="he-IL" altLang="he-IL" sz="3600" b="1" dirty="0" smtClean="0">
                <a:solidFill>
                  <a:srgbClr val="FFFF00"/>
                </a:solidFill>
              </a:rPr>
              <a:t>מהות הפעילות המשותפת צה"ל-רשות</a:t>
            </a:r>
            <a:br>
              <a:rPr lang="he-IL" altLang="he-IL" sz="3600" b="1" dirty="0" smtClean="0">
                <a:solidFill>
                  <a:srgbClr val="FFFF00"/>
                </a:solidFill>
              </a:rPr>
            </a:br>
            <a:r>
              <a:rPr lang="he-IL" altLang="he-IL" sz="2400" b="1" dirty="0" err="1" smtClean="0">
                <a:solidFill>
                  <a:srgbClr val="FFFF00"/>
                </a:solidFill>
              </a:rPr>
              <a:t>קח"ר</a:t>
            </a:r>
            <a:r>
              <a:rPr lang="he-IL" altLang="he-IL" sz="2400" b="1" dirty="0" smtClean="0">
                <a:solidFill>
                  <a:srgbClr val="FFFF00"/>
                </a:solidFill>
              </a:rPr>
              <a:t> - 2016</a:t>
            </a:r>
            <a:r>
              <a:rPr lang="he-IL" sz="2400" b="1" u="sng" dirty="0">
                <a:solidFill>
                  <a:srgbClr val="FFFF00"/>
                </a:solidFill>
                <a:latin typeface="David" panose="020E0502060401010101" pitchFamily="34" charset="-79"/>
                <a:cs typeface="David" panose="020E0502060401010101" pitchFamily="34" charset="-79"/>
              </a:rPr>
              <a:t/>
            </a:r>
            <a:br>
              <a:rPr lang="he-IL" sz="2400" b="1" u="sng" dirty="0">
                <a:solidFill>
                  <a:srgbClr val="FFFF00"/>
                </a:solidFill>
                <a:latin typeface="David" panose="020E0502060401010101" pitchFamily="34" charset="-79"/>
                <a:cs typeface="David" panose="020E0502060401010101" pitchFamily="34" charset="-79"/>
              </a:rPr>
            </a:br>
            <a:endParaRPr lang="en-US" altLang="en-US" sz="2400" dirty="0" smtClean="0">
              <a:solidFill>
                <a:srgbClr val="FFFF00"/>
              </a:solidFill>
            </a:endParaRPr>
          </a:p>
        </p:txBody>
      </p:sp>
      <p:sp>
        <p:nvSpPr>
          <p:cNvPr id="5123" name="Content Placeholder 2"/>
          <p:cNvSpPr>
            <a:spLocks noGrp="1"/>
          </p:cNvSpPr>
          <p:nvPr>
            <p:ph idx="1"/>
          </p:nvPr>
        </p:nvSpPr>
        <p:spPr>
          <a:xfrm>
            <a:off x="378619" y="1541463"/>
            <a:ext cx="8412956" cy="1897062"/>
          </a:xfrm>
        </p:spPr>
        <p:txBody>
          <a:bodyPr>
            <a:normAutofit fontScale="92500" lnSpcReduction="10000"/>
          </a:bodyPr>
          <a:lstStyle/>
          <a:p>
            <a:pPr marL="45720" indent="0" algn="r" rtl="1">
              <a:buNone/>
            </a:pPr>
            <a:r>
              <a:rPr lang="he-IL" altLang="en-US" sz="3200" dirty="0" smtClean="0">
                <a:solidFill>
                  <a:srgbClr val="000099"/>
                </a:solidFill>
                <a:latin typeface="David" pitchFamily="34" charset="-79"/>
                <a:cs typeface="David" pitchFamily="34" charset="-79"/>
              </a:rPr>
              <a:t>* </a:t>
            </a:r>
            <a:r>
              <a:rPr lang="he-IL" altLang="en-US" sz="3000" dirty="0" smtClean="0">
                <a:solidFill>
                  <a:srgbClr val="000099"/>
                </a:solidFill>
                <a:latin typeface="David" pitchFamily="34" charset="-79"/>
                <a:cs typeface="David" pitchFamily="34" charset="-79"/>
              </a:rPr>
              <a:t>הרשות נרתמה ע"י חיל החינוך והנוער, כחלק מחזונה הלאומי, </a:t>
            </a:r>
            <a:r>
              <a:rPr lang="he-IL" altLang="en-US" sz="4000" b="1" dirty="0" smtClean="0">
                <a:solidFill>
                  <a:srgbClr val="000099"/>
                </a:solidFill>
                <a:latin typeface="David" pitchFamily="34" charset="-79"/>
                <a:cs typeface="David" pitchFamily="34" charset="-79"/>
              </a:rPr>
              <a:t>לסייע בידי המפקדים </a:t>
            </a:r>
            <a:r>
              <a:rPr lang="he-IL" altLang="en-US" sz="3000" dirty="0" smtClean="0">
                <a:solidFill>
                  <a:srgbClr val="000099"/>
                </a:solidFill>
                <a:latin typeface="David" pitchFamily="34" charset="-79"/>
                <a:cs typeface="David" pitchFamily="34" charset="-79"/>
              </a:rPr>
              <a:t>בצה"ל במאבקם החינוכי המורכב בתחום מניעת השימוש בסמים והשימוש לרעה באלכוהול</a:t>
            </a:r>
            <a:endParaRPr lang="he-IL" altLang="en-US" dirty="0" smtClean="0"/>
          </a:p>
          <a:p>
            <a:pPr algn="r" rtl="1"/>
            <a:endParaRPr lang="en-US" altLang="en-US" dirty="0" smtClean="0"/>
          </a:p>
        </p:txBody>
      </p:sp>
      <p:sp>
        <p:nvSpPr>
          <p:cNvPr id="5124" name="Content Placeholder 2"/>
          <p:cNvSpPr txBox="1">
            <a:spLocks/>
          </p:cNvSpPr>
          <p:nvPr/>
        </p:nvSpPr>
        <p:spPr bwMode="auto">
          <a:xfrm>
            <a:off x="4360067" y="3645024"/>
            <a:ext cx="4316387"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itchFamily="34" charset="0"/>
              <a:buChar char="•"/>
              <a:defRPr sz="2800">
                <a:solidFill>
                  <a:schemeClr val="tx1"/>
                </a:solidFill>
                <a:latin typeface="Calibri" pitchFamily="34" charset="0"/>
              </a:defRPr>
            </a:lvl1pPr>
            <a:lvl2pPr marL="685800" indent="-22860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9pPr>
          </a:lstStyle>
          <a:p>
            <a:pPr marL="0" indent="0">
              <a:buFont typeface="Arial" pitchFamily="34" charset="0"/>
              <a:buNone/>
            </a:pPr>
            <a:r>
              <a:rPr lang="he-IL" altLang="en-US" sz="3000" spc="150" dirty="0">
                <a:solidFill>
                  <a:srgbClr val="000099"/>
                </a:solidFill>
                <a:latin typeface="David" pitchFamily="34" charset="-79"/>
                <a:cs typeface="David" pitchFamily="34" charset="-79"/>
              </a:rPr>
              <a:t>* משימה זו נעשית תוך </a:t>
            </a:r>
            <a:r>
              <a:rPr lang="he-IL" altLang="en-US" sz="3700" b="1" spc="150" dirty="0">
                <a:solidFill>
                  <a:srgbClr val="000099"/>
                </a:solidFill>
                <a:latin typeface="David" pitchFamily="34" charset="-79"/>
                <a:cs typeface="David" pitchFamily="34" charset="-79"/>
              </a:rPr>
              <a:t>שמירה על המסרים </a:t>
            </a:r>
            <a:r>
              <a:rPr lang="he-IL" altLang="en-US" sz="3000" spc="150" dirty="0">
                <a:solidFill>
                  <a:srgbClr val="000099"/>
                </a:solidFill>
                <a:latin typeface="David" pitchFamily="34" charset="-79"/>
                <a:cs typeface="David" pitchFamily="34" charset="-79"/>
              </a:rPr>
              <a:t>ודגשי ההסברה הצבאיים, </a:t>
            </a:r>
            <a:r>
              <a:rPr lang="he-IL" altLang="en-US" sz="3700" b="1" spc="150" dirty="0">
                <a:solidFill>
                  <a:srgbClr val="000099"/>
                </a:solidFill>
                <a:latin typeface="David" pitchFamily="34" charset="-79"/>
                <a:cs typeface="David" pitchFamily="34" charset="-79"/>
              </a:rPr>
              <a:t>פיקוח</a:t>
            </a:r>
            <a:r>
              <a:rPr lang="he-IL" altLang="en-US" sz="3700" spc="150" dirty="0">
                <a:solidFill>
                  <a:srgbClr val="000099"/>
                </a:solidFill>
                <a:effectLst>
                  <a:outerShdw blurRad="38100" dist="38100" dir="2700000" algn="tl">
                    <a:srgbClr val="000000">
                      <a:alpha val="43137"/>
                    </a:srgbClr>
                  </a:outerShdw>
                </a:effectLst>
                <a:latin typeface="David" pitchFamily="34" charset="-79"/>
                <a:cs typeface="David" pitchFamily="34" charset="-79"/>
              </a:rPr>
              <a:t> </a:t>
            </a:r>
            <a:r>
              <a:rPr lang="he-IL" altLang="en-US" sz="3000" spc="150" dirty="0">
                <a:solidFill>
                  <a:srgbClr val="000099"/>
                </a:solidFill>
                <a:latin typeface="David" pitchFamily="34" charset="-79"/>
                <a:cs typeface="David" pitchFamily="34" charset="-79"/>
              </a:rPr>
              <a:t>הדוק על העשייה </a:t>
            </a:r>
            <a:r>
              <a:rPr lang="he-IL" altLang="en-US" sz="3700" b="1" spc="150" dirty="0">
                <a:solidFill>
                  <a:srgbClr val="000099"/>
                </a:solidFill>
                <a:latin typeface="David" pitchFamily="34" charset="-79"/>
                <a:cs typeface="David" pitchFamily="34" charset="-79"/>
              </a:rPr>
              <a:t>ומחוייבות</a:t>
            </a:r>
            <a:r>
              <a:rPr lang="he-IL" altLang="en-US" sz="3700" spc="150" dirty="0">
                <a:solidFill>
                  <a:srgbClr val="000099"/>
                </a:solidFill>
                <a:effectLst>
                  <a:outerShdw blurRad="38100" dist="38100" dir="2700000" algn="tl">
                    <a:srgbClr val="000000">
                      <a:alpha val="43137"/>
                    </a:srgbClr>
                  </a:outerShdw>
                </a:effectLst>
                <a:latin typeface="David" pitchFamily="34" charset="-79"/>
                <a:cs typeface="David" pitchFamily="34" charset="-79"/>
              </a:rPr>
              <a:t> </a:t>
            </a:r>
            <a:r>
              <a:rPr lang="he-IL" altLang="en-US" sz="3000" spc="150" dirty="0">
                <a:solidFill>
                  <a:srgbClr val="000099"/>
                </a:solidFill>
                <a:latin typeface="David" pitchFamily="34" charset="-79"/>
                <a:cs typeface="David" pitchFamily="34" charset="-79"/>
              </a:rPr>
              <a:t>מלאה!</a:t>
            </a:r>
            <a:endParaRPr lang="en-US" altLang="en-US" sz="3000" spc="150" dirty="0">
              <a:solidFill>
                <a:srgbClr val="000099"/>
              </a:solidFill>
              <a:latin typeface="David" pitchFamily="34" charset="-79"/>
              <a:cs typeface="David" pitchFamily="34" charset="-79"/>
            </a:endParaRPr>
          </a:p>
          <a:p>
            <a:endParaRPr lang="en-US" altLang="en-US" sz="3000" spc="150" dirty="0">
              <a:solidFill>
                <a:srgbClr val="000099"/>
              </a:solidFill>
              <a:latin typeface="David" pitchFamily="34" charset="-79"/>
              <a:cs typeface="David" pitchFamily="34" charset="-79"/>
            </a:endParaRP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755576" y="3284984"/>
            <a:ext cx="3816424" cy="256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67072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he-IL" sz="4000" dirty="0" smtClean="0">
                <a:solidFill>
                  <a:srgbClr val="FFFF00"/>
                </a:solidFill>
              </a:rPr>
              <a:t>הוראה מקצועית חיל החינוך והנוער "הבחירה בחיים"- </a:t>
            </a:r>
            <a:r>
              <a:rPr lang="he-IL" sz="3600" dirty="0" smtClean="0">
                <a:solidFill>
                  <a:srgbClr val="FFFF00"/>
                </a:solidFill>
              </a:rPr>
              <a:t>8/10/15</a:t>
            </a:r>
            <a:endParaRPr lang="he-IL" sz="3600" dirty="0">
              <a:solidFill>
                <a:srgbClr val="FFFF00"/>
              </a:solidFill>
            </a:endParaRPr>
          </a:p>
        </p:txBody>
      </p:sp>
      <p:pic>
        <p:nvPicPr>
          <p:cNvPr id="1026" name="Picture 2" descr="C:\Users\פנינה\Desktop\הוראה מקצועית אוק 15 סרוקה.jpe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96552" y="1484784"/>
            <a:ext cx="5694010" cy="6120680"/>
          </a:xfrm>
          <a:prstGeom prst="rect">
            <a:avLst/>
          </a:prstGeom>
          <a:noFill/>
          <a:extLst>
            <a:ext uri="{909E8E84-426E-40DD-AFC4-6F175D3DCCD1}">
              <a14:hiddenFill xmlns:a14="http://schemas.microsoft.com/office/drawing/2010/main">
                <a:solidFill>
                  <a:srgbClr val="FFFFFF"/>
                </a:solidFill>
              </a14:hiddenFill>
            </a:ext>
          </a:extLst>
        </p:spPr>
      </p:pic>
      <p:sp>
        <p:nvSpPr>
          <p:cNvPr id="5" name="Down Arrow 4"/>
          <p:cNvSpPr/>
          <p:nvPr/>
        </p:nvSpPr>
        <p:spPr>
          <a:xfrm rot="2704984">
            <a:off x="3973804" y="3242924"/>
            <a:ext cx="988688" cy="217823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endParaRPr>
          </a:p>
        </p:txBody>
      </p:sp>
      <p:sp>
        <p:nvSpPr>
          <p:cNvPr id="6" name="Rounded Rectangle 5"/>
          <p:cNvSpPr/>
          <p:nvPr/>
        </p:nvSpPr>
        <p:spPr>
          <a:xfrm>
            <a:off x="5724128" y="2132856"/>
            <a:ext cx="3096344" cy="38164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pPr>
            <a:r>
              <a:rPr lang="he-IL" sz="2400" dirty="0">
                <a:solidFill>
                  <a:srgbClr val="FFFF00"/>
                </a:solidFill>
              </a:rPr>
              <a:t>סעיף 1  ו':</a:t>
            </a:r>
          </a:p>
          <a:p>
            <a:pPr algn="ctr">
              <a:lnSpc>
                <a:spcPct val="150000"/>
              </a:lnSpc>
            </a:pPr>
            <a:r>
              <a:rPr lang="he-IL" dirty="0">
                <a:solidFill>
                  <a:prstClr val="white"/>
                </a:solidFill>
              </a:rPr>
              <a:t>הרשות הלאומית למלחמה בסמים ובאלכוהול משמשת כגורם מייעץ לעיסוק בתחום החינוך והמניעה של השימוש בסמים ובאלכוהול </a:t>
            </a:r>
            <a:r>
              <a:rPr lang="he-IL" dirty="0" smtClean="0">
                <a:solidFill>
                  <a:prstClr val="white"/>
                </a:solidFill>
              </a:rPr>
              <a:t>בצה"ל</a:t>
            </a:r>
            <a:endParaRPr lang="he-IL" dirty="0">
              <a:solidFill>
                <a:prstClr val="white"/>
              </a:solidFill>
            </a:endParaRPr>
          </a:p>
        </p:txBody>
      </p:sp>
    </p:spTree>
    <p:extLst>
      <p:ext uri="{BB962C8B-B14F-4D97-AF65-F5344CB8AC3E}">
        <p14:creationId xmlns:p14="http://schemas.microsoft.com/office/powerpoint/2010/main" val="8975407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algn="ctr" eaLnBrk="1" hangingPunct="1"/>
            <a:r>
              <a:rPr lang="he-IL" altLang="he-IL" sz="3600" b="1" dirty="0" smtClean="0">
                <a:solidFill>
                  <a:srgbClr val="FFFF00"/>
                </a:solidFill>
              </a:rPr>
              <a:t>מטרות הפעילות החינוכית</a:t>
            </a:r>
            <a:r>
              <a:rPr lang="he-IL" altLang="he-IL" b="1" u="sng" dirty="0" smtClean="0"/>
              <a:t/>
            </a:r>
            <a:br>
              <a:rPr lang="he-IL" altLang="he-IL" b="1" u="sng" dirty="0" smtClean="0"/>
            </a:br>
            <a:endParaRPr lang="en-US" altLang="he-IL" dirty="0" smtClean="0"/>
          </a:p>
        </p:txBody>
      </p:sp>
      <p:sp>
        <p:nvSpPr>
          <p:cNvPr id="3" name="Content Placeholder 2"/>
          <p:cNvSpPr>
            <a:spLocks noGrp="1"/>
          </p:cNvSpPr>
          <p:nvPr>
            <p:ph idx="1"/>
          </p:nvPr>
        </p:nvSpPr>
        <p:spPr>
          <a:xfrm>
            <a:off x="899592" y="1412776"/>
            <a:ext cx="7992888" cy="2760588"/>
          </a:xfrm>
        </p:spPr>
        <p:txBody>
          <a:bodyPr rtlCol="0">
            <a:normAutofit fontScale="85000" lnSpcReduction="20000"/>
          </a:bodyPr>
          <a:lstStyle/>
          <a:p>
            <a:pPr algn="r" rtl="1" eaLnBrk="1" fontAlgn="auto" hangingPunct="1">
              <a:spcAft>
                <a:spcPts val="0"/>
              </a:spcAft>
              <a:defRPr/>
            </a:pPr>
            <a:endParaRPr lang="he-IL" sz="2400" dirty="0" smtClean="0">
              <a:solidFill>
                <a:srgbClr val="000099"/>
              </a:solidFill>
              <a:latin typeface="David" panose="020E0502060401010101" pitchFamily="34" charset="-79"/>
              <a:cs typeface="David" panose="020E0502060401010101" pitchFamily="34" charset="-79"/>
            </a:endParaRPr>
          </a:p>
          <a:p>
            <a:pPr marL="45720" indent="0" algn="r" rtl="1" eaLnBrk="1" fontAlgn="auto" hangingPunct="1">
              <a:spcAft>
                <a:spcPts val="0"/>
              </a:spcAft>
              <a:buNone/>
              <a:defRPr/>
            </a:pPr>
            <a:r>
              <a:rPr lang="he-IL" sz="2400" dirty="0" smtClean="0">
                <a:solidFill>
                  <a:srgbClr val="000099"/>
                </a:solidFill>
                <a:latin typeface="David" panose="020E0502060401010101" pitchFamily="34" charset="-79"/>
                <a:cs typeface="David" panose="020E0502060401010101" pitchFamily="34" charset="-79"/>
              </a:rPr>
              <a:t> </a:t>
            </a:r>
            <a:r>
              <a:rPr lang="he-IL" sz="3600" b="1" dirty="0" smtClean="0">
                <a:solidFill>
                  <a:srgbClr val="000099"/>
                </a:solidFill>
                <a:latin typeface="David" panose="020E0502060401010101" pitchFamily="34" charset="-79"/>
                <a:cs typeface="David" panose="020E0502060401010101" pitchFamily="34" charset="-79"/>
              </a:rPr>
              <a:t>העלאת המודעות</a:t>
            </a:r>
            <a:r>
              <a:rPr lang="he-IL" sz="2400" b="1" dirty="0" smtClean="0">
                <a:solidFill>
                  <a:srgbClr val="000099"/>
                </a:solidFill>
                <a:latin typeface="David" panose="020E0502060401010101" pitchFamily="34" charset="-79"/>
                <a:cs typeface="David" panose="020E0502060401010101" pitchFamily="34" charset="-79"/>
              </a:rPr>
              <a:t> </a:t>
            </a:r>
            <a:r>
              <a:rPr lang="he-IL" sz="2400" dirty="0" smtClean="0">
                <a:solidFill>
                  <a:srgbClr val="000099"/>
                </a:solidFill>
                <a:latin typeface="David" panose="020E0502060401010101" pitchFamily="34" charset="-79"/>
                <a:cs typeface="David" panose="020E0502060401010101" pitchFamily="34" charset="-79"/>
              </a:rPr>
              <a:t>בקרב מפקדי צה"ל וחייליו לתופעת נגע הסמים והשימוש לרעה באלכוהול בצה"ל, המאפיינים, הסכנות וחשיבות העיסוק בנושא</a:t>
            </a:r>
          </a:p>
          <a:p>
            <a:pPr algn="r" rtl="1" eaLnBrk="1" fontAlgn="auto" hangingPunct="1">
              <a:spcAft>
                <a:spcPts val="0"/>
              </a:spcAft>
              <a:defRPr/>
            </a:pPr>
            <a:endParaRPr lang="he-IL" sz="2400" dirty="0" smtClean="0">
              <a:solidFill>
                <a:srgbClr val="000099"/>
              </a:solidFill>
              <a:latin typeface="David" panose="020E0502060401010101" pitchFamily="34" charset="-79"/>
              <a:cs typeface="David" panose="020E0502060401010101" pitchFamily="34" charset="-79"/>
            </a:endParaRPr>
          </a:p>
          <a:p>
            <a:pPr marL="45720" indent="0" algn="r" rtl="1" eaLnBrk="1" fontAlgn="auto" hangingPunct="1">
              <a:spcAft>
                <a:spcPts val="0"/>
              </a:spcAft>
              <a:buNone/>
              <a:defRPr/>
            </a:pPr>
            <a:r>
              <a:rPr lang="he-IL" sz="3500" b="1" dirty="0" smtClean="0">
                <a:solidFill>
                  <a:srgbClr val="000099"/>
                </a:solidFill>
                <a:latin typeface="David" panose="020E0502060401010101" pitchFamily="34" charset="-79"/>
                <a:cs typeface="David" panose="020E0502060401010101" pitchFamily="34" charset="-79"/>
              </a:rPr>
              <a:t>הגברת נכונות המפקדים להובלה אקטיבית </a:t>
            </a:r>
            <a:r>
              <a:rPr lang="he-IL" sz="2400" dirty="0" smtClean="0">
                <a:solidFill>
                  <a:srgbClr val="000099"/>
                </a:solidFill>
                <a:latin typeface="David" panose="020E0502060401010101" pitchFamily="34" charset="-79"/>
                <a:cs typeface="David" panose="020E0502060401010101" pitchFamily="34" charset="-79"/>
              </a:rPr>
              <a:t>של המאבק בנגע הסמים והשימוש לרעה באלכוהול בצה"ל. </a:t>
            </a:r>
          </a:p>
          <a:p>
            <a:pPr marL="45720" indent="0" algn="r" rtl="1" eaLnBrk="1" fontAlgn="auto" hangingPunct="1">
              <a:spcAft>
                <a:spcPts val="0"/>
              </a:spcAft>
              <a:buNone/>
              <a:defRPr/>
            </a:pPr>
            <a:r>
              <a:rPr lang="he-IL" sz="2400" dirty="0">
                <a:solidFill>
                  <a:srgbClr val="000099"/>
                </a:solidFill>
                <a:latin typeface="David" panose="020E0502060401010101" pitchFamily="34" charset="-79"/>
                <a:cs typeface="David" panose="020E0502060401010101" pitchFamily="34" charset="-79"/>
              </a:rPr>
              <a:t> </a:t>
            </a:r>
            <a:r>
              <a:rPr lang="he-IL" sz="2400" dirty="0" smtClean="0">
                <a:solidFill>
                  <a:srgbClr val="000099"/>
                </a:solidFill>
                <a:latin typeface="David" panose="020E0502060401010101" pitchFamily="34" charset="-79"/>
                <a:cs typeface="David" panose="020E0502060401010101" pitchFamily="34" charset="-79"/>
              </a:rPr>
              <a:t>הדרך: חיזוק עמדות השוללות את השימוש בחומרים השונים</a:t>
            </a:r>
          </a:p>
        </p:txBody>
      </p:sp>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4301" y="4086243"/>
            <a:ext cx="3409587" cy="255339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
        <p:nvSpPr>
          <p:cNvPr id="4101" name="Content Placeholder 2"/>
          <p:cNvSpPr txBox="1">
            <a:spLocks/>
          </p:cNvSpPr>
          <p:nvPr/>
        </p:nvSpPr>
        <p:spPr bwMode="auto">
          <a:xfrm>
            <a:off x="3661172" y="4221088"/>
            <a:ext cx="5087291" cy="315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itchFamily="34" charset="0"/>
              <a:buChar char="•"/>
              <a:defRPr sz="2800">
                <a:solidFill>
                  <a:schemeClr val="tx1"/>
                </a:solidFill>
                <a:latin typeface="Calibri" pitchFamily="34" charset="0"/>
              </a:defRPr>
            </a:lvl1pPr>
            <a:lvl2pPr marL="685800" indent="-22860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9pPr>
          </a:lstStyle>
          <a:p>
            <a:pPr marL="0" indent="0">
              <a:buFont typeface="Arial" pitchFamily="34" charset="0"/>
              <a:buNone/>
            </a:pPr>
            <a:r>
              <a:rPr lang="he-IL" altLang="en-US" sz="2400" dirty="0" smtClean="0">
                <a:solidFill>
                  <a:srgbClr val="000099"/>
                </a:solidFill>
                <a:latin typeface="David" pitchFamily="34" charset="-79"/>
                <a:cs typeface="David" pitchFamily="34" charset="-79"/>
              </a:rPr>
              <a:t> </a:t>
            </a:r>
          </a:p>
          <a:p>
            <a:pPr marL="0" indent="0">
              <a:buFont typeface="Arial" pitchFamily="34" charset="0"/>
              <a:buNone/>
            </a:pPr>
            <a:r>
              <a:rPr lang="he-IL" altLang="en-US" sz="3000" b="1" spc="150" dirty="0" smtClean="0">
                <a:solidFill>
                  <a:srgbClr val="000099"/>
                </a:solidFill>
                <a:latin typeface="David" panose="020E0502060401010101" pitchFamily="34" charset="-79"/>
                <a:cs typeface="David" panose="020E0502060401010101" pitchFamily="34" charset="-79"/>
              </a:rPr>
              <a:t>הקניית </a:t>
            </a:r>
            <a:r>
              <a:rPr lang="he-IL" altLang="en-US" sz="3000" b="1" spc="150" dirty="0">
                <a:solidFill>
                  <a:srgbClr val="000099"/>
                </a:solidFill>
                <a:latin typeface="David" panose="020E0502060401010101" pitchFamily="34" charset="-79"/>
                <a:cs typeface="David" panose="020E0502060401010101" pitchFamily="34" charset="-79"/>
              </a:rPr>
              <a:t>כלים למפקדים להתמודדות</a:t>
            </a:r>
            <a:r>
              <a:rPr lang="he-IL" altLang="en-US" sz="3600" b="1" dirty="0">
                <a:solidFill>
                  <a:srgbClr val="000099"/>
                </a:solidFill>
                <a:latin typeface="David" pitchFamily="34" charset="-79"/>
                <a:cs typeface="David" pitchFamily="34" charset="-79"/>
              </a:rPr>
              <a:t> </a:t>
            </a:r>
            <a:r>
              <a:rPr lang="he-IL" altLang="en-US" sz="2400" dirty="0">
                <a:solidFill>
                  <a:srgbClr val="000099"/>
                </a:solidFill>
                <a:latin typeface="David" pitchFamily="34" charset="-79"/>
                <a:cs typeface="David" pitchFamily="34" charset="-79"/>
              </a:rPr>
              <a:t>עם </a:t>
            </a:r>
            <a:r>
              <a:rPr lang="he-IL" altLang="en-US" sz="2400" dirty="0" smtClean="0">
                <a:solidFill>
                  <a:srgbClr val="000099"/>
                </a:solidFill>
                <a:latin typeface="David" pitchFamily="34" charset="-79"/>
                <a:cs typeface="David" pitchFamily="34" charset="-79"/>
              </a:rPr>
              <a:t>תופעת </a:t>
            </a:r>
            <a:r>
              <a:rPr lang="he-IL" altLang="en-US" sz="2400" dirty="0">
                <a:solidFill>
                  <a:srgbClr val="000099"/>
                </a:solidFill>
                <a:latin typeface="David" pitchFamily="34" charset="-79"/>
                <a:cs typeface="David" pitchFamily="34" charset="-79"/>
              </a:rPr>
              <a:t>השימוש </a:t>
            </a:r>
            <a:r>
              <a:rPr lang="he-IL" altLang="en-US" sz="2400" dirty="0" smtClean="0">
                <a:solidFill>
                  <a:srgbClr val="000099"/>
                </a:solidFill>
                <a:latin typeface="David" pitchFamily="34" charset="-79"/>
                <a:cs typeface="David" pitchFamily="34" charset="-79"/>
              </a:rPr>
              <a:t>בסמים והשימוש לרעה באלכוהול  </a:t>
            </a:r>
            <a:r>
              <a:rPr lang="he-IL" altLang="en-US" sz="2400" dirty="0">
                <a:solidFill>
                  <a:srgbClr val="000099"/>
                </a:solidFill>
                <a:latin typeface="David" pitchFamily="34" charset="-79"/>
                <a:cs typeface="David" pitchFamily="34" charset="-79"/>
              </a:rPr>
              <a:t>בקרב פקודיהם ולחיזוק תהליכי </a:t>
            </a:r>
            <a:r>
              <a:rPr lang="he-IL" altLang="en-US" sz="2400" dirty="0" smtClean="0">
                <a:solidFill>
                  <a:srgbClr val="000099"/>
                </a:solidFill>
                <a:latin typeface="David" pitchFamily="34" charset="-79"/>
                <a:cs typeface="David" pitchFamily="34" charset="-79"/>
              </a:rPr>
              <a:t>המניעה</a:t>
            </a:r>
            <a:endParaRPr lang="en-US" altLang="en-US" sz="2400" dirty="0">
              <a:solidFill>
                <a:srgbClr val="000099"/>
              </a:solidFill>
              <a:latin typeface="David" pitchFamily="34" charset="-79"/>
              <a:cs typeface="David" pitchFamily="34" charset="-79"/>
            </a:endParaRPr>
          </a:p>
        </p:txBody>
      </p:sp>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4301" y="4086243"/>
            <a:ext cx="3409587" cy="255339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Tree>
    <p:extLst>
      <p:ext uri="{BB962C8B-B14F-4D97-AF65-F5344CB8AC3E}">
        <p14:creationId xmlns:p14="http://schemas.microsoft.com/office/powerpoint/2010/main" val="4028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101">
                                            <p:txEl>
                                              <p:pRg st="1" end="1"/>
                                            </p:txEl>
                                          </p:spTgt>
                                        </p:tgtEl>
                                        <p:attrNameLst>
                                          <p:attrName>style.visibility</p:attrName>
                                        </p:attrNameLst>
                                      </p:cBhvr>
                                      <p:to>
                                        <p:strVal val="visible"/>
                                      </p:to>
                                    </p:set>
                                    <p:anim calcmode="lin" valueType="num">
                                      <p:cBhvr additive="base">
                                        <p:cTn id="25" dur="500" fill="hold"/>
                                        <p:tgtEl>
                                          <p:spTgt spid="410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0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556792"/>
            <a:ext cx="7992888" cy="2448272"/>
          </a:xfrm>
        </p:spPr>
        <p:txBody>
          <a:bodyPr>
            <a:normAutofit fontScale="92500" lnSpcReduction="10000"/>
          </a:bodyPr>
          <a:lstStyle/>
          <a:p>
            <a:pPr marL="109728" indent="0">
              <a:lnSpc>
                <a:spcPct val="120000"/>
              </a:lnSpc>
              <a:buNone/>
            </a:pPr>
            <a:r>
              <a:rPr lang="he-IL" sz="2800" b="1" dirty="0">
                <a:solidFill>
                  <a:srgbClr val="FF0000"/>
                </a:solidFill>
              </a:rPr>
              <a:t>משקה משכר, סם או כל חומר אחר </a:t>
            </a:r>
            <a:r>
              <a:rPr lang="he-IL" sz="2800" dirty="0"/>
              <a:t>שקיים יסוד סביר להניח שהשימוש בו עשוי לשבש את תפקודו של החייל באופן כזה שפעילותו עלולה להמריץ או לדכא את מערכת העצבים, לגרום להזיות, או לגרום שינויים בהכרה, בתפיסה, במצב הרוח או </a:t>
            </a:r>
            <a:r>
              <a:rPr lang="he-IL" sz="2800" dirty="0" smtClean="0"/>
              <a:t>בהתנהגות</a:t>
            </a:r>
            <a:endParaRPr lang="en-US" sz="3000" dirty="0"/>
          </a:p>
        </p:txBody>
      </p:sp>
      <p:sp>
        <p:nvSpPr>
          <p:cNvPr id="3" name="Title 2"/>
          <p:cNvSpPr>
            <a:spLocks noGrp="1"/>
          </p:cNvSpPr>
          <p:nvPr>
            <p:ph type="title"/>
          </p:nvPr>
        </p:nvSpPr>
        <p:spPr>
          <a:xfrm>
            <a:off x="474948" y="0"/>
            <a:ext cx="8229600" cy="764704"/>
          </a:xfrm>
        </p:spPr>
        <p:txBody>
          <a:bodyPr/>
          <a:lstStyle/>
          <a:p>
            <a:pPr algn="ctr"/>
            <a:r>
              <a:rPr lang="he-IL" sz="4000" dirty="0" smtClean="0">
                <a:solidFill>
                  <a:srgbClr val="FFFF00"/>
                </a:solidFill>
              </a:rPr>
              <a:t/>
            </a:r>
            <a:br>
              <a:rPr lang="he-IL" sz="4000" dirty="0" smtClean="0">
                <a:solidFill>
                  <a:srgbClr val="FFFF00"/>
                </a:solidFill>
              </a:rPr>
            </a:br>
            <a:r>
              <a:rPr lang="he-IL" sz="4000" dirty="0" smtClean="0">
                <a:solidFill>
                  <a:srgbClr val="FFFF00"/>
                </a:solidFill>
              </a:rPr>
              <a:t>חומרים </a:t>
            </a:r>
            <a:r>
              <a:rPr lang="he-IL" sz="4000" dirty="0">
                <a:solidFill>
                  <a:srgbClr val="FFFF00"/>
                </a:solidFill>
              </a:rPr>
              <a:t>משכרים מתוך פקודת </a:t>
            </a:r>
            <a:r>
              <a:rPr lang="he-IL" sz="4000" dirty="0" smtClean="0">
                <a:solidFill>
                  <a:srgbClr val="FFFF00"/>
                </a:solidFill>
              </a:rPr>
              <a:t>צה"ל (</a:t>
            </a:r>
            <a:r>
              <a:rPr lang="he-IL" sz="1600" dirty="0" smtClean="0">
                <a:solidFill>
                  <a:srgbClr val="FFFF00"/>
                </a:solidFill>
              </a:rPr>
              <a:t>אוגוסט 2015</a:t>
            </a:r>
            <a:r>
              <a:rPr lang="he-IL" sz="4000" dirty="0" smtClean="0">
                <a:solidFill>
                  <a:srgbClr val="FFFF00"/>
                </a:solidFill>
              </a:rPr>
              <a:t>) </a:t>
            </a:r>
            <a:endParaRPr lang="he-IL" sz="4000" dirty="0">
              <a:solidFill>
                <a:srgbClr val="FFFF00"/>
              </a:solidFill>
            </a:endParaRPr>
          </a:p>
        </p:txBody>
      </p:sp>
      <p:sp>
        <p:nvSpPr>
          <p:cNvPr id="4" name="מלבן 3"/>
          <p:cNvSpPr/>
          <p:nvPr/>
        </p:nvSpPr>
        <p:spPr>
          <a:xfrm>
            <a:off x="467544" y="4509120"/>
            <a:ext cx="8208912" cy="2092881"/>
          </a:xfrm>
          <a:prstGeom prst="rect">
            <a:avLst/>
          </a:prstGeom>
        </p:spPr>
        <p:txBody>
          <a:bodyPr wrap="square">
            <a:spAutoFit/>
          </a:bodyPr>
          <a:lstStyle/>
          <a:p>
            <a:pPr marL="109728">
              <a:defRPr/>
            </a:pPr>
            <a:r>
              <a:rPr lang="he-IL" sz="2600" b="1" spc="150" dirty="0">
                <a:solidFill>
                  <a:srgbClr val="FF0000"/>
                </a:solidFill>
              </a:rPr>
              <a:t>בין שהחומר אסור לפי פקודת הסמים המסוכנים (נוסח חדש), התשל"ג-1973 ובין שאינו אסור</a:t>
            </a:r>
            <a:r>
              <a:rPr lang="he-IL" sz="2600" spc="150" dirty="0">
                <a:solidFill>
                  <a:srgbClr val="FF0000"/>
                </a:solidFill>
              </a:rPr>
              <a:t>, </a:t>
            </a:r>
            <a:r>
              <a:rPr lang="he-IL" sz="2600" spc="150" dirty="0">
                <a:solidFill>
                  <a:srgbClr val="1F497D"/>
                </a:solidFill>
              </a:rPr>
              <a:t>לרבות חומר שעל פי פרסומו ברבים גורם למשתמש לתופעות הדומות לתופעות הנגרמות כתוצאה מהשימוש בסם </a:t>
            </a:r>
            <a:r>
              <a:rPr lang="he-IL" sz="2600" spc="150" dirty="0" smtClean="0">
                <a:solidFill>
                  <a:srgbClr val="1F497D"/>
                </a:solidFill>
              </a:rPr>
              <a:t>מסוכן</a:t>
            </a:r>
            <a:endParaRPr lang="en-US" sz="2600" kern="0" dirty="0">
              <a:solidFill>
                <a:prstClr val="black"/>
              </a:solidFill>
            </a:endParaRPr>
          </a:p>
        </p:txBody>
      </p:sp>
    </p:spTree>
    <p:extLst>
      <p:ext uri="{BB962C8B-B14F-4D97-AF65-F5344CB8AC3E}">
        <p14:creationId xmlns:p14="http://schemas.microsoft.com/office/powerpoint/2010/main" val="185647625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fallOver"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79512" y="33338"/>
            <a:ext cx="8964488" cy="854075"/>
          </a:xfrm>
        </p:spPr>
        <p:txBody>
          <a:bodyPr/>
          <a:lstStyle/>
          <a:p>
            <a:pPr algn="ctr" eaLnBrk="1" hangingPunct="1"/>
            <a:r>
              <a:rPr lang="he-IL" altLang="he-IL" sz="3600" b="1" dirty="0" smtClean="0">
                <a:solidFill>
                  <a:srgbClr val="FFFF00"/>
                </a:solidFill>
              </a:rPr>
              <a:t>מה כולל תחום הסמים והאלכוהול בצה"ל:</a:t>
            </a:r>
            <a:endParaRPr lang="en-US" altLang="he-IL" sz="3600" b="1" dirty="0" smtClean="0">
              <a:solidFill>
                <a:srgbClr val="FFFF00"/>
              </a:solidFill>
            </a:endParaRPr>
          </a:p>
        </p:txBody>
      </p:sp>
      <p:graphicFrame>
        <p:nvGraphicFramePr>
          <p:cNvPr id="4" name="Diagram 3"/>
          <p:cNvGraphicFramePr/>
          <p:nvPr>
            <p:extLst>
              <p:ext uri="{D42A27DB-BD31-4B8C-83A1-F6EECF244321}">
                <p14:modId xmlns:p14="http://schemas.microsoft.com/office/powerpoint/2010/main" val="2264747291"/>
              </p:ext>
            </p:extLst>
          </p:nvPr>
        </p:nvGraphicFramePr>
        <p:xfrm>
          <a:off x="251520" y="1628800"/>
          <a:ext cx="5169767" cy="47534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7"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709319" y="1916832"/>
            <a:ext cx="3337123" cy="683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699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he-IL" sz="3600" b="1" kern="10" dirty="0" smtClean="0">
                <a:ln w="31750">
                  <a:solidFill>
                    <a:srgbClr val="3333CC"/>
                  </a:solidFill>
                  <a:round/>
                  <a:headEnd/>
                  <a:tailEnd/>
                </a:ln>
                <a:solidFill>
                  <a:srgbClr val="00CCFF">
                    <a:alpha val="50000"/>
                  </a:srgbClr>
                </a:solidFill>
                <a:effectLst>
                  <a:outerShdw dist="45791" dir="2021404" algn="ctr" rotWithShape="0">
                    <a:srgbClr val="9999FF"/>
                  </a:outerShdw>
                </a:effectLst>
                <a:latin typeface="Guttman Hatzvi" pitchFamily="2" charset="-79"/>
                <a:cs typeface="Guttman Hatzvi" pitchFamily="2" charset="-79"/>
              </a:rPr>
              <a:t/>
            </a:r>
            <a:br>
              <a:rPr lang="he-IL" sz="3600" b="1" kern="10" dirty="0" smtClean="0">
                <a:ln w="31750">
                  <a:solidFill>
                    <a:srgbClr val="3333CC"/>
                  </a:solidFill>
                  <a:round/>
                  <a:headEnd/>
                  <a:tailEnd/>
                </a:ln>
                <a:solidFill>
                  <a:srgbClr val="00CCFF">
                    <a:alpha val="50000"/>
                  </a:srgbClr>
                </a:solidFill>
                <a:effectLst>
                  <a:outerShdw dist="45791" dir="2021404" algn="ctr" rotWithShape="0">
                    <a:srgbClr val="9999FF"/>
                  </a:outerShdw>
                </a:effectLst>
                <a:latin typeface="Guttman Hatzvi" pitchFamily="2" charset="-79"/>
                <a:cs typeface="Guttman Hatzvi" pitchFamily="2" charset="-79"/>
              </a:rPr>
            </a:br>
            <a:r>
              <a:rPr lang="he-IL" dirty="0">
                <a:solidFill>
                  <a:srgbClr val="FFFF00"/>
                </a:solidFill>
              </a:rPr>
              <a:t>מסרים </a:t>
            </a:r>
            <a:r>
              <a:rPr lang="he-IL" dirty="0" smtClean="0">
                <a:solidFill>
                  <a:srgbClr val="FFFF00"/>
                </a:solidFill>
              </a:rPr>
              <a:t>מרכזיים בתחום</a:t>
            </a:r>
            <a:r>
              <a:rPr lang="en-US" dirty="0" smtClean="0">
                <a:solidFill>
                  <a:srgbClr val="FFFF00"/>
                </a:solidFill>
              </a:rPr>
              <a:t> </a:t>
            </a:r>
            <a:r>
              <a:rPr lang="he-IL" dirty="0" smtClean="0">
                <a:solidFill>
                  <a:srgbClr val="FFFF00"/>
                </a:solidFill>
              </a:rPr>
              <a:t>החומרים המשכרים</a:t>
            </a:r>
            <a:r>
              <a:rPr lang="en-US" sz="3600" kern="10" dirty="0">
                <a:ln w="31750">
                  <a:solidFill>
                    <a:srgbClr val="3333CC"/>
                  </a:solidFill>
                  <a:round/>
                  <a:headEnd/>
                  <a:tailEnd/>
                </a:ln>
                <a:solidFill>
                  <a:schemeClr val="bg1">
                    <a:alpha val="50000"/>
                  </a:schemeClr>
                </a:solidFill>
                <a:effectLst>
                  <a:outerShdw dist="45791" dir="2021404" algn="ctr" rotWithShape="0">
                    <a:srgbClr val="9999FF"/>
                  </a:outerShdw>
                </a:effectLst>
                <a:latin typeface="Guttman Hatzvi" pitchFamily="2" charset="-79"/>
                <a:cs typeface="Guttman Hatzvi" pitchFamily="2" charset="-79"/>
              </a:rPr>
              <a:t/>
            </a:r>
            <a:br>
              <a:rPr lang="en-US" sz="3600" kern="10" dirty="0">
                <a:ln w="31750">
                  <a:solidFill>
                    <a:srgbClr val="3333CC"/>
                  </a:solidFill>
                  <a:round/>
                  <a:headEnd/>
                  <a:tailEnd/>
                </a:ln>
                <a:solidFill>
                  <a:schemeClr val="bg1">
                    <a:alpha val="50000"/>
                  </a:schemeClr>
                </a:solidFill>
                <a:effectLst>
                  <a:outerShdw dist="45791" dir="2021404" algn="ctr" rotWithShape="0">
                    <a:srgbClr val="9999FF"/>
                  </a:outerShdw>
                </a:effectLst>
                <a:latin typeface="Guttman Hatzvi" pitchFamily="2" charset="-79"/>
                <a:cs typeface="Guttman Hatzvi" pitchFamily="2" charset="-79"/>
              </a:rPr>
            </a:br>
            <a:endParaRPr lang="he-IL" sz="3600" kern="10" dirty="0">
              <a:ln w="31750">
                <a:solidFill>
                  <a:srgbClr val="3333CC"/>
                </a:solidFill>
                <a:round/>
                <a:headEnd/>
                <a:tailEnd/>
              </a:ln>
              <a:solidFill>
                <a:schemeClr val="bg1">
                  <a:alpha val="50000"/>
                </a:schemeClr>
              </a:solidFill>
              <a:effectLst>
                <a:outerShdw dist="45791" dir="2021404" algn="ctr" rotWithShape="0">
                  <a:srgbClr val="9999FF"/>
                </a:outerShdw>
              </a:effectLst>
              <a:latin typeface="Guttman Hatzvi" pitchFamily="2" charset="-79"/>
              <a:cs typeface="Guttman Hatzvi" pitchFamily="2" charset="-79"/>
            </a:endParaRPr>
          </a:p>
        </p:txBody>
      </p:sp>
      <p:sp>
        <p:nvSpPr>
          <p:cNvPr id="4" name="Rectangle 3"/>
          <p:cNvSpPr/>
          <p:nvPr/>
        </p:nvSpPr>
        <p:spPr>
          <a:xfrm>
            <a:off x="179512" y="1700808"/>
            <a:ext cx="8640960" cy="6494085"/>
          </a:xfrm>
          <a:prstGeom prst="rect">
            <a:avLst/>
          </a:prstGeom>
        </p:spPr>
        <p:txBody>
          <a:bodyPr wrap="square">
            <a:spAutoFit/>
          </a:bodyPr>
          <a:lstStyle/>
          <a:p>
            <a:pPr marL="514350" indent="-514350">
              <a:buFontTx/>
              <a:buAutoNum type="arabicPeriod"/>
            </a:pPr>
            <a:r>
              <a:rPr lang="he-IL" sz="2800" dirty="0">
                <a:solidFill>
                  <a:srgbClr val="002060"/>
                </a:solidFill>
                <a:cs typeface="David" pitchFamily="2" charset="-79"/>
              </a:rPr>
              <a:t>צה"ל, כמופקד על בטחון המדינה, אינו יכול  להתיר כל שימוש </a:t>
            </a:r>
            <a:r>
              <a:rPr lang="en-US" sz="2800" dirty="0" smtClean="0">
                <a:solidFill>
                  <a:srgbClr val="002060"/>
                </a:solidFill>
                <a:cs typeface="David" pitchFamily="2" charset="-79"/>
              </a:rPr>
              <a:t> </a:t>
            </a:r>
            <a:r>
              <a:rPr lang="he-IL" sz="2800" dirty="0">
                <a:solidFill>
                  <a:srgbClr val="002060"/>
                </a:solidFill>
                <a:cs typeface="David" pitchFamily="2" charset="-79"/>
              </a:rPr>
              <a:t>בחומר משכר המסכן את ביצוע המשימה הצבאית</a:t>
            </a:r>
            <a:r>
              <a:rPr lang="en-US" sz="2800" dirty="0">
                <a:solidFill>
                  <a:srgbClr val="002060"/>
                </a:solidFill>
                <a:cs typeface="David" pitchFamily="2" charset="-79"/>
              </a:rPr>
              <a:t>;</a:t>
            </a:r>
          </a:p>
          <a:p>
            <a:r>
              <a:rPr lang="en-US" sz="2800" dirty="0">
                <a:solidFill>
                  <a:srgbClr val="002060"/>
                </a:solidFill>
                <a:cs typeface="David" pitchFamily="2" charset="-79"/>
              </a:rPr>
              <a:t>     </a:t>
            </a:r>
            <a:r>
              <a:rPr lang="he-IL" sz="2800" dirty="0">
                <a:solidFill>
                  <a:srgbClr val="002060"/>
                </a:solidFill>
                <a:cs typeface="David" pitchFamily="2" charset="-79"/>
              </a:rPr>
              <a:t> ונוקט ב </a:t>
            </a:r>
            <a:r>
              <a:rPr lang="he-IL" sz="2800" b="1" dirty="0">
                <a:solidFill>
                  <a:srgbClr val="002060"/>
                </a:solidFill>
                <a:cs typeface="David" pitchFamily="2" charset="-79"/>
              </a:rPr>
              <a:t>מדיניות נוקשה ובאמצעי אכיפה וענישה </a:t>
            </a:r>
            <a:r>
              <a:rPr lang="he-IL" sz="2800" b="1" dirty="0" smtClean="0">
                <a:solidFill>
                  <a:srgbClr val="002060"/>
                </a:solidFill>
                <a:cs typeface="David" pitchFamily="2" charset="-79"/>
              </a:rPr>
              <a:t>תקיפים</a:t>
            </a:r>
            <a:endParaRPr lang="he-IL" sz="2800" dirty="0">
              <a:solidFill>
                <a:srgbClr val="002060"/>
              </a:solidFill>
              <a:cs typeface="David" pitchFamily="2" charset="-79"/>
            </a:endParaRPr>
          </a:p>
          <a:p>
            <a:endParaRPr lang="en-US" sz="2800" dirty="0">
              <a:solidFill>
                <a:srgbClr val="002060"/>
              </a:solidFill>
              <a:cs typeface="David" pitchFamily="2" charset="-79"/>
            </a:endParaRPr>
          </a:p>
          <a:p>
            <a:pPr marL="514350" indent="-514350">
              <a:buAutoNum type="arabicPeriod" startAt="2"/>
            </a:pPr>
            <a:r>
              <a:rPr lang="he-IL" sz="2800" b="1" dirty="0" smtClean="0">
                <a:solidFill>
                  <a:srgbClr val="002060"/>
                </a:solidFill>
                <a:cs typeface="David" pitchFamily="2" charset="-79"/>
              </a:rPr>
              <a:t>צה"ל </a:t>
            </a:r>
            <a:r>
              <a:rPr lang="he-IL" sz="2800" b="1" dirty="0">
                <a:solidFill>
                  <a:srgbClr val="002060"/>
                </a:solidFill>
                <a:cs typeface="David" pitchFamily="2" charset="-79"/>
              </a:rPr>
              <a:t>אחראי לשמירה על ביטחון חייליו גם כשהם בחופשה,  </a:t>
            </a:r>
            <a:r>
              <a:rPr lang="en-US" sz="2800" b="1" dirty="0">
                <a:solidFill>
                  <a:srgbClr val="002060"/>
                </a:solidFill>
                <a:cs typeface="David" pitchFamily="2" charset="-79"/>
              </a:rPr>
              <a:t> </a:t>
            </a:r>
            <a:r>
              <a:rPr lang="he-IL" sz="2800" dirty="0" smtClean="0">
                <a:solidFill>
                  <a:srgbClr val="002060"/>
                </a:solidFill>
                <a:cs typeface="David" pitchFamily="2" charset="-79"/>
              </a:rPr>
              <a:t>תוך </a:t>
            </a:r>
            <a:r>
              <a:rPr lang="he-IL" sz="2800" dirty="0">
                <a:solidFill>
                  <a:srgbClr val="002060"/>
                </a:solidFill>
                <a:cs typeface="David" pitchFamily="2" charset="-79"/>
              </a:rPr>
              <a:t>הדגשת החשיבות העליונה של שמירה על חיי </a:t>
            </a:r>
            <a:r>
              <a:rPr lang="he-IL" sz="2800" dirty="0" smtClean="0">
                <a:solidFill>
                  <a:srgbClr val="002060"/>
                </a:solidFill>
                <a:cs typeface="David" pitchFamily="2" charset="-79"/>
              </a:rPr>
              <a:t>אדם</a:t>
            </a:r>
            <a:r>
              <a:rPr lang="en-US" sz="2800" dirty="0" smtClean="0">
                <a:solidFill>
                  <a:srgbClr val="002060"/>
                </a:solidFill>
                <a:cs typeface="David" pitchFamily="2" charset="-79"/>
              </a:rPr>
              <a:t/>
            </a:r>
            <a:br>
              <a:rPr lang="en-US" sz="2800" dirty="0" smtClean="0">
                <a:solidFill>
                  <a:srgbClr val="002060"/>
                </a:solidFill>
                <a:cs typeface="David" pitchFamily="2" charset="-79"/>
              </a:rPr>
            </a:br>
            <a:endParaRPr lang="he-IL" sz="2800" dirty="0" smtClean="0">
              <a:solidFill>
                <a:srgbClr val="002060"/>
              </a:solidFill>
              <a:cs typeface="David" pitchFamily="2" charset="-79"/>
            </a:endParaRPr>
          </a:p>
          <a:p>
            <a:pPr marL="514350" indent="-514350">
              <a:buAutoNum type="arabicPeriod" startAt="2"/>
            </a:pPr>
            <a:r>
              <a:rPr lang="he-IL" sz="2800" dirty="0" smtClean="0">
                <a:solidFill>
                  <a:srgbClr val="002060"/>
                </a:solidFill>
                <a:cs typeface="David" pitchFamily="2" charset="-79"/>
              </a:rPr>
              <a:t>מצופה ממפקדים לפעול בהתאם לרף הערכי: </a:t>
            </a:r>
            <a:r>
              <a:rPr lang="he-IL" sz="2800" b="1" dirty="0">
                <a:solidFill>
                  <a:srgbClr val="002060"/>
                </a:solidFill>
                <a:cs typeface="David" pitchFamily="2" charset="-79"/>
              </a:rPr>
              <a:t>דוגמא אישית, הרחבת גבולות האחריות הפיקודית ומעורבות</a:t>
            </a:r>
          </a:p>
          <a:p>
            <a:pPr marL="514350" indent="-514350">
              <a:buAutoNum type="arabicPeriod" startAt="2"/>
            </a:pPr>
            <a:endParaRPr lang="he-IL" sz="2800" dirty="0" smtClean="0">
              <a:solidFill>
                <a:srgbClr val="002060"/>
              </a:solidFill>
              <a:cs typeface="David" pitchFamily="2" charset="-79"/>
            </a:endParaRPr>
          </a:p>
          <a:p>
            <a:pPr marL="514350" indent="-514350">
              <a:buAutoNum type="arabicPeriod" startAt="2"/>
            </a:pPr>
            <a:endParaRPr lang="he-IL" sz="2800" dirty="0" smtClean="0">
              <a:solidFill>
                <a:srgbClr val="002060"/>
              </a:solidFill>
              <a:cs typeface="David" pitchFamily="2" charset="-79"/>
            </a:endParaRPr>
          </a:p>
          <a:p>
            <a:pPr marL="514350" indent="-514350">
              <a:buAutoNum type="arabicPeriod" startAt="2"/>
            </a:pPr>
            <a:endParaRPr lang="he-IL" sz="2800" dirty="0">
              <a:solidFill>
                <a:srgbClr val="002060"/>
              </a:solidFill>
              <a:cs typeface="David" pitchFamily="2" charset="-79"/>
            </a:endParaRPr>
          </a:p>
          <a:p>
            <a:r>
              <a:rPr lang="he-IL" sz="2800" dirty="0">
                <a:solidFill>
                  <a:srgbClr val="002060"/>
                </a:solidFill>
                <a:cs typeface="David" pitchFamily="2" charset="-79"/>
              </a:rPr>
              <a:t>3</a:t>
            </a:r>
            <a:r>
              <a:rPr lang="he-IL" sz="2800" dirty="0">
                <a:solidFill>
                  <a:prstClr val="black"/>
                </a:solidFill>
                <a:cs typeface="David" pitchFamily="2" charset="-79"/>
              </a:rPr>
              <a:t>.  </a:t>
            </a:r>
            <a:endParaRPr lang="he-IL" sz="3600" dirty="0">
              <a:solidFill>
                <a:srgbClr val="4F81BD">
                  <a:lumMod val="50000"/>
                </a:srgbClr>
              </a:solidFill>
              <a:cs typeface="David" pitchFamily="2" charset="-79"/>
            </a:endParaRPr>
          </a:p>
          <a:p>
            <a:pPr marL="342900" indent="-342900"/>
            <a:endParaRPr lang="he-IL" sz="1600" dirty="0">
              <a:solidFill>
                <a:prstClr val="black"/>
              </a:solidFill>
            </a:endParaRPr>
          </a:p>
          <a:p>
            <a:pPr lvl="8"/>
            <a:r>
              <a:rPr lang="he-IL" sz="3600" b="1" dirty="0">
                <a:solidFill>
                  <a:prstClr val="black"/>
                </a:solidFill>
                <a:cs typeface="David" pitchFamily="2" charset="-79"/>
              </a:rPr>
              <a:t> </a:t>
            </a:r>
          </a:p>
        </p:txBody>
      </p:sp>
    </p:spTree>
    <p:extLst>
      <p:ext uri="{BB962C8B-B14F-4D97-AF65-F5344CB8AC3E}">
        <p14:creationId xmlns:p14="http://schemas.microsoft.com/office/powerpoint/2010/main" val="1848392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 calcmode="lin" valueType="num">
                                      <p:cBhvr additive="base">
                                        <p:cTn id="3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5112568"/>
          </a:xfrm>
        </p:spPr>
        <p:txBody>
          <a:bodyPr>
            <a:normAutofit fontScale="92500"/>
          </a:bodyPr>
          <a:lstStyle/>
          <a:p>
            <a:pPr marL="109728" indent="0">
              <a:buNone/>
            </a:pPr>
            <a:endParaRPr lang="he-IL" sz="2800" b="1" dirty="0" smtClean="0">
              <a:cs typeface="David" pitchFamily="2" charset="-79"/>
            </a:endParaRPr>
          </a:p>
          <a:p>
            <a:pPr marL="45720" indent="0">
              <a:buNone/>
            </a:pPr>
            <a:r>
              <a:rPr lang="he-IL" sz="3500" dirty="0" smtClean="0">
                <a:solidFill>
                  <a:srgbClr val="002060"/>
                </a:solidFill>
                <a:cs typeface="David" pitchFamily="2" charset="-79"/>
              </a:rPr>
              <a:t>4. חשוב </a:t>
            </a:r>
            <a:r>
              <a:rPr lang="he-IL" sz="3500" dirty="0">
                <a:solidFill>
                  <a:srgbClr val="002060"/>
                </a:solidFill>
                <a:cs typeface="David" pitchFamily="2" charset="-79"/>
              </a:rPr>
              <a:t>להקפיד על </a:t>
            </a:r>
            <a:r>
              <a:rPr lang="he-IL" sz="3500" b="1" dirty="0">
                <a:solidFill>
                  <a:srgbClr val="002060"/>
                </a:solidFill>
                <a:cs typeface="David" pitchFamily="2" charset="-79"/>
              </a:rPr>
              <a:t>חיזוק הערבות </a:t>
            </a:r>
            <a:r>
              <a:rPr lang="he-IL" sz="3500" b="1" dirty="0" smtClean="0">
                <a:solidFill>
                  <a:srgbClr val="002060"/>
                </a:solidFill>
                <a:cs typeface="David" pitchFamily="2" charset="-79"/>
              </a:rPr>
              <a:t>ההדדית</a:t>
            </a:r>
            <a:r>
              <a:rPr lang="en-US" sz="3500" b="1" dirty="0" smtClean="0">
                <a:solidFill>
                  <a:srgbClr val="002060"/>
                </a:solidFill>
                <a:cs typeface="David" pitchFamily="2" charset="-79"/>
              </a:rPr>
              <a:t>  </a:t>
            </a:r>
            <a:r>
              <a:rPr lang="he-IL" sz="3500" b="1" dirty="0" smtClean="0">
                <a:solidFill>
                  <a:srgbClr val="002060"/>
                </a:solidFill>
                <a:cs typeface="David" pitchFamily="2" charset="-79"/>
              </a:rPr>
              <a:t>    </a:t>
            </a:r>
            <a:r>
              <a:rPr lang="en-US" sz="3500" b="1" dirty="0" smtClean="0">
                <a:solidFill>
                  <a:srgbClr val="002060"/>
                </a:solidFill>
                <a:cs typeface="David" pitchFamily="2" charset="-79"/>
              </a:rPr>
              <a:t>     </a:t>
            </a:r>
            <a:r>
              <a:rPr lang="he-IL" sz="3500" b="1" dirty="0" smtClean="0">
                <a:solidFill>
                  <a:srgbClr val="002060"/>
                </a:solidFill>
                <a:cs typeface="David" pitchFamily="2" charset="-79"/>
              </a:rPr>
              <a:t>ביחידה</a:t>
            </a:r>
            <a:r>
              <a:rPr lang="he-IL" sz="3500" b="1" dirty="0" smtClean="0">
                <a:solidFill>
                  <a:srgbClr val="002060"/>
                </a:solidFill>
                <a:effectLst>
                  <a:outerShdw blurRad="38100" dist="38100" dir="2700000" algn="tl">
                    <a:srgbClr val="000000">
                      <a:alpha val="43137"/>
                    </a:srgbClr>
                  </a:outerShdw>
                </a:effectLst>
                <a:cs typeface="David" pitchFamily="2" charset="-79"/>
              </a:rPr>
              <a:t> </a:t>
            </a:r>
            <a:r>
              <a:rPr lang="he-IL" sz="3500" dirty="0" smtClean="0">
                <a:solidFill>
                  <a:srgbClr val="002060"/>
                </a:solidFill>
                <a:cs typeface="David" pitchFamily="2" charset="-79"/>
              </a:rPr>
              <a:t>להתמודדות עם</a:t>
            </a:r>
          </a:p>
          <a:p>
            <a:pPr marL="45720" indent="0">
              <a:buNone/>
            </a:pPr>
            <a:r>
              <a:rPr lang="en-US" sz="3500" dirty="0" smtClean="0">
                <a:solidFill>
                  <a:srgbClr val="002060"/>
                </a:solidFill>
                <a:cs typeface="David" pitchFamily="2" charset="-79"/>
              </a:rPr>
              <a:t>   </a:t>
            </a:r>
            <a:r>
              <a:rPr lang="he-IL" sz="3500" dirty="0" smtClean="0">
                <a:solidFill>
                  <a:srgbClr val="002060"/>
                </a:solidFill>
                <a:cs typeface="David" pitchFamily="2" charset="-79"/>
              </a:rPr>
              <a:t>התנהגויות </a:t>
            </a:r>
            <a:r>
              <a:rPr lang="he-IL" sz="3500" dirty="0" err="1" smtClean="0">
                <a:solidFill>
                  <a:srgbClr val="002060"/>
                </a:solidFill>
                <a:cs typeface="David" pitchFamily="2" charset="-79"/>
              </a:rPr>
              <a:t>סיכוניות</a:t>
            </a:r>
            <a:endParaRPr lang="he-IL" sz="3500" dirty="0" smtClean="0">
              <a:solidFill>
                <a:srgbClr val="002060"/>
              </a:solidFill>
              <a:cs typeface="David" pitchFamily="2" charset="-79"/>
            </a:endParaRPr>
          </a:p>
          <a:p>
            <a:pPr marL="0" indent="0">
              <a:buNone/>
            </a:pPr>
            <a:endParaRPr lang="he-IL" sz="3500" b="1" dirty="0" smtClean="0">
              <a:solidFill>
                <a:srgbClr val="002060"/>
              </a:solidFill>
              <a:cs typeface="David" pitchFamily="2" charset="-79"/>
            </a:endParaRPr>
          </a:p>
          <a:p>
            <a:pPr marL="0" indent="0">
              <a:buNone/>
            </a:pPr>
            <a:endParaRPr lang="he-IL" sz="3500" b="1" dirty="0" smtClean="0">
              <a:solidFill>
                <a:srgbClr val="002060"/>
              </a:solidFill>
              <a:cs typeface="David" pitchFamily="2" charset="-79"/>
            </a:endParaRPr>
          </a:p>
          <a:p>
            <a:pPr marL="0" indent="0">
              <a:buNone/>
            </a:pPr>
            <a:endParaRPr lang="he-IL" sz="3500" b="1" dirty="0" smtClean="0">
              <a:solidFill>
                <a:srgbClr val="002060"/>
              </a:solidFill>
              <a:cs typeface="David" pitchFamily="2" charset="-79"/>
            </a:endParaRPr>
          </a:p>
          <a:p>
            <a:pPr marL="45720" indent="0">
              <a:buNone/>
            </a:pPr>
            <a:r>
              <a:rPr lang="he-IL" sz="3500" dirty="0" smtClean="0">
                <a:solidFill>
                  <a:srgbClr val="002060"/>
                </a:solidFill>
                <a:latin typeface="David" panose="020E0502060401010101" pitchFamily="34" charset="-79"/>
                <a:cs typeface="David" panose="020E0502060401010101" pitchFamily="34" charset="-79"/>
              </a:rPr>
              <a:t>5.</a:t>
            </a:r>
            <a:r>
              <a:rPr lang="he-IL" sz="3500" dirty="0" smtClean="0">
                <a:solidFill>
                  <a:srgbClr val="002060"/>
                </a:solidFill>
                <a:cs typeface="David" pitchFamily="2" charset="-79"/>
              </a:rPr>
              <a:t> חלה אחריות על המפקדים </a:t>
            </a:r>
            <a:r>
              <a:rPr lang="he-IL" sz="3500" dirty="0">
                <a:solidFill>
                  <a:srgbClr val="002060"/>
                </a:solidFill>
                <a:cs typeface="David" pitchFamily="2" charset="-79"/>
              </a:rPr>
              <a:t>לטיפוח </a:t>
            </a:r>
            <a:r>
              <a:rPr lang="he-IL" sz="3500" b="1" dirty="0">
                <a:solidFill>
                  <a:srgbClr val="002060"/>
                </a:solidFill>
                <a:cs typeface="David" pitchFamily="2" charset="-79"/>
              </a:rPr>
              <a:t>אקלים </a:t>
            </a:r>
            <a:r>
              <a:rPr lang="en-US" sz="3500" b="1" dirty="0" smtClean="0">
                <a:solidFill>
                  <a:srgbClr val="002060"/>
                </a:solidFill>
                <a:cs typeface="David" pitchFamily="2" charset="-79"/>
              </a:rPr>
              <a:t>        </a:t>
            </a:r>
            <a:r>
              <a:rPr lang="he-IL" sz="3500" b="1" dirty="0" smtClean="0">
                <a:solidFill>
                  <a:srgbClr val="002060"/>
                </a:solidFill>
                <a:cs typeface="David" pitchFamily="2" charset="-79"/>
              </a:rPr>
              <a:t>יחידתי של</a:t>
            </a:r>
            <a:r>
              <a:rPr lang="en-US" sz="3500" b="1" dirty="0" smtClean="0">
                <a:solidFill>
                  <a:srgbClr val="002060"/>
                </a:solidFill>
                <a:cs typeface="David" pitchFamily="2" charset="-79"/>
              </a:rPr>
              <a:t> </a:t>
            </a:r>
            <a:r>
              <a:rPr lang="he-IL" sz="3500" b="1" dirty="0">
                <a:solidFill>
                  <a:srgbClr val="002060"/>
                </a:solidFill>
                <a:cs typeface="David" pitchFamily="2" charset="-79"/>
              </a:rPr>
              <a:t>פתיחות, יחסי אמון  ושיח </a:t>
            </a:r>
            <a:r>
              <a:rPr lang="he-IL" sz="3500" b="1" dirty="0" smtClean="0">
                <a:solidFill>
                  <a:srgbClr val="002060"/>
                </a:solidFill>
                <a:cs typeface="David" pitchFamily="2" charset="-79"/>
              </a:rPr>
              <a:t>ערכי</a:t>
            </a:r>
            <a:endParaRPr lang="he-IL" sz="3500" dirty="0">
              <a:solidFill>
                <a:srgbClr val="002060"/>
              </a:solidFill>
              <a:cs typeface="David" pitchFamily="2" charset="-79"/>
            </a:endParaRPr>
          </a:p>
          <a:p>
            <a:pPr marL="342900" indent="-342900">
              <a:buFont typeface="+mj-lt"/>
              <a:buAutoNum type="arabicPeriod"/>
            </a:pPr>
            <a:endParaRPr lang="he-IL" sz="3500" dirty="0">
              <a:solidFill>
                <a:srgbClr val="002060"/>
              </a:solidFill>
              <a:cs typeface="David" pitchFamily="2" charset="-79"/>
            </a:endParaRPr>
          </a:p>
          <a:p>
            <a:pPr marL="342900" indent="-342900"/>
            <a:endParaRPr lang="he-IL" sz="3200" b="1" dirty="0"/>
          </a:p>
          <a:p>
            <a:endParaRPr lang="he-IL" sz="3200" dirty="0"/>
          </a:p>
        </p:txBody>
      </p:sp>
      <p:sp>
        <p:nvSpPr>
          <p:cNvPr id="3" name="Title 2"/>
          <p:cNvSpPr>
            <a:spLocks noGrp="1"/>
          </p:cNvSpPr>
          <p:nvPr>
            <p:ph type="title"/>
          </p:nvPr>
        </p:nvSpPr>
        <p:spPr/>
        <p:txBody>
          <a:bodyPr>
            <a:normAutofit fontScale="90000"/>
          </a:bodyPr>
          <a:lstStyle/>
          <a:p>
            <a:pPr algn="ctr"/>
            <a:r>
              <a:rPr lang="he-IL" sz="3600" dirty="0">
                <a:solidFill>
                  <a:srgbClr val="FFFF00"/>
                </a:solidFill>
              </a:rPr>
              <a:t>מסרים </a:t>
            </a:r>
            <a:r>
              <a:rPr lang="he-IL" sz="3600" dirty="0" smtClean="0">
                <a:solidFill>
                  <a:srgbClr val="FFFF00"/>
                </a:solidFill>
              </a:rPr>
              <a:t>מרכזיים בתחום החומרים המשכרים</a:t>
            </a:r>
            <a:r>
              <a:rPr lang="en-US" sz="4400" kern="10" dirty="0">
                <a:ln w="31750">
                  <a:solidFill>
                    <a:srgbClr val="3333CC"/>
                  </a:solidFill>
                  <a:round/>
                  <a:headEnd/>
                  <a:tailEnd/>
                </a:ln>
                <a:solidFill>
                  <a:srgbClr val="FFFF00"/>
                </a:solidFill>
                <a:effectLst>
                  <a:outerShdw dist="45791" dir="2021404" algn="ctr" rotWithShape="0">
                    <a:srgbClr val="9999FF"/>
                  </a:outerShdw>
                </a:effectLst>
                <a:latin typeface="Guttman Hatzvi" pitchFamily="2" charset="-79"/>
              </a:rPr>
              <a:t/>
            </a:r>
            <a:br>
              <a:rPr lang="en-US" sz="4400" kern="10" dirty="0">
                <a:ln w="31750">
                  <a:solidFill>
                    <a:srgbClr val="3333CC"/>
                  </a:solidFill>
                  <a:round/>
                  <a:headEnd/>
                  <a:tailEnd/>
                </a:ln>
                <a:solidFill>
                  <a:srgbClr val="FFFF00"/>
                </a:solidFill>
                <a:effectLst>
                  <a:outerShdw dist="45791" dir="2021404" algn="ctr" rotWithShape="0">
                    <a:srgbClr val="9999FF"/>
                  </a:outerShdw>
                </a:effectLst>
                <a:latin typeface="Guttman Hatzvi" pitchFamily="2" charset="-79"/>
              </a:rPr>
            </a:br>
            <a:endParaRPr lang="he-IL" dirty="0">
              <a:solidFill>
                <a:srgbClr val="FFFF00"/>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2636912"/>
            <a:ext cx="3049750"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44596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כותרת 3"/>
          <p:cNvSpPr>
            <a:spLocks noGrp="1"/>
          </p:cNvSpPr>
          <p:nvPr>
            <p:ph type="title"/>
          </p:nvPr>
        </p:nvSpPr>
        <p:spPr/>
        <p:txBody>
          <a:bodyPr/>
          <a:lstStyle/>
          <a:p>
            <a:r>
              <a:rPr lang="he-IL" dirty="0" smtClean="0"/>
              <a:t>דוגמא לשאלות </a:t>
            </a:r>
            <a:r>
              <a:rPr lang="he-IL" dirty="0" err="1" smtClean="0"/>
              <a:t>המשובים</a:t>
            </a:r>
            <a:endParaRPr lang="he-IL" dirty="0"/>
          </a:p>
        </p:txBody>
      </p:sp>
      <p:sp>
        <p:nvSpPr>
          <p:cNvPr id="5" name="Content Placeholder 1"/>
          <p:cNvSpPr>
            <a:spLocks noGrp="1"/>
          </p:cNvSpPr>
          <p:nvPr>
            <p:ph sz="half" idx="2"/>
          </p:nvPr>
        </p:nvSpPr>
        <p:spPr>
          <a:xfrm>
            <a:off x="4648200" y="1719072"/>
            <a:ext cx="4038600" cy="4878280"/>
          </a:xfrm>
        </p:spPr>
        <p:txBody>
          <a:bodyPr>
            <a:normAutofit fontScale="47500" lnSpcReduction="20000"/>
          </a:bodyPr>
          <a:lstStyle/>
          <a:p>
            <a:pPr marL="45720" indent="0">
              <a:buNone/>
            </a:pPr>
            <a:endParaRPr lang="he-IL" u="sng" dirty="0" smtClean="0"/>
          </a:p>
          <a:p>
            <a:pPr algn="ctr"/>
            <a:r>
              <a:rPr lang="he-IL" dirty="0" smtClean="0">
                <a:solidFill>
                  <a:srgbClr val="FF0000"/>
                </a:solidFill>
              </a:rPr>
              <a:t>מודעות וידע:</a:t>
            </a:r>
          </a:p>
          <a:p>
            <a:pPr algn="ctr"/>
            <a:endParaRPr lang="he-IL" dirty="0"/>
          </a:p>
          <a:p>
            <a:r>
              <a:rPr lang="he-IL" dirty="0" smtClean="0"/>
              <a:t>באיזה </a:t>
            </a:r>
            <a:r>
              <a:rPr lang="he-IL" dirty="0"/>
              <a:t>מידה </a:t>
            </a:r>
            <a:r>
              <a:rPr lang="he-IL" dirty="0" smtClean="0"/>
              <a:t>ההתערבות עוררה </a:t>
            </a:r>
            <a:r>
              <a:rPr lang="he-IL" dirty="0"/>
              <a:t>את מודעותך לתופעת השימוש בסמים והשימוש לרעה באלכוהול בקרב </a:t>
            </a:r>
            <a:r>
              <a:rPr lang="he-IL" dirty="0" smtClean="0"/>
              <a:t>חיילים?</a:t>
            </a:r>
          </a:p>
          <a:p>
            <a:endParaRPr lang="he-IL" dirty="0" smtClean="0"/>
          </a:p>
          <a:p>
            <a:pPr algn="ctr"/>
            <a:r>
              <a:rPr lang="he-IL" dirty="0" smtClean="0"/>
              <a:t>באיזו מידה את/ה מכיר/ה כעת את מדיניות צה"ל בתחום החומרים המשכרים?</a:t>
            </a:r>
          </a:p>
          <a:p>
            <a:pPr algn="ctr"/>
            <a:endParaRPr lang="he-IL" dirty="0">
              <a:solidFill>
                <a:srgbClr val="FF0000"/>
              </a:solidFill>
            </a:endParaRPr>
          </a:p>
          <a:p>
            <a:pPr algn="ctr"/>
            <a:r>
              <a:rPr lang="he-IL" dirty="0" smtClean="0">
                <a:solidFill>
                  <a:srgbClr val="FF0000"/>
                </a:solidFill>
              </a:rPr>
              <a:t> </a:t>
            </a:r>
            <a:r>
              <a:rPr lang="he-IL" dirty="0">
                <a:solidFill>
                  <a:srgbClr val="FF0000"/>
                </a:solidFill>
              </a:rPr>
              <a:t>נכונות/ רכיב ערכי -רגשי</a:t>
            </a:r>
          </a:p>
          <a:p>
            <a:endParaRPr lang="he-IL" dirty="0">
              <a:solidFill>
                <a:srgbClr val="FF0000"/>
              </a:solidFill>
            </a:endParaRPr>
          </a:p>
          <a:p>
            <a:r>
              <a:rPr lang="he-IL" dirty="0"/>
              <a:t>עד כמה חשוב לדעתך להעביר תכנית שכזו בהכנת סגל/השתלמות לסגל?</a:t>
            </a:r>
            <a:endParaRPr lang="he-IL" dirty="0">
              <a:solidFill>
                <a:srgbClr val="FF0000"/>
              </a:solidFill>
            </a:endParaRPr>
          </a:p>
          <a:p>
            <a:endParaRPr lang="he-IL" dirty="0"/>
          </a:p>
          <a:p>
            <a:r>
              <a:rPr lang="he-IL" dirty="0"/>
              <a:t>באיזו מידה את/ה חש/ה אחריות כמפקד לגבי סוגיית שתיית אלכוהול </a:t>
            </a:r>
            <a:r>
              <a:rPr lang="he-IL" dirty="0" err="1"/>
              <a:t>בסופ"ש</a:t>
            </a:r>
            <a:r>
              <a:rPr lang="he-IL" dirty="0"/>
              <a:t> ובחופשה בקרב פקודיך? </a:t>
            </a:r>
          </a:p>
          <a:p>
            <a:endParaRPr lang="he-IL" dirty="0"/>
          </a:p>
          <a:p>
            <a:r>
              <a:rPr lang="he-IL" dirty="0"/>
              <a:t>באיזו מידה את/ה חש/ה אחריות כמפקד לגבי סוגיית שימוש בחומרים משכרים בקרב פקודיך?</a:t>
            </a:r>
          </a:p>
          <a:p>
            <a:endParaRPr lang="he-IL" dirty="0"/>
          </a:p>
          <a:p>
            <a:r>
              <a:rPr lang="he-IL" dirty="0"/>
              <a:t>באיזו מידה את/ה מאמין/ה ביכולתך להשפיע על פקודיך בעתיד בתחום השימוש בסמים והשימוש לרעה באלכוהול?</a:t>
            </a:r>
          </a:p>
          <a:p>
            <a:endParaRPr lang="he-IL" dirty="0" smtClean="0"/>
          </a:p>
          <a:p>
            <a:endParaRPr lang="he-IL" dirty="0" smtClean="0"/>
          </a:p>
          <a:p>
            <a:endParaRPr lang="he-IL" dirty="0" smtClean="0"/>
          </a:p>
        </p:txBody>
      </p:sp>
      <p:sp>
        <p:nvSpPr>
          <p:cNvPr id="6" name="Content Placeholder 1"/>
          <p:cNvSpPr>
            <a:spLocks noGrp="1"/>
          </p:cNvSpPr>
          <p:nvPr>
            <p:ph sz="half" idx="1"/>
          </p:nvPr>
        </p:nvSpPr>
        <p:spPr/>
        <p:txBody>
          <a:bodyPr>
            <a:normAutofit fontScale="47500" lnSpcReduction="20000"/>
          </a:bodyPr>
          <a:lstStyle/>
          <a:p>
            <a:endParaRPr lang="he-IL" dirty="0">
              <a:solidFill>
                <a:srgbClr val="FF0000"/>
              </a:solidFill>
            </a:endParaRPr>
          </a:p>
          <a:p>
            <a:endParaRPr lang="he-IL" dirty="0"/>
          </a:p>
        </p:txBody>
      </p:sp>
      <p:sp>
        <p:nvSpPr>
          <p:cNvPr id="8" name="Content Placeholder 1"/>
          <p:cNvSpPr txBox="1">
            <a:spLocks/>
          </p:cNvSpPr>
          <p:nvPr/>
        </p:nvSpPr>
        <p:spPr>
          <a:xfrm>
            <a:off x="380999" y="1844823"/>
            <a:ext cx="3614937" cy="4608513"/>
          </a:xfrm>
          <a:prstGeom prst="rect">
            <a:avLst/>
          </a:prstGeom>
        </p:spPr>
        <p:txBody>
          <a:bodyPr vert="horz" lIns="91440" tIns="45720" rIns="91440" bIns="45720" rtlCol="0">
            <a:normAutofit fontScale="55000" lnSpcReduction="20000"/>
          </a:bodyPr>
          <a:lstStyle>
            <a:lvl1pPr marL="274320" indent="-228600" algn="r" defTabSz="914400" rtl="1" eaLnBrk="1" latinLnBrk="0" hangingPunct="1">
              <a:spcBef>
                <a:spcPct val="20000"/>
              </a:spcBef>
              <a:buClr>
                <a:schemeClr val="accent1"/>
              </a:buClr>
              <a:buFont typeface="Wingdings 2" pitchFamily="18" charset="2"/>
              <a:buChar char=""/>
              <a:defRPr sz="2800" kern="1200" spc="150" baseline="0">
                <a:solidFill>
                  <a:schemeClr val="tx2"/>
                </a:solidFill>
                <a:latin typeface="+mn-lt"/>
                <a:ea typeface="+mn-ea"/>
                <a:cs typeface="+mn-cs"/>
              </a:defRPr>
            </a:lvl1pPr>
            <a:lvl2pPr marL="548640" indent="-182880" algn="r" defTabSz="914400" rtl="1" eaLnBrk="1" latinLnBrk="0" hangingPunct="1">
              <a:spcBef>
                <a:spcPct val="20000"/>
              </a:spcBef>
              <a:buClr>
                <a:schemeClr val="accent2"/>
              </a:buClr>
              <a:buFont typeface="Wingdings" pitchFamily="2" charset="2"/>
              <a:buChar char="§"/>
              <a:defRPr sz="2400" kern="1200" spc="100" baseline="0">
                <a:solidFill>
                  <a:schemeClr val="tx2"/>
                </a:solidFill>
                <a:latin typeface="+mn-lt"/>
                <a:ea typeface="+mn-ea"/>
                <a:cs typeface="+mn-cs"/>
              </a:defRPr>
            </a:lvl2pPr>
            <a:lvl3pPr marL="822960" indent="-182880" algn="r" defTabSz="914400" rtl="1" eaLnBrk="1" latinLnBrk="0" hangingPunct="1">
              <a:spcBef>
                <a:spcPct val="20000"/>
              </a:spcBef>
              <a:buClr>
                <a:schemeClr val="accent3"/>
              </a:buClr>
              <a:buFont typeface="Wingdings" pitchFamily="2" charset="2"/>
              <a:buChar char="§"/>
              <a:defRPr sz="2000" kern="1200" spc="100" baseline="0">
                <a:solidFill>
                  <a:schemeClr val="tx2"/>
                </a:solidFill>
                <a:latin typeface="+mn-lt"/>
                <a:ea typeface="+mn-ea"/>
                <a:cs typeface="+mn-cs"/>
              </a:defRPr>
            </a:lvl3pPr>
            <a:lvl4pPr marL="1097280" indent="-182880" algn="r" defTabSz="914400" rtl="1" eaLnBrk="1" latinLnBrk="0" hangingPunct="1">
              <a:spcBef>
                <a:spcPct val="20000"/>
              </a:spcBef>
              <a:buClr>
                <a:schemeClr val="accent4"/>
              </a:buClr>
              <a:buFont typeface="Wingdings" pitchFamily="2" charset="2"/>
              <a:buChar char="§"/>
              <a:defRPr sz="1800" kern="1200">
                <a:solidFill>
                  <a:schemeClr val="tx2"/>
                </a:solidFill>
                <a:latin typeface="+mn-lt"/>
                <a:ea typeface="+mn-ea"/>
                <a:cs typeface="+mn-cs"/>
              </a:defRPr>
            </a:lvl4pPr>
            <a:lvl5pPr marL="1280160" indent="-182880" algn="r" defTabSz="914400" rtl="1" eaLnBrk="1" latinLnBrk="0" hangingPunct="1">
              <a:spcBef>
                <a:spcPct val="20000"/>
              </a:spcBef>
              <a:buClr>
                <a:schemeClr val="accent6"/>
              </a:buClr>
              <a:buFont typeface="Wingdings" pitchFamily="2" charset="2"/>
              <a:buChar char="§"/>
              <a:defRPr sz="1800" kern="1200" spc="100" baseline="0">
                <a:solidFill>
                  <a:schemeClr val="tx2"/>
                </a:solidFill>
                <a:latin typeface="+mn-lt"/>
                <a:ea typeface="+mn-ea"/>
                <a:cs typeface="+mn-cs"/>
              </a:defRPr>
            </a:lvl5pPr>
            <a:lvl6pPr marL="1554480" indent="-182880" algn="r" defTabSz="914400" rtl="1" eaLnBrk="1" latinLnBrk="0" hangingPunct="1">
              <a:spcBef>
                <a:spcPct val="20000"/>
              </a:spcBef>
              <a:buClr>
                <a:schemeClr val="accent1"/>
              </a:buClr>
              <a:buFont typeface="Wingdings" pitchFamily="2" charset="2"/>
              <a:buChar char="§"/>
              <a:defRPr sz="1800" kern="1200">
                <a:solidFill>
                  <a:schemeClr val="tx2"/>
                </a:solidFill>
                <a:latin typeface="+mn-lt"/>
                <a:ea typeface="+mn-ea"/>
                <a:cs typeface="+mn-cs"/>
              </a:defRPr>
            </a:lvl6pPr>
            <a:lvl7pPr marL="1828800" indent="-182880" algn="r" defTabSz="914400" rtl="1" eaLnBrk="1" latinLnBrk="0" hangingPunct="1">
              <a:spcBef>
                <a:spcPct val="20000"/>
              </a:spcBef>
              <a:buClr>
                <a:schemeClr val="accent2"/>
              </a:buClr>
              <a:buFont typeface="Wingdings" pitchFamily="2" charset="2"/>
              <a:buChar char="§"/>
              <a:defRPr sz="1800" kern="1200">
                <a:solidFill>
                  <a:schemeClr val="tx2"/>
                </a:solidFill>
                <a:latin typeface="+mn-lt"/>
                <a:ea typeface="+mn-ea"/>
                <a:cs typeface="+mn-cs"/>
              </a:defRPr>
            </a:lvl7pPr>
            <a:lvl8pPr marL="2103120" indent="-182880" algn="r" defTabSz="914400" rtl="1" eaLnBrk="1" latinLnBrk="0" hangingPunct="1">
              <a:spcBef>
                <a:spcPct val="20000"/>
              </a:spcBef>
              <a:buClr>
                <a:schemeClr val="accent3"/>
              </a:buClr>
              <a:buFont typeface="Wingdings" pitchFamily="2" charset="2"/>
              <a:buChar char="§"/>
              <a:defRPr sz="1800" kern="1200">
                <a:solidFill>
                  <a:schemeClr val="tx2"/>
                </a:solidFill>
                <a:latin typeface="+mn-lt"/>
                <a:ea typeface="+mn-ea"/>
                <a:cs typeface="+mn-cs"/>
              </a:defRPr>
            </a:lvl8pPr>
            <a:lvl9pPr marL="2377440" indent="-182880" algn="r" defTabSz="914400" rtl="1" eaLnBrk="1" latinLnBrk="0" hangingPunct="1">
              <a:spcBef>
                <a:spcPct val="20000"/>
              </a:spcBef>
              <a:buClr>
                <a:schemeClr val="accent5"/>
              </a:buClr>
              <a:buFont typeface="Wingdings" pitchFamily="2" charset="2"/>
              <a:buChar char="§"/>
              <a:defRPr sz="1800" kern="1200">
                <a:solidFill>
                  <a:schemeClr val="tx2"/>
                </a:solidFill>
                <a:latin typeface="+mn-lt"/>
                <a:ea typeface="+mn-ea"/>
                <a:cs typeface="+mn-cs"/>
              </a:defRPr>
            </a:lvl9pPr>
          </a:lstStyle>
          <a:p>
            <a:pPr algn="ctr"/>
            <a:r>
              <a:rPr lang="he-IL" dirty="0" smtClean="0">
                <a:solidFill>
                  <a:srgbClr val="FF0000"/>
                </a:solidFill>
              </a:rPr>
              <a:t>כלים/ כוונת התנהגות</a:t>
            </a:r>
          </a:p>
          <a:p>
            <a:endParaRPr lang="he-IL" dirty="0" smtClean="0"/>
          </a:p>
          <a:p>
            <a:r>
              <a:rPr lang="he-IL" dirty="0" smtClean="0"/>
              <a:t>באיזו מידה ההתערבות גרמה לך להכיר בחשיבות ה"דוגמה האישית" שלך כמפקד/ת, בתחום שתיית אלכוהול </a:t>
            </a:r>
            <a:r>
              <a:rPr lang="he-IL" dirty="0" err="1" smtClean="0"/>
              <a:t>בסופ"ש</a:t>
            </a:r>
            <a:r>
              <a:rPr lang="he-IL" dirty="0" smtClean="0"/>
              <a:t> ובחופשה?</a:t>
            </a:r>
          </a:p>
          <a:p>
            <a:endParaRPr lang="he-IL" dirty="0" smtClean="0"/>
          </a:p>
          <a:p>
            <a:r>
              <a:rPr lang="he-IL" dirty="0" smtClean="0"/>
              <a:t>באיזו מידה הסדנה הפיקודית שהעביר/ה המפקד/ת מסגל הפלוגה הייתה רלוונטית לתפקידך?</a:t>
            </a:r>
          </a:p>
          <a:p>
            <a:endParaRPr lang="he-IL" dirty="0" smtClean="0"/>
          </a:p>
          <a:p>
            <a:r>
              <a:rPr lang="he-IL" dirty="0" smtClean="0"/>
              <a:t>באיזו מידה בכוונתך להקפיד לשתות אלכוהול </a:t>
            </a:r>
            <a:r>
              <a:rPr lang="he-IL" dirty="0" err="1" smtClean="0"/>
              <a:t>בסופ"ש</a:t>
            </a:r>
            <a:r>
              <a:rPr lang="he-IL" dirty="0" smtClean="0"/>
              <a:t> ובחופשה בצורה שקולה?</a:t>
            </a:r>
          </a:p>
          <a:p>
            <a:endParaRPr lang="he-IL" dirty="0" smtClean="0"/>
          </a:p>
          <a:p>
            <a:r>
              <a:rPr lang="he-IL" dirty="0" smtClean="0"/>
              <a:t>באיזו מידה ההתערבות גרמה לך להתלבט בסוגיה של </a:t>
            </a:r>
            <a:r>
              <a:rPr lang="he-IL" dirty="0" err="1" smtClean="0"/>
              <a:t>כיצד"ראוי</a:t>
            </a:r>
            <a:r>
              <a:rPr lang="he-IL" dirty="0" smtClean="0"/>
              <a:t>" שאנהג כקצין/ה ב"מצבים האפורים" של שימוש ב'חומרים משכרים'? </a:t>
            </a:r>
          </a:p>
          <a:p>
            <a:endParaRPr lang="he-IL" dirty="0" smtClean="0"/>
          </a:p>
          <a:p>
            <a:endParaRPr lang="he-IL" dirty="0"/>
          </a:p>
        </p:txBody>
      </p:sp>
      <p:sp>
        <p:nvSpPr>
          <p:cNvPr id="2" name="מלבן מעוגל 1"/>
          <p:cNvSpPr/>
          <p:nvPr/>
        </p:nvSpPr>
        <p:spPr>
          <a:xfrm rot="20521311">
            <a:off x="189243" y="242025"/>
            <a:ext cx="1807467" cy="1512167"/>
          </a:xfrm>
          <a:prstGeom prst="roundRect">
            <a:avLst/>
          </a:prstGeom>
        </p:spPr>
        <p:style>
          <a:lnRef idx="0">
            <a:schemeClr val="accent4"/>
          </a:lnRef>
          <a:fillRef idx="3">
            <a:schemeClr val="accent4"/>
          </a:fillRef>
          <a:effectRef idx="3">
            <a:schemeClr val="accent4"/>
          </a:effectRef>
          <a:fontRef idx="minor">
            <a:schemeClr val="lt1"/>
          </a:fontRef>
        </p:style>
        <p:txBody>
          <a:bodyPr rtlCol="1" anchor="ctr"/>
          <a:lstStyle/>
          <a:p>
            <a:pPr algn="ctr"/>
            <a:r>
              <a:rPr lang="he-IL" sz="1400" dirty="0" smtClean="0"/>
              <a:t>שאלות פתוחות:</a:t>
            </a:r>
          </a:p>
          <a:p>
            <a:pPr algn="ctr"/>
            <a:r>
              <a:rPr lang="he-IL" sz="1400" dirty="0" smtClean="0"/>
              <a:t>2 מסרים מרכזיים שלקחת מההתערבות</a:t>
            </a:r>
          </a:p>
          <a:p>
            <a:pPr algn="ctr"/>
            <a:r>
              <a:rPr lang="he-IL" sz="1400" dirty="0" smtClean="0"/>
              <a:t>הצעה אחת לשיפור ולשימור</a:t>
            </a:r>
            <a:endParaRPr lang="he-IL" sz="1400" dirty="0"/>
          </a:p>
        </p:txBody>
      </p:sp>
    </p:spTree>
    <p:extLst>
      <p:ext uri="{BB962C8B-B14F-4D97-AF65-F5344CB8AC3E}">
        <p14:creationId xmlns:p14="http://schemas.microsoft.com/office/powerpoint/2010/main" val="2888030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8496944" cy="861560"/>
          </a:xfrm>
        </p:spPr>
        <p:txBody>
          <a:bodyPr>
            <a:normAutofit fontScale="90000"/>
          </a:bodyPr>
          <a:lstStyle/>
          <a:p>
            <a:r>
              <a:rPr lang="he-IL" dirty="0" smtClean="0">
                <a:solidFill>
                  <a:srgbClr val="FFFF00"/>
                </a:solidFill>
              </a:rPr>
              <a:t>הרחבת הפעילויות: </a:t>
            </a:r>
            <a:br>
              <a:rPr lang="he-IL" dirty="0" smtClean="0">
                <a:solidFill>
                  <a:srgbClr val="FFFF00"/>
                </a:solidFill>
              </a:rPr>
            </a:br>
            <a:r>
              <a:rPr lang="he-IL" dirty="0" smtClean="0">
                <a:solidFill>
                  <a:srgbClr val="FFFF00"/>
                </a:solidFill>
              </a:rPr>
              <a:t>פיתוח וכניסה לפעילות בקורסי </a:t>
            </a:r>
            <a:r>
              <a:rPr lang="he-IL" dirty="0">
                <a:solidFill>
                  <a:srgbClr val="FFFF00"/>
                </a:solidFill>
              </a:rPr>
              <a:t>המכ"ים </a:t>
            </a:r>
            <a:r>
              <a:rPr lang="he-IL" dirty="0" smtClean="0">
                <a:solidFill>
                  <a:srgbClr val="FFFF00"/>
                </a:solidFill>
              </a:rPr>
              <a:t>–</a:t>
            </a:r>
            <a:br>
              <a:rPr lang="he-IL" dirty="0" smtClean="0">
                <a:solidFill>
                  <a:srgbClr val="FFFF00"/>
                </a:solidFill>
              </a:rPr>
            </a:br>
            <a:r>
              <a:rPr lang="he-IL" dirty="0" smtClean="0">
                <a:solidFill>
                  <a:srgbClr val="FFFF00"/>
                </a:solidFill>
              </a:rPr>
              <a:t> בביה"ס למקצועות החיר' (ביסל"ח) - שיעור מ"מ</a:t>
            </a:r>
            <a:br>
              <a:rPr lang="he-IL" dirty="0" smtClean="0">
                <a:solidFill>
                  <a:srgbClr val="FFFF00"/>
                </a:solidFill>
              </a:rPr>
            </a:br>
            <a:endParaRPr lang="he-IL" dirty="0">
              <a:solidFill>
                <a:srgbClr val="FFFF00"/>
              </a:solidFill>
            </a:endParaRPr>
          </a:p>
        </p:txBody>
      </p:sp>
      <p:pic>
        <p:nvPicPr>
          <p:cNvPr id="1229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48922" y="1600200"/>
            <a:ext cx="8046156"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41970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he-IL" dirty="0" smtClean="0">
                <a:solidFill>
                  <a:srgbClr val="FFFF00"/>
                </a:solidFill>
              </a:rPr>
              <a:t>שיחת מ"פ, קורס מ"כים - ביסל"ח</a:t>
            </a:r>
            <a:endParaRPr lang="he-IL" dirty="0">
              <a:solidFill>
                <a:srgbClr val="FFFF00"/>
              </a:solidFill>
            </a:endParaRPr>
          </a:p>
        </p:txBody>
      </p:sp>
      <p:pic>
        <p:nvPicPr>
          <p:cNvPr id="1026" name="Picture 2" descr="C:\Users\פנינה\Dropbox\מסמכים\אלכוהול  וסמים בצהל\תמונות וסמלים למצגות\שיחת מפ ביסלח 450 11 דצמ 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799"/>
            <a:ext cx="8352928" cy="4968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9436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he-IL" dirty="0" smtClean="0">
                <a:solidFill>
                  <a:srgbClr val="FFFF00"/>
                </a:solidFill>
              </a:rPr>
              <a:t>הכשרות סגל פלוגות טירונים </a:t>
            </a:r>
            <a:br>
              <a:rPr lang="he-IL" dirty="0" smtClean="0">
                <a:solidFill>
                  <a:srgbClr val="FFFF00"/>
                </a:solidFill>
              </a:rPr>
            </a:br>
            <a:r>
              <a:rPr lang="he-IL" dirty="0" smtClean="0">
                <a:solidFill>
                  <a:srgbClr val="FFFF00"/>
                </a:solidFill>
              </a:rPr>
              <a:t>מרכזי הובלה בצה"ל</a:t>
            </a:r>
            <a:endParaRPr lang="he-IL" dirty="0">
              <a:solidFill>
                <a:srgbClr val="FFFF00"/>
              </a:solidFill>
            </a:endParaRPr>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60022" y="1774825"/>
            <a:ext cx="8223955" cy="46259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אליפסה 2"/>
          <p:cNvSpPr/>
          <p:nvPr/>
        </p:nvSpPr>
        <p:spPr>
          <a:xfrm>
            <a:off x="971600" y="2918608"/>
            <a:ext cx="936104"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prstClr val="white"/>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935287"/>
            <a:ext cx="987425"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5080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endParaRPr lang="he-IL" sz="4800" dirty="0" smtClean="0"/>
          </a:p>
          <a:p>
            <a:pPr marL="0" indent="0" algn="ctr">
              <a:buNone/>
            </a:pPr>
            <a:r>
              <a:rPr lang="he-IL" sz="6000" b="1" dirty="0" smtClean="0">
                <a:solidFill>
                  <a:srgbClr val="0070C0"/>
                </a:solidFill>
                <a:effectLst>
                  <a:outerShdw blurRad="38100" dist="38100" dir="2700000" algn="tl">
                    <a:srgbClr val="000000">
                      <a:alpha val="43137"/>
                    </a:srgbClr>
                  </a:outerShdw>
                </a:effectLst>
              </a:rPr>
              <a:t>תובנות ותגובות מהפעילויות בשטח</a:t>
            </a:r>
            <a:endParaRPr lang="he-IL" sz="60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408324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849147"/>
          </a:xfrm>
        </p:spPr>
        <p:txBody>
          <a:bodyPr>
            <a:normAutofit/>
          </a:bodyPr>
          <a:lstStyle/>
          <a:p>
            <a:pPr algn="ctr" defTabSz="914400" rtl="1" eaLnBrk="1" latinLnBrk="0" hangingPunct="1">
              <a:lnSpc>
                <a:spcPct val="90000"/>
              </a:lnSpc>
              <a:spcBef>
                <a:spcPct val="0"/>
              </a:spcBef>
              <a:buNone/>
            </a:pPr>
            <a:r>
              <a:rPr lang="he-IL" b="1" dirty="0" smtClean="0">
                <a:latin typeface="BN Madregot" panose="02000000000000000000" pitchFamily="2" charset="-79"/>
                <a:cs typeface="BN Madregot" panose="02000000000000000000" pitchFamily="2" charset="-79"/>
              </a:rPr>
              <a:t>תודה על ההקשבה</a:t>
            </a:r>
            <a:endParaRPr lang="en-US" b="1" dirty="0">
              <a:latin typeface="BN Madregot" panose="02000000000000000000" pitchFamily="2" charset="-79"/>
              <a:cs typeface="BN Madregot" panose="02000000000000000000" pitchFamily="2" charset="-79"/>
            </a:endParaRPr>
          </a:p>
        </p:txBody>
      </p:sp>
      <p:sp>
        <p:nvSpPr>
          <p:cNvPr id="3" name="Subtitle 2"/>
          <p:cNvSpPr>
            <a:spLocks noGrp="1"/>
          </p:cNvSpPr>
          <p:nvPr>
            <p:ph type="subTitle" idx="1"/>
          </p:nvPr>
        </p:nvSpPr>
        <p:spPr>
          <a:xfrm>
            <a:off x="1475656" y="4691196"/>
            <a:ext cx="6400800" cy="1752600"/>
          </a:xfrm>
        </p:spPr>
        <p:txBody>
          <a:bodyPr/>
          <a:lstStyle/>
          <a:p>
            <a:endParaRPr lang="en-US" b="1" dirty="0"/>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550" y="5692311"/>
            <a:ext cx="695549" cy="75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0229856"/>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רש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רשת">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רשת">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C2F7F8D-16BC-4713-A798-ABB29E6C2F03}"/>
</file>

<file path=customXml/itemProps2.xml><?xml version="1.0" encoding="utf-8"?>
<ds:datastoreItem xmlns:ds="http://schemas.openxmlformats.org/officeDocument/2006/customXml" ds:itemID="{0B99C738-BBE6-4EAE-AC98-5EA60CA4E485}"/>
</file>

<file path=customXml/itemProps3.xml><?xml version="1.0" encoding="utf-8"?>
<ds:datastoreItem xmlns:ds="http://schemas.openxmlformats.org/officeDocument/2006/customXml" ds:itemID="{6B0D5AA6-7C9E-4538-9F4A-B0972E624E5F}"/>
</file>

<file path=docProps/app.xml><?xml version="1.0" encoding="utf-8"?>
<Properties xmlns="http://schemas.openxmlformats.org/officeDocument/2006/extended-properties" xmlns:vt="http://schemas.openxmlformats.org/officeDocument/2006/docPropsVTypes">
  <TotalTime>44</TotalTime>
  <Words>504</Words>
  <Application>Microsoft Office PowerPoint</Application>
  <PresentationFormat>‫הצגה על המסך (4:3)</PresentationFormat>
  <Paragraphs>84</Paragraphs>
  <Slides>14</Slides>
  <Notes>1</Notes>
  <HiddenSlides>0</HiddenSlides>
  <MMClips>0</MMClips>
  <ScaleCrop>false</ScaleCrop>
  <HeadingPairs>
    <vt:vector size="4" baseType="variant">
      <vt:variant>
        <vt:lpstr>ערכת נושא</vt:lpstr>
      </vt:variant>
      <vt:variant>
        <vt:i4>2</vt:i4>
      </vt:variant>
      <vt:variant>
        <vt:lpstr>כותרות שקופיות</vt:lpstr>
      </vt:variant>
      <vt:variant>
        <vt:i4>14</vt:i4>
      </vt:variant>
    </vt:vector>
  </HeadingPairs>
  <TitlesOfParts>
    <vt:vector size="16" baseType="lpstr">
      <vt:lpstr>1_ערכת נושא Office</vt:lpstr>
      <vt:lpstr>1_רשת</vt:lpstr>
      <vt:lpstr>התמודדות עם בעיית שתיית   אלכוהול בצה"ל</vt:lpstr>
      <vt:lpstr>מהות הפעילות המשותפת צה"ל-רשות קח"ר - 2016 </vt:lpstr>
      <vt:lpstr>הוראה מקצועית חיל החינוך והנוער "הבחירה בחיים"- 8/10/15</vt:lpstr>
      <vt:lpstr>מטרות הפעילות החינוכית </vt:lpstr>
      <vt:lpstr> חומרים משכרים מתוך פקודת צה"ל (אוגוסט 2015) </vt:lpstr>
      <vt:lpstr>מה כולל תחום הסמים והאלכוהול בצה"ל:</vt:lpstr>
      <vt:lpstr> מסרים מרכזיים בתחום החומרים המשכרים </vt:lpstr>
      <vt:lpstr>מסרים מרכזיים בתחום החומרים המשכרים </vt:lpstr>
      <vt:lpstr>דוגמא לשאלות המשובים</vt:lpstr>
      <vt:lpstr>הרחבת הפעילויות:  פיתוח וכניסה לפעילות בקורסי המכ"ים –  בביה"ס למקצועות החיר' (ביסל"ח) - שיעור מ"מ </vt:lpstr>
      <vt:lpstr>שיחת מ"פ, קורס מ"כים - ביסל"ח</vt:lpstr>
      <vt:lpstr>הכשרות סגל פלוגות טירונים  מרכזי הובלה בצה"ל</vt:lpstr>
      <vt:lpstr>מצגת של PowerPoint</vt:lpstr>
      <vt:lpstr>תודה על ההקשבה</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התמודדות עם בעיית שתיית אלכוהול בצה"ל</dc:title>
  <dc:creator>orit shapiro new</dc:creator>
  <cp:lastModifiedBy>יעל נגני</cp:lastModifiedBy>
  <cp:revision>10</cp:revision>
  <dcterms:created xsi:type="dcterms:W3CDTF">2017-01-17T13:11:13Z</dcterms:created>
  <dcterms:modified xsi:type="dcterms:W3CDTF">2017-01-19T10:46:49Z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2007581</vt:r8>
  </property>
</Properties>
</file>