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jpeg" ContentType="image/jpeg"/>
  <Default Extension="rels" ContentType="application/vnd.openxmlformats-package.relationships+xml"/>
  <Default Extension="xml" ContentType="application/xml"/>
  <Default Extension="gif" ContentType="image/gif"/>
  <Default Extension="xlsx" ContentType="application/vnd.openxmlformats-officedocument.spreadsheetml.sheet"/>
  <Default Extension="jpg" ContentType="image/jpeg"/>
  <Override PartName="/ppt/diagrams/data1.xml" ContentType="application/vnd.openxmlformats-officedocument.drawingml.diagramData+xml"/>
  <Override PartName="/ppt/diagrams/data3.xml" ContentType="application/vnd.openxmlformats-officedocument.drawingml.diagramData+xml"/>
  <Override PartName="/ppt/diagrams/data4.xml" ContentType="application/vnd.openxmlformats-officedocument.drawingml.diagramData+xml"/>
  <Override PartName="/ppt/drawings/drawing1.xml" ContentType="application/vnd.openxmlformats-officedocument.drawingml.chartshapes+xml"/>
  <Override PartName="/ppt/drawings/drawing2.xml" ContentType="application/vnd.openxmlformats-officedocument.drawingml.chartshapes+xml"/>
  <Override PartName="/ppt/diagrams/data2.xml" ContentType="application/vnd.openxmlformats-officedocument.drawingml.diagramData+xml"/>
  <Override PartName="/ppt/presentation.xml" ContentType="application/vnd.openxmlformats-officedocument.presentationml.presentation.main+xml"/>
  <Override PartName="/ppt/slides/slide18.xml" ContentType="application/vnd.openxmlformats-officedocument.presentationml.slide+xml"/>
  <Override PartName="/ppt/slides/slide8.xml" ContentType="application/vnd.openxmlformats-officedocument.presentationml.slide+xml"/>
  <Override PartName="/ppt/slides/slide7.xml" ContentType="application/vnd.openxmlformats-officedocument.presentationml.slide+xml"/>
  <Override PartName="/ppt/slides/slide6.xml" ContentType="application/vnd.openxmlformats-officedocument.presentationml.slide+xml"/>
  <Override PartName="/ppt/slides/slide5.xml" ContentType="application/vnd.openxmlformats-officedocument.presentationml.slide+xml"/>
  <Override PartName="/ppt/slides/slide4.xml" ContentType="application/vnd.openxmlformats-officedocument.presentationml.slide+xml"/>
  <Override PartName="/ppt/slides/slide3.xml" ContentType="application/vnd.openxmlformats-officedocument.presentationml.slide+xml"/>
  <Override PartName="/ppt/slides/slide2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7.xml" ContentType="application/vnd.openxmlformats-officedocument.presentationml.slide+xml"/>
  <Override PartName="/ppt/slides/slide16.xml" ContentType="application/vnd.openxmlformats-officedocument.presentationml.slide+xml"/>
  <Override PartName="/ppt/slides/slide15.xml" ContentType="application/vnd.openxmlformats-officedocument.presentationml.slide+xml"/>
  <Override PartName="/ppt/slides/slide14.xml" ContentType="application/vnd.openxmlformats-officedocument.presentationml.slide+xml"/>
  <Override PartName="/ppt/slides/slide13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30.xml" ContentType="application/vnd.openxmlformats-officedocument.presentationml.slide+xml"/>
  <Override PartName="/ppt/slides/slide19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1.xml" ContentType="application/vnd.openxmlformats-officedocument.presentationml.slide+xml"/>
  <Override PartName="/ppt/slides/slide29.xml" ContentType="application/vnd.openxmlformats-officedocument.presentationml.slide+xml"/>
  <Override PartName="/ppt/slides/slide31.xml" ContentType="application/vnd.openxmlformats-officedocument.presentationml.slide+xml"/>
  <Override PartName="/ppt/slides/slide27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8.xml" ContentType="application/vnd.openxmlformats-officedocument.presentationml.slide+xml"/>
  <Override PartName="/ppt/slides/slide26.xml" ContentType="application/vnd.openxmlformats-officedocument.presentationml.slide+xml"/>
  <Override PartName="/ppt/slides/slide25.xml" ContentType="application/vnd.openxmlformats-officedocument.presentationml.slide+xml"/>
  <Override PartName="/ppt/slideLayouts/slideLayout6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Layouts/slideLayout12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diagrams/layout1.xml" ContentType="application/vnd.openxmlformats-officedocument.drawingml.diagramLayout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quickStyle1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charts/chart2.xml" ContentType="application/vnd.openxmlformats-officedocument.drawingml.chart+xml"/>
  <Override PartName="/ppt/charts/chart3.xml" ContentType="application/vnd.openxmlformats-officedocument.drawingml.chart+xml"/>
  <Override PartName="/ppt/charts/chart4.xml" ContentType="application/vnd.openxmlformats-officedocument.drawingml.chart+xml"/>
  <Override PartName="/ppt/diagrams/quickStyle4.xml" ContentType="application/vnd.openxmlformats-officedocument.drawingml.diagramStyle+xml"/>
  <Override PartName="/ppt/diagrams/layout4.xml" ContentType="application/vnd.openxmlformats-officedocument.drawingml.diagramLayout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charts/chart1.xml" ContentType="application/vnd.openxmlformats-officedocument.drawingml.chart+xml"/>
  <Override PartName="/ppt/charts/chart5.xml" ContentType="application/vnd.openxmlformats-officedocument.drawingml.chart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ppt/charts/style1.xml" ContentType="application/vnd.ms-office.chartstyle+xml"/>
  <Override PartName="/ppt/charts/colors1.xml" ContentType="application/vnd.ms-office.chartcolorstyle+xml"/>
  <Override PartName="/customXml/itemProps2.xml" ContentType="application/vnd.openxmlformats-officedocument.customXmlProperties+xml"/>
  <Override PartName="/customXml/itemProps1.xml" ContentType="application/vnd.openxmlformats-officedocument.customXmlProperties+xml"/>
  <Override PartName="/customXml/itemProps3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71" r:id="rId2"/>
    <p:sldId id="275" r:id="rId3"/>
    <p:sldId id="276" r:id="rId4"/>
    <p:sldId id="279" r:id="rId5"/>
    <p:sldId id="277" r:id="rId6"/>
    <p:sldId id="287" r:id="rId7"/>
    <p:sldId id="286" r:id="rId8"/>
    <p:sldId id="290" r:id="rId9"/>
    <p:sldId id="293" r:id="rId10"/>
    <p:sldId id="280" r:id="rId11"/>
    <p:sldId id="284" r:id="rId12"/>
    <p:sldId id="291" r:id="rId13"/>
    <p:sldId id="305" r:id="rId14"/>
    <p:sldId id="281" r:id="rId15"/>
    <p:sldId id="303" r:id="rId16"/>
    <p:sldId id="304" r:id="rId17"/>
    <p:sldId id="285" r:id="rId18"/>
    <p:sldId id="283" r:id="rId19"/>
    <p:sldId id="292" r:id="rId20"/>
    <p:sldId id="288" r:id="rId21"/>
    <p:sldId id="282" r:id="rId22"/>
    <p:sldId id="296" r:id="rId23"/>
    <p:sldId id="289" r:id="rId24"/>
    <p:sldId id="294" r:id="rId25"/>
    <p:sldId id="295" r:id="rId26"/>
    <p:sldId id="306" r:id="rId27"/>
    <p:sldId id="302" r:id="rId28"/>
    <p:sldId id="297" r:id="rId29"/>
    <p:sldId id="301" r:id="rId30"/>
    <p:sldId id="300" r:id="rId31"/>
    <p:sldId id="278" r:id="rId32"/>
    <p:sldId id="298" r:id="rId33"/>
    <p:sldId id="299" r:id="rId34"/>
  </p:sldIdLst>
  <p:sldSz cx="12192000" cy="6858000"/>
  <p:notesSz cx="7102475" cy="9388475"/>
  <p:defaultTextStyle>
    <a:defPPr>
      <a:defRPr lang="en-US"/>
    </a:defPPr>
    <a:lvl1pPr algn="l" defTabSz="457200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ヒラギノ角ゴ Pro W3" pitchFamily="123" charset="-128"/>
        <a:cs typeface="+mn-cs"/>
      </a:defRPr>
    </a:lvl1pPr>
    <a:lvl2pPr marL="457200" algn="l" defTabSz="457200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ヒラギノ角ゴ Pro W3" pitchFamily="123" charset="-128"/>
        <a:cs typeface="+mn-cs"/>
      </a:defRPr>
    </a:lvl2pPr>
    <a:lvl3pPr marL="914400" algn="l" defTabSz="457200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ヒラギノ角ゴ Pro W3" pitchFamily="123" charset="-128"/>
        <a:cs typeface="+mn-cs"/>
      </a:defRPr>
    </a:lvl3pPr>
    <a:lvl4pPr marL="1371600" algn="l" defTabSz="457200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ヒラギノ角ゴ Pro W3" pitchFamily="123" charset="-128"/>
        <a:cs typeface="+mn-cs"/>
      </a:defRPr>
    </a:lvl4pPr>
    <a:lvl5pPr marL="1828800" algn="l" defTabSz="457200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ヒラギノ角ゴ Pro W3" pitchFamily="123" charset="-128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ヒラギノ角ゴ Pro W3" pitchFamily="123" charset="-128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ヒラギノ角ゴ Pro W3" pitchFamily="123" charset="-128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ヒラギノ角ゴ Pro W3" pitchFamily="123" charset="-128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ヒラギノ角ゴ Pro W3" pitchFamily="123" charset="-128"/>
        <a:cs typeface="+mn-cs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prnPr/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6EB3BC"/>
    <a:srgbClr val="72B89A"/>
    <a:srgbClr val="4C4D4F"/>
    <a:srgbClr val="0A2E44"/>
    <a:srgbClr val="010709"/>
    <a:srgbClr val="031217"/>
    <a:srgbClr val="0A303D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=""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 snapToObjects="1">
      <p:cViewPr>
        <p:scale>
          <a:sx n="75" d="100"/>
          <a:sy n="75" d="100"/>
        </p:scale>
        <p:origin x="-318" y="78"/>
      </p:cViewPr>
      <p:guideLst>
        <p:guide orient="horz" pos="2160"/>
        <p:guide pos="384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customXml" Target="../customXml/item1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customXml" Target="../customXml/item3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theme" Target="theme/theme1.xml"/><Relationship Id="rId40" Type="http://schemas.openxmlformats.org/officeDocument/2006/relationships/customXml" Target="../customXml/item2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presProps" Target="presProps.xml"/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tableStyles" Target="tableStyles.xml"/></Relationships>
</file>

<file path=ppt/charts/_rels/chart1.xml.rels><?xml version="1.0" encoding="UTF-8" standalone="yes"?>
<Relationships xmlns="http://schemas.openxmlformats.org/package/2006/relationships"><Relationship Id="rId3" Type="http://schemas.microsoft.com/office/2011/relationships/chartStyle" Target="style1.xml"/><Relationship Id="rId2" Type="http://schemas.microsoft.com/office/2011/relationships/chartColorStyle" Target="colors1.xml"/><Relationship Id="rId1" Type="http://schemas.openxmlformats.org/officeDocument/2006/relationships/oleObject" Target="file:///\\lisa\yoram.h\Policy\&#1505;&#1496;&#1496;&#1497;&#1505;&#1496;&#1497;&#1511;&#1493;&#1514;%20&#1502;&#1512;&#1513;&#1501;%201.1.2017.xlsx" TargetMode="External"/></Relationships>
</file>

<file path=ppt/charts/_rels/chart2.xml.rels><?xml version="1.0" encoding="UTF-8" standalone="yes"?>
<Relationships xmlns="http://schemas.openxmlformats.org/package/2006/relationships"><Relationship Id="rId1" Type="http://schemas.openxmlformats.org/officeDocument/2006/relationships/oleObject" Target="../embeddings/oleObject1.bin"/></Relationships>
</file>

<file path=ppt/charts/_rels/chart3.xml.rels><?xml version="1.0" encoding="UTF-8" standalone="yes"?>
<Relationships xmlns="http://schemas.openxmlformats.org/package/2006/relationships"><Relationship Id="rId1" Type="http://schemas.openxmlformats.org/officeDocument/2006/relationships/oleObject" Target="../embeddings/oleObject2.bin"/></Relationships>
</file>

<file path=ppt/charts/_rels/chart4.xml.rels><?xml version="1.0" encoding="UTF-8" standalone="yes"?>
<Relationships xmlns="http://schemas.openxmlformats.org/package/2006/relationships"><Relationship Id="rId2" Type="http://schemas.openxmlformats.org/officeDocument/2006/relationships/chartUserShapes" Target="../drawings/drawing1.xml"/><Relationship Id="rId1" Type="http://schemas.openxmlformats.org/officeDocument/2006/relationships/oleObject" Target="../embeddings/oleObject3.bin"/></Relationships>
</file>

<file path=ppt/charts/_rels/chart5.xml.rels><?xml version="1.0" encoding="UTF-8" standalone="yes"?>
<Relationships xmlns="http://schemas.openxmlformats.org/package/2006/relationships"><Relationship Id="rId2" Type="http://schemas.openxmlformats.org/officeDocument/2006/relationships/chartUserShapes" Target="../drawings/drawing2.xml"/><Relationship Id="rId1" Type="http://schemas.openxmlformats.org/officeDocument/2006/relationships/package" Target="../embeddings/Microsoft_Excel_Worksheet1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he-IL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1400" b="0" i="0" u="none" strike="noStrike" kern="1200" spc="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he-IL"/>
              <a:t>כמות </a:t>
            </a:r>
            <a:r>
              <a:rPr lang="he-IL" baseline="0"/>
              <a:t>שמות מתחם רשומים על ידי ישראלים</a:t>
            </a:r>
            <a:endParaRPr lang="he-IL"/>
          </a:p>
        </c:rich>
      </c:tx>
      <c:overlay val="0"/>
      <c:spPr>
        <a:noFill/>
        <a:ln>
          <a:noFill/>
        </a:ln>
        <a:effectLst/>
      </c:spPr>
    </c:title>
    <c:autoTitleDeleted val="0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Sheet2!$B$1</c:f>
              <c:strCache>
                <c:ptCount val="1"/>
                <c:pt idx="0">
                  <c:v>אחוז</c:v>
                </c:pt>
              </c:strCache>
            </c:strRef>
          </c:tx>
          <c:spPr>
            <a:solidFill>
              <a:schemeClr val="accent1"/>
            </a:solidFill>
            <a:ln>
              <a:noFill/>
            </a:ln>
            <a:effectLst/>
          </c:spPr>
          <c:invertIfNegative val="0"/>
          <c:dPt>
            <c:idx val="0"/>
            <c:invertIfNegative val="0"/>
            <c:bubble3D val="0"/>
            <c:spPr>
              <a:solidFill>
                <a:schemeClr val="accent6"/>
              </a:solidFill>
              <a:ln>
                <a:noFill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1-0D9B-40E8-8E45-D3688D4618BF}"/>
              </c:ext>
            </c:extLst>
          </c:dPt>
          <c:dPt>
            <c:idx val="2"/>
            <c:invertIfNegative val="0"/>
            <c:bubble3D val="0"/>
            <c:spPr>
              <a:solidFill>
                <a:schemeClr val="accent6"/>
              </a:solidFill>
              <a:ln>
                <a:noFill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3-0D9B-40E8-8E45-D3688D4618BF}"/>
              </c:ext>
            </c:extLst>
          </c:dPt>
          <c:dPt>
            <c:idx val="3"/>
            <c:invertIfNegative val="0"/>
            <c:bubble3D val="0"/>
            <c:spPr>
              <a:solidFill>
                <a:schemeClr val="accent6"/>
              </a:solidFill>
              <a:ln>
                <a:noFill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5-0D9B-40E8-8E45-D3688D4618BF}"/>
              </c:ext>
            </c:extLst>
          </c:dPt>
          <c:dPt>
            <c:idx val="4"/>
            <c:invertIfNegative val="0"/>
            <c:bubble3D val="0"/>
            <c:spPr>
              <a:solidFill>
                <a:srgbClr val="7030A0"/>
              </a:solidFill>
              <a:ln>
                <a:noFill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7-0D9B-40E8-8E45-D3688D4618BF}"/>
              </c:ext>
            </c:extLst>
          </c:dPt>
          <c:dPt>
            <c:idx val="5"/>
            <c:invertIfNegative val="0"/>
            <c:bubble3D val="0"/>
            <c:spPr>
              <a:solidFill>
                <a:schemeClr val="accent4"/>
              </a:solidFill>
              <a:ln>
                <a:noFill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9-0D9B-40E8-8E45-D3688D4618BF}"/>
              </c:ext>
            </c:extLst>
          </c:dPt>
          <c:dPt>
            <c:idx val="6"/>
            <c:invertIfNegative val="0"/>
            <c:bubble3D val="0"/>
            <c:spPr>
              <a:solidFill>
                <a:srgbClr val="FFFF00"/>
              </a:solidFill>
              <a:ln>
                <a:noFill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B-0D9B-40E8-8E45-D3688D4618BF}"/>
              </c:ext>
            </c:extLst>
          </c:dPt>
          <c:dPt>
            <c:idx val="7"/>
            <c:invertIfNegative val="0"/>
            <c:bubble3D val="0"/>
            <c:spPr>
              <a:solidFill>
                <a:srgbClr val="7030A0"/>
              </a:solidFill>
              <a:ln>
                <a:noFill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D-0D9B-40E8-8E45-D3688D4618BF}"/>
              </c:ext>
            </c:extLst>
          </c:dPt>
          <c:dPt>
            <c:idx val="8"/>
            <c:invertIfNegative val="0"/>
            <c:bubble3D val="0"/>
            <c:spPr>
              <a:solidFill>
                <a:schemeClr val="accent3"/>
              </a:solidFill>
              <a:ln>
                <a:noFill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F-0D9B-40E8-8E45-D3688D4618BF}"/>
              </c:ext>
            </c:extLst>
          </c:dPt>
          <c:dPt>
            <c:idx val="9"/>
            <c:invertIfNegative val="0"/>
            <c:bubble3D val="0"/>
            <c:spPr>
              <a:solidFill>
                <a:srgbClr val="FF0000"/>
              </a:solidFill>
              <a:ln>
                <a:noFill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11-0D9B-40E8-8E45-D3688D4618BF}"/>
              </c:ext>
            </c:extLst>
          </c:dPt>
          <c:dPt>
            <c:idx val="10"/>
            <c:invertIfNegative val="0"/>
            <c:bubble3D val="0"/>
            <c:spPr>
              <a:solidFill>
                <a:srgbClr val="7030A0"/>
              </a:solidFill>
              <a:ln>
                <a:noFill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13-0D9B-40E8-8E45-D3688D4618BF}"/>
              </c:ext>
            </c:extLst>
          </c:dPt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9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he-IL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Sheet2!$A$2:$A$13</c:f>
              <c:strCache>
                <c:ptCount val="12"/>
                <c:pt idx="0">
                  <c:v>.com</c:v>
                </c:pt>
                <c:pt idx="1">
                  <c:v>.IL</c:v>
                </c:pt>
                <c:pt idx="2">
                  <c:v>.net</c:v>
                </c:pt>
                <c:pt idx="3">
                  <c:v>.org</c:v>
                </c:pt>
                <c:pt idx="4">
                  <c:v>.info</c:v>
                </c:pt>
                <c:pt idx="5">
                  <c:v>new gTLD</c:v>
                </c:pt>
                <c:pt idx="6">
                  <c:v>.ru</c:v>
                </c:pt>
                <c:pt idx="7">
                  <c:v>.biz</c:v>
                </c:pt>
                <c:pt idx="8">
                  <c:v>other ccTLD</c:v>
                </c:pt>
                <c:pt idx="9">
                  <c:v>.uk</c:v>
                </c:pt>
                <c:pt idx="10">
                  <c:v>.mobi</c:v>
                </c:pt>
                <c:pt idx="11">
                  <c:v>.de</c:v>
                </c:pt>
              </c:strCache>
            </c:strRef>
          </c:cat>
          <c:val>
            <c:numRef>
              <c:f>Sheet2!$B$2:$B$13</c:f>
              <c:numCache>
                <c:formatCode>0.00%</c:formatCode>
                <c:ptCount val="12"/>
                <c:pt idx="0">
                  <c:v>0.42249999999999999</c:v>
                </c:pt>
                <c:pt idx="1">
                  <c:v>0.38069999999999998</c:v>
                </c:pt>
                <c:pt idx="2">
                  <c:v>5.8799999999999998E-2</c:v>
                </c:pt>
                <c:pt idx="3">
                  <c:v>3.5700000000000003E-2</c:v>
                </c:pt>
                <c:pt idx="4">
                  <c:v>3.1600000000000003E-2</c:v>
                </c:pt>
                <c:pt idx="5">
                  <c:v>2.6800000000000001E-2</c:v>
                </c:pt>
                <c:pt idx="6">
                  <c:v>1.61E-2</c:v>
                </c:pt>
                <c:pt idx="7">
                  <c:v>1.0800000000000001E-2</c:v>
                </c:pt>
                <c:pt idx="8">
                  <c:v>6.7000000000000002E-3</c:v>
                </c:pt>
                <c:pt idx="9">
                  <c:v>5.7999999999999996E-3</c:v>
                </c:pt>
                <c:pt idx="10">
                  <c:v>2.3999999999999998E-3</c:v>
                </c:pt>
                <c:pt idx="11">
                  <c:v>2.0999999999999999E-3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14-0D9B-40E8-8E45-D3688D4618BF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219"/>
        <c:overlap val="-27"/>
        <c:axId val="167746944"/>
        <c:axId val="167752832"/>
      </c:barChart>
      <c:catAx>
        <c:axId val="167746944"/>
        <c:scaling>
          <c:orientation val="maxMin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he-IL"/>
          </a:p>
        </c:txPr>
        <c:crossAx val="167752832"/>
        <c:crosses val="autoZero"/>
        <c:auto val="1"/>
        <c:lblAlgn val="ctr"/>
        <c:lblOffset val="100"/>
        <c:noMultiLvlLbl val="0"/>
      </c:catAx>
      <c:valAx>
        <c:axId val="167752832"/>
        <c:scaling>
          <c:orientation val="minMax"/>
        </c:scaling>
        <c:delete val="0"/>
        <c:axPos val="r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0.00%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he-IL"/>
          </a:p>
        </c:txPr>
        <c:crossAx val="167746944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he-IL"/>
    </a:p>
  </c:txPr>
  <c:externalData r:id="rId1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he-IL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2.4609161590167902E-2"/>
          <c:y val="0.10432256850370408"/>
          <c:w val="0.48167285491992801"/>
          <c:h val="0.80576154286116453"/>
        </c:manualLayout>
      </c:layout>
      <c:pieChart>
        <c:varyColors val="1"/>
        <c:ser>
          <c:idx val="0"/>
          <c:order val="0"/>
          <c:dLbls>
            <c:spPr>
              <a:noFill/>
              <a:ln>
                <a:noFill/>
              </a:ln>
              <a:effectLst/>
            </c:spPr>
            <c:showLegendKey val="0"/>
            <c:showVal val="0"/>
            <c:showCatName val="1"/>
            <c:showSerName val="0"/>
            <c:showPercent val="1"/>
            <c:showBubbleSize val="0"/>
            <c:showLeaderLines val="1"/>
            <c:extLst xmlns:c16r2="http://schemas.microsoft.com/office/drawing/2015/06/chart">
              <c:ext xmlns:c15="http://schemas.microsoft.com/office/drawing/2012/chart" uri="{CE6537A1-D6FC-4f65-9D91-7224C49458BB}"/>
            </c:extLst>
          </c:dLbls>
          <c:cat>
            <c:strRef>
              <c:f>[Book1]Sheet2!$G$29:$G$41</c:f>
              <c:strCache>
                <c:ptCount val="13"/>
                <c:pt idx="0">
                  <c:v>אלימות מילולית</c:v>
                </c:pt>
                <c:pt idx="1">
                  <c:v>בקשה למידע</c:v>
                </c:pt>
                <c:pt idx="2">
                  <c:v>בריונות</c:v>
                </c:pt>
                <c:pt idx="3">
                  <c:v>הונאה</c:v>
                </c:pt>
                <c:pt idx="4">
                  <c:v>הטרדה</c:v>
                </c:pt>
                <c:pt idx="5">
                  <c:v>לשון הרע</c:v>
                </c:pt>
                <c:pt idx="6">
                  <c:v>סחיטה</c:v>
                </c:pt>
                <c:pt idx="7">
                  <c:v>פישינג</c:v>
                </c:pt>
                <c:pt idx="8">
                  <c:v>פרופיל מזוייף/התחזות</c:v>
                </c:pt>
                <c:pt idx="9">
                  <c:v>פגיעה בפרטיות</c:v>
                </c:pt>
                <c:pt idx="10">
                  <c:v>פריצה/השתלטות על חשבון</c:v>
                </c:pt>
                <c:pt idx="11">
                  <c:v>תוכן מיני מופץ</c:v>
                </c:pt>
                <c:pt idx="12">
                  <c:v>תוכן פוגעני</c:v>
                </c:pt>
              </c:strCache>
            </c:strRef>
          </c:cat>
          <c:val>
            <c:numRef>
              <c:f>[Book1]Sheet2!$H$29:$H$41</c:f>
              <c:numCache>
                <c:formatCode>General</c:formatCode>
                <c:ptCount val="13"/>
                <c:pt idx="0">
                  <c:v>8</c:v>
                </c:pt>
                <c:pt idx="1">
                  <c:v>6</c:v>
                </c:pt>
                <c:pt idx="2">
                  <c:v>8</c:v>
                </c:pt>
                <c:pt idx="3">
                  <c:v>4</c:v>
                </c:pt>
                <c:pt idx="4">
                  <c:v>4</c:v>
                </c:pt>
                <c:pt idx="5">
                  <c:v>5</c:v>
                </c:pt>
                <c:pt idx="6">
                  <c:v>7</c:v>
                </c:pt>
                <c:pt idx="7">
                  <c:v>2</c:v>
                </c:pt>
                <c:pt idx="8">
                  <c:v>10</c:v>
                </c:pt>
                <c:pt idx="9">
                  <c:v>5</c:v>
                </c:pt>
                <c:pt idx="10">
                  <c:v>11</c:v>
                </c:pt>
                <c:pt idx="11">
                  <c:v>9</c:v>
                </c:pt>
                <c:pt idx="12">
                  <c:v>21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0-7681-4CE2-AFC7-8D14D38194F8}"/>
            </c:ext>
          </c:extLst>
        </c:ser>
        <c:dLbls>
          <c:showLegendKey val="0"/>
          <c:showVal val="0"/>
          <c:showCatName val="1"/>
          <c:showSerName val="0"/>
          <c:showPercent val="1"/>
          <c:showBubbleSize val="0"/>
          <c:showLeaderLines val="1"/>
        </c:dLbls>
        <c:firstSliceAng val="360"/>
      </c:pieChart>
    </c:plotArea>
    <c:plotVisOnly val="1"/>
    <c:dispBlanksAs val="gap"/>
    <c:showDLblsOverMax val="0"/>
  </c:chart>
  <c:externalData r:id="rId1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he-IL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pieChart>
        <c:varyColors val="1"/>
        <c:ser>
          <c:idx val="0"/>
          <c:order val="0"/>
          <c:dLbls>
            <c:spPr>
              <a:noFill/>
              <a:ln>
                <a:noFill/>
              </a:ln>
              <a:effectLst/>
            </c:spPr>
            <c:showLegendKey val="0"/>
            <c:showVal val="0"/>
            <c:showCatName val="1"/>
            <c:showSerName val="0"/>
            <c:showPercent val="1"/>
            <c:showBubbleSize val="0"/>
            <c:showLeaderLines val="1"/>
            <c:extLst xmlns:c16r2="http://schemas.microsoft.com/office/drawing/2015/06/chart">
              <c:ext xmlns:c15="http://schemas.microsoft.com/office/drawing/2012/chart" uri="{CE6537A1-D6FC-4f65-9D91-7224C49458BB}"/>
            </c:extLst>
          </c:dLbls>
          <c:cat>
            <c:strRef>
              <c:f>[Book1]Sheet2!$G$9:$G$15</c:f>
              <c:strCache>
                <c:ptCount val="7"/>
                <c:pt idx="0">
                  <c:v>רחבי הרשת</c:v>
                </c:pt>
                <c:pt idx="1">
                  <c:v>יוטיוב</c:v>
                </c:pt>
                <c:pt idx="2">
                  <c:v>אינסטגראם</c:v>
                </c:pt>
                <c:pt idx="3">
                  <c:v>גוגל</c:v>
                </c:pt>
                <c:pt idx="4">
                  <c:v>פייסבוק</c:v>
                </c:pt>
                <c:pt idx="5">
                  <c:v>ווטסאפ</c:v>
                </c:pt>
                <c:pt idx="6">
                  <c:v>אתרי הכרויות</c:v>
                </c:pt>
              </c:strCache>
            </c:strRef>
          </c:cat>
          <c:val>
            <c:numRef>
              <c:f>[Book1]Sheet2!$H$9:$H$15</c:f>
              <c:numCache>
                <c:formatCode>General</c:formatCode>
                <c:ptCount val="7"/>
                <c:pt idx="0">
                  <c:v>13</c:v>
                </c:pt>
                <c:pt idx="1">
                  <c:v>12</c:v>
                </c:pt>
                <c:pt idx="2">
                  <c:v>16</c:v>
                </c:pt>
                <c:pt idx="3">
                  <c:v>8</c:v>
                </c:pt>
                <c:pt idx="4">
                  <c:v>25</c:v>
                </c:pt>
                <c:pt idx="5">
                  <c:v>21</c:v>
                </c:pt>
                <c:pt idx="6">
                  <c:v>5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0-5D94-4A18-B2D8-BE50F87F3C66}"/>
            </c:ext>
          </c:extLst>
        </c:ser>
        <c:dLbls>
          <c:showLegendKey val="0"/>
          <c:showVal val="0"/>
          <c:showCatName val="1"/>
          <c:showSerName val="0"/>
          <c:showPercent val="1"/>
          <c:showBubbleSize val="0"/>
          <c:showLeaderLines val="1"/>
        </c:dLbls>
        <c:firstSliceAng val="360"/>
      </c:pieChart>
    </c:plotArea>
    <c:plotVisOnly val="1"/>
    <c:dispBlanksAs val="gap"/>
    <c:showDLblsOverMax val="0"/>
  </c:chart>
  <c:externalData r:id="rId1">
    <c:autoUpdate val="0"/>
  </c:externalData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he-IL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pieChart>
        <c:varyColors val="1"/>
        <c:ser>
          <c:idx val="0"/>
          <c:order val="0"/>
          <c:explosion val="1"/>
          <c:dLbls>
            <c:dLbl>
              <c:idx val="2"/>
              <c:layout>
                <c:manualLayout>
                  <c:x val="0.15487003269328176"/>
                  <c:y val="-0.159034256142672"/>
                </c:manualLayout>
              </c:layout>
              <c:showLegendKey val="0"/>
              <c:showVal val="0"/>
              <c:showCatName val="1"/>
              <c:showSerName val="0"/>
              <c:showPercent val="1"/>
              <c:showBubbleSize val="0"/>
              <c:extLst xmlns:c16r2="http://schemas.microsoft.com/office/drawing/2015/06/chart"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0-F9E9-4C45-B6CE-56FB5CC03B2C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1800"/>
                </a:pPr>
                <a:endParaRPr lang="he-IL"/>
              </a:p>
            </c:txPr>
            <c:showLegendKey val="0"/>
            <c:showVal val="0"/>
            <c:showCatName val="1"/>
            <c:showSerName val="0"/>
            <c:showPercent val="1"/>
            <c:showBubbleSize val="0"/>
            <c:showLeaderLines val="1"/>
            <c:extLst xmlns:c16r2="http://schemas.microsoft.com/office/drawing/2015/06/chart">
              <c:ext xmlns:c15="http://schemas.microsoft.com/office/drawing/2012/chart" uri="{CE6537A1-D6FC-4f65-9D91-7224C49458BB}"/>
            </c:extLst>
          </c:dLbls>
          <c:cat>
            <c:strRef>
              <c:f>[Book1]Sheet2!$G$21:$G$23</c:f>
              <c:strCache>
                <c:ptCount val="3"/>
                <c:pt idx="0">
                  <c:v>הנגשה</c:v>
                </c:pt>
                <c:pt idx="1">
                  <c:v>ספאם</c:v>
                </c:pt>
                <c:pt idx="2">
                  <c:v>פגיעות במרחב המקוון</c:v>
                </c:pt>
              </c:strCache>
            </c:strRef>
          </c:cat>
          <c:val>
            <c:numRef>
              <c:f>[Book1]Sheet2!$H$21:$H$23</c:f>
              <c:numCache>
                <c:formatCode>General</c:formatCode>
                <c:ptCount val="3"/>
                <c:pt idx="0">
                  <c:v>22</c:v>
                </c:pt>
                <c:pt idx="1">
                  <c:v>16</c:v>
                </c:pt>
                <c:pt idx="2">
                  <c:v>62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1-F9E9-4C45-B6CE-56FB5CC03B2C}"/>
            </c:ext>
          </c:extLst>
        </c:ser>
        <c:dLbls>
          <c:showLegendKey val="0"/>
          <c:showVal val="0"/>
          <c:showCatName val="1"/>
          <c:showSerName val="0"/>
          <c:showPercent val="1"/>
          <c:showBubbleSize val="0"/>
          <c:showLeaderLines val="1"/>
        </c:dLbls>
        <c:firstSliceAng val="360"/>
      </c:pieChart>
    </c:plotArea>
    <c:plotVisOnly val="1"/>
    <c:dispBlanksAs val="gap"/>
    <c:showDLblsOverMax val="0"/>
  </c:chart>
  <c:externalData r:id="rId1">
    <c:autoUpdate val="0"/>
  </c:externalData>
  <c:userShapes r:id="rId2"/>
</c:chartSpace>
</file>

<file path=ppt/charts/chart5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he-IL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pieChart>
        <c:varyColors val="1"/>
        <c:ser>
          <c:idx val="0"/>
          <c:order val="0"/>
          <c:dLbls>
            <c:dLbl>
              <c:idx val="2"/>
              <c:layout>
                <c:manualLayout>
                  <c:x val="0.1010326011880094"/>
                  <c:y val="-0.1005437076139835"/>
                </c:manualLayout>
              </c:layout>
              <c:showLegendKey val="0"/>
              <c:showVal val="0"/>
              <c:showCatName val="1"/>
              <c:showSerName val="0"/>
              <c:showPercent val="1"/>
              <c:showBubbleSize val="0"/>
              <c:extLst xmlns:c16r2="http://schemas.microsoft.com/office/drawing/2015/06/chart"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0-AADF-42EA-AA11-6E2D6C311B8C}"/>
                </c:ext>
              </c:extLst>
            </c:dLbl>
            <c:dLbl>
              <c:idx val="3"/>
              <c:layout>
                <c:manualLayout>
                  <c:x val="0.14040668146429813"/>
                  <c:y val="0.19010875477964684"/>
                </c:manualLayout>
              </c:layout>
              <c:showLegendKey val="0"/>
              <c:showVal val="0"/>
              <c:showCatName val="1"/>
              <c:showSerName val="0"/>
              <c:showPercent val="1"/>
              <c:showBubbleSize val="0"/>
              <c:extLst xmlns:c16r2="http://schemas.microsoft.com/office/drawing/2015/06/chart">
                <c:ext xmlns:c15="http://schemas.microsoft.com/office/drawing/2012/chart" uri="{CE6537A1-D6FC-4f65-9D91-7224C49458BB}">
                  <c15:layout>
                    <c:manualLayout>
                      <c:w val="0.28478467018990195"/>
                      <c:h val="0.22311756979119296"/>
                    </c:manualLayout>
                  </c15:layout>
                </c:ext>
                <c:ext xmlns:c16="http://schemas.microsoft.com/office/drawing/2014/chart" uri="{C3380CC4-5D6E-409C-BE32-E72D297353CC}">
                  <c16:uniqueId val="{00000001-AADF-42EA-AA11-6E2D6C311B8C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1200"/>
                </a:pPr>
                <a:endParaRPr lang="he-IL"/>
              </a:p>
            </c:txPr>
            <c:showLegendKey val="0"/>
            <c:showVal val="0"/>
            <c:showCatName val="1"/>
            <c:showSerName val="0"/>
            <c:showPercent val="1"/>
            <c:showBubbleSize val="0"/>
            <c:showLeaderLines val="1"/>
            <c:extLst xmlns:c16r2="http://schemas.microsoft.com/office/drawing/2015/06/chart">
              <c:ext xmlns:c15="http://schemas.microsoft.com/office/drawing/2012/chart" uri="{CE6537A1-D6FC-4f65-9D91-7224C49458BB}"/>
            </c:extLst>
          </c:dLbls>
          <c:cat>
            <c:strRef>
              <c:f>Sheet1!$O$14:$O$17</c:f>
              <c:strCache>
                <c:ptCount val="4"/>
                <c:pt idx="0">
                  <c:v>צעירים</c:v>
                </c:pt>
                <c:pt idx="1">
                  <c:v>הורים לילדים</c:v>
                </c:pt>
                <c:pt idx="2">
                  <c:v>מבוגרים</c:v>
                </c:pt>
                <c:pt idx="3">
                  <c:v>אנשי מקצוע (שוטרים'/יועצות/עו"ס ) </c:v>
                </c:pt>
              </c:strCache>
            </c:strRef>
          </c:cat>
          <c:val>
            <c:numRef>
              <c:f>Sheet1!$P$14:$P$17</c:f>
              <c:numCache>
                <c:formatCode>General</c:formatCode>
                <c:ptCount val="4"/>
                <c:pt idx="0">
                  <c:v>16</c:v>
                </c:pt>
                <c:pt idx="1">
                  <c:v>26</c:v>
                </c:pt>
                <c:pt idx="2">
                  <c:v>46</c:v>
                </c:pt>
                <c:pt idx="3">
                  <c:v>12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2-AADF-42EA-AA11-6E2D6C311B8C}"/>
            </c:ext>
          </c:extLst>
        </c:ser>
        <c:dLbls>
          <c:showLegendKey val="0"/>
          <c:showVal val="0"/>
          <c:showCatName val="1"/>
          <c:showSerName val="0"/>
          <c:showPercent val="1"/>
          <c:showBubbleSize val="0"/>
          <c:showLeaderLines val="1"/>
        </c:dLbls>
        <c:firstSliceAng val="360"/>
      </c:pieChart>
    </c:plotArea>
    <c:plotVisOnly val="1"/>
    <c:dispBlanksAs val="gap"/>
    <c:showDLblsOverMax val="0"/>
  </c:chart>
  <c:externalData r:id="rId1">
    <c:autoUpdate val="0"/>
  </c:externalData>
  <c:userShapes r:id="rId2"/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diagrams/_rels/data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9.png"/><Relationship Id="rId1" Type="http://schemas.openxmlformats.org/officeDocument/2006/relationships/image" Target="../media/image18.png"/><Relationship Id="rId4" Type="http://schemas.openxmlformats.org/officeDocument/2006/relationships/image" Target="../media/image21.png"/></Relationships>
</file>

<file path=ppt/diagrams/_rels/drawing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9.png"/><Relationship Id="rId1" Type="http://schemas.openxmlformats.org/officeDocument/2006/relationships/image" Target="../media/image18.png"/><Relationship Id="rId4" Type="http://schemas.openxmlformats.org/officeDocument/2006/relationships/image" Target="../media/image21.pn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5AF50A37-DBF2-4E78-9566-AECBFE3E7F75}" type="doc">
      <dgm:prSet loTypeId="urn:microsoft.com/office/officeart/2005/8/layout/orgChart1" loCatId="hierarchy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2AE2FB20-D028-4781-802D-AB5BC1FFA742}">
      <dgm:prSet phldrT="[Text]"/>
      <dgm:spPr>
        <a:blipFill rotWithShape="0">
          <a:blip xmlns:r="http://schemas.openxmlformats.org/officeDocument/2006/relationships" r:embed="rId1"/>
          <a:stretch>
            <a:fillRect/>
          </a:stretch>
        </a:blipFill>
      </dgm:spPr>
      <dgm:t>
        <a:bodyPr/>
        <a:lstStyle/>
        <a:p>
          <a:endParaRPr lang="en-US" dirty="0"/>
        </a:p>
      </dgm:t>
    </dgm:pt>
    <dgm:pt modelId="{A576DA46-3333-49D1-8FD6-3A34F5A1A208}" type="parTrans" cxnId="{F08C2B86-E43E-41DF-81AA-B59E7E25B7FD}">
      <dgm:prSet/>
      <dgm:spPr/>
      <dgm:t>
        <a:bodyPr/>
        <a:lstStyle/>
        <a:p>
          <a:endParaRPr lang="en-US"/>
        </a:p>
      </dgm:t>
    </dgm:pt>
    <dgm:pt modelId="{30FE3587-A3C0-415C-8CB0-4C3D9D48B7C6}" type="sibTrans" cxnId="{F08C2B86-E43E-41DF-81AA-B59E7E25B7FD}">
      <dgm:prSet/>
      <dgm:spPr/>
      <dgm:t>
        <a:bodyPr/>
        <a:lstStyle/>
        <a:p>
          <a:endParaRPr lang="en-US"/>
        </a:p>
      </dgm:t>
    </dgm:pt>
    <dgm:pt modelId="{EB35D583-3248-4BA7-A2FC-7FC218C03E40}">
      <dgm:prSet phldrT="[Text]" custT="1"/>
      <dgm:spPr>
        <a:blipFill rotWithShape="0">
          <a:blip xmlns:r="http://schemas.openxmlformats.org/officeDocument/2006/relationships" r:embed="rId2"/>
          <a:stretch>
            <a:fillRect/>
          </a:stretch>
        </a:blipFill>
      </dgm:spPr>
      <dgm:t>
        <a:bodyPr/>
        <a:lstStyle/>
        <a:p>
          <a:r>
            <a:rPr lang="en-US" sz="2000" b="1" dirty="0">
              <a:solidFill>
                <a:schemeClr val="tx1"/>
              </a:solidFill>
            </a:rPr>
            <a:t>K</a:t>
          </a:r>
          <a:r>
            <a:rPr lang="he-IL" sz="2000" b="1" dirty="0">
              <a:solidFill>
                <a:schemeClr val="tx1"/>
              </a:solidFill>
            </a:rPr>
            <a:t>12</a:t>
          </a:r>
          <a:endParaRPr lang="en-US" sz="2000" b="1" dirty="0">
            <a:solidFill>
              <a:schemeClr val="tx1"/>
            </a:solidFill>
          </a:endParaRPr>
        </a:p>
      </dgm:t>
    </dgm:pt>
    <dgm:pt modelId="{953304BC-5CCA-4AB4-A472-43E3BDEF4F21}" type="parTrans" cxnId="{D7A201F1-EABE-4DEF-8323-E8D26FAB8CFA}">
      <dgm:prSet/>
      <dgm:spPr/>
      <dgm:t>
        <a:bodyPr/>
        <a:lstStyle/>
        <a:p>
          <a:endParaRPr lang="en-US"/>
        </a:p>
      </dgm:t>
    </dgm:pt>
    <dgm:pt modelId="{BCFEEED1-35E9-4061-ABBF-1C30B1705D15}" type="sibTrans" cxnId="{D7A201F1-EABE-4DEF-8323-E8D26FAB8CFA}">
      <dgm:prSet/>
      <dgm:spPr/>
      <dgm:t>
        <a:bodyPr/>
        <a:lstStyle/>
        <a:p>
          <a:endParaRPr lang="en-US"/>
        </a:p>
      </dgm:t>
    </dgm:pt>
    <dgm:pt modelId="{E19D2696-CBA6-464B-92F7-85AFBAAD5ED6}">
      <dgm:prSet phldrT="[Text]" custT="1"/>
      <dgm:spPr>
        <a:blipFill rotWithShape="0">
          <a:blip xmlns:r="http://schemas.openxmlformats.org/officeDocument/2006/relationships" r:embed="rId2"/>
          <a:stretch>
            <a:fillRect/>
          </a:stretch>
        </a:blipFill>
      </dgm:spPr>
      <dgm:t>
        <a:bodyPr/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000" b="1" kern="1200" dirty="0">
              <a:solidFill>
                <a:prstClr val="black"/>
              </a:solidFill>
              <a:latin typeface="Calibri"/>
              <a:ea typeface="+mn-ea"/>
              <a:cs typeface="+mn-cs"/>
            </a:rPr>
            <a:t>MUNI</a:t>
          </a:r>
        </a:p>
      </dgm:t>
    </dgm:pt>
    <dgm:pt modelId="{527DC3F7-089E-4663-8AF9-909BBC20496B}" type="parTrans" cxnId="{FA67F0E8-AD57-4958-BF9A-635545E011CB}">
      <dgm:prSet/>
      <dgm:spPr/>
      <dgm:t>
        <a:bodyPr/>
        <a:lstStyle/>
        <a:p>
          <a:endParaRPr lang="en-US"/>
        </a:p>
      </dgm:t>
    </dgm:pt>
    <dgm:pt modelId="{E1335DED-96C8-4BF9-95E1-EF5A97A0157C}" type="sibTrans" cxnId="{FA67F0E8-AD57-4958-BF9A-635545E011CB}">
      <dgm:prSet/>
      <dgm:spPr/>
      <dgm:t>
        <a:bodyPr/>
        <a:lstStyle/>
        <a:p>
          <a:endParaRPr lang="en-US"/>
        </a:p>
      </dgm:t>
    </dgm:pt>
    <dgm:pt modelId="{151E8132-0B21-4640-BDCF-56EA8DE9713A}">
      <dgm:prSet phldrT="[Text]" custT="1"/>
      <dgm:spPr>
        <a:blipFill rotWithShape="0">
          <a:blip xmlns:r="http://schemas.openxmlformats.org/officeDocument/2006/relationships" r:embed="rId2"/>
          <a:stretch>
            <a:fillRect/>
          </a:stretch>
        </a:blipFill>
      </dgm:spPr>
      <dgm:t>
        <a:bodyPr/>
        <a:lstStyle/>
        <a:p>
          <a:r>
            <a:rPr lang="en-US" sz="2000" b="1" kern="1200" dirty="0">
              <a:solidFill>
                <a:prstClr val="black"/>
              </a:solidFill>
              <a:latin typeface="Calibri"/>
              <a:ea typeface="+mn-ea"/>
              <a:cs typeface="+mn-cs"/>
            </a:rPr>
            <a:t>NET</a:t>
          </a:r>
        </a:p>
      </dgm:t>
    </dgm:pt>
    <dgm:pt modelId="{E7036079-4D3D-4F72-8FA2-F20602370200}" type="parTrans" cxnId="{E3C3431E-3269-45DD-A22A-2272E2B0C19C}">
      <dgm:prSet/>
      <dgm:spPr/>
      <dgm:t>
        <a:bodyPr/>
        <a:lstStyle/>
        <a:p>
          <a:endParaRPr lang="en-US"/>
        </a:p>
      </dgm:t>
    </dgm:pt>
    <dgm:pt modelId="{C5D3AD81-A0F4-4D41-AC46-A555DA0875F4}" type="sibTrans" cxnId="{E3C3431E-3269-45DD-A22A-2272E2B0C19C}">
      <dgm:prSet/>
      <dgm:spPr/>
      <dgm:t>
        <a:bodyPr/>
        <a:lstStyle/>
        <a:p>
          <a:endParaRPr lang="en-US"/>
        </a:p>
      </dgm:t>
    </dgm:pt>
    <dgm:pt modelId="{80495727-AE7A-4259-B8A3-AE069DDA3D35}">
      <dgm:prSet custT="1"/>
      <dgm:spPr>
        <a:blipFill rotWithShape="0">
          <a:blip xmlns:r="http://schemas.openxmlformats.org/officeDocument/2006/relationships" r:embed="rId2"/>
          <a:stretch>
            <a:fillRect/>
          </a:stretch>
        </a:blipFill>
      </dgm:spPr>
      <dgm:t>
        <a:bodyPr/>
        <a:lstStyle/>
        <a:p>
          <a:pPr rtl="0"/>
          <a:r>
            <a:rPr lang="en-US" sz="2000" b="1" kern="1200" dirty="0">
              <a:solidFill>
                <a:prstClr val="black"/>
              </a:solidFill>
              <a:latin typeface="Calibri"/>
              <a:ea typeface="+mn-ea"/>
              <a:cs typeface="+mn-cs"/>
            </a:rPr>
            <a:t>AC</a:t>
          </a:r>
        </a:p>
      </dgm:t>
    </dgm:pt>
    <dgm:pt modelId="{3685D4C0-DE10-47AC-B27B-EF84F059B1DE}" type="parTrans" cxnId="{93B05586-62BF-447A-8B38-67CBA1043DAE}">
      <dgm:prSet/>
      <dgm:spPr/>
      <dgm:t>
        <a:bodyPr/>
        <a:lstStyle/>
        <a:p>
          <a:endParaRPr lang="en-US"/>
        </a:p>
      </dgm:t>
    </dgm:pt>
    <dgm:pt modelId="{87A6C368-A8B6-45A5-AF22-4A6C1315BBCC}" type="sibTrans" cxnId="{93B05586-62BF-447A-8B38-67CBA1043DAE}">
      <dgm:prSet/>
      <dgm:spPr/>
      <dgm:t>
        <a:bodyPr/>
        <a:lstStyle/>
        <a:p>
          <a:endParaRPr lang="en-US"/>
        </a:p>
      </dgm:t>
    </dgm:pt>
    <dgm:pt modelId="{DB8CC5C4-8C92-43DB-8718-9072CB4F6C2C}">
      <dgm:prSet custT="1"/>
      <dgm:spPr>
        <a:blipFill rotWithShape="0">
          <a:blip xmlns:r="http://schemas.openxmlformats.org/officeDocument/2006/relationships" r:embed="rId2"/>
          <a:stretch>
            <a:fillRect/>
          </a:stretch>
        </a:blipFill>
      </dgm:spPr>
      <dgm:t>
        <a:bodyPr/>
        <a:lstStyle/>
        <a:p>
          <a:r>
            <a:rPr lang="en-US" sz="2000" b="1" kern="1200" dirty="0">
              <a:solidFill>
                <a:prstClr val="black"/>
              </a:solidFill>
              <a:latin typeface="Calibri"/>
              <a:ea typeface="+mn-ea"/>
              <a:cs typeface="+mn-cs"/>
            </a:rPr>
            <a:t>ORG</a:t>
          </a:r>
        </a:p>
      </dgm:t>
    </dgm:pt>
    <dgm:pt modelId="{33D3FE65-5059-4CC8-B271-705FF1CD822F}" type="parTrans" cxnId="{D253A66C-E175-459E-9962-0CAC50C2F494}">
      <dgm:prSet/>
      <dgm:spPr/>
      <dgm:t>
        <a:bodyPr/>
        <a:lstStyle/>
        <a:p>
          <a:endParaRPr lang="en-US"/>
        </a:p>
      </dgm:t>
    </dgm:pt>
    <dgm:pt modelId="{4F01EA2F-BEDF-41BF-AA34-0292382B8CE9}" type="sibTrans" cxnId="{D253A66C-E175-459E-9962-0CAC50C2F494}">
      <dgm:prSet/>
      <dgm:spPr/>
      <dgm:t>
        <a:bodyPr/>
        <a:lstStyle/>
        <a:p>
          <a:endParaRPr lang="en-US"/>
        </a:p>
      </dgm:t>
    </dgm:pt>
    <dgm:pt modelId="{AD291FEE-7FB3-4508-B839-D6B28AB17C83}">
      <dgm:prSet custT="1"/>
      <dgm:spPr>
        <a:blipFill rotWithShape="0">
          <a:blip xmlns:r="http://schemas.openxmlformats.org/officeDocument/2006/relationships" r:embed="rId2"/>
          <a:stretch>
            <a:fillRect/>
          </a:stretch>
        </a:blipFill>
      </dgm:spPr>
      <dgm:t>
        <a:bodyPr/>
        <a:lstStyle/>
        <a:p>
          <a:r>
            <a:rPr lang="en-US" sz="2000" b="1" kern="1200" dirty="0">
              <a:solidFill>
                <a:prstClr val="black"/>
              </a:solidFill>
              <a:latin typeface="Calibri"/>
              <a:ea typeface="+mn-ea"/>
              <a:cs typeface="+mn-cs"/>
            </a:rPr>
            <a:t>CO</a:t>
          </a:r>
        </a:p>
      </dgm:t>
    </dgm:pt>
    <dgm:pt modelId="{E7F670B8-4D0D-4A6B-9BA4-EC163CE3C5CD}" type="parTrans" cxnId="{95D9667A-37E1-4190-BAB2-6A6C17B9D76D}">
      <dgm:prSet/>
      <dgm:spPr/>
      <dgm:t>
        <a:bodyPr/>
        <a:lstStyle/>
        <a:p>
          <a:endParaRPr lang="en-US"/>
        </a:p>
      </dgm:t>
    </dgm:pt>
    <dgm:pt modelId="{0FCF8D79-D4F8-4D2B-9750-CD113186B9EC}" type="sibTrans" cxnId="{95D9667A-37E1-4190-BAB2-6A6C17B9D76D}">
      <dgm:prSet/>
      <dgm:spPr/>
      <dgm:t>
        <a:bodyPr/>
        <a:lstStyle/>
        <a:p>
          <a:endParaRPr lang="en-US"/>
        </a:p>
      </dgm:t>
    </dgm:pt>
    <dgm:pt modelId="{8A54D4BC-65E6-4D8A-86DB-3C02E5F94DE8}">
      <dgm:prSet/>
      <dgm:spPr>
        <a:blipFill rotWithShape="0">
          <a:blip xmlns:r="http://schemas.openxmlformats.org/officeDocument/2006/relationships" r:embed="rId3"/>
          <a:stretch>
            <a:fillRect/>
          </a:stretch>
        </a:blipFill>
      </dgm:spPr>
      <dgm:t>
        <a:bodyPr/>
        <a:lstStyle/>
        <a:p>
          <a:endParaRPr lang="en-US" dirty="0"/>
        </a:p>
      </dgm:t>
    </dgm:pt>
    <dgm:pt modelId="{067FED0B-01E0-4F91-A796-A1E66A2D4CC5}" type="parTrans" cxnId="{4EEF879A-D7C1-4648-9914-2E1C52D8C75B}">
      <dgm:prSet/>
      <dgm:spPr/>
      <dgm:t>
        <a:bodyPr/>
        <a:lstStyle/>
        <a:p>
          <a:endParaRPr lang="en-US"/>
        </a:p>
      </dgm:t>
    </dgm:pt>
    <dgm:pt modelId="{861B00F6-1425-41B8-A666-78EB24B4E8CB}" type="sibTrans" cxnId="{4EEF879A-D7C1-4648-9914-2E1C52D8C75B}">
      <dgm:prSet/>
      <dgm:spPr/>
      <dgm:t>
        <a:bodyPr/>
        <a:lstStyle/>
        <a:p>
          <a:endParaRPr lang="en-US"/>
        </a:p>
      </dgm:t>
    </dgm:pt>
    <dgm:pt modelId="{0352C346-5614-47F8-9647-0BABB040A2C4}">
      <dgm:prSet/>
      <dgm:spPr>
        <a:blipFill rotWithShape="0">
          <a:blip xmlns:r="http://schemas.openxmlformats.org/officeDocument/2006/relationships" r:embed="rId4"/>
          <a:stretch>
            <a:fillRect/>
          </a:stretch>
        </a:blipFill>
      </dgm:spPr>
      <dgm:t>
        <a:bodyPr/>
        <a:lstStyle/>
        <a:p>
          <a:endParaRPr lang="en-US" dirty="0"/>
        </a:p>
      </dgm:t>
    </dgm:pt>
    <dgm:pt modelId="{BFA2EA41-177D-4BE1-95AD-B584870B647F}" type="parTrans" cxnId="{2352FEC5-0992-4989-BCBD-5C3C1B40099D}">
      <dgm:prSet/>
      <dgm:spPr/>
      <dgm:t>
        <a:bodyPr/>
        <a:lstStyle/>
        <a:p>
          <a:endParaRPr lang="en-US"/>
        </a:p>
      </dgm:t>
    </dgm:pt>
    <dgm:pt modelId="{6F803218-0FFA-45FC-9D41-DC0058D3E044}" type="sibTrans" cxnId="{2352FEC5-0992-4989-BCBD-5C3C1B40099D}">
      <dgm:prSet/>
      <dgm:spPr/>
      <dgm:t>
        <a:bodyPr/>
        <a:lstStyle/>
        <a:p>
          <a:endParaRPr lang="en-US"/>
        </a:p>
      </dgm:t>
    </dgm:pt>
    <dgm:pt modelId="{84FE0DB9-4D70-4F37-8D78-B3437897B24D}" type="pres">
      <dgm:prSet presAssocID="{5AF50A37-DBF2-4E78-9566-AECBFE3E7F75}" presName="hierChild1" presStyleCnt="0">
        <dgm:presLayoutVars>
          <dgm:orgChart val="1"/>
          <dgm:chPref val="1"/>
          <dgm:dir/>
          <dgm:animOne val="branch"/>
          <dgm:animLvl val="lvl"/>
          <dgm:resizeHandles/>
        </dgm:presLayoutVars>
      </dgm:prSet>
      <dgm:spPr/>
      <dgm:t>
        <a:bodyPr/>
        <a:lstStyle/>
        <a:p>
          <a:endParaRPr lang="en-US"/>
        </a:p>
      </dgm:t>
    </dgm:pt>
    <dgm:pt modelId="{5A249324-1193-46C1-8D2E-31A600010493}" type="pres">
      <dgm:prSet presAssocID="{2AE2FB20-D028-4781-802D-AB5BC1FFA742}" presName="hierRoot1" presStyleCnt="0">
        <dgm:presLayoutVars>
          <dgm:hierBranch val="init"/>
        </dgm:presLayoutVars>
      </dgm:prSet>
      <dgm:spPr/>
    </dgm:pt>
    <dgm:pt modelId="{6370BE90-B00F-49EF-83A9-D7A26D8821A6}" type="pres">
      <dgm:prSet presAssocID="{2AE2FB20-D028-4781-802D-AB5BC1FFA742}" presName="rootComposite1" presStyleCnt="0"/>
      <dgm:spPr/>
    </dgm:pt>
    <dgm:pt modelId="{F4AD84FF-A3B7-413C-8624-9927C0C5EFEA}" type="pres">
      <dgm:prSet presAssocID="{2AE2FB20-D028-4781-802D-AB5BC1FFA742}" presName="rootText1" presStyleLbl="node0" presStyleIdx="0" presStyleCnt="1" custScaleX="139880" custScaleY="115541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2FC18996-A048-47F1-AF4A-8A34F749A4F0}" type="pres">
      <dgm:prSet presAssocID="{2AE2FB20-D028-4781-802D-AB5BC1FFA742}" presName="rootConnector1" presStyleLbl="node1" presStyleIdx="0" presStyleCnt="0"/>
      <dgm:spPr/>
      <dgm:t>
        <a:bodyPr/>
        <a:lstStyle/>
        <a:p>
          <a:endParaRPr lang="en-US"/>
        </a:p>
      </dgm:t>
    </dgm:pt>
    <dgm:pt modelId="{C88EA5D5-16DA-4C24-BE92-B02635D82CFF}" type="pres">
      <dgm:prSet presAssocID="{2AE2FB20-D028-4781-802D-AB5BC1FFA742}" presName="hierChild2" presStyleCnt="0"/>
      <dgm:spPr/>
    </dgm:pt>
    <dgm:pt modelId="{24AF0101-1033-4EED-83A9-836BEBF62948}" type="pres">
      <dgm:prSet presAssocID="{953304BC-5CCA-4AB4-A472-43E3BDEF4F21}" presName="Name37" presStyleLbl="parChTrans1D2" presStyleIdx="0" presStyleCnt="8"/>
      <dgm:spPr/>
      <dgm:t>
        <a:bodyPr/>
        <a:lstStyle/>
        <a:p>
          <a:endParaRPr lang="en-US"/>
        </a:p>
      </dgm:t>
    </dgm:pt>
    <dgm:pt modelId="{37B5E60C-C9D9-4225-BA4B-64A242305FBB}" type="pres">
      <dgm:prSet presAssocID="{EB35D583-3248-4BA7-A2FC-7FC218C03E40}" presName="hierRoot2" presStyleCnt="0">
        <dgm:presLayoutVars>
          <dgm:hierBranch val="init"/>
        </dgm:presLayoutVars>
      </dgm:prSet>
      <dgm:spPr/>
    </dgm:pt>
    <dgm:pt modelId="{E5DAF905-7F6E-4024-A7FA-8DEDB2F213E4}" type="pres">
      <dgm:prSet presAssocID="{EB35D583-3248-4BA7-A2FC-7FC218C03E40}" presName="rootComposite" presStyleCnt="0"/>
      <dgm:spPr/>
    </dgm:pt>
    <dgm:pt modelId="{6D01A88C-63C8-4E84-A5C6-D0782ED44526}" type="pres">
      <dgm:prSet presAssocID="{EB35D583-3248-4BA7-A2FC-7FC218C03E40}" presName="rootText" presStyleLbl="node2" presStyleIdx="0" presStyleCnt="8" custScaleX="65439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6806DD20-89E9-4DFE-AF79-7632811F1799}" type="pres">
      <dgm:prSet presAssocID="{EB35D583-3248-4BA7-A2FC-7FC218C03E40}" presName="rootConnector" presStyleLbl="node2" presStyleIdx="0" presStyleCnt="8"/>
      <dgm:spPr/>
      <dgm:t>
        <a:bodyPr/>
        <a:lstStyle/>
        <a:p>
          <a:endParaRPr lang="en-US"/>
        </a:p>
      </dgm:t>
    </dgm:pt>
    <dgm:pt modelId="{E0C9CFE1-5C8F-4CAE-B5E2-6D2A9E5A8690}" type="pres">
      <dgm:prSet presAssocID="{EB35D583-3248-4BA7-A2FC-7FC218C03E40}" presName="hierChild4" presStyleCnt="0"/>
      <dgm:spPr/>
    </dgm:pt>
    <dgm:pt modelId="{B7594A16-C74F-4367-BE15-36030EAE9A6A}" type="pres">
      <dgm:prSet presAssocID="{EB35D583-3248-4BA7-A2FC-7FC218C03E40}" presName="hierChild5" presStyleCnt="0"/>
      <dgm:spPr/>
    </dgm:pt>
    <dgm:pt modelId="{86BCE72A-4BEB-4C28-AB17-E9440714D0BA}" type="pres">
      <dgm:prSet presAssocID="{527DC3F7-089E-4663-8AF9-909BBC20496B}" presName="Name37" presStyleLbl="parChTrans1D2" presStyleIdx="1" presStyleCnt="8"/>
      <dgm:spPr/>
      <dgm:t>
        <a:bodyPr/>
        <a:lstStyle/>
        <a:p>
          <a:endParaRPr lang="en-US"/>
        </a:p>
      </dgm:t>
    </dgm:pt>
    <dgm:pt modelId="{3ED524E5-F949-486A-BFF4-D1554DF0CA38}" type="pres">
      <dgm:prSet presAssocID="{E19D2696-CBA6-464B-92F7-85AFBAAD5ED6}" presName="hierRoot2" presStyleCnt="0">
        <dgm:presLayoutVars>
          <dgm:hierBranch val="init"/>
        </dgm:presLayoutVars>
      </dgm:prSet>
      <dgm:spPr/>
    </dgm:pt>
    <dgm:pt modelId="{C5A20C46-6486-48F1-B686-BC0AC8452ACB}" type="pres">
      <dgm:prSet presAssocID="{E19D2696-CBA6-464B-92F7-85AFBAAD5ED6}" presName="rootComposite" presStyleCnt="0"/>
      <dgm:spPr/>
    </dgm:pt>
    <dgm:pt modelId="{69A7BF79-FD9C-4BBF-853B-577B891DB6EB}" type="pres">
      <dgm:prSet presAssocID="{E19D2696-CBA6-464B-92F7-85AFBAAD5ED6}" presName="rootText" presStyleLbl="node2" presStyleIdx="1" presStyleCnt="8" custScaleX="66263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B7DF0CF5-0872-42DA-8453-D7F6263A6955}" type="pres">
      <dgm:prSet presAssocID="{E19D2696-CBA6-464B-92F7-85AFBAAD5ED6}" presName="rootConnector" presStyleLbl="node2" presStyleIdx="1" presStyleCnt="8"/>
      <dgm:spPr/>
      <dgm:t>
        <a:bodyPr/>
        <a:lstStyle/>
        <a:p>
          <a:endParaRPr lang="en-US"/>
        </a:p>
      </dgm:t>
    </dgm:pt>
    <dgm:pt modelId="{939D08A1-B4B3-40E0-A06D-B0C1DDEB6266}" type="pres">
      <dgm:prSet presAssocID="{E19D2696-CBA6-464B-92F7-85AFBAAD5ED6}" presName="hierChild4" presStyleCnt="0"/>
      <dgm:spPr/>
    </dgm:pt>
    <dgm:pt modelId="{9DA60572-CC2B-4FEC-80BA-1DE9136DE2F3}" type="pres">
      <dgm:prSet presAssocID="{E19D2696-CBA6-464B-92F7-85AFBAAD5ED6}" presName="hierChild5" presStyleCnt="0"/>
      <dgm:spPr/>
    </dgm:pt>
    <dgm:pt modelId="{F91EEA45-7507-400C-A641-290198C49D5F}" type="pres">
      <dgm:prSet presAssocID="{E7036079-4D3D-4F72-8FA2-F20602370200}" presName="Name37" presStyleLbl="parChTrans1D2" presStyleIdx="2" presStyleCnt="8"/>
      <dgm:spPr/>
      <dgm:t>
        <a:bodyPr/>
        <a:lstStyle/>
        <a:p>
          <a:endParaRPr lang="en-US"/>
        </a:p>
      </dgm:t>
    </dgm:pt>
    <dgm:pt modelId="{DCDF7CF6-9761-4AD0-813B-65D456CDD50E}" type="pres">
      <dgm:prSet presAssocID="{151E8132-0B21-4640-BDCF-56EA8DE9713A}" presName="hierRoot2" presStyleCnt="0">
        <dgm:presLayoutVars>
          <dgm:hierBranch val="init"/>
        </dgm:presLayoutVars>
      </dgm:prSet>
      <dgm:spPr/>
    </dgm:pt>
    <dgm:pt modelId="{19511C85-C89F-48F6-A5AB-57BEC7C562D4}" type="pres">
      <dgm:prSet presAssocID="{151E8132-0B21-4640-BDCF-56EA8DE9713A}" presName="rootComposite" presStyleCnt="0"/>
      <dgm:spPr/>
    </dgm:pt>
    <dgm:pt modelId="{B1D412D0-1976-4A72-89D6-ED341E2EB709}" type="pres">
      <dgm:prSet presAssocID="{151E8132-0B21-4640-BDCF-56EA8DE9713A}" presName="rootText" presStyleLbl="node2" presStyleIdx="2" presStyleCnt="8" custScaleX="63009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21F24E10-2883-4615-9E22-D8AFD252B68E}" type="pres">
      <dgm:prSet presAssocID="{151E8132-0B21-4640-BDCF-56EA8DE9713A}" presName="rootConnector" presStyleLbl="node2" presStyleIdx="2" presStyleCnt="8"/>
      <dgm:spPr/>
      <dgm:t>
        <a:bodyPr/>
        <a:lstStyle/>
        <a:p>
          <a:endParaRPr lang="en-US"/>
        </a:p>
      </dgm:t>
    </dgm:pt>
    <dgm:pt modelId="{879E5E49-E118-43A8-8435-86D2AEDDEDC8}" type="pres">
      <dgm:prSet presAssocID="{151E8132-0B21-4640-BDCF-56EA8DE9713A}" presName="hierChild4" presStyleCnt="0"/>
      <dgm:spPr/>
    </dgm:pt>
    <dgm:pt modelId="{088D5D60-F879-425E-90DA-AD6EE17C0211}" type="pres">
      <dgm:prSet presAssocID="{151E8132-0B21-4640-BDCF-56EA8DE9713A}" presName="hierChild5" presStyleCnt="0"/>
      <dgm:spPr/>
    </dgm:pt>
    <dgm:pt modelId="{705C7C01-F8B0-453F-9C5A-CBD8A0CF26C1}" type="pres">
      <dgm:prSet presAssocID="{3685D4C0-DE10-47AC-B27B-EF84F059B1DE}" presName="Name37" presStyleLbl="parChTrans1D2" presStyleIdx="3" presStyleCnt="8"/>
      <dgm:spPr/>
      <dgm:t>
        <a:bodyPr/>
        <a:lstStyle/>
        <a:p>
          <a:endParaRPr lang="en-US"/>
        </a:p>
      </dgm:t>
    </dgm:pt>
    <dgm:pt modelId="{A9004CEA-E7FA-436E-9059-C1CF1D8AEDBA}" type="pres">
      <dgm:prSet presAssocID="{80495727-AE7A-4259-B8A3-AE069DDA3D35}" presName="hierRoot2" presStyleCnt="0">
        <dgm:presLayoutVars>
          <dgm:hierBranch val="init"/>
        </dgm:presLayoutVars>
      </dgm:prSet>
      <dgm:spPr/>
    </dgm:pt>
    <dgm:pt modelId="{FE6A6163-D276-411C-A5B9-4127D950BDE2}" type="pres">
      <dgm:prSet presAssocID="{80495727-AE7A-4259-B8A3-AE069DDA3D35}" presName="rootComposite" presStyleCnt="0"/>
      <dgm:spPr/>
    </dgm:pt>
    <dgm:pt modelId="{19E435C0-B516-41C2-BE16-45CA8B3F2ECD}" type="pres">
      <dgm:prSet presAssocID="{80495727-AE7A-4259-B8A3-AE069DDA3D35}" presName="rootText" presStyleLbl="node2" presStyleIdx="3" presStyleCnt="8" custScaleX="67569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CD73098D-664C-40DC-A803-ACD69F0AF048}" type="pres">
      <dgm:prSet presAssocID="{80495727-AE7A-4259-B8A3-AE069DDA3D35}" presName="rootConnector" presStyleLbl="node2" presStyleIdx="3" presStyleCnt="8"/>
      <dgm:spPr/>
      <dgm:t>
        <a:bodyPr/>
        <a:lstStyle/>
        <a:p>
          <a:endParaRPr lang="en-US"/>
        </a:p>
      </dgm:t>
    </dgm:pt>
    <dgm:pt modelId="{31CBDFCC-022B-40F0-95C3-F03A5BF3F2A5}" type="pres">
      <dgm:prSet presAssocID="{80495727-AE7A-4259-B8A3-AE069DDA3D35}" presName="hierChild4" presStyleCnt="0"/>
      <dgm:spPr/>
    </dgm:pt>
    <dgm:pt modelId="{5500A4DF-D853-436D-A059-5C4C179FB26F}" type="pres">
      <dgm:prSet presAssocID="{80495727-AE7A-4259-B8A3-AE069DDA3D35}" presName="hierChild5" presStyleCnt="0"/>
      <dgm:spPr/>
    </dgm:pt>
    <dgm:pt modelId="{15861443-74D5-4F81-BDB2-8C56F11F9E71}" type="pres">
      <dgm:prSet presAssocID="{33D3FE65-5059-4CC8-B271-705FF1CD822F}" presName="Name37" presStyleLbl="parChTrans1D2" presStyleIdx="4" presStyleCnt="8"/>
      <dgm:spPr/>
      <dgm:t>
        <a:bodyPr/>
        <a:lstStyle/>
        <a:p>
          <a:endParaRPr lang="en-US"/>
        </a:p>
      </dgm:t>
    </dgm:pt>
    <dgm:pt modelId="{34562006-22CD-4F8F-9B16-B274A0EF63CF}" type="pres">
      <dgm:prSet presAssocID="{DB8CC5C4-8C92-43DB-8718-9072CB4F6C2C}" presName="hierRoot2" presStyleCnt="0">
        <dgm:presLayoutVars>
          <dgm:hierBranch val="init"/>
        </dgm:presLayoutVars>
      </dgm:prSet>
      <dgm:spPr/>
    </dgm:pt>
    <dgm:pt modelId="{5132655C-EB2B-4FFD-886A-8EFA402F75DD}" type="pres">
      <dgm:prSet presAssocID="{DB8CC5C4-8C92-43DB-8718-9072CB4F6C2C}" presName="rootComposite" presStyleCnt="0"/>
      <dgm:spPr/>
    </dgm:pt>
    <dgm:pt modelId="{502B9DC2-2C64-47A9-9BC4-BFAEA33B3279}" type="pres">
      <dgm:prSet presAssocID="{DB8CC5C4-8C92-43DB-8718-9072CB4F6C2C}" presName="rootText" presStyleLbl="node2" presStyleIdx="4" presStyleCnt="8" custScaleX="59722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7EE4BD6A-CA2E-4CB8-A5E0-8BAFF3C60D74}" type="pres">
      <dgm:prSet presAssocID="{DB8CC5C4-8C92-43DB-8718-9072CB4F6C2C}" presName="rootConnector" presStyleLbl="node2" presStyleIdx="4" presStyleCnt="8"/>
      <dgm:spPr/>
      <dgm:t>
        <a:bodyPr/>
        <a:lstStyle/>
        <a:p>
          <a:endParaRPr lang="en-US"/>
        </a:p>
      </dgm:t>
    </dgm:pt>
    <dgm:pt modelId="{FA1BFBC8-E122-40B6-AD68-267C48ECF49A}" type="pres">
      <dgm:prSet presAssocID="{DB8CC5C4-8C92-43DB-8718-9072CB4F6C2C}" presName="hierChild4" presStyleCnt="0"/>
      <dgm:spPr/>
    </dgm:pt>
    <dgm:pt modelId="{A0C9531A-3C30-4A8F-B481-BB86BED63CCA}" type="pres">
      <dgm:prSet presAssocID="{DB8CC5C4-8C92-43DB-8718-9072CB4F6C2C}" presName="hierChild5" presStyleCnt="0"/>
      <dgm:spPr/>
    </dgm:pt>
    <dgm:pt modelId="{62B872B0-32B4-49BC-9873-B0171137DB87}" type="pres">
      <dgm:prSet presAssocID="{E7F670B8-4D0D-4A6B-9BA4-EC163CE3C5CD}" presName="Name37" presStyleLbl="parChTrans1D2" presStyleIdx="5" presStyleCnt="8"/>
      <dgm:spPr/>
      <dgm:t>
        <a:bodyPr/>
        <a:lstStyle/>
        <a:p>
          <a:endParaRPr lang="en-US"/>
        </a:p>
      </dgm:t>
    </dgm:pt>
    <dgm:pt modelId="{D233F98D-52B8-4BB1-8ED8-C45E3196B3D8}" type="pres">
      <dgm:prSet presAssocID="{AD291FEE-7FB3-4508-B839-D6B28AB17C83}" presName="hierRoot2" presStyleCnt="0">
        <dgm:presLayoutVars>
          <dgm:hierBranch val="init"/>
        </dgm:presLayoutVars>
      </dgm:prSet>
      <dgm:spPr/>
    </dgm:pt>
    <dgm:pt modelId="{9BF49CD4-31C9-4ED0-A93D-9AF4814383E1}" type="pres">
      <dgm:prSet presAssocID="{AD291FEE-7FB3-4508-B839-D6B28AB17C83}" presName="rootComposite" presStyleCnt="0"/>
      <dgm:spPr/>
    </dgm:pt>
    <dgm:pt modelId="{ECC4702F-61C2-450B-AE57-9428F07B8D74}" type="pres">
      <dgm:prSet presAssocID="{AD291FEE-7FB3-4508-B839-D6B28AB17C83}" presName="rootText" presStyleLbl="node2" presStyleIdx="5" presStyleCnt="8" custScaleX="69277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70212CEA-4F4F-4DCF-8D9A-FE248DE08394}" type="pres">
      <dgm:prSet presAssocID="{AD291FEE-7FB3-4508-B839-D6B28AB17C83}" presName="rootConnector" presStyleLbl="node2" presStyleIdx="5" presStyleCnt="8"/>
      <dgm:spPr/>
      <dgm:t>
        <a:bodyPr/>
        <a:lstStyle/>
        <a:p>
          <a:endParaRPr lang="en-US"/>
        </a:p>
      </dgm:t>
    </dgm:pt>
    <dgm:pt modelId="{CCBF319C-77F2-4EB6-815C-E17973872B0C}" type="pres">
      <dgm:prSet presAssocID="{AD291FEE-7FB3-4508-B839-D6B28AB17C83}" presName="hierChild4" presStyleCnt="0"/>
      <dgm:spPr/>
    </dgm:pt>
    <dgm:pt modelId="{33604660-3852-433B-884C-CC11694A68DB}" type="pres">
      <dgm:prSet presAssocID="{AD291FEE-7FB3-4508-B839-D6B28AB17C83}" presName="hierChild5" presStyleCnt="0"/>
      <dgm:spPr/>
    </dgm:pt>
    <dgm:pt modelId="{170E13B5-77B8-497D-B148-7836D159212C}" type="pres">
      <dgm:prSet presAssocID="{067FED0B-01E0-4F91-A796-A1E66A2D4CC5}" presName="Name37" presStyleLbl="parChTrans1D2" presStyleIdx="6" presStyleCnt="8"/>
      <dgm:spPr/>
      <dgm:t>
        <a:bodyPr/>
        <a:lstStyle/>
        <a:p>
          <a:endParaRPr lang="en-US"/>
        </a:p>
      </dgm:t>
    </dgm:pt>
    <dgm:pt modelId="{7BA3B1CE-039F-4700-BC23-1BF053AB43CF}" type="pres">
      <dgm:prSet presAssocID="{8A54D4BC-65E6-4D8A-86DB-3C02E5F94DE8}" presName="hierRoot2" presStyleCnt="0">
        <dgm:presLayoutVars>
          <dgm:hierBranch val="init"/>
        </dgm:presLayoutVars>
      </dgm:prSet>
      <dgm:spPr/>
    </dgm:pt>
    <dgm:pt modelId="{497F94E3-B2AC-411B-A589-0D17C1903815}" type="pres">
      <dgm:prSet presAssocID="{8A54D4BC-65E6-4D8A-86DB-3C02E5F94DE8}" presName="rootComposite" presStyleCnt="0"/>
      <dgm:spPr/>
    </dgm:pt>
    <dgm:pt modelId="{0CF6FB7F-CE85-4FC7-B302-1855515F5244}" type="pres">
      <dgm:prSet presAssocID="{8A54D4BC-65E6-4D8A-86DB-3C02E5F94DE8}" presName="rootText" presStyleLbl="node2" presStyleIdx="6" presStyleCnt="8" custScaleX="71958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B85B3640-7BB0-440F-992E-E56E4B688526}" type="pres">
      <dgm:prSet presAssocID="{8A54D4BC-65E6-4D8A-86DB-3C02E5F94DE8}" presName="rootConnector" presStyleLbl="node2" presStyleIdx="6" presStyleCnt="8"/>
      <dgm:spPr/>
      <dgm:t>
        <a:bodyPr/>
        <a:lstStyle/>
        <a:p>
          <a:endParaRPr lang="en-US"/>
        </a:p>
      </dgm:t>
    </dgm:pt>
    <dgm:pt modelId="{D651E8C3-7F6F-4B73-99E5-3BD9DE87F1BF}" type="pres">
      <dgm:prSet presAssocID="{8A54D4BC-65E6-4D8A-86DB-3C02E5F94DE8}" presName="hierChild4" presStyleCnt="0"/>
      <dgm:spPr/>
    </dgm:pt>
    <dgm:pt modelId="{822AE252-108F-4A87-8EC0-4FEAB8F241D6}" type="pres">
      <dgm:prSet presAssocID="{8A54D4BC-65E6-4D8A-86DB-3C02E5F94DE8}" presName="hierChild5" presStyleCnt="0"/>
      <dgm:spPr/>
    </dgm:pt>
    <dgm:pt modelId="{0F427F2B-D268-4A66-B214-B156C326A1A7}" type="pres">
      <dgm:prSet presAssocID="{BFA2EA41-177D-4BE1-95AD-B584870B647F}" presName="Name37" presStyleLbl="parChTrans1D2" presStyleIdx="7" presStyleCnt="8"/>
      <dgm:spPr/>
      <dgm:t>
        <a:bodyPr/>
        <a:lstStyle/>
        <a:p>
          <a:endParaRPr lang="en-US"/>
        </a:p>
      </dgm:t>
    </dgm:pt>
    <dgm:pt modelId="{B47F3A25-FA35-474F-9EB8-A8A4C4D525E5}" type="pres">
      <dgm:prSet presAssocID="{0352C346-5614-47F8-9647-0BABB040A2C4}" presName="hierRoot2" presStyleCnt="0">
        <dgm:presLayoutVars>
          <dgm:hierBranch val="init"/>
        </dgm:presLayoutVars>
      </dgm:prSet>
      <dgm:spPr/>
    </dgm:pt>
    <dgm:pt modelId="{2185BB4E-3DFE-4CA6-8B8A-D35C505D76D6}" type="pres">
      <dgm:prSet presAssocID="{0352C346-5614-47F8-9647-0BABB040A2C4}" presName="rootComposite" presStyleCnt="0"/>
      <dgm:spPr/>
    </dgm:pt>
    <dgm:pt modelId="{33784C00-DF74-4FB8-BAF7-1C4FDE1FE059}" type="pres">
      <dgm:prSet presAssocID="{0352C346-5614-47F8-9647-0BABB040A2C4}" presName="rootText" presStyleLbl="node2" presStyleIdx="7" presStyleCnt="8" custScaleX="70902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96BC2532-39E1-4FFD-B8F5-E4AF2EBAAB73}" type="pres">
      <dgm:prSet presAssocID="{0352C346-5614-47F8-9647-0BABB040A2C4}" presName="rootConnector" presStyleLbl="node2" presStyleIdx="7" presStyleCnt="8"/>
      <dgm:spPr/>
      <dgm:t>
        <a:bodyPr/>
        <a:lstStyle/>
        <a:p>
          <a:endParaRPr lang="en-US"/>
        </a:p>
      </dgm:t>
    </dgm:pt>
    <dgm:pt modelId="{4778BA40-078B-4C90-A367-8166ACBE60B8}" type="pres">
      <dgm:prSet presAssocID="{0352C346-5614-47F8-9647-0BABB040A2C4}" presName="hierChild4" presStyleCnt="0"/>
      <dgm:spPr/>
    </dgm:pt>
    <dgm:pt modelId="{32E0F37E-EE92-4DD2-A2B1-446081D0DAAC}" type="pres">
      <dgm:prSet presAssocID="{0352C346-5614-47F8-9647-0BABB040A2C4}" presName="hierChild5" presStyleCnt="0"/>
      <dgm:spPr/>
    </dgm:pt>
    <dgm:pt modelId="{EBA1AC8C-E70E-49BA-97A4-83532B0C47CD}" type="pres">
      <dgm:prSet presAssocID="{2AE2FB20-D028-4781-802D-AB5BC1FFA742}" presName="hierChild3" presStyleCnt="0"/>
      <dgm:spPr/>
    </dgm:pt>
  </dgm:ptLst>
  <dgm:cxnLst>
    <dgm:cxn modelId="{0B4F93DA-823F-41E5-9C75-AD79EDC9760D}" type="presOf" srcId="{AD291FEE-7FB3-4508-B839-D6B28AB17C83}" destId="{70212CEA-4F4F-4DCF-8D9A-FE248DE08394}" srcOrd="1" destOrd="0" presId="urn:microsoft.com/office/officeart/2005/8/layout/orgChart1"/>
    <dgm:cxn modelId="{D728D2DE-E7C8-4613-91F6-DFEFDB57099D}" type="presOf" srcId="{151E8132-0B21-4640-BDCF-56EA8DE9713A}" destId="{B1D412D0-1976-4A72-89D6-ED341E2EB709}" srcOrd="0" destOrd="0" presId="urn:microsoft.com/office/officeart/2005/8/layout/orgChart1"/>
    <dgm:cxn modelId="{E3C3431E-3269-45DD-A22A-2272E2B0C19C}" srcId="{2AE2FB20-D028-4781-802D-AB5BC1FFA742}" destId="{151E8132-0B21-4640-BDCF-56EA8DE9713A}" srcOrd="2" destOrd="0" parTransId="{E7036079-4D3D-4F72-8FA2-F20602370200}" sibTransId="{C5D3AD81-A0F4-4D41-AC46-A555DA0875F4}"/>
    <dgm:cxn modelId="{671B0A4E-1680-4A98-9080-460311742DDB}" type="presOf" srcId="{2AE2FB20-D028-4781-802D-AB5BC1FFA742}" destId="{F4AD84FF-A3B7-413C-8624-9927C0C5EFEA}" srcOrd="0" destOrd="0" presId="urn:microsoft.com/office/officeart/2005/8/layout/orgChart1"/>
    <dgm:cxn modelId="{DAB7E9DC-854C-4BA1-B13F-8E91D3186505}" type="presOf" srcId="{0352C346-5614-47F8-9647-0BABB040A2C4}" destId="{33784C00-DF74-4FB8-BAF7-1C4FDE1FE059}" srcOrd="0" destOrd="0" presId="urn:microsoft.com/office/officeart/2005/8/layout/orgChart1"/>
    <dgm:cxn modelId="{515DE629-C6FE-4B16-B690-3BEA25AE63E0}" type="presOf" srcId="{33D3FE65-5059-4CC8-B271-705FF1CD822F}" destId="{15861443-74D5-4F81-BDB2-8C56F11F9E71}" srcOrd="0" destOrd="0" presId="urn:microsoft.com/office/officeart/2005/8/layout/orgChart1"/>
    <dgm:cxn modelId="{78144041-4391-4021-BC19-71E6F17FC3CB}" type="presOf" srcId="{EB35D583-3248-4BA7-A2FC-7FC218C03E40}" destId="{6D01A88C-63C8-4E84-A5C6-D0782ED44526}" srcOrd="0" destOrd="0" presId="urn:microsoft.com/office/officeart/2005/8/layout/orgChart1"/>
    <dgm:cxn modelId="{8164CF46-6423-4F3A-BAAE-27F635B6A400}" type="presOf" srcId="{EB35D583-3248-4BA7-A2FC-7FC218C03E40}" destId="{6806DD20-89E9-4DFE-AF79-7632811F1799}" srcOrd="1" destOrd="0" presId="urn:microsoft.com/office/officeart/2005/8/layout/orgChart1"/>
    <dgm:cxn modelId="{6D040212-02CB-4355-B7BD-4811DA94E021}" type="presOf" srcId="{BFA2EA41-177D-4BE1-95AD-B584870B647F}" destId="{0F427F2B-D268-4A66-B214-B156C326A1A7}" srcOrd="0" destOrd="0" presId="urn:microsoft.com/office/officeart/2005/8/layout/orgChart1"/>
    <dgm:cxn modelId="{AB0DB5D2-D5B1-44D7-8AEF-F15E03A2DDEE}" type="presOf" srcId="{AD291FEE-7FB3-4508-B839-D6B28AB17C83}" destId="{ECC4702F-61C2-450B-AE57-9428F07B8D74}" srcOrd="0" destOrd="0" presId="urn:microsoft.com/office/officeart/2005/8/layout/orgChart1"/>
    <dgm:cxn modelId="{3B963C4B-3C5B-427C-A048-BC3980BCF9DF}" type="presOf" srcId="{80495727-AE7A-4259-B8A3-AE069DDA3D35}" destId="{CD73098D-664C-40DC-A803-ACD69F0AF048}" srcOrd="1" destOrd="0" presId="urn:microsoft.com/office/officeart/2005/8/layout/orgChart1"/>
    <dgm:cxn modelId="{14E50753-80F5-44B9-A0D6-4BE4BEFDFA2B}" type="presOf" srcId="{067FED0B-01E0-4F91-A796-A1E66A2D4CC5}" destId="{170E13B5-77B8-497D-B148-7836D159212C}" srcOrd="0" destOrd="0" presId="urn:microsoft.com/office/officeart/2005/8/layout/orgChart1"/>
    <dgm:cxn modelId="{D253A66C-E175-459E-9962-0CAC50C2F494}" srcId="{2AE2FB20-D028-4781-802D-AB5BC1FFA742}" destId="{DB8CC5C4-8C92-43DB-8718-9072CB4F6C2C}" srcOrd="4" destOrd="0" parTransId="{33D3FE65-5059-4CC8-B271-705FF1CD822F}" sibTransId="{4F01EA2F-BEDF-41BF-AA34-0292382B8CE9}"/>
    <dgm:cxn modelId="{3274BA91-3C86-45C5-931E-8DB1059C66DA}" type="presOf" srcId="{E19D2696-CBA6-464B-92F7-85AFBAAD5ED6}" destId="{69A7BF79-FD9C-4BBF-853B-577B891DB6EB}" srcOrd="0" destOrd="0" presId="urn:microsoft.com/office/officeart/2005/8/layout/orgChart1"/>
    <dgm:cxn modelId="{ACB5F66F-AAD9-4136-B3CF-EE8E696B85CB}" type="presOf" srcId="{DB8CC5C4-8C92-43DB-8718-9072CB4F6C2C}" destId="{7EE4BD6A-CA2E-4CB8-A5E0-8BAFF3C60D74}" srcOrd="1" destOrd="0" presId="urn:microsoft.com/office/officeart/2005/8/layout/orgChart1"/>
    <dgm:cxn modelId="{F08C2B86-E43E-41DF-81AA-B59E7E25B7FD}" srcId="{5AF50A37-DBF2-4E78-9566-AECBFE3E7F75}" destId="{2AE2FB20-D028-4781-802D-AB5BC1FFA742}" srcOrd="0" destOrd="0" parTransId="{A576DA46-3333-49D1-8FD6-3A34F5A1A208}" sibTransId="{30FE3587-A3C0-415C-8CB0-4C3D9D48B7C6}"/>
    <dgm:cxn modelId="{E4A832CA-3A05-482D-AC69-FD4A44DC8C00}" type="presOf" srcId="{953304BC-5CCA-4AB4-A472-43E3BDEF4F21}" destId="{24AF0101-1033-4EED-83A9-836BEBF62948}" srcOrd="0" destOrd="0" presId="urn:microsoft.com/office/officeart/2005/8/layout/orgChart1"/>
    <dgm:cxn modelId="{D7A201F1-EABE-4DEF-8323-E8D26FAB8CFA}" srcId="{2AE2FB20-D028-4781-802D-AB5BC1FFA742}" destId="{EB35D583-3248-4BA7-A2FC-7FC218C03E40}" srcOrd="0" destOrd="0" parTransId="{953304BC-5CCA-4AB4-A472-43E3BDEF4F21}" sibTransId="{BCFEEED1-35E9-4061-ABBF-1C30B1705D15}"/>
    <dgm:cxn modelId="{BCF69642-05C3-47C7-B4C3-8A3603D5FC77}" type="presOf" srcId="{DB8CC5C4-8C92-43DB-8718-9072CB4F6C2C}" destId="{502B9DC2-2C64-47A9-9BC4-BFAEA33B3279}" srcOrd="0" destOrd="0" presId="urn:microsoft.com/office/officeart/2005/8/layout/orgChart1"/>
    <dgm:cxn modelId="{FA67F0E8-AD57-4958-BF9A-635545E011CB}" srcId="{2AE2FB20-D028-4781-802D-AB5BC1FFA742}" destId="{E19D2696-CBA6-464B-92F7-85AFBAAD5ED6}" srcOrd="1" destOrd="0" parTransId="{527DC3F7-089E-4663-8AF9-909BBC20496B}" sibTransId="{E1335DED-96C8-4BF9-95E1-EF5A97A0157C}"/>
    <dgm:cxn modelId="{064FE584-898A-45DC-8788-62003EB496DC}" type="presOf" srcId="{E7036079-4D3D-4F72-8FA2-F20602370200}" destId="{F91EEA45-7507-400C-A641-290198C49D5F}" srcOrd="0" destOrd="0" presId="urn:microsoft.com/office/officeart/2005/8/layout/orgChart1"/>
    <dgm:cxn modelId="{4EEF879A-D7C1-4648-9914-2E1C52D8C75B}" srcId="{2AE2FB20-D028-4781-802D-AB5BC1FFA742}" destId="{8A54D4BC-65E6-4D8A-86DB-3C02E5F94DE8}" srcOrd="6" destOrd="0" parTransId="{067FED0B-01E0-4F91-A796-A1E66A2D4CC5}" sibTransId="{861B00F6-1425-41B8-A666-78EB24B4E8CB}"/>
    <dgm:cxn modelId="{5AC2A2B1-06D0-4C5C-B6CC-60353C365E0F}" type="presOf" srcId="{0352C346-5614-47F8-9647-0BABB040A2C4}" destId="{96BC2532-39E1-4FFD-B8F5-E4AF2EBAAB73}" srcOrd="1" destOrd="0" presId="urn:microsoft.com/office/officeart/2005/8/layout/orgChart1"/>
    <dgm:cxn modelId="{A089CCD1-A07A-486E-B020-E5A723835CA1}" type="presOf" srcId="{80495727-AE7A-4259-B8A3-AE069DDA3D35}" destId="{19E435C0-B516-41C2-BE16-45CA8B3F2ECD}" srcOrd="0" destOrd="0" presId="urn:microsoft.com/office/officeart/2005/8/layout/orgChart1"/>
    <dgm:cxn modelId="{E8FC3994-864B-4F8F-AE6F-A894FD35CED6}" type="presOf" srcId="{151E8132-0B21-4640-BDCF-56EA8DE9713A}" destId="{21F24E10-2883-4615-9E22-D8AFD252B68E}" srcOrd="1" destOrd="0" presId="urn:microsoft.com/office/officeart/2005/8/layout/orgChart1"/>
    <dgm:cxn modelId="{74710C47-C89A-4317-9A9B-03353422CB57}" type="presOf" srcId="{3685D4C0-DE10-47AC-B27B-EF84F059B1DE}" destId="{705C7C01-F8B0-453F-9C5A-CBD8A0CF26C1}" srcOrd="0" destOrd="0" presId="urn:microsoft.com/office/officeart/2005/8/layout/orgChart1"/>
    <dgm:cxn modelId="{2BB79616-CD5A-49FD-A6D9-D2CD3C101747}" type="presOf" srcId="{527DC3F7-089E-4663-8AF9-909BBC20496B}" destId="{86BCE72A-4BEB-4C28-AB17-E9440714D0BA}" srcOrd="0" destOrd="0" presId="urn:microsoft.com/office/officeart/2005/8/layout/orgChart1"/>
    <dgm:cxn modelId="{2352FEC5-0992-4989-BCBD-5C3C1B40099D}" srcId="{2AE2FB20-D028-4781-802D-AB5BC1FFA742}" destId="{0352C346-5614-47F8-9647-0BABB040A2C4}" srcOrd="7" destOrd="0" parTransId="{BFA2EA41-177D-4BE1-95AD-B584870B647F}" sibTransId="{6F803218-0FFA-45FC-9D41-DC0058D3E044}"/>
    <dgm:cxn modelId="{1DCD7788-85D1-45C8-AF33-10106704586B}" type="presOf" srcId="{8A54D4BC-65E6-4D8A-86DB-3C02E5F94DE8}" destId="{B85B3640-7BB0-440F-992E-E56E4B688526}" srcOrd="1" destOrd="0" presId="urn:microsoft.com/office/officeart/2005/8/layout/orgChart1"/>
    <dgm:cxn modelId="{88724A5E-7CEB-4D8B-9F35-5077E8FBEA31}" type="presOf" srcId="{E7F670B8-4D0D-4A6B-9BA4-EC163CE3C5CD}" destId="{62B872B0-32B4-49BC-9873-B0171137DB87}" srcOrd="0" destOrd="0" presId="urn:microsoft.com/office/officeart/2005/8/layout/orgChart1"/>
    <dgm:cxn modelId="{9D3B2458-08CE-471C-8244-9FE5CA9EA0AF}" type="presOf" srcId="{E19D2696-CBA6-464B-92F7-85AFBAAD5ED6}" destId="{B7DF0CF5-0872-42DA-8453-D7F6263A6955}" srcOrd="1" destOrd="0" presId="urn:microsoft.com/office/officeart/2005/8/layout/orgChart1"/>
    <dgm:cxn modelId="{93B05586-62BF-447A-8B38-67CBA1043DAE}" srcId="{2AE2FB20-D028-4781-802D-AB5BC1FFA742}" destId="{80495727-AE7A-4259-B8A3-AE069DDA3D35}" srcOrd="3" destOrd="0" parTransId="{3685D4C0-DE10-47AC-B27B-EF84F059B1DE}" sibTransId="{87A6C368-A8B6-45A5-AF22-4A6C1315BBCC}"/>
    <dgm:cxn modelId="{95D9667A-37E1-4190-BAB2-6A6C17B9D76D}" srcId="{2AE2FB20-D028-4781-802D-AB5BC1FFA742}" destId="{AD291FEE-7FB3-4508-B839-D6B28AB17C83}" srcOrd="5" destOrd="0" parTransId="{E7F670B8-4D0D-4A6B-9BA4-EC163CE3C5CD}" sibTransId="{0FCF8D79-D4F8-4D2B-9750-CD113186B9EC}"/>
    <dgm:cxn modelId="{85F29AF3-F46B-493F-9B49-318928B91817}" type="presOf" srcId="{5AF50A37-DBF2-4E78-9566-AECBFE3E7F75}" destId="{84FE0DB9-4D70-4F37-8D78-B3437897B24D}" srcOrd="0" destOrd="0" presId="urn:microsoft.com/office/officeart/2005/8/layout/orgChart1"/>
    <dgm:cxn modelId="{67C67309-9F67-4F32-9189-4128924239C5}" type="presOf" srcId="{8A54D4BC-65E6-4D8A-86DB-3C02E5F94DE8}" destId="{0CF6FB7F-CE85-4FC7-B302-1855515F5244}" srcOrd="0" destOrd="0" presId="urn:microsoft.com/office/officeart/2005/8/layout/orgChart1"/>
    <dgm:cxn modelId="{1842DFF3-763B-4A37-9037-D09E26C57DCC}" type="presOf" srcId="{2AE2FB20-D028-4781-802D-AB5BC1FFA742}" destId="{2FC18996-A048-47F1-AF4A-8A34F749A4F0}" srcOrd="1" destOrd="0" presId="urn:microsoft.com/office/officeart/2005/8/layout/orgChart1"/>
    <dgm:cxn modelId="{E337B89F-60A2-4D82-878D-FDEFE8DCBBC1}" type="presParOf" srcId="{84FE0DB9-4D70-4F37-8D78-B3437897B24D}" destId="{5A249324-1193-46C1-8D2E-31A600010493}" srcOrd="0" destOrd="0" presId="urn:microsoft.com/office/officeart/2005/8/layout/orgChart1"/>
    <dgm:cxn modelId="{5FE648CF-AF0B-4160-8677-2EC2CB698A6E}" type="presParOf" srcId="{5A249324-1193-46C1-8D2E-31A600010493}" destId="{6370BE90-B00F-49EF-83A9-D7A26D8821A6}" srcOrd="0" destOrd="0" presId="urn:microsoft.com/office/officeart/2005/8/layout/orgChart1"/>
    <dgm:cxn modelId="{41DF6F45-623F-4533-8043-F8A4E4D35E1D}" type="presParOf" srcId="{6370BE90-B00F-49EF-83A9-D7A26D8821A6}" destId="{F4AD84FF-A3B7-413C-8624-9927C0C5EFEA}" srcOrd="0" destOrd="0" presId="urn:microsoft.com/office/officeart/2005/8/layout/orgChart1"/>
    <dgm:cxn modelId="{F43E9632-F136-4819-8C11-E138762800CD}" type="presParOf" srcId="{6370BE90-B00F-49EF-83A9-D7A26D8821A6}" destId="{2FC18996-A048-47F1-AF4A-8A34F749A4F0}" srcOrd="1" destOrd="0" presId="urn:microsoft.com/office/officeart/2005/8/layout/orgChart1"/>
    <dgm:cxn modelId="{E4162FAF-AC94-4C41-8AA3-BF9606E8AD8E}" type="presParOf" srcId="{5A249324-1193-46C1-8D2E-31A600010493}" destId="{C88EA5D5-16DA-4C24-BE92-B02635D82CFF}" srcOrd="1" destOrd="0" presId="urn:microsoft.com/office/officeart/2005/8/layout/orgChart1"/>
    <dgm:cxn modelId="{7CB46540-BDAB-4FF8-BCD2-4F21DF4424FB}" type="presParOf" srcId="{C88EA5D5-16DA-4C24-BE92-B02635D82CFF}" destId="{24AF0101-1033-4EED-83A9-836BEBF62948}" srcOrd="0" destOrd="0" presId="urn:microsoft.com/office/officeart/2005/8/layout/orgChart1"/>
    <dgm:cxn modelId="{4E1FE809-51FE-4942-84EE-937E7A6EE5F4}" type="presParOf" srcId="{C88EA5D5-16DA-4C24-BE92-B02635D82CFF}" destId="{37B5E60C-C9D9-4225-BA4B-64A242305FBB}" srcOrd="1" destOrd="0" presId="urn:microsoft.com/office/officeart/2005/8/layout/orgChart1"/>
    <dgm:cxn modelId="{2D3E597A-3243-4526-9B5F-115B3DBA0FCC}" type="presParOf" srcId="{37B5E60C-C9D9-4225-BA4B-64A242305FBB}" destId="{E5DAF905-7F6E-4024-A7FA-8DEDB2F213E4}" srcOrd="0" destOrd="0" presId="urn:microsoft.com/office/officeart/2005/8/layout/orgChart1"/>
    <dgm:cxn modelId="{A79C79DE-FFD4-4424-8DC7-E97AB0E091AB}" type="presParOf" srcId="{E5DAF905-7F6E-4024-A7FA-8DEDB2F213E4}" destId="{6D01A88C-63C8-4E84-A5C6-D0782ED44526}" srcOrd="0" destOrd="0" presId="urn:microsoft.com/office/officeart/2005/8/layout/orgChart1"/>
    <dgm:cxn modelId="{027C1307-5082-4434-AD0B-025710EAF87B}" type="presParOf" srcId="{E5DAF905-7F6E-4024-A7FA-8DEDB2F213E4}" destId="{6806DD20-89E9-4DFE-AF79-7632811F1799}" srcOrd="1" destOrd="0" presId="urn:microsoft.com/office/officeart/2005/8/layout/orgChart1"/>
    <dgm:cxn modelId="{DDB3EFFA-B059-4DBF-B7BA-768A734CB9CA}" type="presParOf" srcId="{37B5E60C-C9D9-4225-BA4B-64A242305FBB}" destId="{E0C9CFE1-5C8F-4CAE-B5E2-6D2A9E5A8690}" srcOrd="1" destOrd="0" presId="urn:microsoft.com/office/officeart/2005/8/layout/orgChart1"/>
    <dgm:cxn modelId="{D0DD885A-7B15-422D-AEF0-C1D0E58F01D1}" type="presParOf" srcId="{37B5E60C-C9D9-4225-BA4B-64A242305FBB}" destId="{B7594A16-C74F-4367-BE15-36030EAE9A6A}" srcOrd="2" destOrd="0" presId="urn:microsoft.com/office/officeart/2005/8/layout/orgChart1"/>
    <dgm:cxn modelId="{71F653E9-D10A-4EE6-BAE6-29DCFA48E597}" type="presParOf" srcId="{C88EA5D5-16DA-4C24-BE92-B02635D82CFF}" destId="{86BCE72A-4BEB-4C28-AB17-E9440714D0BA}" srcOrd="2" destOrd="0" presId="urn:microsoft.com/office/officeart/2005/8/layout/orgChart1"/>
    <dgm:cxn modelId="{4A908514-FB7E-478E-9B6B-85439B123F27}" type="presParOf" srcId="{C88EA5D5-16DA-4C24-BE92-B02635D82CFF}" destId="{3ED524E5-F949-486A-BFF4-D1554DF0CA38}" srcOrd="3" destOrd="0" presId="urn:microsoft.com/office/officeart/2005/8/layout/orgChart1"/>
    <dgm:cxn modelId="{B83D9381-C0F3-4611-88D8-1C5EA69BDD53}" type="presParOf" srcId="{3ED524E5-F949-486A-BFF4-D1554DF0CA38}" destId="{C5A20C46-6486-48F1-B686-BC0AC8452ACB}" srcOrd="0" destOrd="0" presId="urn:microsoft.com/office/officeart/2005/8/layout/orgChart1"/>
    <dgm:cxn modelId="{54CA7469-BBA6-4E7B-98F4-3B850980D273}" type="presParOf" srcId="{C5A20C46-6486-48F1-B686-BC0AC8452ACB}" destId="{69A7BF79-FD9C-4BBF-853B-577B891DB6EB}" srcOrd="0" destOrd="0" presId="urn:microsoft.com/office/officeart/2005/8/layout/orgChart1"/>
    <dgm:cxn modelId="{1B8CAA45-28C3-44CA-B541-A844B3FD8B7B}" type="presParOf" srcId="{C5A20C46-6486-48F1-B686-BC0AC8452ACB}" destId="{B7DF0CF5-0872-42DA-8453-D7F6263A6955}" srcOrd="1" destOrd="0" presId="urn:microsoft.com/office/officeart/2005/8/layout/orgChart1"/>
    <dgm:cxn modelId="{9DDD75E8-18EA-4768-A747-184D7E118873}" type="presParOf" srcId="{3ED524E5-F949-486A-BFF4-D1554DF0CA38}" destId="{939D08A1-B4B3-40E0-A06D-B0C1DDEB6266}" srcOrd="1" destOrd="0" presId="urn:microsoft.com/office/officeart/2005/8/layout/orgChart1"/>
    <dgm:cxn modelId="{3916CE65-699D-4E22-AEC8-BBE113077E91}" type="presParOf" srcId="{3ED524E5-F949-486A-BFF4-D1554DF0CA38}" destId="{9DA60572-CC2B-4FEC-80BA-1DE9136DE2F3}" srcOrd="2" destOrd="0" presId="urn:microsoft.com/office/officeart/2005/8/layout/orgChart1"/>
    <dgm:cxn modelId="{5105F860-9200-432B-925D-B1E97AF9CE36}" type="presParOf" srcId="{C88EA5D5-16DA-4C24-BE92-B02635D82CFF}" destId="{F91EEA45-7507-400C-A641-290198C49D5F}" srcOrd="4" destOrd="0" presId="urn:microsoft.com/office/officeart/2005/8/layout/orgChart1"/>
    <dgm:cxn modelId="{3D7BE44B-511B-4717-BBAD-6A743C46F7E5}" type="presParOf" srcId="{C88EA5D5-16DA-4C24-BE92-B02635D82CFF}" destId="{DCDF7CF6-9761-4AD0-813B-65D456CDD50E}" srcOrd="5" destOrd="0" presId="urn:microsoft.com/office/officeart/2005/8/layout/orgChart1"/>
    <dgm:cxn modelId="{D528C682-D357-4FBE-92EC-E40FBDAA4543}" type="presParOf" srcId="{DCDF7CF6-9761-4AD0-813B-65D456CDD50E}" destId="{19511C85-C89F-48F6-A5AB-57BEC7C562D4}" srcOrd="0" destOrd="0" presId="urn:microsoft.com/office/officeart/2005/8/layout/orgChart1"/>
    <dgm:cxn modelId="{8660AF2F-DD4A-41E8-BE56-4136B4A659DC}" type="presParOf" srcId="{19511C85-C89F-48F6-A5AB-57BEC7C562D4}" destId="{B1D412D0-1976-4A72-89D6-ED341E2EB709}" srcOrd="0" destOrd="0" presId="urn:microsoft.com/office/officeart/2005/8/layout/orgChart1"/>
    <dgm:cxn modelId="{D7876BD6-7C0C-4912-818C-AEBE101D3D35}" type="presParOf" srcId="{19511C85-C89F-48F6-A5AB-57BEC7C562D4}" destId="{21F24E10-2883-4615-9E22-D8AFD252B68E}" srcOrd="1" destOrd="0" presId="urn:microsoft.com/office/officeart/2005/8/layout/orgChart1"/>
    <dgm:cxn modelId="{D909E523-A371-417E-A5F6-72D16A104CA1}" type="presParOf" srcId="{DCDF7CF6-9761-4AD0-813B-65D456CDD50E}" destId="{879E5E49-E118-43A8-8435-86D2AEDDEDC8}" srcOrd="1" destOrd="0" presId="urn:microsoft.com/office/officeart/2005/8/layout/orgChart1"/>
    <dgm:cxn modelId="{7AF58087-B14C-41CD-BFDF-411A37BAF2D6}" type="presParOf" srcId="{DCDF7CF6-9761-4AD0-813B-65D456CDD50E}" destId="{088D5D60-F879-425E-90DA-AD6EE17C0211}" srcOrd="2" destOrd="0" presId="urn:microsoft.com/office/officeart/2005/8/layout/orgChart1"/>
    <dgm:cxn modelId="{2D5615F4-8E36-4ADA-B270-599CF15178D9}" type="presParOf" srcId="{C88EA5D5-16DA-4C24-BE92-B02635D82CFF}" destId="{705C7C01-F8B0-453F-9C5A-CBD8A0CF26C1}" srcOrd="6" destOrd="0" presId="urn:microsoft.com/office/officeart/2005/8/layout/orgChart1"/>
    <dgm:cxn modelId="{0279697C-7729-46D6-9A7C-14C85961AEC8}" type="presParOf" srcId="{C88EA5D5-16DA-4C24-BE92-B02635D82CFF}" destId="{A9004CEA-E7FA-436E-9059-C1CF1D8AEDBA}" srcOrd="7" destOrd="0" presId="urn:microsoft.com/office/officeart/2005/8/layout/orgChart1"/>
    <dgm:cxn modelId="{3AEB1363-922F-4B7C-A891-0DBAC0C53929}" type="presParOf" srcId="{A9004CEA-E7FA-436E-9059-C1CF1D8AEDBA}" destId="{FE6A6163-D276-411C-A5B9-4127D950BDE2}" srcOrd="0" destOrd="0" presId="urn:microsoft.com/office/officeart/2005/8/layout/orgChart1"/>
    <dgm:cxn modelId="{4D64FBF2-DBFB-4F86-AA28-76A3F789BB0C}" type="presParOf" srcId="{FE6A6163-D276-411C-A5B9-4127D950BDE2}" destId="{19E435C0-B516-41C2-BE16-45CA8B3F2ECD}" srcOrd="0" destOrd="0" presId="urn:microsoft.com/office/officeart/2005/8/layout/orgChart1"/>
    <dgm:cxn modelId="{120786E7-6DF5-4D9C-8126-C9576F9B9DDB}" type="presParOf" srcId="{FE6A6163-D276-411C-A5B9-4127D950BDE2}" destId="{CD73098D-664C-40DC-A803-ACD69F0AF048}" srcOrd="1" destOrd="0" presId="urn:microsoft.com/office/officeart/2005/8/layout/orgChart1"/>
    <dgm:cxn modelId="{58DA5A79-44FB-4855-BA9A-BCA8BBAF982B}" type="presParOf" srcId="{A9004CEA-E7FA-436E-9059-C1CF1D8AEDBA}" destId="{31CBDFCC-022B-40F0-95C3-F03A5BF3F2A5}" srcOrd="1" destOrd="0" presId="urn:microsoft.com/office/officeart/2005/8/layout/orgChart1"/>
    <dgm:cxn modelId="{CC0AA0B5-D6A7-4EE9-A34E-9789B7307D59}" type="presParOf" srcId="{A9004CEA-E7FA-436E-9059-C1CF1D8AEDBA}" destId="{5500A4DF-D853-436D-A059-5C4C179FB26F}" srcOrd="2" destOrd="0" presId="urn:microsoft.com/office/officeart/2005/8/layout/orgChart1"/>
    <dgm:cxn modelId="{2D06765E-3D04-449C-8D4B-49A2DDF1404E}" type="presParOf" srcId="{C88EA5D5-16DA-4C24-BE92-B02635D82CFF}" destId="{15861443-74D5-4F81-BDB2-8C56F11F9E71}" srcOrd="8" destOrd="0" presId="urn:microsoft.com/office/officeart/2005/8/layout/orgChart1"/>
    <dgm:cxn modelId="{B681C352-3F7B-4EF0-8AB1-A76C9F8A865D}" type="presParOf" srcId="{C88EA5D5-16DA-4C24-BE92-B02635D82CFF}" destId="{34562006-22CD-4F8F-9B16-B274A0EF63CF}" srcOrd="9" destOrd="0" presId="urn:microsoft.com/office/officeart/2005/8/layout/orgChart1"/>
    <dgm:cxn modelId="{CCF5EFAE-8A5B-49FB-98D4-CE60B1022871}" type="presParOf" srcId="{34562006-22CD-4F8F-9B16-B274A0EF63CF}" destId="{5132655C-EB2B-4FFD-886A-8EFA402F75DD}" srcOrd="0" destOrd="0" presId="urn:microsoft.com/office/officeart/2005/8/layout/orgChart1"/>
    <dgm:cxn modelId="{05B3E848-96EC-4ABD-B404-31CEA6EFC30E}" type="presParOf" srcId="{5132655C-EB2B-4FFD-886A-8EFA402F75DD}" destId="{502B9DC2-2C64-47A9-9BC4-BFAEA33B3279}" srcOrd="0" destOrd="0" presId="urn:microsoft.com/office/officeart/2005/8/layout/orgChart1"/>
    <dgm:cxn modelId="{06A409E2-3060-4EC2-864B-FB3764D3C1F4}" type="presParOf" srcId="{5132655C-EB2B-4FFD-886A-8EFA402F75DD}" destId="{7EE4BD6A-CA2E-4CB8-A5E0-8BAFF3C60D74}" srcOrd="1" destOrd="0" presId="urn:microsoft.com/office/officeart/2005/8/layout/orgChart1"/>
    <dgm:cxn modelId="{0B320778-BD2D-423E-92CB-F885B35B56D2}" type="presParOf" srcId="{34562006-22CD-4F8F-9B16-B274A0EF63CF}" destId="{FA1BFBC8-E122-40B6-AD68-267C48ECF49A}" srcOrd="1" destOrd="0" presId="urn:microsoft.com/office/officeart/2005/8/layout/orgChart1"/>
    <dgm:cxn modelId="{0131DDB4-B4AD-4BAB-8BAF-3E682D07910A}" type="presParOf" srcId="{34562006-22CD-4F8F-9B16-B274A0EF63CF}" destId="{A0C9531A-3C30-4A8F-B481-BB86BED63CCA}" srcOrd="2" destOrd="0" presId="urn:microsoft.com/office/officeart/2005/8/layout/orgChart1"/>
    <dgm:cxn modelId="{D1BA4053-C89C-40D1-AC07-E0C51BD5F6EE}" type="presParOf" srcId="{C88EA5D5-16DA-4C24-BE92-B02635D82CFF}" destId="{62B872B0-32B4-49BC-9873-B0171137DB87}" srcOrd="10" destOrd="0" presId="urn:microsoft.com/office/officeart/2005/8/layout/orgChart1"/>
    <dgm:cxn modelId="{63559B5E-5B70-49FB-8B4A-CEF35A368F82}" type="presParOf" srcId="{C88EA5D5-16DA-4C24-BE92-B02635D82CFF}" destId="{D233F98D-52B8-4BB1-8ED8-C45E3196B3D8}" srcOrd="11" destOrd="0" presId="urn:microsoft.com/office/officeart/2005/8/layout/orgChart1"/>
    <dgm:cxn modelId="{FA47ED72-99F0-46AB-BF01-82A8AE218C4B}" type="presParOf" srcId="{D233F98D-52B8-4BB1-8ED8-C45E3196B3D8}" destId="{9BF49CD4-31C9-4ED0-A93D-9AF4814383E1}" srcOrd="0" destOrd="0" presId="urn:microsoft.com/office/officeart/2005/8/layout/orgChart1"/>
    <dgm:cxn modelId="{C19C0A7D-7FCD-4846-80A4-1D407D5465CE}" type="presParOf" srcId="{9BF49CD4-31C9-4ED0-A93D-9AF4814383E1}" destId="{ECC4702F-61C2-450B-AE57-9428F07B8D74}" srcOrd="0" destOrd="0" presId="urn:microsoft.com/office/officeart/2005/8/layout/orgChart1"/>
    <dgm:cxn modelId="{7EEA8168-1203-4745-9D01-15FF367720F5}" type="presParOf" srcId="{9BF49CD4-31C9-4ED0-A93D-9AF4814383E1}" destId="{70212CEA-4F4F-4DCF-8D9A-FE248DE08394}" srcOrd="1" destOrd="0" presId="urn:microsoft.com/office/officeart/2005/8/layout/orgChart1"/>
    <dgm:cxn modelId="{8A360D82-ED6A-476A-AD9E-AD0CC5A6E6AC}" type="presParOf" srcId="{D233F98D-52B8-4BB1-8ED8-C45E3196B3D8}" destId="{CCBF319C-77F2-4EB6-815C-E17973872B0C}" srcOrd="1" destOrd="0" presId="urn:microsoft.com/office/officeart/2005/8/layout/orgChart1"/>
    <dgm:cxn modelId="{6DB52E7A-F576-4A3F-9830-59CD93B618A5}" type="presParOf" srcId="{D233F98D-52B8-4BB1-8ED8-C45E3196B3D8}" destId="{33604660-3852-433B-884C-CC11694A68DB}" srcOrd="2" destOrd="0" presId="urn:microsoft.com/office/officeart/2005/8/layout/orgChart1"/>
    <dgm:cxn modelId="{ECAB0315-237C-49F4-A969-183DF13B4D8C}" type="presParOf" srcId="{C88EA5D5-16DA-4C24-BE92-B02635D82CFF}" destId="{170E13B5-77B8-497D-B148-7836D159212C}" srcOrd="12" destOrd="0" presId="urn:microsoft.com/office/officeart/2005/8/layout/orgChart1"/>
    <dgm:cxn modelId="{E459E37B-4734-418F-909F-0E63A30C636D}" type="presParOf" srcId="{C88EA5D5-16DA-4C24-BE92-B02635D82CFF}" destId="{7BA3B1CE-039F-4700-BC23-1BF053AB43CF}" srcOrd="13" destOrd="0" presId="urn:microsoft.com/office/officeart/2005/8/layout/orgChart1"/>
    <dgm:cxn modelId="{38BF2894-036B-4CD5-80A0-9460E8E81E8E}" type="presParOf" srcId="{7BA3B1CE-039F-4700-BC23-1BF053AB43CF}" destId="{497F94E3-B2AC-411B-A589-0D17C1903815}" srcOrd="0" destOrd="0" presId="urn:microsoft.com/office/officeart/2005/8/layout/orgChart1"/>
    <dgm:cxn modelId="{7D135D20-8FE6-4FE3-983A-B344FADD0839}" type="presParOf" srcId="{497F94E3-B2AC-411B-A589-0D17C1903815}" destId="{0CF6FB7F-CE85-4FC7-B302-1855515F5244}" srcOrd="0" destOrd="0" presId="urn:microsoft.com/office/officeart/2005/8/layout/orgChart1"/>
    <dgm:cxn modelId="{BEBE42CD-C104-4DAB-B70F-BB8B23E7CC80}" type="presParOf" srcId="{497F94E3-B2AC-411B-A589-0D17C1903815}" destId="{B85B3640-7BB0-440F-992E-E56E4B688526}" srcOrd="1" destOrd="0" presId="urn:microsoft.com/office/officeart/2005/8/layout/orgChart1"/>
    <dgm:cxn modelId="{224164DE-38FD-4B01-912F-6D9E90CA74BF}" type="presParOf" srcId="{7BA3B1CE-039F-4700-BC23-1BF053AB43CF}" destId="{D651E8C3-7F6F-4B73-99E5-3BD9DE87F1BF}" srcOrd="1" destOrd="0" presId="urn:microsoft.com/office/officeart/2005/8/layout/orgChart1"/>
    <dgm:cxn modelId="{2D5FEA1F-450E-40A8-BDF7-6C919DC06305}" type="presParOf" srcId="{7BA3B1CE-039F-4700-BC23-1BF053AB43CF}" destId="{822AE252-108F-4A87-8EC0-4FEAB8F241D6}" srcOrd="2" destOrd="0" presId="urn:microsoft.com/office/officeart/2005/8/layout/orgChart1"/>
    <dgm:cxn modelId="{00D1FDD3-6734-47D8-868F-B2D4DEA6D8C3}" type="presParOf" srcId="{C88EA5D5-16DA-4C24-BE92-B02635D82CFF}" destId="{0F427F2B-D268-4A66-B214-B156C326A1A7}" srcOrd="14" destOrd="0" presId="urn:microsoft.com/office/officeart/2005/8/layout/orgChart1"/>
    <dgm:cxn modelId="{8215FC6C-F688-40A3-AF97-556656E97DBE}" type="presParOf" srcId="{C88EA5D5-16DA-4C24-BE92-B02635D82CFF}" destId="{B47F3A25-FA35-474F-9EB8-A8A4C4D525E5}" srcOrd="15" destOrd="0" presId="urn:microsoft.com/office/officeart/2005/8/layout/orgChart1"/>
    <dgm:cxn modelId="{29BDCCF0-A06F-4F35-A777-BA1DFC0E8C84}" type="presParOf" srcId="{B47F3A25-FA35-474F-9EB8-A8A4C4D525E5}" destId="{2185BB4E-3DFE-4CA6-8B8A-D35C505D76D6}" srcOrd="0" destOrd="0" presId="urn:microsoft.com/office/officeart/2005/8/layout/orgChart1"/>
    <dgm:cxn modelId="{7B7425B5-6F14-41B9-93FE-9D5AA0BFAC8A}" type="presParOf" srcId="{2185BB4E-3DFE-4CA6-8B8A-D35C505D76D6}" destId="{33784C00-DF74-4FB8-BAF7-1C4FDE1FE059}" srcOrd="0" destOrd="0" presId="urn:microsoft.com/office/officeart/2005/8/layout/orgChart1"/>
    <dgm:cxn modelId="{5AAFF9EB-20B2-404C-991A-B9F7A951AB29}" type="presParOf" srcId="{2185BB4E-3DFE-4CA6-8B8A-D35C505D76D6}" destId="{96BC2532-39E1-4FFD-B8F5-E4AF2EBAAB73}" srcOrd="1" destOrd="0" presId="urn:microsoft.com/office/officeart/2005/8/layout/orgChart1"/>
    <dgm:cxn modelId="{64F053E0-5142-468C-ACE8-05BFFFA93992}" type="presParOf" srcId="{B47F3A25-FA35-474F-9EB8-A8A4C4D525E5}" destId="{4778BA40-078B-4C90-A367-8166ACBE60B8}" srcOrd="1" destOrd="0" presId="urn:microsoft.com/office/officeart/2005/8/layout/orgChart1"/>
    <dgm:cxn modelId="{3FE4AE90-D06B-4E60-B6B9-2CB44BA164C4}" type="presParOf" srcId="{B47F3A25-FA35-474F-9EB8-A8A4C4D525E5}" destId="{32E0F37E-EE92-4DD2-A2B1-446081D0DAAC}" srcOrd="2" destOrd="0" presId="urn:microsoft.com/office/officeart/2005/8/layout/orgChart1"/>
    <dgm:cxn modelId="{E2B402EC-439E-4D38-B492-F18949019C9D}" type="presParOf" srcId="{5A249324-1193-46C1-8D2E-31A600010493}" destId="{EBA1AC8C-E70E-49BA-97A4-83532B0C47CD}" srcOrd="2" destOrd="0" presId="urn:microsoft.com/office/officeart/2005/8/layout/orgChart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03F8A6B7-78CF-4075-98D6-2F8480C54A50}" type="doc">
      <dgm:prSet loTypeId="urn:microsoft.com/office/officeart/2005/8/layout/cycle2" loCatId="cycle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BE379F54-F992-4007-8530-F8C17E73A319}">
      <dgm:prSet phldrT="[Text]"/>
      <dgm:spPr/>
      <dgm:t>
        <a:bodyPr/>
        <a:lstStyle/>
        <a:p>
          <a:r>
            <a:rPr lang="he-IL" dirty="0"/>
            <a:t>קביעת נושא</a:t>
          </a:r>
          <a:endParaRPr lang="en-US" dirty="0"/>
        </a:p>
      </dgm:t>
    </dgm:pt>
    <dgm:pt modelId="{D8729075-589B-4B46-94E8-FED65FE148A1}" type="parTrans" cxnId="{14B35AAA-DA81-4E5E-826D-A5A25EC294DB}">
      <dgm:prSet/>
      <dgm:spPr/>
      <dgm:t>
        <a:bodyPr/>
        <a:lstStyle/>
        <a:p>
          <a:endParaRPr lang="en-US"/>
        </a:p>
      </dgm:t>
    </dgm:pt>
    <dgm:pt modelId="{B324E13D-0406-492F-8A73-11180194FAE4}" type="sibTrans" cxnId="{14B35AAA-DA81-4E5E-826D-A5A25EC294DB}">
      <dgm:prSet/>
      <dgm:spPr/>
      <dgm:t>
        <a:bodyPr/>
        <a:lstStyle/>
        <a:p>
          <a:endParaRPr lang="en-US"/>
        </a:p>
      </dgm:t>
    </dgm:pt>
    <dgm:pt modelId="{4D76BC79-BCF5-4B75-BCD4-313F63B70857}">
      <dgm:prSet phldrT="[Text]"/>
      <dgm:spPr/>
      <dgm:t>
        <a:bodyPr/>
        <a:lstStyle/>
        <a:p>
          <a:r>
            <a:rPr lang="he-IL" dirty="0"/>
            <a:t>איתור ושכירת מומחה</a:t>
          </a:r>
          <a:endParaRPr lang="en-US" dirty="0"/>
        </a:p>
      </dgm:t>
    </dgm:pt>
    <dgm:pt modelId="{14E00344-FE13-4F87-8743-CD63C81E8301}" type="parTrans" cxnId="{DA14600F-FDCC-4A53-BCE5-9FBF2258CFA9}">
      <dgm:prSet/>
      <dgm:spPr/>
      <dgm:t>
        <a:bodyPr/>
        <a:lstStyle/>
        <a:p>
          <a:endParaRPr lang="en-US"/>
        </a:p>
      </dgm:t>
    </dgm:pt>
    <dgm:pt modelId="{3E7A18E9-1C73-43D5-BFB1-9F00C63DE1F6}" type="sibTrans" cxnId="{DA14600F-FDCC-4A53-BCE5-9FBF2258CFA9}">
      <dgm:prSet/>
      <dgm:spPr/>
      <dgm:t>
        <a:bodyPr/>
        <a:lstStyle/>
        <a:p>
          <a:endParaRPr lang="en-US"/>
        </a:p>
      </dgm:t>
    </dgm:pt>
    <dgm:pt modelId="{F5FBD300-EC3C-4F2F-9DEF-CAE35C22117F}">
      <dgm:prSet phldrT="[Text]"/>
      <dgm:spPr/>
      <dgm:t>
        <a:bodyPr/>
        <a:lstStyle/>
        <a:p>
          <a:r>
            <a:rPr lang="he-IL" dirty="0"/>
            <a:t>אישור מסמך מדיניות</a:t>
          </a:r>
          <a:endParaRPr lang="en-US" dirty="0"/>
        </a:p>
      </dgm:t>
    </dgm:pt>
    <dgm:pt modelId="{FA96A8A1-5D3E-4CF2-8702-DD1ABE4E5E8B}" type="parTrans" cxnId="{89E03619-C79A-4B04-BE68-467A22A62279}">
      <dgm:prSet/>
      <dgm:spPr/>
      <dgm:t>
        <a:bodyPr/>
        <a:lstStyle/>
        <a:p>
          <a:endParaRPr lang="en-US"/>
        </a:p>
      </dgm:t>
    </dgm:pt>
    <dgm:pt modelId="{C445DCD9-F317-4729-8F47-CBCCF43C7B99}" type="sibTrans" cxnId="{89E03619-C79A-4B04-BE68-467A22A62279}">
      <dgm:prSet/>
      <dgm:spPr/>
      <dgm:t>
        <a:bodyPr/>
        <a:lstStyle/>
        <a:p>
          <a:endParaRPr lang="en-US"/>
        </a:p>
      </dgm:t>
    </dgm:pt>
    <dgm:pt modelId="{FDBF0E2D-2A1F-43FE-BAC9-538CE40230C6}">
      <dgm:prSet phldrT="[Text]"/>
      <dgm:spPr/>
      <dgm:t>
        <a:bodyPr/>
        <a:lstStyle/>
        <a:p>
          <a:r>
            <a:rPr lang="he-IL" dirty="0"/>
            <a:t>דיון ציבורי</a:t>
          </a:r>
          <a:endParaRPr lang="en-US" dirty="0"/>
        </a:p>
      </dgm:t>
    </dgm:pt>
    <dgm:pt modelId="{636CF118-4F5C-4BBC-9F44-9385142E3999}" type="parTrans" cxnId="{B7B76CE0-0B19-4055-9287-9E06FAB4857D}">
      <dgm:prSet/>
      <dgm:spPr/>
      <dgm:t>
        <a:bodyPr/>
        <a:lstStyle/>
        <a:p>
          <a:endParaRPr lang="en-US"/>
        </a:p>
      </dgm:t>
    </dgm:pt>
    <dgm:pt modelId="{E65BE1F8-9F7F-4903-BA73-BBF849E25068}" type="sibTrans" cxnId="{B7B76CE0-0B19-4055-9287-9E06FAB4857D}">
      <dgm:prSet/>
      <dgm:spPr/>
      <dgm:t>
        <a:bodyPr/>
        <a:lstStyle/>
        <a:p>
          <a:endParaRPr lang="en-US"/>
        </a:p>
      </dgm:t>
    </dgm:pt>
    <dgm:pt modelId="{E81F97DD-71BE-4200-B73F-1C79068D14AA}">
      <dgm:prSet phldrT="[Text]"/>
      <dgm:spPr/>
      <dgm:t>
        <a:bodyPr/>
        <a:lstStyle/>
        <a:p>
          <a:r>
            <a:rPr lang="he-IL" dirty="0"/>
            <a:t>קידום המדיניות שנבחרה</a:t>
          </a:r>
          <a:endParaRPr lang="en-US" dirty="0"/>
        </a:p>
      </dgm:t>
    </dgm:pt>
    <dgm:pt modelId="{C96AB642-5D32-4600-800F-DDE82B94EE1E}" type="parTrans" cxnId="{AC41B080-E916-4C20-9CCA-CEA4D82BE1EE}">
      <dgm:prSet/>
      <dgm:spPr/>
      <dgm:t>
        <a:bodyPr/>
        <a:lstStyle/>
        <a:p>
          <a:endParaRPr lang="en-US"/>
        </a:p>
      </dgm:t>
    </dgm:pt>
    <dgm:pt modelId="{5049C8A1-7B58-4834-BBDB-284CAF3B24E9}" type="sibTrans" cxnId="{AC41B080-E916-4C20-9CCA-CEA4D82BE1EE}">
      <dgm:prSet/>
      <dgm:spPr/>
      <dgm:t>
        <a:bodyPr/>
        <a:lstStyle/>
        <a:p>
          <a:endParaRPr lang="en-US"/>
        </a:p>
      </dgm:t>
    </dgm:pt>
    <dgm:pt modelId="{6477C6FF-7FD7-4893-BEFF-12793F83F4B6}" type="pres">
      <dgm:prSet presAssocID="{03F8A6B7-78CF-4075-98D6-2F8480C54A50}" presName="cycle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388AEB54-018A-4A1A-B0F9-6E3E38A990FF}" type="pres">
      <dgm:prSet presAssocID="{BE379F54-F992-4007-8530-F8C17E73A319}" presName="node" presStyleLbl="node1" presStyleIdx="0" presStyleCnt="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2AD24245-390C-4B43-8F88-2F523D1BB3B5}" type="pres">
      <dgm:prSet presAssocID="{B324E13D-0406-492F-8A73-11180194FAE4}" presName="sibTrans" presStyleLbl="sibTrans2D1" presStyleIdx="0" presStyleCnt="5"/>
      <dgm:spPr/>
      <dgm:t>
        <a:bodyPr/>
        <a:lstStyle/>
        <a:p>
          <a:endParaRPr lang="en-US"/>
        </a:p>
      </dgm:t>
    </dgm:pt>
    <dgm:pt modelId="{D32B2467-386B-4F23-AAFD-25E7FE54155E}" type="pres">
      <dgm:prSet presAssocID="{B324E13D-0406-492F-8A73-11180194FAE4}" presName="connectorText" presStyleLbl="sibTrans2D1" presStyleIdx="0" presStyleCnt="5"/>
      <dgm:spPr/>
      <dgm:t>
        <a:bodyPr/>
        <a:lstStyle/>
        <a:p>
          <a:endParaRPr lang="en-US"/>
        </a:p>
      </dgm:t>
    </dgm:pt>
    <dgm:pt modelId="{FB31F366-6B05-49C5-B580-7952231FA687}" type="pres">
      <dgm:prSet presAssocID="{4D76BC79-BCF5-4B75-BCD4-313F63B70857}" presName="node" presStyleLbl="node1" presStyleIdx="1" presStyleCnt="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62E9FD3A-A4BB-4FA0-9BBA-FEDD807798D1}" type="pres">
      <dgm:prSet presAssocID="{3E7A18E9-1C73-43D5-BFB1-9F00C63DE1F6}" presName="sibTrans" presStyleLbl="sibTrans2D1" presStyleIdx="1" presStyleCnt="5"/>
      <dgm:spPr/>
      <dgm:t>
        <a:bodyPr/>
        <a:lstStyle/>
        <a:p>
          <a:endParaRPr lang="en-US"/>
        </a:p>
      </dgm:t>
    </dgm:pt>
    <dgm:pt modelId="{5FFCA555-F395-496D-8BFC-F324C852A144}" type="pres">
      <dgm:prSet presAssocID="{3E7A18E9-1C73-43D5-BFB1-9F00C63DE1F6}" presName="connectorText" presStyleLbl="sibTrans2D1" presStyleIdx="1" presStyleCnt="5"/>
      <dgm:spPr/>
      <dgm:t>
        <a:bodyPr/>
        <a:lstStyle/>
        <a:p>
          <a:endParaRPr lang="en-US"/>
        </a:p>
      </dgm:t>
    </dgm:pt>
    <dgm:pt modelId="{E9C5927F-9E23-4FF1-B510-F331BA77A08E}" type="pres">
      <dgm:prSet presAssocID="{F5FBD300-EC3C-4F2F-9DEF-CAE35C22117F}" presName="node" presStyleLbl="node1" presStyleIdx="2" presStyleCnt="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3CD322A6-3910-457B-B312-E4307EC91355}" type="pres">
      <dgm:prSet presAssocID="{C445DCD9-F317-4729-8F47-CBCCF43C7B99}" presName="sibTrans" presStyleLbl="sibTrans2D1" presStyleIdx="2" presStyleCnt="5"/>
      <dgm:spPr/>
      <dgm:t>
        <a:bodyPr/>
        <a:lstStyle/>
        <a:p>
          <a:endParaRPr lang="en-US"/>
        </a:p>
      </dgm:t>
    </dgm:pt>
    <dgm:pt modelId="{74963F0A-542B-48E5-849C-D1F87C387512}" type="pres">
      <dgm:prSet presAssocID="{C445DCD9-F317-4729-8F47-CBCCF43C7B99}" presName="connectorText" presStyleLbl="sibTrans2D1" presStyleIdx="2" presStyleCnt="5"/>
      <dgm:spPr/>
      <dgm:t>
        <a:bodyPr/>
        <a:lstStyle/>
        <a:p>
          <a:endParaRPr lang="en-US"/>
        </a:p>
      </dgm:t>
    </dgm:pt>
    <dgm:pt modelId="{C2E498FD-C49A-48AC-9049-0F309C3DC46F}" type="pres">
      <dgm:prSet presAssocID="{FDBF0E2D-2A1F-43FE-BAC9-538CE40230C6}" presName="node" presStyleLbl="node1" presStyleIdx="3" presStyleCnt="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4587FC08-C8BB-47F7-AC76-36F02B847371}" type="pres">
      <dgm:prSet presAssocID="{E65BE1F8-9F7F-4903-BA73-BBF849E25068}" presName="sibTrans" presStyleLbl="sibTrans2D1" presStyleIdx="3" presStyleCnt="5"/>
      <dgm:spPr/>
      <dgm:t>
        <a:bodyPr/>
        <a:lstStyle/>
        <a:p>
          <a:endParaRPr lang="en-US"/>
        </a:p>
      </dgm:t>
    </dgm:pt>
    <dgm:pt modelId="{3B541677-FC9C-4C38-A1C0-F545932E93C1}" type="pres">
      <dgm:prSet presAssocID="{E65BE1F8-9F7F-4903-BA73-BBF849E25068}" presName="connectorText" presStyleLbl="sibTrans2D1" presStyleIdx="3" presStyleCnt="5"/>
      <dgm:spPr/>
      <dgm:t>
        <a:bodyPr/>
        <a:lstStyle/>
        <a:p>
          <a:endParaRPr lang="en-US"/>
        </a:p>
      </dgm:t>
    </dgm:pt>
    <dgm:pt modelId="{0574DAD1-7D61-49DE-9E95-040A826B470D}" type="pres">
      <dgm:prSet presAssocID="{E81F97DD-71BE-4200-B73F-1C79068D14AA}" presName="node" presStyleLbl="node1" presStyleIdx="4" presStyleCnt="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4ACB9DAC-2E08-4384-8025-5F54D05D7E5E}" type="pres">
      <dgm:prSet presAssocID="{5049C8A1-7B58-4834-BBDB-284CAF3B24E9}" presName="sibTrans" presStyleLbl="sibTrans2D1" presStyleIdx="4" presStyleCnt="5"/>
      <dgm:spPr/>
      <dgm:t>
        <a:bodyPr/>
        <a:lstStyle/>
        <a:p>
          <a:endParaRPr lang="en-US"/>
        </a:p>
      </dgm:t>
    </dgm:pt>
    <dgm:pt modelId="{C83B2AD5-DAA0-4A91-A1EE-4C85EAFB868B}" type="pres">
      <dgm:prSet presAssocID="{5049C8A1-7B58-4834-BBDB-284CAF3B24E9}" presName="connectorText" presStyleLbl="sibTrans2D1" presStyleIdx="4" presStyleCnt="5"/>
      <dgm:spPr/>
      <dgm:t>
        <a:bodyPr/>
        <a:lstStyle/>
        <a:p>
          <a:endParaRPr lang="en-US"/>
        </a:p>
      </dgm:t>
    </dgm:pt>
  </dgm:ptLst>
  <dgm:cxnLst>
    <dgm:cxn modelId="{F26EB70D-AFAF-4530-95C4-F27C9F4EDEF8}" type="presOf" srcId="{FDBF0E2D-2A1F-43FE-BAC9-538CE40230C6}" destId="{C2E498FD-C49A-48AC-9049-0F309C3DC46F}" srcOrd="0" destOrd="0" presId="urn:microsoft.com/office/officeart/2005/8/layout/cycle2"/>
    <dgm:cxn modelId="{10B4B16C-D425-4A21-B963-E4221B174A1E}" type="presOf" srcId="{C445DCD9-F317-4729-8F47-CBCCF43C7B99}" destId="{74963F0A-542B-48E5-849C-D1F87C387512}" srcOrd="1" destOrd="0" presId="urn:microsoft.com/office/officeart/2005/8/layout/cycle2"/>
    <dgm:cxn modelId="{076C8D52-3AEC-4202-8F93-4FB4233582EB}" type="presOf" srcId="{E81F97DD-71BE-4200-B73F-1C79068D14AA}" destId="{0574DAD1-7D61-49DE-9E95-040A826B470D}" srcOrd="0" destOrd="0" presId="urn:microsoft.com/office/officeart/2005/8/layout/cycle2"/>
    <dgm:cxn modelId="{0FD7032C-F76A-46DB-9EB2-2F9F9103F288}" type="presOf" srcId="{5049C8A1-7B58-4834-BBDB-284CAF3B24E9}" destId="{C83B2AD5-DAA0-4A91-A1EE-4C85EAFB868B}" srcOrd="1" destOrd="0" presId="urn:microsoft.com/office/officeart/2005/8/layout/cycle2"/>
    <dgm:cxn modelId="{B7B76CE0-0B19-4055-9287-9E06FAB4857D}" srcId="{03F8A6B7-78CF-4075-98D6-2F8480C54A50}" destId="{FDBF0E2D-2A1F-43FE-BAC9-538CE40230C6}" srcOrd="3" destOrd="0" parTransId="{636CF118-4F5C-4BBC-9F44-9385142E3999}" sibTransId="{E65BE1F8-9F7F-4903-BA73-BBF849E25068}"/>
    <dgm:cxn modelId="{DA14600F-FDCC-4A53-BCE5-9FBF2258CFA9}" srcId="{03F8A6B7-78CF-4075-98D6-2F8480C54A50}" destId="{4D76BC79-BCF5-4B75-BCD4-313F63B70857}" srcOrd="1" destOrd="0" parTransId="{14E00344-FE13-4F87-8743-CD63C81E8301}" sibTransId="{3E7A18E9-1C73-43D5-BFB1-9F00C63DE1F6}"/>
    <dgm:cxn modelId="{E0AEB9BA-4CE9-44C9-909A-3211344C4074}" type="presOf" srcId="{3E7A18E9-1C73-43D5-BFB1-9F00C63DE1F6}" destId="{5FFCA555-F395-496D-8BFC-F324C852A144}" srcOrd="1" destOrd="0" presId="urn:microsoft.com/office/officeart/2005/8/layout/cycle2"/>
    <dgm:cxn modelId="{0F79FC6F-9954-49EC-B2F5-D9F90503F7EA}" type="presOf" srcId="{BE379F54-F992-4007-8530-F8C17E73A319}" destId="{388AEB54-018A-4A1A-B0F9-6E3E38A990FF}" srcOrd="0" destOrd="0" presId="urn:microsoft.com/office/officeart/2005/8/layout/cycle2"/>
    <dgm:cxn modelId="{89E03619-C79A-4B04-BE68-467A22A62279}" srcId="{03F8A6B7-78CF-4075-98D6-2F8480C54A50}" destId="{F5FBD300-EC3C-4F2F-9DEF-CAE35C22117F}" srcOrd="2" destOrd="0" parTransId="{FA96A8A1-5D3E-4CF2-8702-DD1ABE4E5E8B}" sibTransId="{C445DCD9-F317-4729-8F47-CBCCF43C7B99}"/>
    <dgm:cxn modelId="{0520AC11-1E96-4992-8642-5058DC2642E8}" type="presOf" srcId="{B324E13D-0406-492F-8A73-11180194FAE4}" destId="{D32B2467-386B-4F23-AAFD-25E7FE54155E}" srcOrd="1" destOrd="0" presId="urn:microsoft.com/office/officeart/2005/8/layout/cycle2"/>
    <dgm:cxn modelId="{14359BED-1DD5-4FDF-9F3A-73B0F4543665}" type="presOf" srcId="{4D76BC79-BCF5-4B75-BCD4-313F63B70857}" destId="{FB31F366-6B05-49C5-B580-7952231FA687}" srcOrd="0" destOrd="0" presId="urn:microsoft.com/office/officeart/2005/8/layout/cycle2"/>
    <dgm:cxn modelId="{6C07C7B6-C67A-4C5B-8311-46A8777CD9C1}" type="presOf" srcId="{3E7A18E9-1C73-43D5-BFB1-9F00C63DE1F6}" destId="{62E9FD3A-A4BB-4FA0-9BBA-FEDD807798D1}" srcOrd="0" destOrd="0" presId="urn:microsoft.com/office/officeart/2005/8/layout/cycle2"/>
    <dgm:cxn modelId="{75FEC95A-37C5-46FD-BC8E-67E487BB6D6C}" type="presOf" srcId="{03F8A6B7-78CF-4075-98D6-2F8480C54A50}" destId="{6477C6FF-7FD7-4893-BEFF-12793F83F4B6}" srcOrd="0" destOrd="0" presId="urn:microsoft.com/office/officeart/2005/8/layout/cycle2"/>
    <dgm:cxn modelId="{14B35AAA-DA81-4E5E-826D-A5A25EC294DB}" srcId="{03F8A6B7-78CF-4075-98D6-2F8480C54A50}" destId="{BE379F54-F992-4007-8530-F8C17E73A319}" srcOrd="0" destOrd="0" parTransId="{D8729075-589B-4B46-94E8-FED65FE148A1}" sibTransId="{B324E13D-0406-492F-8A73-11180194FAE4}"/>
    <dgm:cxn modelId="{ED1052DC-A185-4EA6-9A67-5A6D08974860}" type="presOf" srcId="{E65BE1F8-9F7F-4903-BA73-BBF849E25068}" destId="{4587FC08-C8BB-47F7-AC76-36F02B847371}" srcOrd="0" destOrd="0" presId="urn:microsoft.com/office/officeart/2005/8/layout/cycle2"/>
    <dgm:cxn modelId="{8400DA96-A691-4F12-911B-DF48C79D7F74}" type="presOf" srcId="{E65BE1F8-9F7F-4903-BA73-BBF849E25068}" destId="{3B541677-FC9C-4C38-A1C0-F545932E93C1}" srcOrd="1" destOrd="0" presId="urn:microsoft.com/office/officeart/2005/8/layout/cycle2"/>
    <dgm:cxn modelId="{AC41B080-E916-4C20-9CCA-CEA4D82BE1EE}" srcId="{03F8A6B7-78CF-4075-98D6-2F8480C54A50}" destId="{E81F97DD-71BE-4200-B73F-1C79068D14AA}" srcOrd="4" destOrd="0" parTransId="{C96AB642-5D32-4600-800F-DDE82B94EE1E}" sibTransId="{5049C8A1-7B58-4834-BBDB-284CAF3B24E9}"/>
    <dgm:cxn modelId="{EE20257C-FCE7-4947-B3E7-7A93B68CDB86}" type="presOf" srcId="{B324E13D-0406-492F-8A73-11180194FAE4}" destId="{2AD24245-390C-4B43-8F88-2F523D1BB3B5}" srcOrd="0" destOrd="0" presId="urn:microsoft.com/office/officeart/2005/8/layout/cycle2"/>
    <dgm:cxn modelId="{599EF404-93CA-4B06-A44C-88F5911FDB0F}" type="presOf" srcId="{F5FBD300-EC3C-4F2F-9DEF-CAE35C22117F}" destId="{E9C5927F-9E23-4FF1-B510-F331BA77A08E}" srcOrd="0" destOrd="0" presId="urn:microsoft.com/office/officeart/2005/8/layout/cycle2"/>
    <dgm:cxn modelId="{E26DBBC2-D45F-4A2B-8F74-760C223380E6}" type="presOf" srcId="{5049C8A1-7B58-4834-BBDB-284CAF3B24E9}" destId="{4ACB9DAC-2E08-4384-8025-5F54D05D7E5E}" srcOrd="0" destOrd="0" presId="urn:microsoft.com/office/officeart/2005/8/layout/cycle2"/>
    <dgm:cxn modelId="{AF48646A-5013-4DD8-9D0A-510922879D77}" type="presOf" srcId="{C445DCD9-F317-4729-8F47-CBCCF43C7B99}" destId="{3CD322A6-3910-457B-B312-E4307EC91355}" srcOrd="0" destOrd="0" presId="urn:microsoft.com/office/officeart/2005/8/layout/cycle2"/>
    <dgm:cxn modelId="{2185C377-BB5E-4A41-B34B-BEBBE7E52350}" type="presParOf" srcId="{6477C6FF-7FD7-4893-BEFF-12793F83F4B6}" destId="{388AEB54-018A-4A1A-B0F9-6E3E38A990FF}" srcOrd="0" destOrd="0" presId="urn:microsoft.com/office/officeart/2005/8/layout/cycle2"/>
    <dgm:cxn modelId="{BB4007D1-C746-4935-9CEE-70500698F11B}" type="presParOf" srcId="{6477C6FF-7FD7-4893-BEFF-12793F83F4B6}" destId="{2AD24245-390C-4B43-8F88-2F523D1BB3B5}" srcOrd="1" destOrd="0" presId="urn:microsoft.com/office/officeart/2005/8/layout/cycle2"/>
    <dgm:cxn modelId="{1D815BB0-7BAB-4CDD-AE7F-E937AC8B364F}" type="presParOf" srcId="{2AD24245-390C-4B43-8F88-2F523D1BB3B5}" destId="{D32B2467-386B-4F23-AAFD-25E7FE54155E}" srcOrd="0" destOrd="0" presId="urn:microsoft.com/office/officeart/2005/8/layout/cycle2"/>
    <dgm:cxn modelId="{63249F11-3DCD-404B-A3E9-260C6E19F1BC}" type="presParOf" srcId="{6477C6FF-7FD7-4893-BEFF-12793F83F4B6}" destId="{FB31F366-6B05-49C5-B580-7952231FA687}" srcOrd="2" destOrd="0" presId="urn:microsoft.com/office/officeart/2005/8/layout/cycle2"/>
    <dgm:cxn modelId="{C2186863-D291-4649-9230-FE85D5BEAC07}" type="presParOf" srcId="{6477C6FF-7FD7-4893-BEFF-12793F83F4B6}" destId="{62E9FD3A-A4BB-4FA0-9BBA-FEDD807798D1}" srcOrd="3" destOrd="0" presId="urn:microsoft.com/office/officeart/2005/8/layout/cycle2"/>
    <dgm:cxn modelId="{874A7960-4A27-43CE-8933-9417C139AEA8}" type="presParOf" srcId="{62E9FD3A-A4BB-4FA0-9BBA-FEDD807798D1}" destId="{5FFCA555-F395-496D-8BFC-F324C852A144}" srcOrd="0" destOrd="0" presId="urn:microsoft.com/office/officeart/2005/8/layout/cycle2"/>
    <dgm:cxn modelId="{D4DAC5EB-AE2F-4CDD-A75C-B123FD92F23F}" type="presParOf" srcId="{6477C6FF-7FD7-4893-BEFF-12793F83F4B6}" destId="{E9C5927F-9E23-4FF1-B510-F331BA77A08E}" srcOrd="4" destOrd="0" presId="urn:microsoft.com/office/officeart/2005/8/layout/cycle2"/>
    <dgm:cxn modelId="{2E1B2EA3-1D08-4859-AC80-5B594526ACAE}" type="presParOf" srcId="{6477C6FF-7FD7-4893-BEFF-12793F83F4B6}" destId="{3CD322A6-3910-457B-B312-E4307EC91355}" srcOrd="5" destOrd="0" presId="urn:microsoft.com/office/officeart/2005/8/layout/cycle2"/>
    <dgm:cxn modelId="{163D53C7-1598-4A7A-B692-440082E2CB00}" type="presParOf" srcId="{3CD322A6-3910-457B-B312-E4307EC91355}" destId="{74963F0A-542B-48E5-849C-D1F87C387512}" srcOrd="0" destOrd="0" presId="urn:microsoft.com/office/officeart/2005/8/layout/cycle2"/>
    <dgm:cxn modelId="{5918B17F-4458-4405-92F0-06C65B39730E}" type="presParOf" srcId="{6477C6FF-7FD7-4893-BEFF-12793F83F4B6}" destId="{C2E498FD-C49A-48AC-9049-0F309C3DC46F}" srcOrd="6" destOrd="0" presId="urn:microsoft.com/office/officeart/2005/8/layout/cycle2"/>
    <dgm:cxn modelId="{F04F8D79-B1EA-4A8D-89CC-D1663187B47D}" type="presParOf" srcId="{6477C6FF-7FD7-4893-BEFF-12793F83F4B6}" destId="{4587FC08-C8BB-47F7-AC76-36F02B847371}" srcOrd="7" destOrd="0" presId="urn:microsoft.com/office/officeart/2005/8/layout/cycle2"/>
    <dgm:cxn modelId="{40AED73B-F047-4621-A8FA-9391D73F0294}" type="presParOf" srcId="{4587FC08-C8BB-47F7-AC76-36F02B847371}" destId="{3B541677-FC9C-4C38-A1C0-F545932E93C1}" srcOrd="0" destOrd="0" presId="urn:microsoft.com/office/officeart/2005/8/layout/cycle2"/>
    <dgm:cxn modelId="{DF9A9B4C-C883-4B97-B77B-7BD285D2711E}" type="presParOf" srcId="{6477C6FF-7FD7-4893-BEFF-12793F83F4B6}" destId="{0574DAD1-7D61-49DE-9E95-040A826B470D}" srcOrd="8" destOrd="0" presId="urn:microsoft.com/office/officeart/2005/8/layout/cycle2"/>
    <dgm:cxn modelId="{1D1B4398-731A-414A-A744-7E7B0F2BDF38}" type="presParOf" srcId="{6477C6FF-7FD7-4893-BEFF-12793F83F4B6}" destId="{4ACB9DAC-2E08-4384-8025-5F54D05D7E5E}" srcOrd="9" destOrd="0" presId="urn:microsoft.com/office/officeart/2005/8/layout/cycle2"/>
    <dgm:cxn modelId="{99963EAA-E23E-421B-91F8-1C84E75FE95F}" type="presParOf" srcId="{4ACB9DAC-2E08-4384-8025-5F54D05D7E5E}" destId="{C83B2AD5-DAA0-4A91-A1EE-4C85EAFB868B}" srcOrd="0" destOrd="0" presId="urn:microsoft.com/office/officeart/2005/8/layout/cycle2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33361AEC-55B1-4ED5-B5E8-CFE448C96C5E}" type="doc">
      <dgm:prSet loTypeId="urn:microsoft.com/office/officeart/2005/8/layout/pyramid3" loCatId="pyramid" qsTypeId="urn:microsoft.com/office/officeart/2005/8/quickstyle/simple1" qsCatId="simple" csTypeId="urn:microsoft.com/office/officeart/2005/8/colors/accent1_2" csCatId="accent1" phldr="1"/>
      <dgm:spPr/>
    </dgm:pt>
    <dgm:pt modelId="{D528B247-1852-4768-952B-D604A8044754}">
      <dgm:prSet phldrT="[Text]"/>
      <dgm:spPr/>
      <dgm:t>
        <a:bodyPr/>
        <a:lstStyle/>
        <a:p>
          <a:r>
            <a:rPr lang="he-IL" dirty="0"/>
            <a:t>אתר מידע לציבור</a:t>
          </a:r>
          <a:endParaRPr lang="en-US" dirty="0"/>
        </a:p>
      </dgm:t>
    </dgm:pt>
    <dgm:pt modelId="{4E8A43B3-A62C-4F03-9AD9-48FC436425CE}" type="parTrans" cxnId="{8857D2B2-5FB1-48DA-BA2E-0CD402707FBA}">
      <dgm:prSet/>
      <dgm:spPr/>
      <dgm:t>
        <a:bodyPr/>
        <a:lstStyle/>
        <a:p>
          <a:endParaRPr lang="en-US"/>
        </a:p>
      </dgm:t>
    </dgm:pt>
    <dgm:pt modelId="{73728EB6-E34F-4707-A9CB-81B7F36B610A}" type="sibTrans" cxnId="{8857D2B2-5FB1-48DA-BA2E-0CD402707FBA}">
      <dgm:prSet/>
      <dgm:spPr/>
      <dgm:t>
        <a:bodyPr/>
        <a:lstStyle/>
        <a:p>
          <a:endParaRPr lang="en-US"/>
        </a:p>
      </dgm:t>
    </dgm:pt>
    <dgm:pt modelId="{95C7AF6E-358E-4CCE-BFBA-FB4C1480A164}">
      <dgm:prSet phldrT="[Text]"/>
      <dgm:spPr>
        <a:solidFill>
          <a:srgbClr val="FFFF00"/>
        </a:solidFill>
      </dgm:spPr>
      <dgm:t>
        <a:bodyPr/>
        <a:lstStyle/>
        <a:p>
          <a:r>
            <a:rPr lang="he-IL" dirty="0"/>
            <a:t>רשימת תפוצה להתרעות</a:t>
          </a:r>
          <a:endParaRPr lang="en-US" dirty="0"/>
        </a:p>
      </dgm:t>
    </dgm:pt>
    <dgm:pt modelId="{07106D03-B78D-4D30-8598-D12927F35D8D}" type="parTrans" cxnId="{9F4F4C20-78E9-4A16-BFE9-7E29889F798F}">
      <dgm:prSet/>
      <dgm:spPr/>
      <dgm:t>
        <a:bodyPr/>
        <a:lstStyle/>
        <a:p>
          <a:endParaRPr lang="en-US"/>
        </a:p>
      </dgm:t>
    </dgm:pt>
    <dgm:pt modelId="{6DC40677-D099-4D36-B61C-574A8034A296}" type="sibTrans" cxnId="{9F4F4C20-78E9-4A16-BFE9-7E29889F798F}">
      <dgm:prSet/>
      <dgm:spPr/>
      <dgm:t>
        <a:bodyPr/>
        <a:lstStyle/>
        <a:p>
          <a:endParaRPr lang="en-US"/>
        </a:p>
      </dgm:t>
    </dgm:pt>
    <dgm:pt modelId="{A79839E4-DC82-49D7-8904-50A93FFA505D}">
      <dgm:prSet phldrT="[Text]"/>
      <dgm:spPr>
        <a:solidFill>
          <a:schemeClr val="tx1">
            <a:lumMod val="50000"/>
            <a:lumOff val="50000"/>
          </a:schemeClr>
        </a:solidFill>
      </dgm:spPr>
      <dgm:t>
        <a:bodyPr/>
        <a:lstStyle/>
        <a:p>
          <a:r>
            <a:rPr lang="he-IL" dirty="0"/>
            <a:t>מדינה</a:t>
          </a:r>
          <a:endParaRPr lang="en-US" dirty="0"/>
        </a:p>
      </dgm:t>
    </dgm:pt>
    <dgm:pt modelId="{EEF0E16F-3B0E-4ECE-8035-259B3A11C898}" type="parTrans" cxnId="{890ECB42-4FD9-422E-9FDE-00C68CED74C7}">
      <dgm:prSet/>
      <dgm:spPr/>
      <dgm:t>
        <a:bodyPr/>
        <a:lstStyle/>
        <a:p>
          <a:endParaRPr lang="en-US"/>
        </a:p>
      </dgm:t>
    </dgm:pt>
    <dgm:pt modelId="{5606ABBE-210C-4A08-B642-319175141E19}" type="sibTrans" cxnId="{890ECB42-4FD9-422E-9FDE-00C68CED74C7}">
      <dgm:prSet/>
      <dgm:spPr/>
      <dgm:t>
        <a:bodyPr/>
        <a:lstStyle/>
        <a:p>
          <a:endParaRPr lang="en-US"/>
        </a:p>
      </dgm:t>
    </dgm:pt>
    <dgm:pt modelId="{C5801F1F-B23A-4BF4-99E4-2A87965EFABB}">
      <dgm:prSet/>
      <dgm:spPr>
        <a:solidFill>
          <a:srgbClr val="92D050"/>
        </a:solidFill>
      </dgm:spPr>
      <dgm:t>
        <a:bodyPr/>
        <a:lstStyle/>
        <a:p>
          <a:pPr rtl="1"/>
          <a:r>
            <a:rPr lang="he-IL" dirty="0"/>
            <a:t>פורום (</a:t>
          </a:r>
          <a:r>
            <a:rPr lang="en-US" dirty="0"/>
            <a:t>peer</a:t>
          </a:r>
          <a:r>
            <a:rPr lang="he-IL" dirty="0"/>
            <a:t>2</a:t>
          </a:r>
          <a:r>
            <a:rPr lang="en-US" dirty="0"/>
            <a:t>peer</a:t>
          </a:r>
          <a:r>
            <a:rPr lang="he-IL" dirty="0"/>
            <a:t>)</a:t>
          </a:r>
          <a:endParaRPr lang="en-US" dirty="0"/>
        </a:p>
      </dgm:t>
    </dgm:pt>
    <dgm:pt modelId="{50A87A58-370F-402C-A022-E972170FDB19}" type="parTrans" cxnId="{84E6AA50-1C6B-4E35-82FE-132DC75E5F27}">
      <dgm:prSet/>
      <dgm:spPr/>
      <dgm:t>
        <a:bodyPr/>
        <a:lstStyle/>
        <a:p>
          <a:endParaRPr lang="en-US"/>
        </a:p>
      </dgm:t>
    </dgm:pt>
    <dgm:pt modelId="{A0118709-5C85-4BF3-B27A-5F8964F241D5}" type="sibTrans" cxnId="{84E6AA50-1C6B-4E35-82FE-132DC75E5F27}">
      <dgm:prSet/>
      <dgm:spPr/>
      <dgm:t>
        <a:bodyPr/>
        <a:lstStyle/>
        <a:p>
          <a:endParaRPr lang="en-US"/>
        </a:p>
      </dgm:t>
    </dgm:pt>
    <dgm:pt modelId="{C4B3AA67-0225-4F77-87C3-6B2361B37705}">
      <dgm:prSet/>
      <dgm:spPr>
        <a:solidFill>
          <a:schemeClr val="accent4">
            <a:lumMod val="60000"/>
            <a:lumOff val="40000"/>
          </a:schemeClr>
        </a:solidFill>
      </dgm:spPr>
      <dgm:t>
        <a:bodyPr/>
        <a:lstStyle/>
        <a:p>
          <a:r>
            <a:rPr lang="he-IL" dirty="0"/>
            <a:t>פורנזיקה יזומה</a:t>
          </a:r>
          <a:endParaRPr lang="en-US" dirty="0"/>
        </a:p>
      </dgm:t>
    </dgm:pt>
    <dgm:pt modelId="{C1A5A809-C52F-41F4-8BC7-08491F976AB0}" type="parTrans" cxnId="{B26E6917-DC2E-4542-B92F-361846F37508}">
      <dgm:prSet/>
      <dgm:spPr/>
      <dgm:t>
        <a:bodyPr/>
        <a:lstStyle/>
        <a:p>
          <a:endParaRPr lang="en-US"/>
        </a:p>
      </dgm:t>
    </dgm:pt>
    <dgm:pt modelId="{351BEF39-FDF8-42B2-A948-5430E75AF65D}" type="sibTrans" cxnId="{B26E6917-DC2E-4542-B92F-361846F37508}">
      <dgm:prSet/>
      <dgm:spPr/>
      <dgm:t>
        <a:bodyPr/>
        <a:lstStyle/>
        <a:p>
          <a:endParaRPr lang="en-US"/>
        </a:p>
      </dgm:t>
    </dgm:pt>
    <dgm:pt modelId="{7F74EE1B-3123-4473-ADEE-E33E977D0BCD}" type="pres">
      <dgm:prSet presAssocID="{33361AEC-55B1-4ED5-B5E8-CFE448C96C5E}" presName="Name0" presStyleCnt="0">
        <dgm:presLayoutVars>
          <dgm:dir/>
          <dgm:animLvl val="lvl"/>
          <dgm:resizeHandles val="exact"/>
        </dgm:presLayoutVars>
      </dgm:prSet>
      <dgm:spPr/>
    </dgm:pt>
    <dgm:pt modelId="{A9E07B3B-2D97-4956-9426-C161232250C2}" type="pres">
      <dgm:prSet presAssocID="{D528B247-1852-4768-952B-D604A8044754}" presName="Name8" presStyleCnt="0"/>
      <dgm:spPr/>
    </dgm:pt>
    <dgm:pt modelId="{2988177B-9200-4CA8-AEBE-6030C4E49079}" type="pres">
      <dgm:prSet presAssocID="{D528B247-1852-4768-952B-D604A8044754}" presName="level" presStyleLbl="node1" presStyleIdx="0" presStyleCnt="5" custLinFactNeighborX="-5381" custLinFactNeighborY="-50000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38D9CD2A-CD20-46AA-8163-E3AD5843F09E}" type="pres">
      <dgm:prSet presAssocID="{D528B247-1852-4768-952B-D604A8044754}" presName="levelTx" presStyleLbl="revTx" presStyleIdx="0" presStyleCnt="0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FBEC582E-A41F-496E-BC26-AF91BE21C1ED}" type="pres">
      <dgm:prSet presAssocID="{95C7AF6E-358E-4CCE-BFBA-FB4C1480A164}" presName="Name8" presStyleCnt="0"/>
      <dgm:spPr/>
    </dgm:pt>
    <dgm:pt modelId="{DE3D48CF-6370-48EF-A8AE-82AB0D91AD1E}" type="pres">
      <dgm:prSet presAssocID="{95C7AF6E-358E-4CCE-BFBA-FB4C1480A164}" presName="level" presStyleLbl="node1" presStyleIdx="1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F140149F-9A50-4C20-9F87-66C7FBB6F192}" type="pres">
      <dgm:prSet presAssocID="{95C7AF6E-358E-4CCE-BFBA-FB4C1480A164}" presName="levelTx" presStyleLbl="revTx" presStyleIdx="0" presStyleCnt="0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E4725E4D-B5D7-4145-A01F-9ECDAC18436C}" type="pres">
      <dgm:prSet presAssocID="{C5801F1F-B23A-4BF4-99E4-2A87965EFABB}" presName="Name8" presStyleCnt="0"/>
      <dgm:spPr/>
    </dgm:pt>
    <dgm:pt modelId="{EE25675A-7F77-41C0-B44E-A42576083F4B}" type="pres">
      <dgm:prSet presAssocID="{C5801F1F-B23A-4BF4-99E4-2A87965EFABB}" presName="level" presStyleLbl="node1" presStyleIdx="2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4C1D4656-C053-4ACE-8B48-4AA771BD34D6}" type="pres">
      <dgm:prSet presAssocID="{C5801F1F-B23A-4BF4-99E4-2A87965EFABB}" presName="levelTx" presStyleLbl="revTx" presStyleIdx="0" presStyleCnt="0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E2CA1C53-C5D0-41F9-B72F-8D4EFFA63003}" type="pres">
      <dgm:prSet presAssocID="{C4B3AA67-0225-4F77-87C3-6B2361B37705}" presName="Name8" presStyleCnt="0"/>
      <dgm:spPr/>
    </dgm:pt>
    <dgm:pt modelId="{CFAF7A86-4BA6-4AB2-B7C6-5441DDD963AC}" type="pres">
      <dgm:prSet presAssocID="{C4B3AA67-0225-4F77-87C3-6B2361B37705}" presName="level" presStyleLbl="node1" presStyleIdx="3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12665579-2130-4C62-BAF1-B0842E4C2D9F}" type="pres">
      <dgm:prSet presAssocID="{C4B3AA67-0225-4F77-87C3-6B2361B37705}" presName="levelTx" presStyleLbl="revTx" presStyleIdx="0" presStyleCnt="0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C5FDED58-E639-48A1-8591-E8CCA47CE136}" type="pres">
      <dgm:prSet presAssocID="{A79839E4-DC82-49D7-8904-50A93FFA505D}" presName="Name8" presStyleCnt="0"/>
      <dgm:spPr/>
    </dgm:pt>
    <dgm:pt modelId="{B449DAD1-38A9-4DF3-9BC4-A9CAE3EBE9CB}" type="pres">
      <dgm:prSet presAssocID="{A79839E4-DC82-49D7-8904-50A93FFA505D}" presName="level" presStyleLbl="node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CF95E102-2586-4189-A79C-9AC50DB4B7B1}" type="pres">
      <dgm:prSet presAssocID="{A79839E4-DC82-49D7-8904-50A93FFA505D}" presName="levelTx" presStyleLbl="revTx" presStyleIdx="0" presStyleCnt="0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8857D2B2-5FB1-48DA-BA2E-0CD402707FBA}" srcId="{33361AEC-55B1-4ED5-B5E8-CFE448C96C5E}" destId="{D528B247-1852-4768-952B-D604A8044754}" srcOrd="0" destOrd="0" parTransId="{4E8A43B3-A62C-4F03-9AD9-48FC436425CE}" sibTransId="{73728EB6-E34F-4707-A9CB-81B7F36B610A}"/>
    <dgm:cxn modelId="{CF60C2BC-52C2-4F91-8282-DAAB2018E894}" type="presOf" srcId="{A79839E4-DC82-49D7-8904-50A93FFA505D}" destId="{B449DAD1-38A9-4DF3-9BC4-A9CAE3EBE9CB}" srcOrd="0" destOrd="0" presId="urn:microsoft.com/office/officeart/2005/8/layout/pyramid3"/>
    <dgm:cxn modelId="{2D47F7BE-50ED-41EE-8100-6776C5B3E43C}" type="presOf" srcId="{D528B247-1852-4768-952B-D604A8044754}" destId="{2988177B-9200-4CA8-AEBE-6030C4E49079}" srcOrd="0" destOrd="0" presId="urn:microsoft.com/office/officeart/2005/8/layout/pyramid3"/>
    <dgm:cxn modelId="{52E6E447-20F3-4AB7-B0F1-4D14C4ABEC8D}" type="presOf" srcId="{C4B3AA67-0225-4F77-87C3-6B2361B37705}" destId="{12665579-2130-4C62-BAF1-B0842E4C2D9F}" srcOrd="1" destOrd="0" presId="urn:microsoft.com/office/officeart/2005/8/layout/pyramid3"/>
    <dgm:cxn modelId="{BFD7525D-2203-4D1F-A6CC-48A970E06E44}" type="presOf" srcId="{C4B3AA67-0225-4F77-87C3-6B2361B37705}" destId="{CFAF7A86-4BA6-4AB2-B7C6-5441DDD963AC}" srcOrd="0" destOrd="0" presId="urn:microsoft.com/office/officeart/2005/8/layout/pyramid3"/>
    <dgm:cxn modelId="{BD90267E-1F44-43C9-8F95-B36EDFF26690}" type="presOf" srcId="{C5801F1F-B23A-4BF4-99E4-2A87965EFABB}" destId="{4C1D4656-C053-4ACE-8B48-4AA771BD34D6}" srcOrd="1" destOrd="0" presId="urn:microsoft.com/office/officeart/2005/8/layout/pyramid3"/>
    <dgm:cxn modelId="{2C1A8DFE-8DAA-4CDE-9577-004CFD8EE346}" type="presOf" srcId="{D528B247-1852-4768-952B-D604A8044754}" destId="{38D9CD2A-CD20-46AA-8163-E3AD5843F09E}" srcOrd="1" destOrd="0" presId="urn:microsoft.com/office/officeart/2005/8/layout/pyramid3"/>
    <dgm:cxn modelId="{B26E6917-DC2E-4542-B92F-361846F37508}" srcId="{33361AEC-55B1-4ED5-B5E8-CFE448C96C5E}" destId="{C4B3AA67-0225-4F77-87C3-6B2361B37705}" srcOrd="3" destOrd="0" parTransId="{C1A5A809-C52F-41F4-8BC7-08491F976AB0}" sibTransId="{351BEF39-FDF8-42B2-A948-5430E75AF65D}"/>
    <dgm:cxn modelId="{9F4F4C20-78E9-4A16-BFE9-7E29889F798F}" srcId="{33361AEC-55B1-4ED5-B5E8-CFE448C96C5E}" destId="{95C7AF6E-358E-4CCE-BFBA-FB4C1480A164}" srcOrd="1" destOrd="0" parTransId="{07106D03-B78D-4D30-8598-D12927F35D8D}" sibTransId="{6DC40677-D099-4D36-B61C-574A8034A296}"/>
    <dgm:cxn modelId="{02C07F08-FF46-4506-AB2A-1A8DDA7BDC62}" type="presOf" srcId="{95C7AF6E-358E-4CCE-BFBA-FB4C1480A164}" destId="{DE3D48CF-6370-48EF-A8AE-82AB0D91AD1E}" srcOrd="0" destOrd="0" presId="urn:microsoft.com/office/officeart/2005/8/layout/pyramid3"/>
    <dgm:cxn modelId="{84E6AA50-1C6B-4E35-82FE-132DC75E5F27}" srcId="{33361AEC-55B1-4ED5-B5E8-CFE448C96C5E}" destId="{C5801F1F-B23A-4BF4-99E4-2A87965EFABB}" srcOrd="2" destOrd="0" parTransId="{50A87A58-370F-402C-A022-E972170FDB19}" sibTransId="{A0118709-5C85-4BF3-B27A-5F8964F241D5}"/>
    <dgm:cxn modelId="{890ECB42-4FD9-422E-9FDE-00C68CED74C7}" srcId="{33361AEC-55B1-4ED5-B5E8-CFE448C96C5E}" destId="{A79839E4-DC82-49D7-8904-50A93FFA505D}" srcOrd="4" destOrd="0" parTransId="{EEF0E16F-3B0E-4ECE-8035-259B3A11C898}" sibTransId="{5606ABBE-210C-4A08-B642-319175141E19}"/>
    <dgm:cxn modelId="{65046C0F-DC56-4AED-9A24-178E4613BE22}" type="presOf" srcId="{A79839E4-DC82-49D7-8904-50A93FFA505D}" destId="{CF95E102-2586-4189-A79C-9AC50DB4B7B1}" srcOrd="1" destOrd="0" presId="urn:microsoft.com/office/officeart/2005/8/layout/pyramid3"/>
    <dgm:cxn modelId="{AD00A89B-1E0B-4AC1-9F3D-5FAF182F9402}" type="presOf" srcId="{33361AEC-55B1-4ED5-B5E8-CFE448C96C5E}" destId="{7F74EE1B-3123-4473-ADEE-E33E977D0BCD}" srcOrd="0" destOrd="0" presId="urn:microsoft.com/office/officeart/2005/8/layout/pyramid3"/>
    <dgm:cxn modelId="{09B5FB8D-A3FC-4EFF-9921-716768B71D5E}" type="presOf" srcId="{C5801F1F-B23A-4BF4-99E4-2A87965EFABB}" destId="{EE25675A-7F77-41C0-B44E-A42576083F4B}" srcOrd="0" destOrd="0" presId="urn:microsoft.com/office/officeart/2005/8/layout/pyramid3"/>
    <dgm:cxn modelId="{C16B816A-7BAA-41B0-9AEF-1BEC1773AD43}" type="presOf" srcId="{95C7AF6E-358E-4CCE-BFBA-FB4C1480A164}" destId="{F140149F-9A50-4C20-9F87-66C7FBB6F192}" srcOrd="1" destOrd="0" presId="urn:microsoft.com/office/officeart/2005/8/layout/pyramid3"/>
    <dgm:cxn modelId="{9216FE39-2AC0-4281-9A1F-DB9A17EA3202}" type="presParOf" srcId="{7F74EE1B-3123-4473-ADEE-E33E977D0BCD}" destId="{A9E07B3B-2D97-4956-9426-C161232250C2}" srcOrd="0" destOrd="0" presId="urn:microsoft.com/office/officeart/2005/8/layout/pyramid3"/>
    <dgm:cxn modelId="{433E4526-300D-4830-A5C6-61C4D39024E9}" type="presParOf" srcId="{A9E07B3B-2D97-4956-9426-C161232250C2}" destId="{2988177B-9200-4CA8-AEBE-6030C4E49079}" srcOrd="0" destOrd="0" presId="urn:microsoft.com/office/officeart/2005/8/layout/pyramid3"/>
    <dgm:cxn modelId="{CFD1CB0F-2A46-4CCB-83A3-BBBC8F535FA8}" type="presParOf" srcId="{A9E07B3B-2D97-4956-9426-C161232250C2}" destId="{38D9CD2A-CD20-46AA-8163-E3AD5843F09E}" srcOrd="1" destOrd="0" presId="urn:microsoft.com/office/officeart/2005/8/layout/pyramid3"/>
    <dgm:cxn modelId="{2E15CF06-7DEA-4434-8773-29CF0A15A670}" type="presParOf" srcId="{7F74EE1B-3123-4473-ADEE-E33E977D0BCD}" destId="{FBEC582E-A41F-496E-BC26-AF91BE21C1ED}" srcOrd="1" destOrd="0" presId="urn:microsoft.com/office/officeart/2005/8/layout/pyramid3"/>
    <dgm:cxn modelId="{B38C52F8-2A70-44B8-B695-DBB0148735A1}" type="presParOf" srcId="{FBEC582E-A41F-496E-BC26-AF91BE21C1ED}" destId="{DE3D48CF-6370-48EF-A8AE-82AB0D91AD1E}" srcOrd="0" destOrd="0" presId="urn:microsoft.com/office/officeart/2005/8/layout/pyramid3"/>
    <dgm:cxn modelId="{F89784BC-DE03-4FAC-8752-E1AC9A57D3A5}" type="presParOf" srcId="{FBEC582E-A41F-496E-BC26-AF91BE21C1ED}" destId="{F140149F-9A50-4C20-9F87-66C7FBB6F192}" srcOrd="1" destOrd="0" presId="urn:microsoft.com/office/officeart/2005/8/layout/pyramid3"/>
    <dgm:cxn modelId="{D27861EC-F3A0-4CB9-829C-AB28E2B58BD9}" type="presParOf" srcId="{7F74EE1B-3123-4473-ADEE-E33E977D0BCD}" destId="{E4725E4D-B5D7-4145-A01F-9ECDAC18436C}" srcOrd="2" destOrd="0" presId="urn:microsoft.com/office/officeart/2005/8/layout/pyramid3"/>
    <dgm:cxn modelId="{1CBB8C6D-AAFF-47DE-9189-B33652C29581}" type="presParOf" srcId="{E4725E4D-B5D7-4145-A01F-9ECDAC18436C}" destId="{EE25675A-7F77-41C0-B44E-A42576083F4B}" srcOrd="0" destOrd="0" presId="urn:microsoft.com/office/officeart/2005/8/layout/pyramid3"/>
    <dgm:cxn modelId="{0DAD6F9D-2F2C-4982-B38D-F91EF582C4D9}" type="presParOf" srcId="{E4725E4D-B5D7-4145-A01F-9ECDAC18436C}" destId="{4C1D4656-C053-4ACE-8B48-4AA771BD34D6}" srcOrd="1" destOrd="0" presId="urn:microsoft.com/office/officeart/2005/8/layout/pyramid3"/>
    <dgm:cxn modelId="{4FBDBDB5-3207-409E-9CE0-84A7B38549FD}" type="presParOf" srcId="{7F74EE1B-3123-4473-ADEE-E33E977D0BCD}" destId="{E2CA1C53-C5D0-41F9-B72F-8D4EFFA63003}" srcOrd="3" destOrd="0" presId="urn:microsoft.com/office/officeart/2005/8/layout/pyramid3"/>
    <dgm:cxn modelId="{35692EF3-4D5B-4415-842F-F87573DDF49A}" type="presParOf" srcId="{E2CA1C53-C5D0-41F9-B72F-8D4EFFA63003}" destId="{CFAF7A86-4BA6-4AB2-B7C6-5441DDD963AC}" srcOrd="0" destOrd="0" presId="urn:microsoft.com/office/officeart/2005/8/layout/pyramid3"/>
    <dgm:cxn modelId="{759E906F-6AAE-4457-9CD5-813EEECEA731}" type="presParOf" srcId="{E2CA1C53-C5D0-41F9-B72F-8D4EFFA63003}" destId="{12665579-2130-4C62-BAF1-B0842E4C2D9F}" srcOrd="1" destOrd="0" presId="urn:microsoft.com/office/officeart/2005/8/layout/pyramid3"/>
    <dgm:cxn modelId="{630C704F-A5BA-47D2-A479-6E3B2CDAC613}" type="presParOf" srcId="{7F74EE1B-3123-4473-ADEE-E33E977D0BCD}" destId="{C5FDED58-E639-48A1-8591-E8CCA47CE136}" srcOrd="4" destOrd="0" presId="urn:microsoft.com/office/officeart/2005/8/layout/pyramid3"/>
    <dgm:cxn modelId="{55F7431E-38C4-40EC-B254-80746A2C2E53}" type="presParOf" srcId="{C5FDED58-E639-48A1-8591-E8CCA47CE136}" destId="{B449DAD1-38A9-4DF3-9BC4-A9CAE3EBE9CB}" srcOrd="0" destOrd="0" presId="urn:microsoft.com/office/officeart/2005/8/layout/pyramid3"/>
    <dgm:cxn modelId="{6B30BD20-4521-4059-A023-4FF856AA1A25}" type="presParOf" srcId="{C5FDED58-E639-48A1-8591-E8CCA47CE136}" destId="{CF95E102-2586-4189-A79C-9AC50DB4B7B1}" srcOrd="1" destOrd="0" presId="urn:microsoft.com/office/officeart/2005/8/layout/pyramid3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62443813-AC6F-45B2-8FD4-B12B106D4FCC}" type="doc">
      <dgm:prSet loTypeId="urn:microsoft.com/office/officeart/2005/8/layout/pyramid1" loCatId="pyramid" qsTypeId="urn:microsoft.com/office/officeart/2005/8/quickstyle/simple1" qsCatId="simple" csTypeId="urn:microsoft.com/office/officeart/2005/8/colors/accent1_2" csCatId="accent1" phldr="1"/>
      <dgm:spPr/>
    </dgm:pt>
    <dgm:pt modelId="{8489A69D-22F9-41A4-822B-E0A0D5CAA9CD}">
      <dgm:prSet phldrT="[Text]"/>
      <dgm:spPr/>
      <dgm:t>
        <a:bodyPr/>
        <a:lstStyle/>
        <a:p>
          <a:r>
            <a:rPr lang="he-IL" dirty="0"/>
            <a:t>גופי מדינה, בטחון, תשתיות קריטיות</a:t>
          </a:r>
          <a:endParaRPr lang="en-US" dirty="0"/>
        </a:p>
      </dgm:t>
    </dgm:pt>
    <dgm:pt modelId="{2685A899-2B52-40E9-BC7A-62F9FF3A95E5}" type="parTrans" cxnId="{5A3B30D8-7FB7-4135-A0E5-60786AF5E5D3}">
      <dgm:prSet/>
      <dgm:spPr/>
      <dgm:t>
        <a:bodyPr/>
        <a:lstStyle/>
        <a:p>
          <a:endParaRPr lang="en-US"/>
        </a:p>
      </dgm:t>
    </dgm:pt>
    <dgm:pt modelId="{A14969E5-442A-41AC-A93B-8636EAF83EA3}" type="sibTrans" cxnId="{5A3B30D8-7FB7-4135-A0E5-60786AF5E5D3}">
      <dgm:prSet/>
      <dgm:spPr/>
      <dgm:t>
        <a:bodyPr/>
        <a:lstStyle/>
        <a:p>
          <a:endParaRPr lang="en-US"/>
        </a:p>
      </dgm:t>
    </dgm:pt>
    <dgm:pt modelId="{51CFC185-1C1B-4DCC-82FB-3ED613959746}">
      <dgm:prSet phldrT="[Text]"/>
      <dgm:spPr>
        <a:solidFill>
          <a:srgbClr val="00B050"/>
        </a:solidFill>
      </dgm:spPr>
      <dgm:t>
        <a:bodyPr/>
        <a:lstStyle/>
        <a:p>
          <a:r>
            <a:rPr lang="he-IL" dirty="0"/>
            <a:t>מגזר עסקי קריטי</a:t>
          </a:r>
          <a:endParaRPr lang="en-US" dirty="0"/>
        </a:p>
      </dgm:t>
    </dgm:pt>
    <dgm:pt modelId="{4727C2F1-1D7A-48AB-90ED-FE1577D88B25}" type="parTrans" cxnId="{87778897-CBAF-41F3-A54C-D7BA566E443D}">
      <dgm:prSet/>
      <dgm:spPr/>
      <dgm:t>
        <a:bodyPr/>
        <a:lstStyle/>
        <a:p>
          <a:endParaRPr lang="en-US"/>
        </a:p>
      </dgm:t>
    </dgm:pt>
    <dgm:pt modelId="{1D7B5161-EDD4-44D2-B414-232AA237AE3E}" type="sibTrans" cxnId="{87778897-CBAF-41F3-A54C-D7BA566E443D}">
      <dgm:prSet/>
      <dgm:spPr/>
      <dgm:t>
        <a:bodyPr/>
        <a:lstStyle/>
        <a:p>
          <a:endParaRPr lang="en-US"/>
        </a:p>
      </dgm:t>
    </dgm:pt>
    <dgm:pt modelId="{BF45F1C3-BDA4-4915-97DA-ABA28EBB6EAE}">
      <dgm:prSet phldrT="[Text]" custT="1"/>
      <dgm:spPr>
        <a:solidFill>
          <a:schemeClr val="bg2"/>
        </a:solidFill>
      </dgm:spPr>
      <dgm:t>
        <a:bodyPr/>
        <a:lstStyle/>
        <a:p>
          <a:r>
            <a:rPr lang="he-IL" sz="1100" b="1" dirty="0"/>
            <a:t>הציבור הכללי</a:t>
          </a:r>
          <a:endParaRPr lang="en-US" sz="1100" b="1" dirty="0"/>
        </a:p>
      </dgm:t>
    </dgm:pt>
    <dgm:pt modelId="{2461A361-696D-4C69-A839-C23190124646}" type="parTrans" cxnId="{1008ACA7-B420-4672-A626-B3BC3DDB16CA}">
      <dgm:prSet/>
      <dgm:spPr/>
      <dgm:t>
        <a:bodyPr/>
        <a:lstStyle/>
        <a:p>
          <a:endParaRPr lang="en-US"/>
        </a:p>
      </dgm:t>
    </dgm:pt>
    <dgm:pt modelId="{DD044E9B-151D-4321-A293-2702B42F1B9D}" type="sibTrans" cxnId="{1008ACA7-B420-4672-A626-B3BC3DDB16CA}">
      <dgm:prSet/>
      <dgm:spPr/>
      <dgm:t>
        <a:bodyPr/>
        <a:lstStyle/>
        <a:p>
          <a:endParaRPr lang="en-US"/>
        </a:p>
      </dgm:t>
    </dgm:pt>
    <dgm:pt modelId="{9664FC29-A762-4567-A7A2-73280695561F}">
      <dgm:prSet/>
      <dgm:spPr>
        <a:solidFill>
          <a:schemeClr val="accent2">
            <a:lumMod val="60000"/>
            <a:lumOff val="40000"/>
          </a:schemeClr>
        </a:solidFill>
      </dgm:spPr>
      <dgm:t>
        <a:bodyPr/>
        <a:lstStyle/>
        <a:p>
          <a:r>
            <a:rPr lang="he-IL" dirty="0"/>
            <a:t>מגזר עסקי כללי</a:t>
          </a:r>
          <a:endParaRPr lang="en-US" dirty="0"/>
        </a:p>
      </dgm:t>
    </dgm:pt>
    <dgm:pt modelId="{7925CED0-1594-4A5F-A1C4-65C8D50ED47A}" type="parTrans" cxnId="{0DBBE1D0-C825-4B0D-A9F4-0824C764319C}">
      <dgm:prSet/>
      <dgm:spPr/>
      <dgm:t>
        <a:bodyPr/>
        <a:lstStyle/>
        <a:p>
          <a:endParaRPr lang="en-US"/>
        </a:p>
      </dgm:t>
    </dgm:pt>
    <dgm:pt modelId="{68499732-C637-41DC-8858-F51B99D53AB1}" type="sibTrans" cxnId="{0DBBE1D0-C825-4B0D-A9F4-0824C764319C}">
      <dgm:prSet/>
      <dgm:spPr/>
      <dgm:t>
        <a:bodyPr/>
        <a:lstStyle/>
        <a:p>
          <a:endParaRPr lang="en-US"/>
        </a:p>
      </dgm:t>
    </dgm:pt>
    <dgm:pt modelId="{B43D33FD-E6F7-4899-B302-D0D3F671AC61}" type="pres">
      <dgm:prSet presAssocID="{62443813-AC6F-45B2-8FD4-B12B106D4FCC}" presName="Name0" presStyleCnt="0">
        <dgm:presLayoutVars>
          <dgm:dir/>
          <dgm:animLvl val="lvl"/>
          <dgm:resizeHandles val="exact"/>
        </dgm:presLayoutVars>
      </dgm:prSet>
      <dgm:spPr/>
    </dgm:pt>
    <dgm:pt modelId="{5D0A9DF7-5718-4963-AF23-07859F41E675}" type="pres">
      <dgm:prSet presAssocID="{8489A69D-22F9-41A4-822B-E0A0D5CAA9CD}" presName="Name8" presStyleCnt="0"/>
      <dgm:spPr/>
    </dgm:pt>
    <dgm:pt modelId="{EF08FAB8-1E29-4DC5-A616-52177CAF6781}" type="pres">
      <dgm:prSet presAssocID="{8489A69D-22F9-41A4-822B-E0A0D5CAA9CD}" presName="level" presStyleLbl="node1" presStyleIdx="0" presStyleCnt="4" custScaleY="13969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BF952679-0AB9-4D79-B731-0283E3D4D0D3}" type="pres">
      <dgm:prSet presAssocID="{8489A69D-22F9-41A4-822B-E0A0D5CAA9CD}" presName="levelTx" presStyleLbl="revTx" presStyleIdx="0" presStyleCnt="0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CB8989B8-AE1B-4ACB-B7D2-D80AB086A27A}" type="pres">
      <dgm:prSet presAssocID="{51CFC185-1C1B-4DCC-82FB-3ED613959746}" presName="Name8" presStyleCnt="0"/>
      <dgm:spPr/>
    </dgm:pt>
    <dgm:pt modelId="{A7223963-41C4-453E-A172-FE8A569E2677}" type="pres">
      <dgm:prSet presAssocID="{51CFC185-1C1B-4DCC-82FB-3ED613959746}" presName="level" presStyleLbl="node1" presStyleIdx="1" presStyleCnt="4" custScaleY="8436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82D3C481-5EDA-49C8-963A-5B0B4415A801}" type="pres">
      <dgm:prSet presAssocID="{51CFC185-1C1B-4DCC-82FB-3ED613959746}" presName="levelTx" presStyleLbl="revTx" presStyleIdx="0" presStyleCnt="0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BEF04BCE-33FE-4194-BA99-9E6B13FDB1E6}" type="pres">
      <dgm:prSet presAssocID="{9664FC29-A762-4567-A7A2-73280695561F}" presName="Name8" presStyleCnt="0"/>
      <dgm:spPr/>
    </dgm:pt>
    <dgm:pt modelId="{8E1AA74C-1433-4D67-ADDB-9F3C18FFF3A7}" type="pres">
      <dgm:prSet presAssocID="{9664FC29-A762-4567-A7A2-73280695561F}" presName="level" presStyleLbl="node1" presStyleIdx="2" presStyleCnt="4" custScaleY="12843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5B7949B7-6B1A-4480-91DA-5EDC16396FCB}" type="pres">
      <dgm:prSet presAssocID="{9664FC29-A762-4567-A7A2-73280695561F}" presName="levelTx" presStyleLbl="revTx" presStyleIdx="0" presStyleCnt="0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7F2E88D3-4DFE-4159-A527-D6316A80F053}" type="pres">
      <dgm:prSet presAssocID="{BF45F1C3-BDA4-4915-97DA-ABA28EBB6EAE}" presName="Name8" presStyleCnt="0"/>
      <dgm:spPr/>
    </dgm:pt>
    <dgm:pt modelId="{13D35D3F-03FC-4198-8047-69E7C5134035}" type="pres">
      <dgm:prSet presAssocID="{BF45F1C3-BDA4-4915-97DA-ABA28EBB6EAE}" presName="level" presStyleLbl="node1" presStyleIdx="3" presStyleCnt="4" custScaleY="70875" custLinFactNeighborX="3993" custLinFactNeighborY="-1504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E3F6F1CF-0464-4834-B1FA-FC8EF10FEC8D}" type="pres">
      <dgm:prSet presAssocID="{BF45F1C3-BDA4-4915-97DA-ABA28EBB6EAE}" presName="levelTx" presStyleLbl="revTx" presStyleIdx="0" presStyleCnt="0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2EDB9F1E-B6DD-4E1B-8F8E-EC8BD3FFC263}" type="presOf" srcId="{51CFC185-1C1B-4DCC-82FB-3ED613959746}" destId="{82D3C481-5EDA-49C8-963A-5B0B4415A801}" srcOrd="1" destOrd="0" presId="urn:microsoft.com/office/officeart/2005/8/layout/pyramid1"/>
    <dgm:cxn modelId="{87778897-CBAF-41F3-A54C-D7BA566E443D}" srcId="{62443813-AC6F-45B2-8FD4-B12B106D4FCC}" destId="{51CFC185-1C1B-4DCC-82FB-3ED613959746}" srcOrd="1" destOrd="0" parTransId="{4727C2F1-1D7A-48AB-90ED-FE1577D88B25}" sibTransId="{1D7B5161-EDD4-44D2-B414-232AA237AE3E}"/>
    <dgm:cxn modelId="{0DBBE1D0-C825-4B0D-A9F4-0824C764319C}" srcId="{62443813-AC6F-45B2-8FD4-B12B106D4FCC}" destId="{9664FC29-A762-4567-A7A2-73280695561F}" srcOrd="2" destOrd="0" parTransId="{7925CED0-1594-4A5F-A1C4-65C8D50ED47A}" sibTransId="{68499732-C637-41DC-8858-F51B99D53AB1}"/>
    <dgm:cxn modelId="{0859AB98-C3D7-4289-97F0-87C1A0C1BB85}" type="presOf" srcId="{8489A69D-22F9-41A4-822B-E0A0D5CAA9CD}" destId="{EF08FAB8-1E29-4DC5-A616-52177CAF6781}" srcOrd="0" destOrd="0" presId="urn:microsoft.com/office/officeart/2005/8/layout/pyramid1"/>
    <dgm:cxn modelId="{00057593-58A8-4704-92DB-2782038DEEE2}" type="presOf" srcId="{62443813-AC6F-45B2-8FD4-B12B106D4FCC}" destId="{B43D33FD-E6F7-4899-B302-D0D3F671AC61}" srcOrd="0" destOrd="0" presId="urn:microsoft.com/office/officeart/2005/8/layout/pyramid1"/>
    <dgm:cxn modelId="{CA006F33-7F5E-46FA-96D7-8810F013F5AF}" type="presOf" srcId="{BF45F1C3-BDA4-4915-97DA-ABA28EBB6EAE}" destId="{13D35D3F-03FC-4198-8047-69E7C5134035}" srcOrd="0" destOrd="0" presId="urn:microsoft.com/office/officeart/2005/8/layout/pyramid1"/>
    <dgm:cxn modelId="{AFDC86A3-2B7E-4D35-9D76-B0BADD13575D}" type="presOf" srcId="{9664FC29-A762-4567-A7A2-73280695561F}" destId="{8E1AA74C-1433-4D67-ADDB-9F3C18FFF3A7}" srcOrd="0" destOrd="0" presId="urn:microsoft.com/office/officeart/2005/8/layout/pyramid1"/>
    <dgm:cxn modelId="{5A3B30D8-7FB7-4135-A0E5-60786AF5E5D3}" srcId="{62443813-AC6F-45B2-8FD4-B12B106D4FCC}" destId="{8489A69D-22F9-41A4-822B-E0A0D5CAA9CD}" srcOrd="0" destOrd="0" parTransId="{2685A899-2B52-40E9-BC7A-62F9FF3A95E5}" sibTransId="{A14969E5-442A-41AC-A93B-8636EAF83EA3}"/>
    <dgm:cxn modelId="{8979BDC6-F460-4960-A92B-E94D43853C8F}" type="presOf" srcId="{51CFC185-1C1B-4DCC-82FB-3ED613959746}" destId="{A7223963-41C4-453E-A172-FE8A569E2677}" srcOrd="0" destOrd="0" presId="urn:microsoft.com/office/officeart/2005/8/layout/pyramid1"/>
    <dgm:cxn modelId="{5436578B-353E-4F4A-BCB3-04A90BEA9683}" type="presOf" srcId="{9664FC29-A762-4567-A7A2-73280695561F}" destId="{5B7949B7-6B1A-4480-91DA-5EDC16396FCB}" srcOrd="1" destOrd="0" presId="urn:microsoft.com/office/officeart/2005/8/layout/pyramid1"/>
    <dgm:cxn modelId="{1008ACA7-B420-4672-A626-B3BC3DDB16CA}" srcId="{62443813-AC6F-45B2-8FD4-B12B106D4FCC}" destId="{BF45F1C3-BDA4-4915-97DA-ABA28EBB6EAE}" srcOrd="3" destOrd="0" parTransId="{2461A361-696D-4C69-A839-C23190124646}" sibTransId="{DD044E9B-151D-4321-A293-2702B42F1B9D}"/>
    <dgm:cxn modelId="{1F643E01-AA87-499D-A7AB-0BE3149C8582}" type="presOf" srcId="{8489A69D-22F9-41A4-822B-E0A0D5CAA9CD}" destId="{BF952679-0AB9-4D79-B731-0283E3D4D0D3}" srcOrd="1" destOrd="0" presId="urn:microsoft.com/office/officeart/2005/8/layout/pyramid1"/>
    <dgm:cxn modelId="{5A55E58A-F637-4219-8E86-405978F3D2CC}" type="presOf" srcId="{BF45F1C3-BDA4-4915-97DA-ABA28EBB6EAE}" destId="{E3F6F1CF-0464-4834-B1FA-FC8EF10FEC8D}" srcOrd="1" destOrd="0" presId="urn:microsoft.com/office/officeart/2005/8/layout/pyramid1"/>
    <dgm:cxn modelId="{70291206-C1EF-4C80-A062-148FA5B7EFC6}" type="presParOf" srcId="{B43D33FD-E6F7-4899-B302-D0D3F671AC61}" destId="{5D0A9DF7-5718-4963-AF23-07859F41E675}" srcOrd="0" destOrd="0" presId="urn:microsoft.com/office/officeart/2005/8/layout/pyramid1"/>
    <dgm:cxn modelId="{5F443974-258A-4033-8029-15A6599456D2}" type="presParOf" srcId="{5D0A9DF7-5718-4963-AF23-07859F41E675}" destId="{EF08FAB8-1E29-4DC5-A616-52177CAF6781}" srcOrd="0" destOrd="0" presId="urn:microsoft.com/office/officeart/2005/8/layout/pyramid1"/>
    <dgm:cxn modelId="{58E25C27-945C-45F8-A512-B73DA04F1F89}" type="presParOf" srcId="{5D0A9DF7-5718-4963-AF23-07859F41E675}" destId="{BF952679-0AB9-4D79-B731-0283E3D4D0D3}" srcOrd="1" destOrd="0" presId="urn:microsoft.com/office/officeart/2005/8/layout/pyramid1"/>
    <dgm:cxn modelId="{6E1A8BBB-99DF-41DE-AA21-B60656B30CDF}" type="presParOf" srcId="{B43D33FD-E6F7-4899-B302-D0D3F671AC61}" destId="{CB8989B8-AE1B-4ACB-B7D2-D80AB086A27A}" srcOrd="1" destOrd="0" presId="urn:microsoft.com/office/officeart/2005/8/layout/pyramid1"/>
    <dgm:cxn modelId="{0F0E2737-12CE-4253-80C5-2031A92E475E}" type="presParOf" srcId="{CB8989B8-AE1B-4ACB-B7D2-D80AB086A27A}" destId="{A7223963-41C4-453E-A172-FE8A569E2677}" srcOrd="0" destOrd="0" presId="urn:microsoft.com/office/officeart/2005/8/layout/pyramid1"/>
    <dgm:cxn modelId="{41197239-FF86-4522-A79B-65BB8E51E911}" type="presParOf" srcId="{CB8989B8-AE1B-4ACB-B7D2-D80AB086A27A}" destId="{82D3C481-5EDA-49C8-963A-5B0B4415A801}" srcOrd="1" destOrd="0" presId="urn:microsoft.com/office/officeart/2005/8/layout/pyramid1"/>
    <dgm:cxn modelId="{39249E26-0304-4A5E-BFD1-DC68AF9F767D}" type="presParOf" srcId="{B43D33FD-E6F7-4899-B302-D0D3F671AC61}" destId="{BEF04BCE-33FE-4194-BA99-9E6B13FDB1E6}" srcOrd="2" destOrd="0" presId="urn:microsoft.com/office/officeart/2005/8/layout/pyramid1"/>
    <dgm:cxn modelId="{E75BAE73-5FF3-46F9-ACCF-F9876F8AE574}" type="presParOf" srcId="{BEF04BCE-33FE-4194-BA99-9E6B13FDB1E6}" destId="{8E1AA74C-1433-4D67-ADDB-9F3C18FFF3A7}" srcOrd="0" destOrd="0" presId="urn:microsoft.com/office/officeart/2005/8/layout/pyramid1"/>
    <dgm:cxn modelId="{759DBC2C-ADAE-4383-BA76-816850681F10}" type="presParOf" srcId="{BEF04BCE-33FE-4194-BA99-9E6B13FDB1E6}" destId="{5B7949B7-6B1A-4480-91DA-5EDC16396FCB}" srcOrd="1" destOrd="0" presId="urn:microsoft.com/office/officeart/2005/8/layout/pyramid1"/>
    <dgm:cxn modelId="{0AF8F062-D8AE-43B2-A7C9-57B222471041}" type="presParOf" srcId="{B43D33FD-E6F7-4899-B302-D0D3F671AC61}" destId="{7F2E88D3-4DFE-4159-A527-D6316A80F053}" srcOrd="3" destOrd="0" presId="urn:microsoft.com/office/officeart/2005/8/layout/pyramid1"/>
    <dgm:cxn modelId="{0A41BCC1-6941-4B66-B3B9-E388246B1079}" type="presParOf" srcId="{7F2E88D3-4DFE-4159-A527-D6316A80F053}" destId="{13D35D3F-03FC-4198-8047-69E7C5134035}" srcOrd="0" destOrd="0" presId="urn:microsoft.com/office/officeart/2005/8/layout/pyramid1"/>
    <dgm:cxn modelId="{4543F179-BFD1-48FC-A9BD-260DD3362F9E}" type="presParOf" srcId="{7F2E88D3-4DFE-4159-A527-D6316A80F053}" destId="{E3F6F1CF-0464-4834-B1FA-FC8EF10FEC8D}" srcOrd="1" destOrd="0" presId="urn:microsoft.com/office/officeart/2005/8/layout/pyramid1"/>
  </dgm:cxnLst>
  <dgm:bg/>
  <dgm:whole/>
  <dgm:extLst>
    <a:ext uri="http://schemas.microsoft.com/office/drawing/2008/diagram">
      <dsp:dataModelExt xmlns:dsp="http://schemas.microsoft.com/office/drawing/2008/diagram" relId="rId12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F427F2B-D268-4A66-B214-B156C326A1A7}">
      <dsp:nvSpPr>
        <dsp:cNvPr id="0" name=""/>
        <dsp:cNvSpPr/>
      </dsp:nvSpPr>
      <dsp:spPr>
        <a:xfrm>
          <a:off x="5656025" y="1714426"/>
          <a:ext cx="5066464" cy="348703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174351"/>
              </a:lnTo>
              <a:lnTo>
                <a:pt x="5066464" y="174351"/>
              </a:lnTo>
              <a:lnTo>
                <a:pt x="5066464" y="348703"/>
              </a:lnTo>
            </a:path>
          </a:pathLst>
        </a:custGeom>
        <a:noFill/>
        <a:ln w="254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170E13B5-77B8-497D-B148-7836D159212C}">
      <dsp:nvSpPr>
        <dsp:cNvPr id="0" name=""/>
        <dsp:cNvSpPr/>
      </dsp:nvSpPr>
      <dsp:spPr>
        <a:xfrm>
          <a:off x="5656025" y="1714426"/>
          <a:ext cx="3531673" cy="348703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174351"/>
              </a:lnTo>
              <a:lnTo>
                <a:pt x="3531673" y="174351"/>
              </a:lnTo>
              <a:lnTo>
                <a:pt x="3531673" y="348703"/>
              </a:lnTo>
            </a:path>
          </a:pathLst>
        </a:custGeom>
        <a:noFill/>
        <a:ln w="254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62B872B0-32B4-49BC-9873-B0171137DB87}">
      <dsp:nvSpPr>
        <dsp:cNvPr id="0" name=""/>
        <dsp:cNvSpPr/>
      </dsp:nvSpPr>
      <dsp:spPr>
        <a:xfrm>
          <a:off x="5656025" y="1714426"/>
          <a:ext cx="2010372" cy="348703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174351"/>
              </a:lnTo>
              <a:lnTo>
                <a:pt x="2010372" y="174351"/>
              </a:lnTo>
              <a:lnTo>
                <a:pt x="2010372" y="348703"/>
              </a:lnTo>
            </a:path>
          </a:pathLst>
        </a:custGeom>
        <a:noFill/>
        <a:ln w="254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15861443-74D5-4F81-BDB2-8C56F11F9E71}">
      <dsp:nvSpPr>
        <dsp:cNvPr id="0" name=""/>
        <dsp:cNvSpPr/>
      </dsp:nvSpPr>
      <dsp:spPr>
        <a:xfrm>
          <a:off x="5656025" y="1714426"/>
          <a:ext cx="590661" cy="348703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174351"/>
              </a:lnTo>
              <a:lnTo>
                <a:pt x="590661" y="174351"/>
              </a:lnTo>
              <a:lnTo>
                <a:pt x="590661" y="348703"/>
              </a:lnTo>
            </a:path>
          </a:pathLst>
        </a:custGeom>
        <a:noFill/>
        <a:ln w="254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705C7C01-F8B0-453F-9C5A-CBD8A0CF26C1}">
      <dsp:nvSpPr>
        <dsp:cNvPr id="0" name=""/>
        <dsp:cNvSpPr/>
      </dsp:nvSpPr>
      <dsp:spPr>
        <a:xfrm>
          <a:off x="4841156" y="1714426"/>
          <a:ext cx="814869" cy="348703"/>
        </a:xfrm>
        <a:custGeom>
          <a:avLst/>
          <a:gdLst/>
          <a:ahLst/>
          <a:cxnLst/>
          <a:rect l="0" t="0" r="0" b="0"/>
          <a:pathLst>
            <a:path>
              <a:moveTo>
                <a:pt x="814869" y="0"/>
              </a:moveTo>
              <a:lnTo>
                <a:pt x="814869" y="174351"/>
              </a:lnTo>
              <a:lnTo>
                <a:pt x="0" y="174351"/>
              </a:lnTo>
              <a:lnTo>
                <a:pt x="0" y="348703"/>
              </a:lnTo>
            </a:path>
          </a:pathLst>
        </a:custGeom>
        <a:noFill/>
        <a:ln w="254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F91EEA45-7507-400C-A641-290198C49D5F}">
      <dsp:nvSpPr>
        <dsp:cNvPr id="0" name=""/>
        <dsp:cNvSpPr/>
      </dsp:nvSpPr>
      <dsp:spPr>
        <a:xfrm>
          <a:off x="3408335" y="1714426"/>
          <a:ext cx="2247690" cy="348703"/>
        </a:xfrm>
        <a:custGeom>
          <a:avLst/>
          <a:gdLst/>
          <a:ahLst/>
          <a:cxnLst/>
          <a:rect l="0" t="0" r="0" b="0"/>
          <a:pathLst>
            <a:path>
              <a:moveTo>
                <a:pt x="2247690" y="0"/>
              </a:moveTo>
              <a:lnTo>
                <a:pt x="2247690" y="174351"/>
              </a:lnTo>
              <a:lnTo>
                <a:pt x="0" y="174351"/>
              </a:lnTo>
              <a:lnTo>
                <a:pt x="0" y="348703"/>
              </a:lnTo>
            </a:path>
          </a:pathLst>
        </a:custGeom>
        <a:noFill/>
        <a:ln w="254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86BCE72A-4BEB-4C28-AB17-E9440714D0BA}">
      <dsp:nvSpPr>
        <dsp:cNvPr id="0" name=""/>
        <dsp:cNvSpPr/>
      </dsp:nvSpPr>
      <dsp:spPr>
        <a:xfrm>
          <a:off x="1986357" y="1714426"/>
          <a:ext cx="3669668" cy="348703"/>
        </a:xfrm>
        <a:custGeom>
          <a:avLst/>
          <a:gdLst/>
          <a:ahLst/>
          <a:cxnLst/>
          <a:rect l="0" t="0" r="0" b="0"/>
          <a:pathLst>
            <a:path>
              <a:moveTo>
                <a:pt x="3669668" y="0"/>
              </a:moveTo>
              <a:lnTo>
                <a:pt x="3669668" y="174351"/>
              </a:lnTo>
              <a:lnTo>
                <a:pt x="0" y="174351"/>
              </a:lnTo>
              <a:lnTo>
                <a:pt x="0" y="348703"/>
              </a:lnTo>
            </a:path>
          </a:pathLst>
        </a:custGeom>
        <a:noFill/>
        <a:ln w="254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24AF0101-1033-4EED-83A9-836BEBF62948}">
      <dsp:nvSpPr>
        <dsp:cNvPr id="0" name=""/>
        <dsp:cNvSpPr/>
      </dsp:nvSpPr>
      <dsp:spPr>
        <a:xfrm>
          <a:off x="544204" y="1714426"/>
          <a:ext cx="5111821" cy="348703"/>
        </a:xfrm>
        <a:custGeom>
          <a:avLst/>
          <a:gdLst/>
          <a:ahLst/>
          <a:cxnLst/>
          <a:rect l="0" t="0" r="0" b="0"/>
          <a:pathLst>
            <a:path>
              <a:moveTo>
                <a:pt x="5111821" y="0"/>
              </a:moveTo>
              <a:lnTo>
                <a:pt x="5111821" y="174351"/>
              </a:lnTo>
              <a:lnTo>
                <a:pt x="0" y="174351"/>
              </a:lnTo>
              <a:lnTo>
                <a:pt x="0" y="348703"/>
              </a:lnTo>
            </a:path>
          </a:pathLst>
        </a:custGeom>
        <a:noFill/>
        <a:ln w="254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F4AD84FF-A3B7-413C-8624-9927C0C5EFEA}">
      <dsp:nvSpPr>
        <dsp:cNvPr id="0" name=""/>
        <dsp:cNvSpPr/>
      </dsp:nvSpPr>
      <dsp:spPr>
        <a:xfrm>
          <a:off x="4494678" y="755152"/>
          <a:ext cx="2322694" cy="959273"/>
        </a:xfrm>
        <a:prstGeom prst="rect">
          <a:avLst/>
        </a:prstGeom>
        <a:blipFill rotWithShape="0">
          <a:blip xmlns:r="http://schemas.openxmlformats.org/officeDocument/2006/relationships" r:embed="rId1"/>
          <a:stretch>
            <a:fillRect/>
          </a:stretch>
        </a:blip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0005" tIns="40005" rIns="40005" bIns="40005" numCol="1" spcCol="1270" anchor="ctr" anchorCtr="0">
          <a:noAutofit/>
        </a:bodyPr>
        <a:lstStyle/>
        <a:p>
          <a:pPr lvl="0" algn="ctr" defTabSz="28003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6300" kern="1200" dirty="0"/>
        </a:p>
      </dsp:txBody>
      <dsp:txXfrm>
        <a:off x="4494678" y="755152"/>
        <a:ext cx="2322694" cy="959273"/>
      </dsp:txXfrm>
    </dsp:sp>
    <dsp:sp modelId="{6D01A88C-63C8-4E84-A5C6-D0782ED44526}">
      <dsp:nvSpPr>
        <dsp:cNvPr id="0" name=""/>
        <dsp:cNvSpPr/>
      </dsp:nvSpPr>
      <dsp:spPr>
        <a:xfrm>
          <a:off x="899" y="2063129"/>
          <a:ext cx="1086608" cy="830245"/>
        </a:xfrm>
        <a:prstGeom prst="rect">
          <a:avLst/>
        </a:prstGeom>
        <a:blipFill rotWithShape="0">
          <a:blip xmlns:r="http://schemas.openxmlformats.org/officeDocument/2006/relationships" r:embed="rId2"/>
          <a:stretch>
            <a:fillRect/>
          </a:stretch>
        </a:blip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000" b="1" kern="1200" dirty="0">
              <a:solidFill>
                <a:schemeClr val="tx1"/>
              </a:solidFill>
            </a:rPr>
            <a:t>K</a:t>
          </a:r>
          <a:r>
            <a:rPr lang="he-IL" sz="2000" b="1" kern="1200" dirty="0">
              <a:solidFill>
                <a:schemeClr val="tx1"/>
              </a:solidFill>
            </a:rPr>
            <a:t>12</a:t>
          </a:r>
          <a:endParaRPr lang="en-US" sz="2000" b="1" kern="1200" dirty="0">
            <a:solidFill>
              <a:schemeClr val="tx1"/>
            </a:solidFill>
          </a:endParaRPr>
        </a:p>
      </dsp:txBody>
      <dsp:txXfrm>
        <a:off x="899" y="2063129"/>
        <a:ext cx="1086608" cy="830245"/>
      </dsp:txXfrm>
    </dsp:sp>
    <dsp:sp modelId="{69A7BF79-FD9C-4BBF-853B-577B891DB6EB}">
      <dsp:nvSpPr>
        <dsp:cNvPr id="0" name=""/>
        <dsp:cNvSpPr/>
      </dsp:nvSpPr>
      <dsp:spPr>
        <a:xfrm>
          <a:off x="1436211" y="2063129"/>
          <a:ext cx="1100291" cy="830245"/>
        </a:xfrm>
        <a:prstGeom prst="rect">
          <a:avLst/>
        </a:prstGeom>
        <a:blipFill rotWithShape="0">
          <a:blip xmlns:r="http://schemas.openxmlformats.org/officeDocument/2006/relationships" r:embed="rId2"/>
          <a:stretch>
            <a:fillRect/>
          </a:stretch>
        </a:blip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000" b="1" kern="1200" dirty="0">
              <a:solidFill>
                <a:prstClr val="black"/>
              </a:solidFill>
              <a:latin typeface="Calibri"/>
              <a:ea typeface="+mn-ea"/>
              <a:cs typeface="+mn-cs"/>
            </a:rPr>
            <a:t>MUNI</a:t>
          </a:r>
        </a:p>
      </dsp:txBody>
      <dsp:txXfrm>
        <a:off x="1436211" y="2063129"/>
        <a:ext cx="1100291" cy="830245"/>
      </dsp:txXfrm>
    </dsp:sp>
    <dsp:sp modelId="{B1D412D0-1976-4A72-89D6-ED341E2EB709}">
      <dsp:nvSpPr>
        <dsp:cNvPr id="0" name=""/>
        <dsp:cNvSpPr/>
      </dsp:nvSpPr>
      <dsp:spPr>
        <a:xfrm>
          <a:off x="2885205" y="2063129"/>
          <a:ext cx="1046258" cy="830245"/>
        </a:xfrm>
        <a:prstGeom prst="rect">
          <a:avLst/>
        </a:prstGeom>
        <a:blipFill rotWithShape="0">
          <a:blip xmlns:r="http://schemas.openxmlformats.org/officeDocument/2006/relationships" r:embed="rId2"/>
          <a:stretch>
            <a:fillRect/>
          </a:stretch>
        </a:blip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000" b="1" kern="1200" dirty="0">
              <a:solidFill>
                <a:prstClr val="black"/>
              </a:solidFill>
              <a:latin typeface="Calibri"/>
              <a:ea typeface="+mn-ea"/>
              <a:cs typeface="+mn-cs"/>
            </a:rPr>
            <a:t>NET</a:t>
          </a:r>
        </a:p>
      </dsp:txBody>
      <dsp:txXfrm>
        <a:off x="2885205" y="2063129"/>
        <a:ext cx="1046258" cy="830245"/>
      </dsp:txXfrm>
    </dsp:sp>
    <dsp:sp modelId="{19E435C0-B516-41C2-BE16-45CA8B3F2ECD}">
      <dsp:nvSpPr>
        <dsp:cNvPr id="0" name=""/>
        <dsp:cNvSpPr/>
      </dsp:nvSpPr>
      <dsp:spPr>
        <a:xfrm>
          <a:off x="4280167" y="2063129"/>
          <a:ext cx="1121977" cy="830245"/>
        </a:xfrm>
        <a:prstGeom prst="rect">
          <a:avLst/>
        </a:prstGeom>
        <a:blipFill rotWithShape="0">
          <a:blip xmlns:r="http://schemas.openxmlformats.org/officeDocument/2006/relationships" r:embed="rId2"/>
          <a:stretch>
            <a:fillRect/>
          </a:stretch>
        </a:blip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lvl="0" algn="ctr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000" b="1" kern="1200" dirty="0">
              <a:solidFill>
                <a:prstClr val="black"/>
              </a:solidFill>
              <a:latin typeface="Calibri"/>
              <a:ea typeface="+mn-ea"/>
              <a:cs typeface="+mn-cs"/>
            </a:rPr>
            <a:t>AC</a:t>
          </a:r>
        </a:p>
      </dsp:txBody>
      <dsp:txXfrm>
        <a:off x="4280167" y="2063129"/>
        <a:ext cx="1121977" cy="830245"/>
      </dsp:txXfrm>
    </dsp:sp>
    <dsp:sp modelId="{502B9DC2-2C64-47A9-9BC4-BFAEA33B3279}">
      <dsp:nvSpPr>
        <dsp:cNvPr id="0" name=""/>
        <dsp:cNvSpPr/>
      </dsp:nvSpPr>
      <dsp:spPr>
        <a:xfrm>
          <a:off x="5750847" y="2063129"/>
          <a:ext cx="991678" cy="830245"/>
        </a:xfrm>
        <a:prstGeom prst="rect">
          <a:avLst/>
        </a:prstGeom>
        <a:blipFill rotWithShape="0">
          <a:blip xmlns:r="http://schemas.openxmlformats.org/officeDocument/2006/relationships" r:embed="rId2"/>
          <a:stretch>
            <a:fillRect/>
          </a:stretch>
        </a:blip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000" b="1" kern="1200" dirty="0">
              <a:solidFill>
                <a:prstClr val="black"/>
              </a:solidFill>
              <a:latin typeface="Calibri"/>
              <a:ea typeface="+mn-ea"/>
              <a:cs typeface="+mn-cs"/>
            </a:rPr>
            <a:t>ORG</a:t>
          </a:r>
        </a:p>
      </dsp:txBody>
      <dsp:txXfrm>
        <a:off x="5750847" y="2063129"/>
        <a:ext cx="991678" cy="830245"/>
      </dsp:txXfrm>
    </dsp:sp>
    <dsp:sp modelId="{ECC4702F-61C2-450B-AE57-9428F07B8D74}">
      <dsp:nvSpPr>
        <dsp:cNvPr id="0" name=""/>
        <dsp:cNvSpPr/>
      </dsp:nvSpPr>
      <dsp:spPr>
        <a:xfrm>
          <a:off x="7091229" y="2063129"/>
          <a:ext cx="1150338" cy="830245"/>
        </a:xfrm>
        <a:prstGeom prst="rect">
          <a:avLst/>
        </a:prstGeom>
        <a:blipFill rotWithShape="0">
          <a:blip xmlns:r="http://schemas.openxmlformats.org/officeDocument/2006/relationships" r:embed="rId2"/>
          <a:stretch>
            <a:fillRect/>
          </a:stretch>
        </a:blip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000" b="1" kern="1200" dirty="0">
              <a:solidFill>
                <a:prstClr val="black"/>
              </a:solidFill>
              <a:latin typeface="Calibri"/>
              <a:ea typeface="+mn-ea"/>
              <a:cs typeface="+mn-cs"/>
            </a:rPr>
            <a:t>CO</a:t>
          </a:r>
        </a:p>
      </dsp:txBody>
      <dsp:txXfrm>
        <a:off x="7091229" y="2063129"/>
        <a:ext cx="1150338" cy="830245"/>
      </dsp:txXfrm>
    </dsp:sp>
    <dsp:sp modelId="{0CF6FB7F-CE85-4FC7-B302-1855515F5244}">
      <dsp:nvSpPr>
        <dsp:cNvPr id="0" name=""/>
        <dsp:cNvSpPr/>
      </dsp:nvSpPr>
      <dsp:spPr>
        <a:xfrm>
          <a:off x="8590270" y="2063129"/>
          <a:ext cx="1194856" cy="830245"/>
        </a:xfrm>
        <a:prstGeom prst="rect">
          <a:avLst/>
        </a:prstGeom>
        <a:blipFill rotWithShape="0">
          <a:blip xmlns:r="http://schemas.openxmlformats.org/officeDocument/2006/relationships" r:embed="rId3"/>
          <a:stretch>
            <a:fillRect/>
          </a:stretch>
        </a:blip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4290" tIns="34290" rIns="34290" bIns="34290" numCol="1" spcCol="1270" anchor="ctr" anchorCtr="0">
          <a:noAutofit/>
        </a:bodyPr>
        <a:lstStyle/>
        <a:p>
          <a:pPr lvl="0" algn="ctr" defTabSz="2400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5400" kern="1200" dirty="0"/>
        </a:p>
      </dsp:txBody>
      <dsp:txXfrm>
        <a:off x="8590270" y="2063129"/>
        <a:ext cx="1194856" cy="830245"/>
      </dsp:txXfrm>
    </dsp:sp>
    <dsp:sp modelId="{33784C00-DF74-4FB8-BAF7-1C4FDE1FE059}">
      <dsp:nvSpPr>
        <dsp:cNvPr id="0" name=""/>
        <dsp:cNvSpPr/>
      </dsp:nvSpPr>
      <dsp:spPr>
        <a:xfrm>
          <a:off x="10133829" y="2063129"/>
          <a:ext cx="1177321" cy="830245"/>
        </a:xfrm>
        <a:prstGeom prst="rect">
          <a:avLst/>
        </a:prstGeom>
        <a:blipFill rotWithShape="0">
          <a:blip xmlns:r="http://schemas.openxmlformats.org/officeDocument/2006/relationships" r:embed="rId4"/>
          <a:stretch>
            <a:fillRect/>
          </a:stretch>
        </a:blip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4290" tIns="34290" rIns="34290" bIns="34290" numCol="1" spcCol="1270" anchor="ctr" anchorCtr="0">
          <a:noAutofit/>
        </a:bodyPr>
        <a:lstStyle/>
        <a:p>
          <a:pPr lvl="0" algn="ctr" defTabSz="2400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5400" kern="1200" dirty="0"/>
        </a:p>
      </dsp:txBody>
      <dsp:txXfrm>
        <a:off x="10133829" y="2063129"/>
        <a:ext cx="1177321" cy="830245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orgChart1">
  <dgm:title val=""/>
  <dgm:desc val=""/>
  <dgm:catLst>
    <dgm:cat type="hierarchy" pri="1000"/>
    <dgm:cat type="convert" pri="6000"/>
  </dgm:catLst>
  <dgm:sampData>
    <dgm:dataModel>
      <dgm:ptLst>
        <dgm:pt modelId="0" type="doc"/>
        <dgm:pt modelId="1">
          <dgm:prSet phldr="1"/>
        </dgm:pt>
        <dgm:pt modelId="2" type="asst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5" srcId="0" destId="1" srcOrd="0" destOrd="0"/>
        <dgm:cxn modelId="6" srcId="1" destId="2" srcOrd="0" destOrd="0"/>
        <dgm:cxn modelId="7" srcId="1" destId="3" srcOrd="1" destOrd="0"/>
        <dgm:cxn modelId="8" srcId="1" destId="4" srcOrd="2" destOrd="0"/>
        <dgm:cxn modelId="9" srcId="1" destId="5" srcOrd="3" destOrd="0"/>
      </dgm:cxnLst>
      <dgm:bg/>
      <dgm:whole/>
    </dgm:dataModel>
  </dgm:sampData>
  <dgm:styleData>
    <dgm:dataModel>
      <dgm:ptLst>
        <dgm:pt modelId="0" type="doc"/>
        <dgm:pt modelId="1"/>
        <dgm:pt modelId="12"/>
        <dgm:pt modelId="13"/>
      </dgm:ptLst>
      <dgm:cxnLst>
        <dgm:cxn modelId="2" srcId="0" destId="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 type="asst"/>
        <dgm:pt modelId="12"/>
        <dgm:pt modelId="13"/>
        <dgm:pt modelId="14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  <dgm:cxn modelId="18" srcId="1" destId="14" srcOrd="2" destOrd="0"/>
      </dgm:cxnLst>
      <dgm:bg/>
      <dgm:whole/>
    </dgm:dataModel>
  </dgm:clrData>
  <dgm:layoutNode name="hierChild1">
    <dgm:varLst>
      <dgm:orgChart val="1"/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des" forName="rootComposite1" refType="w" fact="10"/>
      <dgm:constr type="h" for="des" forName="rootComposite1" refType="w" refFor="des" refForName="rootComposite1" fact="0.5"/>
      <dgm:constr type="w" for="des" forName="rootComposite" refType="w" fact="10"/>
      <dgm:constr type="h" for="des" forName="rootComposite" refType="w" refFor="des" refForName="rootComposite1" fact="0.5"/>
      <dgm:constr type="w" for="des" forName="rootComposite3" refType="w" fact="10"/>
      <dgm:constr type="h" for="des" forName="rootComposite3" refType="w" refFor="des" refForName="rootComposite1" fact="0.5"/>
      <dgm:constr type="primFontSz" for="des" ptType="node" op="equ"/>
      <dgm:constr type="sp" for="des" op="equ"/>
      <dgm:constr type="sp" for="des" forName="hierRoot1" refType="w" refFor="des" refForName="rootComposite1" fact="0.21"/>
      <dgm:constr type="sp" for="des" forName="hierRoot2" refType="sp" refFor="des" refForName="hierRoot1"/>
      <dgm:constr type="sp" for="des" forName="hierRoot3" refType="sp" refFor="des" refForName="hierRoot1"/>
      <dgm:constr type="sibSp" refType="w" refFor="des" refForName="rootComposite1" fact="0.21"/>
      <dgm:constr type="sibSp" for="des" forName="hierChild2" refType="sibSp"/>
      <dgm:constr type="sibSp" for="des" forName="hierChild3" refType="sibSp"/>
      <dgm:constr type="sibSp" for="des" forName="hierChild4" refType="sibSp"/>
      <dgm:constr type="sibSp" for="des" forName="hierChild5" refType="sibSp"/>
      <dgm:constr type="sibSp" for="des" forName="hierChild6" refType="sibSp"/>
      <dgm:constr type="sibSp" for="des" forName="hierChild7" refType="sibSp"/>
      <dgm:constr type="secSibSp" refType="w" refFor="des" refForName="rootComposite1" fact="0.21"/>
      <dgm:constr type="secSibSp" for="des" forName="hierChild2" refType="secSibSp"/>
      <dgm:constr type="secSibSp" for="des" forName="hierChild3" refType="secSibSp"/>
      <dgm:constr type="secSibSp" for="des" forName="hierChild4" refType="secSibSp"/>
      <dgm:constr type="secSibSp" for="des" forName="hierChild5" refType="secSibSp"/>
      <dgm:constr type="secSibSp" for="des" forName="hierChild6" refType="secSibSp"/>
      <dgm:constr type="secSibSp" for="des" forName="hierChild7" refType="secSibSp"/>
    </dgm:constrLst>
    <dgm:ruleLst/>
    <dgm:forEach name="Name3" axis="ch">
      <dgm:forEach name="Name4" axis="self" ptType="node">
        <dgm:layoutNode name="hierRoot1">
          <dgm:varLst>
            <dgm:hierBranch val="init"/>
          </dgm:varLst>
          <dgm:choose name="Name5">
            <dgm:if name="Name6" func="var" arg="hierBranch" op="equ" val="l">
              <dgm:choose name="Name7">
                <dgm:if name="Name8" axis="ch" ptType="asst" func="cnt" op="gte" val="1">
                  <dgm:alg type="hierRoot">
                    <dgm:param type="hierAlign" val="tR"/>
                  </dgm:alg>
                  <dgm:constrLst>
                    <dgm:constr type="alignOff" val="0.65"/>
                  </dgm:constrLst>
                </dgm:if>
                <dgm:else name="Name9">
                  <dgm:alg type="hierRoot">
                    <dgm:param type="hierAlign" val="tR"/>
                  </dgm:alg>
                  <dgm:constrLst>
                    <dgm:constr type="alignOff" val="0.25"/>
                  </dgm:constrLst>
                </dgm:else>
              </dgm:choose>
            </dgm:if>
            <dgm:if name="Name10" func="var" arg="hierBranch" op="equ" val="r">
              <dgm:choose name="Name11">
                <dgm:if name="Name12" axis="ch" ptType="asst" func="cnt" op="gte" val="1">
                  <dgm:alg type="hierRoot">
                    <dgm:param type="hierAlign" val="tL"/>
                  </dgm:alg>
                  <dgm:constrLst>
                    <dgm:constr type="alignOff" val="0.65"/>
                  </dgm:constrLst>
                </dgm:if>
                <dgm:else name="Name13">
                  <dgm:alg type="hierRoot">
                    <dgm:param type="hierAlign" val="tL"/>
                  </dgm:alg>
                  <dgm:constrLst>
                    <dgm:constr type="alignOff" val="0.25"/>
                  </dgm:constrLst>
                </dgm:else>
              </dgm:choose>
            </dgm:if>
            <dgm:if name="Name14" func="var" arg="hierBranch" op="equ" val="hang">
              <dgm:alg type="hierRoot"/>
              <dgm:constrLst>
                <dgm:constr type="alignOff" val="0.65"/>
              </dgm:constrLst>
            </dgm:if>
            <dgm:else name="Name15">
              <dgm:alg type="hierRoot"/>
              <dgm:constrLst>
                <dgm:constr type="alignOff"/>
                <dgm:constr type="bendDist" for="des" ptType="parTrans" refType="sp" fact="0.5"/>
              </dgm:constrLst>
            </dgm:else>
          </dgm:choose>
          <dgm:shape xmlns:r="http://schemas.openxmlformats.org/officeDocument/2006/relationships" r:blip="">
            <dgm:adjLst/>
          </dgm:shape>
          <dgm:presOf/>
          <dgm:ruleLst/>
          <dgm:layoutNode name="rootComposite1">
            <dgm:alg type="composite"/>
            <dgm:shape xmlns:r="http://schemas.openxmlformats.org/officeDocument/2006/relationships" r:blip="">
              <dgm:adjLst/>
            </dgm:shape>
            <dgm:presOf axis="self" ptType="node" cnt="1"/>
            <dgm:choose name="Name16">
              <dgm:if name="Name17" func="var" arg="hierBranch" op="equ" val="init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18" func="var" arg="hierBranch" op="equ" val="l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19" func="var" arg="hierBranch" op="equ" val="r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else name="Name20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else>
            </dgm:choose>
            <dgm:ruleLst/>
            <dgm:layoutNode name="rootText1" styleLbl="node0">
              <dgm:varLst>
                <dgm:chPref val="3"/>
              </dgm:varLst>
              <dgm:alg type="tx"/>
              <dgm:shape xmlns:r="http://schemas.openxmlformats.org/officeDocument/2006/relationships" type="rect" r:blip="">
                <dgm:adjLst/>
              </dgm:shape>
              <dgm:presOf axis="self" ptType="node" cnt="1"/>
              <dgm:constrLst>
                <dgm:constr type="primFontSz" val="65"/>
                <dgm:constr type="lMarg" refType="primFontSz" fact="0.05"/>
                <dgm:constr type="rMarg" refType="primFontSz" fact="0.05"/>
                <dgm:constr type="tMarg" refType="primFontSz" fact="0.05"/>
                <dgm:constr type="bMarg" refType="primFontSz" fact="0.05"/>
              </dgm:constrLst>
              <dgm:ruleLst>
                <dgm:rule type="primFontSz" val="5" fact="NaN" max="NaN"/>
              </dgm:ruleLst>
            </dgm:layoutNode>
            <dgm:layoutNode name="rootConnector1" moveWith="rootText1">
              <dgm:alg type="sp"/>
              <dgm:shape xmlns:r="http://schemas.openxmlformats.org/officeDocument/2006/relationships" type="rect" r:blip="" hideGeom="1">
                <dgm:adjLst/>
              </dgm:shape>
              <dgm:presOf axis="self" ptType="node" cnt="1"/>
              <dgm:constrLst/>
              <dgm:ruleLst/>
            </dgm:layoutNode>
          </dgm:layoutNode>
          <dgm:layoutNode name="hierChild2">
            <dgm:choose name="Name21">
              <dgm:if name="Name22" func="var" arg="hierBranch" op="equ" val="l">
                <dgm:alg type="hierChild">
                  <dgm:param type="chAlign" val="r"/>
                  <dgm:param type="linDir" val="fromT"/>
                </dgm:alg>
              </dgm:if>
              <dgm:if name="Name23" func="var" arg="hierBranch" op="equ" val="r">
                <dgm:alg type="hierChild">
                  <dgm:param type="chAlign" val="l"/>
                  <dgm:param type="linDir" val="fromT"/>
                </dgm:alg>
              </dgm:if>
              <dgm:if name="Name24" func="var" arg="hierBranch" op="equ" val="hang">
                <dgm:choose name="Name25">
                  <dgm:if name="Name26" func="var" arg="dir" op="equ" val="norm">
                    <dgm:alg type="hierChild">
                      <dgm:param type="chAlign" val="l"/>
                      <dgm:param type="linDir" val="fromL"/>
                      <dgm:param type="secChAlign" val="t"/>
                      <dgm:param type="secLinDir" val="fromT"/>
                    </dgm:alg>
                  </dgm:if>
                  <dgm:else name="Name27">
                    <dgm:alg type="hierChild">
                      <dgm:param type="chAlign" val="l"/>
                      <dgm:param type="linDir" val="fromR"/>
                      <dgm:param type="secChAlign" val="t"/>
                      <dgm:param type="secLinDir" val="fromT"/>
                    </dgm:alg>
                  </dgm:else>
                </dgm:choose>
              </dgm:if>
              <dgm:else name="Name28">
                <dgm:choose name="Name29">
                  <dgm:if name="Name30" func="var" arg="dir" op="equ" val="norm">
                    <dgm:alg type="hierChild"/>
                  </dgm:if>
                  <dgm:else name="Name31">
                    <dgm:alg type="hierChild">
                      <dgm:param type="linDir" val="fromR"/>
                    </dgm:alg>
                  </dgm:else>
                </dgm:choose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a" axis="ch" ptType="nonAsst">
              <dgm:forEach name="Name32" axis="precedSib" ptType="parTrans" st="-1" cnt="1">
                <dgm:choose name="Name33">
                  <dgm:if name="Name34" func="var" arg="hierBranch" op="equ" val="std">
                    <dgm:layoutNode name="Name35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bCtr"/>
                        <dgm:param type="endPts" val="tCtr"/>
                        <dgm:param type="bendPt" val="end"/>
                      </dgm:alg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36" func="var" arg="hierBranch" op="equ" val="init">
                    <dgm:layoutNode name="Name37">
                      <dgm:choose name="Name38">
                        <dgm:if name="Name39" axis="self" func="depth" op="lte" val="2">
                          <dgm:alg type="conn">
                            <dgm:param type="connRout" val="bend"/>
                            <dgm:param type="dim" val="1D"/>
                            <dgm:param type="endSty" val="noArr"/>
                            <dgm:param type="begPts" val="bCtr"/>
                            <dgm:param type="endPts" val="tCtr"/>
                            <dgm:param type="bendPt" val="end"/>
                          </dgm:alg>
                        </dgm:if>
                        <dgm:else name="Name40">
                          <dgm:choose name="Name41">
                            <dgm:if name="Name42" axis="par des" func="maxDepth" op="lte" val="1">
                              <dgm:choose name="Name43">
                                <dgm:if name="Name44" axis="par ch" ptType="node asst" func="cnt" op="gte" val="1">
                                  <dgm:alg type="conn">
                                    <dgm:param type="connRout" val="bend"/>
                                    <dgm:param type="dim" val="1D"/>
                                    <dgm:param type="endSty" val="noArr"/>
                                    <dgm:param type="begPts" val="bCtr"/>
                                    <dgm:param type="endPts" val="midL midR"/>
                                  </dgm:alg>
                                </dgm:if>
                                <dgm:else name="Name45">
                                  <dgm:alg type="conn">
                                    <dgm:param type="connRout" val="bend"/>
                                    <dgm:param type="dim" val="1D"/>
                                    <dgm:param type="endSty" val="noArr"/>
                                    <dgm:param type="begPts" val="bCtr"/>
                                    <dgm:param type="endPts" val="midL midR"/>
                                    <dgm:param type="srcNode" val="rootConnector"/>
                                  </dgm:alg>
                                </dgm:else>
                              </dgm:choose>
                            </dgm:if>
                            <dgm:else name="Name46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tCtr"/>
                                <dgm:param type="bendPt" val="end"/>
                              </dgm:alg>
                            </dgm:else>
                          </dgm:choose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47" func="var" arg="hierBranch" op="equ" val="hang">
                    <dgm:layoutNode name="Name48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bCtr"/>
                        <dgm:param type="endPts" val="midL midR"/>
                      </dgm:alg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else name="Name49">
                    <dgm:layoutNode name="Name50">
                      <dgm:choose name="Name51">
                        <dgm:if name="Name52" axis="self" func="depth" op="lte" val="2">
                          <dgm:choose name="Name53">
                            <dgm:if name="Name54" axis="par ch" ptType="node asst" func="cnt" op="gte" val="1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</dgm:alg>
                            </dgm:if>
                            <dgm:else name="Name55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  <dgm:param type="srcNode" val="rootConnector1"/>
                              </dgm:alg>
                            </dgm:else>
                          </dgm:choose>
                        </dgm:if>
                        <dgm:else name="Name56">
                          <dgm:choose name="Name57">
                            <dgm:if name="Name58" axis="par ch" ptType="node asst" func="cnt" op="gte" val="1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</dgm:alg>
                            </dgm:if>
                            <dgm:else name="Name59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  <dgm:param type="srcNode" val="rootConnector"/>
                              </dgm:alg>
                            </dgm:else>
                          </dgm:choose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else>
                </dgm:choose>
              </dgm:forEach>
              <dgm:layoutNode name="hierRoot2">
                <dgm:varLst>
                  <dgm:hierBranch val="init"/>
                </dgm:varLst>
                <dgm:choose name="Name60">
                  <dgm:if name="Name61" func="var" arg="hierBranch" op="equ" val="l">
                    <dgm:choose name="Name62">
                      <dgm:if name="Name63" axis="ch" ptType="asst" func="cnt" op="gte" val="1">
                        <dgm:alg type="hierRoot">
                          <dgm:param type="hierAlign" val="tR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64">
                        <dgm:alg type="hierRoot">
                          <dgm:param type="hierAlign" val="tR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25"/>
                        </dgm:constrLst>
                      </dgm:else>
                    </dgm:choose>
                  </dgm:if>
                  <dgm:if name="Name65" func="var" arg="hierBranch" op="equ" val="r">
                    <dgm:choose name="Name66">
                      <dgm:if name="Name67" axis="ch" ptType="asst" func="cnt" op="gte" val="1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68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25"/>
                        </dgm:constrLst>
                      </dgm:else>
                    </dgm:choose>
                  </dgm:if>
                  <dgm:if name="Name69" func="var" arg="hierBranch" op="equ" val="std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if name="Name70" func="var" arg="hierBranch" op="equ" val="init">
                    <dgm:choose name="Name71">
                      <dgm:if name="Name72" axis="des" func="maxDepth" op="lte" val="1">
                        <dgm:choose name="Name73">
                          <dgm:if name="Name74" axis="ch" ptType="asst" func="cnt" op="gte" val="1">
                            <dgm:alg type="hierRoot">
                              <dgm:param type="hierAlign" val="tL"/>
                            </dgm:alg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alignOff" val="0.65"/>
                            </dgm:constrLst>
                          </dgm:if>
                          <dgm:else name="Name75">
                            <dgm:alg type="hierRoot">
                              <dgm:param type="hierAlign" val="tL"/>
                            </dgm:alg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alignOff" val="0.25"/>
                            </dgm:constrLst>
                          </dgm:else>
                        </dgm:choose>
                      </dgm:if>
                      <dgm:else name="Name76">
                        <dgm:alg type="hierRoot"/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if>
                  <dgm:else name="Name77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else>
                </dgm:choose>
                <dgm:ruleLst/>
                <dgm:layoutNode name="rootComposite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78">
                    <dgm:if name="Name79" func="var" arg="hierBranch" op="equ" val="init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80" func="var" arg="hierBranch" op="equ" val="l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81" func="var" arg="hierBranch" op="equ" val="r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else name="Name82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else>
                  </dgm:choose>
                  <dgm:ruleLst/>
                  <dgm:layoutNode name="rootText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" moveWith="rootText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4">
                  <dgm:choose name="Name83">
                    <dgm:if name="Name84" func="var" arg="hierBranch" op="equ" val="l">
                      <dgm:alg type="hierChild">
                        <dgm:param type="chAlign" val="r"/>
                        <dgm:param type="linDir" val="fromT"/>
                      </dgm:alg>
                    </dgm:if>
                    <dgm:if name="Name85" func="var" arg="hierBranch" op="equ" val="r">
                      <dgm:alg type="hierChild">
                        <dgm:param type="chAlign" val="l"/>
                        <dgm:param type="linDir" val="fromT"/>
                      </dgm:alg>
                    </dgm:if>
                    <dgm:if name="Name86" func="var" arg="hierBranch" op="equ" val="hang">
                      <dgm:choose name="Name87">
                        <dgm:if name="Name88" func="var" arg="dir" op="equ" val="norm">
                          <dgm:alg type="hierChild">
                            <dgm:param type="chAlign" val="l"/>
                            <dgm:param type="linDir" val="fromL"/>
                            <dgm:param type="secChAlign" val="t"/>
                            <dgm:param type="secLinDir" val="fromT"/>
                          </dgm:alg>
                        </dgm:if>
                        <dgm:else name="Name89">
                          <dgm:alg type="hierChild">
                            <dgm:param type="chAlign" val="l"/>
                            <dgm:param type="linDir" val="fromR"/>
                            <dgm:param type="secChAlign" val="t"/>
                            <dgm:param type="secLinDir" val="fromT"/>
                          </dgm:alg>
                        </dgm:else>
                      </dgm:choose>
                    </dgm:if>
                    <dgm:if name="Name90" func="var" arg="hierBranch" op="equ" val="std">
                      <dgm:choose name="Name91">
                        <dgm:if name="Name92" func="var" arg="dir" op="equ" val="norm">
                          <dgm:alg type="hierChild"/>
                        </dgm:if>
                        <dgm:else name="Name93">
                          <dgm:alg type="hierChild">
                            <dgm:param type="linDir" val="fromR"/>
                          </dgm:alg>
                        </dgm:else>
                      </dgm:choose>
                    </dgm:if>
                    <dgm:if name="Name94" func="var" arg="hierBranch" op="equ" val="init">
                      <dgm:choose name="Name95">
                        <dgm:if name="Name96" axis="des" func="maxDepth" op="lte" val="1">
                          <dgm:alg type="hierChild">
                            <dgm:param type="chAlign" val="l"/>
                            <dgm:param type="linDir" val="fromT"/>
                          </dgm:alg>
                        </dgm:if>
                        <dgm:else name="Name97">
                          <dgm:choose name="Name98">
                            <dgm:if name="Name99" func="var" arg="dir" op="equ" val="norm">
                              <dgm:alg type="hierChild"/>
                            </dgm:if>
                            <dgm:else name="Name100">
                              <dgm:alg type="hierChild">
                                <dgm:param type="linDir" val="fromR"/>
                              </dgm:alg>
                            </dgm:else>
                          </dgm:choose>
                        </dgm:else>
                      </dgm:choose>
                    </dgm:if>
                    <dgm:else name="Name101"/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02" ref="rep2a"/>
                </dgm:layoutNode>
                <dgm:layoutNode name="hierChild5">
                  <dgm:choose name="Name103">
                    <dgm:if name="Name104" func="var" arg="dir" op="equ" val="norm">
                      <dgm:alg type="hierChild">
                        <dgm:param type="chAlign" val="l"/>
                        <dgm:param type="linDir" val="fromL"/>
                        <dgm:param type="secChAlign" val="t"/>
                        <dgm:param type="secLinDir" val="fromT"/>
                      </dgm:alg>
                    </dgm:if>
                    <dgm:else name="Name105">
                      <dgm:alg type="hierChild">
                        <dgm:param type="chAlign" val="l"/>
                        <dgm:param type="linDir" val="fromR"/>
                        <dgm:param type="secChAlign" val="t"/>
                        <dgm:param type="secLinDir" val="fromT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06" ref="rep2b"/>
                </dgm:layoutNode>
              </dgm:layoutNode>
            </dgm:forEach>
          </dgm:layoutNode>
          <dgm:layoutNode name="hierChild3">
            <dgm:choose name="Name107">
              <dgm:if name="Name108" func="var" arg="dir" op="equ" val="norm">
                <dgm:alg type="hierChild">
                  <dgm:param type="chAlign" val="l"/>
                  <dgm:param type="linDir" val="fromL"/>
                  <dgm:param type="secChAlign" val="t"/>
                  <dgm:param type="secLinDir" val="fromT"/>
                </dgm:alg>
              </dgm:if>
              <dgm:else name="Name109">
                <dgm:alg type="hierChild">
                  <dgm:param type="chAlign" val="l"/>
                  <dgm:param type="linDir" val="fromR"/>
                  <dgm:param type="secChAlign" val="t"/>
                  <dgm:param type="secLinDir" val="fromT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b" axis="ch" ptType="asst">
              <dgm:forEach name="Name110" axis="precedSib" ptType="parTrans" st="-1" cnt="1">
                <dgm:layoutNode name="Name111">
                  <dgm:alg type="conn">
                    <dgm:param type="connRout" val="bend"/>
                    <dgm:param type="dim" val="1D"/>
                    <dgm:param type="endSty" val="noArr"/>
                    <dgm:param type="begPts" val="bCtr"/>
                    <dgm:param type="endPts" val="midL midR"/>
                  </dgm:alg>
                  <dgm:shape xmlns:r="http://schemas.openxmlformats.org/officeDocument/2006/relationships" type="conn" r:blip="" zOrderOff="-99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layoutNode name="hierRoot3">
                <dgm:varLst>
                  <dgm:hierBranch val="init"/>
                </dgm:varLst>
                <dgm:choose name="Name112">
                  <dgm:if name="Name113" func="var" arg="hierBranch" op="equ" val="l">
                    <dgm:alg type="hierRoot">
                      <dgm:param type="hierAlign" val="tR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4" func="var" arg="hierBranch" op="equ" val="r">
                    <dgm:alg type="hierRoot">
                      <dgm:param type="hierAlign" val="tL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5" func="var" arg="hierBranch" op="equ" val="hang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6" func="var" arg="hierBranch" op="equ" val="std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if name="Name117" func="var" arg="hierBranch" op="equ" val="init">
                    <dgm:choose name="Name118">
                      <dgm:if name="Name119" axis="des" func="maxDepth" op="lte" val="1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120">
                        <dgm:alg type="hierRoot"/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if>
                  <dgm:else name="Name121"/>
                </dgm:choose>
                <dgm:ruleLst/>
                <dgm:layoutNode name="rootComposite3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122">
                    <dgm:if name="Name123" func="var" arg="hierBranch" op="equ" val="init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24" func="var" arg="hierBranch" op="equ" val="l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25" func="var" arg="hierBranch" op="equ" val="r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else name="Name126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else>
                  </dgm:choose>
                  <dgm:ruleLst/>
                  <dgm:layoutNode name="rootText3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3" moveWith="rootText1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6">
                  <dgm:choose name="Name127">
                    <dgm:if name="Name128" func="var" arg="hierBranch" op="equ" val="l">
                      <dgm:alg type="hierChild">
                        <dgm:param type="chAlign" val="r"/>
                        <dgm:param type="linDir" val="fromT"/>
                      </dgm:alg>
                    </dgm:if>
                    <dgm:if name="Name129" func="var" arg="hierBranch" op="equ" val="r">
                      <dgm:alg type="hierChild">
                        <dgm:param type="chAlign" val="l"/>
                        <dgm:param type="linDir" val="fromT"/>
                      </dgm:alg>
                    </dgm:if>
                    <dgm:if name="Name130" func="var" arg="hierBranch" op="equ" val="hang">
                      <dgm:choose name="Name131">
                        <dgm:if name="Name132" func="var" arg="dir" op="equ" val="norm">
                          <dgm:alg type="hierChild">
                            <dgm:param type="chAlign" val="l"/>
                            <dgm:param type="linDir" val="fromL"/>
                            <dgm:param type="secChAlign" val="t"/>
                            <dgm:param type="secLinDir" val="fromT"/>
                          </dgm:alg>
                        </dgm:if>
                        <dgm:else name="Name133">
                          <dgm:alg type="hierChild">
                            <dgm:param type="chAlign" val="l"/>
                            <dgm:param type="linDir" val="fromR"/>
                            <dgm:param type="secChAlign" val="t"/>
                            <dgm:param type="secLinDir" val="fromT"/>
                          </dgm:alg>
                        </dgm:else>
                      </dgm:choose>
                    </dgm:if>
                    <dgm:if name="Name134" func="var" arg="hierBranch" op="equ" val="std">
                      <dgm:choose name="Name135">
                        <dgm:if name="Name136" func="var" arg="dir" op="equ" val="norm">
                          <dgm:alg type="hierChild"/>
                        </dgm:if>
                        <dgm:else name="Name137">
                          <dgm:alg type="hierChild">
                            <dgm:param type="linDir" val="fromR"/>
                          </dgm:alg>
                        </dgm:else>
                      </dgm:choose>
                    </dgm:if>
                    <dgm:if name="Name138" func="var" arg="hierBranch" op="equ" val="init">
                      <dgm:choose name="Name139">
                        <dgm:if name="Name140" axis="des" func="maxDepth" op="lte" val="1">
                          <dgm:alg type="hierChild">
                            <dgm:param type="chAlign" val="l"/>
                            <dgm:param type="linDir" val="fromT"/>
                          </dgm:alg>
                        </dgm:if>
                        <dgm:else name="Name141">
                          <dgm:alg type="hierChild"/>
                        </dgm:else>
                      </dgm:choose>
                    </dgm:if>
                    <dgm:else name="Name142"/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43" ref="rep2a"/>
                </dgm:layoutNode>
                <dgm:layoutNode name="hierChild7">
                  <dgm:choose name="Name144">
                    <dgm:if name="Name145" func="var" arg="dir" op="equ" val="norm">
                      <dgm:alg type="hierChild">
                        <dgm:param type="chAlign" val="l"/>
                        <dgm:param type="linDir" val="fromL"/>
                        <dgm:param type="secChAlign" val="t"/>
                        <dgm:param type="secLinDir" val="fromT"/>
                      </dgm:alg>
                    </dgm:if>
                    <dgm:else name="Name146">
                      <dgm:alg type="hierChild">
                        <dgm:param type="chAlign" val="l"/>
                        <dgm:param type="linDir" val="fromR"/>
                        <dgm:param type="secChAlign" val="t"/>
                        <dgm:param type="secLinDir" val="fromT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47" ref="rep2b"/>
                </dgm:layoutNode>
              </dgm:layoutNode>
            </dgm:forEach>
          </dgm:layoutNode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cycle2">
  <dgm:title val=""/>
  <dgm:desc val=""/>
  <dgm:catLst>
    <dgm:cat type="cycle" pri="1000"/>
    <dgm:cat type="convert" pri="10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  <dgm:pt modelId="3"/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cycle">
    <dgm:varLst>
      <dgm:dir/>
      <dgm:resizeHandles val="exact"/>
    </dgm:varLst>
    <dgm:choose name="Name0">
      <dgm:if name="Name1" func="var" arg="dir" op="equ" val="norm">
        <dgm:choose name="Name2">
          <dgm:if name="Name3" axis="ch" ptType="node" func="cnt" op="gt" val="2">
            <dgm:alg type="cycle">
              <dgm:param type="stAng" val="0"/>
              <dgm:param type="spanAng" val="360"/>
            </dgm:alg>
          </dgm:if>
          <dgm:else name="Name4">
            <dgm:alg type="cycle">
              <dgm:param type="stAng" val="-90"/>
              <dgm:param type="spanAng" val="360"/>
            </dgm:alg>
          </dgm:else>
        </dgm:choose>
      </dgm:if>
      <dgm:else name="Name5">
        <dgm:choose name="Name6">
          <dgm:if name="Name7" axis="ch" ptType="node" func="cnt" op="gt" val="2">
            <dgm:alg type="cycle">
              <dgm:param type="stAng" val="0"/>
              <dgm:param type="spanAng" val="-360"/>
            </dgm:alg>
          </dgm:if>
          <dgm:else name="Name8">
            <dgm:alg type="cycle">
              <dgm:param type="stAng" val="90"/>
              <dgm:param type="spanAng" val="-360"/>
            </dgm:alg>
          </dgm:else>
        </dgm:choose>
      </dgm:else>
    </dgm:choose>
    <dgm:shape xmlns:r="http://schemas.openxmlformats.org/officeDocument/2006/relationships" r:blip="">
      <dgm:adjLst/>
    </dgm:shape>
    <dgm:presOf/>
    <dgm:constrLst>
      <dgm:constr type="w" for="ch" ptType="node" refType="w"/>
      <dgm:constr type="w" for="ch" ptType="sibTrans" refType="w" refFor="ch" refPtType="node" op="equ" fact="0.25"/>
      <dgm:constr type="sibSp" refType="w" refFor="ch" refPtType="node" fact="0.5"/>
      <dgm:constr type="primFontSz" for="ch" ptType="node" op="equ" val="65"/>
      <dgm:constr type="primFontSz" for="des" forName="connectorText" op="equ" val="55"/>
      <dgm:constr type="primFontSz" for="des" forName="connectorText" refType="primFontSz" refFor="ch" refPtType="node" op="lte" fact="0.8"/>
    </dgm:constrLst>
    <dgm:ruleLst/>
    <dgm:forEach name="nodesForEach" axis="ch" ptType="node">
      <dgm:layoutNode name="node">
        <dgm:varLst>
          <dgm:bulletEnabled val="1"/>
        </dgm:varLst>
        <dgm:alg type="tx">
          <dgm:param type="txAnchorVertCh" val="mid"/>
        </dgm:alg>
        <dgm:shape xmlns:r="http://schemas.openxmlformats.org/officeDocument/2006/relationships" type="ellipse" r:blip="">
          <dgm:adjLst/>
        </dgm:shape>
        <dgm:presOf axis="desOrSelf" ptType="node"/>
        <dgm:constrLst>
          <dgm:constr type="h" refType="w"/>
          <dgm:constr type="lMarg" refType="primFontSz" fact="0.1"/>
          <dgm:constr type="rMarg" refType="primFontSz" fact="0.1"/>
          <dgm:constr type="tMarg" refType="primFontSz" fact="0.1"/>
          <dgm:constr type="bMarg" refType="primFontSz" fact="0.1"/>
        </dgm:constrLst>
        <dgm:ruleLst>
          <dgm:rule type="primFontSz" val="5" fact="NaN" max="NaN"/>
        </dgm:ruleLst>
      </dgm:layoutNode>
      <dgm:choose name="Name9">
        <dgm:if name="Name10" axis="par ch" ptType="doc node" func="cnt" op="gt" val="1">
          <dgm:forEach name="sibTransForEach" axis="followSib" ptType="sibTrans" hideLastTrans="0" cnt="1">
            <dgm:layoutNode name="sibTrans">
              <dgm:choose name="Name11">
                <dgm:if name="Name12" axis="par ch" ptType="doc node" func="cnt" op="lt" val="3">
                  <dgm:alg type="conn">
                    <dgm:param type="begPts" val="radial"/>
                    <dgm:param type="endPts" val="radial"/>
                  </dgm:alg>
                </dgm:if>
                <dgm:else name="Name13">
                  <dgm:alg type="conn">
                    <dgm:param type="begPts" val="auto"/>
                    <dgm:param type="endPts" val="auto"/>
                  </dgm:alg>
                </dgm:else>
              </dgm:choose>
              <dgm:shape xmlns:r="http://schemas.openxmlformats.org/officeDocument/2006/relationships" type="conn" r:blip="">
                <dgm:adjLst/>
              </dgm:shape>
              <dgm:presOf axis="self"/>
              <dgm:constrLst>
                <dgm:constr type="h" refType="w" fact="1.35"/>
                <dgm:constr type="connDist"/>
                <dgm:constr type="w" for="ch" refType="connDist" fact="0.45"/>
                <dgm:constr type="h" for="ch" refType="h"/>
              </dgm:constrLst>
              <dgm:ruleLst/>
              <dgm:layoutNode name="connectorText">
                <dgm:alg type="tx">
                  <dgm:param type="autoTxRot" val="grav"/>
                </dgm:alg>
                <dgm:shape xmlns:r="http://schemas.openxmlformats.org/officeDocument/2006/relationships" type="conn" r:blip="" hideGeom="1">
                  <dgm:adjLst/>
                </dgm:shape>
                <dgm:presOf axis="self"/>
                <dgm:constrLst>
                  <dgm:constr type="lMarg"/>
                  <dgm:constr type="rMarg"/>
                  <dgm:constr type="tMarg"/>
                  <dgm:constr type="bMarg"/>
                </dgm:constrLst>
                <dgm:ruleLst>
                  <dgm:rule type="primFontSz" val="5" fact="NaN" max="NaN"/>
                </dgm:ruleLst>
              </dgm:layoutNode>
            </dgm:layoutNode>
          </dgm:forEach>
        </dgm:if>
        <dgm:else name="Name14"/>
      </dgm:choose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pyramid3">
  <dgm:title val=""/>
  <dgm:desc val=""/>
  <dgm:catLst>
    <dgm:cat type="pyramid" pri="2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pyra">
          <dgm:param type="linDir" val="fromT"/>
          <dgm:param type="txDir" val="fromT"/>
          <dgm:param type="pyraAcctPos" val="aft"/>
          <dgm:param type="pyraAcctTxMar" val="step"/>
          <dgm:param type="pyraAcctBkgdNode" val="acctBkgd"/>
          <dgm:param type="pyraAcctTxNode" val="acctTx"/>
          <dgm:param type="pyraLvlNode" val="level"/>
        </dgm:alg>
      </dgm:if>
      <dgm:else name="Name3">
        <dgm:alg type="pyra">
          <dgm:param type="linDir" val="fromT"/>
          <dgm:param type="txDir" val="fromT"/>
          <dgm:param type="pyraAcctPos" val="bef"/>
          <dgm:param type="pyraAcctTxMar" val="step"/>
          <dgm:param type="pyraAcctBkgdNode" val="acctBkgd"/>
          <dgm:param type="pyraAcctTxNode" val="acctTx"/>
          <dgm:param type="pyraLvlNode" val="level"/>
        </dgm:alg>
      </dgm:else>
    </dgm:choose>
    <dgm:shape xmlns:r="http://schemas.openxmlformats.org/officeDocument/2006/relationships" r:blip="">
      <dgm:adjLst/>
    </dgm:shape>
    <dgm:presOf/>
    <dgm:choose name="Name4">
      <dgm:if name="Name5" axis="root des" ptType="all node" func="maxDepth" op="gte" val="2">
        <dgm:constrLst>
          <dgm:constr type="primFontSz" for="des" forName="levelTx" op="equ"/>
          <dgm:constr type="secFontSz" for="des" forName="acctTx" op="equ"/>
          <dgm:constr type="pyraAcctRatio" val="0.32"/>
        </dgm:constrLst>
      </dgm:if>
      <dgm:else name="Name6">
        <dgm:constrLst>
          <dgm:constr type="primFontSz" for="des" forName="levelTx" op="equ"/>
          <dgm:constr type="secFontSz" for="des" forName="acctTx" op="equ"/>
          <dgm:constr type="pyraAcctRatio"/>
        </dgm:constrLst>
      </dgm:else>
    </dgm:choose>
    <dgm:ruleLst/>
    <dgm:forEach name="Name7" axis="ch" ptType="node">
      <dgm:layoutNode name="Name8">
        <dgm:alg type="composite">
          <dgm:param type="horzAlign" val="none"/>
        </dgm:alg>
        <dgm:shape xmlns:r="http://schemas.openxmlformats.org/officeDocument/2006/relationships" r:blip="">
          <dgm:adjLst/>
        </dgm:shape>
        <dgm:presOf/>
        <dgm:choose name="Name9">
          <dgm:if name="Name10" axis="self" ptType="node" func="revPos" op="equ" val="1">
            <dgm:constrLst>
              <dgm:constr type="ctrX" for="ch" forName="acctBkgd" val="1"/>
              <dgm:constr type="ctrY" for="ch" forName="acctBkgd" val="1"/>
              <dgm:constr type="w" for="ch" forName="acctBkgd" val="1"/>
              <dgm:constr type="h" for="ch" forName="acctBkgd" val="1"/>
              <dgm:constr type="ctrX" for="ch" forName="acctTx" val="1"/>
              <dgm:constr type="ctrY" for="ch" forName="acctTx" val="1"/>
              <dgm:constr type="w" for="ch" forName="acctTx" val="1"/>
              <dgm:constr type="h" for="ch" forName="acctTx" val="1"/>
              <dgm:constr type="ctrX" for="ch" forName="level" val="1"/>
              <dgm:constr type="ctrY" for="ch" forName="level" val="1"/>
              <dgm:constr type="w" for="ch" forName="level" val="1"/>
              <dgm:constr type="h" for="ch" forName="level" val="1"/>
              <dgm:constr type="ctrX" for="ch" forName="levelTx" refType="ctrX" refFor="ch" refForName="level"/>
              <dgm:constr type="ctrY" for="ch" forName="levelTx" refType="ctrY" refFor="ch" refForName="level"/>
              <dgm:constr type="w" for="ch" forName="levelTx" refType="w" refFor="ch" refForName="level"/>
              <dgm:constr type="h" for="ch" forName="levelTx" refType="h" refFor="ch" refForName="level"/>
            </dgm:constrLst>
          </dgm:if>
          <dgm:else name="Name11">
            <dgm:constrLst>
              <dgm:constr type="ctrX" for="ch" forName="acctBkgd" val="1"/>
              <dgm:constr type="ctrY" for="ch" forName="acctBkgd" val="1"/>
              <dgm:constr type="w" for="ch" forName="acctBkgd" val="1"/>
              <dgm:constr type="h" for="ch" forName="acctBkgd" val="1"/>
              <dgm:constr type="ctrX" for="ch" forName="acctTx" val="1"/>
              <dgm:constr type="ctrY" for="ch" forName="acctTx" val="1"/>
              <dgm:constr type="w" for="ch" forName="acctTx" val="1"/>
              <dgm:constr type="h" for="ch" forName="acctTx" val="1"/>
              <dgm:constr type="ctrX" for="ch" forName="level" val="1"/>
              <dgm:constr type="ctrY" for="ch" forName="level" val="1"/>
              <dgm:constr type="w" for="ch" forName="level" val="1"/>
              <dgm:constr type="h" for="ch" forName="level" val="1"/>
              <dgm:constr type="ctrX" for="ch" forName="levelTx" refType="ctrX" refFor="ch" refForName="level"/>
              <dgm:constr type="ctrY" for="ch" forName="levelTx" refType="ctrY" refFor="ch" refForName="level"/>
              <dgm:constr type="w" for="ch" forName="levelTx" refType="w" refFor="ch" refForName="level" fact="0.65"/>
              <dgm:constr type="h" for="ch" forName="levelTx" refType="h" refFor="ch" refForName="level"/>
            </dgm:constrLst>
          </dgm:else>
        </dgm:choose>
        <dgm:ruleLst/>
        <dgm:choose name="Name12">
          <dgm:if name="Name13" axis="ch" ptType="node" func="cnt" op="gte" val="1">
            <dgm:layoutNode name="acctBkgd" styleLbl="alignAcc1">
              <dgm:alg type="sp"/>
              <dgm:shape xmlns:r="http://schemas.openxmlformats.org/officeDocument/2006/relationships" type="nonIsoscelesTrapezoid" r:blip="">
                <dgm:adjLst/>
              </dgm:shape>
              <dgm:presOf axis="des" ptType="node"/>
              <dgm:constrLst/>
              <dgm:ruleLst/>
            </dgm:layoutNode>
            <dgm:layoutNode name="acctTx" styleLbl="alignAcc1">
              <dgm:varLst>
                <dgm:bulletEnabled val="1"/>
              </dgm:varLst>
              <dgm:alg type="tx">
                <dgm:param type="stBulletLvl" val="1"/>
                <dgm:param type="txAnchorVertCh" val="t"/>
              </dgm:alg>
              <dgm:shape xmlns:r="http://schemas.openxmlformats.org/officeDocument/2006/relationships" type="nonIsoscelesTrapezoid" r:blip="" hideGeom="1">
                <dgm:adjLst/>
              </dgm:shape>
              <dgm:presOf axis="des" ptType="node"/>
              <dgm:constrLst>
                <dgm:constr type="secFontSz" val="65"/>
                <dgm:constr type="primFontSz" refType="secFontSz"/>
                <dgm:constr type="tMarg" refType="secFontSz" fact="0.3"/>
                <dgm:constr type="bMarg" refType="secFontSz" fact="0.3"/>
                <dgm:constr type="lMarg" refType="secFontSz" fact="0.3"/>
                <dgm:constr type="rMarg" refType="secFontSz" fact="0.3"/>
              </dgm:constrLst>
              <dgm:ruleLst>
                <dgm:rule type="secFontSz" val="5" fact="NaN" max="NaN"/>
              </dgm:ruleLst>
            </dgm:layoutNode>
          </dgm:if>
          <dgm:else name="Name14"/>
        </dgm:choose>
        <dgm:layoutNode name="level">
          <dgm:varLst>
            <dgm:chMax val="1"/>
            <dgm:bulletEnabled val="1"/>
          </dgm:varLst>
          <dgm:alg type="sp"/>
          <dgm:shape xmlns:r="http://schemas.openxmlformats.org/officeDocument/2006/relationships" type="trapezoid" r:blip="">
            <dgm:adjLst/>
          </dgm:shape>
          <dgm:presOf axis="self"/>
          <dgm:constrLst>
            <dgm:constr type="h" val="500"/>
            <dgm:constr type="w" val="1"/>
          </dgm:constrLst>
          <dgm:ruleLst/>
        </dgm:layoutNode>
        <dgm:layoutNode name="levelTx" styleLbl="revTx">
          <dgm:varLst>
            <dgm:chMax val="1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presOf axis="self"/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layoutNode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pyramid1">
  <dgm:title val=""/>
  <dgm:desc val=""/>
  <dgm:catLst>
    <dgm:cat type="pyramid" pri="1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pyra">
          <dgm:param type="linDir" val="fromB"/>
          <dgm:param type="txDir" val="fromT"/>
          <dgm:param type="pyraAcctPos" val="aft"/>
          <dgm:param type="pyraAcctTxMar" val="step"/>
          <dgm:param type="pyraAcctBkgdNode" val="acctBkgd"/>
          <dgm:param type="pyraAcctTxNode" val="acctTx"/>
          <dgm:param type="pyraLvlNode" val="level"/>
        </dgm:alg>
      </dgm:if>
      <dgm:else name="Name3">
        <dgm:alg type="pyra">
          <dgm:param type="linDir" val="fromB"/>
          <dgm:param type="txDir" val="fromT"/>
          <dgm:param type="pyraAcctPos" val="bef"/>
          <dgm:param type="pyraAcctTxMar" val="step"/>
          <dgm:param type="pyraAcctBkgdNode" val="acctBkgd"/>
          <dgm:param type="pyraAcctTxNode" val="acctTx"/>
          <dgm:param type="pyraLvlNode" val="level"/>
        </dgm:alg>
      </dgm:else>
    </dgm:choose>
    <dgm:shape xmlns:r="http://schemas.openxmlformats.org/officeDocument/2006/relationships" r:blip="">
      <dgm:adjLst/>
    </dgm:shape>
    <dgm:presOf/>
    <dgm:choose name="Name4">
      <dgm:if name="Name5" axis="root des" ptType="all node" func="maxDepth" op="gte" val="2">
        <dgm:constrLst>
          <dgm:constr type="primFontSz" for="des" forName="levelTx" op="equ"/>
          <dgm:constr type="secFontSz" for="des" forName="acctTx" op="equ"/>
          <dgm:constr type="pyraAcctRatio" val="0.32"/>
        </dgm:constrLst>
      </dgm:if>
      <dgm:else name="Name6">
        <dgm:constrLst>
          <dgm:constr type="primFontSz" for="des" forName="levelTx" op="equ"/>
          <dgm:constr type="secFontSz" for="des" forName="acctTx" op="equ"/>
          <dgm:constr type="pyraAcctRatio"/>
        </dgm:constrLst>
      </dgm:else>
    </dgm:choose>
    <dgm:ruleLst/>
    <dgm:forEach name="Name7" axis="ch" ptType="node">
      <dgm:layoutNode name="Name8">
        <dgm:alg type="composite">
          <dgm:param type="horzAlign" val="none"/>
        </dgm:alg>
        <dgm:shape xmlns:r="http://schemas.openxmlformats.org/officeDocument/2006/relationships" r:blip="">
          <dgm:adjLst/>
        </dgm:shape>
        <dgm:presOf/>
        <dgm:choose name="Name9">
          <dgm:if name="Name10" axis="self" ptType="node" func="pos" op="equ" val="1">
            <dgm:constrLst>
              <dgm:constr type="ctrX" for="ch" forName="acctBkgd" val="1"/>
              <dgm:constr type="ctrY" for="ch" forName="acctBkgd" val="1"/>
              <dgm:constr type="w" for="ch" forName="acctBkgd" val="1"/>
              <dgm:constr type="h" for="ch" forName="acctBkgd" val="1"/>
              <dgm:constr type="ctrX" for="ch" forName="acctTx" val="1"/>
              <dgm:constr type="ctrY" for="ch" forName="acctTx" val="1"/>
              <dgm:constr type="w" for="ch" forName="acctTx" val="1"/>
              <dgm:constr type="h" for="ch" forName="acctTx" val="1"/>
              <dgm:constr type="ctrX" for="ch" forName="level" val="1"/>
              <dgm:constr type="ctrY" for="ch" forName="level" val="1"/>
              <dgm:constr type="w" for="ch" forName="level" val="1"/>
              <dgm:constr type="h" for="ch" forName="level" val="1"/>
              <dgm:constr type="ctrX" for="ch" forName="levelTx" refType="ctrX" refFor="ch" refForName="level"/>
              <dgm:constr type="ctrY" for="ch" forName="levelTx" refType="ctrY" refFor="ch" refForName="level"/>
              <dgm:constr type="w" for="ch" forName="levelTx" refType="w" refFor="ch" refForName="level"/>
              <dgm:constr type="h" for="ch" forName="levelTx" refType="h" refFor="ch" refForName="level"/>
            </dgm:constrLst>
          </dgm:if>
          <dgm:else name="Name11">
            <dgm:constrLst>
              <dgm:constr type="ctrX" for="ch" forName="acctBkgd" val="1"/>
              <dgm:constr type="ctrY" for="ch" forName="acctBkgd" val="1"/>
              <dgm:constr type="w" for="ch" forName="acctBkgd" val="1"/>
              <dgm:constr type="h" for="ch" forName="acctBkgd" val="1"/>
              <dgm:constr type="ctrX" for="ch" forName="acctTx" val="1"/>
              <dgm:constr type="ctrY" for="ch" forName="acctTx" val="1"/>
              <dgm:constr type="w" for="ch" forName="acctTx" val="1"/>
              <dgm:constr type="h" for="ch" forName="acctTx" val="1"/>
              <dgm:constr type="ctrX" for="ch" forName="level" val="1"/>
              <dgm:constr type="ctrY" for="ch" forName="level" val="1"/>
              <dgm:constr type="w" for="ch" forName="level" val="1"/>
              <dgm:constr type="h" for="ch" forName="level" val="1"/>
              <dgm:constr type="ctrX" for="ch" forName="levelTx" refType="ctrX" refFor="ch" refForName="level"/>
              <dgm:constr type="ctrY" for="ch" forName="levelTx" refType="ctrY" refFor="ch" refForName="level"/>
              <dgm:constr type="w" for="ch" forName="levelTx" refType="w" refFor="ch" refForName="level" fact="0.65"/>
              <dgm:constr type="h" for="ch" forName="levelTx" refType="h" refFor="ch" refForName="level"/>
            </dgm:constrLst>
          </dgm:else>
        </dgm:choose>
        <dgm:ruleLst/>
        <dgm:choose name="Name12">
          <dgm:if name="Name13" axis="ch" ptType="node" func="cnt" op="gte" val="1">
            <dgm:layoutNode name="acctBkgd" styleLbl="alignAcc1">
              <dgm:alg type="sp"/>
              <dgm:shape xmlns:r="http://schemas.openxmlformats.org/officeDocument/2006/relationships" type="nonIsoscelesTrapezoid" r:blip="">
                <dgm:adjLst/>
              </dgm:shape>
              <dgm:presOf axis="des" ptType="node"/>
              <dgm:constrLst/>
              <dgm:ruleLst/>
            </dgm:layoutNode>
            <dgm:layoutNode name="acctTx" styleLbl="alignAcc1">
              <dgm:varLst>
                <dgm:bulletEnabled val="1"/>
              </dgm:varLst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type="nonIsoscelesTrapezoid" r:blip="" hideGeom="1">
                <dgm:adjLst/>
              </dgm:shape>
              <dgm:presOf axis="des" ptType="node"/>
              <dgm:constrLst>
                <dgm:constr type="secFontSz" val="65"/>
                <dgm:constr type="primFontSz" refType="secFontSz"/>
                <dgm:constr type="tMarg" refType="secFontSz" fact="0.3"/>
                <dgm:constr type="bMarg" refType="secFontSz" fact="0.3"/>
                <dgm:constr type="lMarg" refType="secFontSz" fact="0.3"/>
                <dgm:constr type="rMarg" refType="secFontSz" fact="0.3"/>
              </dgm:constrLst>
              <dgm:ruleLst>
                <dgm:rule type="secFontSz" val="5" fact="NaN" max="NaN"/>
              </dgm:ruleLst>
            </dgm:layoutNode>
          </dgm:if>
          <dgm:else name="Name14"/>
        </dgm:choose>
        <dgm:layoutNode name="level">
          <dgm:varLst>
            <dgm:chMax val="1"/>
            <dgm:bulletEnabled val="1"/>
          </dgm:varLst>
          <dgm:alg type="sp"/>
          <dgm:shape xmlns:r="http://schemas.openxmlformats.org/officeDocument/2006/relationships" type="trapezoid" r:blip="">
            <dgm:adjLst/>
          </dgm:shape>
          <dgm:presOf axis="self"/>
          <dgm:constrLst>
            <dgm:constr type="h" val="500"/>
            <dgm:constr type="w" val="1"/>
          </dgm:constrLst>
          <dgm:ruleLst/>
        </dgm:layoutNode>
        <dgm:layoutNode name="levelTx" styleLbl="revTx">
          <dgm:varLst>
            <dgm:chMax val="1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presOf axis="self"/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layoutNod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rawings/drawing1.xml><?xml version="1.0" encoding="utf-8"?>
<c:userShapes xmlns:c="http://schemas.openxmlformats.org/drawingml/2006/chart">
  <cdr:relSizeAnchor xmlns:cdr="http://schemas.openxmlformats.org/drawingml/2006/chartDrawing">
    <cdr:from>
      <cdr:x>0.52445</cdr:x>
      <cdr:y>0.84156</cdr:y>
    </cdr:from>
    <cdr:to>
      <cdr:x>1</cdr:x>
      <cdr:y>0.92437</cdr:y>
    </cdr:to>
    <cdr:sp macro="" textlink="">
      <cdr:nvSpPr>
        <cdr:cNvPr id="2" name="TextBox 1"/>
        <cdr:cNvSpPr txBox="1"/>
      </cdr:nvSpPr>
      <cdr:spPr>
        <a:xfrm xmlns:a="http://schemas.openxmlformats.org/drawingml/2006/main">
          <a:off x="3418046" y="2725237"/>
          <a:ext cx="3099295" cy="268176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square" rtlCol="1"/>
        <a:lstStyle xmlns:a="http://schemas.openxmlformats.org/drawingml/2006/main"/>
        <a:p xmlns:a="http://schemas.openxmlformats.org/drawingml/2006/main">
          <a:pPr algn="ctr" rtl="1"/>
          <a:r>
            <a:rPr lang="he-IL" sz="1400" b="1" dirty="0"/>
            <a:t>אפיון הפונים לקו החם (בריונות בלבד)</a:t>
          </a:r>
        </a:p>
      </cdr:txBody>
    </cdr:sp>
  </cdr:relSizeAnchor>
</c:userShapes>
</file>

<file path=ppt/drawings/drawing2.xml><?xml version="1.0" encoding="utf-8"?>
<c:userShapes xmlns:c="http://schemas.openxmlformats.org/drawingml/2006/chart">
  <cdr:relSizeAnchor xmlns:cdr="http://schemas.openxmlformats.org/drawingml/2006/chartDrawing">
    <cdr:from>
      <cdr:x>0.20723</cdr:x>
      <cdr:y>0.01591</cdr:y>
    </cdr:from>
    <cdr:to>
      <cdr:x>0.3125</cdr:x>
      <cdr:y>0.21794</cdr:y>
    </cdr:to>
    <cdr:sp macro="" textlink="">
      <cdr:nvSpPr>
        <cdr:cNvPr id="3" name="TextBox 2"/>
        <cdr:cNvSpPr txBox="1"/>
      </cdr:nvSpPr>
      <cdr:spPr>
        <a:xfrm xmlns:a="http://schemas.openxmlformats.org/drawingml/2006/main">
          <a:off x="1800200" y="72008"/>
          <a:ext cx="914400" cy="914400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none" rtlCol="1"/>
        <a:lstStyle xmlns:a="http://schemas.openxmlformats.org/drawingml/2006/main"/>
        <a:p xmlns:a="http://schemas.openxmlformats.org/drawingml/2006/main">
          <a:endParaRPr lang="he-IL" sz="2800" dirty="0"/>
        </a:p>
      </cdr:txBody>
    </cdr:sp>
  </cdr:relSizeAnchor>
</c:userShap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/Users/yael1/Documents/*my%20clients/isoc%20-%20igud%20internet/ISOC%20Logo/final%20logo/jpg/isoc_logo%20Heb.jpg" TargetMode="External"/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2.png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/Users/yael1/Documents/*my%20clients/isoc%20-%20igud%20internet/ISOC%20Logo/final%20logo/png/isoc_logo%20Heb.png" TargetMode="External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/Users/yael1/Documents/*my%20clients/isoc%20-%20igud%20internet/ISOC%20Logo/presentation/Isoc%20Presentation%20dark%20final%20slide%20&amp;%20logo.jpg" TargetMode="External"/><Relationship Id="rId2" Type="http://schemas.openxmlformats.org/officeDocument/2006/relationships/image" Target="../media/image6.jpe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image" Target="/Users/yael1/Documents/*my%20clients/isoc%20-%20igud%20internet/ISOC%20Logo/final%20logo/jpg/isoc_logo%20Heb.jpg" TargetMode="External"/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2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6" descr="/Users/yael1/Documents/*my clients/isoc - igud internet/ISOC Logo/final logo/jpg/isoc_logo Heb.jpg"/>
          <p:cNvPicPr>
            <a:picLocks noChangeAspect="1"/>
          </p:cNvPicPr>
          <p:nvPr userDrawn="1"/>
        </p:nvPicPr>
        <p:blipFill>
          <a:blip r:embed="rId2" r:link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70241" y="3277471"/>
            <a:ext cx="5310784" cy="2527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Picture 7" descr="isoc olam.png"/>
          <p:cNvPicPr>
            <a:picLocks noChangeAspect="1"/>
          </p:cNvPicPr>
          <p:nvPr userDrawn="1"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251267" cy="30686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602952905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6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84651" y="3081339"/>
            <a:ext cx="2605032" cy="1298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Picture 7" descr="isoc olam.png"/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251267" cy="30686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Title Placeholder 1"/>
          <p:cNvSpPr>
            <a:spLocks noGrp="1"/>
          </p:cNvSpPr>
          <p:nvPr>
            <p:ph type="title"/>
          </p:nvPr>
        </p:nvSpPr>
        <p:spPr bwMode="auto">
          <a:xfrm>
            <a:off x="389983" y="4605928"/>
            <a:ext cx="11463743" cy="8020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="" xmlns:ma14="http://schemas.microsoft.com/office/mac/drawingml/2011/main" val="1"/>
            </a:ext>
          </a:extLst>
        </p:spPr>
        <p:txBody>
          <a:bodyPr anchor="t"/>
          <a:lstStyle>
            <a:lvl1pPr algn="ctr">
              <a:defRPr>
                <a:solidFill>
                  <a:srgbClr val="4C4D4F"/>
                </a:solidFill>
              </a:defRPr>
            </a:lvl1pPr>
          </a:lstStyle>
          <a:p>
            <a:pPr lvl="0"/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5" name="Subtitle 2"/>
          <p:cNvSpPr>
            <a:spLocks noGrp="1"/>
          </p:cNvSpPr>
          <p:nvPr>
            <p:ph type="subTitle" idx="1"/>
          </p:nvPr>
        </p:nvSpPr>
        <p:spPr>
          <a:xfrm>
            <a:off x="389983" y="5490051"/>
            <a:ext cx="11463743" cy="654225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47964404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6" descr="/Users/yael1/Documents/*my clients/isoc - igud internet/ISOC Logo/final logo/png/isoc_logo Heb.png"/>
          <p:cNvPicPr>
            <a:picLocks noChangeAspect="1"/>
          </p:cNvPicPr>
          <p:nvPr userDrawn="1"/>
        </p:nvPicPr>
        <p:blipFill>
          <a:blip r:embed="rId2" r:link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6184" y="5764213"/>
            <a:ext cx="1798947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65879" y="2130426"/>
            <a:ext cx="1157278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17125876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6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6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Picture 7" descr="Isoc_il_icon.png"/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70501" y="598488"/>
            <a:ext cx="2383367" cy="1770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246256347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6" descr="/Users/yael1/Documents/*my clients/isoc - igud internet/ISOC Logo/presentation/Isoc Presentation dark final slide &amp; logo.jpg"/>
          <p:cNvPicPr>
            <a:picLocks noChangeAspect="1"/>
          </p:cNvPicPr>
          <p:nvPr userDrawn="1"/>
        </p:nvPicPr>
        <p:blipFill>
          <a:blip r:embed="rId2" r:link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724447967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6" descr="/Users/yael1/Documents/*my clients/isoc - igud internet/ISOC Logo/final logo/jpg/isoc_logo Heb.jpg"/>
          <p:cNvPicPr>
            <a:picLocks noChangeAspect="1"/>
          </p:cNvPicPr>
          <p:nvPr userDrawn="1"/>
        </p:nvPicPr>
        <p:blipFill>
          <a:blip r:embed="rId2" r:link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71385" y="306388"/>
            <a:ext cx="3391263" cy="1600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65879" y="2130426"/>
            <a:ext cx="1157278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B14C715C-B3D4-400F-8277-A54CBB455463}" type="datetimeFigureOut">
              <a:rPr lang="en-US" altLang="he-IL"/>
              <a:pPr/>
              <a:t>1/23/2017</a:t>
            </a:fld>
            <a:endParaRPr lang="en-US" altLang="he-IL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818C2AD-6FF9-413F-A86E-A36833A49F40}" type="slidenum">
              <a:rPr lang="en-US" altLang="he-IL"/>
              <a:pPr/>
              <a:t>‹#›</a:t>
            </a:fld>
            <a:endParaRPr lang="en-US" altLang="he-IL"/>
          </a:p>
        </p:txBody>
      </p:sp>
    </p:spTree>
    <p:extLst>
      <p:ext uri="{BB962C8B-B14F-4D97-AF65-F5344CB8AC3E}">
        <p14:creationId xmlns:p14="http://schemas.microsoft.com/office/powerpoint/2010/main" val="2928855985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6" descr="Isoc cut logo for bckgd.gif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4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16156C15-63D2-42DD-AA96-8248D4DB0FA5}" type="datetimeFigureOut">
              <a:rPr lang="en-US" altLang="he-IL"/>
              <a:pPr/>
              <a:t>1/23/2017</a:t>
            </a:fld>
            <a:endParaRPr lang="en-US" altLang="he-IL"/>
          </a:p>
        </p:txBody>
      </p:sp>
      <p:sp>
        <p:nvSpPr>
          <p:cNvPr id="5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71C32D5-CFBC-4263-A4F6-A969CDEAC35B}" type="slidenum">
              <a:rPr lang="en-US" altLang="he-IL"/>
              <a:pPr/>
              <a:t>‹#›</a:t>
            </a:fld>
            <a:endParaRPr lang="en-US" altLang="he-IL"/>
          </a:p>
        </p:txBody>
      </p:sp>
    </p:spTree>
    <p:extLst>
      <p:ext uri="{BB962C8B-B14F-4D97-AF65-F5344CB8AC3E}">
        <p14:creationId xmlns:p14="http://schemas.microsoft.com/office/powerpoint/2010/main" val="650755634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19323056-0B0E-4FD9-A751-BD46020F0093}" type="datetimeFigureOut">
              <a:rPr lang="en-US" altLang="he-IL"/>
              <a:pPr/>
              <a:t>1/23/2017</a:t>
            </a:fld>
            <a:endParaRPr lang="en-US" altLang="he-I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040A0E8-688E-4F6A-8853-E6054436BE2F}" type="slidenum">
              <a:rPr lang="en-US" altLang="he-IL"/>
              <a:pPr/>
              <a:t>‹#›</a:t>
            </a:fld>
            <a:endParaRPr lang="en-US" altLang="he-IL"/>
          </a:p>
        </p:txBody>
      </p:sp>
    </p:spTree>
    <p:extLst>
      <p:ext uri="{BB962C8B-B14F-4D97-AF65-F5344CB8AC3E}">
        <p14:creationId xmlns:p14="http://schemas.microsoft.com/office/powerpoint/2010/main" val="176363237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5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65879" y="2130426"/>
            <a:ext cx="1157278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2855654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63084" y="4406901"/>
            <a:ext cx="103632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63084" y="2906713"/>
            <a:ext cx="103632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F3DEA41A-B42B-4D5E-B0C8-BF6DCC046C6B}" type="datetimeFigureOut">
              <a:rPr lang="en-US" altLang="he-IL"/>
              <a:pPr/>
              <a:t>1/23/2017</a:t>
            </a:fld>
            <a:endParaRPr lang="en-US" altLang="he-I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6E51C00-66A0-4E12-8C5D-19FCF1037B7C}" type="slidenum">
              <a:rPr lang="en-US" altLang="he-IL"/>
              <a:pPr/>
              <a:t>‹#›</a:t>
            </a:fld>
            <a:endParaRPr lang="en-US" altLang="he-IL"/>
          </a:p>
        </p:txBody>
      </p:sp>
    </p:spTree>
    <p:extLst>
      <p:ext uri="{BB962C8B-B14F-4D97-AF65-F5344CB8AC3E}">
        <p14:creationId xmlns:p14="http://schemas.microsoft.com/office/powerpoint/2010/main" val="258206835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09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97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1B11F500-7311-46A5-8B4E-DA910692376C}" type="datetimeFigureOut">
              <a:rPr lang="en-US" altLang="he-IL"/>
              <a:pPr/>
              <a:t>1/23/2017</a:t>
            </a:fld>
            <a:endParaRPr lang="en-US" altLang="he-IL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3166D52-D009-4869-A56B-F0F3E60850A0}" type="slidenum">
              <a:rPr lang="en-US" altLang="he-IL"/>
              <a:pPr/>
              <a:t>‹#›</a:t>
            </a:fld>
            <a:endParaRPr lang="en-US" altLang="he-IL"/>
          </a:p>
        </p:txBody>
      </p:sp>
    </p:spTree>
    <p:extLst>
      <p:ext uri="{BB962C8B-B14F-4D97-AF65-F5344CB8AC3E}">
        <p14:creationId xmlns:p14="http://schemas.microsoft.com/office/powerpoint/2010/main" val="397132549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917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917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93368" y="1535113"/>
            <a:ext cx="5389033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93368" y="2174875"/>
            <a:ext cx="5389033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17CE02F3-32CA-447F-94ED-3B6DEA9F1235}" type="datetimeFigureOut">
              <a:rPr lang="en-US" altLang="he-IL"/>
              <a:pPr/>
              <a:t>1/23/2017</a:t>
            </a:fld>
            <a:endParaRPr lang="en-US" altLang="he-IL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F0ED03C-A224-486B-840A-54AD9F1C1F79}" type="slidenum">
              <a:rPr lang="en-US" altLang="he-IL"/>
              <a:pPr/>
              <a:t>‹#›</a:t>
            </a:fld>
            <a:endParaRPr lang="en-US" altLang="he-IL"/>
          </a:p>
        </p:txBody>
      </p:sp>
    </p:spTree>
    <p:extLst>
      <p:ext uri="{BB962C8B-B14F-4D97-AF65-F5344CB8AC3E}">
        <p14:creationId xmlns:p14="http://schemas.microsoft.com/office/powerpoint/2010/main" val="642347667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DF93E125-6073-4992-8AE0-800ED90BA983}" type="datetimeFigureOut">
              <a:rPr lang="en-US" altLang="he-IL"/>
              <a:pPr/>
              <a:t>1/23/2017</a:t>
            </a:fld>
            <a:endParaRPr lang="en-US" altLang="he-IL"/>
          </a:p>
        </p:txBody>
      </p:sp>
      <p:sp>
        <p:nvSpPr>
          <p:cNvPr id="3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C700EA9-E75A-4FF2-B080-5A6A99E46018}" type="slidenum">
              <a:rPr lang="en-US" altLang="he-IL"/>
              <a:pPr/>
              <a:t>‹#›</a:t>
            </a:fld>
            <a:endParaRPr lang="en-US" altLang="he-IL"/>
          </a:p>
        </p:txBody>
      </p:sp>
    </p:spTree>
    <p:extLst>
      <p:ext uri="{BB962C8B-B14F-4D97-AF65-F5344CB8AC3E}">
        <p14:creationId xmlns:p14="http://schemas.microsoft.com/office/powerpoint/2010/main" val="2885832484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1" y="273050"/>
            <a:ext cx="4011084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6733" y="273051"/>
            <a:ext cx="6815667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1" y="1435101"/>
            <a:ext cx="4011084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FC8DCCE1-CE1D-4366-8F5F-BFED4D37B90A}" type="datetimeFigureOut">
              <a:rPr lang="en-US" altLang="he-IL"/>
              <a:pPr/>
              <a:t>1/23/2017</a:t>
            </a:fld>
            <a:endParaRPr lang="en-US" altLang="he-IL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6EB0FEE-4C41-446D-B1B9-3531C53D181B}" type="slidenum">
              <a:rPr lang="en-US" altLang="he-IL"/>
              <a:pPr/>
              <a:t>‹#›</a:t>
            </a:fld>
            <a:endParaRPr lang="en-US" altLang="he-IL"/>
          </a:p>
        </p:txBody>
      </p:sp>
    </p:spTree>
    <p:extLst>
      <p:ext uri="{BB962C8B-B14F-4D97-AF65-F5344CB8AC3E}">
        <p14:creationId xmlns:p14="http://schemas.microsoft.com/office/powerpoint/2010/main" val="4155088720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389717" y="4800600"/>
            <a:ext cx="73152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389717" y="612775"/>
            <a:ext cx="73152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n-US" noProof="0"/>
              <a:t>Click icon to add picture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389717" y="5367338"/>
            <a:ext cx="73152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D10256BD-4A6E-482B-802D-8597FE175856}" type="datetimeFigureOut">
              <a:rPr lang="en-US" altLang="he-IL"/>
              <a:pPr/>
              <a:t>1/23/2017</a:t>
            </a:fld>
            <a:endParaRPr lang="en-US" altLang="he-IL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8FFBD3B-9271-4F74-AB27-4BF1154093D5}" type="slidenum">
              <a:rPr lang="en-US" altLang="he-IL"/>
              <a:pPr/>
              <a:t>‹#›</a:t>
            </a:fld>
            <a:endParaRPr lang="en-US" altLang="he-IL"/>
          </a:p>
        </p:txBody>
      </p:sp>
    </p:spTree>
    <p:extLst>
      <p:ext uri="{BB962C8B-B14F-4D97-AF65-F5344CB8AC3E}">
        <p14:creationId xmlns:p14="http://schemas.microsoft.com/office/powerpoint/2010/main" val="167146712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28E92286-EBB3-4C83-9883-77AB5DBA601B}" type="datetimeFigureOut">
              <a:rPr lang="en-US" altLang="he-IL"/>
              <a:pPr/>
              <a:t>1/23/2017</a:t>
            </a:fld>
            <a:endParaRPr lang="en-US" altLang="he-I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28EC9C4-DD8D-4E58-B92C-AA4D9E9B027A}" type="slidenum">
              <a:rPr lang="en-US" altLang="he-IL"/>
              <a:pPr/>
              <a:t>‹#›</a:t>
            </a:fld>
            <a:endParaRPr lang="en-US" altLang="he-IL"/>
          </a:p>
        </p:txBody>
      </p:sp>
    </p:spTree>
    <p:extLst>
      <p:ext uri="{BB962C8B-B14F-4D97-AF65-F5344CB8AC3E}">
        <p14:creationId xmlns:p14="http://schemas.microsoft.com/office/powerpoint/2010/main" val="1672598995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839200" y="274639"/>
            <a:ext cx="27432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09600" y="274639"/>
            <a:ext cx="8026400" cy="5851525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F2880348-1AC9-4839-A256-7DCB740BAB89}" type="datetimeFigureOut">
              <a:rPr lang="en-US" altLang="he-IL"/>
              <a:pPr/>
              <a:t>1/23/2017</a:t>
            </a:fld>
            <a:endParaRPr lang="en-US" altLang="he-I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2C2873F-560A-4F7F-B37C-408866E67086}" type="slidenum">
              <a:rPr lang="en-US" altLang="he-IL"/>
              <a:pPr/>
              <a:t>‹#›</a:t>
            </a:fld>
            <a:endParaRPr lang="en-US" altLang="he-IL"/>
          </a:p>
        </p:txBody>
      </p:sp>
    </p:spTree>
    <p:extLst>
      <p:ext uri="{BB962C8B-B14F-4D97-AF65-F5344CB8AC3E}">
        <p14:creationId xmlns:p14="http://schemas.microsoft.com/office/powerpoint/2010/main" val="804404757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334852503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/>
          <p:cNvSpPr>
            <a:spLocks noGrp="1"/>
          </p:cNvSpPr>
          <p:nvPr>
            <p:ph type="title"/>
          </p:nvPr>
        </p:nvSpPr>
        <p:spPr bwMode="auto">
          <a:xfrm>
            <a:off x="609600" y="274638"/>
            <a:ext cx="109728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he-IL"/>
              <a:t>Click to edit Master title style</a:t>
            </a:r>
          </a:p>
        </p:txBody>
      </p:sp>
      <p:sp>
        <p:nvSpPr>
          <p:cNvPr id="102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609600" y="1600201"/>
            <a:ext cx="109728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he-IL"/>
              <a:t>Edit Master text styles</a:t>
            </a:r>
          </a:p>
          <a:p>
            <a:pPr lvl="1"/>
            <a:r>
              <a:rPr lang="en-US" altLang="he-IL"/>
              <a:t>Second level</a:t>
            </a:r>
          </a:p>
          <a:p>
            <a:pPr lvl="2"/>
            <a:r>
              <a:rPr lang="en-US" altLang="he-IL"/>
              <a:t>Third level</a:t>
            </a:r>
          </a:p>
          <a:p>
            <a:pPr lvl="3"/>
            <a:r>
              <a:rPr lang="en-US" altLang="he-IL"/>
              <a:t>Fourth level</a:t>
            </a:r>
          </a:p>
          <a:p>
            <a:pPr lvl="4"/>
            <a:r>
              <a:rPr lang="en-US" altLang="he-IL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09600" y="6356351"/>
            <a:ext cx="28448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>
              <a:defRPr sz="1200">
                <a:solidFill>
                  <a:srgbClr val="898989"/>
                </a:solidFill>
              </a:defRPr>
            </a:lvl1pPr>
          </a:lstStyle>
          <a:p>
            <a:fld id="{742C158B-E375-4440-9837-9B40180B1D39}" type="datetimeFigureOut">
              <a:rPr lang="en-US" altLang="he-IL"/>
              <a:pPr/>
              <a:t>1/23/2017</a:t>
            </a:fld>
            <a:endParaRPr lang="en-US" altLang="he-I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165600" y="6356351"/>
            <a:ext cx="3860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737600" y="6356351"/>
            <a:ext cx="28448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>
              <a:defRPr sz="1200">
                <a:solidFill>
                  <a:srgbClr val="898989"/>
                </a:solidFill>
              </a:defRPr>
            </a:lvl1pPr>
          </a:lstStyle>
          <a:p>
            <a:fld id="{94826694-2A0E-4CEB-989E-B6872F904F55}" type="slidenum">
              <a:rPr lang="en-US" altLang="he-IL"/>
              <a:pPr/>
              <a:t>‹#›</a:t>
            </a:fld>
            <a:endParaRPr lang="en-US" altLang="he-I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90" r:id="rId1"/>
    <p:sldLayoutId id="2147483791" r:id="rId2"/>
    <p:sldLayoutId id="2147483792" r:id="rId3"/>
    <p:sldLayoutId id="2147483793" r:id="rId4"/>
    <p:sldLayoutId id="2147483794" r:id="rId5"/>
    <p:sldLayoutId id="2147483795" r:id="rId6"/>
    <p:sldLayoutId id="2147483796" r:id="rId7"/>
    <p:sldLayoutId id="2147483781" r:id="rId8"/>
    <p:sldLayoutId id="2147483797" r:id="rId9"/>
    <p:sldLayoutId id="2147483782" r:id="rId10"/>
    <p:sldLayoutId id="2147483783" r:id="rId11"/>
    <p:sldLayoutId id="2147483784" r:id="rId12"/>
    <p:sldLayoutId id="2147483785" r:id="rId13"/>
    <p:sldLayoutId id="2147483786" r:id="rId14"/>
    <p:sldLayoutId id="2147483787" r:id="rId15"/>
    <p:sldLayoutId id="2147483788" r:id="rId16"/>
    <p:sldLayoutId id="2147483789" r:id="rId17"/>
    <p:sldLayoutId id="2147483798" r:id="rId18"/>
  </p:sldLayoutIdLst>
  <p:txStyles>
    <p:titleStyle>
      <a:lvl1pPr algn="ctr" defTabSz="457200" rtl="1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ヒラギノ角ゴ Pro W3" charset="0"/>
          <a:cs typeface="ヒラギノ角ゴ Pro W3" charset="0"/>
        </a:defRPr>
      </a:lvl1pPr>
      <a:lvl2pPr algn="ctr" defTabSz="457200" rtl="1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charset="0"/>
          <a:ea typeface="ヒラギノ角ゴ Pro W3" charset="0"/>
          <a:cs typeface="ヒラギノ角ゴ Pro W3" charset="0"/>
        </a:defRPr>
      </a:lvl2pPr>
      <a:lvl3pPr algn="ctr" defTabSz="457200" rtl="1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charset="0"/>
          <a:ea typeface="ヒラギノ角ゴ Pro W3" charset="0"/>
          <a:cs typeface="ヒラギノ角ゴ Pro W3" charset="0"/>
        </a:defRPr>
      </a:lvl3pPr>
      <a:lvl4pPr algn="ctr" defTabSz="457200" rtl="1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charset="0"/>
          <a:ea typeface="ヒラギノ角ゴ Pro W3" charset="0"/>
          <a:cs typeface="ヒラギノ角ゴ Pro W3" charset="0"/>
        </a:defRPr>
      </a:lvl4pPr>
      <a:lvl5pPr algn="ctr" defTabSz="457200" rtl="1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charset="0"/>
          <a:ea typeface="ヒラギノ角ゴ Pro W3" charset="0"/>
          <a:cs typeface="ヒラギノ角ゴ Pro W3" charset="0"/>
        </a:defRPr>
      </a:lvl5pPr>
      <a:lvl6pPr marL="457200" algn="ctr" defTabSz="457200" rtl="1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charset="0"/>
          <a:ea typeface="ヒラギノ角ゴ Pro W3" charset="0"/>
          <a:cs typeface="ヒラギノ角ゴ Pro W3" charset="0"/>
        </a:defRPr>
      </a:lvl6pPr>
      <a:lvl7pPr marL="914400" algn="ctr" defTabSz="457200" rtl="1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charset="0"/>
          <a:ea typeface="ヒラギノ角ゴ Pro W3" charset="0"/>
          <a:cs typeface="ヒラギノ角ゴ Pro W3" charset="0"/>
        </a:defRPr>
      </a:lvl7pPr>
      <a:lvl8pPr marL="1371600" algn="ctr" defTabSz="457200" rtl="1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charset="0"/>
          <a:ea typeface="ヒラギノ角ゴ Pro W3" charset="0"/>
          <a:cs typeface="ヒラギノ角ゴ Pro W3" charset="0"/>
        </a:defRPr>
      </a:lvl8pPr>
      <a:lvl9pPr marL="1828800" algn="ctr" defTabSz="457200" rtl="1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charset="0"/>
          <a:ea typeface="ヒラギノ角ゴ Pro W3" charset="0"/>
          <a:cs typeface="ヒラギノ角ゴ Pro W3" charset="0"/>
        </a:defRPr>
      </a:lvl9pPr>
    </p:titleStyle>
    <p:bodyStyle>
      <a:lvl1pPr marL="342900" indent="-342900" algn="r" defTabSz="457200" rtl="1" eaLnBrk="1" fontAlgn="base" hangingPunct="1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ヒラギノ角ゴ Pro W3" charset="0"/>
          <a:cs typeface="ヒラギノ角ゴ Pro W3" charset="0"/>
        </a:defRPr>
      </a:lvl1pPr>
      <a:lvl2pPr marL="742950" indent="-285750" algn="r" defTabSz="457200" rtl="1" eaLnBrk="1" fontAlgn="base" hangingPunct="1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ヒラギノ角ゴ Pro W3" charset="0"/>
          <a:cs typeface="+mn-cs"/>
        </a:defRPr>
      </a:lvl2pPr>
      <a:lvl3pPr marL="1143000" indent="-228600" algn="r" defTabSz="457200" rtl="1" eaLnBrk="1" fontAlgn="base" hangingPunct="1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ヒラギノ角ゴ Pro W3" charset="0"/>
          <a:cs typeface="+mn-cs"/>
        </a:defRPr>
      </a:lvl3pPr>
      <a:lvl4pPr marL="1600200" indent="-228600" algn="r" defTabSz="457200" rtl="1" eaLnBrk="1" fontAlgn="base" hangingPunct="1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ヒラギノ角ゴ Pro W3" charset="0"/>
          <a:cs typeface="+mn-cs"/>
        </a:defRPr>
      </a:lvl4pPr>
      <a:lvl5pPr marL="2057400" indent="-228600" algn="r" defTabSz="457200" rtl="1" eaLnBrk="1" fontAlgn="base" hangingPunct="1"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ヒラギノ角ゴ Pro W3" charset="0"/>
          <a:cs typeface="+mn-cs"/>
        </a:defRPr>
      </a:lvl5pPr>
      <a:lvl6pPr marL="2514600" indent="-228600" algn="r" defTabSz="457200" rtl="1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r" defTabSz="457200" rtl="1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r" defTabSz="457200" rtl="1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r" defTabSz="457200" rtl="1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r" defTabSz="4572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r" defTabSz="4572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r" defTabSz="4572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r" defTabSz="4572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r" defTabSz="4572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r" defTabSz="4572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r" defTabSz="4572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r" defTabSz="4572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r" defTabSz="4572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jpeg"/><Relationship Id="rId3" Type="http://schemas.openxmlformats.org/officeDocument/2006/relationships/image" Target="../media/image10.jpeg"/><Relationship Id="rId7" Type="http://schemas.openxmlformats.org/officeDocument/2006/relationships/image" Target="../media/image14.jpe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13.jpeg"/><Relationship Id="rId11" Type="http://schemas.openxmlformats.org/officeDocument/2006/relationships/image" Target="../media/image8.jpg"/><Relationship Id="rId5" Type="http://schemas.openxmlformats.org/officeDocument/2006/relationships/image" Target="../media/image12.jpeg"/><Relationship Id="rId10" Type="http://schemas.openxmlformats.org/officeDocument/2006/relationships/image" Target="../media/image17.png"/><Relationship Id="rId4" Type="http://schemas.openxmlformats.org/officeDocument/2006/relationships/image" Target="../media/image11.png"/><Relationship Id="rId9" Type="http://schemas.openxmlformats.org/officeDocument/2006/relationships/image" Target="../media/image16.jpeg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23.png"/><Relationship Id="rId13" Type="http://schemas.openxmlformats.org/officeDocument/2006/relationships/image" Target="../media/image28.png"/><Relationship Id="rId3" Type="http://schemas.openxmlformats.org/officeDocument/2006/relationships/diagramLayout" Target="../diagrams/layout1.xml"/><Relationship Id="rId7" Type="http://schemas.openxmlformats.org/officeDocument/2006/relationships/image" Target="../media/image22.png"/><Relationship Id="rId12" Type="http://schemas.openxmlformats.org/officeDocument/2006/relationships/image" Target="../media/image27.png"/><Relationship Id="rId17" Type="http://schemas.openxmlformats.org/officeDocument/2006/relationships/image" Target="../media/image32.png"/><Relationship Id="rId2" Type="http://schemas.openxmlformats.org/officeDocument/2006/relationships/diagramData" Target="../diagrams/data1.xml"/><Relationship Id="rId16" Type="http://schemas.openxmlformats.org/officeDocument/2006/relationships/image" Target="../media/image31.jpg"/><Relationship Id="rId1" Type="http://schemas.openxmlformats.org/officeDocument/2006/relationships/slideLayout" Target="../slideLayouts/slideLayout3.xml"/><Relationship Id="rId6" Type="http://schemas.microsoft.com/office/2007/relationships/diagramDrawing" Target="../diagrams/drawing1.xml"/><Relationship Id="rId11" Type="http://schemas.openxmlformats.org/officeDocument/2006/relationships/image" Target="../media/image26.gif"/><Relationship Id="rId5" Type="http://schemas.openxmlformats.org/officeDocument/2006/relationships/diagramColors" Target="../diagrams/colors1.xml"/><Relationship Id="rId15" Type="http://schemas.openxmlformats.org/officeDocument/2006/relationships/image" Target="../media/image30.jpg"/><Relationship Id="rId10" Type="http://schemas.openxmlformats.org/officeDocument/2006/relationships/image" Target="../media/image25.png"/><Relationship Id="rId4" Type="http://schemas.openxmlformats.org/officeDocument/2006/relationships/diagramQuickStyle" Target="../diagrams/quickStyle1.xml"/><Relationship Id="rId9" Type="http://schemas.openxmlformats.org/officeDocument/2006/relationships/image" Target="../media/image24.jpg"/><Relationship Id="rId14" Type="http://schemas.openxmlformats.org/officeDocument/2006/relationships/image" Target="../media/image29.pn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3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3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3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3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3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slideLayout" Target="../slideLayouts/slideLayout3.xml"/><Relationship Id="rId1" Type="http://schemas.openxmlformats.org/officeDocument/2006/relationships/video" Target="https://www.youtube.com/embed/RAsKkOI_LT4" TargetMode="External"/><Relationship Id="rId4" Type="http://schemas.openxmlformats.org/officeDocument/2006/relationships/image" Target="../media/image36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hyperlink" Target="http://www.iana.org/domains/root/db/xn--3e0b707e.html" TargetMode="External"/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3.xml"/><Relationship Id="rId5" Type="http://schemas.openxmlformats.org/officeDocument/2006/relationships/hyperlink" Target="http://www.iana.org/domains/root/db/xn--j1amh.html" TargetMode="External"/><Relationship Id="rId4" Type="http://schemas.openxmlformats.org/officeDocument/2006/relationships/hyperlink" Target="http://www.iana.org/domains/root/db/xn--fiqs8s.html" TargetMode="Externa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png"/><Relationship Id="rId1" Type="http://schemas.openxmlformats.org/officeDocument/2006/relationships/slideLayout" Target="../slideLayouts/slideLayout3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3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g"/><Relationship Id="rId1" Type="http://schemas.openxmlformats.org/officeDocument/2006/relationships/slideLayout" Target="../slideLayouts/slideLayout3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g"/><Relationship Id="rId1" Type="http://schemas.openxmlformats.org/officeDocument/2006/relationships/slideLayout" Target="../slideLayouts/slideLayout3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2.xml"/><Relationship Id="rId7" Type="http://schemas.microsoft.com/office/2007/relationships/diagramDrawing" Target="../diagrams/drawing2.xml"/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3.xml"/><Relationship Id="rId6" Type="http://schemas.openxmlformats.org/officeDocument/2006/relationships/diagramColors" Target="../diagrams/colors2.xml"/><Relationship Id="rId5" Type="http://schemas.openxmlformats.org/officeDocument/2006/relationships/diagramQuickStyle" Target="../diagrams/quickStyle2.xml"/><Relationship Id="rId4" Type="http://schemas.openxmlformats.org/officeDocument/2006/relationships/diagramLayout" Target="../diagrams/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3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4.xml.rels><?xml version="1.0" encoding="UTF-8" standalone="yes"?>
<Relationships xmlns="http://schemas.openxmlformats.org/package/2006/relationships"><Relationship Id="rId8" Type="http://schemas.openxmlformats.org/officeDocument/2006/relationships/diagramData" Target="../diagrams/data4.xml"/><Relationship Id="rId3" Type="http://schemas.openxmlformats.org/officeDocument/2006/relationships/diagramData" Target="../diagrams/data3.xml"/><Relationship Id="rId7" Type="http://schemas.microsoft.com/office/2007/relationships/diagramDrawing" Target="../diagrams/drawing3.xml"/><Relationship Id="rId12" Type="http://schemas.microsoft.com/office/2007/relationships/diagramDrawing" Target="../diagrams/drawing4.xml"/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3.xml"/><Relationship Id="rId6" Type="http://schemas.openxmlformats.org/officeDocument/2006/relationships/diagramColors" Target="../diagrams/colors3.xml"/><Relationship Id="rId11" Type="http://schemas.openxmlformats.org/officeDocument/2006/relationships/diagramColors" Target="../diagrams/colors4.xml"/><Relationship Id="rId5" Type="http://schemas.openxmlformats.org/officeDocument/2006/relationships/diagramQuickStyle" Target="../diagrams/quickStyle3.xml"/><Relationship Id="rId10" Type="http://schemas.openxmlformats.org/officeDocument/2006/relationships/diagramQuickStyle" Target="../diagrams/quickStyle4.xml"/><Relationship Id="rId4" Type="http://schemas.openxmlformats.org/officeDocument/2006/relationships/diagramLayout" Target="../diagrams/layout3.xml"/><Relationship Id="rId9" Type="http://schemas.openxmlformats.org/officeDocument/2006/relationships/diagramLayout" Target="../diagrams/layout4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slideLayout" Target="../slideLayouts/slideLayout3.xml"/><Relationship Id="rId1" Type="http://schemas.openxmlformats.org/officeDocument/2006/relationships/video" Target="https://www.youtube.com/embed/DW2IuIzFuw8" TargetMode="External"/><Relationship Id="rId5" Type="http://schemas.openxmlformats.org/officeDocument/2006/relationships/image" Target="../media/image40.jpeg"/><Relationship Id="rId4" Type="http://schemas.openxmlformats.org/officeDocument/2006/relationships/hyperlink" Target="mailto:safe@isoc.org.il" TargetMode="Externa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chart" Target="../charts/chart3.xml"/><Relationship Id="rId2" Type="http://schemas.openxmlformats.org/officeDocument/2006/relationships/chart" Target="../charts/chart2.xml"/><Relationship Id="rId1" Type="http://schemas.openxmlformats.org/officeDocument/2006/relationships/slideLayout" Target="../slideLayouts/slideLayout3.xml"/><Relationship Id="rId5" Type="http://schemas.openxmlformats.org/officeDocument/2006/relationships/chart" Target="../charts/chart5.xml"/><Relationship Id="rId4" Type="http://schemas.openxmlformats.org/officeDocument/2006/relationships/chart" Target="../charts/chart4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3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hyperlink" Target="http://data.isoc.org.il/" TargetMode="External"/><Relationship Id="rId1" Type="http://schemas.openxmlformats.org/officeDocument/2006/relationships/slideLayout" Target="../slideLayouts/slideLayout3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png"/><Relationship Id="rId1" Type="http://schemas.openxmlformats.org/officeDocument/2006/relationships/slideLayout" Target="../slideLayouts/slideLayout3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3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he-IL" b="1" dirty="0">
                <a:solidFill>
                  <a:srgbClr val="6EB3BC"/>
                </a:solidFill>
              </a:rPr>
              <a:t>איגוד האינטרנט הישראלי(ע"ר)</a:t>
            </a:r>
            <a:br>
              <a:rPr lang="he-IL" b="1" dirty="0">
                <a:solidFill>
                  <a:srgbClr val="6EB3BC"/>
                </a:solidFill>
              </a:rPr>
            </a:br>
            <a:r>
              <a:rPr lang="he-IL" b="1" dirty="0">
                <a:solidFill>
                  <a:srgbClr val="6EB3BC"/>
                </a:solidFill>
              </a:rPr>
              <a:t>דו"ח פעילות שנתי 2015-2016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595716" y="3886200"/>
            <a:ext cx="6990736" cy="1752600"/>
          </a:xfrm>
        </p:spPr>
        <p:txBody>
          <a:bodyPr/>
          <a:lstStyle/>
          <a:p>
            <a:r>
              <a:rPr lang="he-IL" dirty="0"/>
              <a:t>ישיבת וועדת מדע וטכנולוגיה, כנסת ישראל</a:t>
            </a:r>
          </a:p>
          <a:p>
            <a:r>
              <a:rPr lang="he-IL" dirty="0"/>
              <a:t>יום ב' 2.1.2017, ד' טבת </a:t>
            </a:r>
            <a:r>
              <a:rPr lang="he-IL" dirty="0" err="1"/>
              <a:t>התשע"ז</a:t>
            </a:r>
            <a:endParaRPr lang="he-IL" dirty="0"/>
          </a:p>
        </p:txBody>
      </p:sp>
    </p:spTree>
    <p:extLst>
      <p:ext uri="{BB962C8B-B14F-4D97-AF65-F5344CB8AC3E}">
        <p14:creationId xmlns:p14="http://schemas.microsoft.com/office/powerpoint/2010/main" val="342177368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1" y="1"/>
            <a:ext cx="9143999" cy="1091381"/>
          </a:xfrm>
        </p:spPr>
        <p:txBody>
          <a:bodyPr/>
          <a:lstStyle/>
          <a:p>
            <a:r>
              <a:rPr lang="he-IL" b="1" dirty="0">
                <a:solidFill>
                  <a:srgbClr val="6EB3BC"/>
                </a:solidFill>
                <a:cs typeface="+mn-cs"/>
              </a:rPr>
              <a:t>על האיגוד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483476" y="1376516"/>
            <a:ext cx="11424745" cy="4401205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marL="342900" indent="-342900" algn="just" rtl="1">
              <a:buBlip>
                <a:blip r:embed="rId2"/>
              </a:buBlip>
            </a:pPr>
            <a:r>
              <a:rPr lang="he-IL" sz="2000" dirty="0"/>
              <a:t>החל לפעול ב-1994, התאגד כעמותה במרץ 1997.</a:t>
            </a:r>
          </a:p>
          <a:p>
            <a:pPr marL="342900" indent="-342900" algn="just" rtl="1">
              <a:buBlip>
                <a:blip r:embed="rId2"/>
              </a:buBlip>
            </a:pPr>
            <a:r>
              <a:rPr lang="he-IL" sz="2000" b="1" dirty="0"/>
              <a:t>הוקם על ידי חלוצי האינטרנט </a:t>
            </a:r>
            <a:r>
              <a:rPr lang="he-IL" sz="2000" dirty="0"/>
              <a:t>בקהילה הטכנולוגית הישראלית על מנת לקדם ולבסס פרישת אינטרנט בישראל על ערכים של נייטרליות רשת, מצויינות טכנולוגית, שיוויון ותחרותיות.</a:t>
            </a:r>
          </a:p>
          <a:p>
            <a:pPr marL="342900" indent="-342900" algn="just" rtl="1">
              <a:buBlip>
                <a:blip r:embed="rId2"/>
              </a:buBlip>
            </a:pPr>
            <a:r>
              <a:rPr lang="he-IL" sz="2000" b="1" dirty="0"/>
              <a:t>מנהל את המרחב המדינתי </a:t>
            </a:r>
            <a:r>
              <a:rPr lang="en-US" sz="2000" dirty="0"/>
              <a:t>(ccTLD – Country Code Tope Level Domain)</a:t>
            </a:r>
            <a:r>
              <a:rPr lang="he-IL" sz="2000" dirty="0"/>
              <a:t> של שמות המתחם </a:t>
            </a:r>
            <a:r>
              <a:rPr lang="en-US" sz="2000" dirty="0"/>
              <a:t/>
            </a:r>
            <a:br>
              <a:rPr lang="en-US" sz="2000" dirty="0"/>
            </a:br>
            <a:r>
              <a:rPr lang="en-US" sz="2000" dirty="0"/>
              <a:t>(domain names)</a:t>
            </a:r>
            <a:r>
              <a:rPr lang="he-IL" sz="2000" dirty="0"/>
              <a:t> מתחילת 1997 (לפני כן – על ידי מרכז החישובים הבין אוניברסיטאי, מחב"א) על בסיס הסמכה של ארגון </a:t>
            </a:r>
            <a:r>
              <a:rPr lang="en-US" sz="2000" dirty="0"/>
              <a:t>IANA </a:t>
            </a:r>
            <a:r>
              <a:rPr lang="he-IL" sz="2000" dirty="0"/>
              <a:t> </a:t>
            </a:r>
            <a:r>
              <a:rPr lang="en-US" sz="2000" dirty="0"/>
              <a:t>(Internet Assigned Numbers Authority)</a:t>
            </a:r>
            <a:r>
              <a:rPr lang="he-IL" sz="2000" dirty="0"/>
              <a:t>.</a:t>
            </a:r>
          </a:p>
          <a:p>
            <a:pPr marL="342900" indent="-342900" algn="just" rtl="1">
              <a:buBlip>
                <a:blip r:embed="rId2"/>
              </a:buBlip>
            </a:pPr>
            <a:r>
              <a:rPr lang="he-IL" sz="2000" dirty="0"/>
              <a:t>הקים ומנהל (משנת 1996) את </a:t>
            </a:r>
            <a:r>
              <a:rPr lang="he-IL" sz="2000" b="1" dirty="0"/>
              <a:t>מחלף האינטרנט הישראלי </a:t>
            </a:r>
            <a:r>
              <a:rPr lang="en-US" sz="2000" dirty="0"/>
              <a:t>(IIX – Israeli Internet </a:t>
            </a:r>
            <a:r>
              <a:rPr lang="en-US" sz="2000" dirty="0" err="1"/>
              <a:t>eXchange</a:t>
            </a:r>
            <a:r>
              <a:rPr lang="en-US" sz="2000" dirty="0"/>
              <a:t>)</a:t>
            </a:r>
            <a:r>
              <a:rPr lang="he-IL" sz="2000" dirty="0"/>
              <a:t> המגשר בין כל ספקי הגישה לאינטרנט בישראל </a:t>
            </a:r>
            <a:r>
              <a:rPr lang="en-US" sz="2000" dirty="0"/>
              <a:t>(ISP)</a:t>
            </a:r>
            <a:r>
              <a:rPr lang="he-IL" sz="2000" dirty="0"/>
              <a:t>.</a:t>
            </a:r>
          </a:p>
          <a:p>
            <a:pPr marL="342900" indent="-342900" algn="just" rtl="1">
              <a:buBlip>
                <a:blip r:embed="rId2"/>
              </a:buBlip>
            </a:pPr>
            <a:r>
              <a:rPr lang="he-IL" sz="2000" b="1" dirty="0"/>
              <a:t>גוף המגזר השלישי </a:t>
            </a:r>
            <a:r>
              <a:rPr lang="he-IL" sz="2000" dirty="0"/>
              <a:t>הוותיק והגדול בישראל העוסק במימדים השונים של השימוש באינטרנט בחברה הישראלית וזכויות אזרח דיגיטליות – חופש ביטוי, פרטיות, בטיחות רשת, נגישות, אוריינות דיגיטלית וכד'.</a:t>
            </a:r>
          </a:p>
          <a:p>
            <a:pPr marL="342900" indent="-342900" algn="just" rtl="1">
              <a:buBlip>
                <a:blip r:embed="rId2"/>
              </a:buBlip>
            </a:pPr>
            <a:r>
              <a:rPr lang="he-IL" sz="2000" dirty="0"/>
              <a:t>האיגוד </a:t>
            </a:r>
            <a:r>
              <a:rPr lang="he-IL" sz="2000" b="1" dirty="0"/>
              <a:t>משתתף תדיר </a:t>
            </a:r>
            <a:r>
              <a:rPr lang="he-IL" sz="2000" dirty="0"/>
              <a:t>בדיוני הכנסת, כותב מסמכי מדיניות, משתתף בהליכים משפטיים כעותר וכידיד בית המשפט בסוגיות אינטרנט שונות, מקיים שולחנות עגולים ודיונים ציבוריים. בנוסף, האיגוד מפעיל מיזמים חברתיים בנושאי אינטרנט – המרכז לאינטרנט בטוח, מרכז להגנת סייבר לגולשים ולעסקים קטנים, הדרכת אינטרנט במגזרים מוחלשים וכד'.</a:t>
            </a:r>
          </a:p>
        </p:txBody>
      </p:sp>
    </p:spTree>
    <p:extLst>
      <p:ext uri="{BB962C8B-B14F-4D97-AF65-F5344CB8AC3E}">
        <p14:creationId xmlns:p14="http://schemas.microsoft.com/office/powerpoint/2010/main" val="5300610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1" y="1"/>
            <a:ext cx="9143999" cy="1091381"/>
          </a:xfrm>
        </p:spPr>
        <p:txBody>
          <a:bodyPr/>
          <a:lstStyle/>
          <a:p>
            <a:r>
              <a:rPr lang="he-IL" b="1" dirty="0">
                <a:solidFill>
                  <a:srgbClr val="6EB3BC"/>
                </a:solidFill>
                <a:cs typeface="+mn-cs"/>
              </a:rPr>
              <a:t>מטרות האיגוד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746913" y="1091382"/>
            <a:ext cx="11090787" cy="4093428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marL="457200" indent="-457200" algn="just" rtl="1">
              <a:buBlip>
                <a:blip r:embed="rId2"/>
              </a:buBlip>
            </a:pPr>
            <a:r>
              <a:rPr lang="he-IL" sz="2000" dirty="0"/>
              <a:t>קידום פעילות </a:t>
            </a:r>
            <a:r>
              <a:rPr lang="he-IL" sz="2000" b="1" dirty="0"/>
              <a:t>אסדרה עצמית </a:t>
            </a:r>
            <a:r>
              <a:rPr lang="he-IL" sz="2000" dirty="0"/>
              <a:t>בתחומי האינטרנט; לרבות גיבוש כללי אתיקה, ואמצעים נוספים וזאת תוך שמירה על ניטרליות הרשת. </a:t>
            </a:r>
          </a:p>
          <a:p>
            <a:pPr marL="457200" indent="-457200" algn="just" rtl="1">
              <a:buBlip>
                <a:blip r:embed="rId2"/>
              </a:buBlip>
            </a:pPr>
            <a:r>
              <a:rPr lang="he-IL" sz="2000" dirty="0"/>
              <a:t>להוות גוף טכנולוגי מוביל </a:t>
            </a:r>
            <a:r>
              <a:rPr lang="he-IL" sz="2000" b="1" dirty="0"/>
              <a:t>לניהול תשתיות </a:t>
            </a:r>
            <a:r>
              <a:rPr lang="he-IL" sz="2000" dirty="0"/>
              <a:t>האינטרנט בישראל ולקידום קהילת הגולשים.</a:t>
            </a:r>
          </a:p>
          <a:p>
            <a:pPr marL="457200" indent="-457200" algn="just" rtl="1">
              <a:buBlip>
                <a:blip r:embed="rId2"/>
              </a:buBlip>
            </a:pPr>
            <a:r>
              <a:rPr lang="he-IL" sz="2000" b="1" dirty="0"/>
              <a:t>הקצאת שמות מתחם והסדרת התחום, בישראל</a:t>
            </a:r>
            <a:r>
              <a:rPr lang="he-IL" sz="2000" dirty="0"/>
              <a:t>.</a:t>
            </a:r>
          </a:p>
          <a:p>
            <a:pPr marL="457200" indent="-457200" algn="just" rtl="1">
              <a:buBlip>
                <a:blip r:embed="rId2"/>
              </a:buBlip>
            </a:pPr>
            <a:r>
              <a:rPr lang="he-IL" sz="2000" b="1" dirty="0"/>
              <a:t>ייצוג ארגון האינטרנט העולמי</a:t>
            </a:r>
            <a:r>
              <a:rPr lang="he-IL" sz="2000" dirty="0"/>
              <a:t> </a:t>
            </a:r>
            <a:r>
              <a:rPr lang="en-US" sz="2000" dirty="0"/>
              <a:t>(ISOC - Internet Society) </a:t>
            </a:r>
            <a:r>
              <a:rPr lang="he-IL" sz="2000" dirty="0"/>
              <a:t> בישראל.</a:t>
            </a:r>
          </a:p>
          <a:p>
            <a:pPr marL="457200" indent="-457200" algn="just" rtl="1">
              <a:buBlip>
                <a:blip r:embed="rId2"/>
              </a:buBlip>
            </a:pPr>
            <a:r>
              <a:rPr lang="he-IL" sz="2000" dirty="0"/>
              <a:t>להרחיב ולהעמיק את </a:t>
            </a:r>
            <a:r>
              <a:rPr lang="he-IL" sz="2000" b="1" dirty="0"/>
              <a:t>השימוש באינטרנט </a:t>
            </a:r>
            <a:r>
              <a:rPr lang="he-IL" sz="2000" dirty="0"/>
              <a:t>בחברה הישראלית באופן בטוח, נגיש ופתוח.</a:t>
            </a:r>
          </a:p>
          <a:p>
            <a:pPr marL="457200" indent="-457200" algn="just" rtl="1">
              <a:buBlip>
                <a:blip r:embed="rId2"/>
              </a:buBlip>
            </a:pPr>
            <a:r>
              <a:rPr lang="he-IL" sz="2000" b="1" dirty="0"/>
              <a:t>קידום המחקר, החינוך והאוריינות, התקשורת ושיתופי פעולה </a:t>
            </a:r>
            <a:r>
              <a:rPr lang="he-IL" sz="2000" dirty="0"/>
              <a:t>הקשורים ברשת האינטרנט בישראל.</a:t>
            </a:r>
          </a:p>
          <a:p>
            <a:pPr marL="457200" indent="-457200" algn="just" rtl="1">
              <a:buBlip>
                <a:blip r:embed="rId2"/>
              </a:buBlip>
            </a:pPr>
            <a:r>
              <a:rPr lang="he-IL" sz="2000" dirty="0"/>
              <a:t>השתתפות ביצירה ועדכון של </a:t>
            </a:r>
            <a:r>
              <a:rPr lang="he-IL" sz="2000" b="1" dirty="0"/>
              <a:t>תקינה</a:t>
            </a:r>
            <a:r>
              <a:rPr lang="he-IL" sz="2000" dirty="0"/>
              <a:t> (ישראלית ועולמית) הקשורה לרשת האינטרנט והשימוש בה.</a:t>
            </a:r>
          </a:p>
          <a:p>
            <a:pPr marL="457200" indent="-457200" algn="just" rtl="1">
              <a:buBlip>
                <a:blip r:embed="rId2"/>
              </a:buBlip>
            </a:pPr>
            <a:r>
              <a:rPr lang="he-IL" sz="2000" b="1" dirty="0"/>
              <a:t>העשרה</a:t>
            </a:r>
            <a:r>
              <a:rPr lang="he-IL" sz="2000" dirty="0"/>
              <a:t> של העוסקים בתחום האינטרנט לשדרוג / לשיפור הידע המקצועי שלהם, ע"י ארגון </a:t>
            </a:r>
            <a:r>
              <a:rPr lang="he-IL" sz="2000" b="1" dirty="0"/>
              <a:t>ימי עיון, סדנאות והפצת חומרי ידע מקצועי</a:t>
            </a:r>
            <a:r>
              <a:rPr lang="he-IL" sz="2000" dirty="0"/>
              <a:t>.</a:t>
            </a:r>
          </a:p>
          <a:p>
            <a:pPr marL="457200" indent="-457200" algn="just" rtl="1">
              <a:buBlip>
                <a:blip r:embed="rId2"/>
              </a:buBlip>
            </a:pPr>
            <a:r>
              <a:rPr lang="he-IL" sz="2000" b="1" dirty="0"/>
              <a:t>ייצוג</a:t>
            </a:r>
            <a:r>
              <a:rPr lang="he-IL" sz="2000" dirty="0"/>
              <a:t> קהיליית האינטרנט הישראלית </a:t>
            </a:r>
            <a:r>
              <a:rPr lang="he-IL" sz="2000" b="1" dirty="0"/>
              <a:t>בגופים בינלאומיים שונים</a:t>
            </a:r>
            <a:r>
              <a:rPr lang="he-IL" sz="2000" dirty="0"/>
              <a:t> לרבות: </a:t>
            </a:r>
            <a:r>
              <a:rPr lang="en-US" sz="2000" dirty="0"/>
              <a:t/>
            </a:r>
            <a:br>
              <a:rPr lang="en-US" sz="2000" dirty="0"/>
            </a:br>
            <a:r>
              <a:rPr lang="en-US" sz="2000" dirty="0"/>
              <a:t>ICANN (the Internet Corporation for Assigned Names and Numbers) </a:t>
            </a:r>
            <a:r>
              <a:rPr lang="he-IL" sz="2000" dirty="0"/>
              <a:t>.</a:t>
            </a:r>
            <a:endParaRPr lang="en-US" sz="2000" dirty="0"/>
          </a:p>
          <a:p>
            <a:pPr marL="457200" indent="-457200" algn="just" rtl="1">
              <a:buBlip>
                <a:blip r:embed="rId2"/>
              </a:buBlip>
            </a:pPr>
            <a:r>
              <a:rPr lang="he-IL" sz="2000" dirty="0"/>
              <a:t>כל פעילות אחרת לקידום נושא האינטרנט בישראל.</a:t>
            </a:r>
          </a:p>
        </p:txBody>
      </p:sp>
    </p:spTree>
    <p:extLst>
      <p:ext uri="{BB962C8B-B14F-4D97-AF65-F5344CB8AC3E}">
        <p14:creationId xmlns:p14="http://schemas.microsoft.com/office/powerpoint/2010/main" val="32287946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829990" y="-3040"/>
            <a:ext cx="8679585" cy="758119"/>
          </a:xfrm>
        </p:spPr>
        <p:txBody>
          <a:bodyPr/>
          <a:lstStyle/>
          <a:p>
            <a:r>
              <a:rPr lang="he-IL" b="1" dirty="0">
                <a:solidFill>
                  <a:srgbClr val="6EB3BC"/>
                </a:solidFill>
                <a:cs typeface="+mn-cs"/>
              </a:rPr>
              <a:t>כיצד אנו פועלים?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he-IL"/>
          </a:p>
        </p:txBody>
      </p:sp>
      <p:graphicFrame>
        <p:nvGraphicFramePr>
          <p:cNvPr id="5" name="Content Placeholder 4"/>
          <p:cNvGraphicFramePr>
            <a:graphicFrameLocks noGrp="1"/>
          </p:cNvGraphicFramePr>
          <p:nvPr>
            <p:ph idx="4294967295"/>
          </p:nvPr>
        </p:nvGraphicFramePr>
        <p:xfrm>
          <a:off x="7155062" y="1976438"/>
          <a:ext cx="3512938" cy="3556590"/>
        </p:xfrm>
        <a:graphic>
          <a:graphicData uri="http://schemas.openxmlformats.org/drawingml/2006/table">
            <a:tbl>
              <a:tblPr rtl="1" firstRow="1" bandRow="1">
                <a:tableStyleId>{5C22544A-7EE6-4342-B048-85BDC9FD1C3A}</a:tableStyleId>
              </a:tblPr>
              <a:tblGrid>
                <a:gridCol w="1313773">
                  <a:extLst>
                    <a:ext uri="{9D8B030D-6E8A-4147-A177-3AD203B41FA5}">
                      <a16:colId xmlns="" xmlns:a16="http://schemas.microsoft.com/office/drawing/2014/main" val="3251660544"/>
                    </a:ext>
                  </a:extLst>
                </a:gridCol>
                <a:gridCol w="1313773">
                  <a:extLst>
                    <a:ext uri="{9D8B030D-6E8A-4147-A177-3AD203B41FA5}">
                      <a16:colId xmlns="" xmlns:a16="http://schemas.microsoft.com/office/drawing/2014/main" val="3785586913"/>
                    </a:ext>
                  </a:extLst>
                </a:gridCol>
                <a:gridCol w="885392">
                  <a:extLst>
                    <a:ext uri="{9D8B030D-6E8A-4147-A177-3AD203B41FA5}">
                      <a16:colId xmlns="" xmlns:a16="http://schemas.microsoft.com/office/drawing/2014/main" val="4191518560"/>
                    </a:ext>
                  </a:extLst>
                </a:gridCol>
              </a:tblGrid>
              <a:tr h="1185530">
                <a:tc>
                  <a:txBody>
                    <a:bodyPr/>
                    <a:lstStyle/>
                    <a:p>
                      <a:pPr rtl="1"/>
                      <a:endParaRPr lang="he-IL" sz="1400" dirty="0"/>
                    </a:p>
                  </a:txBody>
                  <a:tcPr marL="68580" marR="68580" marT="34290" marB="34290">
                    <a:noFill/>
                  </a:tcPr>
                </a:tc>
                <a:tc>
                  <a:txBody>
                    <a:bodyPr/>
                    <a:lstStyle/>
                    <a:p>
                      <a:pPr rtl="1"/>
                      <a:endParaRPr lang="he-IL" sz="1400" dirty="0"/>
                    </a:p>
                  </a:txBody>
                  <a:tcPr marL="68580" marR="68580" marT="34290" marB="34290">
                    <a:noFill/>
                  </a:tcPr>
                </a:tc>
                <a:tc>
                  <a:txBody>
                    <a:bodyPr/>
                    <a:lstStyle/>
                    <a:p>
                      <a:pPr rtl="1"/>
                      <a:endParaRPr lang="he-IL" sz="1400" dirty="0"/>
                    </a:p>
                  </a:txBody>
                  <a:tcPr marL="68580" marR="68580" marT="34290" marB="34290">
                    <a:noFill/>
                  </a:tcPr>
                </a:tc>
                <a:extLst>
                  <a:ext uri="{0D108BD9-81ED-4DB2-BD59-A6C34878D82A}">
                    <a16:rowId xmlns="" xmlns:a16="http://schemas.microsoft.com/office/drawing/2014/main" val="1669043508"/>
                  </a:ext>
                </a:extLst>
              </a:tr>
              <a:tr h="1185530">
                <a:tc>
                  <a:txBody>
                    <a:bodyPr/>
                    <a:lstStyle/>
                    <a:p>
                      <a:pPr rtl="1"/>
                      <a:endParaRPr lang="he-IL" sz="1400" dirty="0"/>
                    </a:p>
                  </a:txBody>
                  <a:tcPr marL="68580" marR="68580" marT="34290" marB="34290">
                    <a:noFill/>
                  </a:tcPr>
                </a:tc>
                <a:tc>
                  <a:txBody>
                    <a:bodyPr/>
                    <a:lstStyle/>
                    <a:p>
                      <a:pPr rtl="1"/>
                      <a:endParaRPr lang="he-IL" sz="1400" dirty="0"/>
                    </a:p>
                  </a:txBody>
                  <a:tcPr marL="68580" marR="68580" marT="34290" marB="34290">
                    <a:noFill/>
                  </a:tcPr>
                </a:tc>
                <a:tc>
                  <a:txBody>
                    <a:bodyPr/>
                    <a:lstStyle/>
                    <a:p>
                      <a:pPr rtl="1"/>
                      <a:endParaRPr lang="he-IL" sz="1400" dirty="0"/>
                    </a:p>
                  </a:txBody>
                  <a:tcPr marL="68580" marR="68580" marT="34290" marB="34290">
                    <a:noFill/>
                  </a:tcPr>
                </a:tc>
                <a:extLst>
                  <a:ext uri="{0D108BD9-81ED-4DB2-BD59-A6C34878D82A}">
                    <a16:rowId xmlns="" xmlns:a16="http://schemas.microsoft.com/office/drawing/2014/main" val="3884621636"/>
                  </a:ext>
                </a:extLst>
              </a:tr>
              <a:tr h="1185530">
                <a:tc>
                  <a:txBody>
                    <a:bodyPr/>
                    <a:lstStyle/>
                    <a:p>
                      <a:pPr rtl="1"/>
                      <a:endParaRPr lang="he-IL" sz="1400"/>
                    </a:p>
                  </a:txBody>
                  <a:tcPr marL="68580" marR="68580" marT="34290" marB="34290">
                    <a:noFill/>
                  </a:tcPr>
                </a:tc>
                <a:tc>
                  <a:txBody>
                    <a:bodyPr/>
                    <a:lstStyle/>
                    <a:p>
                      <a:pPr rtl="1"/>
                      <a:endParaRPr lang="he-IL" sz="1400"/>
                    </a:p>
                  </a:txBody>
                  <a:tcPr marL="68580" marR="68580" marT="34290" marB="34290">
                    <a:noFill/>
                  </a:tcPr>
                </a:tc>
                <a:tc>
                  <a:txBody>
                    <a:bodyPr/>
                    <a:lstStyle/>
                    <a:p>
                      <a:pPr rtl="1"/>
                      <a:endParaRPr lang="he-IL" sz="1400" dirty="0"/>
                    </a:p>
                  </a:txBody>
                  <a:tcPr marL="68580" marR="68580" marT="34290" marB="34290">
                    <a:noFill/>
                  </a:tcPr>
                </a:tc>
                <a:extLst>
                  <a:ext uri="{0D108BD9-81ED-4DB2-BD59-A6C34878D82A}">
                    <a16:rowId xmlns="" xmlns:a16="http://schemas.microsoft.com/office/drawing/2014/main" val="1731751190"/>
                  </a:ext>
                </a:extLst>
              </a:tr>
            </a:tbl>
          </a:graphicData>
        </a:graphic>
      </p:graphicFrame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709036" y="3092498"/>
            <a:ext cx="1139345" cy="1207376"/>
          </a:xfrm>
          <a:prstGeom prst="rect">
            <a:avLst/>
          </a:prstGeom>
        </p:spPr>
      </p:pic>
      <p:pic>
        <p:nvPicPr>
          <p:cNvPr id="2052" name="Picture 4" descr="http://www.isoc.org.il/wp-content/uploads/2015/06/dor-300x300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68856" y="3091544"/>
            <a:ext cx="1189185" cy="120833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534055" y="3106921"/>
            <a:ext cx="1135691" cy="1192953"/>
          </a:xfrm>
          <a:prstGeom prst="rect">
            <a:avLst/>
          </a:prstGeom>
        </p:spPr>
      </p:pic>
      <p:pic>
        <p:nvPicPr>
          <p:cNvPr id="2054" name="Picture 6" descr="http://www.isoc.org.il/wp-content/uploads/2015/06/batsheva-300x300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93725" y="4321628"/>
            <a:ext cx="1176021" cy="113245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8" name="Picture 10" descr="http://www.isoc.org.il/wp-content/uploads/2015/06/lavi-shiffman-1.jp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34054" y="2138387"/>
            <a:ext cx="1154333" cy="91896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60" name="Picture 12" descr="http://www.isoc.org.il/wp-content/uploads/2015/06/meni-300x300.jpg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06595" y="4321628"/>
            <a:ext cx="1137986" cy="111833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62" name="Picture 14" descr="http://www.isoc.org.il/wp-content/uploads/2015/06/karin-300x300.jpg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68856" y="1954274"/>
            <a:ext cx="1170495" cy="11223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64" name="Picture 16" descr="http://www.isoc.org.il/wp-content/uploads/2015/06/yaakov-300x300.jpg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71904" y="4318851"/>
            <a:ext cx="1167447" cy="11307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7717283" y="2112184"/>
            <a:ext cx="1139345" cy="958560"/>
          </a:xfrm>
          <a:prstGeom prst="rect">
            <a:avLst/>
          </a:prstGeom>
        </p:spPr>
      </p:pic>
      <p:sp>
        <p:nvSpPr>
          <p:cNvPr id="9" name="TextBox 8"/>
          <p:cNvSpPr txBox="1"/>
          <p:nvPr/>
        </p:nvSpPr>
        <p:spPr>
          <a:xfrm>
            <a:off x="7739469" y="3032869"/>
            <a:ext cx="1190970" cy="276999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he-IL" sz="1200" dirty="0">
                <a:solidFill>
                  <a:schemeClr val="accent2">
                    <a:lumMod val="75000"/>
                  </a:schemeClr>
                </a:solidFill>
              </a:rPr>
              <a:t>חינוך וטכנולוגיה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9010661" y="1911441"/>
            <a:ext cx="1108445" cy="253916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he-IL" sz="1050" dirty="0">
                <a:solidFill>
                  <a:schemeClr val="accent2">
                    <a:lumMod val="75000"/>
                  </a:schemeClr>
                </a:solidFill>
              </a:rPr>
              <a:t>מחקר אינטרנט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6685615" y="1859165"/>
            <a:ext cx="1091560" cy="276999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he-IL" sz="1200" dirty="0">
                <a:solidFill>
                  <a:schemeClr val="accent2">
                    <a:lumMod val="75000"/>
                  </a:schemeClr>
                </a:solidFill>
              </a:rPr>
              <a:t>חומרה ותוכנה</a:t>
            </a:r>
          </a:p>
        </p:txBody>
      </p:sp>
      <p:sp>
        <p:nvSpPr>
          <p:cNvPr id="20" name="TextBox 19"/>
          <p:cNvSpPr txBox="1"/>
          <p:nvPr/>
        </p:nvSpPr>
        <p:spPr>
          <a:xfrm>
            <a:off x="6741716" y="3033501"/>
            <a:ext cx="1060907" cy="276999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he-IL" sz="1200" dirty="0">
                <a:solidFill>
                  <a:schemeClr val="accent2">
                    <a:lumMod val="75000"/>
                  </a:schemeClr>
                </a:solidFill>
              </a:rPr>
              <a:t>שירותי ענן</a:t>
            </a:r>
          </a:p>
        </p:txBody>
      </p:sp>
      <p:sp>
        <p:nvSpPr>
          <p:cNvPr id="21" name="TextBox 20"/>
          <p:cNvSpPr txBox="1"/>
          <p:nvPr/>
        </p:nvSpPr>
        <p:spPr>
          <a:xfrm>
            <a:off x="8947791" y="4242089"/>
            <a:ext cx="1137571" cy="276999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he-IL" sz="1200" dirty="0">
                <a:solidFill>
                  <a:schemeClr val="accent2">
                    <a:lumMod val="75000"/>
                  </a:schemeClr>
                </a:solidFill>
              </a:rPr>
              <a:t>תשתיות מחשוב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6528772" y="4221004"/>
            <a:ext cx="1382429" cy="276999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he-IL" sz="1200" dirty="0">
                <a:solidFill>
                  <a:schemeClr val="accent2">
                    <a:lumMod val="75000"/>
                  </a:schemeClr>
                </a:solidFill>
              </a:rPr>
              <a:t>נגישות באינטרנט</a:t>
            </a:r>
          </a:p>
        </p:txBody>
      </p:sp>
      <p:sp>
        <p:nvSpPr>
          <p:cNvPr id="23" name="TextBox 22"/>
          <p:cNvSpPr txBox="1"/>
          <p:nvPr/>
        </p:nvSpPr>
        <p:spPr>
          <a:xfrm>
            <a:off x="7978523" y="1859165"/>
            <a:ext cx="619826" cy="276999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he-IL" sz="1200" dirty="0">
                <a:solidFill>
                  <a:schemeClr val="accent2">
                    <a:lumMod val="75000"/>
                  </a:schemeClr>
                </a:solidFill>
              </a:rPr>
              <a:t>כספים</a:t>
            </a:r>
          </a:p>
        </p:txBody>
      </p:sp>
      <p:sp>
        <p:nvSpPr>
          <p:cNvPr id="24" name="TextBox 23"/>
          <p:cNvSpPr txBox="1"/>
          <p:nvPr/>
        </p:nvSpPr>
        <p:spPr>
          <a:xfrm>
            <a:off x="7777175" y="4233208"/>
            <a:ext cx="1184402" cy="276999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he-IL" sz="1200" dirty="0">
                <a:solidFill>
                  <a:schemeClr val="accent2">
                    <a:lumMod val="75000"/>
                  </a:schemeClr>
                </a:solidFill>
              </a:rPr>
              <a:t>אתרי אינטרנט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922192" y="3054248"/>
            <a:ext cx="1284402" cy="276999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he-IL" sz="1200" dirty="0">
                <a:solidFill>
                  <a:schemeClr val="accent2">
                    <a:lumMod val="75000"/>
                  </a:schemeClr>
                </a:solidFill>
              </a:rPr>
              <a:t>משפט וטכנולוגיה</a:t>
            </a:r>
          </a:p>
        </p:txBody>
      </p:sp>
      <p:sp>
        <p:nvSpPr>
          <p:cNvPr id="28" name="TextBox 27"/>
          <p:cNvSpPr txBox="1"/>
          <p:nvPr/>
        </p:nvSpPr>
        <p:spPr>
          <a:xfrm>
            <a:off x="6802757" y="4018574"/>
            <a:ext cx="1108445" cy="253916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he-IL" sz="1050" dirty="0">
                <a:solidFill>
                  <a:schemeClr val="bg1"/>
                </a:solidFill>
              </a:rPr>
              <a:t>נתן גביש</a:t>
            </a:r>
          </a:p>
        </p:txBody>
      </p:sp>
      <p:sp>
        <p:nvSpPr>
          <p:cNvPr id="29" name="TextBox 28"/>
          <p:cNvSpPr txBox="1"/>
          <p:nvPr/>
        </p:nvSpPr>
        <p:spPr>
          <a:xfrm>
            <a:off x="7654584" y="4022258"/>
            <a:ext cx="1282719" cy="253916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r" rtl="1"/>
            <a:r>
              <a:rPr lang="he-IL" sz="1050" dirty="0">
                <a:solidFill>
                  <a:schemeClr val="bg1"/>
                </a:solidFill>
              </a:rPr>
              <a:t>נאוה </a:t>
            </a:r>
            <a:r>
              <a:rPr lang="he-IL" sz="1050" dirty="0" err="1">
                <a:solidFill>
                  <a:schemeClr val="bg1"/>
                </a:solidFill>
              </a:rPr>
              <a:t>שלומוביץ</a:t>
            </a:r>
            <a:r>
              <a:rPr lang="he-IL" sz="1050" dirty="0">
                <a:solidFill>
                  <a:schemeClr val="bg1"/>
                </a:solidFill>
              </a:rPr>
              <a:t>'-גלעד</a:t>
            </a:r>
          </a:p>
        </p:txBody>
      </p:sp>
      <p:sp>
        <p:nvSpPr>
          <p:cNvPr id="30" name="TextBox 29"/>
          <p:cNvSpPr txBox="1"/>
          <p:nvPr/>
        </p:nvSpPr>
        <p:spPr>
          <a:xfrm>
            <a:off x="9052986" y="4049089"/>
            <a:ext cx="1108445" cy="253916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he-IL" sz="1050" dirty="0">
                <a:solidFill>
                  <a:schemeClr val="bg1"/>
                </a:solidFill>
              </a:rPr>
              <a:t>עו"ד דור נחמן</a:t>
            </a:r>
          </a:p>
        </p:txBody>
      </p:sp>
      <p:sp>
        <p:nvSpPr>
          <p:cNvPr id="31" name="TextBox 30"/>
          <p:cNvSpPr txBox="1"/>
          <p:nvPr/>
        </p:nvSpPr>
        <p:spPr>
          <a:xfrm>
            <a:off x="8088081" y="5203659"/>
            <a:ext cx="1108445" cy="253916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he-IL" sz="1050" dirty="0">
                <a:solidFill>
                  <a:schemeClr val="bg1"/>
                </a:solidFill>
              </a:rPr>
              <a:t>מני לוי</a:t>
            </a:r>
          </a:p>
        </p:txBody>
      </p:sp>
      <p:sp>
        <p:nvSpPr>
          <p:cNvPr id="32" name="TextBox 31"/>
          <p:cNvSpPr txBox="1"/>
          <p:nvPr/>
        </p:nvSpPr>
        <p:spPr>
          <a:xfrm>
            <a:off x="6493725" y="5192807"/>
            <a:ext cx="1285613" cy="253916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he-IL" sz="1050" dirty="0">
                <a:solidFill>
                  <a:schemeClr val="bg1"/>
                </a:solidFill>
              </a:rPr>
              <a:t>בת-שבע </a:t>
            </a:r>
            <a:r>
              <a:rPr lang="he-IL" sz="1050" dirty="0" err="1">
                <a:solidFill>
                  <a:schemeClr val="bg1"/>
                </a:solidFill>
              </a:rPr>
              <a:t>אלגנברג</a:t>
            </a:r>
            <a:r>
              <a:rPr lang="he-IL" sz="1050" dirty="0">
                <a:solidFill>
                  <a:schemeClr val="bg1"/>
                </a:solidFill>
              </a:rPr>
              <a:t>-בר</a:t>
            </a:r>
          </a:p>
        </p:txBody>
      </p:sp>
      <p:sp>
        <p:nvSpPr>
          <p:cNvPr id="33" name="TextBox 32"/>
          <p:cNvSpPr txBox="1"/>
          <p:nvPr/>
        </p:nvSpPr>
        <p:spPr>
          <a:xfrm>
            <a:off x="9046406" y="2855096"/>
            <a:ext cx="1108445" cy="253916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he-IL" sz="1050" dirty="0">
                <a:solidFill>
                  <a:schemeClr val="bg1"/>
                </a:solidFill>
              </a:rPr>
              <a:t>פרופ' קרין </a:t>
            </a:r>
            <a:r>
              <a:rPr lang="he-IL" sz="1050" dirty="0" err="1">
                <a:solidFill>
                  <a:schemeClr val="bg1"/>
                </a:solidFill>
              </a:rPr>
              <a:t>נהון</a:t>
            </a:r>
            <a:endParaRPr lang="he-IL" sz="1050" dirty="0">
              <a:solidFill>
                <a:schemeClr val="bg1"/>
              </a:solidFill>
            </a:endParaRPr>
          </a:p>
        </p:txBody>
      </p:sp>
      <p:sp>
        <p:nvSpPr>
          <p:cNvPr id="34" name="TextBox 33"/>
          <p:cNvSpPr txBox="1"/>
          <p:nvPr/>
        </p:nvSpPr>
        <p:spPr>
          <a:xfrm>
            <a:off x="6741716" y="2871011"/>
            <a:ext cx="1108445" cy="253916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he-IL" sz="1050" dirty="0">
                <a:solidFill>
                  <a:schemeClr val="bg1"/>
                </a:solidFill>
              </a:rPr>
              <a:t>לביא </a:t>
            </a:r>
            <a:r>
              <a:rPr lang="he-IL" sz="1050" dirty="0" err="1">
                <a:solidFill>
                  <a:schemeClr val="bg1"/>
                </a:solidFill>
              </a:rPr>
              <a:t>שיפמן</a:t>
            </a:r>
            <a:endParaRPr lang="he-IL" sz="1050" dirty="0">
              <a:solidFill>
                <a:schemeClr val="bg1"/>
              </a:solidFill>
            </a:endParaRPr>
          </a:p>
        </p:txBody>
      </p:sp>
      <p:sp>
        <p:nvSpPr>
          <p:cNvPr id="35" name="TextBox 34"/>
          <p:cNvSpPr txBox="1"/>
          <p:nvPr/>
        </p:nvSpPr>
        <p:spPr>
          <a:xfrm>
            <a:off x="9196526" y="5179427"/>
            <a:ext cx="1108445" cy="253916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he-IL" sz="1050" dirty="0">
                <a:solidFill>
                  <a:schemeClr val="bg1"/>
                </a:solidFill>
              </a:rPr>
              <a:t>יעקב נבות</a:t>
            </a:r>
          </a:p>
        </p:txBody>
      </p:sp>
      <p:sp>
        <p:nvSpPr>
          <p:cNvPr id="36" name="TextBox 35"/>
          <p:cNvSpPr txBox="1"/>
          <p:nvPr/>
        </p:nvSpPr>
        <p:spPr>
          <a:xfrm>
            <a:off x="7850161" y="2846703"/>
            <a:ext cx="1108445" cy="253916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he-IL" sz="1050" dirty="0"/>
              <a:t>רו"ח איל דרורי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184935" y="872602"/>
            <a:ext cx="9854415" cy="1877437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just" rtl="1"/>
            <a:r>
              <a:rPr lang="he-IL" sz="2000" b="1" dirty="0">
                <a:solidFill>
                  <a:srgbClr val="6EB3BC"/>
                </a:solidFill>
                <a:latin typeface="+mj-lt"/>
                <a:ea typeface="ヒラギノ角ゴ Pro W3" charset="0"/>
              </a:rPr>
              <a:t>הוועד המנהל של איגוד האינטרנט</a:t>
            </a:r>
          </a:p>
          <a:p>
            <a:pPr marL="4051300" indent="-285750" algn="just" rtl="1">
              <a:buBlip>
                <a:blip r:embed="rId11"/>
              </a:buBlip>
            </a:pPr>
            <a:r>
              <a:rPr lang="he-IL" sz="1600" b="1" dirty="0">
                <a:latin typeface="+mj-lt"/>
                <a:ea typeface="ヒラギノ角ゴ Pro W3" charset="0"/>
              </a:rPr>
              <a:t>ב</a:t>
            </a:r>
            <a:r>
              <a:rPr lang="he-IL" sz="1600" dirty="0"/>
              <a:t>על </a:t>
            </a:r>
            <a:r>
              <a:rPr lang="he-IL" sz="1600" b="1" dirty="0"/>
              <a:t>רקע מגוון ומתמחה </a:t>
            </a:r>
            <a:r>
              <a:rPr lang="he-IL" sz="1600" dirty="0"/>
              <a:t>בכלל ההיבטים החשובים ל-</a:t>
            </a:r>
            <a:r>
              <a:rPr lang="en-US" sz="1600" dirty="0"/>
              <a:t>NGO</a:t>
            </a:r>
            <a:r>
              <a:rPr lang="he-IL" sz="1600" dirty="0"/>
              <a:t> בנושאי אינטרנט.</a:t>
            </a:r>
          </a:p>
          <a:p>
            <a:pPr marL="4051300" indent="-285750" algn="r" rtl="1">
              <a:buBlip>
                <a:blip r:embed="rId11"/>
              </a:buBlip>
            </a:pPr>
            <a:r>
              <a:rPr lang="he-IL" sz="1600" dirty="0"/>
              <a:t>קובע את </a:t>
            </a:r>
            <a:r>
              <a:rPr lang="he-IL" sz="1600" b="1" dirty="0"/>
              <a:t>תקציב</a:t>
            </a:r>
            <a:r>
              <a:rPr lang="he-IL" sz="1600" dirty="0"/>
              <a:t> העמותה, </a:t>
            </a:r>
            <a:r>
              <a:rPr lang="he-IL" sz="1600" b="1" dirty="0"/>
              <a:t>האסטרטגיה</a:t>
            </a:r>
            <a:r>
              <a:rPr lang="he-IL" sz="1600" dirty="0"/>
              <a:t> של פעילות האיגוד, </a:t>
            </a:r>
            <a:r>
              <a:rPr lang="he-IL" sz="1600" b="1" dirty="0"/>
              <a:t>ומפקח</a:t>
            </a:r>
            <a:r>
              <a:rPr lang="he-IL" sz="1600" dirty="0"/>
              <a:t> על עבודת הדרג המקצועי.</a:t>
            </a:r>
          </a:p>
          <a:p>
            <a:pPr marL="4051300" indent="-285750" algn="r" rtl="1">
              <a:buBlip>
                <a:blip r:embed="rId11"/>
              </a:buBlip>
            </a:pPr>
            <a:r>
              <a:rPr lang="he-IL" sz="1600" b="1" dirty="0"/>
              <a:t>מתעדכן</a:t>
            </a:r>
            <a:r>
              <a:rPr lang="he-IL" sz="1600" dirty="0"/>
              <a:t> כל שנה (שלושה חברים בכל בחירות) מתוך חברי העמותה (כיום – למעלה מ-500 חברים).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0" y="2551411"/>
            <a:ext cx="6312316" cy="2123658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just" rtl="1"/>
            <a:r>
              <a:rPr lang="he-IL" sz="2000" b="1" dirty="0">
                <a:solidFill>
                  <a:srgbClr val="6EB3BC"/>
                </a:solidFill>
                <a:latin typeface="+mj-lt"/>
                <a:ea typeface="ヒラギノ角ゴ Pro W3" charset="0"/>
              </a:rPr>
              <a:t>הדרג המקצועי של איגוד האינטרנט</a:t>
            </a:r>
          </a:p>
          <a:p>
            <a:pPr marL="285750" indent="-285750" algn="r" rtl="1">
              <a:buBlip>
                <a:blip r:embed="rId11"/>
              </a:buBlip>
            </a:pPr>
            <a:r>
              <a:rPr lang="he-IL" sz="1600" dirty="0"/>
              <a:t>מנכ"ל – עו"ד יורם הכהן, לשעבר מקים וראש הרשות למשפט, טכנולוגיה ומידע (רמו"ט), מומחה במשפט וטכנולוגיה וניהול טכנולוגי כמנכ"ל וסמנכ"ל בחברות תוכנה ואבטחת מידע.</a:t>
            </a:r>
          </a:p>
          <a:p>
            <a:pPr marL="285750" indent="-285750" algn="r" rtl="1">
              <a:buBlip>
                <a:blip r:embed="rId11"/>
              </a:buBlip>
            </a:pPr>
            <a:r>
              <a:rPr lang="he-IL" sz="1600" dirty="0"/>
              <a:t>צוות של 11 טכנולוגים בעלי </a:t>
            </a:r>
            <a:r>
              <a:rPr lang="he-IL" sz="1600" b="1" dirty="0"/>
              <a:t>ידע ייחודי </a:t>
            </a:r>
            <a:r>
              <a:rPr lang="he-IL" sz="1600" dirty="0"/>
              <a:t>ברמה הלאומית בתקשורת אינטרנט, ניהול מרשם שמות מתחם, פיתוח וכד'.</a:t>
            </a:r>
          </a:p>
          <a:p>
            <a:pPr marL="285750" indent="-285750" algn="r" rtl="1">
              <a:buBlip>
                <a:blip r:embed="rId11"/>
              </a:buBlip>
            </a:pPr>
            <a:r>
              <a:rPr lang="he-IL" sz="1600" dirty="0"/>
              <a:t>צוות מדיניות קשרי קהילה ורגולציה בראשות עו"ד מיטל גרייבר-שוורץ.</a:t>
            </a:r>
          </a:p>
          <a:p>
            <a:pPr marL="285750" indent="-285750" algn="r" rtl="1">
              <a:buBlip>
                <a:blip r:embed="rId11"/>
              </a:buBlip>
            </a:pPr>
            <a:r>
              <a:rPr lang="he-IL" sz="1600" dirty="0"/>
              <a:t>כספים ורכש, תקשורת המונים, מזכירות עמותה ומנהלה.</a:t>
            </a:r>
          </a:p>
        </p:txBody>
      </p:sp>
      <p:sp>
        <p:nvSpPr>
          <p:cNvPr id="37" name="TextBox 36"/>
          <p:cNvSpPr txBox="1"/>
          <p:nvPr/>
        </p:nvSpPr>
        <p:spPr>
          <a:xfrm>
            <a:off x="974572" y="4486929"/>
            <a:ext cx="5321126" cy="1384995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just" rtl="1"/>
            <a:r>
              <a:rPr lang="he-IL" sz="2000" b="1" dirty="0">
                <a:solidFill>
                  <a:srgbClr val="6EB3BC"/>
                </a:solidFill>
                <a:latin typeface="+mj-lt"/>
                <a:ea typeface="ヒラギノ角ゴ Pro W3" charset="0"/>
              </a:rPr>
              <a:t>בקרה</a:t>
            </a:r>
          </a:p>
          <a:p>
            <a:pPr marL="285750" indent="-285750" algn="r" rtl="1">
              <a:buBlip>
                <a:blip r:embed="rId11"/>
              </a:buBlip>
            </a:pPr>
            <a:r>
              <a:rPr lang="he-IL" sz="1600" b="1" dirty="0"/>
              <a:t>גוף מבקר </a:t>
            </a:r>
            <a:r>
              <a:rPr lang="he-IL" sz="1600" dirty="0"/>
              <a:t>(רו"ח ומשפטן).</a:t>
            </a:r>
          </a:p>
          <a:p>
            <a:pPr marL="285750" indent="-285750" algn="r" rtl="1">
              <a:buBlip>
                <a:blip r:embed="rId11"/>
              </a:buBlip>
            </a:pPr>
            <a:r>
              <a:rPr lang="he-IL" sz="1600" b="1" dirty="0"/>
              <a:t>רשם העמותות </a:t>
            </a:r>
            <a:r>
              <a:rPr lang="he-IL" sz="1600" dirty="0"/>
              <a:t>(ביקורת עומק מוצלחת הסתיימה לאחרונה).</a:t>
            </a:r>
          </a:p>
          <a:p>
            <a:pPr marL="285750" indent="-285750" algn="r" rtl="1">
              <a:buBlip>
                <a:blip r:embed="rId11"/>
              </a:buBlip>
            </a:pPr>
            <a:r>
              <a:rPr lang="he-IL" sz="1600" b="1" dirty="0"/>
              <a:t>חברים</a:t>
            </a:r>
            <a:r>
              <a:rPr lang="he-IL" sz="1600" dirty="0"/>
              <a:t>.</a:t>
            </a:r>
            <a:endParaRPr lang="he-IL" sz="1600" b="1" dirty="0"/>
          </a:p>
          <a:p>
            <a:pPr marL="285750" indent="-285750" algn="r" rtl="1">
              <a:buBlip>
                <a:blip r:embed="rId11"/>
              </a:buBlip>
            </a:pPr>
            <a:r>
              <a:rPr lang="he-IL" sz="1600" b="1" dirty="0"/>
              <a:t>וועד מנהל </a:t>
            </a:r>
            <a:r>
              <a:rPr lang="he-IL" sz="1600" dirty="0"/>
              <a:t>על פעולות הדרג המקצועי.</a:t>
            </a:r>
          </a:p>
        </p:txBody>
      </p:sp>
    </p:spTree>
    <p:extLst>
      <p:ext uri="{BB962C8B-B14F-4D97-AF65-F5344CB8AC3E}">
        <p14:creationId xmlns:p14="http://schemas.microsoft.com/office/powerpoint/2010/main" val="165263266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5" fill="hold">
                      <p:stCondLst>
                        <p:cond delay="indefinite"/>
                      </p:stCondLst>
                      <p:childTnLst>
                        <p:par>
                          <p:cTn id="86" fill="hold">
                            <p:stCondLst>
                              <p:cond delay="0"/>
                            </p:stCondLst>
                            <p:childTnLst>
                              <p:par>
                                <p:cTn id="8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0"/>
                            </p:stCondLst>
                            <p:childTnLst>
                              <p:par>
                                <p:cTn id="93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5" fill="hold">
                      <p:stCondLst>
                        <p:cond delay="indefinite"/>
                      </p:stCondLst>
                      <p:childTnLst>
                        <p:par>
                          <p:cTn id="96" fill="hold">
                            <p:stCondLst>
                              <p:cond delay="0"/>
                            </p:stCondLst>
                            <p:childTnLst>
                              <p:par>
                                <p:cTn id="9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3" fill="hold">
                      <p:stCondLst>
                        <p:cond delay="indefinite"/>
                      </p:stCondLst>
                      <p:childTnLst>
                        <p:par>
                          <p:cTn id="104" fill="hold">
                            <p:stCondLst>
                              <p:cond delay="0"/>
                            </p:stCondLst>
                            <p:childTnLst>
                              <p:par>
                                <p:cTn id="10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5" fill="hold">
                      <p:stCondLst>
                        <p:cond delay="indefinite"/>
                      </p:stCondLst>
                      <p:childTnLst>
                        <p:par>
                          <p:cTn id="116" fill="hold">
                            <p:stCondLst>
                              <p:cond delay="0"/>
                            </p:stCondLst>
                            <p:childTnLst>
                              <p:par>
                                <p:cTn id="1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28" grpId="0"/>
      <p:bldP spid="29" grpId="0"/>
      <p:bldP spid="30" grpId="0"/>
      <p:bldP spid="31" grpId="0"/>
      <p:bldP spid="32" grpId="0"/>
      <p:bldP spid="33" grpId="0"/>
      <p:bldP spid="34" grpId="0"/>
      <p:bldP spid="35" grpId="0"/>
      <p:bldP spid="36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he-IL" sz="6600" b="1" dirty="0">
                <a:solidFill>
                  <a:srgbClr val="6EB3BC"/>
                </a:solidFill>
              </a:rPr>
              <a:t>שירותי תשתית האינטרנט באיגוד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65562236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18457" y="1"/>
            <a:ext cx="10548257" cy="1091381"/>
          </a:xfrm>
        </p:spPr>
        <p:txBody>
          <a:bodyPr/>
          <a:lstStyle/>
          <a:p>
            <a:r>
              <a:rPr lang="he-IL" b="1" dirty="0">
                <a:solidFill>
                  <a:srgbClr val="6EB3BC"/>
                </a:solidFill>
                <a:cs typeface="+mn-cs"/>
              </a:rPr>
              <a:t>ניהול מערך שירותי תשתיות האינטרנט באיגוד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825571" y="987971"/>
            <a:ext cx="11090787" cy="5016758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marL="342900" indent="-342900" algn="just" rtl="1">
              <a:buBlip>
                <a:blip r:embed="rId2"/>
              </a:buBlip>
            </a:pPr>
            <a:r>
              <a:rPr lang="he-IL" sz="2000" b="1" dirty="0"/>
              <a:t>ועדת היגוי ציבורית </a:t>
            </a:r>
            <a:r>
              <a:rPr lang="he-IL" sz="2000" dirty="0"/>
              <a:t>אחראית על קביעת האסטרטגיה של שירותי התשתית של האיגוד. חברים: </a:t>
            </a:r>
          </a:p>
          <a:p>
            <a:pPr marL="800100" lvl="1" indent="-342900" algn="just" rtl="1">
              <a:buFont typeface="Wingdings" panose="05000000000000000000" pitchFamily="2" charset="2"/>
              <a:buChar char="q"/>
            </a:pPr>
            <a:r>
              <a:rPr lang="he-IL" sz="2000" dirty="0"/>
              <a:t>לביא שיפמן (יו"ר, חבר וועד מנהל).</a:t>
            </a:r>
          </a:p>
          <a:p>
            <a:pPr marL="800100" lvl="1" indent="-342900" algn="just" rtl="1">
              <a:buFont typeface="Wingdings" panose="05000000000000000000" pitchFamily="2" charset="2"/>
              <a:buChar char="q"/>
            </a:pPr>
            <a:r>
              <a:rPr lang="he-IL" sz="2000" dirty="0"/>
              <a:t>בועז דולב (מנכ"ל </a:t>
            </a:r>
            <a:r>
              <a:rPr lang="en-US" sz="2000" dirty="0" err="1"/>
              <a:t>clearsky</a:t>
            </a:r>
            <a:r>
              <a:rPr lang="he-IL" sz="2000" dirty="0"/>
              <a:t>, לשעבר מנהל ממשל זמין).</a:t>
            </a:r>
          </a:p>
          <a:p>
            <a:pPr marL="800100" lvl="1" indent="-342900" algn="just" rtl="1">
              <a:buFont typeface="Wingdings" panose="05000000000000000000" pitchFamily="2" charset="2"/>
              <a:buChar char="q"/>
            </a:pPr>
            <a:r>
              <a:rPr lang="he-IL" sz="2000" dirty="0"/>
              <a:t>ד"ר נחמן אורון (ראש פורום </a:t>
            </a:r>
            <a:r>
              <a:rPr lang="en-US" sz="2000" dirty="0"/>
              <a:t>ICA</a:t>
            </a:r>
            <a:r>
              <a:rPr lang="he-IL" sz="2000" dirty="0"/>
              <a:t>).</a:t>
            </a:r>
          </a:p>
          <a:p>
            <a:pPr marL="800100" lvl="1" indent="-342900" algn="just" rtl="1">
              <a:buFont typeface="Wingdings" panose="05000000000000000000" pitchFamily="2" charset="2"/>
              <a:buChar char="q"/>
            </a:pPr>
            <a:r>
              <a:rPr lang="he-IL" sz="2000" dirty="0"/>
              <a:t>פרופ' טל זרסקי (מומחה משפט וטכנולוגיה, הפקולטה למשפטים, אוניברסיטת חיפה).</a:t>
            </a:r>
          </a:p>
          <a:p>
            <a:pPr marL="800100" lvl="1" indent="-342900" algn="just" rtl="1">
              <a:buFont typeface="Wingdings" panose="05000000000000000000" pitchFamily="2" charset="2"/>
              <a:buChar char="q"/>
            </a:pPr>
            <a:r>
              <a:rPr lang="he-IL" sz="2000" dirty="0"/>
              <a:t>יעקב נבות (חבר וועד מנהל, לשעבר מנהל שע"מ במשרד האוצר).</a:t>
            </a:r>
          </a:p>
          <a:p>
            <a:pPr marL="800100" lvl="1" indent="-342900" algn="just" rtl="1">
              <a:buFont typeface="Wingdings" panose="05000000000000000000" pitchFamily="2" charset="2"/>
              <a:buChar char="q"/>
            </a:pPr>
            <a:r>
              <a:rPr lang="he-IL" sz="2000" dirty="0"/>
              <a:t>עו"ד יורם הכהן (מנכ"ל האיגוד).</a:t>
            </a:r>
          </a:p>
          <a:p>
            <a:pPr marL="800100" lvl="1" indent="-342900" algn="just" rtl="1">
              <a:buFont typeface="Wingdings" panose="05000000000000000000" pitchFamily="2" charset="2"/>
              <a:buChar char="q"/>
            </a:pPr>
            <a:r>
              <a:rPr lang="he-IL" sz="2000" dirty="0"/>
              <a:t>יועץ לוועדה: דורון שקמוני (ממייסדי האיגוד, נשיאו לשעבר ומומחה אבטחת מידע ותשתיות תקשורת).</a:t>
            </a:r>
          </a:p>
          <a:p>
            <a:pPr marL="342900" indent="-342900" algn="just" rtl="1">
              <a:buBlip>
                <a:blip r:embed="rId2"/>
              </a:buBlip>
            </a:pPr>
            <a:r>
              <a:rPr lang="he-IL" sz="2000" dirty="0"/>
              <a:t>11 עובדים בעלי </a:t>
            </a:r>
            <a:r>
              <a:rPr lang="he-IL" sz="2000" b="1" dirty="0"/>
              <a:t>הכשרה מקצועית גבוהה </a:t>
            </a:r>
            <a:r>
              <a:rPr lang="he-IL" sz="2000" dirty="0"/>
              <a:t>בתחומי טכנולוגיה (</a:t>
            </a:r>
            <a:r>
              <a:rPr lang="en-US" sz="2000" dirty="0"/>
              <a:t>DNS</a:t>
            </a:r>
            <a:r>
              <a:rPr lang="he-IL" sz="2000" dirty="0"/>
              <a:t>, אבטחת מידע, תכנות, </a:t>
            </a:r>
            <a:r>
              <a:rPr lang="en-US" sz="2000" dirty="0"/>
              <a:t>web-mastering</a:t>
            </a:r>
            <a:r>
              <a:rPr lang="he-IL" sz="2000" dirty="0"/>
              <a:t>, תקשורת, בסיסי נתונים, קוד פתוח, מרשם שמות מתחם וכד').</a:t>
            </a:r>
          </a:p>
          <a:p>
            <a:pPr marL="342900" indent="-342900" algn="just" rtl="1">
              <a:buBlip>
                <a:blip r:embed="rId2"/>
              </a:buBlip>
            </a:pPr>
            <a:r>
              <a:rPr lang="he-IL" sz="2000" dirty="0"/>
              <a:t>מערכי המחשבים נמצאים </a:t>
            </a:r>
            <a:r>
              <a:rPr lang="he-IL" sz="2000" b="1" dirty="0"/>
              <a:t>באתרי אירוח </a:t>
            </a:r>
            <a:r>
              <a:rPr lang="en-US" sz="2000" dirty="0"/>
              <a:t>(hosting)</a:t>
            </a:r>
            <a:r>
              <a:rPr lang="he-IL" sz="2000" dirty="0"/>
              <a:t> </a:t>
            </a:r>
            <a:r>
              <a:rPr lang="he-IL" sz="2000" b="1" dirty="0"/>
              <a:t>המאובטחים</a:t>
            </a:r>
            <a:r>
              <a:rPr lang="he-IL" sz="2000" dirty="0"/>
              <a:t> ביותר במדינת ישראל.</a:t>
            </a:r>
          </a:p>
          <a:p>
            <a:pPr marL="342900" indent="-342900" algn="just" rtl="1">
              <a:buBlip>
                <a:blip r:embed="rId2"/>
              </a:buBlip>
            </a:pPr>
            <a:r>
              <a:rPr lang="he-IL" sz="2000" dirty="0"/>
              <a:t>קשרי עבודה יום-יומיים עם </a:t>
            </a:r>
            <a:r>
              <a:rPr lang="he-IL" sz="2000" b="1" dirty="0"/>
              <a:t>גופי הגנת הסייבר </a:t>
            </a:r>
            <a:r>
              <a:rPr lang="he-IL" sz="2000" dirty="0"/>
              <a:t>של מדינת ישראל.</a:t>
            </a:r>
          </a:p>
          <a:p>
            <a:pPr marL="342900" indent="-342900" algn="just" rtl="1">
              <a:buBlip>
                <a:blip r:embed="rId2"/>
              </a:buBlip>
            </a:pPr>
            <a:r>
              <a:rPr lang="he-IL" sz="2000" b="1" dirty="0"/>
              <a:t>עדכון שוטף </a:t>
            </a:r>
            <a:r>
              <a:rPr lang="he-IL" sz="2000" dirty="0"/>
              <a:t>במתרחש בסוגיות הרלוונטיות ברחבי העולם, בפרט בנושאי אבטחת מידע ותקיפות כנגד מערכי מרשם והפצת </a:t>
            </a:r>
            <a:r>
              <a:rPr lang="en-US" sz="2000" dirty="0"/>
              <a:t>DNS</a:t>
            </a:r>
            <a:r>
              <a:rPr lang="he-IL" sz="2000" dirty="0"/>
              <a:t>.</a:t>
            </a:r>
          </a:p>
          <a:p>
            <a:pPr marL="285750" indent="-285750" algn="just" rtl="1">
              <a:buFont typeface="Arial" panose="020B0604020202020204" pitchFamily="34" charset="0"/>
              <a:buChar char="•"/>
            </a:pPr>
            <a:endParaRPr lang="he-IL" sz="2000" dirty="0"/>
          </a:p>
          <a:p>
            <a:pPr marL="285750" indent="-285750" algn="just" rtl="1">
              <a:buFont typeface="Arial" panose="020B0604020202020204" pitchFamily="34" charset="0"/>
              <a:buChar char="•"/>
            </a:pPr>
            <a:endParaRPr lang="he-IL" sz="2000" dirty="0"/>
          </a:p>
        </p:txBody>
      </p:sp>
    </p:spTree>
    <p:extLst>
      <p:ext uri="{BB962C8B-B14F-4D97-AF65-F5344CB8AC3E}">
        <p14:creationId xmlns:p14="http://schemas.microsoft.com/office/powerpoint/2010/main" val="421498575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1" y="1"/>
            <a:ext cx="9143999" cy="1091381"/>
          </a:xfrm>
        </p:spPr>
        <p:txBody>
          <a:bodyPr/>
          <a:lstStyle/>
          <a:p>
            <a:pPr rtl="0"/>
            <a:r>
              <a:rPr lang="en-US" b="1" dirty="0">
                <a:solidFill>
                  <a:srgbClr val="6EB3BC"/>
                </a:solidFill>
                <a:cs typeface="+mn-cs"/>
              </a:rPr>
              <a:t>.IL </a:t>
            </a:r>
            <a:r>
              <a:rPr lang="en-US" b="1" dirty="0" err="1">
                <a:solidFill>
                  <a:srgbClr val="6EB3BC"/>
                </a:solidFill>
                <a:cs typeface="+mn-cs"/>
              </a:rPr>
              <a:t>ccTLD</a:t>
            </a:r>
            <a:endParaRPr lang="he-IL" b="1" dirty="0">
              <a:solidFill>
                <a:srgbClr val="6EB3BC"/>
              </a:solidFill>
              <a:cs typeface="+mn-cs"/>
            </a:endParaRPr>
          </a:p>
        </p:txBody>
      </p:sp>
      <p:graphicFrame>
        <p:nvGraphicFramePr>
          <p:cNvPr id="5" name="Diagram 4"/>
          <p:cNvGraphicFramePr/>
          <p:nvPr>
            <p:extLst>
              <p:ext uri="{D42A27DB-BD31-4B8C-83A1-F6EECF244321}">
                <p14:modId xmlns:p14="http://schemas.microsoft.com/office/powerpoint/2010/main" val="3905575705"/>
              </p:ext>
            </p:extLst>
          </p:nvPr>
        </p:nvGraphicFramePr>
        <p:xfrm>
          <a:off x="349118" y="1"/>
          <a:ext cx="11312051" cy="364852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graphicFrame>
        <p:nvGraphicFramePr>
          <p:cNvPr id="7" name="Table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91167292"/>
              </p:ext>
            </p:extLst>
          </p:nvPr>
        </p:nvGraphicFramePr>
        <p:xfrm>
          <a:off x="470517" y="3233512"/>
          <a:ext cx="8491309" cy="2552132"/>
        </p:xfrm>
        <a:graphic>
          <a:graphicData uri="http://schemas.openxmlformats.org/drawingml/2006/table">
            <a:tbl>
              <a:tblPr rtl="1" firstRow="1" bandRow="1">
                <a:tableStyleId>{5C22544A-7EE6-4342-B048-85BDC9FD1C3A}</a:tableStyleId>
              </a:tblPr>
              <a:tblGrid>
                <a:gridCol w="1703496">
                  <a:extLst>
                    <a:ext uri="{9D8B030D-6E8A-4147-A177-3AD203B41FA5}">
                      <a16:colId xmlns="" xmlns:a16="http://schemas.microsoft.com/office/drawing/2014/main" val="1910769518"/>
                    </a:ext>
                  </a:extLst>
                </a:gridCol>
                <a:gridCol w="1703496">
                  <a:extLst>
                    <a:ext uri="{9D8B030D-6E8A-4147-A177-3AD203B41FA5}">
                      <a16:colId xmlns="" xmlns:a16="http://schemas.microsoft.com/office/drawing/2014/main" val="2464830686"/>
                    </a:ext>
                  </a:extLst>
                </a:gridCol>
                <a:gridCol w="1703496">
                  <a:extLst>
                    <a:ext uri="{9D8B030D-6E8A-4147-A177-3AD203B41FA5}">
                      <a16:colId xmlns="" xmlns:a16="http://schemas.microsoft.com/office/drawing/2014/main" val="1643869410"/>
                    </a:ext>
                  </a:extLst>
                </a:gridCol>
                <a:gridCol w="1703496">
                  <a:extLst>
                    <a:ext uri="{9D8B030D-6E8A-4147-A177-3AD203B41FA5}">
                      <a16:colId xmlns="" xmlns:a16="http://schemas.microsoft.com/office/drawing/2014/main" val="1507607269"/>
                    </a:ext>
                  </a:extLst>
                </a:gridCol>
                <a:gridCol w="1677325">
                  <a:extLst>
                    <a:ext uri="{9D8B030D-6E8A-4147-A177-3AD203B41FA5}">
                      <a16:colId xmlns="" xmlns:a16="http://schemas.microsoft.com/office/drawing/2014/main" val="1798041770"/>
                    </a:ext>
                  </a:extLst>
                </a:gridCol>
              </a:tblGrid>
              <a:tr h="1276066">
                <a:tc>
                  <a:txBody>
                    <a:bodyPr/>
                    <a:lstStyle/>
                    <a:p>
                      <a:pPr rtl="1"/>
                      <a:endParaRPr lang="he-IL" dirty="0"/>
                    </a:p>
                  </a:txBody>
                  <a:tcPr>
                    <a:blipFill>
                      <a:blip r:embed="rId7"/>
                      <a:stretch>
                        <a:fillRect/>
                      </a:stretch>
                    </a:blipFill>
                  </a:tcPr>
                </a:tc>
                <a:tc>
                  <a:txBody>
                    <a:bodyPr/>
                    <a:lstStyle/>
                    <a:p>
                      <a:pPr rtl="1"/>
                      <a:endParaRPr lang="he-IL" dirty="0"/>
                    </a:p>
                  </a:txBody>
                  <a:tcPr>
                    <a:blipFill>
                      <a:blip r:embed="rId8"/>
                      <a:stretch>
                        <a:fillRect/>
                      </a:stretch>
                    </a:blipFill>
                  </a:tcPr>
                </a:tc>
                <a:tc>
                  <a:txBody>
                    <a:bodyPr/>
                    <a:lstStyle/>
                    <a:p>
                      <a:pPr rtl="1"/>
                      <a:endParaRPr lang="he-IL" dirty="0"/>
                    </a:p>
                  </a:txBody>
                  <a:tcPr>
                    <a:blipFill>
                      <a:blip r:embed="rId9"/>
                      <a:stretch>
                        <a:fillRect/>
                      </a:stretch>
                    </a:blipFill>
                  </a:tcPr>
                </a:tc>
                <a:tc>
                  <a:txBody>
                    <a:bodyPr/>
                    <a:lstStyle/>
                    <a:p>
                      <a:pPr rtl="1"/>
                      <a:endParaRPr lang="he-IL" dirty="0"/>
                    </a:p>
                  </a:txBody>
                  <a:tcPr>
                    <a:blipFill>
                      <a:blip r:embed="rId10"/>
                      <a:stretch>
                        <a:fillRect/>
                      </a:stretch>
                    </a:blipFill>
                  </a:tcPr>
                </a:tc>
                <a:tc>
                  <a:txBody>
                    <a:bodyPr/>
                    <a:lstStyle/>
                    <a:p>
                      <a:pPr rtl="1"/>
                      <a:endParaRPr lang="he-IL" dirty="0"/>
                    </a:p>
                  </a:txBody>
                  <a:tcPr>
                    <a:blipFill>
                      <a:blip r:embed="rId11"/>
                      <a:stretch>
                        <a:fillRect/>
                      </a:stretch>
                    </a:blipFill>
                  </a:tcPr>
                </a:tc>
                <a:extLst>
                  <a:ext uri="{0D108BD9-81ED-4DB2-BD59-A6C34878D82A}">
                    <a16:rowId xmlns="" xmlns:a16="http://schemas.microsoft.com/office/drawing/2014/main" val="4195788709"/>
                  </a:ext>
                </a:extLst>
              </a:tr>
              <a:tr h="1276066">
                <a:tc>
                  <a:txBody>
                    <a:bodyPr/>
                    <a:lstStyle/>
                    <a:p>
                      <a:pPr rtl="1"/>
                      <a:endParaRPr lang="he-IL" dirty="0"/>
                    </a:p>
                  </a:txBody>
                  <a:tcPr>
                    <a:blipFill>
                      <a:blip r:embed="rId12"/>
                      <a:stretch>
                        <a:fillRect/>
                      </a:stretch>
                    </a:blipFill>
                  </a:tcPr>
                </a:tc>
                <a:tc>
                  <a:txBody>
                    <a:bodyPr/>
                    <a:lstStyle/>
                    <a:p>
                      <a:pPr rtl="1"/>
                      <a:endParaRPr lang="he-IL" dirty="0"/>
                    </a:p>
                  </a:txBody>
                  <a:tcPr>
                    <a:blipFill>
                      <a:blip r:embed="rId13"/>
                      <a:stretch>
                        <a:fillRect/>
                      </a:stretch>
                    </a:blipFill>
                  </a:tcPr>
                </a:tc>
                <a:tc>
                  <a:txBody>
                    <a:bodyPr/>
                    <a:lstStyle/>
                    <a:p>
                      <a:pPr rtl="1"/>
                      <a:endParaRPr lang="he-IL" dirty="0"/>
                    </a:p>
                  </a:txBody>
                  <a:tcPr>
                    <a:blipFill>
                      <a:blip r:embed="rId14"/>
                      <a:stretch>
                        <a:fillRect/>
                      </a:stretch>
                    </a:blipFill>
                  </a:tcPr>
                </a:tc>
                <a:tc>
                  <a:txBody>
                    <a:bodyPr/>
                    <a:lstStyle/>
                    <a:p>
                      <a:pPr rtl="1"/>
                      <a:endParaRPr lang="he-IL" dirty="0"/>
                    </a:p>
                  </a:txBody>
                  <a:tcPr>
                    <a:blipFill>
                      <a:blip r:embed="rId15"/>
                      <a:stretch>
                        <a:fillRect/>
                      </a:stretch>
                    </a:blipFill>
                  </a:tcPr>
                </a:tc>
                <a:tc>
                  <a:txBody>
                    <a:bodyPr/>
                    <a:lstStyle/>
                    <a:p>
                      <a:pPr rtl="1"/>
                      <a:endParaRPr lang="he-IL" dirty="0"/>
                    </a:p>
                  </a:txBody>
                  <a:tcPr>
                    <a:blipFill>
                      <a:blip r:embed="rId16"/>
                      <a:stretch>
                        <a:fillRect/>
                      </a:stretch>
                    </a:blipFill>
                  </a:tcPr>
                </a:tc>
                <a:extLst>
                  <a:ext uri="{0D108BD9-81ED-4DB2-BD59-A6C34878D82A}">
                    <a16:rowId xmlns="" xmlns:a16="http://schemas.microsoft.com/office/drawing/2014/main" val="3702665008"/>
                  </a:ext>
                </a:extLst>
              </a:tr>
            </a:tbl>
          </a:graphicData>
        </a:graphic>
      </p:graphicFrame>
      <p:pic>
        <p:nvPicPr>
          <p:cNvPr id="8" name="Picture 7"/>
          <p:cNvPicPr>
            <a:picLocks noChangeAspect="1"/>
          </p:cNvPicPr>
          <p:nvPr/>
        </p:nvPicPr>
        <p:blipFill>
          <a:blip r:embed="rId17"/>
          <a:stretch>
            <a:fillRect/>
          </a:stretch>
        </p:blipFill>
        <p:spPr>
          <a:xfrm>
            <a:off x="9312102" y="3794079"/>
            <a:ext cx="1209675" cy="1400175"/>
          </a:xfrm>
          <a:prstGeom prst="rect">
            <a:avLst/>
          </a:prstGeom>
        </p:spPr>
      </p:pic>
      <p:sp>
        <p:nvSpPr>
          <p:cNvPr id="9" name="Rectangle: Rounded Corners 8"/>
          <p:cNvSpPr/>
          <p:nvPr/>
        </p:nvSpPr>
        <p:spPr>
          <a:xfrm>
            <a:off x="238469" y="3108481"/>
            <a:ext cx="8802790" cy="2677163"/>
          </a:xfrm>
          <a:prstGeom prst="roundRect">
            <a:avLst/>
          </a:prstGeom>
          <a:noFill/>
          <a:ln w="34925">
            <a:solidFill>
              <a:srgbClr val="72B89A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/>
          </a:p>
        </p:txBody>
      </p:sp>
      <p:sp>
        <p:nvSpPr>
          <p:cNvPr id="10" name="TextBox 9"/>
          <p:cNvSpPr txBox="1"/>
          <p:nvPr/>
        </p:nvSpPr>
        <p:spPr>
          <a:xfrm>
            <a:off x="444346" y="2831482"/>
            <a:ext cx="963214" cy="276999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he-IL" sz="1200" b="1" dirty="0"/>
              <a:t>גילאי 0-18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1798822" y="2829038"/>
            <a:ext cx="1170409" cy="276999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he-IL" sz="1200" b="1" dirty="0"/>
              <a:t>רשויות מקומיות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3248526" y="2829038"/>
            <a:ext cx="1170409" cy="276999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en-US" sz="1200" b="1" dirty="0"/>
              <a:t>ISP</a:t>
            </a:r>
            <a:endParaRPr lang="he-IL" sz="1200" b="1" dirty="0"/>
          </a:p>
        </p:txBody>
      </p:sp>
      <p:sp>
        <p:nvSpPr>
          <p:cNvPr id="13" name="TextBox 12"/>
          <p:cNvSpPr txBox="1"/>
          <p:nvPr/>
        </p:nvSpPr>
        <p:spPr>
          <a:xfrm>
            <a:off x="4639205" y="2843377"/>
            <a:ext cx="1170409" cy="276999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he-IL" sz="1200" b="1" dirty="0"/>
              <a:t>אקדמיה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6029884" y="2843377"/>
            <a:ext cx="1170409" cy="276999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he-IL" sz="1200" b="1" dirty="0"/>
              <a:t>מגזר שלישי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7479588" y="2837430"/>
            <a:ext cx="1170409" cy="276999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he-IL" sz="1200" b="1" dirty="0"/>
              <a:t>מגזר עסקי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8929292" y="2883737"/>
            <a:ext cx="1170409" cy="276999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he-IL" sz="1200" b="1" dirty="0"/>
              <a:t>גופי מדינה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10490760" y="2883736"/>
            <a:ext cx="1170409" cy="276999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he-IL" sz="1200" b="1" dirty="0"/>
              <a:t>צה"ל</a:t>
            </a:r>
          </a:p>
        </p:txBody>
      </p:sp>
    </p:spTree>
    <p:extLst>
      <p:ext uri="{BB962C8B-B14F-4D97-AF65-F5344CB8AC3E}">
        <p14:creationId xmlns:p14="http://schemas.microsoft.com/office/powerpoint/2010/main" val="376915309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5" grpId="0">
        <p:bldAsOne/>
      </p:bldGraphic>
      <p:bldP spid="9" grpId="0" animBg="1"/>
      <p:bldP spid="10" grpId="0"/>
      <p:bldP spid="11" grpId="0"/>
      <p:bldP spid="12" grpId="0"/>
      <p:bldP spid="13" grpId="0"/>
      <p:bldP spid="14" grpId="0"/>
      <p:bldP spid="15" grpId="0"/>
      <p:bldP spid="16" grpId="0"/>
      <p:bldP spid="17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1" y="1"/>
            <a:ext cx="9143999" cy="771661"/>
          </a:xfrm>
        </p:spPr>
        <p:txBody>
          <a:bodyPr/>
          <a:lstStyle/>
          <a:p>
            <a:r>
              <a:rPr lang="he-IL" b="1" dirty="0">
                <a:solidFill>
                  <a:srgbClr val="6EB3BC"/>
                </a:solidFill>
                <a:cs typeface="+mn-cs"/>
              </a:rPr>
              <a:t>ניהול מרשם שמות המתחם במרחב </a:t>
            </a:r>
            <a:r>
              <a:rPr lang="en-US" b="1" dirty="0">
                <a:solidFill>
                  <a:srgbClr val="6EB3BC"/>
                </a:solidFill>
                <a:cs typeface="+mn-cs"/>
              </a:rPr>
              <a:t>.IL</a:t>
            </a:r>
            <a:endParaRPr lang="he-IL" b="1" dirty="0">
              <a:solidFill>
                <a:srgbClr val="6EB3BC"/>
              </a:solidFill>
              <a:cs typeface="+mn-cs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825571" y="693004"/>
            <a:ext cx="11090787" cy="6555641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marL="342900" indent="-342900" algn="just" rtl="1">
              <a:buBlip>
                <a:blip r:embed="rId2"/>
              </a:buBlip>
            </a:pPr>
            <a:r>
              <a:rPr lang="he-IL" sz="2000" dirty="0"/>
              <a:t>שם מתחם (</a:t>
            </a:r>
            <a:r>
              <a:rPr lang="en-US" sz="2000" dirty="0"/>
              <a:t>domain name</a:t>
            </a:r>
            <a:r>
              <a:rPr lang="he-IL" sz="2000" dirty="0"/>
              <a:t>) הוא רצף </a:t>
            </a:r>
            <a:r>
              <a:rPr lang="he-IL" sz="2000" dirty="0" err="1"/>
              <a:t>תוים</a:t>
            </a:r>
            <a:r>
              <a:rPr lang="he-IL" sz="2000" dirty="0"/>
              <a:t> מובנה ובנוי הירארכית המשויך </a:t>
            </a:r>
            <a:r>
              <a:rPr lang="he-IL" sz="2000" dirty="0" err="1"/>
              <a:t>ליישות</a:t>
            </a:r>
            <a:r>
              <a:rPr lang="he-IL" sz="2000" dirty="0"/>
              <a:t> אינטרנטית. דוגמא: </a:t>
            </a:r>
            <a:r>
              <a:rPr lang="en-US" sz="2000" dirty="0"/>
              <a:t>Knesset.gov.il</a:t>
            </a:r>
            <a:r>
              <a:rPr lang="he-IL" sz="2000" dirty="0"/>
              <a:t>, </a:t>
            </a:r>
            <a:r>
              <a:rPr lang="en-US" sz="2000" dirty="0"/>
              <a:t>google.com</a:t>
            </a:r>
            <a:r>
              <a:rPr lang="he-IL" sz="2000" dirty="0"/>
              <a:t>, </a:t>
            </a:r>
            <a:r>
              <a:rPr lang="en-US" sz="2000" dirty="0"/>
              <a:t>school.biz</a:t>
            </a:r>
            <a:r>
              <a:rPr lang="he-IL" sz="2000" dirty="0"/>
              <a:t>.</a:t>
            </a:r>
          </a:p>
          <a:p>
            <a:pPr marL="342900" indent="-342900" algn="just" rtl="1">
              <a:buBlip>
                <a:blip r:embed="rId2"/>
              </a:buBlip>
            </a:pPr>
            <a:r>
              <a:rPr lang="he-IL" sz="2000" dirty="0"/>
              <a:t>איגוד האינטרנט הישראלי מנהל משנת 1997 את מרחב </a:t>
            </a:r>
            <a:r>
              <a:rPr lang="en-US" sz="2000" dirty="0"/>
              <a:t>ccTLD (Country </a:t>
            </a:r>
            <a:r>
              <a:rPr lang="en-US" sz="2000" dirty="0" err="1"/>
              <a:t>Cdoe</a:t>
            </a:r>
            <a:r>
              <a:rPr lang="en-US" sz="2000" dirty="0"/>
              <a:t> Tope Level domain) .IL</a:t>
            </a:r>
            <a:r>
              <a:rPr lang="he-IL" sz="2000" dirty="0"/>
              <a:t>, אשר מתחתיו שמונה מרחבים מדרג שני </a:t>
            </a:r>
            <a:r>
              <a:rPr lang="en-US" sz="2000" dirty="0"/>
              <a:t>(SLD – Second Level Domain)</a:t>
            </a:r>
            <a:r>
              <a:rPr lang="he-IL" sz="2000" dirty="0"/>
              <a:t>. </a:t>
            </a:r>
            <a:r>
              <a:rPr lang="he-IL" sz="2000" b="1" dirty="0"/>
              <a:t>מרחב (</a:t>
            </a:r>
            <a:r>
              <a:rPr lang="en-US" sz="2000" b="1" dirty="0"/>
              <a:t>TLD</a:t>
            </a:r>
            <a:r>
              <a:rPr lang="he-IL" sz="2000" b="1" dirty="0"/>
              <a:t>) יכול להתנהל אצל גורם אחד בלבד</a:t>
            </a:r>
            <a:r>
              <a:rPr lang="he-IL" sz="2000" dirty="0"/>
              <a:t>!</a:t>
            </a:r>
          </a:p>
          <a:p>
            <a:pPr marL="342900" indent="-342900" algn="just" rtl="1">
              <a:buBlip>
                <a:blip r:embed="rId2"/>
              </a:buBlip>
            </a:pPr>
            <a:r>
              <a:rPr lang="he-IL" sz="2000" dirty="0"/>
              <a:t>מתחם </a:t>
            </a:r>
            <a:r>
              <a:rPr lang="en-US" sz="2000" dirty="0"/>
              <a:t>.IL</a:t>
            </a:r>
            <a:r>
              <a:rPr lang="he-IL" sz="2000" dirty="0"/>
              <a:t> מנוהל על בסיס מערכת הסכמית בין האיגוד למחזיקי שמות המתחם, המבוסס על כללי רישום שפורסמו ועברו שימוע ציבורי. ההתקשרות עם הרשמים גם היא מבוססת על הסכם הסמכה.</a:t>
            </a:r>
          </a:p>
          <a:p>
            <a:pPr marL="342900" indent="-342900" algn="just" rtl="1">
              <a:buBlip>
                <a:blip r:embed="rId2"/>
              </a:buBlip>
            </a:pPr>
            <a:r>
              <a:rPr lang="he-IL" sz="2000" dirty="0"/>
              <a:t>הקצאת שמות מתחם עובדת על עקרון יסוד של </a:t>
            </a:r>
            <a:r>
              <a:rPr lang="en-US" sz="2000" b="1" dirty="0"/>
              <a:t>first come, first served</a:t>
            </a:r>
            <a:r>
              <a:rPr lang="he-IL" sz="2000" b="1" dirty="0"/>
              <a:t>, ללא אפליה!</a:t>
            </a:r>
            <a:r>
              <a:rPr lang="he-IL" sz="2000" dirty="0"/>
              <a:t> </a:t>
            </a:r>
          </a:p>
          <a:p>
            <a:pPr marL="342900" indent="-342900" algn="just" rtl="1">
              <a:buBlip>
                <a:blip r:embed="rId2"/>
              </a:buBlip>
            </a:pPr>
            <a:r>
              <a:rPr lang="he-IL" sz="2000" dirty="0"/>
              <a:t>המחיר שנגבה על ידי כל רשם לשירותי הרישום אחיד לכל שם מתחם שנרשם אצלו, אך בתחרות מול מחירי הרשמים האחרים. המחיר שמשלם הלקוח הסופי (מחזיק שם המתחם) נע בין 49-80 ₪ (כולל מע"מ). המחיר הממוצע המשוקלל הוא 76 ש"ח (כולל מע"מ). בשנת 2016 הפסיק האיגוד לחלוטין לפעול כרשם, והוא </a:t>
            </a:r>
            <a:r>
              <a:rPr lang="he-IL" sz="2000" b="1" dirty="0"/>
              <a:t>רק מנהל את המרשם</a:t>
            </a:r>
            <a:r>
              <a:rPr lang="he-IL" sz="2000" dirty="0"/>
              <a:t>!</a:t>
            </a:r>
          </a:p>
          <a:p>
            <a:pPr marL="342900" indent="-342900" algn="just" rtl="1">
              <a:buBlip>
                <a:blip r:embed="rId2"/>
              </a:buBlip>
            </a:pPr>
            <a:r>
              <a:rPr lang="he-IL" sz="2000" dirty="0"/>
              <a:t>כדי להשתמש בשם מתחם יש לקשור בינו ובין כתובת אינטרנטית מספרית </a:t>
            </a:r>
            <a:r>
              <a:rPr lang="en-US" sz="2000" dirty="0"/>
              <a:t>(IP)</a:t>
            </a:r>
            <a:r>
              <a:rPr lang="he-IL" sz="2000" dirty="0"/>
              <a:t>. מידע זה (הקשר בין שם המתחם וכתובת ה-</a:t>
            </a:r>
            <a:r>
              <a:rPr lang="en-US" sz="2000" dirty="0"/>
              <a:t>IP</a:t>
            </a:r>
            <a:r>
              <a:rPr lang="he-IL" sz="2000" dirty="0"/>
              <a:t>)  מופץ לעולם באמצעות ה-</a:t>
            </a:r>
            <a:r>
              <a:rPr lang="en-US" sz="2000" dirty="0"/>
              <a:t>DNS (Domain Name System)</a:t>
            </a:r>
            <a:r>
              <a:rPr lang="he-IL" sz="2000" dirty="0"/>
              <a:t>. </a:t>
            </a:r>
          </a:p>
          <a:p>
            <a:pPr marL="342900" indent="-342900" algn="just" rtl="1">
              <a:buBlip>
                <a:blip r:embed="rId2"/>
              </a:buBlip>
            </a:pPr>
            <a:r>
              <a:rPr lang="he-IL" sz="2000" b="1" dirty="0"/>
              <a:t>איגוד האינטרנט מפעיל מערכות שרתי שמות </a:t>
            </a:r>
            <a:r>
              <a:rPr lang="en-US" sz="2000" b="1" dirty="0"/>
              <a:t>(name servers)</a:t>
            </a:r>
            <a:r>
              <a:rPr lang="he-IL" sz="2000" b="1" dirty="0"/>
              <a:t>, ברמת יתירות, אבטחה ושרידות גבוהות ביותר בפרישה עולמית, כחלק מתשתית האינטרנט העולמית (</a:t>
            </a:r>
            <a:r>
              <a:rPr lang="en-US" sz="2000" b="1" dirty="0"/>
              <a:t>DNS</a:t>
            </a:r>
            <a:r>
              <a:rPr lang="he-IL" sz="2000" b="1" dirty="0"/>
              <a:t>)</a:t>
            </a:r>
            <a:r>
              <a:rPr lang="he-IL" sz="2000" dirty="0"/>
              <a:t>.</a:t>
            </a:r>
          </a:p>
          <a:p>
            <a:pPr marL="342900" indent="-342900" algn="just" rtl="1">
              <a:buBlip>
                <a:blip r:embed="rId2"/>
              </a:buBlip>
            </a:pPr>
            <a:r>
              <a:rPr lang="he-IL" sz="2000" dirty="0"/>
              <a:t>האיגוד מפעיל </a:t>
            </a:r>
            <a:r>
              <a:rPr lang="he-IL" sz="2000" b="1" dirty="0"/>
              <a:t>מנגנון ליישוב סכסוכים </a:t>
            </a:r>
            <a:r>
              <a:rPr lang="he-IL" sz="2000" dirty="0"/>
              <a:t>בקשר לשמות מתחם (</a:t>
            </a:r>
            <a:r>
              <a:rPr lang="en-US" sz="2000" dirty="0"/>
              <a:t>IL-DRP</a:t>
            </a:r>
            <a:r>
              <a:rPr lang="he-IL" sz="2000" dirty="0"/>
              <a:t>) שהיה הראשון מסוגו בעולם!</a:t>
            </a:r>
          </a:p>
          <a:p>
            <a:pPr marL="342900" indent="-342900" algn="just" rtl="1">
              <a:buBlip>
                <a:blip r:embed="rId2"/>
              </a:buBlip>
            </a:pPr>
            <a:r>
              <a:rPr lang="he-IL" sz="2000" dirty="0"/>
              <a:t>באיגוד פועלת ועדה ציבורית </a:t>
            </a:r>
            <a:r>
              <a:rPr lang="he-IL" sz="2000" b="1" dirty="0"/>
              <a:t>ל"שמות מתחם פוגעניים</a:t>
            </a:r>
            <a:r>
              <a:rPr lang="he-IL" sz="2000" dirty="0"/>
              <a:t>" בראשות מר </a:t>
            </a:r>
            <a:r>
              <a:rPr lang="he-IL" sz="2000" dirty="0" err="1"/>
              <a:t>הנק</a:t>
            </a:r>
            <a:r>
              <a:rPr lang="he-IL" sz="2000" dirty="0"/>
              <a:t> </a:t>
            </a:r>
            <a:r>
              <a:rPr lang="he-IL" sz="2000" dirty="0" err="1"/>
              <a:t>נוסבכר</a:t>
            </a:r>
            <a:r>
              <a:rPr lang="he-IL" sz="2000" dirty="0"/>
              <a:t>, וחברים בה</a:t>
            </a:r>
          </a:p>
          <a:p>
            <a:pPr marL="273050" algn="just" rtl="1"/>
            <a:r>
              <a:rPr lang="he-IL" sz="2000" dirty="0"/>
              <a:t>הסופרת </a:t>
            </a:r>
            <a:r>
              <a:rPr lang="he-IL" sz="2000" dirty="0" err="1"/>
              <a:t>יוכי</a:t>
            </a:r>
            <a:r>
              <a:rPr lang="he-IL" sz="2000" dirty="0"/>
              <a:t> </a:t>
            </a:r>
            <a:r>
              <a:rPr lang="he-IL" sz="2000" dirty="0" err="1"/>
              <a:t>ברנדס</a:t>
            </a:r>
            <a:r>
              <a:rPr lang="he-IL" sz="2000" dirty="0"/>
              <a:t>, השופט (בדימוס) בעז </a:t>
            </a:r>
            <a:r>
              <a:rPr lang="he-IL" sz="2000" dirty="0" err="1"/>
              <a:t>אוקון</a:t>
            </a:r>
            <a:r>
              <a:rPr lang="he-IL" sz="2000" dirty="0"/>
              <a:t> ופרופ' מיכאל בירנהק.</a:t>
            </a:r>
          </a:p>
          <a:p>
            <a:pPr marL="342900" indent="-342900" algn="just" rtl="1">
              <a:buBlip>
                <a:blip r:embed="rId2"/>
              </a:buBlip>
            </a:pPr>
            <a:r>
              <a:rPr lang="he-IL" sz="2000" dirty="0"/>
              <a:t>האיגוד </a:t>
            </a:r>
            <a:r>
              <a:rPr lang="he-IL" sz="2000" b="1" dirty="0"/>
              <a:t>חבר במועצת רשמי שמות המתחם באירופה </a:t>
            </a:r>
            <a:r>
              <a:rPr lang="en-US" sz="2000" dirty="0"/>
              <a:t>CENTR </a:t>
            </a:r>
            <a:r>
              <a:rPr lang="he-IL" sz="2000" dirty="0"/>
              <a:t> ובארגון </a:t>
            </a:r>
            <a:r>
              <a:rPr lang="en-US" sz="2000" dirty="0"/>
              <a:t>ICANN</a:t>
            </a:r>
            <a:r>
              <a:rPr lang="he-IL" sz="2000" dirty="0"/>
              <a:t> מיום הקמתם.</a:t>
            </a:r>
          </a:p>
          <a:p>
            <a:pPr algn="just" rtl="1"/>
            <a:endParaRPr lang="he-IL" sz="2000" dirty="0"/>
          </a:p>
        </p:txBody>
      </p:sp>
    </p:spTree>
    <p:extLst>
      <p:ext uri="{BB962C8B-B14F-4D97-AF65-F5344CB8AC3E}">
        <p14:creationId xmlns:p14="http://schemas.microsoft.com/office/powerpoint/2010/main" val="373562733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30943" y="1"/>
            <a:ext cx="10795818" cy="1091381"/>
          </a:xfrm>
        </p:spPr>
        <p:txBody>
          <a:bodyPr/>
          <a:lstStyle/>
          <a:p>
            <a:r>
              <a:rPr lang="he-IL" b="1" dirty="0">
                <a:solidFill>
                  <a:srgbClr val="6EB3BC"/>
                </a:solidFill>
                <a:cs typeface="+mn-cs"/>
              </a:rPr>
              <a:t>התפתחות מרחב </a:t>
            </a:r>
            <a:r>
              <a:rPr lang="en-US" b="1" dirty="0">
                <a:solidFill>
                  <a:srgbClr val="6EB3BC"/>
                </a:solidFill>
                <a:cs typeface="+mn-cs"/>
              </a:rPr>
              <a:t>.IL</a:t>
            </a:r>
            <a:endParaRPr lang="he-IL" b="1" dirty="0">
              <a:solidFill>
                <a:srgbClr val="6EB3BC"/>
              </a:solidFill>
              <a:cs typeface="+mn-cs"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19417" y="892846"/>
            <a:ext cx="8531282" cy="558136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46398020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30943" y="1"/>
            <a:ext cx="10795818" cy="1091381"/>
          </a:xfrm>
        </p:spPr>
        <p:txBody>
          <a:bodyPr/>
          <a:lstStyle/>
          <a:p>
            <a:r>
              <a:rPr lang="he-IL" b="1" dirty="0">
                <a:solidFill>
                  <a:srgbClr val="6EB3BC"/>
                </a:solidFill>
                <a:cs typeface="+mn-cs"/>
              </a:rPr>
              <a:t>התפתחות מרחב </a:t>
            </a:r>
            <a:r>
              <a:rPr lang="en-US" b="1" dirty="0">
                <a:solidFill>
                  <a:srgbClr val="6EB3BC"/>
                </a:solidFill>
                <a:cs typeface="+mn-cs"/>
              </a:rPr>
              <a:t>.IL</a:t>
            </a:r>
            <a:r>
              <a:rPr lang="he-IL" b="1" dirty="0">
                <a:solidFill>
                  <a:srgbClr val="6EB3BC"/>
                </a:solidFill>
                <a:cs typeface="+mn-cs"/>
              </a:rPr>
              <a:t> ב-10 השנים האחרונות</a:t>
            </a: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565717" y="913854"/>
            <a:ext cx="8504738" cy="5560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40745318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30943" y="1"/>
            <a:ext cx="10795818" cy="1091381"/>
          </a:xfrm>
        </p:spPr>
        <p:txBody>
          <a:bodyPr/>
          <a:lstStyle/>
          <a:p>
            <a:r>
              <a:rPr lang="he-IL" b="1" dirty="0">
                <a:solidFill>
                  <a:srgbClr val="6EB3BC"/>
                </a:solidFill>
                <a:cs typeface="+mn-cs"/>
              </a:rPr>
              <a:t>מי ב-</a:t>
            </a:r>
            <a:r>
              <a:rPr lang="en-US" b="1" dirty="0">
                <a:solidFill>
                  <a:srgbClr val="6EB3BC"/>
                </a:solidFill>
                <a:cs typeface="+mn-cs"/>
              </a:rPr>
              <a:t>.IL</a:t>
            </a:r>
            <a:endParaRPr lang="he-IL" b="1" dirty="0">
              <a:solidFill>
                <a:srgbClr val="6EB3BC"/>
              </a:solidFill>
              <a:cs typeface="+mn-cs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654423" y="898219"/>
            <a:ext cx="8672338" cy="56736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12095698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30943" y="1"/>
            <a:ext cx="10795818" cy="1091381"/>
          </a:xfrm>
        </p:spPr>
        <p:txBody>
          <a:bodyPr/>
          <a:lstStyle/>
          <a:p>
            <a:r>
              <a:rPr lang="he-IL" b="1" dirty="0">
                <a:solidFill>
                  <a:srgbClr val="6EB3BC"/>
                </a:solidFill>
                <a:cs typeface="+mn-cs"/>
              </a:rPr>
              <a:t>כלל רישום שמות המתחם על ידי ישראלים</a:t>
            </a:r>
          </a:p>
        </p:txBody>
      </p:sp>
      <p:graphicFrame>
        <p:nvGraphicFramePr>
          <p:cNvPr id="5" name="Chart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734689570"/>
              </p:ext>
            </p:extLst>
          </p:nvPr>
        </p:nvGraphicFramePr>
        <p:xfrm>
          <a:off x="2032985" y="1091382"/>
          <a:ext cx="8710557" cy="537576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3852999863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30943" y="1"/>
            <a:ext cx="10795818" cy="1091381"/>
          </a:xfrm>
        </p:spPr>
        <p:txBody>
          <a:bodyPr/>
          <a:lstStyle/>
          <a:p>
            <a:r>
              <a:rPr lang="he-IL" b="1" dirty="0">
                <a:solidFill>
                  <a:srgbClr val="6EB3BC"/>
                </a:solidFill>
                <a:cs typeface="+mn-cs"/>
              </a:rPr>
              <a:t>הקמת מערך </a:t>
            </a:r>
            <a:r>
              <a:rPr lang="en-US" b="1" dirty="0">
                <a:solidFill>
                  <a:srgbClr val="6EB3BC"/>
                </a:solidFill>
                <a:cs typeface="+mn-cs"/>
              </a:rPr>
              <a:t>DNSSEC</a:t>
            </a:r>
            <a:r>
              <a:rPr lang="he-IL" b="1" dirty="0">
                <a:solidFill>
                  <a:srgbClr val="6EB3BC"/>
                </a:solidFill>
                <a:cs typeface="+mn-cs"/>
              </a:rPr>
              <a:t> מעל מרחב </a:t>
            </a:r>
            <a:r>
              <a:rPr lang="en-US" b="1" dirty="0">
                <a:solidFill>
                  <a:srgbClr val="6EB3BC"/>
                </a:solidFill>
                <a:cs typeface="+mn-cs"/>
              </a:rPr>
              <a:t>.IL</a:t>
            </a:r>
            <a:endParaRPr lang="he-IL" b="1" dirty="0">
              <a:solidFill>
                <a:srgbClr val="6EB3BC"/>
              </a:solidFill>
              <a:cs typeface="+mn-cs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599768" y="983225"/>
            <a:ext cx="11090787" cy="2246769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marL="342900" indent="-342900" algn="just" rtl="1">
              <a:buBlip>
                <a:blip r:embed="rId3"/>
              </a:buBlip>
            </a:pPr>
            <a:r>
              <a:rPr lang="he-IL" sz="2000" dirty="0"/>
              <a:t>ב-12 ביולי 2016 קיים האיגוד </a:t>
            </a:r>
            <a:r>
              <a:rPr lang="he-IL" sz="2000" b="1" dirty="0"/>
              <a:t>טקס חילול מפתחות הצפנה </a:t>
            </a:r>
            <a:r>
              <a:rPr lang="he-IL" sz="2000" dirty="0"/>
              <a:t>למערך ה-</a:t>
            </a:r>
            <a:r>
              <a:rPr lang="en-US" sz="2000" dirty="0"/>
              <a:t>DNSSEC</a:t>
            </a:r>
            <a:r>
              <a:rPr lang="he-IL" sz="2000" dirty="0"/>
              <a:t> מעל מרחב </a:t>
            </a:r>
            <a:r>
              <a:rPr lang="en-US" sz="2000" dirty="0"/>
              <a:t>.IL</a:t>
            </a:r>
            <a:r>
              <a:rPr lang="he-IL" sz="2000" dirty="0"/>
              <a:t> הטקס נערך בנוכחות ראש מערך הסייבר המדינתי ד"ר אביתר מתניה ומנכ"ל משרד התקשורת שלמה </a:t>
            </a:r>
            <a:r>
              <a:rPr lang="he-IL" sz="2000" dirty="0" err="1"/>
              <a:t>פילבר</a:t>
            </a:r>
            <a:r>
              <a:rPr lang="he-IL" sz="2000" dirty="0"/>
              <a:t>. מספר ימים לאחר מכן, הופץ למערך ה-</a:t>
            </a:r>
            <a:r>
              <a:rPr lang="en-US" sz="2000" dirty="0"/>
              <a:t>DNS</a:t>
            </a:r>
            <a:r>
              <a:rPr lang="he-IL" sz="2000" dirty="0"/>
              <a:t> העולמי מפתח ההצפנה הציבורי המזהה את </a:t>
            </a:r>
            <a:r>
              <a:rPr lang="en-US" sz="2000" dirty="0"/>
              <a:t>.IL</a:t>
            </a:r>
          </a:p>
          <a:p>
            <a:pPr marL="342900" indent="-342900" algn="just" rtl="1">
              <a:buBlip>
                <a:blip r:embed="rId3"/>
              </a:buBlip>
            </a:pPr>
            <a:r>
              <a:rPr lang="en-US" sz="2000" dirty="0"/>
              <a:t>DNSSEC</a:t>
            </a:r>
            <a:r>
              <a:rPr lang="he-IL" sz="2000" dirty="0"/>
              <a:t> הוא מערך </a:t>
            </a:r>
            <a:r>
              <a:rPr lang="he-IL" sz="2000" b="1" dirty="0"/>
              <a:t>צופן</a:t>
            </a:r>
            <a:r>
              <a:rPr lang="he-IL" sz="2000" dirty="0"/>
              <a:t> אשר </a:t>
            </a:r>
            <a:r>
              <a:rPr lang="he-IL" sz="2000" b="1" dirty="0"/>
              <a:t>חותם אלקטרונית את מידע ה-</a:t>
            </a:r>
            <a:r>
              <a:rPr lang="en-US" sz="2000" b="1" dirty="0"/>
              <a:t>DNS</a:t>
            </a:r>
            <a:r>
              <a:rPr lang="he-IL" sz="2000" dirty="0"/>
              <a:t> המופץ לעולם.</a:t>
            </a:r>
          </a:p>
          <a:p>
            <a:pPr marL="342900" indent="-342900" algn="just" rtl="1">
              <a:buBlip>
                <a:blip r:embed="rId3"/>
              </a:buBlip>
            </a:pPr>
            <a:r>
              <a:rPr lang="he-IL" sz="2000" dirty="0" err="1"/>
              <a:t>הפרוייקט</a:t>
            </a:r>
            <a:r>
              <a:rPr lang="he-IL" sz="2000" dirty="0"/>
              <a:t> נעשה על ידי הצוות המקצועי של איגוד האינטרנט, </a:t>
            </a:r>
            <a:r>
              <a:rPr lang="he-IL" sz="2000" b="1" dirty="0"/>
              <a:t>ובוקר</a:t>
            </a:r>
            <a:r>
              <a:rPr lang="he-IL" sz="2000" dirty="0"/>
              <a:t> על ידי גופי מדינה ומומחים מהמגזר הפרטי.</a:t>
            </a:r>
          </a:p>
          <a:p>
            <a:pPr marL="342900" indent="-342900" algn="just" rtl="1">
              <a:buBlip>
                <a:blip r:embed="rId3"/>
              </a:buBlip>
            </a:pPr>
            <a:r>
              <a:rPr lang="he-IL" sz="2000" b="1" dirty="0"/>
              <a:t>מימוש</a:t>
            </a:r>
            <a:r>
              <a:rPr lang="he-IL" sz="2000" dirty="0"/>
              <a:t> על ידי מחזיקי שמות מתחם צפוי להתחיל ברבעון הראשון של שנת 2017.</a:t>
            </a:r>
          </a:p>
        </p:txBody>
      </p:sp>
      <p:pic>
        <p:nvPicPr>
          <p:cNvPr id="4" name="RAsKkOI_LT4">
            <a:hlinkClick r:id="" action="ppaction://media"/>
          </p:cNvPr>
          <p:cNvPicPr>
            <a:picLocks noRot="1" noChangeAspect="1"/>
          </p:cNvPicPr>
          <p:nvPr>
            <a:videoFile r:link="rId1"/>
          </p:nvPr>
        </p:nvPicPr>
        <p:blipFill>
          <a:blip r:embed="rId4"/>
          <a:stretch>
            <a:fillRect/>
          </a:stretch>
        </p:blipFill>
        <p:spPr>
          <a:xfrm>
            <a:off x="3962092" y="3228317"/>
            <a:ext cx="4648508" cy="34863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0457937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video>
              <p:cMediaNode vol="80000">
                <p:cTn id="22" fill="hold" display="0">
                  <p:stCondLst>
                    <p:cond delay="indefinite"/>
                  </p:stCondLst>
                </p:cTn>
                <p:tgtEl>
                  <p:spTgt spid="4"/>
                </p:tgtEl>
              </p:cMediaNode>
            </p:video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30943" y="1"/>
            <a:ext cx="10795818" cy="1091381"/>
          </a:xfrm>
        </p:spPr>
        <p:txBody>
          <a:bodyPr/>
          <a:lstStyle/>
          <a:p>
            <a:r>
              <a:rPr lang="he-IL" b="1" dirty="0">
                <a:solidFill>
                  <a:srgbClr val="6EB3BC"/>
                </a:solidFill>
                <a:cs typeface="+mn-cs"/>
              </a:rPr>
              <a:t>שמות מתחם בעברית </a:t>
            </a:r>
            <a:r>
              <a:rPr lang="en-US" b="1" dirty="0">
                <a:solidFill>
                  <a:srgbClr val="6EB3BC"/>
                </a:solidFill>
                <a:cs typeface="+mn-cs"/>
              </a:rPr>
              <a:t>(Hebrew IDN)</a:t>
            </a:r>
            <a:endParaRPr lang="he-IL" b="1" dirty="0">
              <a:solidFill>
                <a:srgbClr val="6EB3BC"/>
              </a:solidFill>
              <a:cs typeface="+mn-cs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599768" y="983225"/>
            <a:ext cx="11090787" cy="5324535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marL="342900" indent="-342900" algn="just" rtl="1">
              <a:buBlip>
                <a:blip r:embed="rId2"/>
              </a:buBlip>
            </a:pPr>
            <a:r>
              <a:rPr lang="he-IL" sz="2000" dirty="0"/>
              <a:t>החל מסוף המאה הקודמת, קיימת אפשרות טכנולוגית לכלול בשמות מתחם תוים שאינם לטיניים.</a:t>
            </a:r>
          </a:p>
          <a:p>
            <a:pPr marL="342900" indent="-342900" algn="just" rtl="1">
              <a:buBlip>
                <a:blip r:embed="rId2"/>
              </a:buBlip>
            </a:pPr>
            <a:r>
              <a:rPr lang="he-IL" sz="2000" dirty="0"/>
              <a:t>החל מסוף העשור הקודם, קיימת מסגרת נוהלית פורמלית לנהל מרשם שמות מתחם ברמה הגבוהה </a:t>
            </a:r>
            <a:r>
              <a:rPr lang="en-US" sz="2000" dirty="0"/>
              <a:t>(TLD)</a:t>
            </a:r>
            <a:r>
              <a:rPr lang="he-IL" sz="2000" dirty="0"/>
              <a:t> בשפות שאינן לטיניות (דוגמא: קוריאה </a:t>
            </a:r>
            <a:r>
              <a:rPr lang="en-US" sz="2000" u="sng" dirty="0">
                <a:hlinkClick r:id="rId3"/>
              </a:rPr>
              <a:t>.</a:t>
            </a:r>
            <a:r>
              <a:rPr lang="en-US" sz="2000" u="sng" dirty="0" err="1">
                <a:hlinkClick r:id="rId3"/>
              </a:rPr>
              <a:t>한국</a:t>
            </a:r>
            <a:r>
              <a:rPr lang="he-IL" sz="2000" u="sng" dirty="0"/>
              <a:t>, </a:t>
            </a:r>
            <a:r>
              <a:rPr lang="he-IL" sz="2000" dirty="0"/>
              <a:t>סין </a:t>
            </a:r>
            <a:r>
              <a:rPr lang="en-US" sz="2000" u="sng" dirty="0">
                <a:hlinkClick r:id="rId4"/>
              </a:rPr>
              <a:t>.</a:t>
            </a:r>
            <a:r>
              <a:rPr lang="en-US" sz="2000" u="sng" dirty="0" err="1">
                <a:hlinkClick r:id="rId4"/>
              </a:rPr>
              <a:t>中国</a:t>
            </a:r>
            <a:r>
              <a:rPr lang="he-IL" sz="2000" dirty="0"/>
              <a:t>, אוקראינה </a:t>
            </a:r>
            <a:r>
              <a:rPr lang="en-US" sz="2000" u="sng" dirty="0">
                <a:hlinkClick r:id="rId5"/>
              </a:rPr>
              <a:t>.УКР</a:t>
            </a:r>
            <a:r>
              <a:rPr lang="he-IL" sz="2000" u="sng" dirty="0"/>
              <a:t>). </a:t>
            </a:r>
            <a:r>
              <a:rPr lang="he-IL" sz="2000" dirty="0"/>
              <a:t>חלופה זו נקראת </a:t>
            </a:r>
            <a:r>
              <a:rPr lang="en-US" sz="2000" dirty="0"/>
              <a:t>IDN </a:t>
            </a:r>
            <a:br>
              <a:rPr lang="en-US" sz="2000" dirty="0"/>
            </a:br>
            <a:r>
              <a:rPr lang="en-US" sz="2000" dirty="0"/>
              <a:t>(Internationalized Domain Name)</a:t>
            </a:r>
            <a:r>
              <a:rPr lang="he-IL" sz="2000" dirty="0"/>
              <a:t>, והדרך למימושה במרשמים לאומיים ידועה בשם </a:t>
            </a:r>
            <a:r>
              <a:rPr lang="en-US" sz="2000" dirty="0"/>
              <a:t>IDN Fast Track</a:t>
            </a:r>
            <a:r>
              <a:rPr lang="he-IL" sz="2000" dirty="0"/>
              <a:t> של ארגון </a:t>
            </a:r>
            <a:r>
              <a:rPr lang="en-US" sz="2000" dirty="0"/>
              <a:t>ICANN</a:t>
            </a:r>
            <a:r>
              <a:rPr lang="he-IL" sz="2000" dirty="0"/>
              <a:t>.</a:t>
            </a:r>
          </a:p>
          <a:p>
            <a:pPr marL="342900" indent="-342900" algn="just" rtl="1">
              <a:buBlip>
                <a:blip r:embed="rId2"/>
              </a:buBlip>
            </a:pPr>
            <a:r>
              <a:rPr lang="he-IL" sz="2000" dirty="0"/>
              <a:t>למימוש בשפה העברית נקרא – </a:t>
            </a:r>
            <a:r>
              <a:rPr lang="en-US" sz="2000" dirty="0"/>
              <a:t>Hebrew IDN</a:t>
            </a:r>
            <a:r>
              <a:rPr lang="he-IL" sz="2000" dirty="0"/>
              <a:t>.</a:t>
            </a:r>
          </a:p>
          <a:p>
            <a:pPr marL="342900" indent="-342900" algn="just" rtl="1">
              <a:buBlip>
                <a:blip r:embed="rId2"/>
              </a:buBlip>
            </a:pPr>
            <a:r>
              <a:rPr lang="he-IL" sz="2000" dirty="0"/>
              <a:t>בסוף שנת 2010, איגוד האינטרנט איפשר לרשום שמות מתחם ברמה השלישית בעברית (לדוגמא </a:t>
            </a:r>
            <a:r>
              <a:rPr lang="en-US" sz="2000" dirty="0"/>
              <a:t>gov.il</a:t>
            </a:r>
            <a:r>
              <a:rPr lang="he-IL" sz="2000" dirty="0"/>
              <a:t>.כנסת). בשל הכתיבה משמאל לימין בעברית, אפשרות זו אינה נוחה, אך נרשמו כ-30,000 שמות מתחם.</a:t>
            </a:r>
          </a:p>
          <a:p>
            <a:pPr marL="342900" indent="-342900" algn="just" rtl="1">
              <a:buBlip>
                <a:blip r:embed="rId2"/>
              </a:buBlip>
            </a:pPr>
            <a:r>
              <a:rPr lang="he-IL" sz="2000" dirty="0"/>
              <a:t>ב-2012, איגוד האינטרנט ביצע סקר לגבי עמדת הגולשים לגבי הסיומת המקבילה ל-</a:t>
            </a:r>
            <a:r>
              <a:rPr lang="en-US" sz="2000" dirty="0"/>
              <a:t>.IL</a:t>
            </a:r>
            <a:r>
              <a:rPr lang="he-IL" sz="2000" dirty="0"/>
              <a:t> בעברית. החלופה שהועדפה על ידי הגולשים הינה ".יל".</a:t>
            </a:r>
          </a:p>
          <a:p>
            <a:pPr marL="342900" indent="-342900" algn="just" rtl="1">
              <a:buBlip>
                <a:blip r:embed="rId2"/>
              </a:buBlip>
            </a:pPr>
            <a:r>
              <a:rPr lang="he-IL" sz="2000" dirty="0"/>
              <a:t>פניית איגוד האינטרנט למשרד התקשורת לקבל תמיכה בקידום הסיומת הלאומית בהליך ה-</a:t>
            </a:r>
            <a:r>
              <a:rPr lang="en-US" sz="2000" dirty="0"/>
              <a:t>fast track</a:t>
            </a:r>
            <a:r>
              <a:rPr lang="he-IL" sz="2000" dirty="0"/>
              <a:t> של </a:t>
            </a:r>
            <a:r>
              <a:rPr lang="en-US" sz="2000" dirty="0"/>
              <a:t>ICANN</a:t>
            </a:r>
            <a:r>
              <a:rPr lang="he-IL" sz="2000" dirty="0"/>
              <a:t> התעכבה מספר שנים.</a:t>
            </a:r>
          </a:p>
          <a:p>
            <a:pPr marL="342900" indent="-342900" algn="just" rtl="1">
              <a:buBlip>
                <a:blip r:embed="rId2"/>
              </a:buBlip>
            </a:pPr>
            <a:r>
              <a:rPr lang="he-IL" sz="2000" dirty="0"/>
              <a:t>לאחר קבלת האישור הפורמלי ממשרד התקשורת לקדם את המהלך, החל האיגוד בתהליך ה-</a:t>
            </a:r>
            <a:r>
              <a:rPr lang="en-US" sz="2000" dirty="0"/>
              <a:t>fast track</a:t>
            </a:r>
            <a:r>
              <a:rPr lang="he-IL" sz="2000" dirty="0"/>
              <a:t> מול </a:t>
            </a:r>
            <a:r>
              <a:rPr lang="en-US" sz="2000" dirty="0"/>
              <a:t>ICANN</a:t>
            </a:r>
            <a:r>
              <a:rPr lang="he-IL" sz="2000" dirty="0"/>
              <a:t>. הססטוס כיום: נדרש אישורה של ועדת השמות הממלכתית הפועלת במשרד ראש הממשלה לקביעה כי .יל ייצג את ישראל בעברית ב-</a:t>
            </a:r>
            <a:r>
              <a:rPr lang="en-US" sz="2000" dirty="0"/>
              <a:t>IDN</a:t>
            </a:r>
            <a:r>
              <a:rPr lang="he-IL" sz="2000" dirty="0"/>
              <a:t>. הוועדה אמורה להתכנס בחודש ינואר 2017.</a:t>
            </a:r>
          </a:p>
          <a:p>
            <a:pPr marL="342900" indent="-342900" algn="just" rtl="1">
              <a:buBlip>
                <a:blip r:embed="rId2"/>
              </a:buBlip>
            </a:pPr>
            <a:r>
              <a:rPr lang="he-IL" sz="2000" dirty="0"/>
              <a:t>עם אישור הוועדה, איגוד האינטרנט ישלים את המהלך מול </a:t>
            </a:r>
            <a:r>
              <a:rPr lang="en-US" sz="2000" dirty="0"/>
              <a:t>ICANN</a:t>
            </a:r>
            <a:r>
              <a:rPr lang="he-IL" sz="2000" dirty="0"/>
              <a:t>, ובכוונתו לנהל את מתחם .יל על אותה תשתית בה מתנהל היום מתחם </a:t>
            </a:r>
            <a:r>
              <a:rPr lang="en-US" sz="2000" dirty="0"/>
              <a:t>.IL</a:t>
            </a:r>
            <a:r>
              <a:rPr lang="he-IL" sz="2000" dirty="0"/>
              <a:t> ולפי אותם עקרונות ציבוריים.</a:t>
            </a:r>
          </a:p>
        </p:txBody>
      </p:sp>
    </p:spTree>
    <p:extLst>
      <p:ext uri="{BB962C8B-B14F-4D97-AF65-F5344CB8AC3E}">
        <p14:creationId xmlns:p14="http://schemas.microsoft.com/office/powerpoint/2010/main" val="198995410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30943" y="1"/>
            <a:ext cx="10795818" cy="1091381"/>
          </a:xfrm>
        </p:spPr>
        <p:txBody>
          <a:bodyPr/>
          <a:lstStyle/>
          <a:p>
            <a:r>
              <a:rPr lang="he-IL" b="1" dirty="0">
                <a:solidFill>
                  <a:srgbClr val="6EB3BC"/>
                </a:solidFill>
                <a:cs typeface="+mn-cs"/>
              </a:rPr>
              <a:t>רישום שמות מתחם בעברית 2010-2017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23230" y="1091382"/>
            <a:ext cx="8556607" cy="55979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85121007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1" y="1"/>
            <a:ext cx="9143999" cy="1091381"/>
          </a:xfrm>
        </p:spPr>
        <p:txBody>
          <a:bodyPr/>
          <a:lstStyle/>
          <a:p>
            <a:r>
              <a:rPr lang="he-IL" b="1" dirty="0">
                <a:solidFill>
                  <a:srgbClr val="6EB3BC"/>
                </a:solidFill>
                <a:cs typeface="+mn-cs"/>
              </a:rPr>
              <a:t>מחלף האינטרנט הישראלי </a:t>
            </a:r>
            <a:r>
              <a:rPr lang="en-US" b="1" dirty="0">
                <a:solidFill>
                  <a:srgbClr val="6EB3BC"/>
                </a:solidFill>
                <a:cs typeface="+mn-cs"/>
              </a:rPr>
              <a:t>IIX</a:t>
            </a:r>
            <a:endParaRPr lang="he-IL" b="1" dirty="0">
              <a:solidFill>
                <a:srgbClr val="6EB3BC"/>
              </a:solidFill>
              <a:cs typeface="+mn-cs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599768" y="1376516"/>
            <a:ext cx="11090787" cy="5016758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marL="342900" indent="-342900" algn="just" rtl="1">
              <a:buBlip>
                <a:blip r:embed="rId2"/>
              </a:buBlip>
            </a:pPr>
            <a:r>
              <a:rPr lang="he-IL" sz="2000" dirty="0"/>
              <a:t>עם הקמתם של ספקי הגישה לאינטרנט </a:t>
            </a:r>
            <a:r>
              <a:rPr lang="en-US" sz="2000" dirty="0"/>
              <a:t>(ISP)</a:t>
            </a:r>
            <a:r>
              <a:rPr lang="he-IL" sz="2000" dirty="0"/>
              <a:t> הראשונים, נאסר על מחב"א לספק להם שירותי תקשורת, ובמקביל אסר משרד התקשורת, משיקולי תחרות בתקשורת לחו"ל, חיבור ישיר בין ספקי הגישה. התוצאה: כל תקשרות פנים ישראלית הייתה מחייבת שימוש בתקשורת יקרה ואיטית דרך ארה"ב. </a:t>
            </a:r>
          </a:p>
          <a:p>
            <a:pPr marL="342900" indent="-342900" algn="just" rtl="1">
              <a:buBlip>
                <a:blip r:embed="rId2"/>
              </a:buBlip>
            </a:pPr>
            <a:r>
              <a:rPr lang="he-IL" sz="2000" dirty="0"/>
              <a:t>כדי לפתור את הבעיה, הקים איגוד האינטרנט בשנת 1996 את מחלף האינטרנט הישראלי </a:t>
            </a:r>
            <a:r>
              <a:rPr lang="en-US" sz="2000" dirty="0"/>
              <a:t/>
            </a:r>
            <a:br>
              <a:rPr lang="en-US" sz="2000" dirty="0"/>
            </a:br>
            <a:r>
              <a:rPr lang="en-US" sz="2000" dirty="0"/>
              <a:t>(IIX – Israeli Internet </a:t>
            </a:r>
            <a:r>
              <a:rPr lang="en-US" sz="2000" dirty="0" err="1"/>
              <a:t>eXchange</a:t>
            </a:r>
            <a:r>
              <a:rPr lang="en-US" sz="2000" dirty="0"/>
              <a:t>)</a:t>
            </a:r>
            <a:r>
              <a:rPr lang="he-IL" sz="2000" dirty="0"/>
              <a:t> המחבר בין כל ה-</a:t>
            </a:r>
            <a:r>
              <a:rPr lang="en-US" sz="2000" dirty="0"/>
              <a:t>ISP</a:t>
            </a:r>
            <a:r>
              <a:rPr lang="he-IL" sz="2000" dirty="0"/>
              <a:t> כמסלקה לתעבורה פנים ישראלית. חיבור כזה מאפשר שכל תקשורת אינטרנטית ממחשב בישראל למחשב בישראל לא תצא מגבולות המדינה. בכך נחסכו עלויות רבות ל-</a:t>
            </a:r>
            <a:r>
              <a:rPr lang="en-US" sz="2000" dirty="0"/>
              <a:t>ISP</a:t>
            </a:r>
            <a:r>
              <a:rPr lang="he-IL" sz="2000" dirty="0"/>
              <a:t> (ועקב כך למשתמשים) ושופרה מהירות הגלישה.</a:t>
            </a:r>
          </a:p>
          <a:p>
            <a:pPr marL="342900" indent="-342900" algn="just" rtl="1">
              <a:buBlip>
                <a:blip r:embed="rId2"/>
              </a:buBlip>
            </a:pPr>
            <a:r>
              <a:rPr lang="en-US" sz="2000" dirty="0"/>
              <a:t>IIX</a:t>
            </a:r>
            <a:r>
              <a:rPr lang="he-IL" sz="2000" dirty="0"/>
              <a:t> פועל על פי </a:t>
            </a:r>
            <a:r>
              <a:rPr lang="he-IL" sz="2000" b="1" dirty="0"/>
              <a:t>רישיון יחיד </a:t>
            </a:r>
            <a:r>
              <a:rPr lang="he-IL" sz="2000" dirty="0"/>
              <a:t>לשירותי מחלף שניתן על ידי משרד התקשורת, ומחוברים אליו </a:t>
            </a:r>
            <a:r>
              <a:rPr lang="he-IL" sz="2000" b="1" dirty="0"/>
              <a:t>17 ה-</a:t>
            </a:r>
            <a:r>
              <a:rPr lang="en-US" sz="2000" b="1" dirty="0"/>
              <a:t>ISP</a:t>
            </a:r>
            <a:r>
              <a:rPr lang="he-IL" sz="2000" dirty="0"/>
              <a:t> המרכזיים, שהם בעלי רישיון של משרד התקשורת (לרבות מערך ממשל זמין במשרד רוה"מ).</a:t>
            </a:r>
          </a:p>
          <a:p>
            <a:pPr marL="342900" indent="-342900" algn="just" rtl="1">
              <a:buBlip>
                <a:blip r:embed="rId2"/>
              </a:buBlip>
            </a:pPr>
            <a:r>
              <a:rPr lang="en-US" sz="2000" dirty="0"/>
              <a:t>IIX</a:t>
            </a:r>
            <a:r>
              <a:rPr lang="he-IL" sz="2000" dirty="0"/>
              <a:t> מספק שירותים </a:t>
            </a:r>
            <a:r>
              <a:rPr lang="he-IL" sz="2000" b="1" dirty="0"/>
              <a:t>במחירי עלות</a:t>
            </a:r>
            <a:r>
              <a:rPr lang="he-IL" sz="2000" dirty="0"/>
              <a:t>, ומאפשר לכל </a:t>
            </a:r>
            <a:r>
              <a:rPr lang="en-US" sz="2000" dirty="0"/>
              <a:t>ISP</a:t>
            </a:r>
            <a:r>
              <a:rPr lang="he-IL" sz="2000" dirty="0"/>
              <a:t> חדש להתחבר מיידית לכל האינטרנט הישראלי. </a:t>
            </a:r>
          </a:p>
          <a:p>
            <a:pPr marL="342900" indent="-342900" algn="just" rtl="1">
              <a:buBlip>
                <a:blip r:embed="rId2"/>
              </a:buBlip>
            </a:pPr>
            <a:r>
              <a:rPr lang="en-US" sz="2000" dirty="0"/>
              <a:t>IIX</a:t>
            </a:r>
            <a:r>
              <a:rPr lang="he-IL" sz="2000" dirty="0"/>
              <a:t> הינו </a:t>
            </a:r>
            <a:r>
              <a:rPr lang="he-IL" sz="2000" b="1" dirty="0"/>
              <a:t>מחולל תחרות </a:t>
            </a:r>
            <a:r>
              <a:rPr lang="he-IL" sz="2000" dirty="0"/>
              <a:t>משמעותי בשוק האינטרנט בישראל. </a:t>
            </a:r>
          </a:p>
          <a:p>
            <a:pPr marL="342900" indent="-342900" algn="just" rtl="1">
              <a:buBlip>
                <a:blip r:embed="rId2"/>
              </a:buBlip>
            </a:pPr>
            <a:r>
              <a:rPr lang="he-IL" sz="2000" dirty="0"/>
              <a:t>ל-</a:t>
            </a:r>
            <a:r>
              <a:rPr lang="en-US" sz="2000" dirty="0"/>
              <a:t>IIX</a:t>
            </a:r>
            <a:r>
              <a:rPr lang="he-IL" sz="2000" dirty="0"/>
              <a:t> ערך משמעותי של </a:t>
            </a:r>
            <a:r>
              <a:rPr lang="he-IL" sz="2000" b="1" dirty="0"/>
              <a:t>הגנת סייבר</a:t>
            </a:r>
            <a:r>
              <a:rPr lang="he-IL" sz="2000" dirty="0"/>
              <a:t>, שכן תעבורה ישראלית לא יוצאת לחו"ל והוא נסתר מעיני העולם.</a:t>
            </a:r>
          </a:p>
          <a:p>
            <a:pPr marL="342900" indent="-342900" algn="just" rtl="1">
              <a:buBlip>
                <a:blip r:embed="rId2"/>
              </a:buBlip>
            </a:pPr>
            <a:r>
              <a:rPr lang="he-IL" sz="2000" dirty="0"/>
              <a:t>במסגרת </a:t>
            </a:r>
            <a:r>
              <a:rPr lang="en-US" sz="2000" dirty="0"/>
              <a:t>IIX</a:t>
            </a:r>
            <a:r>
              <a:rPr lang="he-IL" sz="2000" dirty="0"/>
              <a:t> </a:t>
            </a:r>
            <a:r>
              <a:rPr lang="he-IL" sz="2000" b="1" dirty="0"/>
              <a:t>מארח</a:t>
            </a:r>
            <a:r>
              <a:rPr lang="he-IL" sz="2000" dirty="0"/>
              <a:t> איגוד האינטרנט מספר </a:t>
            </a:r>
            <a:r>
              <a:rPr lang="he-IL" sz="2000" b="1" dirty="0"/>
              <a:t>שרתי שורש </a:t>
            </a:r>
            <a:r>
              <a:rPr lang="he-IL" sz="2000" dirty="0"/>
              <a:t>של מערך ה-</a:t>
            </a:r>
            <a:r>
              <a:rPr lang="en-US" sz="2000" dirty="0"/>
              <a:t>DNS</a:t>
            </a:r>
            <a:r>
              <a:rPr lang="he-IL" sz="2000" dirty="0"/>
              <a:t> באינטרנט </a:t>
            </a:r>
            <a:r>
              <a:rPr lang="en-US" sz="2000" dirty="0"/>
              <a:t>(Root Servers)</a:t>
            </a:r>
            <a:r>
              <a:rPr lang="he-IL" sz="2000" dirty="0"/>
              <a:t> המאפשרים האצת השימוש באינטרנט בישראל.</a:t>
            </a:r>
          </a:p>
          <a:p>
            <a:pPr marL="342900" indent="-342900" algn="just" rtl="1">
              <a:buBlip>
                <a:blip r:embed="rId2"/>
              </a:buBlip>
            </a:pPr>
            <a:r>
              <a:rPr lang="he-IL" sz="2000" b="1" dirty="0"/>
              <a:t>קצבי השימוש ב-</a:t>
            </a:r>
            <a:r>
              <a:rPr lang="en-US" sz="2000" b="1" dirty="0"/>
              <a:t>IIX</a:t>
            </a:r>
            <a:r>
              <a:rPr lang="he-IL" sz="2000" b="1" dirty="0"/>
              <a:t> הולכים וגדלים</a:t>
            </a:r>
            <a:r>
              <a:rPr lang="he-IL" sz="2000" dirty="0"/>
              <a:t> משנה לשנה, בהתאם לגידול בהיקף וסוגי השימוש באינטרנט בישראל. בשנת 2017 יוגדל קצב ההתחברות </a:t>
            </a:r>
            <a:r>
              <a:rPr lang="he-IL" sz="2000" dirty="0" err="1"/>
              <a:t>המירבי</a:t>
            </a:r>
            <a:r>
              <a:rPr lang="he-IL" sz="2000" dirty="0"/>
              <a:t> ל-</a:t>
            </a:r>
            <a:r>
              <a:rPr lang="en-US" sz="2000" dirty="0"/>
              <a:t>IIX</a:t>
            </a:r>
            <a:r>
              <a:rPr lang="he-IL" sz="2000" dirty="0"/>
              <a:t> ל-</a:t>
            </a:r>
            <a:r>
              <a:rPr lang="en-US" sz="2000" dirty="0"/>
              <a:t>40 </a:t>
            </a:r>
            <a:r>
              <a:rPr lang="en-US" sz="2000" dirty="0" err="1"/>
              <a:t>Gbits</a:t>
            </a:r>
            <a:r>
              <a:rPr lang="en-US" sz="2000" dirty="0"/>
              <a:t>/sec</a:t>
            </a:r>
            <a:r>
              <a:rPr lang="he-IL" sz="2000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20429693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30943" y="1"/>
            <a:ext cx="10795818" cy="1091381"/>
          </a:xfrm>
        </p:spPr>
        <p:txBody>
          <a:bodyPr/>
          <a:lstStyle/>
          <a:p>
            <a:r>
              <a:rPr lang="he-IL" b="1" dirty="0">
                <a:solidFill>
                  <a:srgbClr val="6EB3BC"/>
                </a:solidFill>
                <a:cs typeface="+mn-cs"/>
              </a:rPr>
              <a:t>חיבורי </a:t>
            </a:r>
            <a:r>
              <a:rPr lang="en-US" b="1" dirty="0">
                <a:solidFill>
                  <a:srgbClr val="6EB3BC"/>
                </a:solidFill>
                <a:cs typeface="+mn-cs"/>
              </a:rPr>
              <a:t>IIX</a:t>
            </a:r>
            <a:endParaRPr lang="he-IL" b="1" dirty="0">
              <a:solidFill>
                <a:srgbClr val="6EB3BC"/>
              </a:solidFill>
              <a:cs typeface="+mn-cs"/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369574" y="728332"/>
            <a:ext cx="8445910" cy="612103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69907741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30943" y="1"/>
            <a:ext cx="10795818" cy="1091381"/>
          </a:xfrm>
        </p:spPr>
        <p:txBody>
          <a:bodyPr/>
          <a:lstStyle/>
          <a:p>
            <a:r>
              <a:rPr lang="he-IL" b="1" dirty="0">
                <a:solidFill>
                  <a:srgbClr val="6EB3BC"/>
                </a:solidFill>
                <a:cs typeface="+mn-cs"/>
              </a:rPr>
              <a:t>תנועה מצרפית לאורך היום ב-</a:t>
            </a:r>
            <a:r>
              <a:rPr lang="en-US" b="1" dirty="0">
                <a:solidFill>
                  <a:srgbClr val="6EB3BC"/>
                </a:solidFill>
                <a:cs typeface="+mn-cs"/>
              </a:rPr>
              <a:t>IIX</a:t>
            </a:r>
            <a:endParaRPr lang="he-IL" b="1" dirty="0">
              <a:solidFill>
                <a:srgbClr val="6EB3BC"/>
              </a:solidFill>
              <a:cs typeface="+mn-cs"/>
            </a:endParaRP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036094" y="816077"/>
            <a:ext cx="9881420" cy="59288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07783441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he-IL" sz="6000" b="1" dirty="0">
                <a:solidFill>
                  <a:srgbClr val="6EB3BC"/>
                </a:solidFill>
              </a:rPr>
              <a:t>מדיניות ציבורית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3396408305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1" y="1"/>
            <a:ext cx="9143999" cy="1091381"/>
          </a:xfrm>
        </p:spPr>
        <p:txBody>
          <a:bodyPr/>
          <a:lstStyle/>
          <a:p>
            <a:r>
              <a:rPr lang="he-IL" b="1" dirty="0">
                <a:solidFill>
                  <a:srgbClr val="6EB3BC"/>
                </a:solidFill>
                <a:cs typeface="+mn-cs"/>
              </a:rPr>
              <a:t>מסמכי מדיניות בסוגיות אינטרנטיות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599768" y="1376516"/>
            <a:ext cx="11090787" cy="5016758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marL="342900" indent="-342900" algn="just" rtl="1">
              <a:buBlip>
                <a:blip r:embed="rId2"/>
              </a:buBlip>
            </a:pPr>
            <a:r>
              <a:rPr lang="he-IL" sz="2000" dirty="0"/>
              <a:t>האיגוד </a:t>
            </a:r>
            <a:r>
              <a:rPr lang="he-IL" sz="2000" b="1" dirty="0"/>
              <a:t>כותב מסמכי מדיניות רבים בסוגיות של אינטרנט</a:t>
            </a:r>
            <a:r>
              <a:rPr lang="he-IL" sz="2000" dirty="0"/>
              <a:t>, הן במסגרת הליכי גיבוש חקיקה ומדיניות ציבורית, והן לקראת דיונים ציבוריים שונים.</a:t>
            </a:r>
          </a:p>
          <a:p>
            <a:pPr marL="342900" indent="-342900" algn="just" rtl="1">
              <a:buBlip>
                <a:blip r:embed="rId2"/>
              </a:buBlip>
            </a:pPr>
            <a:r>
              <a:rPr lang="he-IL" sz="2000" dirty="0"/>
              <a:t>בשנת 2016 החליט האיגוד ליזום ולתקצב מסמכי מדיניות מקיפים במספר סוגיות, מתוך כוונה </a:t>
            </a:r>
            <a:r>
              <a:rPr lang="he-IL" sz="2000" b="1" dirty="0"/>
              <a:t>להניע תהליכים </a:t>
            </a:r>
            <a:r>
              <a:rPr lang="he-IL" sz="2000" dirty="0"/>
              <a:t>אצל מקבלי ההחלטות הרלוונטיים.</a:t>
            </a:r>
          </a:p>
          <a:p>
            <a:pPr marL="342900" indent="-342900" algn="just" rtl="1">
              <a:buBlip>
                <a:blip r:embed="rId2"/>
              </a:buBlip>
            </a:pPr>
            <a:r>
              <a:rPr lang="he-IL" sz="2000" dirty="0"/>
              <a:t>הנושאים שנבחרו לשנת 2016 הנם:</a:t>
            </a:r>
          </a:p>
          <a:p>
            <a:pPr marL="914400" lvl="1" indent="-457200" algn="just" rtl="1">
              <a:buFont typeface="+mj-lt"/>
              <a:buAutoNum type="arabicPeriod"/>
            </a:pPr>
            <a:r>
              <a:rPr lang="he-IL" sz="2000" b="1" dirty="0"/>
              <a:t>פרטיות</a:t>
            </a:r>
            <a:r>
              <a:rPr lang="he-IL" sz="2000" dirty="0"/>
              <a:t> ילדים ברשת.</a:t>
            </a:r>
          </a:p>
          <a:p>
            <a:pPr marL="914400" lvl="1" indent="-457200" algn="just" rtl="1">
              <a:buFont typeface="+mj-lt"/>
              <a:buAutoNum type="arabicPeriod"/>
            </a:pPr>
            <a:r>
              <a:rPr lang="he-IL" sz="2000" dirty="0"/>
              <a:t>סטטוס פרישת פרוטוקול </a:t>
            </a:r>
            <a:r>
              <a:rPr lang="en-US" sz="2000" b="1" dirty="0"/>
              <a:t>IPv6</a:t>
            </a:r>
            <a:r>
              <a:rPr lang="he-IL" sz="2000" dirty="0"/>
              <a:t> בישראל.</a:t>
            </a:r>
          </a:p>
          <a:p>
            <a:pPr marL="914400" lvl="1" indent="-457200" algn="just" rtl="1">
              <a:buFont typeface="+mj-lt"/>
              <a:buAutoNum type="arabicPeriod"/>
            </a:pPr>
            <a:r>
              <a:rPr lang="he-IL" sz="2000" b="1" dirty="0"/>
              <a:t>עזבון דיגיטלי </a:t>
            </a:r>
            <a:r>
              <a:rPr lang="he-IL" sz="2000" dirty="0"/>
              <a:t>– מה יעלה בגורל מידע על אודותינו עם לכתנו מהעולם?</a:t>
            </a:r>
          </a:p>
          <a:p>
            <a:pPr marL="914400" lvl="1" indent="-457200" algn="just" rtl="1">
              <a:buFont typeface="+mj-lt"/>
              <a:buAutoNum type="arabicPeriod"/>
            </a:pPr>
            <a:r>
              <a:rPr lang="he-IL" sz="2000" dirty="0"/>
              <a:t>עקרונות </a:t>
            </a:r>
            <a:r>
              <a:rPr lang="he-IL" sz="2000" b="1" dirty="0"/>
              <a:t>להסדרה עצמית </a:t>
            </a:r>
            <a:r>
              <a:rPr lang="he-IL" sz="2000" dirty="0"/>
              <a:t>של פעילות אינטרנט.</a:t>
            </a:r>
          </a:p>
          <a:p>
            <a:pPr marL="914400" lvl="1" indent="-457200" algn="just" rtl="1">
              <a:buFont typeface="+mj-lt"/>
              <a:buAutoNum type="arabicPeriod"/>
            </a:pPr>
            <a:r>
              <a:rPr lang="he-IL" sz="2000" dirty="0"/>
              <a:t>מתווה לקידום </a:t>
            </a:r>
            <a:r>
              <a:rPr lang="he-IL" sz="2000" b="1" dirty="0"/>
              <a:t>אינטרנט בחברה הערבית</a:t>
            </a:r>
          </a:p>
          <a:p>
            <a:pPr marL="457200" indent="-457200" algn="just" rtl="1">
              <a:buBlip>
                <a:blip r:embed="rId2"/>
              </a:buBlip>
            </a:pPr>
            <a:r>
              <a:rPr lang="he-IL" sz="2000" dirty="0"/>
              <a:t>בשנת 2017 יכתבו עוד ששה מסמכים. על הפרק:</a:t>
            </a:r>
          </a:p>
          <a:p>
            <a:pPr marL="914400" lvl="1" indent="-457200" algn="just" rtl="1">
              <a:buFont typeface="+mj-lt"/>
              <a:buAutoNum type="arabicPeriod"/>
            </a:pPr>
            <a:r>
              <a:rPr lang="he-IL" sz="2000" dirty="0"/>
              <a:t>יישום טכנולוגיית </a:t>
            </a:r>
            <a:r>
              <a:rPr lang="en-US" sz="2000" b="1" dirty="0"/>
              <a:t>Blockchain</a:t>
            </a:r>
            <a:r>
              <a:rPr lang="he-IL" sz="2000" dirty="0"/>
              <a:t> במשק הישראלי</a:t>
            </a:r>
          </a:p>
          <a:p>
            <a:pPr marL="914400" lvl="1" indent="-457200" algn="just" rtl="1">
              <a:buFont typeface="+mj-lt"/>
              <a:buAutoNum type="arabicPeriod"/>
            </a:pPr>
            <a:r>
              <a:rPr lang="he-IL" sz="2000" dirty="0"/>
              <a:t>מדיניות מוצעת לקידום והסדרת </a:t>
            </a:r>
            <a:r>
              <a:rPr lang="en-US" sz="2000" b="1" dirty="0"/>
              <a:t>Internet of Things</a:t>
            </a:r>
            <a:endParaRPr lang="he-IL" sz="2000" b="1" dirty="0"/>
          </a:p>
          <a:p>
            <a:pPr marL="914400" lvl="1" indent="-457200" algn="just" rtl="1">
              <a:buFont typeface="+mj-lt"/>
              <a:buAutoNum type="arabicPeriod"/>
            </a:pPr>
            <a:r>
              <a:rPr lang="he-IL" sz="2000" dirty="0"/>
              <a:t>יישום </a:t>
            </a:r>
            <a:r>
              <a:rPr lang="he-IL" sz="2000" b="1" dirty="0"/>
              <a:t>שירותי ענן </a:t>
            </a:r>
            <a:r>
              <a:rPr lang="he-IL" sz="2000" dirty="0"/>
              <a:t>במשק הישראלי</a:t>
            </a:r>
          </a:p>
          <a:p>
            <a:pPr marL="914400" lvl="1" indent="-457200" algn="just" rtl="1">
              <a:buFont typeface="+mj-lt"/>
              <a:buAutoNum type="arabicPeriod"/>
            </a:pPr>
            <a:r>
              <a:rPr lang="he-IL" sz="2000" dirty="0"/>
              <a:t>כלכלת </a:t>
            </a:r>
            <a:r>
              <a:rPr lang="he-IL" sz="2000" b="1" dirty="0"/>
              <a:t>שירותי חינם</a:t>
            </a:r>
            <a:r>
              <a:rPr lang="he-IL" sz="2000" dirty="0"/>
              <a:t> באינטרנט</a:t>
            </a:r>
          </a:p>
          <a:p>
            <a:pPr marL="914400" lvl="1" indent="-457200" algn="just" rtl="1">
              <a:buFont typeface="+mj-lt"/>
              <a:buAutoNum type="arabicPeriod"/>
            </a:pPr>
            <a:r>
              <a:rPr lang="he-IL" sz="2000" dirty="0"/>
              <a:t>שקיפות של </a:t>
            </a:r>
            <a:r>
              <a:rPr lang="he-IL" sz="2000" b="1" dirty="0"/>
              <a:t>אלגוריתמים</a:t>
            </a:r>
          </a:p>
        </p:txBody>
      </p:sp>
      <p:graphicFrame>
        <p:nvGraphicFramePr>
          <p:cNvPr id="3" name="Diagram 2"/>
          <p:cNvGraphicFramePr/>
          <p:nvPr>
            <p:extLst>
              <p:ext uri="{D42A27DB-BD31-4B8C-83A1-F6EECF244321}">
                <p14:modId xmlns:p14="http://schemas.microsoft.com/office/powerpoint/2010/main" val="2087378977"/>
              </p:ext>
            </p:extLst>
          </p:nvPr>
        </p:nvGraphicFramePr>
        <p:xfrm>
          <a:off x="-406400" y="2364828"/>
          <a:ext cx="4925848" cy="343717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87778501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3" grpId="0">
        <p:bldAsOne/>
      </p:bldGraphic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0" y="1"/>
            <a:ext cx="12192000" cy="1091381"/>
          </a:xfrm>
        </p:spPr>
        <p:txBody>
          <a:bodyPr/>
          <a:lstStyle/>
          <a:p>
            <a:r>
              <a:rPr lang="he-IL" b="1" dirty="0">
                <a:solidFill>
                  <a:srgbClr val="6EB3BC"/>
                </a:solidFill>
                <a:cs typeface="+mn-cs"/>
              </a:rPr>
              <a:t>התייצבות בהליכים משפטיים ובהליכי חקיקה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697740" y="1107184"/>
            <a:ext cx="11090787" cy="5324535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just" rtl="1"/>
            <a:r>
              <a:rPr lang="he-IL" sz="2000" b="1" dirty="0"/>
              <a:t>ידיד בית משפט </a:t>
            </a:r>
            <a:r>
              <a:rPr lang="he-IL" sz="2000" b="1" dirty="0" err="1"/>
              <a:t>ב"צ'רלטון</a:t>
            </a:r>
            <a:r>
              <a:rPr lang="he-IL" sz="2000" b="1" dirty="0"/>
              <a:t> נ' בזק בינלאומי ואח'"</a:t>
            </a:r>
          </a:p>
          <a:p>
            <a:pPr marL="342900" indent="-342900" algn="just" rtl="1">
              <a:buBlip>
                <a:blip r:embed="rId2"/>
              </a:buBlip>
            </a:pPr>
            <a:r>
              <a:rPr lang="he-IL" sz="2000" dirty="0"/>
              <a:t>איגוד האינטרנט התייצב כ"ידיד בית משפט" בהליך בו תבעה חברת </a:t>
            </a:r>
            <a:r>
              <a:rPr lang="he-IL" sz="2000" dirty="0" err="1"/>
              <a:t>צ'רלטון</a:t>
            </a:r>
            <a:r>
              <a:rPr lang="he-IL" sz="2000" dirty="0"/>
              <a:t> (</a:t>
            </a:r>
            <a:r>
              <a:rPr lang="he-IL" sz="2000" dirty="0" err="1"/>
              <a:t>מחזיקת</a:t>
            </a:r>
            <a:r>
              <a:rPr lang="he-IL" sz="2000" dirty="0"/>
              <a:t> הזכויות בשידורי הליגה האנגלית) את שלוש ספקיות האינטרנט הגדולות בתביעה נזיקית, וביקשה סמכות לעצמה להורות עצמאית על חסימת אתרי אינטרנט המפרים זכויות יוצרים שלה.</a:t>
            </a:r>
          </a:p>
          <a:p>
            <a:pPr marL="342900" indent="-342900" algn="just" rtl="1">
              <a:buBlip>
                <a:blip r:embed="rId2"/>
              </a:buBlip>
            </a:pPr>
            <a:r>
              <a:rPr lang="he-IL" sz="2000" dirty="0"/>
              <a:t>עמדת האיגוד הינה כי אין לתת לחברה פרטית זכות כאמור, וכי הוראה על חסימה של אתרי אינטרנט וחשיפתם פרטי גולש צריכה להיעשות על ידי </a:t>
            </a:r>
            <a:r>
              <a:rPr lang="he-IL" sz="2000" b="1" dirty="0"/>
              <a:t>בית משפט מוסמך</a:t>
            </a:r>
            <a:r>
              <a:rPr lang="he-IL" sz="2000" dirty="0"/>
              <a:t>, ולאחר שנשקלו כלל ההיבטים של בקשת החסימה, לרבות זכויות של צדדים שלישיים.</a:t>
            </a:r>
          </a:p>
          <a:p>
            <a:pPr algn="just" rtl="1"/>
            <a:r>
              <a:rPr lang="he-IL" sz="2000" b="1" dirty="0"/>
              <a:t>עמדה בנוגע לקידום הצעת חוק לחשיפת פרטי מעוול</a:t>
            </a:r>
          </a:p>
          <a:p>
            <a:pPr marL="342900" indent="-342900" algn="just" rtl="1">
              <a:buBlip>
                <a:blip r:embed="rId2"/>
              </a:buBlip>
              <a:tabLst>
                <a:tab pos="9421813" algn="l"/>
              </a:tabLst>
            </a:pPr>
            <a:r>
              <a:rPr lang="he-IL" sz="2000" dirty="0"/>
              <a:t>על פי בקשת משרד המשפטים, הוצגה בפניהם עמדת איגוד האינטרנט לגבי האופן שבו יש לקדם את הצעת החוק לחשיפת פרטי מעוול ברשת האינטרנט. העמדה שהוצגה מבקשת לוודא כי תהליך החשיפה ייעשה רק </a:t>
            </a:r>
            <a:r>
              <a:rPr lang="he-IL" sz="2000" b="1" dirty="0"/>
              <a:t>במקרים הראויים</a:t>
            </a:r>
            <a:r>
              <a:rPr lang="he-IL" sz="2000" dirty="0"/>
              <a:t>, תוך מתן משקל לחשיבות </a:t>
            </a:r>
            <a:r>
              <a:rPr lang="he-IL" sz="2000" b="1" dirty="0"/>
              <a:t>שמירת אנונימיות </a:t>
            </a:r>
            <a:r>
              <a:rPr lang="he-IL" sz="2000" dirty="0"/>
              <a:t>במקרים הראויים וקביעת תהליך </a:t>
            </a:r>
            <a:r>
              <a:rPr lang="he-IL" sz="2000" b="1" dirty="0"/>
              <a:t>שימנע שימוש לרעה</a:t>
            </a:r>
            <a:r>
              <a:rPr lang="he-IL" sz="2000" dirty="0"/>
              <a:t> בהליך.</a:t>
            </a:r>
          </a:p>
          <a:p>
            <a:pPr algn="just" rtl="1">
              <a:tabLst>
                <a:tab pos="9421813" algn="l"/>
              </a:tabLst>
            </a:pPr>
            <a:r>
              <a:rPr lang="he-IL" sz="2000" b="1" dirty="0"/>
              <a:t>ריכוז שיח בעלי ענין בנושא תקנה 35 לתקנות הנגישות</a:t>
            </a:r>
          </a:p>
          <a:p>
            <a:pPr marL="342900" indent="-342900" algn="just" rtl="1">
              <a:buBlip>
                <a:blip r:embed="rId2"/>
              </a:buBlip>
              <a:tabLst>
                <a:tab pos="9421813" algn="l"/>
              </a:tabLst>
            </a:pPr>
            <a:r>
              <a:rPr lang="he-IL" sz="2000" dirty="0"/>
              <a:t>איגוד האינטרנט יזם והנהיג שיח בעלי עניין בנושא תקנה 35 לתקנות הנגישות, אשר מבקשת להחיל </a:t>
            </a:r>
            <a:r>
              <a:rPr lang="he-IL" sz="2000" b="1" dirty="0"/>
              <a:t>חובת</a:t>
            </a:r>
            <a:r>
              <a:rPr lang="he-IL" sz="2000" dirty="0"/>
              <a:t> </a:t>
            </a:r>
            <a:r>
              <a:rPr lang="he-IL" sz="2000" b="1" dirty="0"/>
              <a:t>הנגשה</a:t>
            </a:r>
            <a:r>
              <a:rPr lang="he-IL" sz="2000" dirty="0"/>
              <a:t> על אתרי אינטרנט לאנשים עם מוגבלויות.</a:t>
            </a:r>
          </a:p>
          <a:p>
            <a:pPr marL="342900" indent="-342900" algn="just" rtl="1">
              <a:buBlip>
                <a:blip r:embed="rId2"/>
              </a:buBlip>
              <a:tabLst>
                <a:tab pos="9421813" algn="l"/>
              </a:tabLst>
            </a:pPr>
            <a:r>
              <a:rPr lang="he-IL" sz="2000" dirty="0"/>
              <a:t>בשיח השתתפו נציבות שוויון לאנשים עם מוגבלויות, אתרי אינטרנט מובילים, מומחי נגישות</a:t>
            </a:r>
          </a:p>
          <a:p>
            <a:pPr marL="360363" algn="just" rtl="1">
              <a:tabLst>
                <a:tab pos="9421813" algn="l"/>
              </a:tabLst>
            </a:pPr>
            <a:r>
              <a:rPr lang="he-IL" sz="2000" dirty="0"/>
              <a:t>בעלי מוגבלויות ומומחי האיגוד. </a:t>
            </a:r>
            <a:r>
              <a:rPr lang="he-IL" sz="2000" b="1" dirty="0"/>
              <a:t>התוצאה</a:t>
            </a:r>
            <a:r>
              <a:rPr lang="he-IL" sz="2000" dirty="0"/>
              <a:t>: דחיה בהחלת התקנות ושיח מתמשך לטובת הכלל.</a:t>
            </a:r>
          </a:p>
        </p:txBody>
      </p:sp>
    </p:spTree>
    <p:extLst>
      <p:ext uri="{BB962C8B-B14F-4D97-AF65-F5344CB8AC3E}">
        <p14:creationId xmlns:p14="http://schemas.microsoft.com/office/powerpoint/2010/main" val="43080039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he-IL" sz="6000" b="1" dirty="0">
                <a:solidFill>
                  <a:srgbClr val="6EB3BC"/>
                </a:solidFill>
              </a:rPr>
              <a:t>קשרי קהילה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1242770733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" y="1"/>
            <a:ext cx="12192000" cy="1091381"/>
          </a:xfrm>
        </p:spPr>
        <p:txBody>
          <a:bodyPr/>
          <a:lstStyle/>
          <a:p>
            <a:r>
              <a:rPr lang="he-IL" b="1" dirty="0">
                <a:solidFill>
                  <a:srgbClr val="6EB3BC"/>
                </a:solidFill>
                <a:cs typeface="+mn-cs"/>
              </a:rPr>
              <a:t>הקמת מרכז להגנת סייבר ליחידים ולעסקים קטנים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599768" y="1376516"/>
            <a:ext cx="11090787" cy="4247317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marL="342900" indent="-342900" algn="just" rtl="1">
              <a:spcBef>
                <a:spcPts val="600"/>
              </a:spcBef>
              <a:spcAft>
                <a:spcPts val="600"/>
              </a:spcAft>
              <a:buBlip>
                <a:blip r:embed="rId2"/>
              </a:buBlip>
            </a:pPr>
            <a:r>
              <a:rPr lang="he-IL" sz="2000" dirty="0"/>
              <a:t>בשנת 2016 הוחלטה ותוקצבה הקמתו של מרכז להגנת </a:t>
            </a:r>
            <a:r>
              <a:rPr lang="he-IL" sz="2000" b="1" dirty="0"/>
              <a:t>סייבר</a:t>
            </a:r>
            <a:r>
              <a:rPr lang="he-IL" sz="2000" dirty="0"/>
              <a:t> ליחידים ועסקים קטנים.</a:t>
            </a:r>
          </a:p>
          <a:p>
            <a:pPr marL="342900" indent="-342900" algn="just" rtl="1">
              <a:spcBef>
                <a:spcPts val="600"/>
              </a:spcBef>
              <a:spcAft>
                <a:spcPts val="0"/>
              </a:spcAft>
              <a:buBlip>
                <a:blip r:embed="rId2"/>
              </a:buBlip>
            </a:pPr>
            <a:r>
              <a:rPr lang="he-IL" sz="2000" dirty="0"/>
              <a:t>הקמת המרכז </a:t>
            </a:r>
            <a:r>
              <a:rPr lang="he-IL" sz="2000" b="1" dirty="0"/>
              <a:t>מתואמת</a:t>
            </a:r>
            <a:r>
              <a:rPr lang="he-IL" sz="2000" dirty="0"/>
              <a:t> עם מטה הסייבר הלאומי</a:t>
            </a:r>
          </a:p>
          <a:p>
            <a:pPr marL="265113" algn="just" rtl="1">
              <a:spcBef>
                <a:spcPts val="0"/>
              </a:spcBef>
              <a:spcAft>
                <a:spcPts val="600"/>
              </a:spcAft>
            </a:pPr>
            <a:r>
              <a:rPr lang="he-IL" sz="2000" dirty="0"/>
              <a:t>ורשות הגנת הסייבר במשרד רוה"מ.</a:t>
            </a:r>
          </a:p>
          <a:p>
            <a:pPr marL="342900" indent="-342900" algn="just" rtl="1">
              <a:spcBef>
                <a:spcPts val="600"/>
              </a:spcBef>
              <a:spcAft>
                <a:spcPts val="0"/>
              </a:spcAft>
              <a:buBlip>
                <a:blip r:embed="rId2"/>
              </a:buBlip>
            </a:pPr>
            <a:r>
              <a:rPr lang="he-IL" sz="2000" dirty="0"/>
              <a:t>המרכז </a:t>
            </a:r>
            <a:r>
              <a:rPr lang="he-IL" sz="2000" b="1" dirty="0"/>
              <a:t>תוקצב</a:t>
            </a:r>
            <a:r>
              <a:rPr lang="he-IL" sz="2000" dirty="0"/>
              <a:t> על ידי האיגוד ב-1.5 מיליון שקלים למשך שלוש</a:t>
            </a:r>
          </a:p>
          <a:p>
            <a:pPr marL="265113" algn="just" rtl="1">
              <a:spcBef>
                <a:spcPts val="0"/>
              </a:spcBef>
              <a:spcAft>
                <a:spcPts val="600"/>
              </a:spcAft>
            </a:pPr>
            <a:r>
              <a:rPr lang="he-IL" sz="2000" dirty="0"/>
              <a:t>שנים.</a:t>
            </a:r>
          </a:p>
          <a:p>
            <a:pPr marL="342900" indent="-342900" algn="just" rtl="1">
              <a:spcBef>
                <a:spcPts val="600"/>
              </a:spcBef>
              <a:spcAft>
                <a:spcPts val="0"/>
              </a:spcAft>
              <a:buBlip>
                <a:blip r:embed="rId2"/>
              </a:buBlip>
            </a:pPr>
            <a:r>
              <a:rPr lang="he-IL" sz="2000" dirty="0"/>
              <a:t>המרכז יחל לפעול במחצית הראשונה של 2017, וייתן שירות לכלל</a:t>
            </a:r>
          </a:p>
          <a:p>
            <a:pPr marL="265113" algn="just" rtl="1">
              <a:spcBef>
                <a:spcPts val="0"/>
              </a:spcBef>
              <a:spcAft>
                <a:spcPts val="600"/>
              </a:spcAft>
            </a:pPr>
            <a:r>
              <a:rPr lang="he-IL" sz="2000" dirty="0"/>
              <a:t>האזרחים והעסקים הקטנים </a:t>
            </a:r>
            <a:r>
              <a:rPr lang="he-IL" sz="2000" b="1" dirty="0"/>
              <a:t>בעברית ובערבית </a:t>
            </a:r>
            <a:r>
              <a:rPr lang="he-IL" sz="2000" dirty="0"/>
              <a:t>בלשון מובנת לכל.</a:t>
            </a:r>
          </a:p>
          <a:p>
            <a:pPr marL="342900" indent="-342900" algn="just" rtl="1">
              <a:spcBef>
                <a:spcPts val="600"/>
              </a:spcBef>
              <a:spcAft>
                <a:spcPts val="0"/>
              </a:spcAft>
              <a:buBlip>
                <a:blip r:embed="rId2"/>
              </a:buBlip>
            </a:pPr>
            <a:r>
              <a:rPr lang="he-IL" sz="2000" dirty="0"/>
              <a:t>הסיוע יינתן במתאר של </a:t>
            </a:r>
            <a:r>
              <a:rPr lang="he-IL" sz="2000" b="1" dirty="0"/>
              <a:t>עמית לעמית </a:t>
            </a:r>
            <a:r>
              <a:rPr lang="en-US" sz="2000" dirty="0"/>
              <a:t>(peer 2 peer)</a:t>
            </a:r>
            <a:r>
              <a:rPr lang="he-IL" sz="2000" dirty="0"/>
              <a:t> </a:t>
            </a:r>
          </a:p>
          <a:p>
            <a:pPr marL="265113" algn="just" rtl="1">
              <a:spcBef>
                <a:spcPts val="0"/>
              </a:spcBef>
              <a:spcAft>
                <a:spcPts val="600"/>
              </a:spcAft>
            </a:pPr>
            <a:r>
              <a:rPr lang="he-IL" sz="2000" dirty="0"/>
              <a:t>על ידי קהילת אבטחת המידע הישראלית.</a:t>
            </a:r>
          </a:p>
          <a:p>
            <a:pPr marL="265113" algn="just" rtl="1">
              <a:spcBef>
                <a:spcPts val="0"/>
              </a:spcBef>
              <a:spcAft>
                <a:spcPts val="600"/>
              </a:spcAft>
            </a:pPr>
            <a:endParaRPr lang="he-IL" sz="2000" dirty="0"/>
          </a:p>
          <a:p>
            <a:pPr marL="285750" indent="-285750" algn="just" rtl="1">
              <a:buFont typeface="Arial" panose="020B0604020202020204" pitchFamily="34" charset="0"/>
              <a:buChar char="•"/>
            </a:pPr>
            <a:endParaRPr lang="he-IL" sz="2000" dirty="0"/>
          </a:p>
        </p:txBody>
      </p:sp>
      <p:graphicFrame>
        <p:nvGraphicFramePr>
          <p:cNvPr id="5" name="Diagram 4"/>
          <p:cNvGraphicFramePr/>
          <p:nvPr>
            <p:extLst>
              <p:ext uri="{D42A27DB-BD31-4B8C-83A1-F6EECF244321}">
                <p14:modId xmlns:p14="http://schemas.microsoft.com/office/powerpoint/2010/main" val="1699393722"/>
              </p:ext>
            </p:extLst>
          </p:nvPr>
        </p:nvGraphicFramePr>
        <p:xfrm>
          <a:off x="0" y="1789434"/>
          <a:ext cx="5336876" cy="313631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graphicFrame>
        <p:nvGraphicFramePr>
          <p:cNvPr id="8" name="Content Placeholder 10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220595711"/>
              </p:ext>
            </p:extLst>
          </p:nvPr>
        </p:nvGraphicFramePr>
        <p:xfrm>
          <a:off x="1612878" y="4053740"/>
          <a:ext cx="5402826" cy="279013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8" r:lo="rId9" r:qs="rId10" r:cs="rId11"/>
          </a:graphicData>
        </a:graphic>
      </p:graphicFrame>
      <p:sp>
        <p:nvSpPr>
          <p:cNvPr id="9" name="Rectangle 8"/>
          <p:cNvSpPr/>
          <p:nvPr/>
        </p:nvSpPr>
        <p:spPr>
          <a:xfrm>
            <a:off x="5053779" y="4226921"/>
            <a:ext cx="518193" cy="104858"/>
          </a:xfrm>
          <a:prstGeom prst="rect">
            <a:avLst/>
          </a:prstGeom>
          <a:solidFill>
            <a:schemeClr val="accent1"/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700" dirty="0"/>
              <a:t>עשרות</a:t>
            </a:r>
          </a:p>
        </p:txBody>
      </p:sp>
      <p:sp>
        <p:nvSpPr>
          <p:cNvPr id="10" name="Rectangle 9"/>
          <p:cNvSpPr/>
          <p:nvPr/>
        </p:nvSpPr>
        <p:spPr>
          <a:xfrm>
            <a:off x="5053779" y="4411315"/>
            <a:ext cx="531502" cy="176706"/>
          </a:xfrm>
          <a:prstGeom prst="rect">
            <a:avLst/>
          </a:prstGeom>
          <a:solidFill>
            <a:srgbClr val="00B050"/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700" dirty="0"/>
              <a:t>מאות</a:t>
            </a:r>
          </a:p>
        </p:txBody>
      </p:sp>
      <p:sp>
        <p:nvSpPr>
          <p:cNvPr id="11" name="Rectangle 10"/>
          <p:cNvSpPr/>
          <p:nvPr/>
        </p:nvSpPr>
        <p:spPr>
          <a:xfrm>
            <a:off x="5053780" y="4693851"/>
            <a:ext cx="576458" cy="93645"/>
          </a:xfrm>
          <a:prstGeom prst="rect">
            <a:avLst/>
          </a:prstGeom>
          <a:solidFill>
            <a:schemeClr val="accent2">
              <a:lumMod val="60000"/>
              <a:lumOff val="40000"/>
            </a:schemeClr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700" dirty="0"/>
              <a:t>400,000</a:t>
            </a:r>
          </a:p>
        </p:txBody>
      </p:sp>
      <p:sp>
        <p:nvSpPr>
          <p:cNvPr id="12" name="Rectangle 11"/>
          <p:cNvSpPr/>
          <p:nvPr/>
        </p:nvSpPr>
        <p:spPr>
          <a:xfrm>
            <a:off x="5972429" y="5624376"/>
            <a:ext cx="674951" cy="104858"/>
          </a:xfrm>
          <a:prstGeom prst="rect">
            <a:avLst/>
          </a:prstGeom>
          <a:solidFill>
            <a:schemeClr val="bg2"/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600" dirty="0">
                <a:solidFill>
                  <a:schemeClr val="tx1"/>
                </a:solidFill>
              </a:rPr>
              <a:t>8,400,000</a:t>
            </a:r>
          </a:p>
        </p:txBody>
      </p:sp>
    </p:spTree>
    <p:extLst>
      <p:ext uri="{BB962C8B-B14F-4D97-AF65-F5344CB8AC3E}">
        <p14:creationId xmlns:p14="http://schemas.microsoft.com/office/powerpoint/2010/main" val="59334123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5" grpId="0">
        <p:bldAsOne/>
      </p:bldGraphic>
      <p:bldGraphic spid="8" grpId="0">
        <p:bldAsOne/>
      </p:bldGraphic>
      <p:bldP spid="9" grpId="0" animBg="1"/>
      <p:bldP spid="10" grpId="0" animBg="1"/>
      <p:bldP spid="11" grpId="0" animBg="1"/>
      <p:bldP spid="12" grpId="0" animBg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" y="1"/>
            <a:ext cx="12192000" cy="1091381"/>
          </a:xfrm>
        </p:spPr>
        <p:txBody>
          <a:bodyPr/>
          <a:lstStyle/>
          <a:p>
            <a:r>
              <a:rPr lang="he-IL" b="1" dirty="0">
                <a:solidFill>
                  <a:srgbClr val="6EB3BC"/>
                </a:solidFill>
                <a:cs typeface="+mn-cs"/>
              </a:rPr>
              <a:t>המרכז לאינטרנט בטוח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550607" y="953436"/>
            <a:ext cx="11090787" cy="2739211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marL="342900" indent="-342900" algn="just" rtl="1">
              <a:buBlip>
                <a:blip r:embed="rId3"/>
              </a:buBlip>
            </a:pPr>
            <a:r>
              <a:rPr lang="he-IL" sz="2000" dirty="0"/>
              <a:t>פועל משנת 2013 באיגוד האינטרנט מתוך מטרה לצמצם תופעות של שימוש לרעה באינטרנט, ולתת כלים לנפגעים מהתופעה. בראשו עומדת אורנה </a:t>
            </a:r>
            <a:r>
              <a:rPr lang="he-IL" sz="2000" dirty="0" err="1"/>
              <a:t>היילינגר</a:t>
            </a:r>
            <a:r>
              <a:rPr lang="he-IL" sz="2000" dirty="0"/>
              <a:t>.</a:t>
            </a:r>
          </a:p>
          <a:p>
            <a:pPr marL="342900" indent="-342900" algn="just" rtl="1">
              <a:buBlip>
                <a:blip r:embed="rId3"/>
              </a:buBlip>
            </a:pPr>
            <a:r>
              <a:rPr lang="he-IL" sz="2000" dirty="0"/>
              <a:t>במסגרת המרכז פועל </a:t>
            </a:r>
            <a:r>
              <a:rPr lang="he-IL" sz="2000" b="1" dirty="0"/>
              <a:t>מוקד מענה אנושי 24</a:t>
            </a:r>
            <a:r>
              <a:rPr lang="en-US" sz="2000" b="1" dirty="0"/>
              <a:t>X</a:t>
            </a:r>
            <a:r>
              <a:rPr lang="he-IL" sz="2000" b="1" dirty="0"/>
              <a:t>7 </a:t>
            </a:r>
            <a:r>
              <a:rPr lang="he-IL" sz="2000" dirty="0"/>
              <a:t>לסיוע לאנשים שנתקלו במופעים שונים של בריונות, </a:t>
            </a:r>
            <a:r>
              <a:rPr lang="en-US" sz="2000" dirty="0"/>
              <a:t>shaming</a:t>
            </a:r>
            <a:r>
              <a:rPr lang="he-IL" sz="2000" dirty="0"/>
              <a:t>, הפצת תמונות פוגעניות, </a:t>
            </a:r>
            <a:r>
              <a:rPr lang="en-US" sz="2000" dirty="0"/>
              <a:t>fishing</a:t>
            </a:r>
            <a:r>
              <a:rPr lang="he-IL" sz="2000" dirty="0"/>
              <a:t> וכד'. כמות הפניות הישירות שטופלו בשנת 2016 עומדת על למעלה </a:t>
            </a:r>
            <a:r>
              <a:rPr lang="he-IL" dirty="0"/>
              <a:t>מ-4000 (טלפון 03-9700911, דוא"ל </a:t>
            </a:r>
            <a:r>
              <a:rPr lang="en-US" dirty="0">
                <a:hlinkClick r:id="rId4"/>
              </a:rPr>
              <a:t>safe@isoc.org.il</a:t>
            </a:r>
            <a:r>
              <a:rPr lang="he-IL" dirty="0"/>
              <a:t>, </a:t>
            </a:r>
            <a:r>
              <a:rPr lang="en-US" dirty="0"/>
              <a:t>WhatsApp 054-8858911</a:t>
            </a:r>
            <a:r>
              <a:rPr lang="he-IL" dirty="0"/>
              <a:t>).</a:t>
            </a:r>
            <a:r>
              <a:rPr lang="en-US" dirty="0"/>
              <a:t> </a:t>
            </a:r>
            <a:endParaRPr lang="he-IL" dirty="0"/>
          </a:p>
          <a:p>
            <a:pPr marL="285750" indent="-285750" algn="just" rtl="1">
              <a:buBlip>
                <a:blip r:embed="rId3"/>
              </a:buBlip>
            </a:pPr>
            <a:r>
              <a:rPr lang="he-IL" dirty="0"/>
              <a:t>במסגרת המרכז </a:t>
            </a:r>
            <a:r>
              <a:rPr lang="he-IL" b="1" dirty="0"/>
              <a:t>מועברות הדרכות </a:t>
            </a:r>
            <a:r>
              <a:rPr lang="he-IL" dirty="0"/>
              <a:t>לגורמים שונים על ידי האיגוד. בשנת 2016 הודרכו </a:t>
            </a:r>
            <a:r>
              <a:rPr lang="he-IL" b="1" dirty="0"/>
              <a:t>כ-6500</a:t>
            </a:r>
            <a:r>
              <a:rPr lang="he-IL" dirty="0"/>
              <a:t> מודרכים, ביניהם קציני משטרה, מורים, עובדים סוציאליים ומדריכי נוער. מודרכים אלה העבירו מסר לכ-20,000 מודרכים נוספים.</a:t>
            </a:r>
          </a:p>
          <a:p>
            <a:pPr marL="285750" indent="-285750" algn="just" rtl="1">
              <a:buBlip>
                <a:blip r:embed="rId3"/>
              </a:buBlip>
            </a:pPr>
            <a:r>
              <a:rPr lang="he-IL" dirty="0"/>
              <a:t>במסגרת פעילות המרכז נעשים </a:t>
            </a:r>
            <a:r>
              <a:rPr lang="he-IL" b="1" dirty="0"/>
              <a:t>סקרים</a:t>
            </a:r>
            <a:r>
              <a:rPr lang="he-IL" dirty="0"/>
              <a:t> מעת לעת על הצרכים והעמדות של הציבור הישראלי בסוגיות הרלוונטיות לפעילותו.</a:t>
            </a:r>
          </a:p>
          <a:p>
            <a:pPr marL="285750" indent="-285750" algn="just" rtl="1">
              <a:buBlip>
                <a:blip r:embed="rId3"/>
              </a:buBlip>
            </a:pPr>
            <a:r>
              <a:rPr lang="he-IL" dirty="0"/>
              <a:t>הסרט שהפיק האיגוד נכנס לרשימת הפרסומות הנצפות ביותר על ידי העיתון גלובס בחודש נובמבר 2015:</a:t>
            </a:r>
          </a:p>
        </p:txBody>
      </p:sp>
      <p:pic>
        <p:nvPicPr>
          <p:cNvPr id="3" name="DW2IuIzFuw8">
            <a:hlinkClick r:id="" action="ppaction://media"/>
          </p:cNvPr>
          <p:cNvPicPr>
            <a:picLocks noRot="1" noChangeAspect="1"/>
          </p:cNvPicPr>
          <p:nvPr>
            <a:videoFile r:link="rId1"/>
          </p:nvPr>
        </p:nvPicPr>
        <p:blipFill>
          <a:blip r:embed="rId5"/>
          <a:stretch>
            <a:fillRect/>
          </a:stretch>
        </p:blipFill>
        <p:spPr>
          <a:xfrm>
            <a:off x="3743864" y="3692647"/>
            <a:ext cx="4175112" cy="31313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482268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19" fill="hold" display="0">
                  <p:stCondLst>
                    <p:cond delay="indefinite"/>
                  </p:stCondLst>
                </p:cTn>
                <p:tgtEl>
                  <p:spTgt spid="3"/>
                </p:tgtEl>
              </p:cMediaNode>
            </p:video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" y="1"/>
            <a:ext cx="12192000" cy="1091381"/>
          </a:xfrm>
        </p:spPr>
        <p:txBody>
          <a:bodyPr/>
          <a:lstStyle/>
          <a:p>
            <a:r>
              <a:rPr lang="he-IL" b="1" dirty="0">
                <a:solidFill>
                  <a:srgbClr val="6EB3BC"/>
                </a:solidFill>
                <a:cs typeface="+mn-cs"/>
              </a:rPr>
              <a:t>המרכז לאינטרנט בטוח - נתונים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550607" y="953436"/>
            <a:ext cx="11090787" cy="369332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marL="285750" indent="-285750" algn="just" rtl="1">
              <a:buFont typeface="Arial" panose="020B0604020202020204" pitchFamily="34" charset="0"/>
              <a:buChar char="•"/>
            </a:pPr>
            <a:endParaRPr lang="he-IL" dirty="0"/>
          </a:p>
        </p:txBody>
      </p:sp>
      <p:graphicFrame>
        <p:nvGraphicFramePr>
          <p:cNvPr id="5" name="Content Placeholder 3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068152901"/>
              </p:ext>
            </p:extLst>
          </p:nvPr>
        </p:nvGraphicFramePr>
        <p:xfrm>
          <a:off x="152401" y="1524001"/>
          <a:ext cx="6571130" cy="436786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graphicFrame>
        <p:nvGraphicFramePr>
          <p:cNvPr id="6" name="Content Placeholder 3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703391962"/>
              </p:ext>
            </p:extLst>
          </p:nvPr>
        </p:nvGraphicFramePr>
        <p:xfrm>
          <a:off x="6287462" y="1735701"/>
          <a:ext cx="7180730" cy="371427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graphicFrame>
        <p:nvGraphicFramePr>
          <p:cNvPr id="7" name="Content Placeholder 3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341543300"/>
              </p:ext>
            </p:extLst>
          </p:nvPr>
        </p:nvGraphicFramePr>
        <p:xfrm>
          <a:off x="1892355" y="1120094"/>
          <a:ext cx="6517341" cy="323831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graphicFrame>
        <p:nvGraphicFramePr>
          <p:cNvPr id="8" name="Content Placeholder 3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866602087"/>
              </p:ext>
            </p:extLst>
          </p:nvPr>
        </p:nvGraphicFramePr>
        <p:xfrm>
          <a:off x="3744958" y="3793014"/>
          <a:ext cx="6503303" cy="3313921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5"/>
          </a:graphicData>
        </a:graphic>
      </p:graphicFrame>
      <p:sp>
        <p:nvSpPr>
          <p:cNvPr id="4" name="TextBox 3"/>
          <p:cNvSpPr txBox="1"/>
          <p:nvPr/>
        </p:nvSpPr>
        <p:spPr>
          <a:xfrm>
            <a:off x="4187161" y="1148258"/>
            <a:ext cx="2536370" cy="307777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he-IL" sz="1400" b="1" dirty="0"/>
              <a:t>התפלגות הפניות לקו החם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8288872" y="1531831"/>
            <a:ext cx="3177909" cy="307777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 rtl="1"/>
            <a:r>
              <a:rPr lang="he-IL" sz="1400" b="1" dirty="0"/>
              <a:t>התפלגות הפגיעות לפי פלטפורמות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260057" y="1560774"/>
            <a:ext cx="3177909" cy="307777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 rtl="1"/>
            <a:r>
              <a:rPr lang="he-IL" sz="1400" b="1" dirty="0"/>
              <a:t>נושאי הפגיעה</a:t>
            </a:r>
          </a:p>
        </p:txBody>
      </p:sp>
    </p:spTree>
    <p:extLst>
      <p:ext uri="{BB962C8B-B14F-4D97-AF65-F5344CB8AC3E}">
        <p14:creationId xmlns:p14="http://schemas.microsoft.com/office/powerpoint/2010/main" val="1632333818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" y="1"/>
            <a:ext cx="12192000" cy="1091381"/>
          </a:xfrm>
        </p:spPr>
        <p:txBody>
          <a:bodyPr/>
          <a:lstStyle/>
          <a:p>
            <a:r>
              <a:rPr lang="he-IL" b="1" dirty="0">
                <a:solidFill>
                  <a:srgbClr val="6EB3BC"/>
                </a:solidFill>
                <a:cs typeface="+mn-cs"/>
              </a:rPr>
              <a:t>אינטרנט בחברה הערבית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599768" y="1376516"/>
            <a:ext cx="11090787" cy="3170099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marL="342900" indent="-342900" algn="just" rtl="1">
              <a:buBlip>
                <a:blip r:embed="rId2"/>
              </a:buBlip>
            </a:pPr>
            <a:r>
              <a:rPr lang="he-IL" sz="2000" dirty="0"/>
              <a:t>האיגוד משקיע מידי שנה מאות אלפי שקלים בקידום שימוש באינטרנט בחברה הערבית בישראל.</a:t>
            </a:r>
          </a:p>
          <a:p>
            <a:pPr marL="342900" indent="-342900" algn="just" rtl="1">
              <a:buBlip>
                <a:blip r:embed="rId2"/>
              </a:buBlip>
            </a:pPr>
            <a:r>
              <a:rPr lang="he-IL" sz="2000" dirty="0"/>
              <a:t>פותחו ערכות הדרכה לשימוש במחשב ובאינטרנט בערבית, ומועברים שיעורים פרונטליים בנושא.</a:t>
            </a:r>
          </a:p>
          <a:p>
            <a:pPr marL="342900" indent="-342900" algn="just" rtl="1">
              <a:buBlip>
                <a:blip r:embed="rId2"/>
              </a:buBlip>
            </a:pPr>
            <a:r>
              <a:rPr lang="he-IL" sz="2000" dirty="0"/>
              <a:t>בשנת 2016 בוצע, לצורך גיבוש המשך הפעולה של האיגוד, סקר מקיף </a:t>
            </a:r>
            <a:r>
              <a:rPr lang="he-IL" sz="2000" dirty="0" err="1"/>
              <a:t>באוכלוסיה</a:t>
            </a:r>
            <a:r>
              <a:rPr lang="he-IL" sz="2000" dirty="0"/>
              <a:t> הערבית למיפוי הרגלי השימוש באינטרנט והצרכים העולים ממנו.</a:t>
            </a:r>
          </a:p>
          <a:p>
            <a:pPr marL="342900" indent="-342900" algn="just" rtl="1">
              <a:buBlip>
                <a:blip r:embed="rId2"/>
              </a:buBlip>
            </a:pPr>
            <a:r>
              <a:rPr lang="he-IL" sz="2000" dirty="0"/>
              <a:t>הסקר שנערך כלל כ-600 אזרחים ערביים, אליהם צורפו כ-600 אזרחים מהציבור היהודי (לרבות הקהילה החרדית).</a:t>
            </a:r>
          </a:p>
          <a:p>
            <a:pPr marL="342900" indent="-342900" algn="just" rtl="1">
              <a:buBlip>
                <a:blip r:embed="rId2"/>
              </a:buBlip>
            </a:pPr>
            <a:r>
              <a:rPr lang="he-IL" sz="2000" dirty="0"/>
              <a:t>על בסיס מידע זה, הוקמה וועדת היגוי בראשות ח"כ </a:t>
            </a:r>
            <a:r>
              <a:rPr lang="he-IL" sz="2000" dirty="0" err="1"/>
              <a:t>איימן</a:t>
            </a:r>
            <a:r>
              <a:rPr lang="he-IL" sz="2000" dirty="0"/>
              <a:t> עודה לצורך קיום דיון בשולחנות עגולים על אופן הקידום הנכון של אינטרנט בחברה הערבית.</a:t>
            </a:r>
          </a:p>
          <a:p>
            <a:pPr marL="342900" indent="-342900" algn="just" rtl="1">
              <a:buBlip>
                <a:blip r:embed="rId2"/>
              </a:buBlip>
            </a:pPr>
            <a:r>
              <a:rPr lang="he-IL" sz="2000" dirty="0"/>
              <a:t>השולחנות העגולים יתקיימו בתחילת שנת 2017, ועל בסיסם ייכתב מסמך מדיניות מפורט על ידי האיגוד.</a:t>
            </a:r>
          </a:p>
          <a:p>
            <a:pPr marL="342900" indent="-342900" algn="just" rtl="1">
              <a:buFont typeface="Arial" panose="020B0604020202020204" pitchFamily="34" charset="0"/>
              <a:buChar char="•"/>
            </a:pPr>
            <a:endParaRPr lang="he-IL" sz="2000" dirty="0"/>
          </a:p>
        </p:txBody>
      </p:sp>
    </p:spTree>
    <p:extLst>
      <p:ext uri="{BB962C8B-B14F-4D97-AF65-F5344CB8AC3E}">
        <p14:creationId xmlns:p14="http://schemas.microsoft.com/office/powerpoint/2010/main" val="289939055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he-IL" sz="6000" b="1" dirty="0">
                <a:solidFill>
                  <a:srgbClr val="6EB3BC"/>
                </a:solidFill>
              </a:rPr>
              <a:t>קידום אינטרנט בישראל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2102289471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" y="1"/>
            <a:ext cx="12192000" cy="1091381"/>
          </a:xfrm>
        </p:spPr>
        <p:txBody>
          <a:bodyPr/>
          <a:lstStyle/>
          <a:p>
            <a:r>
              <a:rPr lang="he-IL" b="1" dirty="0">
                <a:solidFill>
                  <a:srgbClr val="6EB3BC"/>
                </a:solidFill>
                <a:cs typeface="+mn-cs"/>
              </a:rPr>
              <a:t>אינטרנט ישראלי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599768" y="1376516"/>
            <a:ext cx="11090787" cy="2862322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just" rtl="1"/>
            <a:r>
              <a:rPr lang="he-IL" sz="2000" b="1" dirty="0"/>
              <a:t>המאגר הסטטיסטי </a:t>
            </a:r>
            <a:r>
              <a:rPr lang="en-US" sz="2000" b="1" dirty="0"/>
              <a:t>STS</a:t>
            </a:r>
            <a:r>
              <a:rPr lang="he-IL" sz="2000" b="1" dirty="0"/>
              <a:t> </a:t>
            </a:r>
            <a:r>
              <a:rPr lang="en-US" sz="2000" b="1" dirty="0"/>
              <a:t>(</a:t>
            </a:r>
            <a:r>
              <a:rPr lang="en-US" sz="2000" b="1" dirty="0">
                <a:hlinkClick r:id="rId2"/>
              </a:rPr>
              <a:t>data.isoc.org.il</a:t>
            </a:r>
            <a:r>
              <a:rPr lang="en-US" sz="2000" b="1" dirty="0"/>
              <a:t>)</a:t>
            </a:r>
            <a:endParaRPr lang="he-IL" sz="2000" b="1" dirty="0"/>
          </a:p>
          <a:p>
            <a:pPr marL="342900" indent="-342900" algn="just" rtl="1">
              <a:buBlip>
                <a:blip r:embed="rId3"/>
              </a:buBlip>
            </a:pPr>
            <a:r>
              <a:rPr lang="he-IL" sz="2000" dirty="0"/>
              <a:t>מאגר מידע מתעדכן שבועית של תקצירי מאמרים ומידע סטטיסטי על אודות האינטרנט בישראל.</a:t>
            </a:r>
          </a:p>
          <a:p>
            <a:pPr marL="342900" indent="-342900" algn="just" rtl="1">
              <a:buBlip>
                <a:blip r:embed="rId3"/>
              </a:buBlip>
            </a:pPr>
            <a:r>
              <a:rPr lang="he-IL" sz="2000" dirty="0"/>
              <a:t>המידע מתומצת ומקוטלג על ידי מומחים, ומפנה למידע המקור.</a:t>
            </a:r>
          </a:p>
          <a:p>
            <a:pPr marL="342900" indent="-342900" algn="just" rtl="1">
              <a:buBlip>
                <a:blip r:embed="rId3"/>
              </a:buBlip>
            </a:pPr>
            <a:r>
              <a:rPr lang="he-IL" sz="2000" dirty="0"/>
              <a:t>למאגר מוזנים נתונים גולמיים סטטיסטיים מפעילות האיגוד (כגון סקרים ומידע ממערכות התשתית).</a:t>
            </a:r>
          </a:p>
          <a:p>
            <a:pPr marL="342900" indent="-342900" algn="just" rtl="1">
              <a:buBlip>
                <a:blip r:embed="rId3"/>
              </a:buBlip>
            </a:pPr>
            <a:r>
              <a:rPr lang="he-IL" sz="2000" dirty="0"/>
              <a:t>כל חודש מועלות 8 סדרות נתונים חדשות.</a:t>
            </a:r>
          </a:p>
          <a:p>
            <a:pPr algn="just" rtl="1"/>
            <a:r>
              <a:rPr lang="he-IL" sz="2000" b="1" dirty="0"/>
              <a:t>פעילות איגוד האינטרנט בתקינה ישראלית</a:t>
            </a:r>
          </a:p>
          <a:p>
            <a:pPr marL="342900" indent="-342900" algn="just" rtl="1">
              <a:buBlip>
                <a:blip r:embed="rId3"/>
              </a:buBlip>
            </a:pPr>
            <a:r>
              <a:rPr lang="he-IL" sz="2000" dirty="0"/>
              <a:t>האיגוד פעיל, על ידי נציגים שהם עובדיו או חברי האיגוד, בוועדות תקינה שונות במכון התקנים הקשורות למימוש אינטרנט בישראלי.</a:t>
            </a:r>
          </a:p>
          <a:p>
            <a:pPr marL="342900" indent="-342900" algn="just" rtl="1">
              <a:buBlip>
                <a:blip r:embed="rId3"/>
              </a:buBlip>
            </a:pPr>
            <a:r>
              <a:rPr lang="he-IL" sz="2000" dirty="0"/>
              <a:t>בין הנושאים המטופלים: נגישות אתרי אינטרנט, עברית במערכות מחשוב, אבטחת מידע וכד'.</a:t>
            </a:r>
          </a:p>
        </p:txBody>
      </p:sp>
    </p:spTree>
    <p:extLst>
      <p:ext uri="{BB962C8B-B14F-4D97-AF65-F5344CB8AC3E}">
        <p14:creationId xmlns:p14="http://schemas.microsoft.com/office/powerpoint/2010/main" val="23706850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he-IL" sz="6000" b="1" dirty="0">
                <a:solidFill>
                  <a:srgbClr val="6EB3BC"/>
                </a:solidFill>
              </a:rPr>
              <a:t>מה ב-2017?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2844723485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/>
          <p:cNvSpPr txBox="1">
            <a:spLocks/>
          </p:cNvSpPr>
          <p:nvPr/>
        </p:nvSpPr>
        <p:spPr bwMode="auto">
          <a:xfrm>
            <a:off x="1988416" y="226087"/>
            <a:ext cx="8679585" cy="75811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ctr" defTabSz="457200" rtl="1" eaLnBrk="1" fontAlgn="base" hangingPunct="1">
              <a:spcBef>
                <a:spcPct val="0"/>
              </a:spcBef>
              <a:spcAft>
                <a:spcPct val="0"/>
              </a:spcAft>
              <a:defRPr sz="4400" kern="1200">
                <a:solidFill>
                  <a:schemeClr val="tx1"/>
                </a:solidFill>
                <a:latin typeface="+mj-lt"/>
                <a:ea typeface="ヒラギノ角ゴ Pro W3" charset="0"/>
                <a:cs typeface="ヒラギノ角ゴ Pro W3" charset="0"/>
              </a:defRPr>
            </a:lvl1pPr>
            <a:lvl2pPr algn="ctr" defTabSz="457200" rtl="1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charset="0"/>
                <a:ea typeface="ヒラギノ角ゴ Pro W3" charset="0"/>
                <a:cs typeface="ヒラギノ角ゴ Pro W3" charset="0"/>
              </a:defRPr>
            </a:lvl2pPr>
            <a:lvl3pPr algn="ctr" defTabSz="457200" rtl="1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charset="0"/>
                <a:ea typeface="ヒラギノ角ゴ Pro W3" charset="0"/>
                <a:cs typeface="ヒラギノ角ゴ Pro W3" charset="0"/>
              </a:defRPr>
            </a:lvl3pPr>
            <a:lvl4pPr algn="ctr" defTabSz="457200" rtl="1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charset="0"/>
                <a:ea typeface="ヒラギノ角ゴ Pro W3" charset="0"/>
                <a:cs typeface="ヒラギノ角ゴ Pro W3" charset="0"/>
              </a:defRPr>
            </a:lvl4pPr>
            <a:lvl5pPr algn="ctr" defTabSz="457200" rtl="1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charset="0"/>
                <a:ea typeface="ヒラギノ角ゴ Pro W3" charset="0"/>
                <a:cs typeface="ヒラギノ角ゴ Pro W3" charset="0"/>
              </a:defRPr>
            </a:lvl5pPr>
            <a:lvl6pPr marL="457200" algn="ctr" defTabSz="457200" rtl="1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charset="0"/>
                <a:ea typeface="ヒラギノ角ゴ Pro W3" charset="0"/>
                <a:cs typeface="ヒラギノ角ゴ Pro W3" charset="0"/>
              </a:defRPr>
            </a:lvl6pPr>
            <a:lvl7pPr marL="914400" algn="ctr" defTabSz="457200" rtl="1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charset="0"/>
                <a:ea typeface="ヒラギノ角ゴ Pro W3" charset="0"/>
                <a:cs typeface="ヒラギノ角ゴ Pro W3" charset="0"/>
              </a:defRPr>
            </a:lvl7pPr>
            <a:lvl8pPr marL="1371600" algn="ctr" defTabSz="457200" rtl="1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charset="0"/>
                <a:ea typeface="ヒラギノ角ゴ Pro W3" charset="0"/>
                <a:cs typeface="ヒラギノ角ゴ Pro W3" charset="0"/>
              </a:defRPr>
            </a:lvl8pPr>
            <a:lvl9pPr marL="1828800" algn="ctr" defTabSz="457200" rtl="1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charset="0"/>
                <a:ea typeface="ヒラギノ角ゴ Pro W3" charset="0"/>
                <a:cs typeface="ヒラギノ角ゴ Pro W3" charset="0"/>
              </a:defRPr>
            </a:lvl9pPr>
          </a:lstStyle>
          <a:p>
            <a:r>
              <a:rPr lang="he-IL" b="1" dirty="0">
                <a:solidFill>
                  <a:srgbClr val="6EB3BC"/>
                </a:solidFill>
                <a:cs typeface="+mn-cs"/>
              </a:rPr>
              <a:t>תקציב 2017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2"/>
          <a:srcRect l="73000" t="26296" r="2000" b="15630"/>
          <a:stretch/>
        </p:blipFill>
        <p:spPr>
          <a:xfrm>
            <a:off x="4234512" y="1071514"/>
            <a:ext cx="4187392" cy="54715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66011081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/>
          <p:cNvSpPr txBox="1">
            <a:spLocks/>
          </p:cNvSpPr>
          <p:nvPr/>
        </p:nvSpPr>
        <p:spPr bwMode="auto">
          <a:xfrm>
            <a:off x="1988416" y="226087"/>
            <a:ext cx="8679585" cy="75811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ctr" defTabSz="457200" rtl="1" eaLnBrk="1" fontAlgn="base" hangingPunct="1">
              <a:spcBef>
                <a:spcPct val="0"/>
              </a:spcBef>
              <a:spcAft>
                <a:spcPct val="0"/>
              </a:spcAft>
              <a:defRPr sz="4400" kern="1200">
                <a:solidFill>
                  <a:schemeClr val="tx1"/>
                </a:solidFill>
                <a:latin typeface="+mj-lt"/>
                <a:ea typeface="ヒラギノ角ゴ Pro W3" charset="0"/>
                <a:cs typeface="ヒラギノ角ゴ Pro W3" charset="0"/>
              </a:defRPr>
            </a:lvl1pPr>
            <a:lvl2pPr algn="ctr" defTabSz="457200" rtl="1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charset="0"/>
                <a:ea typeface="ヒラギノ角ゴ Pro W3" charset="0"/>
                <a:cs typeface="ヒラギノ角ゴ Pro W3" charset="0"/>
              </a:defRPr>
            </a:lvl2pPr>
            <a:lvl3pPr algn="ctr" defTabSz="457200" rtl="1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charset="0"/>
                <a:ea typeface="ヒラギノ角ゴ Pro W3" charset="0"/>
                <a:cs typeface="ヒラギノ角ゴ Pro W3" charset="0"/>
              </a:defRPr>
            </a:lvl3pPr>
            <a:lvl4pPr algn="ctr" defTabSz="457200" rtl="1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charset="0"/>
                <a:ea typeface="ヒラギノ角ゴ Pro W3" charset="0"/>
                <a:cs typeface="ヒラギノ角ゴ Pro W3" charset="0"/>
              </a:defRPr>
            </a:lvl4pPr>
            <a:lvl5pPr algn="ctr" defTabSz="457200" rtl="1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charset="0"/>
                <a:ea typeface="ヒラギノ角ゴ Pro W3" charset="0"/>
                <a:cs typeface="ヒラギノ角ゴ Pro W3" charset="0"/>
              </a:defRPr>
            </a:lvl5pPr>
            <a:lvl6pPr marL="457200" algn="ctr" defTabSz="457200" rtl="1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charset="0"/>
                <a:ea typeface="ヒラギノ角ゴ Pro W3" charset="0"/>
                <a:cs typeface="ヒラギノ角ゴ Pro W3" charset="0"/>
              </a:defRPr>
            </a:lvl6pPr>
            <a:lvl7pPr marL="914400" algn="ctr" defTabSz="457200" rtl="1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charset="0"/>
                <a:ea typeface="ヒラギノ角ゴ Pro W3" charset="0"/>
                <a:cs typeface="ヒラギノ角ゴ Pro W3" charset="0"/>
              </a:defRPr>
            </a:lvl7pPr>
            <a:lvl8pPr marL="1371600" algn="ctr" defTabSz="457200" rtl="1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charset="0"/>
                <a:ea typeface="ヒラギノ角ゴ Pro W3" charset="0"/>
                <a:cs typeface="ヒラギノ角ゴ Pro W3" charset="0"/>
              </a:defRPr>
            </a:lvl8pPr>
            <a:lvl9pPr marL="1828800" algn="ctr" defTabSz="457200" rtl="1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charset="0"/>
                <a:ea typeface="ヒラギノ角ゴ Pro W3" charset="0"/>
                <a:cs typeface="ヒラギノ角ゴ Pro W3" charset="0"/>
              </a:defRPr>
            </a:lvl9pPr>
          </a:lstStyle>
          <a:p>
            <a:r>
              <a:rPr lang="he-IL" b="1" dirty="0">
                <a:solidFill>
                  <a:srgbClr val="6EB3BC"/>
                </a:solidFill>
                <a:cs typeface="+mn-cs"/>
              </a:rPr>
              <a:t>עיקרי החידושים בתקציב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599768" y="1376516"/>
            <a:ext cx="11090787" cy="5016758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just" rtl="1"/>
            <a:r>
              <a:rPr lang="he-IL" sz="2000" b="1" dirty="0"/>
              <a:t>תשתיות</a:t>
            </a:r>
          </a:p>
          <a:p>
            <a:pPr marL="342900" indent="-342900" algn="just" rtl="1">
              <a:buBlip>
                <a:blip r:embed="rId2"/>
              </a:buBlip>
            </a:pPr>
            <a:r>
              <a:rPr lang="he-IL" sz="2000" dirty="0"/>
              <a:t>עדכון מערכת המרשם לעבודה באופן סינכרוני מול רשמים </a:t>
            </a:r>
            <a:r>
              <a:rPr lang="en-US" sz="2000" dirty="0"/>
              <a:t>(EPP over TCP)/</a:t>
            </a:r>
          </a:p>
          <a:p>
            <a:pPr marL="342900" indent="-342900" algn="just" rtl="1">
              <a:buBlip>
                <a:blip r:embed="rId2"/>
              </a:buBlip>
            </a:pPr>
            <a:r>
              <a:rPr lang="he-IL" sz="2000" dirty="0"/>
              <a:t>יישום </a:t>
            </a:r>
            <a:r>
              <a:rPr lang="en-US" sz="2000" b="1" dirty="0"/>
              <a:t>DNSSEC</a:t>
            </a:r>
            <a:r>
              <a:rPr lang="he-IL" sz="2000" dirty="0"/>
              <a:t> אצל בעלי שמות מתחם.</a:t>
            </a:r>
          </a:p>
          <a:p>
            <a:pPr marL="342900" indent="-342900" algn="just" rtl="1">
              <a:buBlip>
                <a:blip r:embed="rId2"/>
              </a:buBlip>
            </a:pPr>
            <a:r>
              <a:rPr lang="he-IL" sz="2000" dirty="0"/>
              <a:t>יישום </a:t>
            </a:r>
            <a:r>
              <a:rPr lang="he-IL" sz="2000" b="1" dirty="0"/>
              <a:t>תקן</a:t>
            </a:r>
            <a:r>
              <a:rPr lang="he-IL" sz="2000" dirty="0"/>
              <a:t> אבטחת מידע </a:t>
            </a:r>
            <a:r>
              <a:rPr lang="en-US" sz="2000" dirty="0"/>
              <a:t>ISO 27001</a:t>
            </a:r>
            <a:r>
              <a:rPr lang="he-IL" sz="2000" dirty="0"/>
              <a:t>.</a:t>
            </a:r>
            <a:endParaRPr lang="en-US" sz="2000" dirty="0"/>
          </a:p>
          <a:p>
            <a:pPr marL="342900" indent="-342900" algn="just" rtl="1">
              <a:buBlip>
                <a:blip r:embed="rId2"/>
              </a:buBlip>
            </a:pPr>
            <a:r>
              <a:rPr lang="he-IL" sz="2000" dirty="0"/>
              <a:t>הכנסת </a:t>
            </a:r>
            <a:r>
              <a:rPr lang="he-IL" sz="2000" b="1" dirty="0"/>
              <a:t>שירותים חדשניים </a:t>
            </a:r>
            <a:r>
              <a:rPr lang="he-IL" sz="2000" dirty="0"/>
              <a:t>במרשם (כגון </a:t>
            </a:r>
            <a:r>
              <a:rPr lang="en-US" sz="2000" dirty="0"/>
              <a:t>registry lock</a:t>
            </a:r>
            <a:r>
              <a:rPr lang="he-IL" sz="2000" dirty="0"/>
              <a:t>).</a:t>
            </a:r>
          </a:p>
          <a:p>
            <a:pPr marL="342900" indent="-342900" algn="just" rtl="1">
              <a:buBlip>
                <a:blip r:embed="rId2"/>
              </a:buBlip>
            </a:pPr>
            <a:r>
              <a:rPr lang="he-IL" sz="2000" dirty="0"/>
              <a:t>שימוע ציבורי בנושא מידע ב-</a:t>
            </a:r>
            <a:r>
              <a:rPr lang="en-US" sz="2000" b="1" dirty="0" err="1"/>
              <a:t>Whois</a:t>
            </a:r>
            <a:r>
              <a:rPr lang="he-IL" sz="2000" b="1" dirty="0"/>
              <a:t>.</a:t>
            </a:r>
          </a:p>
          <a:p>
            <a:pPr marL="342900" indent="-342900" algn="just" rtl="1">
              <a:buBlip>
                <a:blip r:embed="rId2"/>
              </a:buBlip>
            </a:pPr>
            <a:r>
              <a:rPr lang="he-IL" sz="2000" b="1" dirty="0"/>
              <a:t>ריבוע מהירות </a:t>
            </a:r>
            <a:r>
              <a:rPr lang="en-US" sz="2000" dirty="0"/>
              <a:t>IIX</a:t>
            </a:r>
            <a:r>
              <a:rPr lang="he-IL" sz="2000" dirty="0"/>
              <a:t> (10 =&gt; 40 </a:t>
            </a:r>
            <a:r>
              <a:rPr lang="en-US" sz="2000" dirty="0" err="1"/>
              <a:t>Gbits</a:t>
            </a:r>
            <a:r>
              <a:rPr lang="en-US" sz="2000" dirty="0"/>
              <a:t>/sec</a:t>
            </a:r>
            <a:r>
              <a:rPr lang="he-IL" sz="2000" dirty="0"/>
              <a:t>).</a:t>
            </a:r>
          </a:p>
          <a:p>
            <a:pPr marL="342900" indent="-342900" algn="just" rtl="1">
              <a:buBlip>
                <a:blip r:embed="rId2"/>
              </a:buBlip>
            </a:pPr>
            <a:r>
              <a:rPr lang="he-IL" sz="2000" dirty="0"/>
              <a:t>שיפור מנגנוני </a:t>
            </a:r>
            <a:r>
              <a:rPr lang="he-IL" sz="2000" b="1" dirty="0"/>
              <a:t>מידע סטטיסטי </a:t>
            </a:r>
            <a:r>
              <a:rPr lang="he-IL" sz="2000" dirty="0"/>
              <a:t>במערכות האיגוד.</a:t>
            </a:r>
          </a:p>
          <a:p>
            <a:pPr algn="just" rtl="1"/>
            <a:r>
              <a:rPr lang="he-IL" sz="2000" b="1" dirty="0"/>
              <a:t>מדיניות ציבורית</a:t>
            </a:r>
          </a:p>
          <a:p>
            <a:pPr marL="342900" indent="-342900" algn="just" rtl="1">
              <a:buBlip>
                <a:blip r:embed="rId2"/>
              </a:buBlip>
            </a:pPr>
            <a:r>
              <a:rPr lang="he-IL" sz="2000" dirty="0"/>
              <a:t>דיון במסמך </a:t>
            </a:r>
            <a:r>
              <a:rPr lang="he-IL" sz="2000" b="1" dirty="0"/>
              <a:t>מדיניות ציבורית </a:t>
            </a:r>
            <a:r>
              <a:rPr lang="he-IL" sz="2000" dirty="0"/>
              <a:t>אחת לחודשיים.</a:t>
            </a:r>
          </a:p>
          <a:p>
            <a:pPr marL="342900" indent="-342900" algn="just" rtl="1">
              <a:buBlip>
                <a:blip r:embed="rId2"/>
              </a:buBlip>
            </a:pPr>
            <a:r>
              <a:rPr lang="he-IL" sz="2000" dirty="0"/>
              <a:t>קידום מסמכים שגובשה לגביהם עמדה סופית.</a:t>
            </a:r>
          </a:p>
          <a:p>
            <a:pPr marL="342900" indent="-342900" algn="just" rtl="1">
              <a:buBlip>
                <a:blip r:embed="rId2"/>
              </a:buBlip>
            </a:pPr>
            <a:r>
              <a:rPr lang="he-IL" sz="2000" dirty="0"/>
              <a:t>הקמת </a:t>
            </a:r>
            <a:r>
              <a:rPr lang="he-IL" sz="2000" b="1" dirty="0"/>
              <a:t>מועצת הארגונים הדיגיטליים </a:t>
            </a:r>
            <a:r>
              <a:rPr lang="he-IL" sz="2000" dirty="0"/>
              <a:t>וביסוס מנגנוני שיתוף פעולה בין חברי הקהילה.</a:t>
            </a:r>
          </a:p>
          <a:p>
            <a:pPr algn="just" rtl="1"/>
            <a:r>
              <a:rPr lang="he-IL" sz="2000" b="1" dirty="0"/>
              <a:t>קשרי קהילה</a:t>
            </a:r>
          </a:p>
          <a:p>
            <a:pPr marL="342900" indent="-342900" algn="just" rtl="1">
              <a:buBlip>
                <a:blip r:embed="rId2"/>
              </a:buBlip>
            </a:pPr>
            <a:r>
              <a:rPr lang="he-IL" sz="2000" dirty="0"/>
              <a:t>השקת </a:t>
            </a:r>
            <a:r>
              <a:rPr lang="he-IL" sz="2000" b="1" dirty="0"/>
              <a:t>מרכז הגנת הסייבר </a:t>
            </a:r>
            <a:r>
              <a:rPr lang="he-IL" sz="2000" dirty="0"/>
              <a:t>לגולשים ולעסקים קטנים.</a:t>
            </a:r>
          </a:p>
          <a:p>
            <a:pPr marL="342900" indent="-342900" algn="just" rtl="1">
              <a:buBlip>
                <a:blip r:embed="rId2"/>
              </a:buBlip>
            </a:pPr>
            <a:r>
              <a:rPr lang="he-IL" sz="2000" dirty="0"/>
              <a:t>אירוח </a:t>
            </a:r>
            <a:r>
              <a:rPr lang="he-IL" sz="2000" b="1" dirty="0"/>
              <a:t>קבוצת העבודה לאבטחת </a:t>
            </a:r>
            <a:r>
              <a:rPr lang="he-IL" sz="2000" dirty="0"/>
              <a:t>מידע של ארגון </a:t>
            </a:r>
            <a:r>
              <a:rPr lang="en-US" sz="2000" dirty="0"/>
              <a:t>CENTR</a:t>
            </a:r>
            <a:r>
              <a:rPr lang="he-IL" sz="2000" dirty="0"/>
              <a:t>.</a:t>
            </a:r>
          </a:p>
          <a:p>
            <a:pPr marL="342900" indent="-342900" algn="just" rtl="1">
              <a:buFont typeface="Arial" panose="020B0604020202020204" pitchFamily="34" charset="0"/>
              <a:buChar char="•"/>
            </a:pPr>
            <a:endParaRPr lang="he-IL" sz="2000" dirty="0"/>
          </a:p>
        </p:txBody>
      </p:sp>
    </p:spTree>
    <p:extLst>
      <p:ext uri="{BB962C8B-B14F-4D97-AF65-F5344CB8AC3E}">
        <p14:creationId xmlns:p14="http://schemas.microsoft.com/office/powerpoint/2010/main" val="341500066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he-IL" sz="6000" b="1" dirty="0">
                <a:solidFill>
                  <a:srgbClr val="6EB3BC"/>
                </a:solidFill>
              </a:rPr>
              <a:t>תודה על ההקשבה!</a:t>
            </a:r>
            <a:br>
              <a:rPr lang="he-IL" sz="6000" b="1" dirty="0">
                <a:solidFill>
                  <a:srgbClr val="6EB3BC"/>
                </a:solidFill>
              </a:rPr>
            </a:br>
            <a:r>
              <a:rPr lang="he-IL" sz="6000" b="1" dirty="0">
                <a:solidFill>
                  <a:srgbClr val="6EB3BC"/>
                </a:solidFill>
              </a:rPr>
              <a:t>שאלות?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43732928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="" xmlns:thm15="http://schemas.microsoft.com/office/thememl/2012/main" name="Isoc Presentation light [Read-Only] [Compatibility Mode]" id="{5BCFA303-1270-40E1-8188-9DCFF7325F9D}" vid="{7692EABA-22B9-4283-BF5D-51E1BFA2F811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F931E205BBB08441AEFFEBF8ABB23DF1" ma:contentTypeVersion="0" ma:contentTypeDescription="Create a new document." ma:contentTypeScope="" ma:versionID="5e16b795bfa190b891513a8f9da45484">
  <xsd:schema xmlns:xsd="http://www.w3.org/2001/XMLSchema" xmlns:xs="http://www.w3.org/2001/XMLSchema" xmlns:p="http://schemas.microsoft.com/office/2006/metadata/properties" targetNamespace="http://schemas.microsoft.com/office/2006/metadata/properties" ma:root="true" ma:fieldsID="1b05d82d297216baf5b26c55225140df">
    <xsd:element name="properties">
      <xsd:complexType>
        <xsd:sequence>
          <xsd:element name="documentManagement">
            <xsd:complexType>
              <xsd:all/>
            </xsd:complexType>
          </xsd:element>
        </xsd:sequence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DCCB5FDF-1EBD-46B0-BA7A-E1A8E3A34299}"/>
</file>

<file path=customXml/itemProps2.xml><?xml version="1.0" encoding="utf-8"?>
<ds:datastoreItem xmlns:ds="http://schemas.openxmlformats.org/officeDocument/2006/customXml" ds:itemID="{F2CC8D43-838A-429E-AF94-DA8B2A955D5B}"/>
</file>

<file path=customXml/itemProps3.xml><?xml version="1.0" encoding="utf-8"?>
<ds:datastoreItem xmlns:ds="http://schemas.openxmlformats.org/officeDocument/2006/customXml" ds:itemID="{7D52123C-34DF-4F95-A8E2-1069B72D3EE8}"/>
</file>

<file path=docProps/app.xml><?xml version="1.0" encoding="utf-8"?>
<Properties xmlns="http://schemas.openxmlformats.org/officeDocument/2006/extended-properties" xmlns:vt="http://schemas.openxmlformats.org/officeDocument/2006/docPropsVTypes">
  <Template>Isoc Presentation light</Template>
  <TotalTime>1131</TotalTime>
  <Words>2165</Words>
  <Application>Microsoft Office PowerPoint</Application>
  <PresentationFormat>מותאם אישית</PresentationFormat>
  <Paragraphs>228</Paragraphs>
  <Slides>33</Slides>
  <Notes>0</Notes>
  <HiddenSlides>0</HiddenSlides>
  <MMClips>2</MMClips>
  <ScaleCrop>false</ScaleCrop>
  <HeadingPairs>
    <vt:vector size="4" baseType="variant">
      <vt:variant>
        <vt:lpstr>ערכת נושא</vt:lpstr>
      </vt:variant>
      <vt:variant>
        <vt:i4>1</vt:i4>
      </vt:variant>
      <vt:variant>
        <vt:lpstr>כותרות שקופיות</vt:lpstr>
      </vt:variant>
      <vt:variant>
        <vt:i4>33</vt:i4>
      </vt:variant>
    </vt:vector>
  </HeadingPairs>
  <TitlesOfParts>
    <vt:vector size="34" baseType="lpstr">
      <vt:lpstr>Office Theme</vt:lpstr>
      <vt:lpstr>מצגת של PowerPoint</vt:lpstr>
      <vt:lpstr>איגוד האינטרנט הישראלי(ע"ר) דו"ח פעילות שנתי 2015-2016</vt:lpstr>
      <vt:lpstr>על האיגוד</vt:lpstr>
      <vt:lpstr>מטרות האיגוד</vt:lpstr>
      <vt:lpstr>כיצד אנו פועלים?</vt:lpstr>
      <vt:lpstr>שירותי תשתית האינטרנט באיגוד</vt:lpstr>
      <vt:lpstr>ניהול מערך שירותי תשתיות האינטרנט באיגוד</vt:lpstr>
      <vt:lpstr>.IL ccTLD</vt:lpstr>
      <vt:lpstr>ניהול מרשם שמות המתחם במרחב .IL</vt:lpstr>
      <vt:lpstr>התפתחות מרחב .IL</vt:lpstr>
      <vt:lpstr>התפתחות מרחב .IL ב-10 השנים האחרונות</vt:lpstr>
      <vt:lpstr>מי ב-.IL</vt:lpstr>
      <vt:lpstr>כלל רישום שמות המתחם על ידי ישראלים</vt:lpstr>
      <vt:lpstr>הקמת מערך DNSSEC מעל מרחב .IL</vt:lpstr>
      <vt:lpstr>שמות מתחם בעברית (Hebrew IDN)</vt:lpstr>
      <vt:lpstr>רישום שמות מתחם בעברית 2010-2017</vt:lpstr>
      <vt:lpstr>מחלף האינטרנט הישראלי IIX</vt:lpstr>
      <vt:lpstr>חיבורי IIX</vt:lpstr>
      <vt:lpstr>תנועה מצרפית לאורך היום ב-IIX</vt:lpstr>
      <vt:lpstr>מדיניות ציבורית</vt:lpstr>
      <vt:lpstr>מסמכי מדיניות בסוגיות אינטרנטיות</vt:lpstr>
      <vt:lpstr>התייצבות בהליכים משפטיים ובהליכי חקיקה</vt:lpstr>
      <vt:lpstr>קשרי קהילה</vt:lpstr>
      <vt:lpstr>הקמת מרכז להגנת סייבר ליחידים ולעסקים קטנים</vt:lpstr>
      <vt:lpstr>המרכז לאינטרנט בטוח</vt:lpstr>
      <vt:lpstr>המרכז לאינטרנט בטוח - נתונים</vt:lpstr>
      <vt:lpstr>אינטרנט בחברה הערבית</vt:lpstr>
      <vt:lpstr>קידום אינטרנט בישראל</vt:lpstr>
      <vt:lpstr>אינטרנט ישראלי</vt:lpstr>
      <vt:lpstr>מה ב-2017?</vt:lpstr>
      <vt:lpstr>מצגת של PowerPoint</vt:lpstr>
      <vt:lpstr>מצגת של PowerPoint</vt:lpstr>
      <vt:lpstr>תודה על ההקשבה! שאלות?</vt:lpstr>
    </vt:vector>
  </TitlesOfParts>
  <Company>Graphic Design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Yoram Hacohen</dc:creator>
  <cp:lastModifiedBy>איילת חאקימיאן</cp:lastModifiedBy>
  <cp:revision>90</cp:revision>
  <cp:lastPrinted>2017-01-02T05:38:53Z</cp:lastPrinted>
  <dcterms:created xsi:type="dcterms:W3CDTF">2016-12-29T20:36:08Z</dcterms:created>
  <dcterms:modified xsi:type="dcterms:W3CDTF">2017-01-23T07:25:53Z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0x010100F931E205BBB08441AEFFEBF8ABB23DF1</vt:lpwstr>
  </property>
  <property fmtid="{D5CDD505-2E9C-101B-9397-08002B2CF9AE}" pid="3" name="SanhedrinDocumentType">
    <vt:r8>88</vt:r8>
  </property>
  <property fmtid="{D5CDD505-2E9C-101B-9397-08002B2CF9AE}" pid="4" name="SanhedrinItemID">
    <vt:r8>2011105</vt:r8>
  </property>
</Properties>
</file>