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slides/slide32.xml" ContentType="application/vnd.openxmlformats-officedocument.presentationml.slide+xml"/>
  <Override PartName="/ppt/slides/slide33.xml" ContentType="application/vnd.openxmlformats-officedocument.presentationml.slide+xml"/>
  <Override PartName="/ppt/presentation.xml" ContentType="application/vnd.openxmlformats-officedocument.presentationml.presentation.main+xml"/>
  <Override PartName="/ppt/slides/slide3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30.xml" ContentType="application/vnd.openxmlformats-officedocument.presentationml.slide+xml"/>
  <Override PartName="/ppt/slides/slide27.xml" ContentType="application/vnd.openxmlformats-officedocument.presentationml.slide+xml"/>
  <Override PartName="/ppt/slideLayouts/slideLayout2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Masters/slideMaster6.xml" ContentType="application/vnd.openxmlformats-officedocument.presentationml.slideMaster+xml"/>
  <Override PartName="/ppt/slideMasters/slideMaster5.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Layouts/slideLayout11.xml" ContentType="application/vnd.openxmlformats-officedocument.presentationml.slideLayout+xml"/>
  <Override PartName="/ppt/slideLayouts/slideLayout5.xml" ContentType="application/vnd.openxmlformats-officedocument.presentationml.slideLayout+xml"/>
  <Override PartName="/ppt/slideLayouts/slideLayout13.xml" ContentType="application/vnd.openxmlformats-officedocument.presentationml.slideLayout+xml"/>
  <Override PartName="/ppt/slideLayouts/slideLayout55.xml" ContentType="application/vnd.openxmlformats-officedocument.presentationml.slideLayout+xml"/>
  <Override PartName="/ppt/slideLayouts/slideLayout54.xml" ContentType="application/vnd.openxmlformats-officedocument.presentationml.slideLayout+xml"/>
  <Override PartName="/ppt/slideLayouts/slideLayout53.xml" ContentType="application/vnd.openxmlformats-officedocument.presentationml.slideLayout+xml"/>
  <Override PartName="/ppt/slideLayouts/slideLayout52.xml" ContentType="application/vnd.openxmlformats-officedocument.presentationml.slideLayout+xml"/>
  <Override PartName="/ppt/slideLayouts/slideLayout51.xml" ContentType="application/vnd.openxmlformats-officedocument.presentationml.slideLayout+xml"/>
  <Override PartName="/ppt/slideLayouts/slideLayout50.xml" ContentType="application/vnd.openxmlformats-officedocument.presentationml.slideLayout+xml"/>
  <Override PartName="/ppt/slideLayouts/slideLayout49.xml" ContentType="application/vnd.openxmlformats-officedocument.presentationml.slideLayout+xml"/>
  <Override PartName="/ppt/slideLayouts/slideLayout48.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12.xml" ContentType="application/vnd.openxmlformats-officedocument.presentationml.slideLayout+xml"/>
  <Override PartName="/ppt/slideLayouts/slideLayout65.xml" ContentType="application/vnd.openxmlformats-officedocument.presentationml.slideLayout+xml"/>
  <Override PartName="/ppt/slideLayouts/slideLayout64.xml" ContentType="application/vnd.openxmlformats-officedocument.presentationml.slideLayout+xml"/>
  <Override PartName="/ppt/slideLayouts/slideLayout63.xml" ContentType="application/vnd.openxmlformats-officedocument.presentationml.slideLayout+xml"/>
  <Override PartName="/ppt/slideLayouts/slideLayout62.xml" ContentType="application/vnd.openxmlformats-officedocument.presentationml.slideLayout+xml"/>
  <Override PartName="/ppt/slideLayouts/slideLayout61.xml" ContentType="application/vnd.openxmlformats-officedocument.presentationml.slideLayout+xml"/>
  <Override PartName="/ppt/slideLayouts/slideLayout60.xml" ContentType="application/vnd.openxmlformats-officedocument.presentationml.slideLayout+xml"/>
  <Override PartName="/ppt/slideLayouts/slideLayout59.xml" ContentType="application/vnd.openxmlformats-officedocument.presentationml.slideLayout+xml"/>
  <Override PartName="/ppt/slideLayouts/slideLayout46.xml" ContentType="application/vnd.openxmlformats-officedocument.presentationml.slideLayout+xml"/>
  <Override PartName="/ppt/slideLayouts/slideLayout45.xml" ContentType="application/vnd.openxmlformats-officedocument.presentationml.slideLayout+xml"/>
  <Override PartName="/ppt/slideLayouts/slideLayout44.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40.xml" ContentType="application/vnd.openxmlformats-officedocument.presentationml.slideLayout+xml"/>
  <Override PartName="/ppt/slideLayouts/slideLayout39.xml" ContentType="application/vnd.openxmlformats-officedocument.presentationml.slideLayout+xml"/>
  <Override PartName="/ppt/slideLayouts/slideLayout38.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67.xml" ContentType="application/vnd.openxmlformats-officedocument.presentationml.slideLayout+xml"/>
  <Override PartName="/ppt/slideLayouts/slideLayout66.xml" ContentType="application/vnd.openxmlformats-officedocument.presentationml.slideLayout+xml"/>
  <Override PartName="/ppt/slideMasters/slideMaster1.xml" ContentType="application/vnd.openxmlformats-officedocument.presentationml.slideMaster+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19.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theme/theme7.xml" ContentType="application/vnd.openxmlformats-officedocument.theme+xml"/>
  <Override PartName="/ppt/handoutMasters/handoutMaster1.xml" ContentType="application/vnd.openxmlformats-officedocument.presentationml.handoutMaster+xml"/>
  <Override PartName="/ppt/theme/theme2.xml" ContentType="application/vnd.openxmlformats-officedocument.theme+xml"/>
  <Override PartName="/ppt/theme/theme3.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heme/theme6.xml" ContentType="application/vnd.openxmlformats-officedocument.theme+xml"/>
  <Override PartName="/ppt/theme/theme8.xml" ContentType="application/vnd.openxmlformats-officedocument.theme+xml"/>
  <Override PartName="/ppt/theme/themeOverride1.xml" ContentType="application/vnd.openxmlformats-officedocument.themeOverride+xml"/>
  <Override PartName="/ppt/theme/theme5.xml" ContentType="application/vnd.openxmlformats-officedocument.theme+xml"/>
  <Override PartName="/ppt/theme/theme4.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 id="2147483684" r:id="rId2"/>
    <p:sldMasterId id="2147483720" r:id="rId3"/>
    <p:sldMasterId id="2147483732" r:id="rId4"/>
    <p:sldMasterId id="2147483745" r:id="rId5"/>
    <p:sldMasterId id="2147483757" r:id="rId6"/>
  </p:sldMasterIdLst>
  <p:notesMasterIdLst>
    <p:notesMasterId r:id="rId40"/>
  </p:notesMasterIdLst>
  <p:handoutMasterIdLst>
    <p:handoutMasterId r:id="rId41"/>
  </p:handoutMasterIdLst>
  <p:sldIdLst>
    <p:sldId id="256" r:id="rId7"/>
    <p:sldId id="323" r:id="rId8"/>
    <p:sldId id="257" r:id="rId9"/>
    <p:sldId id="261" r:id="rId10"/>
    <p:sldId id="319" r:id="rId11"/>
    <p:sldId id="325" r:id="rId12"/>
    <p:sldId id="326" r:id="rId13"/>
    <p:sldId id="264" r:id="rId14"/>
    <p:sldId id="265" r:id="rId15"/>
    <p:sldId id="334" r:id="rId16"/>
    <p:sldId id="335" r:id="rId17"/>
    <p:sldId id="337" r:id="rId18"/>
    <p:sldId id="338" r:id="rId19"/>
    <p:sldId id="283" r:id="rId20"/>
    <p:sldId id="285" r:id="rId21"/>
    <p:sldId id="286" r:id="rId22"/>
    <p:sldId id="287" r:id="rId23"/>
    <p:sldId id="309" r:id="rId24"/>
    <p:sldId id="339" r:id="rId25"/>
    <p:sldId id="340" r:id="rId26"/>
    <p:sldId id="288" r:id="rId27"/>
    <p:sldId id="289" r:id="rId28"/>
    <p:sldId id="344" r:id="rId29"/>
    <p:sldId id="341" r:id="rId30"/>
    <p:sldId id="342" r:id="rId31"/>
    <p:sldId id="343" r:id="rId32"/>
    <p:sldId id="291" r:id="rId33"/>
    <p:sldId id="292" r:id="rId34"/>
    <p:sldId id="293" r:id="rId35"/>
    <p:sldId id="295" r:id="rId36"/>
    <p:sldId id="296" r:id="rId37"/>
    <p:sldId id="297" r:id="rId38"/>
    <p:sldId id="322" r:id="rId39"/>
  </p:sldIdLst>
  <p:sldSz cx="9144000" cy="6858000" type="screen4x3"/>
  <p:notesSz cx="6797675" cy="9926638"/>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p:scale>
          <a:sx n="76" d="100"/>
          <a:sy n="76" d="100"/>
        </p:scale>
        <p:origin x="-336" y="12"/>
      </p:cViewPr>
      <p:guideLst>
        <p:guide orient="horz" pos="2160"/>
        <p:guide pos="2880"/>
      </p:guideLst>
    </p:cSldViewPr>
  </p:slideViewPr>
  <p:notesTextViewPr>
    <p:cViewPr>
      <p:scale>
        <a:sx n="1" d="1"/>
        <a:sy n="1" d="1"/>
      </p:scale>
      <p:origin x="0" y="0"/>
    </p:cViewPr>
  </p:notesTextViewPr>
  <p:sorterViewPr>
    <p:cViewPr>
      <p:scale>
        <a:sx n="100" d="100"/>
        <a:sy n="100" d="100"/>
      </p:scale>
      <p:origin x="0" y="707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2.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customXml" Target="../customXml/item1.xml"/><Relationship Id="rId20" Type="http://schemas.openxmlformats.org/officeDocument/2006/relationships/slide" Target="slides/slide14.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52016" y="0"/>
            <a:ext cx="2945659" cy="496332"/>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sz="quarter" idx="1"/>
          </p:nvPr>
        </p:nvSpPr>
        <p:spPr>
          <a:xfrm>
            <a:off x="1574" y="0"/>
            <a:ext cx="2945659" cy="496332"/>
          </a:xfrm>
          <a:prstGeom prst="rect">
            <a:avLst/>
          </a:prstGeom>
        </p:spPr>
        <p:txBody>
          <a:bodyPr vert="horz" lIns="91440" tIns="45720" rIns="91440" bIns="45720" rtlCol="1"/>
          <a:lstStyle>
            <a:lvl1pPr algn="l">
              <a:defRPr sz="1200"/>
            </a:lvl1pPr>
          </a:lstStyle>
          <a:p>
            <a:fld id="{28FB504F-696A-4469-84E0-D8E043A6EA1E}" type="datetimeFigureOut">
              <a:rPr lang="he-IL" smtClean="0"/>
              <a:pPr/>
              <a:t>כ"ו/טבת/תשע"ז</a:t>
            </a:fld>
            <a:endParaRPr lang="he-IL"/>
          </a:p>
        </p:txBody>
      </p:sp>
      <p:sp>
        <p:nvSpPr>
          <p:cNvPr id="4" name="מציין מיקום של כותרת תחתונה 3"/>
          <p:cNvSpPr>
            <a:spLocks noGrp="1"/>
          </p:cNvSpPr>
          <p:nvPr>
            <p:ph type="ftr" sz="quarter" idx="2"/>
          </p:nvPr>
        </p:nvSpPr>
        <p:spPr>
          <a:xfrm>
            <a:off x="3852016" y="9428583"/>
            <a:ext cx="2945659" cy="496332"/>
          </a:xfrm>
          <a:prstGeom prst="rect">
            <a:avLst/>
          </a:prstGeom>
        </p:spPr>
        <p:txBody>
          <a:bodyPr vert="horz" lIns="91440" tIns="45720" rIns="91440" bIns="45720" rtlCol="1" anchor="b"/>
          <a:lstStyle>
            <a:lvl1pPr algn="r">
              <a:defRPr sz="1200"/>
            </a:lvl1pPr>
          </a:lstStyle>
          <a:p>
            <a:endParaRPr lang="he-IL"/>
          </a:p>
        </p:txBody>
      </p:sp>
      <p:sp>
        <p:nvSpPr>
          <p:cNvPr id="5" name="מציין מיקום של מספר שקופית 4"/>
          <p:cNvSpPr>
            <a:spLocks noGrp="1"/>
          </p:cNvSpPr>
          <p:nvPr>
            <p:ph type="sldNum" sz="quarter" idx="3"/>
          </p:nvPr>
        </p:nvSpPr>
        <p:spPr>
          <a:xfrm>
            <a:off x="1574" y="9428583"/>
            <a:ext cx="2945659" cy="496332"/>
          </a:xfrm>
          <a:prstGeom prst="rect">
            <a:avLst/>
          </a:prstGeom>
        </p:spPr>
        <p:txBody>
          <a:bodyPr vert="horz" lIns="91440" tIns="45720" rIns="91440" bIns="45720" rtlCol="1" anchor="b"/>
          <a:lstStyle>
            <a:lvl1pPr algn="l">
              <a:defRPr sz="1200"/>
            </a:lvl1pPr>
          </a:lstStyle>
          <a:p>
            <a:fld id="{B338E78D-3618-4638-99FE-0AE5ACE519F2}" type="slidenum">
              <a:rPr lang="he-IL" smtClean="0"/>
              <a:pPr/>
              <a:t>‹#›</a:t>
            </a:fld>
            <a:endParaRPr lang="he-IL"/>
          </a:p>
        </p:txBody>
      </p:sp>
    </p:spTree>
    <p:extLst>
      <p:ext uri="{BB962C8B-B14F-4D97-AF65-F5344CB8AC3E}">
        <p14:creationId xmlns:p14="http://schemas.microsoft.com/office/powerpoint/2010/main" val="42891534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52016" y="0"/>
            <a:ext cx="2945659" cy="496332"/>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74" y="0"/>
            <a:ext cx="2945659" cy="496332"/>
          </a:xfrm>
          <a:prstGeom prst="rect">
            <a:avLst/>
          </a:prstGeom>
        </p:spPr>
        <p:txBody>
          <a:bodyPr vert="horz" lIns="91440" tIns="45720" rIns="91440" bIns="45720" rtlCol="1"/>
          <a:lstStyle>
            <a:lvl1pPr algn="l">
              <a:defRPr sz="1200"/>
            </a:lvl1pPr>
          </a:lstStyle>
          <a:p>
            <a:fld id="{58ED58C7-37E0-4BE1-BE42-9A4504818FAE}" type="datetimeFigureOut">
              <a:rPr lang="he-IL" smtClean="0"/>
              <a:pPr/>
              <a:t>כ"ו/טבת/תשע"ז</a:t>
            </a:fld>
            <a:endParaRPr lang="he-IL"/>
          </a:p>
        </p:txBody>
      </p:sp>
      <p:sp>
        <p:nvSpPr>
          <p:cNvPr id="4" name="מציין מיקום של תמונת שקופית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79768" y="4715153"/>
            <a:ext cx="5438140" cy="4466987"/>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52016" y="9428583"/>
            <a:ext cx="2945659" cy="496332"/>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74" y="9428583"/>
            <a:ext cx="2945659" cy="496332"/>
          </a:xfrm>
          <a:prstGeom prst="rect">
            <a:avLst/>
          </a:prstGeom>
        </p:spPr>
        <p:txBody>
          <a:bodyPr vert="horz" lIns="91440" tIns="45720" rIns="91440" bIns="45720" rtlCol="1" anchor="b"/>
          <a:lstStyle>
            <a:lvl1pPr algn="l">
              <a:defRPr sz="1200"/>
            </a:lvl1pPr>
          </a:lstStyle>
          <a:p>
            <a:fld id="{63992DFE-BFDB-4529-9EDF-5221C11B034F}" type="slidenum">
              <a:rPr lang="he-IL" smtClean="0"/>
              <a:pPr/>
              <a:t>‹#›</a:t>
            </a:fld>
            <a:endParaRPr lang="he-IL"/>
          </a:p>
        </p:txBody>
      </p:sp>
    </p:spTree>
    <p:extLst>
      <p:ext uri="{BB962C8B-B14F-4D97-AF65-F5344CB8AC3E}">
        <p14:creationId xmlns:p14="http://schemas.microsoft.com/office/powerpoint/2010/main" val="353956947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63992DFE-BFDB-4529-9EDF-5221C11B034F}" type="slidenum">
              <a:rPr lang="he-IL" smtClean="0"/>
              <a:pPr/>
              <a:t>1</a:t>
            </a:fld>
            <a:endParaRPr lang="he-I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63992DFE-BFDB-4529-9EDF-5221C11B034F}" type="slidenum">
              <a:rPr lang="he-IL" smtClean="0"/>
              <a:pPr/>
              <a:t>5</a:t>
            </a:fld>
            <a:endParaRPr lang="he-IL"/>
          </a:p>
        </p:txBody>
      </p:sp>
    </p:spTree>
    <p:extLst>
      <p:ext uri="{BB962C8B-B14F-4D97-AF65-F5344CB8AC3E}">
        <p14:creationId xmlns:p14="http://schemas.microsoft.com/office/powerpoint/2010/main" val="12484903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bg>
      <p:bgRef idx="1001">
        <a:schemeClr val="bg1"/>
      </p:bgRef>
    </p:bg>
    <p:spTree>
      <p:nvGrpSpPr>
        <p:cNvPr id="1" name=""/>
        <p:cNvGrpSpPr/>
        <p:nvPr/>
      </p:nvGrpSpPr>
      <p:grpSpPr>
        <a:xfrm>
          <a:off x="0" y="0"/>
          <a:ext cx="0" cy="0"/>
          <a:chOff x="0" y="0"/>
          <a:chExt cx="0" cy="0"/>
        </a:xfrm>
      </p:grpSpPr>
      <p:sp>
        <p:nvSpPr>
          <p:cNvPr id="8" name="כותרת 7"/>
          <p:cNvSpPr>
            <a:spLocks noGrp="1"/>
          </p:cNvSpPr>
          <p:nvPr>
            <p:ph type="ctrTitle"/>
          </p:nvPr>
        </p:nvSpPr>
        <p:spPr>
          <a:xfrm>
            <a:off x="2286000" y="3124200"/>
            <a:ext cx="6172200" cy="1894362"/>
          </a:xfrm>
        </p:spPr>
        <p:txBody>
          <a:bodyPr/>
          <a:lstStyle>
            <a:lvl1pPr>
              <a:defRPr b="1"/>
            </a:lvl1pPr>
          </a:lstStyle>
          <a:p>
            <a:r>
              <a:rPr kumimoji="0" lang="he-IL" smtClean="0"/>
              <a:t>לחץ כדי לערוך סגנון כותרת של תבנית בסיס</a:t>
            </a:r>
            <a:endParaRPr kumimoji="0" lang="en-US"/>
          </a:p>
        </p:txBody>
      </p:sp>
      <p:sp>
        <p:nvSpPr>
          <p:cNvPr id="9" name="כותרת משנה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he-IL" smtClean="0"/>
              <a:t>לחץ כדי לערוך סגנון כותרת משנה של תבנית בסיס</a:t>
            </a:r>
            <a:endParaRPr kumimoji="0" lang="en-US"/>
          </a:p>
        </p:txBody>
      </p:sp>
      <p:sp>
        <p:nvSpPr>
          <p:cNvPr id="28" name="מציין מיקום של תאריך 27"/>
          <p:cNvSpPr>
            <a:spLocks noGrp="1"/>
          </p:cNvSpPr>
          <p:nvPr>
            <p:ph type="dt" sz="half" idx="10"/>
          </p:nvPr>
        </p:nvSpPr>
        <p:spPr bwMode="auto">
          <a:xfrm rot="5400000">
            <a:off x="7764621" y="1174097"/>
            <a:ext cx="2286000" cy="381000"/>
          </a:xfrm>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17" name="מציין מיקום של כותרת תחתונה 16"/>
          <p:cNvSpPr>
            <a:spLocks noGrp="1"/>
          </p:cNvSpPr>
          <p:nvPr>
            <p:ph type="ftr" sz="quarter" idx="11"/>
          </p:nvPr>
        </p:nvSpPr>
        <p:spPr bwMode="auto">
          <a:xfrm rot="5400000">
            <a:off x="7077269" y="4181669"/>
            <a:ext cx="3657600" cy="384048"/>
          </a:xfrm>
        </p:spPr>
        <p:txBody>
          <a:bodyPr/>
          <a:lstStyle/>
          <a:p>
            <a:endParaRPr lang="en-US">
              <a:solidFill>
                <a:srgbClr val="575F6D"/>
              </a:solidFill>
            </a:endParaRPr>
          </a:p>
        </p:txBody>
      </p:sp>
      <p:sp>
        <p:nvSpPr>
          <p:cNvPr id="10" name="מלבן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2" name="מלבן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4" name="מלבן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9" name="מלבן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1" name="מחבר ישר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8" name="מחבר ישר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20" name="מחבר ישר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6" name="מחבר ישר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5" name="מחבר ישר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22" name="מחבר ישר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27" name="מלבן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1" name="אליפסה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3" name="אליפסה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4" name="אליפסה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6" name="אליפסה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5" name="אליפסה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9" name="מציין מיקום של מספר שקופית 28"/>
          <p:cNvSpPr>
            <a:spLocks noGrp="1"/>
          </p:cNvSpPr>
          <p:nvPr>
            <p:ph type="sldNum" sz="quarter" idx="12"/>
          </p:nvPr>
        </p:nvSpPr>
        <p:spPr bwMode="auto">
          <a:xfrm>
            <a:off x="1325544" y="4928702"/>
            <a:ext cx="609600" cy="517524"/>
          </a:xfrm>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110676562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8" name="מציין מיקום תוכן 7"/>
          <p:cNvSpPr>
            <a:spLocks noGrp="1"/>
          </p:cNvSpPr>
          <p:nvPr>
            <p:ph sz="quarter" idx="1"/>
          </p:nvPr>
        </p:nvSpPr>
        <p:spPr>
          <a:xfrm>
            <a:off x="457200" y="1600200"/>
            <a:ext cx="7467600" cy="4873752"/>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4"/>
          </p:nvPr>
        </p:nvSpPr>
        <p:spPr/>
        <p:txBody>
          <a:bodyPr rtlCol="0"/>
          <a:lstStyle/>
          <a:p>
            <a:fld id="{58E9482E-1177-E04C-A7A0-CE449D303BF8}" type="datetimeFigureOut">
              <a:rPr lang="en-US" smtClean="0">
                <a:solidFill>
                  <a:srgbClr val="575F6D"/>
                </a:solidFill>
              </a:rPr>
              <a:pPr/>
              <a:t>1/24/2017</a:t>
            </a:fld>
            <a:endParaRPr lang="en-US">
              <a:solidFill>
                <a:srgbClr val="575F6D"/>
              </a:solidFill>
            </a:endParaRPr>
          </a:p>
        </p:txBody>
      </p:sp>
      <p:sp>
        <p:nvSpPr>
          <p:cNvPr id="9" name="מציין מיקום של מספר שקופית 8"/>
          <p:cNvSpPr>
            <a:spLocks noGrp="1"/>
          </p:cNvSpPr>
          <p:nvPr>
            <p:ph type="sldNum" sz="quarter" idx="15"/>
          </p:nvPr>
        </p:nvSpPr>
        <p:spPr/>
        <p:txBody>
          <a:bodyPr rtlCol="0"/>
          <a:lstStyle/>
          <a:p>
            <a:fld id="{C07CCCB9-2A8F-EF46-B7D4-46C28140CCBA}" type="slidenum">
              <a:rPr lang="en-US" smtClean="0"/>
              <a:pPr/>
              <a:t>‹#›</a:t>
            </a:fld>
            <a:endParaRPr lang="en-US"/>
          </a:p>
        </p:txBody>
      </p:sp>
      <p:sp>
        <p:nvSpPr>
          <p:cNvPr id="10" name="מציין מיקום של כותרת תחתונה 9"/>
          <p:cNvSpPr>
            <a:spLocks noGrp="1"/>
          </p:cNvSpPr>
          <p:nvPr>
            <p:ph type="ftr" sz="quarter" idx="16"/>
          </p:nvPr>
        </p:nvSpPr>
        <p:spPr/>
        <p:txBody>
          <a:bodyPr rtlCol="0"/>
          <a:lstStyle/>
          <a:p>
            <a:endParaRPr lang="en-US">
              <a:solidFill>
                <a:srgbClr val="575F6D"/>
              </a:solidFill>
            </a:endParaRPr>
          </a:p>
        </p:txBody>
      </p:sp>
    </p:spTree>
    <p:extLst>
      <p:ext uri="{BB962C8B-B14F-4D97-AF65-F5344CB8AC3E}">
        <p14:creationId xmlns:p14="http://schemas.microsoft.com/office/powerpoint/2010/main" val="346294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כותרת מקטע עליונה">
    <p:bg>
      <p:bgRef idx="1001">
        <a:schemeClr val="bg2"/>
      </p:bgRef>
    </p:bg>
    <p:spTree>
      <p:nvGrpSpPr>
        <p:cNvPr id="1" name=""/>
        <p:cNvGrpSpPr/>
        <p:nvPr/>
      </p:nvGrpSpPr>
      <p:grpSpPr>
        <a:xfrm>
          <a:off x="0" y="0"/>
          <a:ext cx="0" cy="0"/>
          <a:chOff x="0" y="0"/>
          <a:chExt cx="0" cy="0"/>
        </a:xfrm>
      </p:grpSpPr>
      <p:sp>
        <p:nvSpPr>
          <p:cNvPr id="2" name="כותרת 1"/>
          <p:cNvSpPr>
            <a:spLocks noGrp="1"/>
          </p:cNvSpPr>
          <p:nvPr>
            <p:ph type="title"/>
          </p:nvPr>
        </p:nvSpPr>
        <p:spPr>
          <a:xfrm>
            <a:off x="2286000" y="2895600"/>
            <a:ext cx="6172200" cy="2053590"/>
          </a:xfrm>
        </p:spPr>
        <p:txBody>
          <a:bodyPr/>
          <a:lstStyle>
            <a:lvl1pPr algn="l">
              <a:buNone/>
              <a:defRPr sz="3000" b="1" cap="small" baseline="0"/>
            </a:lvl1pPr>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bwMode="auto">
          <a:xfrm rot="5400000">
            <a:off x="7763256" y="1170432"/>
            <a:ext cx="2286000" cy="381000"/>
          </a:xfrm>
        </p:spPr>
        <p:txBody>
          <a:bodyPr/>
          <a:lstStyle/>
          <a:p>
            <a:fld id="{58E9482E-1177-E04C-A7A0-CE449D303BF8}" type="datetimeFigureOut">
              <a:rPr lang="en-US" smtClean="0">
                <a:solidFill>
                  <a:srgbClr val="FFF39D"/>
                </a:solidFill>
              </a:rPr>
              <a:pPr/>
              <a:t>1/24/2017</a:t>
            </a:fld>
            <a:endParaRPr lang="en-US">
              <a:solidFill>
                <a:srgbClr val="FFF39D"/>
              </a:solidFill>
            </a:endParaRPr>
          </a:p>
        </p:txBody>
      </p:sp>
      <p:sp>
        <p:nvSpPr>
          <p:cNvPr id="5" name="מציין מיקום של כותרת תחתונה 4"/>
          <p:cNvSpPr>
            <a:spLocks noGrp="1"/>
          </p:cNvSpPr>
          <p:nvPr>
            <p:ph type="ftr" sz="quarter" idx="11"/>
          </p:nvPr>
        </p:nvSpPr>
        <p:spPr bwMode="auto">
          <a:xfrm rot="5400000">
            <a:off x="7077456" y="4178808"/>
            <a:ext cx="3657600" cy="384048"/>
          </a:xfrm>
        </p:spPr>
        <p:txBody>
          <a:bodyPr/>
          <a:lstStyle/>
          <a:p>
            <a:endParaRPr lang="en-US">
              <a:solidFill>
                <a:srgbClr val="FFF39D"/>
              </a:solidFill>
            </a:endParaRPr>
          </a:p>
        </p:txBody>
      </p:sp>
      <p:sp>
        <p:nvSpPr>
          <p:cNvPr id="9" name="מלבן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0" name="מלבן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1" name="מלבן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2" name="מלבן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3" name="מחבר ישר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4" name="מחבר ישר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5" name="מחבר ישר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6" name="מחבר ישר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7" name="מחבר ישר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8" name="מלבן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19" name="אליפסה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0" name="אליפסה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1" name="אליפסה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2" name="אליפסה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3" name="אליפסה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6" name="מחבר ישר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6" name="מציין מיקום של מספר שקופית 5"/>
          <p:cNvSpPr>
            <a:spLocks noGrp="1"/>
          </p:cNvSpPr>
          <p:nvPr>
            <p:ph type="sldNum" sz="quarter" idx="12"/>
          </p:nvPr>
        </p:nvSpPr>
        <p:spPr bwMode="auto">
          <a:xfrm>
            <a:off x="1340616" y="4928702"/>
            <a:ext cx="609600" cy="517524"/>
          </a:xfrm>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136994683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5" name="מציין מיקום של תאריך 4"/>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6" name="מציין מיקום של כותרת תחתונה 5"/>
          <p:cNvSpPr>
            <a:spLocks noGrp="1"/>
          </p:cNvSpPr>
          <p:nvPr>
            <p:ph type="ftr" sz="quarter" idx="11"/>
          </p:nvPr>
        </p:nvSpPr>
        <p:spPr/>
        <p:txBody>
          <a:bodyPr/>
          <a:lstStyle/>
          <a:p>
            <a:endParaRPr lang="en-US">
              <a:solidFill>
                <a:srgbClr val="575F6D"/>
              </a:solidFill>
            </a:endParaRPr>
          </a:p>
        </p:txBody>
      </p:sp>
      <p:sp>
        <p:nvSpPr>
          <p:cNvPr id="7" name="מציין מיקום של מספר שקופית 6"/>
          <p:cNvSpPr>
            <a:spLocks noGrp="1"/>
          </p:cNvSpPr>
          <p:nvPr>
            <p:ph type="sldNum" sz="quarter" idx="12"/>
          </p:nvPr>
        </p:nvSpPr>
        <p:spPr/>
        <p:txBody>
          <a:bodyPr/>
          <a:lstStyle/>
          <a:p>
            <a:fld id="{C07CCCB9-2A8F-EF46-B7D4-46C28140CCBA}" type="slidenum">
              <a:rPr lang="en-US" smtClean="0"/>
              <a:pPr/>
              <a:t>‹#›</a:t>
            </a:fld>
            <a:endParaRPr lang="en-US"/>
          </a:p>
        </p:txBody>
      </p:sp>
      <p:sp>
        <p:nvSpPr>
          <p:cNvPr id="9" name="מציין מיקום תוכן 8"/>
          <p:cNvSpPr>
            <a:spLocks noGrp="1"/>
          </p:cNvSpPr>
          <p:nvPr>
            <p:ph sz="quarter" idx="1"/>
          </p:nvPr>
        </p:nvSpPr>
        <p:spPr>
          <a:xfrm>
            <a:off x="457200" y="1600200"/>
            <a:ext cx="3657600" cy="45720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11" name="מציין מיקום תוכן 10"/>
          <p:cNvSpPr>
            <a:spLocks noGrp="1"/>
          </p:cNvSpPr>
          <p:nvPr>
            <p:ph sz="quarter" idx="2"/>
          </p:nvPr>
        </p:nvSpPr>
        <p:spPr>
          <a:xfrm>
            <a:off x="4270248" y="1600200"/>
            <a:ext cx="3657600" cy="45720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Tree>
    <p:extLst>
      <p:ext uri="{BB962C8B-B14F-4D97-AF65-F5344CB8AC3E}">
        <p14:creationId xmlns:p14="http://schemas.microsoft.com/office/powerpoint/2010/main" val="2884394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7543800" cy="1143000"/>
          </a:xfrm>
        </p:spPr>
        <p:txBody>
          <a:bodyPr anchor="b"/>
          <a:lstStyle>
            <a:lvl1pPr>
              <a:defRPr/>
            </a:lvl1pPr>
          </a:lstStyle>
          <a:p>
            <a:r>
              <a:rPr kumimoji="0" lang="he-IL" smtClean="0"/>
              <a:t>לחץ כדי לערוך סגנון כותרת של תבנית בסיס</a:t>
            </a:r>
            <a:endParaRPr kumimoji="0" lang="en-US"/>
          </a:p>
        </p:txBody>
      </p:sp>
      <p:sp>
        <p:nvSpPr>
          <p:cNvPr id="7" name="מציין מיקום של תאריך 6"/>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8" name="מציין מיקום של כותרת תחתונה 7"/>
          <p:cNvSpPr>
            <a:spLocks noGrp="1"/>
          </p:cNvSpPr>
          <p:nvPr>
            <p:ph type="ftr" sz="quarter" idx="11"/>
          </p:nvPr>
        </p:nvSpPr>
        <p:spPr/>
        <p:txBody>
          <a:bodyPr/>
          <a:lstStyle/>
          <a:p>
            <a:endParaRPr lang="en-US">
              <a:solidFill>
                <a:srgbClr val="575F6D"/>
              </a:solidFill>
            </a:endParaRPr>
          </a:p>
        </p:txBody>
      </p:sp>
      <p:sp>
        <p:nvSpPr>
          <p:cNvPr id="9" name="מציין מיקום של מספר שקופית 8"/>
          <p:cNvSpPr>
            <a:spLocks noGrp="1"/>
          </p:cNvSpPr>
          <p:nvPr>
            <p:ph type="sldNum" sz="quarter" idx="12"/>
          </p:nvPr>
        </p:nvSpPr>
        <p:spPr/>
        <p:txBody>
          <a:bodyPr/>
          <a:lstStyle/>
          <a:p>
            <a:fld id="{C07CCCB9-2A8F-EF46-B7D4-46C28140CCBA}" type="slidenum">
              <a:rPr lang="en-US" smtClean="0"/>
              <a:pPr/>
              <a:t>‹#›</a:t>
            </a:fld>
            <a:endParaRPr lang="en-US"/>
          </a:p>
        </p:txBody>
      </p:sp>
      <p:sp>
        <p:nvSpPr>
          <p:cNvPr id="11" name="מציין מיקום תוכן 10"/>
          <p:cNvSpPr>
            <a:spLocks noGrp="1"/>
          </p:cNvSpPr>
          <p:nvPr>
            <p:ph sz="quarter" idx="2"/>
          </p:nvPr>
        </p:nvSpPr>
        <p:spPr>
          <a:xfrm>
            <a:off x="457200" y="2362200"/>
            <a:ext cx="3657600" cy="38862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13" name="מציין מיקום תוכן 12"/>
          <p:cNvSpPr>
            <a:spLocks noGrp="1"/>
          </p:cNvSpPr>
          <p:nvPr>
            <p:ph sz="quarter" idx="4"/>
          </p:nvPr>
        </p:nvSpPr>
        <p:spPr>
          <a:xfrm>
            <a:off x="4371975" y="2362200"/>
            <a:ext cx="3657600" cy="38862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12" name="מציין מיקום טקסט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he-IL" smtClean="0"/>
              <a:t>לחץ כדי לערוך סגנונות טקסט של תבנית בסיס</a:t>
            </a:r>
          </a:p>
        </p:txBody>
      </p:sp>
      <p:sp>
        <p:nvSpPr>
          <p:cNvPr id="14" name="מציין מיקום טקסט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he-IL" smtClean="0"/>
              <a:t>לחץ כדי לערוך סגנונות טקסט של תבנית בסיס</a:t>
            </a:r>
          </a:p>
        </p:txBody>
      </p:sp>
    </p:spTree>
    <p:extLst>
      <p:ext uri="{BB962C8B-B14F-4D97-AF65-F5344CB8AC3E}">
        <p14:creationId xmlns:p14="http://schemas.microsoft.com/office/powerpoint/2010/main" val="3324653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6" name="מציין מיקום של תאריך 5"/>
          <p:cNvSpPr>
            <a:spLocks noGrp="1"/>
          </p:cNvSpPr>
          <p:nvPr>
            <p:ph type="dt" sz="half" idx="10"/>
          </p:nvPr>
        </p:nvSpPr>
        <p:spPr/>
        <p:txBody>
          <a:bodyPr rtlCol="0"/>
          <a:lstStyle/>
          <a:p>
            <a:fld id="{58E9482E-1177-E04C-A7A0-CE449D303BF8}" type="datetimeFigureOut">
              <a:rPr lang="en-US" smtClean="0">
                <a:solidFill>
                  <a:srgbClr val="575F6D"/>
                </a:solidFill>
              </a:rPr>
              <a:pPr/>
              <a:t>1/24/2017</a:t>
            </a:fld>
            <a:endParaRPr lang="en-US">
              <a:solidFill>
                <a:srgbClr val="575F6D"/>
              </a:solidFill>
            </a:endParaRPr>
          </a:p>
        </p:txBody>
      </p:sp>
      <p:sp>
        <p:nvSpPr>
          <p:cNvPr id="7" name="מציין מיקום של מספר שקופית 6"/>
          <p:cNvSpPr>
            <a:spLocks noGrp="1"/>
          </p:cNvSpPr>
          <p:nvPr>
            <p:ph type="sldNum" sz="quarter" idx="11"/>
          </p:nvPr>
        </p:nvSpPr>
        <p:spPr/>
        <p:txBody>
          <a:bodyPr rtlCol="0"/>
          <a:lstStyle/>
          <a:p>
            <a:fld id="{C07CCCB9-2A8F-EF46-B7D4-46C28140CCBA}" type="slidenum">
              <a:rPr lang="en-US" smtClean="0"/>
              <a:pPr/>
              <a:t>‹#›</a:t>
            </a:fld>
            <a:endParaRPr lang="en-US"/>
          </a:p>
        </p:txBody>
      </p:sp>
      <p:sp>
        <p:nvSpPr>
          <p:cNvPr id="8" name="מציין מיקום של כותרת תחתונה 7"/>
          <p:cNvSpPr>
            <a:spLocks noGrp="1"/>
          </p:cNvSpPr>
          <p:nvPr>
            <p:ph type="ftr" sz="quarter" idx="12"/>
          </p:nvPr>
        </p:nvSpPr>
        <p:spPr/>
        <p:txBody>
          <a:bodyPr rtlCol="0"/>
          <a:lstStyle/>
          <a:p>
            <a:endParaRPr lang="en-US">
              <a:solidFill>
                <a:srgbClr val="575F6D"/>
              </a:solidFill>
            </a:endParaRPr>
          </a:p>
        </p:txBody>
      </p:sp>
    </p:spTree>
    <p:extLst>
      <p:ext uri="{BB962C8B-B14F-4D97-AF65-F5344CB8AC3E}">
        <p14:creationId xmlns:p14="http://schemas.microsoft.com/office/powerpoint/2010/main" val="1316721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3" name="מציין מיקום של כותרת תחתונה 2"/>
          <p:cNvSpPr>
            <a:spLocks noGrp="1"/>
          </p:cNvSpPr>
          <p:nvPr>
            <p:ph type="ftr" sz="quarter" idx="11"/>
          </p:nvPr>
        </p:nvSpPr>
        <p:spPr/>
        <p:txBody>
          <a:bodyPr/>
          <a:lstStyle/>
          <a:p>
            <a:endParaRPr lang="en-US">
              <a:solidFill>
                <a:srgbClr val="575F6D"/>
              </a:solidFill>
            </a:endParaRPr>
          </a:p>
        </p:txBody>
      </p:sp>
      <p:sp>
        <p:nvSpPr>
          <p:cNvPr id="4" name="מציין מיקום של מספר שקופית 3"/>
          <p:cNvSpPr>
            <a:spLocks noGrp="1"/>
          </p:cNvSpPr>
          <p:nvPr>
            <p:ph type="sldNum" sz="quarter" idx="12"/>
          </p:nvPr>
        </p:nvSpPr>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4215689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תוכן עם כיתוב">
    <p:bg>
      <p:bgRef idx="1001">
        <a:schemeClr val="bg1"/>
      </p:bgRef>
    </p:bg>
    <p:spTree>
      <p:nvGrpSpPr>
        <p:cNvPr id="1" name=""/>
        <p:cNvGrpSpPr/>
        <p:nvPr/>
      </p:nvGrpSpPr>
      <p:grpSpPr>
        <a:xfrm>
          <a:off x="0" y="0"/>
          <a:ext cx="0" cy="0"/>
          <a:chOff x="0" y="0"/>
          <a:chExt cx="0" cy="0"/>
        </a:xfrm>
      </p:grpSpPr>
      <p:sp>
        <p:nvSpPr>
          <p:cNvPr id="10" name="מחבר ישר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2" name="כותרת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he-IL" smtClean="0"/>
              <a:t>לחץ כדי לערוך סגנונות טקסט של תבנית בסיס</a:t>
            </a:r>
          </a:p>
        </p:txBody>
      </p:sp>
      <p:sp>
        <p:nvSpPr>
          <p:cNvPr id="8" name="מחבר ישר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9" name="מחבר ישר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11" name="מחבר ישר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2" name="מלבן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3" name="מחבר ישר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4" name="אליפסה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18" name="מציין מיקום תוכן 17"/>
          <p:cNvSpPr>
            <a:spLocks noGrp="1"/>
          </p:cNvSpPr>
          <p:nvPr>
            <p:ph sz="quarter" idx="1"/>
          </p:nvPr>
        </p:nvSpPr>
        <p:spPr>
          <a:xfrm>
            <a:off x="304800" y="274320"/>
            <a:ext cx="5638800" cy="6327648"/>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21" name="מציין מיקום של תאריך 20"/>
          <p:cNvSpPr>
            <a:spLocks noGrp="1"/>
          </p:cNvSpPr>
          <p:nvPr>
            <p:ph type="dt" sz="half" idx="14"/>
          </p:nvPr>
        </p:nvSpPr>
        <p:spPr/>
        <p:txBody>
          <a:bodyPr rtlCol="0"/>
          <a:lstStyle/>
          <a:p>
            <a:fld id="{58E9482E-1177-E04C-A7A0-CE449D303BF8}" type="datetimeFigureOut">
              <a:rPr lang="en-US" smtClean="0">
                <a:solidFill>
                  <a:srgbClr val="575F6D"/>
                </a:solidFill>
              </a:rPr>
              <a:pPr/>
              <a:t>1/24/2017</a:t>
            </a:fld>
            <a:endParaRPr lang="en-US">
              <a:solidFill>
                <a:srgbClr val="575F6D"/>
              </a:solidFill>
            </a:endParaRPr>
          </a:p>
        </p:txBody>
      </p:sp>
      <p:sp>
        <p:nvSpPr>
          <p:cNvPr id="22" name="מציין מיקום של מספר שקופית 21"/>
          <p:cNvSpPr>
            <a:spLocks noGrp="1"/>
          </p:cNvSpPr>
          <p:nvPr>
            <p:ph type="sldNum" sz="quarter" idx="15"/>
          </p:nvPr>
        </p:nvSpPr>
        <p:spPr/>
        <p:txBody>
          <a:bodyPr rtlCol="0"/>
          <a:lstStyle/>
          <a:p>
            <a:fld id="{C07CCCB9-2A8F-EF46-B7D4-46C28140CCBA}" type="slidenum">
              <a:rPr lang="en-US" smtClean="0"/>
              <a:pPr/>
              <a:t>‹#›</a:t>
            </a:fld>
            <a:endParaRPr lang="en-US"/>
          </a:p>
        </p:txBody>
      </p:sp>
      <p:sp>
        <p:nvSpPr>
          <p:cNvPr id="23" name="מציין מיקום של כותרת תחתונה 22"/>
          <p:cNvSpPr>
            <a:spLocks noGrp="1"/>
          </p:cNvSpPr>
          <p:nvPr>
            <p:ph type="ftr" sz="quarter" idx="16"/>
          </p:nvPr>
        </p:nvSpPr>
        <p:spPr/>
        <p:txBody>
          <a:bodyPr rtlCol="0"/>
          <a:lstStyle/>
          <a:p>
            <a:endParaRPr lang="en-US">
              <a:solidFill>
                <a:srgbClr val="575F6D"/>
              </a:solidFill>
            </a:endParaRPr>
          </a:p>
        </p:txBody>
      </p:sp>
    </p:spTree>
    <p:extLst>
      <p:ext uri="{BB962C8B-B14F-4D97-AF65-F5344CB8AC3E}">
        <p14:creationId xmlns:p14="http://schemas.microsoft.com/office/powerpoint/2010/main" val="4240162485"/>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9" name="מחבר ישר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3" name="אליפסה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 name="כותרת 1"/>
          <p:cNvSpPr>
            <a:spLocks noGrp="1"/>
          </p:cNvSpPr>
          <p:nvPr>
            <p:ph type="title"/>
          </p:nvPr>
        </p:nvSpPr>
        <p:spPr>
          <a:xfrm rot="5400000">
            <a:off x="3350133" y="3200400"/>
            <a:ext cx="6309360" cy="457200"/>
          </a:xfrm>
        </p:spPr>
        <p:txBody>
          <a:bodyPr anchor="b"/>
          <a:lstStyle>
            <a:lvl1pPr algn="l">
              <a:buNone/>
              <a:defRPr sz="2000" b="1"/>
            </a:lvl1pPr>
          </a:lstStyle>
          <a:p>
            <a:r>
              <a:rPr kumimoji="0" lang="he-IL" smtClean="0"/>
              <a:t>לחץ כדי לערוך סגנון כותרת של תבנית בסיס</a:t>
            </a:r>
            <a:endParaRPr kumimoji="0" lang="en-US"/>
          </a:p>
        </p:txBody>
      </p:sp>
      <p:sp>
        <p:nvSpPr>
          <p:cNvPr id="3" name="מציין מיקום של תמונה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he-IL" smtClean="0"/>
              <a:t>לחץ על הסמל כדי להוסיף תמונה</a:t>
            </a:r>
            <a:endParaRPr kumimoji="0" lang="en-US" dirty="0"/>
          </a:p>
        </p:txBody>
      </p:sp>
      <p:sp>
        <p:nvSpPr>
          <p:cNvPr id="4" name="מציין מיקום טקסט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he-IL" smtClean="0"/>
              <a:t>לחץ כדי לערוך סגנונות טקסט של תבנית בסיס</a:t>
            </a:r>
          </a:p>
        </p:txBody>
      </p:sp>
      <p:sp>
        <p:nvSpPr>
          <p:cNvPr id="10" name="מחבר ישר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1" name="מלבן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2" name="מחבר ישר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9" name="מחבר ישר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20" name="מחבר ישר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17" name="מציין מיקום של תאריך 16"/>
          <p:cNvSpPr>
            <a:spLocks noGrp="1"/>
          </p:cNvSpPr>
          <p:nvPr>
            <p:ph type="dt" sz="half" idx="10"/>
          </p:nvPr>
        </p:nvSpPr>
        <p:spPr/>
        <p:txBody>
          <a:bodyPr rtlCol="0"/>
          <a:lstStyle/>
          <a:p>
            <a:fld id="{58E9482E-1177-E04C-A7A0-CE449D303BF8}" type="datetimeFigureOut">
              <a:rPr lang="en-US" smtClean="0">
                <a:solidFill>
                  <a:srgbClr val="575F6D"/>
                </a:solidFill>
              </a:rPr>
              <a:pPr/>
              <a:t>1/24/2017</a:t>
            </a:fld>
            <a:endParaRPr lang="en-US">
              <a:solidFill>
                <a:srgbClr val="575F6D"/>
              </a:solidFill>
            </a:endParaRPr>
          </a:p>
        </p:txBody>
      </p:sp>
      <p:sp>
        <p:nvSpPr>
          <p:cNvPr id="18" name="מציין מיקום של מספר שקופית 17"/>
          <p:cNvSpPr>
            <a:spLocks noGrp="1"/>
          </p:cNvSpPr>
          <p:nvPr>
            <p:ph type="sldNum" sz="quarter" idx="11"/>
          </p:nvPr>
        </p:nvSpPr>
        <p:spPr/>
        <p:txBody>
          <a:bodyPr rtlCol="0"/>
          <a:lstStyle/>
          <a:p>
            <a:fld id="{C07CCCB9-2A8F-EF46-B7D4-46C28140CCBA}" type="slidenum">
              <a:rPr lang="en-US" smtClean="0"/>
              <a:pPr/>
              <a:t>‹#›</a:t>
            </a:fld>
            <a:endParaRPr lang="en-US"/>
          </a:p>
        </p:txBody>
      </p:sp>
      <p:sp>
        <p:nvSpPr>
          <p:cNvPr id="21" name="מציין מיקום של כותרת תחתונה 20"/>
          <p:cNvSpPr>
            <a:spLocks noGrp="1"/>
          </p:cNvSpPr>
          <p:nvPr>
            <p:ph type="ftr" sz="quarter" idx="12"/>
          </p:nvPr>
        </p:nvSpPr>
        <p:spPr/>
        <p:txBody>
          <a:bodyPr rtlCol="0"/>
          <a:lstStyle/>
          <a:p>
            <a:endParaRPr lang="en-US">
              <a:solidFill>
                <a:srgbClr val="575F6D"/>
              </a:solidFill>
            </a:endParaRPr>
          </a:p>
        </p:txBody>
      </p:sp>
    </p:spTree>
    <p:extLst>
      <p:ext uri="{BB962C8B-B14F-4D97-AF65-F5344CB8AC3E}">
        <p14:creationId xmlns:p14="http://schemas.microsoft.com/office/powerpoint/2010/main" val="1877235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5" name="מציין מיקום של כותרת תחתונה 4"/>
          <p:cNvSpPr>
            <a:spLocks noGrp="1"/>
          </p:cNvSpPr>
          <p:nvPr>
            <p:ph type="ftr" sz="quarter" idx="11"/>
          </p:nvPr>
        </p:nvSpPr>
        <p:spPr/>
        <p:txBody>
          <a:bodyPr/>
          <a:lstStyle/>
          <a:p>
            <a:endParaRPr lang="en-US">
              <a:solidFill>
                <a:srgbClr val="575F6D"/>
              </a:solidFill>
            </a:endParaRPr>
          </a:p>
        </p:txBody>
      </p:sp>
      <p:sp>
        <p:nvSpPr>
          <p:cNvPr id="6" name="מציין מיקום של מספר שקופית 5"/>
          <p:cNvSpPr>
            <a:spLocks noGrp="1"/>
          </p:cNvSpPr>
          <p:nvPr>
            <p:ph type="sldNum" sz="quarter" idx="12"/>
          </p:nvPr>
        </p:nvSpPr>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3665500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9"/>
            <a:ext cx="1676400" cy="5851525"/>
          </a:xfrm>
        </p:spPr>
        <p:txBody>
          <a:bodyPr vert="eaVer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5" name="מציין מיקום של כותרת תחתונה 4"/>
          <p:cNvSpPr>
            <a:spLocks noGrp="1"/>
          </p:cNvSpPr>
          <p:nvPr>
            <p:ph type="ftr" sz="quarter" idx="11"/>
          </p:nvPr>
        </p:nvSpPr>
        <p:spPr/>
        <p:txBody>
          <a:bodyPr/>
          <a:lstStyle/>
          <a:p>
            <a:endParaRPr lang="en-US">
              <a:solidFill>
                <a:srgbClr val="575F6D"/>
              </a:solidFill>
            </a:endParaRPr>
          </a:p>
        </p:txBody>
      </p:sp>
      <p:sp>
        <p:nvSpPr>
          <p:cNvPr id="6" name="מציין מיקום של מספר שקופית 5"/>
          <p:cNvSpPr>
            <a:spLocks noGrp="1"/>
          </p:cNvSpPr>
          <p:nvPr>
            <p:ph type="sldNum" sz="quarter" idx="12"/>
          </p:nvPr>
        </p:nvSpPr>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39639821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bg>
      <p:bgRef idx="1001">
        <a:schemeClr val="bg1"/>
      </p:bgRef>
    </p:bg>
    <p:spTree>
      <p:nvGrpSpPr>
        <p:cNvPr id="1" name=""/>
        <p:cNvGrpSpPr/>
        <p:nvPr/>
      </p:nvGrpSpPr>
      <p:grpSpPr>
        <a:xfrm>
          <a:off x="0" y="0"/>
          <a:ext cx="0" cy="0"/>
          <a:chOff x="0" y="0"/>
          <a:chExt cx="0" cy="0"/>
        </a:xfrm>
      </p:grpSpPr>
      <p:sp>
        <p:nvSpPr>
          <p:cNvPr id="8" name="כותרת 7"/>
          <p:cNvSpPr>
            <a:spLocks noGrp="1"/>
          </p:cNvSpPr>
          <p:nvPr>
            <p:ph type="ctrTitle"/>
          </p:nvPr>
        </p:nvSpPr>
        <p:spPr>
          <a:xfrm>
            <a:off x="2286000" y="3124200"/>
            <a:ext cx="6172200" cy="1894362"/>
          </a:xfrm>
        </p:spPr>
        <p:txBody>
          <a:bodyPr/>
          <a:lstStyle>
            <a:lvl1pPr>
              <a:defRPr b="1"/>
            </a:lvl1pPr>
          </a:lstStyle>
          <a:p>
            <a:r>
              <a:rPr kumimoji="0" lang="he-IL" smtClean="0"/>
              <a:t>לחץ כדי לערוך סגנון כותרת של תבנית בסיס</a:t>
            </a:r>
            <a:endParaRPr kumimoji="0" lang="en-US"/>
          </a:p>
        </p:txBody>
      </p:sp>
      <p:sp>
        <p:nvSpPr>
          <p:cNvPr id="9" name="כותרת משנה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he-IL" smtClean="0"/>
              <a:t>לחץ כדי לערוך סגנון כותרת משנה של תבנית בסיס</a:t>
            </a:r>
            <a:endParaRPr kumimoji="0" lang="en-US"/>
          </a:p>
        </p:txBody>
      </p:sp>
      <p:sp>
        <p:nvSpPr>
          <p:cNvPr id="28" name="מציין מיקום של תאריך 27"/>
          <p:cNvSpPr>
            <a:spLocks noGrp="1"/>
          </p:cNvSpPr>
          <p:nvPr>
            <p:ph type="dt" sz="half" idx="10"/>
          </p:nvPr>
        </p:nvSpPr>
        <p:spPr bwMode="auto">
          <a:xfrm rot="5400000">
            <a:off x="7764621" y="1174097"/>
            <a:ext cx="2286000" cy="381000"/>
          </a:xfrm>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17" name="מציין מיקום של כותרת תחתונה 16"/>
          <p:cNvSpPr>
            <a:spLocks noGrp="1"/>
          </p:cNvSpPr>
          <p:nvPr>
            <p:ph type="ftr" sz="quarter" idx="11"/>
          </p:nvPr>
        </p:nvSpPr>
        <p:spPr bwMode="auto">
          <a:xfrm rot="5400000">
            <a:off x="7077269" y="4181669"/>
            <a:ext cx="3657600" cy="384048"/>
          </a:xfrm>
        </p:spPr>
        <p:txBody>
          <a:bodyPr/>
          <a:lstStyle/>
          <a:p>
            <a:endParaRPr lang="en-US">
              <a:solidFill>
                <a:srgbClr val="575F6D"/>
              </a:solidFill>
            </a:endParaRPr>
          </a:p>
        </p:txBody>
      </p:sp>
      <p:sp>
        <p:nvSpPr>
          <p:cNvPr id="10" name="מלבן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2" name="מלבן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4" name="מלבן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9" name="מלבן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1" name="מחבר ישר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8" name="מחבר ישר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20" name="מחבר ישר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6" name="מחבר ישר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5" name="מחבר ישר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22" name="מחבר ישר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27" name="מלבן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1" name="אליפסה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3" name="אליפסה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4" name="אליפסה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6" name="אליפסה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5" name="אליפסה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9" name="מציין מיקום של מספר שקופית 28"/>
          <p:cNvSpPr>
            <a:spLocks noGrp="1"/>
          </p:cNvSpPr>
          <p:nvPr>
            <p:ph type="sldNum" sz="quarter" idx="12"/>
          </p:nvPr>
        </p:nvSpPr>
        <p:spPr bwMode="auto">
          <a:xfrm>
            <a:off x="1325544" y="4928702"/>
            <a:ext cx="609600" cy="517524"/>
          </a:xfrm>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3115191613"/>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8" name="מציין מיקום תוכן 7"/>
          <p:cNvSpPr>
            <a:spLocks noGrp="1"/>
          </p:cNvSpPr>
          <p:nvPr>
            <p:ph sz="quarter" idx="1"/>
          </p:nvPr>
        </p:nvSpPr>
        <p:spPr>
          <a:xfrm>
            <a:off x="457200" y="1600200"/>
            <a:ext cx="7467600" cy="4873752"/>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4"/>
          </p:nvPr>
        </p:nvSpPr>
        <p:spPr/>
        <p:txBody>
          <a:bodyPr rtlCol="0"/>
          <a:lstStyle/>
          <a:p>
            <a:fld id="{58E9482E-1177-E04C-A7A0-CE449D303BF8}" type="datetimeFigureOut">
              <a:rPr lang="en-US" smtClean="0">
                <a:solidFill>
                  <a:srgbClr val="575F6D"/>
                </a:solidFill>
              </a:rPr>
              <a:pPr/>
              <a:t>1/24/2017</a:t>
            </a:fld>
            <a:endParaRPr lang="en-US">
              <a:solidFill>
                <a:srgbClr val="575F6D"/>
              </a:solidFill>
            </a:endParaRPr>
          </a:p>
        </p:txBody>
      </p:sp>
      <p:sp>
        <p:nvSpPr>
          <p:cNvPr id="9" name="מציין מיקום של מספר שקופית 8"/>
          <p:cNvSpPr>
            <a:spLocks noGrp="1"/>
          </p:cNvSpPr>
          <p:nvPr>
            <p:ph type="sldNum" sz="quarter" idx="15"/>
          </p:nvPr>
        </p:nvSpPr>
        <p:spPr/>
        <p:txBody>
          <a:bodyPr rtlCol="0"/>
          <a:lstStyle/>
          <a:p>
            <a:fld id="{C07CCCB9-2A8F-EF46-B7D4-46C28140CCBA}" type="slidenum">
              <a:rPr lang="en-US" smtClean="0"/>
              <a:pPr/>
              <a:t>‹#›</a:t>
            </a:fld>
            <a:endParaRPr lang="en-US"/>
          </a:p>
        </p:txBody>
      </p:sp>
      <p:sp>
        <p:nvSpPr>
          <p:cNvPr id="10" name="מציין מיקום של כותרת תחתונה 9"/>
          <p:cNvSpPr>
            <a:spLocks noGrp="1"/>
          </p:cNvSpPr>
          <p:nvPr>
            <p:ph type="ftr" sz="quarter" idx="16"/>
          </p:nvPr>
        </p:nvSpPr>
        <p:spPr/>
        <p:txBody>
          <a:bodyPr rtlCol="0"/>
          <a:lstStyle/>
          <a:p>
            <a:endParaRPr lang="en-US">
              <a:solidFill>
                <a:srgbClr val="575F6D"/>
              </a:solidFill>
            </a:endParaRPr>
          </a:p>
        </p:txBody>
      </p:sp>
    </p:spTree>
    <p:extLst>
      <p:ext uri="{BB962C8B-B14F-4D97-AF65-F5344CB8AC3E}">
        <p14:creationId xmlns:p14="http://schemas.microsoft.com/office/powerpoint/2010/main" val="29353229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כותרת מקטע עליונה">
    <p:bg>
      <p:bgRef idx="1001">
        <a:schemeClr val="bg2"/>
      </p:bgRef>
    </p:bg>
    <p:spTree>
      <p:nvGrpSpPr>
        <p:cNvPr id="1" name=""/>
        <p:cNvGrpSpPr/>
        <p:nvPr/>
      </p:nvGrpSpPr>
      <p:grpSpPr>
        <a:xfrm>
          <a:off x="0" y="0"/>
          <a:ext cx="0" cy="0"/>
          <a:chOff x="0" y="0"/>
          <a:chExt cx="0" cy="0"/>
        </a:xfrm>
      </p:grpSpPr>
      <p:sp>
        <p:nvSpPr>
          <p:cNvPr id="2" name="כותרת 1"/>
          <p:cNvSpPr>
            <a:spLocks noGrp="1"/>
          </p:cNvSpPr>
          <p:nvPr>
            <p:ph type="title"/>
          </p:nvPr>
        </p:nvSpPr>
        <p:spPr>
          <a:xfrm>
            <a:off x="2286000" y="2895600"/>
            <a:ext cx="6172200" cy="2053590"/>
          </a:xfrm>
        </p:spPr>
        <p:txBody>
          <a:bodyPr/>
          <a:lstStyle>
            <a:lvl1pPr algn="l">
              <a:buNone/>
              <a:defRPr sz="3000" b="1" cap="small" baseline="0"/>
            </a:lvl1pPr>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bwMode="auto">
          <a:xfrm rot="5400000">
            <a:off x="7763256" y="1170432"/>
            <a:ext cx="2286000" cy="381000"/>
          </a:xfrm>
        </p:spPr>
        <p:txBody>
          <a:bodyPr/>
          <a:lstStyle/>
          <a:p>
            <a:fld id="{58E9482E-1177-E04C-A7A0-CE449D303BF8}" type="datetimeFigureOut">
              <a:rPr lang="en-US" smtClean="0">
                <a:solidFill>
                  <a:srgbClr val="FFF39D"/>
                </a:solidFill>
              </a:rPr>
              <a:pPr/>
              <a:t>1/24/2017</a:t>
            </a:fld>
            <a:endParaRPr lang="en-US">
              <a:solidFill>
                <a:srgbClr val="FFF39D"/>
              </a:solidFill>
            </a:endParaRPr>
          </a:p>
        </p:txBody>
      </p:sp>
      <p:sp>
        <p:nvSpPr>
          <p:cNvPr id="5" name="מציין מיקום של כותרת תחתונה 4"/>
          <p:cNvSpPr>
            <a:spLocks noGrp="1"/>
          </p:cNvSpPr>
          <p:nvPr>
            <p:ph type="ftr" sz="quarter" idx="11"/>
          </p:nvPr>
        </p:nvSpPr>
        <p:spPr bwMode="auto">
          <a:xfrm rot="5400000">
            <a:off x="7077456" y="4178808"/>
            <a:ext cx="3657600" cy="384048"/>
          </a:xfrm>
        </p:spPr>
        <p:txBody>
          <a:bodyPr/>
          <a:lstStyle/>
          <a:p>
            <a:endParaRPr lang="en-US">
              <a:solidFill>
                <a:srgbClr val="FFF39D"/>
              </a:solidFill>
            </a:endParaRPr>
          </a:p>
        </p:txBody>
      </p:sp>
      <p:sp>
        <p:nvSpPr>
          <p:cNvPr id="9" name="מלבן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0" name="מלבן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1" name="מלבן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2" name="מלבן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3" name="מחבר ישר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4" name="מחבר ישר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5" name="מחבר ישר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6" name="מחבר ישר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7" name="מחבר ישר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8" name="מלבן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19" name="אליפסה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0" name="אליפסה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1" name="אליפסה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2" name="אליפסה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3" name="אליפסה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6" name="מחבר ישר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6" name="מציין מיקום של מספר שקופית 5"/>
          <p:cNvSpPr>
            <a:spLocks noGrp="1"/>
          </p:cNvSpPr>
          <p:nvPr>
            <p:ph type="sldNum" sz="quarter" idx="12"/>
          </p:nvPr>
        </p:nvSpPr>
        <p:spPr bwMode="auto">
          <a:xfrm>
            <a:off x="1340616" y="4928702"/>
            <a:ext cx="609600" cy="517524"/>
          </a:xfrm>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3000668991"/>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5" name="מציין מיקום של תאריך 4"/>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6" name="מציין מיקום של כותרת תחתונה 5"/>
          <p:cNvSpPr>
            <a:spLocks noGrp="1"/>
          </p:cNvSpPr>
          <p:nvPr>
            <p:ph type="ftr" sz="quarter" idx="11"/>
          </p:nvPr>
        </p:nvSpPr>
        <p:spPr/>
        <p:txBody>
          <a:bodyPr/>
          <a:lstStyle/>
          <a:p>
            <a:endParaRPr lang="en-US">
              <a:solidFill>
                <a:srgbClr val="575F6D"/>
              </a:solidFill>
            </a:endParaRPr>
          </a:p>
        </p:txBody>
      </p:sp>
      <p:sp>
        <p:nvSpPr>
          <p:cNvPr id="7" name="מציין מיקום של מספר שקופית 6"/>
          <p:cNvSpPr>
            <a:spLocks noGrp="1"/>
          </p:cNvSpPr>
          <p:nvPr>
            <p:ph type="sldNum" sz="quarter" idx="12"/>
          </p:nvPr>
        </p:nvSpPr>
        <p:spPr/>
        <p:txBody>
          <a:bodyPr/>
          <a:lstStyle/>
          <a:p>
            <a:fld id="{C07CCCB9-2A8F-EF46-B7D4-46C28140CCBA}" type="slidenum">
              <a:rPr lang="en-US" smtClean="0"/>
              <a:pPr/>
              <a:t>‹#›</a:t>
            </a:fld>
            <a:endParaRPr lang="en-US"/>
          </a:p>
        </p:txBody>
      </p:sp>
      <p:sp>
        <p:nvSpPr>
          <p:cNvPr id="9" name="מציין מיקום תוכן 8"/>
          <p:cNvSpPr>
            <a:spLocks noGrp="1"/>
          </p:cNvSpPr>
          <p:nvPr>
            <p:ph sz="quarter" idx="1"/>
          </p:nvPr>
        </p:nvSpPr>
        <p:spPr>
          <a:xfrm>
            <a:off x="457200" y="1600200"/>
            <a:ext cx="3657600" cy="45720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11" name="מציין מיקום תוכן 10"/>
          <p:cNvSpPr>
            <a:spLocks noGrp="1"/>
          </p:cNvSpPr>
          <p:nvPr>
            <p:ph sz="quarter" idx="2"/>
          </p:nvPr>
        </p:nvSpPr>
        <p:spPr>
          <a:xfrm>
            <a:off x="4270248" y="1600200"/>
            <a:ext cx="3657600" cy="45720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Tree>
    <p:extLst>
      <p:ext uri="{BB962C8B-B14F-4D97-AF65-F5344CB8AC3E}">
        <p14:creationId xmlns:p14="http://schemas.microsoft.com/office/powerpoint/2010/main" val="26804291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7543800" cy="1143000"/>
          </a:xfrm>
        </p:spPr>
        <p:txBody>
          <a:bodyPr anchor="b"/>
          <a:lstStyle>
            <a:lvl1pPr>
              <a:defRPr/>
            </a:lvl1pPr>
          </a:lstStyle>
          <a:p>
            <a:r>
              <a:rPr kumimoji="0" lang="he-IL" smtClean="0"/>
              <a:t>לחץ כדי לערוך סגנון כותרת של תבנית בסיס</a:t>
            </a:r>
            <a:endParaRPr kumimoji="0" lang="en-US"/>
          </a:p>
        </p:txBody>
      </p:sp>
      <p:sp>
        <p:nvSpPr>
          <p:cNvPr id="7" name="מציין מיקום של תאריך 6"/>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8" name="מציין מיקום של כותרת תחתונה 7"/>
          <p:cNvSpPr>
            <a:spLocks noGrp="1"/>
          </p:cNvSpPr>
          <p:nvPr>
            <p:ph type="ftr" sz="quarter" idx="11"/>
          </p:nvPr>
        </p:nvSpPr>
        <p:spPr/>
        <p:txBody>
          <a:bodyPr/>
          <a:lstStyle/>
          <a:p>
            <a:endParaRPr lang="en-US">
              <a:solidFill>
                <a:srgbClr val="575F6D"/>
              </a:solidFill>
            </a:endParaRPr>
          </a:p>
        </p:txBody>
      </p:sp>
      <p:sp>
        <p:nvSpPr>
          <p:cNvPr id="9" name="מציין מיקום של מספר שקופית 8"/>
          <p:cNvSpPr>
            <a:spLocks noGrp="1"/>
          </p:cNvSpPr>
          <p:nvPr>
            <p:ph type="sldNum" sz="quarter" idx="12"/>
          </p:nvPr>
        </p:nvSpPr>
        <p:spPr/>
        <p:txBody>
          <a:bodyPr/>
          <a:lstStyle/>
          <a:p>
            <a:fld id="{C07CCCB9-2A8F-EF46-B7D4-46C28140CCBA}" type="slidenum">
              <a:rPr lang="en-US" smtClean="0"/>
              <a:pPr/>
              <a:t>‹#›</a:t>
            </a:fld>
            <a:endParaRPr lang="en-US"/>
          </a:p>
        </p:txBody>
      </p:sp>
      <p:sp>
        <p:nvSpPr>
          <p:cNvPr id="11" name="מציין מיקום תוכן 10"/>
          <p:cNvSpPr>
            <a:spLocks noGrp="1"/>
          </p:cNvSpPr>
          <p:nvPr>
            <p:ph sz="quarter" idx="2"/>
          </p:nvPr>
        </p:nvSpPr>
        <p:spPr>
          <a:xfrm>
            <a:off x="457200" y="2362200"/>
            <a:ext cx="3657600" cy="38862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13" name="מציין מיקום תוכן 12"/>
          <p:cNvSpPr>
            <a:spLocks noGrp="1"/>
          </p:cNvSpPr>
          <p:nvPr>
            <p:ph sz="quarter" idx="4"/>
          </p:nvPr>
        </p:nvSpPr>
        <p:spPr>
          <a:xfrm>
            <a:off x="4371975" y="2362200"/>
            <a:ext cx="3657600" cy="38862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12" name="מציין מיקום טקסט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he-IL" smtClean="0"/>
              <a:t>לחץ כדי לערוך סגנונות טקסט של תבנית בסיס</a:t>
            </a:r>
          </a:p>
        </p:txBody>
      </p:sp>
      <p:sp>
        <p:nvSpPr>
          <p:cNvPr id="14" name="מציין מיקום טקסט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he-IL" smtClean="0"/>
              <a:t>לחץ כדי לערוך סגנונות טקסט של תבנית בסיס</a:t>
            </a:r>
          </a:p>
        </p:txBody>
      </p:sp>
    </p:spTree>
    <p:extLst>
      <p:ext uri="{BB962C8B-B14F-4D97-AF65-F5344CB8AC3E}">
        <p14:creationId xmlns:p14="http://schemas.microsoft.com/office/powerpoint/2010/main" val="30714627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6" name="מציין מיקום של תאריך 5"/>
          <p:cNvSpPr>
            <a:spLocks noGrp="1"/>
          </p:cNvSpPr>
          <p:nvPr>
            <p:ph type="dt" sz="half" idx="10"/>
          </p:nvPr>
        </p:nvSpPr>
        <p:spPr/>
        <p:txBody>
          <a:bodyPr rtlCol="0"/>
          <a:lstStyle/>
          <a:p>
            <a:fld id="{58E9482E-1177-E04C-A7A0-CE449D303BF8}" type="datetimeFigureOut">
              <a:rPr lang="en-US" smtClean="0">
                <a:solidFill>
                  <a:srgbClr val="575F6D"/>
                </a:solidFill>
              </a:rPr>
              <a:pPr/>
              <a:t>1/24/2017</a:t>
            </a:fld>
            <a:endParaRPr lang="en-US">
              <a:solidFill>
                <a:srgbClr val="575F6D"/>
              </a:solidFill>
            </a:endParaRPr>
          </a:p>
        </p:txBody>
      </p:sp>
      <p:sp>
        <p:nvSpPr>
          <p:cNvPr id="7" name="מציין מיקום של מספר שקופית 6"/>
          <p:cNvSpPr>
            <a:spLocks noGrp="1"/>
          </p:cNvSpPr>
          <p:nvPr>
            <p:ph type="sldNum" sz="quarter" idx="11"/>
          </p:nvPr>
        </p:nvSpPr>
        <p:spPr/>
        <p:txBody>
          <a:bodyPr rtlCol="0"/>
          <a:lstStyle/>
          <a:p>
            <a:fld id="{C07CCCB9-2A8F-EF46-B7D4-46C28140CCBA}" type="slidenum">
              <a:rPr lang="en-US" smtClean="0"/>
              <a:pPr/>
              <a:t>‹#›</a:t>
            </a:fld>
            <a:endParaRPr lang="en-US"/>
          </a:p>
        </p:txBody>
      </p:sp>
      <p:sp>
        <p:nvSpPr>
          <p:cNvPr id="8" name="מציין מיקום של כותרת תחתונה 7"/>
          <p:cNvSpPr>
            <a:spLocks noGrp="1"/>
          </p:cNvSpPr>
          <p:nvPr>
            <p:ph type="ftr" sz="quarter" idx="12"/>
          </p:nvPr>
        </p:nvSpPr>
        <p:spPr/>
        <p:txBody>
          <a:bodyPr rtlCol="0"/>
          <a:lstStyle/>
          <a:p>
            <a:endParaRPr lang="en-US">
              <a:solidFill>
                <a:srgbClr val="575F6D"/>
              </a:solidFill>
            </a:endParaRPr>
          </a:p>
        </p:txBody>
      </p:sp>
    </p:spTree>
    <p:extLst>
      <p:ext uri="{BB962C8B-B14F-4D97-AF65-F5344CB8AC3E}">
        <p14:creationId xmlns:p14="http://schemas.microsoft.com/office/powerpoint/2010/main" val="21376383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3" name="מציין מיקום של כותרת תחתונה 2"/>
          <p:cNvSpPr>
            <a:spLocks noGrp="1"/>
          </p:cNvSpPr>
          <p:nvPr>
            <p:ph type="ftr" sz="quarter" idx="11"/>
          </p:nvPr>
        </p:nvSpPr>
        <p:spPr/>
        <p:txBody>
          <a:bodyPr/>
          <a:lstStyle/>
          <a:p>
            <a:endParaRPr lang="en-US">
              <a:solidFill>
                <a:srgbClr val="575F6D"/>
              </a:solidFill>
            </a:endParaRPr>
          </a:p>
        </p:txBody>
      </p:sp>
      <p:sp>
        <p:nvSpPr>
          <p:cNvPr id="4" name="מציין מיקום של מספר שקופית 3"/>
          <p:cNvSpPr>
            <a:spLocks noGrp="1"/>
          </p:cNvSpPr>
          <p:nvPr>
            <p:ph type="sldNum" sz="quarter" idx="12"/>
          </p:nvPr>
        </p:nvSpPr>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39680173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תוכן עם כיתוב">
    <p:bg>
      <p:bgRef idx="1001">
        <a:schemeClr val="bg1"/>
      </p:bgRef>
    </p:bg>
    <p:spTree>
      <p:nvGrpSpPr>
        <p:cNvPr id="1" name=""/>
        <p:cNvGrpSpPr/>
        <p:nvPr/>
      </p:nvGrpSpPr>
      <p:grpSpPr>
        <a:xfrm>
          <a:off x="0" y="0"/>
          <a:ext cx="0" cy="0"/>
          <a:chOff x="0" y="0"/>
          <a:chExt cx="0" cy="0"/>
        </a:xfrm>
      </p:grpSpPr>
      <p:sp>
        <p:nvSpPr>
          <p:cNvPr id="10" name="מחבר ישר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2" name="כותרת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he-IL" smtClean="0"/>
              <a:t>לחץ כדי לערוך סגנונות טקסט של תבנית בסיס</a:t>
            </a:r>
          </a:p>
        </p:txBody>
      </p:sp>
      <p:sp>
        <p:nvSpPr>
          <p:cNvPr id="8" name="מחבר ישר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9" name="מחבר ישר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11" name="מחבר ישר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2" name="מלבן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3" name="מחבר ישר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4" name="אליפסה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18" name="מציין מיקום תוכן 17"/>
          <p:cNvSpPr>
            <a:spLocks noGrp="1"/>
          </p:cNvSpPr>
          <p:nvPr>
            <p:ph sz="quarter" idx="1"/>
          </p:nvPr>
        </p:nvSpPr>
        <p:spPr>
          <a:xfrm>
            <a:off x="304800" y="274320"/>
            <a:ext cx="5638800" cy="6327648"/>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21" name="מציין מיקום של תאריך 20"/>
          <p:cNvSpPr>
            <a:spLocks noGrp="1"/>
          </p:cNvSpPr>
          <p:nvPr>
            <p:ph type="dt" sz="half" idx="14"/>
          </p:nvPr>
        </p:nvSpPr>
        <p:spPr/>
        <p:txBody>
          <a:bodyPr rtlCol="0"/>
          <a:lstStyle/>
          <a:p>
            <a:fld id="{58E9482E-1177-E04C-A7A0-CE449D303BF8}" type="datetimeFigureOut">
              <a:rPr lang="en-US" smtClean="0">
                <a:solidFill>
                  <a:srgbClr val="575F6D"/>
                </a:solidFill>
              </a:rPr>
              <a:pPr/>
              <a:t>1/24/2017</a:t>
            </a:fld>
            <a:endParaRPr lang="en-US">
              <a:solidFill>
                <a:srgbClr val="575F6D"/>
              </a:solidFill>
            </a:endParaRPr>
          </a:p>
        </p:txBody>
      </p:sp>
      <p:sp>
        <p:nvSpPr>
          <p:cNvPr id="22" name="מציין מיקום של מספר שקופית 21"/>
          <p:cNvSpPr>
            <a:spLocks noGrp="1"/>
          </p:cNvSpPr>
          <p:nvPr>
            <p:ph type="sldNum" sz="quarter" idx="15"/>
          </p:nvPr>
        </p:nvSpPr>
        <p:spPr/>
        <p:txBody>
          <a:bodyPr rtlCol="0"/>
          <a:lstStyle/>
          <a:p>
            <a:fld id="{C07CCCB9-2A8F-EF46-B7D4-46C28140CCBA}" type="slidenum">
              <a:rPr lang="en-US" smtClean="0"/>
              <a:pPr/>
              <a:t>‹#›</a:t>
            </a:fld>
            <a:endParaRPr lang="en-US"/>
          </a:p>
        </p:txBody>
      </p:sp>
      <p:sp>
        <p:nvSpPr>
          <p:cNvPr id="23" name="מציין מיקום של כותרת תחתונה 22"/>
          <p:cNvSpPr>
            <a:spLocks noGrp="1"/>
          </p:cNvSpPr>
          <p:nvPr>
            <p:ph type="ftr" sz="quarter" idx="16"/>
          </p:nvPr>
        </p:nvSpPr>
        <p:spPr/>
        <p:txBody>
          <a:bodyPr rtlCol="0"/>
          <a:lstStyle/>
          <a:p>
            <a:endParaRPr lang="en-US">
              <a:solidFill>
                <a:srgbClr val="575F6D"/>
              </a:solidFill>
            </a:endParaRPr>
          </a:p>
        </p:txBody>
      </p:sp>
    </p:spTree>
    <p:extLst>
      <p:ext uri="{BB962C8B-B14F-4D97-AF65-F5344CB8AC3E}">
        <p14:creationId xmlns:p14="http://schemas.microsoft.com/office/powerpoint/2010/main" val="1315145997"/>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9" name="מחבר ישר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3" name="אליפסה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 name="כותרת 1"/>
          <p:cNvSpPr>
            <a:spLocks noGrp="1"/>
          </p:cNvSpPr>
          <p:nvPr>
            <p:ph type="title"/>
          </p:nvPr>
        </p:nvSpPr>
        <p:spPr>
          <a:xfrm rot="5400000">
            <a:off x="3350133" y="3200400"/>
            <a:ext cx="6309360" cy="457200"/>
          </a:xfrm>
        </p:spPr>
        <p:txBody>
          <a:bodyPr anchor="b"/>
          <a:lstStyle>
            <a:lvl1pPr algn="l">
              <a:buNone/>
              <a:defRPr sz="2000" b="1"/>
            </a:lvl1pPr>
          </a:lstStyle>
          <a:p>
            <a:r>
              <a:rPr kumimoji="0" lang="he-IL" smtClean="0"/>
              <a:t>לחץ כדי לערוך סגנון כותרת של תבנית בסיס</a:t>
            </a:r>
            <a:endParaRPr kumimoji="0" lang="en-US"/>
          </a:p>
        </p:txBody>
      </p:sp>
      <p:sp>
        <p:nvSpPr>
          <p:cNvPr id="3" name="מציין מיקום של תמונה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he-IL" smtClean="0"/>
              <a:t>לחץ על הסמל כדי להוסיף תמונה</a:t>
            </a:r>
            <a:endParaRPr kumimoji="0" lang="en-US" dirty="0"/>
          </a:p>
        </p:txBody>
      </p:sp>
      <p:sp>
        <p:nvSpPr>
          <p:cNvPr id="4" name="מציין מיקום טקסט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he-IL" smtClean="0"/>
              <a:t>לחץ כדי לערוך סגנונות טקסט של תבנית בסיס</a:t>
            </a:r>
          </a:p>
        </p:txBody>
      </p:sp>
      <p:sp>
        <p:nvSpPr>
          <p:cNvPr id="10" name="מחבר ישר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1" name="מלבן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2" name="מחבר ישר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9" name="מחבר ישר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20" name="מחבר ישר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17" name="מציין מיקום של תאריך 16"/>
          <p:cNvSpPr>
            <a:spLocks noGrp="1"/>
          </p:cNvSpPr>
          <p:nvPr>
            <p:ph type="dt" sz="half" idx="10"/>
          </p:nvPr>
        </p:nvSpPr>
        <p:spPr/>
        <p:txBody>
          <a:bodyPr rtlCol="0"/>
          <a:lstStyle/>
          <a:p>
            <a:fld id="{58E9482E-1177-E04C-A7A0-CE449D303BF8}" type="datetimeFigureOut">
              <a:rPr lang="en-US" smtClean="0">
                <a:solidFill>
                  <a:srgbClr val="575F6D"/>
                </a:solidFill>
              </a:rPr>
              <a:pPr/>
              <a:t>1/24/2017</a:t>
            </a:fld>
            <a:endParaRPr lang="en-US">
              <a:solidFill>
                <a:srgbClr val="575F6D"/>
              </a:solidFill>
            </a:endParaRPr>
          </a:p>
        </p:txBody>
      </p:sp>
      <p:sp>
        <p:nvSpPr>
          <p:cNvPr id="18" name="מציין מיקום של מספר שקופית 17"/>
          <p:cNvSpPr>
            <a:spLocks noGrp="1"/>
          </p:cNvSpPr>
          <p:nvPr>
            <p:ph type="sldNum" sz="quarter" idx="11"/>
          </p:nvPr>
        </p:nvSpPr>
        <p:spPr/>
        <p:txBody>
          <a:bodyPr rtlCol="0"/>
          <a:lstStyle/>
          <a:p>
            <a:fld id="{C07CCCB9-2A8F-EF46-B7D4-46C28140CCBA}" type="slidenum">
              <a:rPr lang="en-US" smtClean="0"/>
              <a:pPr/>
              <a:t>‹#›</a:t>
            </a:fld>
            <a:endParaRPr lang="en-US"/>
          </a:p>
        </p:txBody>
      </p:sp>
      <p:sp>
        <p:nvSpPr>
          <p:cNvPr id="21" name="מציין מיקום של כותרת תחתונה 20"/>
          <p:cNvSpPr>
            <a:spLocks noGrp="1"/>
          </p:cNvSpPr>
          <p:nvPr>
            <p:ph type="ftr" sz="quarter" idx="12"/>
          </p:nvPr>
        </p:nvSpPr>
        <p:spPr/>
        <p:txBody>
          <a:bodyPr rtlCol="0"/>
          <a:lstStyle/>
          <a:p>
            <a:endParaRPr lang="en-US">
              <a:solidFill>
                <a:srgbClr val="575F6D"/>
              </a:solidFill>
            </a:endParaRPr>
          </a:p>
        </p:txBody>
      </p:sp>
    </p:spTree>
    <p:extLst>
      <p:ext uri="{BB962C8B-B14F-4D97-AF65-F5344CB8AC3E}">
        <p14:creationId xmlns:p14="http://schemas.microsoft.com/office/powerpoint/2010/main" val="19403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5" name="מציין מיקום של כותרת תחתונה 4"/>
          <p:cNvSpPr>
            <a:spLocks noGrp="1"/>
          </p:cNvSpPr>
          <p:nvPr>
            <p:ph type="ftr" sz="quarter" idx="11"/>
          </p:nvPr>
        </p:nvSpPr>
        <p:spPr/>
        <p:txBody>
          <a:bodyPr/>
          <a:lstStyle/>
          <a:p>
            <a:endParaRPr lang="en-US">
              <a:solidFill>
                <a:srgbClr val="575F6D"/>
              </a:solidFill>
            </a:endParaRPr>
          </a:p>
        </p:txBody>
      </p:sp>
      <p:sp>
        <p:nvSpPr>
          <p:cNvPr id="6" name="מציין מיקום של מספר שקופית 5"/>
          <p:cNvSpPr>
            <a:spLocks noGrp="1"/>
          </p:cNvSpPr>
          <p:nvPr>
            <p:ph type="sldNum" sz="quarter" idx="12"/>
          </p:nvPr>
        </p:nvSpPr>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36834753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9"/>
            <a:ext cx="1676400" cy="5851525"/>
          </a:xfrm>
        </p:spPr>
        <p:txBody>
          <a:bodyPr vert="eaVer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5" name="מציין מיקום של כותרת תחתונה 4"/>
          <p:cNvSpPr>
            <a:spLocks noGrp="1"/>
          </p:cNvSpPr>
          <p:nvPr>
            <p:ph type="ftr" sz="quarter" idx="11"/>
          </p:nvPr>
        </p:nvSpPr>
        <p:spPr/>
        <p:txBody>
          <a:bodyPr/>
          <a:lstStyle/>
          <a:p>
            <a:endParaRPr lang="en-US">
              <a:solidFill>
                <a:srgbClr val="575F6D"/>
              </a:solidFill>
            </a:endParaRPr>
          </a:p>
        </p:txBody>
      </p:sp>
      <p:sp>
        <p:nvSpPr>
          <p:cNvPr id="6" name="מציין מיקום של מספר שקופית 5"/>
          <p:cNvSpPr>
            <a:spLocks noGrp="1"/>
          </p:cNvSpPr>
          <p:nvPr>
            <p:ph type="sldNum" sz="quarter" idx="12"/>
          </p:nvPr>
        </p:nvSpPr>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11319900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bg>
      <p:bgRef idx="1001">
        <a:schemeClr val="bg1"/>
      </p:bgRef>
    </p:bg>
    <p:spTree>
      <p:nvGrpSpPr>
        <p:cNvPr id="1" name=""/>
        <p:cNvGrpSpPr/>
        <p:nvPr/>
      </p:nvGrpSpPr>
      <p:grpSpPr>
        <a:xfrm>
          <a:off x="0" y="0"/>
          <a:ext cx="0" cy="0"/>
          <a:chOff x="0" y="0"/>
          <a:chExt cx="0" cy="0"/>
        </a:xfrm>
      </p:grpSpPr>
      <p:sp>
        <p:nvSpPr>
          <p:cNvPr id="8" name="כותרת 7"/>
          <p:cNvSpPr>
            <a:spLocks noGrp="1"/>
          </p:cNvSpPr>
          <p:nvPr>
            <p:ph type="ctrTitle"/>
          </p:nvPr>
        </p:nvSpPr>
        <p:spPr>
          <a:xfrm>
            <a:off x="2286000" y="3124200"/>
            <a:ext cx="6172200" cy="1894362"/>
          </a:xfrm>
        </p:spPr>
        <p:txBody>
          <a:bodyPr/>
          <a:lstStyle>
            <a:lvl1pPr>
              <a:defRPr b="1"/>
            </a:lvl1pPr>
          </a:lstStyle>
          <a:p>
            <a:r>
              <a:rPr kumimoji="0" lang="he-IL" smtClean="0"/>
              <a:t>לחץ כדי לערוך סגנון כותרת של תבנית בסיס</a:t>
            </a:r>
            <a:endParaRPr kumimoji="0" lang="en-US"/>
          </a:p>
        </p:txBody>
      </p:sp>
      <p:sp>
        <p:nvSpPr>
          <p:cNvPr id="9" name="כותרת משנה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he-IL" smtClean="0"/>
              <a:t>לחץ כדי לערוך סגנון כותרת משנה של תבנית בסיס</a:t>
            </a:r>
            <a:endParaRPr kumimoji="0" lang="en-US"/>
          </a:p>
        </p:txBody>
      </p:sp>
      <p:sp>
        <p:nvSpPr>
          <p:cNvPr id="28" name="מציין מיקום של תאריך 27"/>
          <p:cNvSpPr>
            <a:spLocks noGrp="1"/>
          </p:cNvSpPr>
          <p:nvPr>
            <p:ph type="dt" sz="half" idx="10"/>
          </p:nvPr>
        </p:nvSpPr>
        <p:spPr bwMode="auto">
          <a:xfrm rot="5400000">
            <a:off x="7764621" y="1174097"/>
            <a:ext cx="2286000" cy="381000"/>
          </a:xfrm>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17" name="מציין מיקום של כותרת תחתונה 16"/>
          <p:cNvSpPr>
            <a:spLocks noGrp="1"/>
          </p:cNvSpPr>
          <p:nvPr>
            <p:ph type="ftr" sz="quarter" idx="11"/>
          </p:nvPr>
        </p:nvSpPr>
        <p:spPr bwMode="auto">
          <a:xfrm rot="5400000">
            <a:off x="7077269" y="4181669"/>
            <a:ext cx="3657600" cy="384048"/>
          </a:xfrm>
        </p:spPr>
        <p:txBody>
          <a:bodyPr/>
          <a:lstStyle/>
          <a:p>
            <a:endParaRPr lang="en-US">
              <a:solidFill>
                <a:srgbClr val="575F6D"/>
              </a:solidFill>
            </a:endParaRPr>
          </a:p>
        </p:txBody>
      </p:sp>
      <p:sp>
        <p:nvSpPr>
          <p:cNvPr id="10" name="מלבן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2" name="מלבן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4" name="מלבן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9" name="מלבן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1" name="מחבר ישר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8" name="מחבר ישר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20" name="מחבר ישר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6" name="מחבר ישר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5" name="מחבר ישר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22" name="מחבר ישר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27" name="מלבן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1" name="אליפסה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3" name="אליפסה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4" name="אליפסה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6" name="אליפסה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5" name="אליפסה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9" name="מציין מיקום של מספר שקופית 28"/>
          <p:cNvSpPr>
            <a:spLocks noGrp="1"/>
          </p:cNvSpPr>
          <p:nvPr>
            <p:ph type="sldNum" sz="quarter" idx="12"/>
          </p:nvPr>
        </p:nvSpPr>
        <p:spPr bwMode="auto">
          <a:xfrm>
            <a:off x="1325544" y="4928702"/>
            <a:ext cx="609600" cy="517524"/>
          </a:xfrm>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4271547122"/>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8" name="מציין מיקום תוכן 7"/>
          <p:cNvSpPr>
            <a:spLocks noGrp="1"/>
          </p:cNvSpPr>
          <p:nvPr>
            <p:ph sz="quarter" idx="1"/>
          </p:nvPr>
        </p:nvSpPr>
        <p:spPr>
          <a:xfrm>
            <a:off x="457200" y="1600200"/>
            <a:ext cx="7467600" cy="4873752"/>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4"/>
          </p:nvPr>
        </p:nvSpPr>
        <p:spPr/>
        <p:txBody>
          <a:bodyPr rtlCol="0"/>
          <a:lstStyle/>
          <a:p>
            <a:fld id="{58E9482E-1177-E04C-A7A0-CE449D303BF8}" type="datetimeFigureOut">
              <a:rPr lang="en-US" smtClean="0">
                <a:solidFill>
                  <a:srgbClr val="575F6D"/>
                </a:solidFill>
              </a:rPr>
              <a:pPr/>
              <a:t>1/24/2017</a:t>
            </a:fld>
            <a:endParaRPr lang="en-US">
              <a:solidFill>
                <a:srgbClr val="575F6D"/>
              </a:solidFill>
            </a:endParaRPr>
          </a:p>
        </p:txBody>
      </p:sp>
      <p:sp>
        <p:nvSpPr>
          <p:cNvPr id="9" name="מציין מיקום של מספר שקופית 8"/>
          <p:cNvSpPr>
            <a:spLocks noGrp="1"/>
          </p:cNvSpPr>
          <p:nvPr>
            <p:ph type="sldNum" sz="quarter" idx="15"/>
          </p:nvPr>
        </p:nvSpPr>
        <p:spPr/>
        <p:txBody>
          <a:bodyPr rtlCol="0"/>
          <a:lstStyle/>
          <a:p>
            <a:fld id="{C07CCCB9-2A8F-EF46-B7D4-46C28140CCBA}" type="slidenum">
              <a:rPr lang="en-US" smtClean="0"/>
              <a:pPr/>
              <a:t>‹#›</a:t>
            </a:fld>
            <a:endParaRPr lang="en-US"/>
          </a:p>
        </p:txBody>
      </p:sp>
      <p:sp>
        <p:nvSpPr>
          <p:cNvPr id="10" name="מציין מיקום של כותרת תחתונה 9"/>
          <p:cNvSpPr>
            <a:spLocks noGrp="1"/>
          </p:cNvSpPr>
          <p:nvPr>
            <p:ph type="ftr" sz="quarter" idx="16"/>
          </p:nvPr>
        </p:nvSpPr>
        <p:spPr/>
        <p:txBody>
          <a:bodyPr rtlCol="0"/>
          <a:lstStyle/>
          <a:p>
            <a:endParaRPr lang="en-US">
              <a:solidFill>
                <a:srgbClr val="575F6D"/>
              </a:solidFill>
            </a:endParaRPr>
          </a:p>
        </p:txBody>
      </p:sp>
    </p:spTree>
    <p:extLst>
      <p:ext uri="{BB962C8B-B14F-4D97-AF65-F5344CB8AC3E}">
        <p14:creationId xmlns:p14="http://schemas.microsoft.com/office/powerpoint/2010/main" val="11075769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כותרת מקטע עליונה">
    <p:bg>
      <p:bgRef idx="1001">
        <a:schemeClr val="bg2"/>
      </p:bgRef>
    </p:bg>
    <p:spTree>
      <p:nvGrpSpPr>
        <p:cNvPr id="1" name=""/>
        <p:cNvGrpSpPr/>
        <p:nvPr/>
      </p:nvGrpSpPr>
      <p:grpSpPr>
        <a:xfrm>
          <a:off x="0" y="0"/>
          <a:ext cx="0" cy="0"/>
          <a:chOff x="0" y="0"/>
          <a:chExt cx="0" cy="0"/>
        </a:xfrm>
      </p:grpSpPr>
      <p:sp>
        <p:nvSpPr>
          <p:cNvPr id="2" name="כותרת 1"/>
          <p:cNvSpPr>
            <a:spLocks noGrp="1"/>
          </p:cNvSpPr>
          <p:nvPr>
            <p:ph type="title"/>
          </p:nvPr>
        </p:nvSpPr>
        <p:spPr>
          <a:xfrm>
            <a:off x="2286000" y="2895600"/>
            <a:ext cx="6172200" cy="2053590"/>
          </a:xfrm>
        </p:spPr>
        <p:txBody>
          <a:bodyPr/>
          <a:lstStyle>
            <a:lvl1pPr algn="l">
              <a:buNone/>
              <a:defRPr sz="3000" b="1" cap="small" baseline="0"/>
            </a:lvl1pPr>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bwMode="auto">
          <a:xfrm rot="5400000">
            <a:off x="7763256" y="1170432"/>
            <a:ext cx="2286000" cy="381000"/>
          </a:xfrm>
        </p:spPr>
        <p:txBody>
          <a:bodyPr/>
          <a:lstStyle/>
          <a:p>
            <a:fld id="{58E9482E-1177-E04C-A7A0-CE449D303BF8}" type="datetimeFigureOut">
              <a:rPr lang="en-US" smtClean="0">
                <a:solidFill>
                  <a:srgbClr val="FFF39D"/>
                </a:solidFill>
              </a:rPr>
              <a:pPr/>
              <a:t>1/24/2017</a:t>
            </a:fld>
            <a:endParaRPr lang="en-US">
              <a:solidFill>
                <a:srgbClr val="FFF39D"/>
              </a:solidFill>
            </a:endParaRPr>
          </a:p>
        </p:txBody>
      </p:sp>
      <p:sp>
        <p:nvSpPr>
          <p:cNvPr id="5" name="מציין מיקום של כותרת תחתונה 4"/>
          <p:cNvSpPr>
            <a:spLocks noGrp="1"/>
          </p:cNvSpPr>
          <p:nvPr>
            <p:ph type="ftr" sz="quarter" idx="11"/>
          </p:nvPr>
        </p:nvSpPr>
        <p:spPr bwMode="auto">
          <a:xfrm rot="5400000">
            <a:off x="7077456" y="4178808"/>
            <a:ext cx="3657600" cy="384048"/>
          </a:xfrm>
        </p:spPr>
        <p:txBody>
          <a:bodyPr/>
          <a:lstStyle/>
          <a:p>
            <a:endParaRPr lang="en-US">
              <a:solidFill>
                <a:srgbClr val="FFF39D"/>
              </a:solidFill>
            </a:endParaRPr>
          </a:p>
        </p:txBody>
      </p:sp>
      <p:sp>
        <p:nvSpPr>
          <p:cNvPr id="9" name="מלבן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0" name="מלבן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1" name="מלבן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2" name="מלבן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3" name="מחבר ישר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4" name="מחבר ישר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5" name="מחבר ישר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6" name="מחבר ישר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7" name="מחבר ישר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18" name="מלבן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19" name="אליפסה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0" name="אליפסה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1" name="אליפסה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2" name="אליפסה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3" name="אליפסה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6" name="מחבר ישר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white"/>
              </a:solidFill>
            </a:endParaRPr>
          </a:p>
        </p:txBody>
      </p:sp>
      <p:sp>
        <p:nvSpPr>
          <p:cNvPr id="6" name="מציין מיקום של מספר שקופית 5"/>
          <p:cNvSpPr>
            <a:spLocks noGrp="1"/>
          </p:cNvSpPr>
          <p:nvPr>
            <p:ph type="sldNum" sz="quarter" idx="12"/>
          </p:nvPr>
        </p:nvSpPr>
        <p:spPr bwMode="auto">
          <a:xfrm>
            <a:off x="1340616" y="4928702"/>
            <a:ext cx="609600" cy="517524"/>
          </a:xfrm>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3613279937"/>
      </p:ext>
    </p:extLst>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5" name="מציין מיקום של תאריך 4"/>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6" name="מציין מיקום של כותרת תחתונה 5"/>
          <p:cNvSpPr>
            <a:spLocks noGrp="1"/>
          </p:cNvSpPr>
          <p:nvPr>
            <p:ph type="ftr" sz="quarter" idx="11"/>
          </p:nvPr>
        </p:nvSpPr>
        <p:spPr/>
        <p:txBody>
          <a:bodyPr/>
          <a:lstStyle/>
          <a:p>
            <a:endParaRPr lang="en-US">
              <a:solidFill>
                <a:srgbClr val="575F6D"/>
              </a:solidFill>
            </a:endParaRPr>
          </a:p>
        </p:txBody>
      </p:sp>
      <p:sp>
        <p:nvSpPr>
          <p:cNvPr id="7" name="מציין מיקום של מספר שקופית 6"/>
          <p:cNvSpPr>
            <a:spLocks noGrp="1"/>
          </p:cNvSpPr>
          <p:nvPr>
            <p:ph type="sldNum" sz="quarter" idx="12"/>
          </p:nvPr>
        </p:nvSpPr>
        <p:spPr/>
        <p:txBody>
          <a:bodyPr/>
          <a:lstStyle/>
          <a:p>
            <a:fld id="{C07CCCB9-2A8F-EF46-B7D4-46C28140CCBA}" type="slidenum">
              <a:rPr lang="en-US" smtClean="0"/>
              <a:pPr/>
              <a:t>‹#›</a:t>
            </a:fld>
            <a:endParaRPr lang="en-US"/>
          </a:p>
        </p:txBody>
      </p:sp>
      <p:sp>
        <p:nvSpPr>
          <p:cNvPr id="9" name="מציין מיקום תוכן 8"/>
          <p:cNvSpPr>
            <a:spLocks noGrp="1"/>
          </p:cNvSpPr>
          <p:nvPr>
            <p:ph sz="quarter" idx="1"/>
          </p:nvPr>
        </p:nvSpPr>
        <p:spPr>
          <a:xfrm>
            <a:off x="457200" y="1600200"/>
            <a:ext cx="3657600" cy="45720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11" name="מציין מיקום תוכן 10"/>
          <p:cNvSpPr>
            <a:spLocks noGrp="1"/>
          </p:cNvSpPr>
          <p:nvPr>
            <p:ph sz="quarter" idx="2"/>
          </p:nvPr>
        </p:nvSpPr>
        <p:spPr>
          <a:xfrm>
            <a:off x="4270248" y="1600200"/>
            <a:ext cx="3657600" cy="45720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Tree>
    <p:extLst>
      <p:ext uri="{BB962C8B-B14F-4D97-AF65-F5344CB8AC3E}">
        <p14:creationId xmlns:p14="http://schemas.microsoft.com/office/powerpoint/2010/main" val="4522102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7543800" cy="1143000"/>
          </a:xfrm>
        </p:spPr>
        <p:txBody>
          <a:bodyPr anchor="b"/>
          <a:lstStyle>
            <a:lvl1pPr>
              <a:defRPr/>
            </a:lvl1pPr>
          </a:lstStyle>
          <a:p>
            <a:r>
              <a:rPr kumimoji="0" lang="he-IL" smtClean="0"/>
              <a:t>לחץ כדי לערוך סגנון כותרת של תבנית בסיס</a:t>
            </a:r>
            <a:endParaRPr kumimoji="0" lang="en-US"/>
          </a:p>
        </p:txBody>
      </p:sp>
      <p:sp>
        <p:nvSpPr>
          <p:cNvPr id="7" name="מציין מיקום של תאריך 6"/>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8" name="מציין מיקום של כותרת תחתונה 7"/>
          <p:cNvSpPr>
            <a:spLocks noGrp="1"/>
          </p:cNvSpPr>
          <p:nvPr>
            <p:ph type="ftr" sz="quarter" idx="11"/>
          </p:nvPr>
        </p:nvSpPr>
        <p:spPr/>
        <p:txBody>
          <a:bodyPr/>
          <a:lstStyle/>
          <a:p>
            <a:endParaRPr lang="en-US">
              <a:solidFill>
                <a:srgbClr val="575F6D"/>
              </a:solidFill>
            </a:endParaRPr>
          </a:p>
        </p:txBody>
      </p:sp>
      <p:sp>
        <p:nvSpPr>
          <p:cNvPr id="9" name="מציין מיקום של מספר שקופית 8"/>
          <p:cNvSpPr>
            <a:spLocks noGrp="1"/>
          </p:cNvSpPr>
          <p:nvPr>
            <p:ph type="sldNum" sz="quarter" idx="12"/>
          </p:nvPr>
        </p:nvSpPr>
        <p:spPr/>
        <p:txBody>
          <a:bodyPr/>
          <a:lstStyle/>
          <a:p>
            <a:fld id="{C07CCCB9-2A8F-EF46-B7D4-46C28140CCBA}" type="slidenum">
              <a:rPr lang="en-US" smtClean="0"/>
              <a:pPr/>
              <a:t>‹#›</a:t>
            </a:fld>
            <a:endParaRPr lang="en-US"/>
          </a:p>
        </p:txBody>
      </p:sp>
      <p:sp>
        <p:nvSpPr>
          <p:cNvPr id="11" name="מציין מיקום תוכן 10"/>
          <p:cNvSpPr>
            <a:spLocks noGrp="1"/>
          </p:cNvSpPr>
          <p:nvPr>
            <p:ph sz="quarter" idx="2"/>
          </p:nvPr>
        </p:nvSpPr>
        <p:spPr>
          <a:xfrm>
            <a:off x="457200" y="2362200"/>
            <a:ext cx="3657600" cy="38862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13" name="מציין מיקום תוכן 12"/>
          <p:cNvSpPr>
            <a:spLocks noGrp="1"/>
          </p:cNvSpPr>
          <p:nvPr>
            <p:ph sz="quarter" idx="4"/>
          </p:nvPr>
        </p:nvSpPr>
        <p:spPr>
          <a:xfrm>
            <a:off x="4371975" y="2362200"/>
            <a:ext cx="3657600" cy="38862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12" name="מציין מיקום טקסט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he-IL" smtClean="0"/>
              <a:t>לחץ כדי לערוך סגנונות טקסט של תבנית בסיס</a:t>
            </a:r>
          </a:p>
        </p:txBody>
      </p:sp>
      <p:sp>
        <p:nvSpPr>
          <p:cNvPr id="14" name="מציין מיקום טקסט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he-IL" smtClean="0"/>
              <a:t>לחץ כדי לערוך סגנונות טקסט של תבנית בסיס</a:t>
            </a:r>
          </a:p>
        </p:txBody>
      </p:sp>
    </p:spTree>
    <p:extLst>
      <p:ext uri="{BB962C8B-B14F-4D97-AF65-F5344CB8AC3E}">
        <p14:creationId xmlns:p14="http://schemas.microsoft.com/office/powerpoint/2010/main" val="15021011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6" name="מציין מיקום של תאריך 5"/>
          <p:cNvSpPr>
            <a:spLocks noGrp="1"/>
          </p:cNvSpPr>
          <p:nvPr>
            <p:ph type="dt" sz="half" idx="10"/>
          </p:nvPr>
        </p:nvSpPr>
        <p:spPr/>
        <p:txBody>
          <a:bodyPr rtlCol="0"/>
          <a:lstStyle/>
          <a:p>
            <a:fld id="{58E9482E-1177-E04C-A7A0-CE449D303BF8}" type="datetimeFigureOut">
              <a:rPr lang="en-US" smtClean="0">
                <a:solidFill>
                  <a:srgbClr val="575F6D"/>
                </a:solidFill>
              </a:rPr>
              <a:pPr/>
              <a:t>1/24/2017</a:t>
            </a:fld>
            <a:endParaRPr lang="en-US">
              <a:solidFill>
                <a:srgbClr val="575F6D"/>
              </a:solidFill>
            </a:endParaRPr>
          </a:p>
        </p:txBody>
      </p:sp>
      <p:sp>
        <p:nvSpPr>
          <p:cNvPr id="7" name="מציין מיקום של מספר שקופית 6"/>
          <p:cNvSpPr>
            <a:spLocks noGrp="1"/>
          </p:cNvSpPr>
          <p:nvPr>
            <p:ph type="sldNum" sz="quarter" idx="11"/>
          </p:nvPr>
        </p:nvSpPr>
        <p:spPr/>
        <p:txBody>
          <a:bodyPr rtlCol="0"/>
          <a:lstStyle/>
          <a:p>
            <a:fld id="{C07CCCB9-2A8F-EF46-B7D4-46C28140CCBA}" type="slidenum">
              <a:rPr lang="en-US" smtClean="0"/>
              <a:pPr/>
              <a:t>‹#›</a:t>
            </a:fld>
            <a:endParaRPr lang="en-US"/>
          </a:p>
        </p:txBody>
      </p:sp>
      <p:sp>
        <p:nvSpPr>
          <p:cNvPr id="8" name="מציין מיקום של כותרת תחתונה 7"/>
          <p:cNvSpPr>
            <a:spLocks noGrp="1"/>
          </p:cNvSpPr>
          <p:nvPr>
            <p:ph type="ftr" sz="quarter" idx="12"/>
          </p:nvPr>
        </p:nvSpPr>
        <p:spPr/>
        <p:txBody>
          <a:bodyPr rtlCol="0"/>
          <a:lstStyle/>
          <a:p>
            <a:endParaRPr lang="en-US">
              <a:solidFill>
                <a:srgbClr val="575F6D"/>
              </a:solidFill>
            </a:endParaRPr>
          </a:p>
        </p:txBody>
      </p:sp>
    </p:spTree>
    <p:extLst>
      <p:ext uri="{BB962C8B-B14F-4D97-AF65-F5344CB8AC3E}">
        <p14:creationId xmlns:p14="http://schemas.microsoft.com/office/powerpoint/2010/main" val="18308110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3" name="מציין מיקום של כותרת תחתונה 2"/>
          <p:cNvSpPr>
            <a:spLocks noGrp="1"/>
          </p:cNvSpPr>
          <p:nvPr>
            <p:ph type="ftr" sz="quarter" idx="11"/>
          </p:nvPr>
        </p:nvSpPr>
        <p:spPr/>
        <p:txBody>
          <a:bodyPr/>
          <a:lstStyle/>
          <a:p>
            <a:endParaRPr lang="en-US">
              <a:solidFill>
                <a:srgbClr val="575F6D"/>
              </a:solidFill>
            </a:endParaRPr>
          </a:p>
        </p:txBody>
      </p:sp>
      <p:sp>
        <p:nvSpPr>
          <p:cNvPr id="4" name="מציין מיקום של מספר שקופית 3"/>
          <p:cNvSpPr>
            <a:spLocks noGrp="1"/>
          </p:cNvSpPr>
          <p:nvPr>
            <p:ph type="sldNum" sz="quarter" idx="12"/>
          </p:nvPr>
        </p:nvSpPr>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9729655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תוכן עם כיתוב">
    <p:bg>
      <p:bgRef idx="1001">
        <a:schemeClr val="bg1"/>
      </p:bgRef>
    </p:bg>
    <p:spTree>
      <p:nvGrpSpPr>
        <p:cNvPr id="1" name=""/>
        <p:cNvGrpSpPr/>
        <p:nvPr/>
      </p:nvGrpSpPr>
      <p:grpSpPr>
        <a:xfrm>
          <a:off x="0" y="0"/>
          <a:ext cx="0" cy="0"/>
          <a:chOff x="0" y="0"/>
          <a:chExt cx="0" cy="0"/>
        </a:xfrm>
      </p:grpSpPr>
      <p:sp>
        <p:nvSpPr>
          <p:cNvPr id="10" name="מחבר ישר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2" name="כותרת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he-IL" smtClean="0"/>
              <a:t>לחץ כדי לערוך סגנונות טקסט של תבנית בסיס</a:t>
            </a:r>
          </a:p>
        </p:txBody>
      </p:sp>
      <p:sp>
        <p:nvSpPr>
          <p:cNvPr id="8" name="מחבר ישר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9" name="מחבר ישר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11" name="מחבר ישר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2" name="מלבן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3" name="מחבר ישר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4" name="אליפסה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18" name="מציין מיקום תוכן 17"/>
          <p:cNvSpPr>
            <a:spLocks noGrp="1"/>
          </p:cNvSpPr>
          <p:nvPr>
            <p:ph sz="quarter" idx="1"/>
          </p:nvPr>
        </p:nvSpPr>
        <p:spPr>
          <a:xfrm>
            <a:off x="304800" y="274320"/>
            <a:ext cx="5638800" cy="6327648"/>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21" name="מציין מיקום של תאריך 20"/>
          <p:cNvSpPr>
            <a:spLocks noGrp="1"/>
          </p:cNvSpPr>
          <p:nvPr>
            <p:ph type="dt" sz="half" idx="14"/>
          </p:nvPr>
        </p:nvSpPr>
        <p:spPr/>
        <p:txBody>
          <a:bodyPr rtlCol="0"/>
          <a:lstStyle/>
          <a:p>
            <a:fld id="{58E9482E-1177-E04C-A7A0-CE449D303BF8}" type="datetimeFigureOut">
              <a:rPr lang="en-US" smtClean="0">
                <a:solidFill>
                  <a:srgbClr val="575F6D"/>
                </a:solidFill>
              </a:rPr>
              <a:pPr/>
              <a:t>1/24/2017</a:t>
            </a:fld>
            <a:endParaRPr lang="en-US">
              <a:solidFill>
                <a:srgbClr val="575F6D"/>
              </a:solidFill>
            </a:endParaRPr>
          </a:p>
        </p:txBody>
      </p:sp>
      <p:sp>
        <p:nvSpPr>
          <p:cNvPr id="22" name="מציין מיקום של מספר שקופית 21"/>
          <p:cNvSpPr>
            <a:spLocks noGrp="1"/>
          </p:cNvSpPr>
          <p:nvPr>
            <p:ph type="sldNum" sz="quarter" idx="15"/>
          </p:nvPr>
        </p:nvSpPr>
        <p:spPr/>
        <p:txBody>
          <a:bodyPr rtlCol="0"/>
          <a:lstStyle/>
          <a:p>
            <a:fld id="{C07CCCB9-2A8F-EF46-B7D4-46C28140CCBA}" type="slidenum">
              <a:rPr lang="en-US" smtClean="0"/>
              <a:pPr/>
              <a:t>‹#›</a:t>
            </a:fld>
            <a:endParaRPr lang="en-US"/>
          </a:p>
        </p:txBody>
      </p:sp>
      <p:sp>
        <p:nvSpPr>
          <p:cNvPr id="23" name="מציין מיקום של כותרת תחתונה 22"/>
          <p:cNvSpPr>
            <a:spLocks noGrp="1"/>
          </p:cNvSpPr>
          <p:nvPr>
            <p:ph type="ftr" sz="quarter" idx="16"/>
          </p:nvPr>
        </p:nvSpPr>
        <p:spPr/>
        <p:txBody>
          <a:bodyPr rtlCol="0"/>
          <a:lstStyle/>
          <a:p>
            <a:endParaRPr lang="en-US">
              <a:solidFill>
                <a:srgbClr val="575F6D"/>
              </a:solidFill>
            </a:endParaRPr>
          </a:p>
        </p:txBody>
      </p:sp>
    </p:spTree>
    <p:extLst>
      <p:ext uri="{BB962C8B-B14F-4D97-AF65-F5344CB8AC3E}">
        <p14:creationId xmlns:p14="http://schemas.microsoft.com/office/powerpoint/2010/main" val="534690500"/>
      </p:ext>
    </p:extLst>
  </p:cSld>
  <p:clrMapOvr>
    <a:overrideClrMapping bg1="lt1" tx1="dk1" bg2="lt2" tx2="dk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9" name="מחבר ישר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3" name="אליפסה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 name="כותרת 1"/>
          <p:cNvSpPr>
            <a:spLocks noGrp="1"/>
          </p:cNvSpPr>
          <p:nvPr>
            <p:ph type="title"/>
          </p:nvPr>
        </p:nvSpPr>
        <p:spPr>
          <a:xfrm rot="5400000">
            <a:off x="3350133" y="3200400"/>
            <a:ext cx="6309360" cy="457200"/>
          </a:xfrm>
        </p:spPr>
        <p:txBody>
          <a:bodyPr anchor="b"/>
          <a:lstStyle>
            <a:lvl1pPr algn="l">
              <a:buNone/>
              <a:defRPr sz="2000" b="1"/>
            </a:lvl1pPr>
          </a:lstStyle>
          <a:p>
            <a:r>
              <a:rPr kumimoji="0" lang="he-IL" smtClean="0"/>
              <a:t>לחץ כדי לערוך סגנון כותרת של תבנית בסיס</a:t>
            </a:r>
            <a:endParaRPr kumimoji="0" lang="en-US"/>
          </a:p>
        </p:txBody>
      </p:sp>
      <p:sp>
        <p:nvSpPr>
          <p:cNvPr id="3" name="מציין מיקום של תמונה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he-IL" smtClean="0"/>
              <a:t>לחץ על הסמל כדי להוסיף תמונה</a:t>
            </a:r>
            <a:endParaRPr kumimoji="0" lang="en-US" dirty="0"/>
          </a:p>
        </p:txBody>
      </p:sp>
      <p:sp>
        <p:nvSpPr>
          <p:cNvPr id="4" name="מציין מיקום טקסט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he-IL" smtClean="0"/>
              <a:t>לחץ כדי לערוך סגנונות טקסט של תבנית בסיס</a:t>
            </a:r>
          </a:p>
        </p:txBody>
      </p:sp>
      <p:sp>
        <p:nvSpPr>
          <p:cNvPr id="10" name="מחבר ישר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1" name="מלבן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2" name="מחבר ישר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9" name="מחבר ישר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20" name="מחבר ישר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17" name="מציין מיקום של תאריך 16"/>
          <p:cNvSpPr>
            <a:spLocks noGrp="1"/>
          </p:cNvSpPr>
          <p:nvPr>
            <p:ph type="dt" sz="half" idx="10"/>
          </p:nvPr>
        </p:nvSpPr>
        <p:spPr/>
        <p:txBody>
          <a:bodyPr rtlCol="0"/>
          <a:lstStyle/>
          <a:p>
            <a:fld id="{58E9482E-1177-E04C-A7A0-CE449D303BF8}" type="datetimeFigureOut">
              <a:rPr lang="en-US" smtClean="0">
                <a:solidFill>
                  <a:srgbClr val="575F6D"/>
                </a:solidFill>
              </a:rPr>
              <a:pPr/>
              <a:t>1/24/2017</a:t>
            </a:fld>
            <a:endParaRPr lang="en-US">
              <a:solidFill>
                <a:srgbClr val="575F6D"/>
              </a:solidFill>
            </a:endParaRPr>
          </a:p>
        </p:txBody>
      </p:sp>
      <p:sp>
        <p:nvSpPr>
          <p:cNvPr id="18" name="מציין מיקום של מספר שקופית 17"/>
          <p:cNvSpPr>
            <a:spLocks noGrp="1"/>
          </p:cNvSpPr>
          <p:nvPr>
            <p:ph type="sldNum" sz="quarter" idx="11"/>
          </p:nvPr>
        </p:nvSpPr>
        <p:spPr/>
        <p:txBody>
          <a:bodyPr rtlCol="0"/>
          <a:lstStyle/>
          <a:p>
            <a:fld id="{C07CCCB9-2A8F-EF46-B7D4-46C28140CCBA}" type="slidenum">
              <a:rPr lang="en-US" smtClean="0"/>
              <a:pPr/>
              <a:t>‹#›</a:t>
            </a:fld>
            <a:endParaRPr lang="en-US"/>
          </a:p>
        </p:txBody>
      </p:sp>
      <p:sp>
        <p:nvSpPr>
          <p:cNvPr id="21" name="מציין מיקום של כותרת תחתונה 20"/>
          <p:cNvSpPr>
            <a:spLocks noGrp="1"/>
          </p:cNvSpPr>
          <p:nvPr>
            <p:ph type="ftr" sz="quarter" idx="12"/>
          </p:nvPr>
        </p:nvSpPr>
        <p:spPr/>
        <p:txBody>
          <a:bodyPr rtlCol="0"/>
          <a:lstStyle/>
          <a:p>
            <a:endParaRPr lang="en-US">
              <a:solidFill>
                <a:srgbClr val="575F6D"/>
              </a:solidFill>
            </a:endParaRPr>
          </a:p>
        </p:txBody>
      </p:sp>
    </p:spTree>
    <p:extLst>
      <p:ext uri="{BB962C8B-B14F-4D97-AF65-F5344CB8AC3E}">
        <p14:creationId xmlns:p14="http://schemas.microsoft.com/office/powerpoint/2010/main" val="145777337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5" name="מציין מיקום של כותרת תחתונה 4"/>
          <p:cNvSpPr>
            <a:spLocks noGrp="1"/>
          </p:cNvSpPr>
          <p:nvPr>
            <p:ph type="ftr" sz="quarter" idx="11"/>
          </p:nvPr>
        </p:nvSpPr>
        <p:spPr/>
        <p:txBody>
          <a:bodyPr/>
          <a:lstStyle/>
          <a:p>
            <a:endParaRPr lang="en-US">
              <a:solidFill>
                <a:srgbClr val="575F6D"/>
              </a:solidFill>
            </a:endParaRPr>
          </a:p>
        </p:txBody>
      </p:sp>
      <p:sp>
        <p:nvSpPr>
          <p:cNvPr id="6" name="מציין מיקום של מספר שקופית 5"/>
          <p:cNvSpPr>
            <a:spLocks noGrp="1"/>
          </p:cNvSpPr>
          <p:nvPr>
            <p:ph type="sldNum" sz="quarter" idx="12"/>
          </p:nvPr>
        </p:nvSpPr>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19281043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9"/>
            <a:ext cx="1676400" cy="5851525"/>
          </a:xfrm>
        </p:spPr>
        <p:txBody>
          <a:bodyPr vert="eaVer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p>
            <a:fld id="{58E9482E-1177-E04C-A7A0-CE449D303BF8}" type="datetimeFigureOut">
              <a:rPr lang="en-US" smtClean="0">
                <a:solidFill>
                  <a:srgbClr val="575F6D"/>
                </a:solidFill>
              </a:rPr>
              <a:pPr/>
              <a:t>1/24/2017</a:t>
            </a:fld>
            <a:endParaRPr lang="en-US">
              <a:solidFill>
                <a:srgbClr val="575F6D"/>
              </a:solidFill>
            </a:endParaRPr>
          </a:p>
        </p:txBody>
      </p:sp>
      <p:sp>
        <p:nvSpPr>
          <p:cNvPr id="5" name="מציין מיקום של כותרת תחתונה 4"/>
          <p:cNvSpPr>
            <a:spLocks noGrp="1"/>
          </p:cNvSpPr>
          <p:nvPr>
            <p:ph type="ftr" sz="quarter" idx="11"/>
          </p:nvPr>
        </p:nvSpPr>
        <p:spPr/>
        <p:txBody>
          <a:bodyPr/>
          <a:lstStyle/>
          <a:p>
            <a:endParaRPr lang="en-US">
              <a:solidFill>
                <a:srgbClr val="575F6D"/>
              </a:solidFill>
            </a:endParaRPr>
          </a:p>
        </p:txBody>
      </p:sp>
      <p:sp>
        <p:nvSpPr>
          <p:cNvPr id="6" name="מציין מיקום של מספר שקופית 5"/>
          <p:cNvSpPr>
            <a:spLocks noGrp="1"/>
          </p:cNvSpPr>
          <p:nvPr>
            <p:ph type="sldNum" sz="quarter" idx="12"/>
          </p:nvPr>
        </p:nvSpPr>
        <p:spPr/>
        <p:txBody>
          <a:bodyPr/>
          <a:lstStyle/>
          <a:p>
            <a:fld id="{C07CCCB9-2A8F-EF46-B7D4-46C28140CCBA}" type="slidenum">
              <a:rPr lang="en-US" smtClean="0"/>
              <a:pPr/>
              <a:t>‹#›</a:t>
            </a:fld>
            <a:endParaRPr lang="en-US"/>
          </a:p>
        </p:txBody>
      </p:sp>
    </p:spTree>
    <p:extLst>
      <p:ext uri="{BB962C8B-B14F-4D97-AF65-F5344CB8AC3E}">
        <p14:creationId xmlns:p14="http://schemas.microsoft.com/office/powerpoint/2010/main" val="33725246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12E67679-EF71-4C87-9458-3E7375C2A99D}"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5216482-482C-4350-85B4-615BABD71CF7}"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94326583"/>
      </p:ext>
    </p:extLst>
  </p:cSld>
  <p:clrMapOvr>
    <a:masterClrMapping/>
  </p:clrMapOvr>
  <p:transition advClick="0" advTm="2000">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12E67679-EF71-4C87-9458-3E7375C2A99D}"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5216482-482C-4350-85B4-615BABD71CF7}"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220765196"/>
      </p:ext>
    </p:extLst>
  </p:cSld>
  <p:clrMapOvr>
    <a:masterClrMapping/>
  </p:clrMapOvr>
  <p:transition advClick="0" advTm="2000">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12E67679-EF71-4C87-9458-3E7375C2A99D}"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5216482-482C-4350-85B4-615BABD71CF7}"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511884560"/>
      </p:ext>
    </p:extLst>
  </p:cSld>
  <p:clrMapOvr>
    <a:masterClrMapping/>
  </p:clrMapOvr>
  <p:transition advClick="0" advTm="2000">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12E67679-EF71-4C87-9458-3E7375C2A99D}"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05216482-482C-4350-85B4-615BABD71CF7}"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110077866"/>
      </p:ext>
    </p:extLst>
  </p:cSld>
  <p:clrMapOvr>
    <a:masterClrMapping/>
  </p:clrMapOvr>
  <p:transition advClick="0" advTm="2000">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12E67679-EF71-4C87-9458-3E7375C2A99D}"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endParaRPr lang="he-IL">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05216482-482C-4350-85B4-615BABD71CF7}"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800752046"/>
      </p:ext>
    </p:extLst>
  </p:cSld>
  <p:clrMapOvr>
    <a:masterClrMapping/>
  </p:clrMapOvr>
  <p:transition advClick="0" advTm="2000">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12E67679-EF71-4C87-9458-3E7375C2A99D}"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05216482-482C-4350-85B4-615BABD71CF7}"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830764262"/>
      </p:ext>
    </p:extLst>
  </p:cSld>
  <p:clrMapOvr>
    <a:masterClrMapping/>
  </p:clrMapOvr>
  <p:transition advClick="0" advTm="2000">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12E67679-EF71-4C87-9458-3E7375C2A99D}"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endParaRPr lang="he-IL">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05216482-482C-4350-85B4-615BABD71CF7}"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783002771"/>
      </p:ext>
    </p:extLst>
  </p:cSld>
  <p:clrMapOvr>
    <a:masterClrMapping/>
  </p:clrMapOvr>
  <p:transition advClick="0" advTm="2000">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12E67679-EF71-4C87-9458-3E7375C2A99D}"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05216482-482C-4350-85B4-615BABD71CF7}"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191636891"/>
      </p:ext>
    </p:extLst>
  </p:cSld>
  <p:clrMapOvr>
    <a:masterClrMapping/>
  </p:clrMapOvr>
  <p:transition advClick="0" advTm="2000">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12E67679-EF71-4C87-9458-3E7375C2A99D}"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05216482-482C-4350-85B4-615BABD71CF7}"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912703199"/>
      </p:ext>
    </p:extLst>
  </p:cSld>
  <p:clrMapOvr>
    <a:masterClrMapping/>
  </p:clrMapOvr>
  <p:transition advClick="0" advTm="2000">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12E67679-EF71-4C87-9458-3E7375C2A99D}"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5216482-482C-4350-85B4-615BABD71CF7}"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055966840"/>
      </p:ext>
    </p:extLst>
  </p:cSld>
  <p:clrMapOvr>
    <a:masterClrMapping/>
  </p:clrMapOvr>
  <p:transition advClick="0" advTm="2000">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12E67679-EF71-4C87-9458-3E7375C2A99D}"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5216482-482C-4350-85B4-615BABD71CF7}"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080393287"/>
      </p:ext>
    </p:extLst>
  </p:cSld>
  <p:clrMapOvr>
    <a:masterClrMapping/>
  </p:clrMapOvr>
  <p:transition advClick="0" advTm="2000">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bl">
  <p:cSld name="כותרת וטבלה">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7813"/>
            <a:ext cx="8229600" cy="1143000"/>
          </a:xfrm>
        </p:spPr>
        <p:txBody>
          <a:bodyPr/>
          <a:lstStyle/>
          <a:p>
            <a:r>
              <a:rPr lang="he-IL" smtClean="0"/>
              <a:t>לחץ כדי לערוך סגנון כותרת של תבנית בסיס</a:t>
            </a:r>
            <a:endParaRPr lang="he-IL"/>
          </a:p>
        </p:txBody>
      </p:sp>
      <p:sp>
        <p:nvSpPr>
          <p:cNvPr id="3" name="מציין מיקום של טבלה 2"/>
          <p:cNvSpPr>
            <a:spLocks noGrp="1"/>
          </p:cNvSpPr>
          <p:nvPr>
            <p:ph type="tbl" idx="1"/>
          </p:nvPr>
        </p:nvSpPr>
        <p:spPr>
          <a:xfrm>
            <a:off x="457200" y="1600200"/>
            <a:ext cx="8229600" cy="4530725"/>
          </a:xfrm>
        </p:spPr>
        <p:txBody>
          <a:bodyPr/>
          <a:lstStyle/>
          <a:p>
            <a:pPr lvl="0"/>
            <a:endParaRPr lang="he-IL" noProof="0" smtClean="0"/>
          </a:p>
        </p:txBody>
      </p:sp>
      <p:sp>
        <p:nvSpPr>
          <p:cNvPr id="4" name="Rectangle 44"/>
          <p:cNvSpPr>
            <a:spLocks noGrp="1" noChangeArrowheads="1"/>
          </p:cNvSpPr>
          <p:nvPr>
            <p:ph type="dt" sz="half" idx="10"/>
          </p:nvPr>
        </p:nvSpPr>
        <p:spPr>
          <a:ln/>
        </p:spPr>
        <p:txBody>
          <a:bodyPr/>
          <a:lstStyle>
            <a:lvl1pPr>
              <a:defRPr/>
            </a:lvl1pPr>
          </a:lstStyle>
          <a:p>
            <a:pPr>
              <a:defRPr/>
            </a:pPr>
            <a:endParaRPr lang="en-US">
              <a:solidFill>
                <a:prstClr val="black">
                  <a:tint val="75000"/>
                </a:prstClr>
              </a:solidFill>
            </a:endParaRPr>
          </a:p>
        </p:txBody>
      </p:sp>
      <p:sp>
        <p:nvSpPr>
          <p:cNvPr id="5" name="Rectangle 45"/>
          <p:cNvSpPr>
            <a:spLocks noGrp="1" noChangeArrowheads="1"/>
          </p:cNvSpPr>
          <p:nvPr>
            <p:ph type="ftr" sz="quarter" idx="11"/>
          </p:nvPr>
        </p:nvSpPr>
        <p:spPr>
          <a:ln/>
        </p:spPr>
        <p:txBody>
          <a:bodyPr/>
          <a:lstStyle>
            <a:lvl1pPr>
              <a:defRPr/>
            </a:lvl1pPr>
          </a:lstStyle>
          <a:p>
            <a:pPr>
              <a:defRPr/>
            </a:pPr>
            <a:endParaRPr lang="en-US">
              <a:solidFill>
                <a:prstClr val="black">
                  <a:tint val="75000"/>
                </a:prstClr>
              </a:solidFill>
            </a:endParaRPr>
          </a:p>
        </p:txBody>
      </p:sp>
      <p:sp>
        <p:nvSpPr>
          <p:cNvPr id="6" name="Rectangle 46"/>
          <p:cNvSpPr>
            <a:spLocks noGrp="1" noChangeArrowheads="1"/>
          </p:cNvSpPr>
          <p:nvPr>
            <p:ph type="sldNum" sz="quarter" idx="12"/>
          </p:nvPr>
        </p:nvSpPr>
        <p:spPr>
          <a:ln/>
        </p:spPr>
        <p:txBody>
          <a:bodyPr/>
          <a:lstStyle>
            <a:lvl1pPr>
              <a:defRPr/>
            </a:lvl1pPr>
          </a:lstStyle>
          <a:p>
            <a:pPr>
              <a:defRPr/>
            </a:pPr>
            <a:fld id="{0522B293-60B1-479B-9F5B-7FEF0AF97625}" type="slidenum">
              <a:rPr lang="he-IL">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749338438"/>
      </p:ext>
    </p:extLst>
  </p:cSld>
  <p:clrMapOvr>
    <a:masterClrMapping/>
  </p:clrMapOvr>
  <p:transition advClick="0" advTm="2000">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4" name="מלבן 14"/>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5" name="מלבן 16"/>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6" name="מלבן 17"/>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7" name="מלבן 18"/>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10" name="מחבר ישר 1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1" name="מחבר ישר 2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2" name="מחבר ישר 23"/>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3" name="מחבר ישר 24"/>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4" name="מחבר ישר 25"/>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5" name="מחבר ישר 26"/>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6" name="מלבן 2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7" name="אליפסה 28"/>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8" name="אליפסה 29"/>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9" name="אליפסה 30"/>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0" name="אליפסה 31"/>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1" name="אליפסה 32"/>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8" name="כותרת 7"/>
          <p:cNvSpPr>
            <a:spLocks noGrp="1"/>
          </p:cNvSpPr>
          <p:nvPr>
            <p:ph type="ctrTitle"/>
          </p:nvPr>
        </p:nvSpPr>
        <p:spPr>
          <a:xfrm>
            <a:off x="2286000" y="3124200"/>
            <a:ext cx="6172200" cy="1894362"/>
          </a:xfrm>
        </p:spPr>
        <p:txBody>
          <a:bodyPr/>
          <a:lstStyle>
            <a:lvl1pPr>
              <a:defRPr b="1"/>
            </a:lvl1pPr>
          </a:lstStyle>
          <a:p>
            <a:r>
              <a:rPr lang="he-IL" smtClean="0"/>
              <a:t>לחץ כדי לערוך סגנון כותרת של תבנית בסיס</a:t>
            </a:r>
            <a:endParaRPr lang="en-US"/>
          </a:p>
        </p:txBody>
      </p:sp>
      <p:sp>
        <p:nvSpPr>
          <p:cNvPr id="9" name="כותרת משנה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he-IL" smtClean="0"/>
              <a:t>לחץ כדי לערוך סגנון כותרת משנה של תבנית בסיס</a:t>
            </a:r>
            <a:endParaRPr lang="en-US"/>
          </a:p>
        </p:txBody>
      </p:sp>
      <p:sp>
        <p:nvSpPr>
          <p:cNvPr id="22" name="מציין מיקום של תאריך 27"/>
          <p:cNvSpPr>
            <a:spLocks noGrp="1"/>
          </p:cNvSpPr>
          <p:nvPr>
            <p:ph type="dt" sz="half" idx="10"/>
          </p:nvPr>
        </p:nvSpPr>
        <p:spPr bwMode="auto">
          <a:xfrm rot="5400000">
            <a:off x="7764463" y="1174750"/>
            <a:ext cx="2286000" cy="381000"/>
          </a:xfrm>
        </p:spPr>
        <p:txBody>
          <a:bodyPr/>
          <a:lstStyle>
            <a:lvl1pPr>
              <a:defRPr/>
            </a:lvl1pPr>
          </a:lstStyle>
          <a:p>
            <a:pPr>
              <a:defRPr/>
            </a:pPr>
            <a:fld id="{5C874DE9-EFA3-42A4-9B83-879656253671}" type="datetimeFigureOut">
              <a:rPr lang="he-IL">
                <a:solidFill>
                  <a:srgbClr val="575F6D"/>
                </a:solidFill>
              </a:rPr>
              <a:pPr>
                <a:defRPr/>
              </a:pPr>
              <a:t>כ"ו/טבת/תשע"ז</a:t>
            </a:fld>
            <a:endParaRPr lang="he-IL">
              <a:solidFill>
                <a:srgbClr val="575F6D"/>
              </a:solidFill>
            </a:endParaRPr>
          </a:p>
        </p:txBody>
      </p:sp>
      <p:sp>
        <p:nvSpPr>
          <p:cNvPr id="23" name="מציין מיקום של כותרת תחתונה 16"/>
          <p:cNvSpPr>
            <a:spLocks noGrp="1"/>
          </p:cNvSpPr>
          <p:nvPr>
            <p:ph type="ftr" sz="quarter" idx="11"/>
          </p:nvPr>
        </p:nvSpPr>
        <p:spPr bwMode="auto">
          <a:xfrm rot="5400000">
            <a:off x="7077076" y="4181475"/>
            <a:ext cx="3657600" cy="384175"/>
          </a:xfrm>
        </p:spPr>
        <p:txBody>
          <a:bodyPr/>
          <a:lstStyle>
            <a:lvl1pPr>
              <a:defRPr/>
            </a:lvl1pPr>
          </a:lstStyle>
          <a:p>
            <a:pPr>
              <a:defRPr/>
            </a:pPr>
            <a:endParaRPr lang="he-IL">
              <a:solidFill>
                <a:srgbClr val="575F6D"/>
              </a:solidFill>
            </a:endParaRPr>
          </a:p>
        </p:txBody>
      </p:sp>
      <p:sp>
        <p:nvSpPr>
          <p:cNvPr id="24" name="מציין מיקום של מספר שקופית 28"/>
          <p:cNvSpPr>
            <a:spLocks noGrp="1"/>
          </p:cNvSpPr>
          <p:nvPr>
            <p:ph type="sldNum" sz="quarter" idx="12"/>
          </p:nvPr>
        </p:nvSpPr>
        <p:spPr bwMode="auto">
          <a:xfrm>
            <a:off x="1325563" y="4929188"/>
            <a:ext cx="609600" cy="517525"/>
          </a:xfrm>
        </p:spPr>
        <p:txBody>
          <a:bodyPr/>
          <a:lstStyle>
            <a:lvl1pPr>
              <a:defRPr/>
            </a:lvl1pPr>
          </a:lstStyle>
          <a:p>
            <a:pPr>
              <a:defRPr/>
            </a:pPr>
            <a:fld id="{670D4B99-9E27-4EA6-92DB-5BAF1AF9C3D7}" type="slidenum">
              <a:rPr lang="he-IL"/>
              <a:pPr>
                <a:defRPr/>
              </a:pPr>
              <a:t>‹#›</a:t>
            </a:fld>
            <a:endParaRPr lang="he-IL"/>
          </a:p>
        </p:txBody>
      </p:sp>
    </p:spTree>
    <p:extLst>
      <p:ext uri="{BB962C8B-B14F-4D97-AF65-F5344CB8AC3E}">
        <p14:creationId xmlns:p14="http://schemas.microsoft.com/office/powerpoint/2010/main" val="2568222641"/>
      </p:ext>
    </p:extLst>
  </p:cSld>
  <p:clrMapOvr>
    <a:overrideClrMapping bg1="lt1" tx1="dk1" bg2="lt2" tx2="dk2" accent1="accent1" accent2="accent2" accent3="accent3" accent4="accent4" accent5="accent5" accent6="accent6" hlink="hlink" folHlink="folHlink"/>
  </p:clrMapOvr>
  <p:transition advClick="0" advTm="10000">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en-US"/>
          </a:p>
        </p:txBody>
      </p:sp>
      <p:sp>
        <p:nvSpPr>
          <p:cNvPr id="8" name="מציין מיקום תוכן 7"/>
          <p:cNvSpPr>
            <a:spLocks noGrp="1"/>
          </p:cNvSpPr>
          <p:nvPr>
            <p:ph sz="quarter" idx="1"/>
          </p:nvPr>
        </p:nvSpPr>
        <p:spPr>
          <a:xfrm>
            <a:off x="457200" y="1600200"/>
            <a:ext cx="7467600" cy="4873752"/>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מציין מיקום של תאריך 6"/>
          <p:cNvSpPr>
            <a:spLocks noGrp="1"/>
          </p:cNvSpPr>
          <p:nvPr>
            <p:ph type="dt" sz="half" idx="10"/>
          </p:nvPr>
        </p:nvSpPr>
        <p:spPr/>
        <p:txBody>
          <a:bodyPr rtlCol="0"/>
          <a:lstStyle>
            <a:lvl1pPr>
              <a:defRPr/>
            </a:lvl1pPr>
          </a:lstStyle>
          <a:p>
            <a:pPr>
              <a:defRPr/>
            </a:pPr>
            <a:fld id="{6D2A82D4-E11B-41C6-93D9-9683E4E1A453}" type="datetimeFigureOut">
              <a:rPr lang="he-IL">
                <a:solidFill>
                  <a:srgbClr val="575F6D"/>
                </a:solidFill>
              </a:rPr>
              <a:pPr>
                <a:defRPr/>
              </a:pPr>
              <a:t>כ"ו/טבת/תשע"ז</a:t>
            </a:fld>
            <a:endParaRPr lang="he-IL">
              <a:solidFill>
                <a:srgbClr val="575F6D"/>
              </a:solidFill>
            </a:endParaRPr>
          </a:p>
        </p:txBody>
      </p:sp>
      <p:sp>
        <p:nvSpPr>
          <p:cNvPr id="5" name="מציין מיקום של מספר שקופית 8"/>
          <p:cNvSpPr>
            <a:spLocks noGrp="1"/>
          </p:cNvSpPr>
          <p:nvPr>
            <p:ph type="sldNum" sz="quarter" idx="11"/>
          </p:nvPr>
        </p:nvSpPr>
        <p:spPr/>
        <p:txBody>
          <a:bodyPr rtlCol="0"/>
          <a:lstStyle>
            <a:lvl1pPr>
              <a:defRPr/>
            </a:lvl1pPr>
          </a:lstStyle>
          <a:p>
            <a:pPr>
              <a:defRPr/>
            </a:pPr>
            <a:fld id="{ACBFAD45-1CEC-431B-BED9-52FB42451A3C}" type="slidenum">
              <a:rPr lang="he-IL"/>
              <a:pPr>
                <a:defRPr/>
              </a:pPr>
              <a:t>‹#›</a:t>
            </a:fld>
            <a:endParaRPr lang="he-IL"/>
          </a:p>
        </p:txBody>
      </p:sp>
      <p:sp>
        <p:nvSpPr>
          <p:cNvPr id="6" name="מציין מיקום של כותרת תחתונה 9"/>
          <p:cNvSpPr>
            <a:spLocks noGrp="1"/>
          </p:cNvSpPr>
          <p:nvPr>
            <p:ph type="ftr" sz="quarter" idx="12"/>
          </p:nvPr>
        </p:nvSpPr>
        <p:spPr/>
        <p:txBody>
          <a:bodyPr rtlCol="0"/>
          <a:lstStyle>
            <a:lvl1pPr>
              <a:defRPr/>
            </a:lvl1pPr>
          </a:lstStyle>
          <a:p>
            <a:pPr>
              <a:defRPr/>
            </a:pPr>
            <a:endParaRPr lang="he-IL">
              <a:solidFill>
                <a:srgbClr val="575F6D"/>
              </a:solidFill>
            </a:endParaRPr>
          </a:p>
        </p:txBody>
      </p:sp>
    </p:spTree>
    <p:extLst>
      <p:ext uri="{BB962C8B-B14F-4D97-AF65-F5344CB8AC3E}">
        <p14:creationId xmlns:p14="http://schemas.microsoft.com/office/powerpoint/2010/main" val="3333269555"/>
      </p:ext>
    </p:extLst>
  </p:cSld>
  <p:clrMapOvr>
    <a:masterClrMapping/>
  </p:clrMapOvr>
  <p:transition advClick="0" advTm="10000">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4" name="מלבן 14"/>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5" name="מלבן 16"/>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6" name="מלבן 17"/>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7" name="מלבן 18"/>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8" name="מחבר ישר 1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white"/>
              </a:solidFill>
              <a:latin typeface="Arial" pitchFamily="34" charset="0"/>
              <a:cs typeface="Arial" pitchFamily="34" charset="0"/>
            </a:endParaRPr>
          </a:p>
        </p:txBody>
      </p:sp>
      <p:sp>
        <p:nvSpPr>
          <p:cNvPr id="9" name="מחבר ישר 2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white"/>
              </a:solidFill>
              <a:latin typeface="Arial" pitchFamily="34" charset="0"/>
              <a:cs typeface="Arial" pitchFamily="34" charset="0"/>
            </a:endParaRPr>
          </a:p>
        </p:txBody>
      </p:sp>
      <p:sp>
        <p:nvSpPr>
          <p:cNvPr id="10" name="מחבר ישר 23"/>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white"/>
              </a:solidFill>
              <a:latin typeface="Arial" pitchFamily="34" charset="0"/>
              <a:cs typeface="Arial" pitchFamily="34" charset="0"/>
            </a:endParaRPr>
          </a:p>
        </p:txBody>
      </p:sp>
      <p:sp>
        <p:nvSpPr>
          <p:cNvPr id="11" name="מחבר ישר 24"/>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white"/>
              </a:solidFill>
              <a:latin typeface="Arial" pitchFamily="34" charset="0"/>
              <a:cs typeface="Arial" pitchFamily="34" charset="0"/>
            </a:endParaRPr>
          </a:p>
        </p:txBody>
      </p:sp>
      <p:sp>
        <p:nvSpPr>
          <p:cNvPr id="12" name="מחבר ישר 25"/>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white"/>
              </a:solidFill>
              <a:latin typeface="Arial" pitchFamily="34" charset="0"/>
              <a:cs typeface="Arial" pitchFamily="34" charset="0"/>
            </a:endParaRPr>
          </a:p>
        </p:txBody>
      </p:sp>
      <p:sp>
        <p:nvSpPr>
          <p:cNvPr id="13" name="מלבן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4" name="אליפסה 27"/>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5" name="אליפסה 28"/>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6" name="אליפסה 29"/>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7" name="אליפסה 30"/>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8" name="אליפסה 31"/>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9" name="מחבר ישר 32"/>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white"/>
              </a:solidFill>
              <a:latin typeface="Arial" pitchFamily="34" charset="0"/>
              <a:cs typeface="Arial" pitchFamily="34" charset="0"/>
            </a:endParaRPr>
          </a:p>
        </p:txBody>
      </p:sp>
      <p:sp>
        <p:nvSpPr>
          <p:cNvPr id="2" name="כותרת 1"/>
          <p:cNvSpPr>
            <a:spLocks noGrp="1"/>
          </p:cNvSpPr>
          <p:nvPr>
            <p:ph type="title"/>
          </p:nvPr>
        </p:nvSpPr>
        <p:spPr>
          <a:xfrm>
            <a:off x="2286000" y="2895600"/>
            <a:ext cx="6172200" cy="2053590"/>
          </a:xfrm>
        </p:spPr>
        <p:txBody>
          <a:bodyPr/>
          <a:lstStyle>
            <a:lvl1pPr algn="l">
              <a:buNone/>
              <a:defRPr sz="3000" b="1" cap="small" baseline="0"/>
            </a:lvl1pPr>
          </a:lstStyle>
          <a:p>
            <a:r>
              <a:rPr lang="he-IL" smtClean="0"/>
              <a:t>לחץ כדי לערוך סגנון כותרת של תבנית בסיס</a:t>
            </a:r>
            <a:endParaRPr lang="en-US"/>
          </a:p>
        </p:txBody>
      </p:sp>
      <p:sp>
        <p:nvSpPr>
          <p:cNvPr id="3" name="מציין מיקום טקסט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he-IL" smtClean="0"/>
              <a:t>לחץ כדי לערוך סגנונות טקסט של תבנית בסיס</a:t>
            </a:r>
          </a:p>
        </p:txBody>
      </p:sp>
      <p:sp>
        <p:nvSpPr>
          <p:cNvPr id="20" name="מציין מיקום של תאריך 3"/>
          <p:cNvSpPr>
            <a:spLocks noGrp="1"/>
          </p:cNvSpPr>
          <p:nvPr>
            <p:ph type="dt" sz="half" idx="10"/>
          </p:nvPr>
        </p:nvSpPr>
        <p:spPr bwMode="auto">
          <a:xfrm rot="5400000">
            <a:off x="7762875" y="1169988"/>
            <a:ext cx="2286000" cy="381000"/>
          </a:xfrm>
        </p:spPr>
        <p:txBody>
          <a:bodyPr/>
          <a:lstStyle>
            <a:lvl1pPr>
              <a:defRPr/>
            </a:lvl1pPr>
          </a:lstStyle>
          <a:p>
            <a:pPr>
              <a:defRPr/>
            </a:pPr>
            <a:fld id="{19A01012-221B-4A4A-8C94-8699F000D234}" type="datetimeFigureOut">
              <a:rPr lang="he-IL">
                <a:solidFill>
                  <a:srgbClr val="FFF39D"/>
                </a:solidFill>
              </a:rPr>
              <a:pPr>
                <a:defRPr/>
              </a:pPr>
              <a:t>כ"ו/טבת/תשע"ז</a:t>
            </a:fld>
            <a:endParaRPr lang="he-IL">
              <a:solidFill>
                <a:srgbClr val="FFF39D"/>
              </a:solidFill>
            </a:endParaRPr>
          </a:p>
        </p:txBody>
      </p:sp>
      <p:sp>
        <p:nvSpPr>
          <p:cNvPr id="21" name="מציין מיקום של כותרת תחתונה 4"/>
          <p:cNvSpPr>
            <a:spLocks noGrp="1"/>
          </p:cNvSpPr>
          <p:nvPr>
            <p:ph type="ftr" sz="quarter" idx="11"/>
          </p:nvPr>
        </p:nvSpPr>
        <p:spPr bwMode="auto">
          <a:xfrm rot="5400000">
            <a:off x="7077076" y="4178300"/>
            <a:ext cx="3657600" cy="384175"/>
          </a:xfrm>
        </p:spPr>
        <p:txBody>
          <a:bodyPr/>
          <a:lstStyle>
            <a:lvl1pPr>
              <a:defRPr/>
            </a:lvl1pPr>
          </a:lstStyle>
          <a:p>
            <a:pPr>
              <a:defRPr/>
            </a:pPr>
            <a:endParaRPr lang="he-IL">
              <a:solidFill>
                <a:srgbClr val="FFF39D"/>
              </a:solidFill>
            </a:endParaRPr>
          </a:p>
        </p:txBody>
      </p:sp>
      <p:sp>
        <p:nvSpPr>
          <p:cNvPr id="22" name="מציין מיקום של מספר שקופית 5"/>
          <p:cNvSpPr>
            <a:spLocks noGrp="1"/>
          </p:cNvSpPr>
          <p:nvPr>
            <p:ph type="sldNum" sz="quarter" idx="12"/>
          </p:nvPr>
        </p:nvSpPr>
        <p:spPr bwMode="auto">
          <a:xfrm>
            <a:off x="1339850" y="4929188"/>
            <a:ext cx="609600" cy="517525"/>
          </a:xfrm>
        </p:spPr>
        <p:txBody>
          <a:bodyPr/>
          <a:lstStyle>
            <a:lvl1pPr>
              <a:defRPr/>
            </a:lvl1pPr>
          </a:lstStyle>
          <a:p>
            <a:pPr>
              <a:defRPr/>
            </a:pPr>
            <a:fld id="{36BA064E-A398-4D71-B344-9CD13BC8A924}" type="slidenum">
              <a:rPr lang="he-IL"/>
              <a:pPr>
                <a:defRPr/>
              </a:pPr>
              <a:t>‹#›</a:t>
            </a:fld>
            <a:endParaRPr lang="he-IL"/>
          </a:p>
        </p:txBody>
      </p:sp>
    </p:spTree>
    <p:extLst>
      <p:ext uri="{BB962C8B-B14F-4D97-AF65-F5344CB8AC3E}">
        <p14:creationId xmlns:p14="http://schemas.microsoft.com/office/powerpoint/2010/main" val="580201952"/>
      </p:ext>
    </p:extLst>
  </p:cSld>
  <p:clrMapOvr>
    <a:overrideClrMapping bg1="dk1" tx1="lt1" bg2="dk2" tx2="lt2" accent1="accent1" accent2="accent2" accent3="accent3" accent4="accent4" accent5="accent5" accent6="accent6" hlink="hlink" folHlink="folHlink"/>
  </p:clrMapOvr>
  <p:transition advClick="0" advTm="10000">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en-US"/>
          </a:p>
        </p:txBody>
      </p:sp>
      <p:sp>
        <p:nvSpPr>
          <p:cNvPr id="9" name="מציין מיקום תוכן 8"/>
          <p:cNvSpPr>
            <a:spLocks noGrp="1"/>
          </p:cNvSpPr>
          <p:nvPr>
            <p:ph sz="quarter" idx="1"/>
          </p:nvPr>
        </p:nvSpPr>
        <p:spPr>
          <a:xfrm>
            <a:off x="457200" y="1600200"/>
            <a:ext cx="3657600" cy="457200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11" name="מציין מיקום תוכן 10"/>
          <p:cNvSpPr>
            <a:spLocks noGrp="1"/>
          </p:cNvSpPr>
          <p:nvPr>
            <p:ph sz="quarter" idx="2"/>
          </p:nvPr>
        </p:nvSpPr>
        <p:spPr>
          <a:xfrm>
            <a:off x="4270248" y="1600200"/>
            <a:ext cx="3657600" cy="457200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5" name="מציין מיקום של תאריך 4"/>
          <p:cNvSpPr>
            <a:spLocks noGrp="1"/>
          </p:cNvSpPr>
          <p:nvPr>
            <p:ph type="dt" sz="half" idx="10"/>
          </p:nvPr>
        </p:nvSpPr>
        <p:spPr/>
        <p:txBody>
          <a:bodyPr/>
          <a:lstStyle>
            <a:lvl1pPr>
              <a:defRPr/>
            </a:lvl1pPr>
          </a:lstStyle>
          <a:p>
            <a:pPr>
              <a:defRPr/>
            </a:pPr>
            <a:fld id="{7ABAAF3C-68E9-4F37-B57E-3DCCC252322F}" type="datetimeFigureOut">
              <a:rPr lang="he-IL">
                <a:solidFill>
                  <a:srgbClr val="575F6D"/>
                </a:solidFill>
              </a:rPr>
              <a:pPr>
                <a:defRPr/>
              </a:pPr>
              <a:t>כ"ו/טבת/תשע"ז</a:t>
            </a:fld>
            <a:endParaRPr lang="he-IL">
              <a:solidFill>
                <a:srgbClr val="575F6D"/>
              </a:solidFill>
            </a:endParaRPr>
          </a:p>
        </p:txBody>
      </p:sp>
      <p:sp>
        <p:nvSpPr>
          <p:cNvPr id="6" name="מציין מיקום של כותרת תחתונה 5"/>
          <p:cNvSpPr>
            <a:spLocks noGrp="1"/>
          </p:cNvSpPr>
          <p:nvPr>
            <p:ph type="ftr" sz="quarter" idx="11"/>
          </p:nvPr>
        </p:nvSpPr>
        <p:spPr/>
        <p:txBody>
          <a:bodyPr/>
          <a:lstStyle>
            <a:lvl1pPr>
              <a:defRPr/>
            </a:lvl1pPr>
          </a:lstStyle>
          <a:p>
            <a:pPr>
              <a:defRPr/>
            </a:pPr>
            <a:endParaRPr lang="he-IL">
              <a:solidFill>
                <a:srgbClr val="575F6D"/>
              </a:solidFill>
            </a:endParaRPr>
          </a:p>
        </p:txBody>
      </p:sp>
      <p:sp>
        <p:nvSpPr>
          <p:cNvPr id="7" name="מציין מיקום של מספר שקופית 6"/>
          <p:cNvSpPr>
            <a:spLocks noGrp="1"/>
          </p:cNvSpPr>
          <p:nvPr>
            <p:ph type="sldNum" sz="quarter" idx="12"/>
          </p:nvPr>
        </p:nvSpPr>
        <p:spPr/>
        <p:txBody>
          <a:bodyPr/>
          <a:lstStyle>
            <a:lvl1pPr>
              <a:defRPr/>
            </a:lvl1pPr>
          </a:lstStyle>
          <a:p>
            <a:pPr>
              <a:defRPr/>
            </a:pPr>
            <a:fld id="{6FF8B71C-984B-401B-AE8E-D83F498DAA72}" type="slidenum">
              <a:rPr lang="he-IL"/>
              <a:pPr>
                <a:defRPr/>
              </a:pPr>
              <a:t>‹#›</a:t>
            </a:fld>
            <a:endParaRPr lang="he-IL"/>
          </a:p>
        </p:txBody>
      </p:sp>
    </p:spTree>
    <p:extLst>
      <p:ext uri="{BB962C8B-B14F-4D97-AF65-F5344CB8AC3E}">
        <p14:creationId xmlns:p14="http://schemas.microsoft.com/office/powerpoint/2010/main" val="1774524697"/>
      </p:ext>
    </p:extLst>
  </p:cSld>
  <p:clrMapOvr>
    <a:masterClrMapping/>
  </p:clrMapOvr>
  <p:transition advClick="0" advTm="10000">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7543800" cy="1143000"/>
          </a:xfrm>
        </p:spPr>
        <p:txBody>
          <a:bodyPr/>
          <a:lstStyle>
            <a:lvl1pPr>
              <a:defRPr/>
            </a:lvl1pPr>
          </a:lstStyle>
          <a:p>
            <a:r>
              <a:rPr lang="he-IL" smtClean="0"/>
              <a:t>לחץ כדי לערוך סגנון כותרת של תבנית בסיס</a:t>
            </a:r>
            <a:endParaRPr lang="en-US"/>
          </a:p>
        </p:txBody>
      </p:sp>
      <p:sp>
        <p:nvSpPr>
          <p:cNvPr id="11" name="מציין מיקום תוכן 10"/>
          <p:cNvSpPr>
            <a:spLocks noGrp="1"/>
          </p:cNvSpPr>
          <p:nvPr>
            <p:ph sz="quarter" idx="2"/>
          </p:nvPr>
        </p:nvSpPr>
        <p:spPr>
          <a:xfrm>
            <a:off x="457200" y="2362200"/>
            <a:ext cx="3657600" cy="388620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13" name="מציין מיקום תוכן 12"/>
          <p:cNvSpPr>
            <a:spLocks noGrp="1"/>
          </p:cNvSpPr>
          <p:nvPr>
            <p:ph sz="quarter" idx="4"/>
          </p:nvPr>
        </p:nvSpPr>
        <p:spPr>
          <a:xfrm>
            <a:off x="4371975" y="2362200"/>
            <a:ext cx="3657600" cy="388620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12" name="מציין מיקום טקסט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he-IL" smtClean="0"/>
              <a:t>לחץ כדי לערוך סגנונות טקסט של תבנית בסיס</a:t>
            </a:r>
          </a:p>
        </p:txBody>
      </p:sp>
      <p:sp>
        <p:nvSpPr>
          <p:cNvPr id="14" name="מציין מיקום טקסט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he-IL" smtClean="0"/>
              <a:t>לחץ כדי לערוך סגנונות טקסט של תבנית בסיס</a:t>
            </a:r>
          </a:p>
        </p:txBody>
      </p:sp>
      <p:sp>
        <p:nvSpPr>
          <p:cNvPr id="7" name="מציין מיקום של תאריך 6"/>
          <p:cNvSpPr>
            <a:spLocks noGrp="1"/>
          </p:cNvSpPr>
          <p:nvPr>
            <p:ph type="dt" sz="half" idx="10"/>
          </p:nvPr>
        </p:nvSpPr>
        <p:spPr/>
        <p:txBody>
          <a:bodyPr/>
          <a:lstStyle>
            <a:lvl1pPr>
              <a:defRPr/>
            </a:lvl1pPr>
          </a:lstStyle>
          <a:p>
            <a:pPr>
              <a:defRPr/>
            </a:pPr>
            <a:fld id="{6F872CE7-BB26-479E-BB81-30BEE994440D}" type="datetimeFigureOut">
              <a:rPr lang="he-IL">
                <a:solidFill>
                  <a:srgbClr val="575F6D"/>
                </a:solidFill>
              </a:rPr>
              <a:pPr>
                <a:defRPr/>
              </a:pPr>
              <a:t>כ"ו/טבת/תשע"ז</a:t>
            </a:fld>
            <a:endParaRPr lang="he-IL">
              <a:solidFill>
                <a:srgbClr val="575F6D"/>
              </a:solidFill>
            </a:endParaRPr>
          </a:p>
        </p:txBody>
      </p:sp>
      <p:sp>
        <p:nvSpPr>
          <p:cNvPr id="8" name="מציין מיקום של כותרת תחתונה 7"/>
          <p:cNvSpPr>
            <a:spLocks noGrp="1"/>
          </p:cNvSpPr>
          <p:nvPr>
            <p:ph type="ftr" sz="quarter" idx="11"/>
          </p:nvPr>
        </p:nvSpPr>
        <p:spPr/>
        <p:txBody>
          <a:bodyPr/>
          <a:lstStyle>
            <a:lvl1pPr>
              <a:defRPr/>
            </a:lvl1pPr>
          </a:lstStyle>
          <a:p>
            <a:pPr>
              <a:defRPr/>
            </a:pPr>
            <a:endParaRPr lang="he-IL">
              <a:solidFill>
                <a:srgbClr val="575F6D"/>
              </a:solidFill>
            </a:endParaRPr>
          </a:p>
        </p:txBody>
      </p:sp>
      <p:sp>
        <p:nvSpPr>
          <p:cNvPr id="9" name="מציין מיקום של מספר שקופית 8"/>
          <p:cNvSpPr>
            <a:spLocks noGrp="1"/>
          </p:cNvSpPr>
          <p:nvPr>
            <p:ph type="sldNum" sz="quarter" idx="12"/>
          </p:nvPr>
        </p:nvSpPr>
        <p:spPr/>
        <p:txBody>
          <a:bodyPr/>
          <a:lstStyle>
            <a:lvl1pPr>
              <a:defRPr/>
            </a:lvl1pPr>
          </a:lstStyle>
          <a:p>
            <a:pPr>
              <a:defRPr/>
            </a:pPr>
            <a:fld id="{ABA2328F-12C6-4C99-AF6B-DDDA083313C4}" type="slidenum">
              <a:rPr lang="he-IL"/>
              <a:pPr>
                <a:defRPr/>
              </a:pPr>
              <a:t>‹#›</a:t>
            </a:fld>
            <a:endParaRPr lang="he-IL"/>
          </a:p>
        </p:txBody>
      </p:sp>
    </p:spTree>
    <p:extLst>
      <p:ext uri="{BB962C8B-B14F-4D97-AF65-F5344CB8AC3E}">
        <p14:creationId xmlns:p14="http://schemas.microsoft.com/office/powerpoint/2010/main" val="1492604844"/>
      </p:ext>
    </p:extLst>
  </p:cSld>
  <p:clrMapOvr>
    <a:masterClrMapping/>
  </p:clrMapOvr>
  <p:transition advClick="0" advTm="10000">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en-US"/>
          </a:p>
        </p:txBody>
      </p:sp>
      <p:sp>
        <p:nvSpPr>
          <p:cNvPr id="3" name="מציין מיקום של תאריך 5"/>
          <p:cNvSpPr>
            <a:spLocks noGrp="1"/>
          </p:cNvSpPr>
          <p:nvPr>
            <p:ph type="dt" sz="half" idx="10"/>
          </p:nvPr>
        </p:nvSpPr>
        <p:spPr/>
        <p:txBody>
          <a:bodyPr rtlCol="0"/>
          <a:lstStyle>
            <a:lvl1pPr>
              <a:defRPr/>
            </a:lvl1pPr>
          </a:lstStyle>
          <a:p>
            <a:pPr>
              <a:defRPr/>
            </a:pPr>
            <a:fld id="{5EAD3E46-41E7-4FB0-A61C-C705315DBED8}" type="datetimeFigureOut">
              <a:rPr lang="he-IL">
                <a:solidFill>
                  <a:srgbClr val="575F6D"/>
                </a:solidFill>
              </a:rPr>
              <a:pPr>
                <a:defRPr/>
              </a:pPr>
              <a:t>כ"ו/טבת/תשע"ז</a:t>
            </a:fld>
            <a:endParaRPr lang="he-IL">
              <a:solidFill>
                <a:srgbClr val="575F6D"/>
              </a:solidFill>
            </a:endParaRPr>
          </a:p>
        </p:txBody>
      </p:sp>
      <p:sp>
        <p:nvSpPr>
          <p:cNvPr id="4" name="מציין מיקום של מספר שקופית 6"/>
          <p:cNvSpPr>
            <a:spLocks noGrp="1"/>
          </p:cNvSpPr>
          <p:nvPr>
            <p:ph type="sldNum" sz="quarter" idx="11"/>
          </p:nvPr>
        </p:nvSpPr>
        <p:spPr/>
        <p:txBody>
          <a:bodyPr rtlCol="0"/>
          <a:lstStyle>
            <a:lvl1pPr>
              <a:defRPr/>
            </a:lvl1pPr>
          </a:lstStyle>
          <a:p>
            <a:pPr>
              <a:defRPr/>
            </a:pPr>
            <a:fld id="{DD6D3A8B-41FE-4D2A-B202-74AB0F8FDAD8}" type="slidenum">
              <a:rPr lang="he-IL"/>
              <a:pPr>
                <a:defRPr/>
              </a:pPr>
              <a:t>‹#›</a:t>
            </a:fld>
            <a:endParaRPr lang="he-IL"/>
          </a:p>
        </p:txBody>
      </p:sp>
      <p:sp>
        <p:nvSpPr>
          <p:cNvPr id="5" name="מציין מיקום של כותרת תחתונה 7"/>
          <p:cNvSpPr>
            <a:spLocks noGrp="1"/>
          </p:cNvSpPr>
          <p:nvPr>
            <p:ph type="ftr" sz="quarter" idx="12"/>
          </p:nvPr>
        </p:nvSpPr>
        <p:spPr/>
        <p:txBody>
          <a:bodyPr rtlCol="0"/>
          <a:lstStyle>
            <a:lvl1pPr>
              <a:defRPr/>
            </a:lvl1pPr>
          </a:lstStyle>
          <a:p>
            <a:pPr>
              <a:defRPr/>
            </a:pPr>
            <a:endParaRPr lang="he-IL">
              <a:solidFill>
                <a:srgbClr val="575F6D"/>
              </a:solidFill>
            </a:endParaRPr>
          </a:p>
        </p:txBody>
      </p:sp>
    </p:spTree>
    <p:extLst>
      <p:ext uri="{BB962C8B-B14F-4D97-AF65-F5344CB8AC3E}">
        <p14:creationId xmlns:p14="http://schemas.microsoft.com/office/powerpoint/2010/main" val="938868597"/>
      </p:ext>
    </p:extLst>
  </p:cSld>
  <p:clrMapOvr>
    <a:masterClrMapping/>
  </p:clrMapOvr>
  <p:transition advClick="0" advTm="10000">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lvl1pPr>
              <a:defRPr/>
            </a:lvl1pPr>
          </a:lstStyle>
          <a:p>
            <a:pPr>
              <a:defRPr/>
            </a:pPr>
            <a:fld id="{32468C6E-4A1A-4954-BB1A-962A836D4B6B}" type="datetimeFigureOut">
              <a:rPr lang="he-IL">
                <a:solidFill>
                  <a:srgbClr val="575F6D"/>
                </a:solidFill>
              </a:rPr>
              <a:pPr>
                <a:defRPr/>
              </a:pPr>
              <a:t>כ"ו/טבת/תשע"ז</a:t>
            </a:fld>
            <a:endParaRPr lang="he-IL">
              <a:solidFill>
                <a:srgbClr val="575F6D"/>
              </a:solidFill>
            </a:endParaRPr>
          </a:p>
        </p:txBody>
      </p:sp>
      <p:sp>
        <p:nvSpPr>
          <p:cNvPr id="3" name="מציין מיקום של כותרת תחתונה 2"/>
          <p:cNvSpPr>
            <a:spLocks noGrp="1"/>
          </p:cNvSpPr>
          <p:nvPr>
            <p:ph type="ftr" sz="quarter" idx="11"/>
          </p:nvPr>
        </p:nvSpPr>
        <p:spPr/>
        <p:txBody>
          <a:bodyPr/>
          <a:lstStyle>
            <a:lvl1pPr>
              <a:defRPr/>
            </a:lvl1pPr>
          </a:lstStyle>
          <a:p>
            <a:pPr>
              <a:defRPr/>
            </a:pPr>
            <a:endParaRPr lang="he-IL">
              <a:solidFill>
                <a:srgbClr val="575F6D"/>
              </a:solidFill>
            </a:endParaRPr>
          </a:p>
        </p:txBody>
      </p:sp>
      <p:sp>
        <p:nvSpPr>
          <p:cNvPr id="4" name="מציין מיקום של מספר שקופית 3"/>
          <p:cNvSpPr>
            <a:spLocks noGrp="1"/>
          </p:cNvSpPr>
          <p:nvPr>
            <p:ph type="sldNum" sz="quarter" idx="12"/>
          </p:nvPr>
        </p:nvSpPr>
        <p:spPr/>
        <p:txBody>
          <a:bodyPr/>
          <a:lstStyle>
            <a:lvl1pPr>
              <a:defRPr/>
            </a:lvl1pPr>
          </a:lstStyle>
          <a:p>
            <a:pPr>
              <a:defRPr/>
            </a:pPr>
            <a:fld id="{500846C3-1DDB-48CB-B3DC-9A30F4487E67}" type="slidenum">
              <a:rPr lang="he-IL"/>
              <a:pPr>
                <a:defRPr/>
              </a:pPr>
              <a:t>‹#›</a:t>
            </a:fld>
            <a:endParaRPr lang="he-IL"/>
          </a:p>
        </p:txBody>
      </p:sp>
    </p:spTree>
    <p:extLst>
      <p:ext uri="{BB962C8B-B14F-4D97-AF65-F5344CB8AC3E}">
        <p14:creationId xmlns:p14="http://schemas.microsoft.com/office/powerpoint/2010/main" val="3391990489"/>
      </p:ext>
    </p:extLst>
  </p:cSld>
  <p:clrMapOvr>
    <a:masterClrMapping/>
  </p:clrMapOvr>
  <p:transition advClick="0" advTm="10000">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5" name="מחבר ישר 1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pitchFamily="34" charset="0"/>
              <a:cs typeface="Arial" pitchFamily="34" charset="0"/>
            </a:endParaRPr>
          </a:p>
        </p:txBody>
      </p:sp>
      <p:sp>
        <p:nvSpPr>
          <p:cNvPr id="6" name="מחבר ישר 16"/>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pitchFamily="34" charset="0"/>
              <a:cs typeface="Arial" pitchFamily="34" charset="0"/>
            </a:endParaRPr>
          </a:p>
        </p:txBody>
      </p:sp>
      <p:sp>
        <p:nvSpPr>
          <p:cNvPr id="7" name="מחבר ישר 17"/>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he-IL">
              <a:solidFill>
                <a:prstClr val="black"/>
              </a:solidFill>
              <a:latin typeface="Arial" pitchFamily="34" charset="0"/>
              <a:cs typeface="Arial" pitchFamily="34" charset="0"/>
            </a:endParaRPr>
          </a:p>
        </p:txBody>
      </p:sp>
      <p:sp>
        <p:nvSpPr>
          <p:cNvPr id="8" name="מחבר ישר 1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he-IL">
              <a:solidFill>
                <a:prstClr val="black"/>
              </a:solidFill>
              <a:latin typeface="Arial" pitchFamily="34" charset="0"/>
              <a:cs typeface="Arial" pitchFamily="34" charset="0"/>
            </a:endParaRPr>
          </a:p>
        </p:txBody>
      </p:sp>
      <p:sp>
        <p:nvSpPr>
          <p:cNvPr id="9" name="מלבן 1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10" name="מחבר ישר 2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he-IL">
              <a:solidFill>
                <a:prstClr val="black"/>
              </a:solidFill>
              <a:latin typeface="Arial" pitchFamily="34" charset="0"/>
              <a:cs typeface="Arial" pitchFamily="34" charset="0"/>
            </a:endParaRPr>
          </a:p>
        </p:txBody>
      </p:sp>
      <p:sp>
        <p:nvSpPr>
          <p:cNvPr id="11" name="אליפסה 23"/>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 name="כותרת 1"/>
          <p:cNvSpPr>
            <a:spLocks noGrp="1"/>
          </p:cNvSpPr>
          <p:nvPr>
            <p:ph type="title"/>
          </p:nvPr>
        </p:nvSpPr>
        <p:spPr>
          <a:xfrm rot="5400000">
            <a:off x="3371850" y="3200400"/>
            <a:ext cx="6309360" cy="457200"/>
          </a:xfrm>
        </p:spPr>
        <p:txBody>
          <a:bodyPr/>
          <a:lstStyle>
            <a:lvl1pPr algn="l">
              <a:buNone/>
              <a:defRPr sz="2000" b="1" cap="small" baseline="0"/>
            </a:lvl1pPr>
          </a:lstStyle>
          <a:p>
            <a:r>
              <a:rPr lang="he-IL" smtClean="0"/>
              <a:t>לחץ כדי לערוך סגנון כותרת של תבנית בסיס</a:t>
            </a:r>
            <a:endParaRPr lang="en-US"/>
          </a:p>
        </p:txBody>
      </p:sp>
      <p:sp>
        <p:nvSpPr>
          <p:cNvPr id="3" name="מציין מיקום טקסט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he-IL" smtClean="0"/>
              <a:t>לחץ כדי לערוך סגנונות טקסט של תבנית בסיס</a:t>
            </a:r>
          </a:p>
        </p:txBody>
      </p:sp>
      <p:sp>
        <p:nvSpPr>
          <p:cNvPr id="18" name="מציין מיקום תוכן 17"/>
          <p:cNvSpPr>
            <a:spLocks noGrp="1"/>
          </p:cNvSpPr>
          <p:nvPr>
            <p:ph sz="quarter" idx="1"/>
          </p:nvPr>
        </p:nvSpPr>
        <p:spPr>
          <a:xfrm>
            <a:off x="304800" y="274320"/>
            <a:ext cx="5638800" cy="6327648"/>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12" name="מציין מיקום של תאריך 20"/>
          <p:cNvSpPr>
            <a:spLocks noGrp="1"/>
          </p:cNvSpPr>
          <p:nvPr>
            <p:ph type="dt" sz="half" idx="10"/>
          </p:nvPr>
        </p:nvSpPr>
        <p:spPr/>
        <p:txBody>
          <a:bodyPr rtlCol="0"/>
          <a:lstStyle>
            <a:lvl1pPr>
              <a:defRPr/>
            </a:lvl1pPr>
          </a:lstStyle>
          <a:p>
            <a:pPr>
              <a:defRPr/>
            </a:pPr>
            <a:fld id="{81D3B8A6-741B-4FD4-8BEA-F7D45399D203}" type="datetimeFigureOut">
              <a:rPr lang="he-IL">
                <a:solidFill>
                  <a:srgbClr val="575F6D"/>
                </a:solidFill>
              </a:rPr>
              <a:pPr>
                <a:defRPr/>
              </a:pPr>
              <a:t>כ"ו/טבת/תשע"ז</a:t>
            </a:fld>
            <a:endParaRPr lang="he-IL">
              <a:solidFill>
                <a:srgbClr val="575F6D"/>
              </a:solidFill>
            </a:endParaRPr>
          </a:p>
        </p:txBody>
      </p:sp>
      <p:sp>
        <p:nvSpPr>
          <p:cNvPr id="13" name="מציין מיקום של מספר שקופית 21"/>
          <p:cNvSpPr>
            <a:spLocks noGrp="1"/>
          </p:cNvSpPr>
          <p:nvPr>
            <p:ph type="sldNum" sz="quarter" idx="11"/>
          </p:nvPr>
        </p:nvSpPr>
        <p:spPr/>
        <p:txBody>
          <a:bodyPr rtlCol="0"/>
          <a:lstStyle>
            <a:lvl1pPr>
              <a:defRPr/>
            </a:lvl1pPr>
          </a:lstStyle>
          <a:p>
            <a:pPr>
              <a:defRPr/>
            </a:pPr>
            <a:fld id="{F99A64D2-786C-450E-B60A-CE321E8B34FC}" type="slidenum">
              <a:rPr lang="he-IL"/>
              <a:pPr>
                <a:defRPr/>
              </a:pPr>
              <a:t>‹#›</a:t>
            </a:fld>
            <a:endParaRPr lang="he-IL"/>
          </a:p>
        </p:txBody>
      </p:sp>
      <p:sp>
        <p:nvSpPr>
          <p:cNvPr id="14" name="מציין מיקום של כותרת תחתונה 22"/>
          <p:cNvSpPr>
            <a:spLocks noGrp="1"/>
          </p:cNvSpPr>
          <p:nvPr>
            <p:ph type="ftr" sz="quarter" idx="12"/>
          </p:nvPr>
        </p:nvSpPr>
        <p:spPr/>
        <p:txBody>
          <a:bodyPr rtlCol="0"/>
          <a:lstStyle>
            <a:lvl1pPr>
              <a:defRPr/>
            </a:lvl1pPr>
          </a:lstStyle>
          <a:p>
            <a:pPr>
              <a:defRPr/>
            </a:pPr>
            <a:endParaRPr lang="he-IL">
              <a:solidFill>
                <a:srgbClr val="575F6D"/>
              </a:solidFill>
            </a:endParaRPr>
          </a:p>
        </p:txBody>
      </p:sp>
    </p:spTree>
    <p:extLst>
      <p:ext uri="{BB962C8B-B14F-4D97-AF65-F5344CB8AC3E}">
        <p14:creationId xmlns:p14="http://schemas.microsoft.com/office/powerpoint/2010/main" val="2518121642"/>
      </p:ext>
    </p:extLst>
  </p:cSld>
  <p:clrMapOvr>
    <a:overrideClrMapping bg1="lt1" tx1="dk1" bg2="lt2" tx2="dk2" accent1="accent1" accent2="accent2" accent3="accent3" accent4="accent4" accent5="accent5" accent6="accent6" hlink="hlink" folHlink="folHlink"/>
  </p:clrMapOvr>
  <p:transition advClick="0" advTm="10000">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5" name="מחבר ישר 1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pitchFamily="34" charset="0"/>
              <a:cs typeface="Arial" pitchFamily="34" charset="0"/>
            </a:endParaRPr>
          </a:p>
        </p:txBody>
      </p:sp>
      <p:sp>
        <p:nvSpPr>
          <p:cNvPr id="6" name="אליפסה 16"/>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7" name="מחבר ישר 17"/>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he-IL">
              <a:solidFill>
                <a:prstClr val="black"/>
              </a:solidFill>
              <a:latin typeface="Arial" pitchFamily="34" charset="0"/>
              <a:cs typeface="Arial" pitchFamily="34" charset="0"/>
            </a:endParaRPr>
          </a:p>
        </p:txBody>
      </p:sp>
      <p:sp>
        <p:nvSpPr>
          <p:cNvPr id="8" name="מלבן 18"/>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9" name="מחבר ישר 19"/>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he-IL">
              <a:solidFill>
                <a:prstClr val="black"/>
              </a:solidFill>
              <a:latin typeface="Arial" pitchFamily="34" charset="0"/>
              <a:cs typeface="Arial" pitchFamily="34" charset="0"/>
            </a:endParaRPr>
          </a:p>
        </p:txBody>
      </p:sp>
      <p:sp>
        <p:nvSpPr>
          <p:cNvPr id="10" name="מחבר ישר 20"/>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pitchFamily="34" charset="0"/>
              <a:cs typeface="Arial" pitchFamily="34" charset="0"/>
            </a:endParaRPr>
          </a:p>
        </p:txBody>
      </p:sp>
      <p:sp>
        <p:nvSpPr>
          <p:cNvPr id="11" name="מחבר ישר 23"/>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he-IL">
              <a:solidFill>
                <a:prstClr val="black"/>
              </a:solidFill>
              <a:latin typeface="Arial" pitchFamily="34" charset="0"/>
              <a:cs typeface="Arial" pitchFamily="34" charset="0"/>
            </a:endParaRPr>
          </a:p>
        </p:txBody>
      </p:sp>
      <p:sp>
        <p:nvSpPr>
          <p:cNvPr id="2" name="כותרת 1"/>
          <p:cNvSpPr>
            <a:spLocks noGrp="1"/>
          </p:cNvSpPr>
          <p:nvPr>
            <p:ph type="title"/>
          </p:nvPr>
        </p:nvSpPr>
        <p:spPr>
          <a:xfrm rot="5400000">
            <a:off x="3350133" y="3200400"/>
            <a:ext cx="6309360" cy="457200"/>
          </a:xfrm>
        </p:spPr>
        <p:txBody>
          <a:bodyPr/>
          <a:lstStyle>
            <a:lvl1pPr algn="l">
              <a:buNone/>
              <a:defRPr sz="2000" b="1"/>
            </a:lvl1pPr>
          </a:lstStyle>
          <a:p>
            <a:r>
              <a:rPr lang="he-IL" smtClean="0"/>
              <a:t>לחץ כדי לערוך סגנון כותרת של תבנית בסיס</a:t>
            </a:r>
            <a:endParaRPr lang="en-US"/>
          </a:p>
        </p:txBody>
      </p:sp>
      <p:sp>
        <p:nvSpPr>
          <p:cNvPr id="3" name="מציין מיקום של תמונה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he-IL" noProof="0" smtClean="0"/>
              <a:t>לחץ על הסמל כדי להוסיף תמונה</a:t>
            </a:r>
            <a:endParaRPr lang="en-US" noProof="0" dirty="0"/>
          </a:p>
        </p:txBody>
      </p:sp>
      <p:sp>
        <p:nvSpPr>
          <p:cNvPr id="4" name="מציין מיקום טקסט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he-IL" smtClean="0"/>
              <a:t>לחץ כדי לערוך סגנונות טקסט של תבנית בסיס</a:t>
            </a:r>
          </a:p>
        </p:txBody>
      </p:sp>
      <p:sp>
        <p:nvSpPr>
          <p:cNvPr id="12" name="מציין מיקום של תאריך 16"/>
          <p:cNvSpPr>
            <a:spLocks noGrp="1"/>
          </p:cNvSpPr>
          <p:nvPr>
            <p:ph type="dt" sz="half" idx="10"/>
          </p:nvPr>
        </p:nvSpPr>
        <p:spPr/>
        <p:txBody>
          <a:bodyPr rtlCol="0"/>
          <a:lstStyle>
            <a:lvl1pPr>
              <a:defRPr/>
            </a:lvl1pPr>
          </a:lstStyle>
          <a:p>
            <a:pPr>
              <a:defRPr/>
            </a:pPr>
            <a:fld id="{882CEB76-B579-4476-A98D-2D2973C6D3C1}" type="datetimeFigureOut">
              <a:rPr lang="he-IL">
                <a:solidFill>
                  <a:srgbClr val="575F6D"/>
                </a:solidFill>
              </a:rPr>
              <a:pPr>
                <a:defRPr/>
              </a:pPr>
              <a:t>כ"ו/טבת/תשע"ז</a:t>
            </a:fld>
            <a:endParaRPr lang="he-IL">
              <a:solidFill>
                <a:srgbClr val="575F6D"/>
              </a:solidFill>
            </a:endParaRPr>
          </a:p>
        </p:txBody>
      </p:sp>
      <p:sp>
        <p:nvSpPr>
          <p:cNvPr id="13" name="מציין מיקום של מספר שקופית 17"/>
          <p:cNvSpPr>
            <a:spLocks noGrp="1"/>
          </p:cNvSpPr>
          <p:nvPr>
            <p:ph type="sldNum" sz="quarter" idx="11"/>
          </p:nvPr>
        </p:nvSpPr>
        <p:spPr/>
        <p:txBody>
          <a:bodyPr rtlCol="0"/>
          <a:lstStyle>
            <a:lvl1pPr>
              <a:defRPr/>
            </a:lvl1pPr>
          </a:lstStyle>
          <a:p>
            <a:pPr>
              <a:defRPr/>
            </a:pPr>
            <a:fld id="{D37D0CA9-81E3-48C3-BB1E-9DB3B8C1CB28}" type="slidenum">
              <a:rPr lang="he-IL"/>
              <a:pPr>
                <a:defRPr/>
              </a:pPr>
              <a:t>‹#›</a:t>
            </a:fld>
            <a:endParaRPr lang="he-IL"/>
          </a:p>
        </p:txBody>
      </p:sp>
      <p:sp>
        <p:nvSpPr>
          <p:cNvPr id="14" name="מציין מיקום של כותרת תחתונה 20"/>
          <p:cNvSpPr>
            <a:spLocks noGrp="1"/>
          </p:cNvSpPr>
          <p:nvPr>
            <p:ph type="ftr" sz="quarter" idx="12"/>
          </p:nvPr>
        </p:nvSpPr>
        <p:spPr/>
        <p:txBody>
          <a:bodyPr rtlCol="0"/>
          <a:lstStyle>
            <a:lvl1pPr>
              <a:defRPr/>
            </a:lvl1pPr>
          </a:lstStyle>
          <a:p>
            <a:pPr>
              <a:defRPr/>
            </a:pPr>
            <a:endParaRPr lang="he-IL">
              <a:solidFill>
                <a:srgbClr val="575F6D"/>
              </a:solidFill>
            </a:endParaRPr>
          </a:p>
        </p:txBody>
      </p:sp>
    </p:spTree>
    <p:extLst>
      <p:ext uri="{BB962C8B-B14F-4D97-AF65-F5344CB8AC3E}">
        <p14:creationId xmlns:p14="http://schemas.microsoft.com/office/powerpoint/2010/main" val="3645795374"/>
      </p:ext>
    </p:extLst>
  </p:cSld>
  <p:clrMapOvr>
    <a:masterClrMapping/>
  </p:clrMapOvr>
  <p:transition advClick="0" advTm="10000">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en-US"/>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מציין מיקום של תאריך 3"/>
          <p:cNvSpPr>
            <a:spLocks noGrp="1"/>
          </p:cNvSpPr>
          <p:nvPr>
            <p:ph type="dt" sz="half" idx="10"/>
          </p:nvPr>
        </p:nvSpPr>
        <p:spPr/>
        <p:txBody>
          <a:bodyPr/>
          <a:lstStyle>
            <a:lvl1pPr>
              <a:defRPr/>
            </a:lvl1pPr>
          </a:lstStyle>
          <a:p>
            <a:pPr>
              <a:defRPr/>
            </a:pPr>
            <a:fld id="{289AAD46-C3A5-4C74-BA09-D0308268A4B3}" type="datetimeFigureOut">
              <a:rPr lang="he-IL">
                <a:solidFill>
                  <a:srgbClr val="575F6D"/>
                </a:solidFill>
              </a:rPr>
              <a:pPr>
                <a:defRPr/>
              </a:pPr>
              <a:t>כ"ו/טבת/תשע"ז</a:t>
            </a:fld>
            <a:endParaRPr lang="he-IL">
              <a:solidFill>
                <a:srgbClr val="575F6D"/>
              </a:solidFill>
            </a:endParaRPr>
          </a:p>
        </p:txBody>
      </p:sp>
      <p:sp>
        <p:nvSpPr>
          <p:cNvPr id="5" name="מציין מיקום של כותרת תחתונה 4"/>
          <p:cNvSpPr>
            <a:spLocks noGrp="1"/>
          </p:cNvSpPr>
          <p:nvPr>
            <p:ph type="ftr" sz="quarter" idx="11"/>
          </p:nvPr>
        </p:nvSpPr>
        <p:spPr/>
        <p:txBody>
          <a:bodyPr/>
          <a:lstStyle>
            <a:lvl1pPr>
              <a:defRPr/>
            </a:lvl1pPr>
          </a:lstStyle>
          <a:p>
            <a:pPr>
              <a:defRPr/>
            </a:pPr>
            <a:endParaRPr lang="he-IL">
              <a:solidFill>
                <a:srgbClr val="575F6D"/>
              </a:solidFill>
            </a:endParaRPr>
          </a:p>
        </p:txBody>
      </p:sp>
      <p:sp>
        <p:nvSpPr>
          <p:cNvPr id="6" name="מציין מיקום של מספר שקופית 5"/>
          <p:cNvSpPr>
            <a:spLocks noGrp="1"/>
          </p:cNvSpPr>
          <p:nvPr>
            <p:ph type="sldNum" sz="quarter" idx="12"/>
          </p:nvPr>
        </p:nvSpPr>
        <p:spPr/>
        <p:txBody>
          <a:bodyPr/>
          <a:lstStyle>
            <a:lvl1pPr>
              <a:defRPr/>
            </a:lvl1pPr>
          </a:lstStyle>
          <a:p>
            <a:pPr>
              <a:defRPr/>
            </a:pPr>
            <a:fld id="{EFA0D292-219D-465C-978D-D62B7AFCEB85}" type="slidenum">
              <a:rPr lang="he-IL"/>
              <a:pPr>
                <a:defRPr/>
              </a:pPr>
              <a:t>‹#›</a:t>
            </a:fld>
            <a:endParaRPr lang="he-IL"/>
          </a:p>
        </p:txBody>
      </p:sp>
    </p:spTree>
    <p:extLst>
      <p:ext uri="{BB962C8B-B14F-4D97-AF65-F5344CB8AC3E}">
        <p14:creationId xmlns:p14="http://schemas.microsoft.com/office/powerpoint/2010/main" val="4107943221"/>
      </p:ext>
    </p:extLst>
  </p:cSld>
  <p:clrMapOvr>
    <a:masterClrMapping/>
  </p:clrMapOvr>
  <p:transition advClick="0" advTm="10000">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9"/>
            <a:ext cx="1676400" cy="5851525"/>
          </a:xfrm>
        </p:spPr>
        <p:txBody>
          <a:bodyPr vert="eaVert"/>
          <a:lstStyle/>
          <a:p>
            <a:r>
              <a:rPr lang="he-IL" smtClean="0"/>
              <a:t>לחץ כדי לערוך סגנון כותרת של תבנית בסיס</a:t>
            </a:r>
            <a:endParaRPr lang="en-US"/>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מציין מיקום של תאריך 3"/>
          <p:cNvSpPr>
            <a:spLocks noGrp="1"/>
          </p:cNvSpPr>
          <p:nvPr>
            <p:ph type="dt" sz="half" idx="10"/>
          </p:nvPr>
        </p:nvSpPr>
        <p:spPr/>
        <p:txBody>
          <a:bodyPr/>
          <a:lstStyle>
            <a:lvl1pPr>
              <a:defRPr/>
            </a:lvl1pPr>
          </a:lstStyle>
          <a:p>
            <a:pPr>
              <a:defRPr/>
            </a:pPr>
            <a:fld id="{C8169BD1-A5E4-47A6-8362-9B06F5DB71D5}" type="datetimeFigureOut">
              <a:rPr lang="he-IL">
                <a:solidFill>
                  <a:srgbClr val="575F6D"/>
                </a:solidFill>
              </a:rPr>
              <a:pPr>
                <a:defRPr/>
              </a:pPr>
              <a:t>כ"ו/טבת/תשע"ז</a:t>
            </a:fld>
            <a:endParaRPr lang="he-IL">
              <a:solidFill>
                <a:srgbClr val="575F6D"/>
              </a:solidFill>
            </a:endParaRPr>
          </a:p>
        </p:txBody>
      </p:sp>
      <p:sp>
        <p:nvSpPr>
          <p:cNvPr id="5" name="מציין מיקום של כותרת תחתונה 4"/>
          <p:cNvSpPr>
            <a:spLocks noGrp="1"/>
          </p:cNvSpPr>
          <p:nvPr>
            <p:ph type="ftr" sz="quarter" idx="11"/>
          </p:nvPr>
        </p:nvSpPr>
        <p:spPr/>
        <p:txBody>
          <a:bodyPr/>
          <a:lstStyle>
            <a:lvl1pPr>
              <a:defRPr/>
            </a:lvl1pPr>
          </a:lstStyle>
          <a:p>
            <a:pPr>
              <a:defRPr/>
            </a:pPr>
            <a:endParaRPr lang="he-IL">
              <a:solidFill>
                <a:srgbClr val="575F6D"/>
              </a:solidFill>
            </a:endParaRPr>
          </a:p>
        </p:txBody>
      </p:sp>
      <p:sp>
        <p:nvSpPr>
          <p:cNvPr id="6" name="מציין מיקום של מספר שקופית 5"/>
          <p:cNvSpPr>
            <a:spLocks noGrp="1"/>
          </p:cNvSpPr>
          <p:nvPr>
            <p:ph type="sldNum" sz="quarter" idx="12"/>
          </p:nvPr>
        </p:nvSpPr>
        <p:spPr/>
        <p:txBody>
          <a:bodyPr/>
          <a:lstStyle>
            <a:lvl1pPr>
              <a:defRPr/>
            </a:lvl1pPr>
          </a:lstStyle>
          <a:p>
            <a:pPr>
              <a:defRPr/>
            </a:pPr>
            <a:fld id="{A4FD2878-FD74-419E-AC50-BAC4A7797AFC}" type="slidenum">
              <a:rPr lang="he-IL"/>
              <a:pPr>
                <a:defRPr/>
              </a:pPr>
              <a:t>‹#›</a:t>
            </a:fld>
            <a:endParaRPr lang="he-IL"/>
          </a:p>
        </p:txBody>
      </p:sp>
    </p:spTree>
    <p:extLst>
      <p:ext uri="{BB962C8B-B14F-4D97-AF65-F5344CB8AC3E}">
        <p14:creationId xmlns:p14="http://schemas.microsoft.com/office/powerpoint/2010/main" val="3892624654"/>
      </p:ext>
    </p:extLst>
  </p:cSld>
  <p:clrMapOvr>
    <a:masterClrMapping/>
  </p:clrMapOvr>
  <p:transition advClick="0" advTm="10000">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he-IL"/>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he-IL"/>
          </a:p>
        </p:txBody>
      </p:sp>
      <p:sp>
        <p:nvSpPr>
          <p:cNvPr id="4" name="Date Placeholder 3"/>
          <p:cNvSpPr>
            <a:spLocks noGrp="1"/>
          </p:cNvSpPr>
          <p:nvPr>
            <p:ph type="dt" sz="half" idx="10"/>
          </p:nvPr>
        </p:nvSpPr>
        <p:spPr/>
        <p:txBody>
          <a:bodyPr/>
          <a:lstStyle/>
          <a:p>
            <a:fld id="{8135E458-53DE-4CDA-9B0A-8F0BCA7A4A2A}"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C9DB8159-C13E-42CC-BF5B-9B0AE76E9EC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34095445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fld id="{8135E458-53DE-4CDA-9B0A-8F0BCA7A4A2A}"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C9DB8159-C13E-42CC-BF5B-9B0AE76E9EC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48114851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he-IL"/>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135E458-53DE-4CDA-9B0A-8F0BCA7A4A2A}"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C9DB8159-C13E-42CC-BF5B-9B0AE76E9EC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76878274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5" name="Date Placeholder 4"/>
          <p:cNvSpPr>
            <a:spLocks noGrp="1"/>
          </p:cNvSpPr>
          <p:nvPr>
            <p:ph type="dt" sz="half" idx="10"/>
          </p:nvPr>
        </p:nvSpPr>
        <p:spPr/>
        <p:txBody>
          <a:bodyPr/>
          <a:lstStyle/>
          <a:p>
            <a:fld id="{8135E458-53DE-4CDA-9B0A-8F0BCA7A4A2A}"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C9DB8159-C13E-42CC-BF5B-9B0AE76E9EC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80753510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he-IL"/>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7" name="Date Placeholder 6"/>
          <p:cNvSpPr>
            <a:spLocks noGrp="1"/>
          </p:cNvSpPr>
          <p:nvPr>
            <p:ph type="dt" sz="half" idx="10"/>
          </p:nvPr>
        </p:nvSpPr>
        <p:spPr/>
        <p:txBody>
          <a:bodyPr/>
          <a:lstStyle/>
          <a:p>
            <a:fld id="{8135E458-53DE-4CDA-9B0A-8F0BCA7A4A2A}"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8" name="Footer Placeholder 7"/>
          <p:cNvSpPr>
            <a:spLocks noGrp="1"/>
          </p:cNvSpPr>
          <p:nvPr>
            <p:ph type="ftr" sz="quarter" idx="11"/>
          </p:nvPr>
        </p:nvSpPr>
        <p:spPr/>
        <p:txBody>
          <a:bodyPr/>
          <a:lstStyle/>
          <a:p>
            <a:endParaRPr lang="he-IL">
              <a:solidFill>
                <a:prstClr val="black">
                  <a:tint val="75000"/>
                </a:prstClr>
              </a:solidFill>
            </a:endParaRPr>
          </a:p>
        </p:txBody>
      </p:sp>
      <p:sp>
        <p:nvSpPr>
          <p:cNvPr id="9" name="Slide Number Placeholder 8"/>
          <p:cNvSpPr>
            <a:spLocks noGrp="1"/>
          </p:cNvSpPr>
          <p:nvPr>
            <p:ph type="sldNum" sz="quarter" idx="12"/>
          </p:nvPr>
        </p:nvSpPr>
        <p:spPr/>
        <p:txBody>
          <a:bodyPr/>
          <a:lstStyle/>
          <a:p>
            <a:fld id="{C9DB8159-C13E-42CC-BF5B-9B0AE76E9EC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8707553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Date Placeholder 2"/>
          <p:cNvSpPr>
            <a:spLocks noGrp="1"/>
          </p:cNvSpPr>
          <p:nvPr>
            <p:ph type="dt" sz="half" idx="10"/>
          </p:nvPr>
        </p:nvSpPr>
        <p:spPr/>
        <p:txBody>
          <a:bodyPr/>
          <a:lstStyle/>
          <a:p>
            <a:fld id="{8135E458-53DE-4CDA-9B0A-8F0BCA7A4A2A}"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4" name="Footer Placeholder 3"/>
          <p:cNvSpPr>
            <a:spLocks noGrp="1"/>
          </p:cNvSpPr>
          <p:nvPr>
            <p:ph type="ftr" sz="quarter" idx="11"/>
          </p:nvPr>
        </p:nvSpPr>
        <p:spPr/>
        <p:txBody>
          <a:bodyPr/>
          <a:lstStyle/>
          <a:p>
            <a:endParaRPr lang="he-IL">
              <a:solidFill>
                <a:prstClr val="black">
                  <a:tint val="75000"/>
                </a:prstClr>
              </a:solidFill>
            </a:endParaRPr>
          </a:p>
        </p:txBody>
      </p:sp>
      <p:sp>
        <p:nvSpPr>
          <p:cNvPr id="5" name="Slide Number Placeholder 4"/>
          <p:cNvSpPr>
            <a:spLocks noGrp="1"/>
          </p:cNvSpPr>
          <p:nvPr>
            <p:ph type="sldNum" sz="quarter" idx="12"/>
          </p:nvPr>
        </p:nvSpPr>
        <p:spPr/>
        <p:txBody>
          <a:bodyPr/>
          <a:lstStyle/>
          <a:p>
            <a:fld id="{C9DB8159-C13E-42CC-BF5B-9B0AE76E9EC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97501597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35E458-53DE-4CDA-9B0A-8F0BCA7A4A2A}"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3" name="Footer Placeholder 2"/>
          <p:cNvSpPr>
            <a:spLocks noGrp="1"/>
          </p:cNvSpPr>
          <p:nvPr>
            <p:ph type="ftr" sz="quarter" idx="11"/>
          </p:nvPr>
        </p:nvSpPr>
        <p:spPr/>
        <p:txBody>
          <a:bodyPr/>
          <a:lstStyle/>
          <a:p>
            <a:endParaRPr lang="he-IL">
              <a:solidFill>
                <a:prstClr val="black">
                  <a:tint val="75000"/>
                </a:prstClr>
              </a:solidFill>
            </a:endParaRPr>
          </a:p>
        </p:txBody>
      </p:sp>
      <p:sp>
        <p:nvSpPr>
          <p:cNvPr id="4" name="Slide Number Placeholder 3"/>
          <p:cNvSpPr>
            <a:spLocks noGrp="1"/>
          </p:cNvSpPr>
          <p:nvPr>
            <p:ph type="sldNum" sz="quarter" idx="12"/>
          </p:nvPr>
        </p:nvSpPr>
        <p:spPr/>
        <p:txBody>
          <a:bodyPr/>
          <a:lstStyle/>
          <a:p>
            <a:fld id="{C9DB8159-C13E-42CC-BF5B-9B0AE76E9EC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24930801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he-IL"/>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35E458-53DE-4CDA-9B0A-8F0BCA7A4A2A}"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C9DB8159-C13E-42CC-BF5B-9B0AE76E9EC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09726542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he-IL"/>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35E458-53DE-4CDA-9B0A-8F0BCA7A4A2A}"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C9DB8159-C13E-42CC-BF5B-9B0AE76E9EC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06235476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fld id="{8135E458-53DE-4CDA-9B0A-8F0BCA7A4A2A}"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C9DB8159-C13E-42CC-BF5B-9B0AE76E9EC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6212900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he-IL"/>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fld id="{8135E458-53DE-4CDA-9B0A-8F0BCA7A4A2A}"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C9DB8159-C13E-42CC-BF5B-9B0AE76E9EC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77660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מחבר ישר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22" name="מציין מיקום של כותרת 21"/>
          <p:cNvSpPr>
            <a:spLocks noGrp="1"/>
          </p:cNvSpPr>
          <p:nvPr>
            <p:ph type="title"/>
          </p:nvPr>
        </p:nvSpPr>
        <p:spPr>
          <a:xfrm>
            <a:off x="457200" y="274638"/>
            <a:ext cx="7467600" cy="1143000"/>
          </a:xfrm>
          <a:prstGeom prst="rect">
            <a:avLst/>
          </a:prstGeom>
        </p:spPr>
        <p:txBody>
          <a:bodyPr vert="horz" anchor="b">
            <a:normAutofit/>
          </a:bodyPr>
          <a:lstStyle/>
          <a:p>
            <a:r>
              <a:rPr kumimoji="0" lang="he-IL" smtClean="0"/>
              <a:t>לחץ כדי לערוך סגנון כותרת של תבנית בסיס</a:t>
            </a:r>
            <a:endParaRPr kumimoji="0" lang="en-US"/>
          </a:p>
        </p:txBody>
      </p:sp>
      <p:sp>
        <p:nvSpPr>
          <p:cNvPr id="13" name="מציין מיקום טקסט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he-IL" smtClean="0"/>
              <a:t>לחץ כדי לערוך סגנונות טקסט של תבנית בסיס</a:t>
            </a:r>
          </a:p>
          <a:p>
            <a:pPr lvl="1" eaLnBrk="1" latinLnBrk="0" hangingPunct="1"/>
            <a:r>
              <a:rPr kumimoji="0" lang="he-IL" smtClean="0"/>
              <a:t>רמה שנייה</a:t>
            </a:r>
          </a:p>
          <a:p>
            <a:pPr lvl="2" eaLnBrk="1" latinLnBrk="0" hangingPunct="1"/>
            <a:r>
              <a:rPr kumimoji="0" lang="he-IL" smtClean="0"/>
              <a:t>רמה שלישית</a:t>
            </a:r>
          </a:p>
          <a:p>
            <a:pPr lvl="3" eaLnBrk="1" latinLnBrk="0" hangingPunct="1"/>
            <a:r>
              <a:rPr kumimoji="0" lang="he-IL" smtClean="0"/>
              <a:t>רמה רביעית</a:t>
            </a:r>
          </a:p>
          <a:p>
            <a:pPr lvl="4" eaLnBrk="1" latinLnBrk="0" hangingPunct="1"/>
            <a:r>
              <a:rPr kumimoji="0" lang="he-IL" smtClean="0"/>
              <a:t>רמה חמישית</a:t>
            </a:r>
            <a:endParaRPr kumimoji="0" lang="en-US"/>
          </a:p>
        </p:txBody>
      </p:sp>
      <p:sp>
        <p:nvSpPr>
          <p:cNvPr id="14" name="מציין מיקום של תאריך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pPr defTabSz="457200" rtl="0"/>
            <a:fld id="{58E9482E-1177-E04C-A7A0-CE449D303BF8}" type="datetimeFigureOut">
              <a:rPr lang="en-US" smtClean="0">
                <a:solidFill>
                  <a:srgbClr val="575F6D"/>
                </a:solidFill>
              </a:rPr>
              <a:pPr defTabSz="457200" rtl="0"/>
              <a:t>1/24/2017</a:t>
            </a:fld>
            <a:endParaRPr lang="en-US">
              <a:solidFill>
                <a:srgbClr val="575F6D"/>
              </a:solidFill>
            </a:endParaRPr>
          </a:p>
        </p:txBody>
      </p:sp>
      <p:sp>
        <p:nvSpPr>
          <p:cNvPr id="3" name="מציין מיקום של כותרת תחתונה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pPr defTabSz="457200" rtl="0"/>
            <a:endParaRPr lang="en-US">
              <a:solidFill>
                <a:srgbClr val="575F6D"/>
              </a:solidFill>
            </a:endParaRPr>
          </a:p>
        </p:txBody>
      </p:sp>
      <p:sp>
        <p:nvSpPr>
          <p:cNvPr id="7" name="מחבר ישר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9" name="מחבר ישר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0" name="מלבן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1" name="מחבר ישר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2" name="אליפסה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3" name="מציין מיקום של מספר שקופית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pPr defTabSz="457200" rtl="0"/>
            <a:fld id="{C07CCCB9-2A8F-EF46-B7D4-46C28140CCBA}" type="slidenum">
              <a:rPr lang="en-US" smtClean="0"/>
              <a:pPr defTabSz="457200" rtl="0"/>
              <a:t>‹#›</a:t>
            </a:fld>
            <a:endParaRPr lang="en-US"/>
          </a:p>
        </p:txBody>
      </p:sp>
    </p:spTree>
    <p:extLst>
      <p:ext uri="{BB962C8B-B14F-4D97-AF65-F5344CB8AC3E}">
        <p14:creationId xmlns:p14="http://schemas.microsoft.com/office/powerpoint/2010/main" val="41095668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r" rtl="1"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r" rtl="1"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r" rtl="1"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r" rtl="1"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r" rtl="1"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r" rtl="1"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r" rtl="1"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r" rtl="1"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r" rtl="1"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מחבר ישר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22" name="מציין מיקום של כותרת 21"/>
          <p:cNvSpPr>
            <a:spLocks noGrp="1"/>
          </p:cNvSpPr>
          <p:nvPr>
            <p:ph type="title"/>
          </p:nvPr>
        </p:nvSpPr>
        <p:spPr>
          <a:xfrm>
            <a:off x="457200" y="274638"/>
            <a:ext cx="7467600" cy="1143000"/>
          </a:xfrm>
          <a:prstGeom prst="rect">
            <a:avLst/>
          </a:prstGeom>
        </p:spPr>
        <p:txBody>
          <a:bodyPr vert="horz" anchor="b">
            <a:normAutofit/>
          </a:bodyPr>
          <a:lstStyle/>
          <a:p>
            <a:r>
              <a:rPr kumimoji="0" lang="he-IL" smtClean="0"/>
              <a:t>לחץ כדי לערוך סגנון כותרת של תבנית בסיס</a:t>
            </a:r>
            <a:endParaRPr kumimoji="0" lang="en-US"/>
          </a:p>
        </p:txBody>
      </p:sp>
      <p:sp>
        <p:nvSpPr>
          <p:cNvPr id="13" name="מציין מיקום טקסט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he-IL" smtClean="0"/>
              <a:t>לחץ כדי לערוך סגנונות טקסט של תבנית בסיס</a:t>
            </a:r>
          </a:p>
          <a:p>
            <a:pPr lvl="1" eaLnBrk="1" latinLnBrk="0" hangingPunct="1"/>
            <a:r>
              <a:rPr kumimoji="0" lang="he-IL" smtClean="0"/>
              <a:t>רמה שנייה</a:t>
            </a:r>
          </a:p>
          <a:p>
            <a:pPr lvl="2" eaLnBrk="1" latinLnBrk="0" hangingPunct="1"/>
            <a:r>
              <a:rPr kumimoji="0" lang="he-IL" smtClean="0"/>
              <a:t>רמה שלישית</a:t>
            </a:r>
          </a:p>
          <a:p>
            <a:pPr lvl="3" eaLnBrk="1" latinLnBrk="0" hangingPunct="1"/>
            <a:r>
              <a:rPr kumimoji="0" lang="he-IL" smtClean="0"/>
              <a:t>רמה רביעית</a:t>
            </a:r>
          </a:p>
          <a:p>
            <a:pPr lvl="4" eaLnBrk="1" latinLnBrk="0" hangingPunct="1"/>
            <a:r>
              <a:rPr kumimoji="0" lang="he-IL" smtClean="0"/>
              <a:t>רמה חמישית</a:t>
            </a:r>
            <a:endParaRPr kumimoji="0" lang="en-US"/>
          </a:p>
        </p:txBody>
      </p:sp>
      <p:sp>
        <p:nvSpPr>
          <p:cNvPr id="14" name="מציין מיקום של תאריך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pPr defTabSz="457200" rtl="0"/>
            <a:fld id="{58E9482E-1177-E04C-A7A0-CE449D303BF8}" type="datetimeFigureOut">
              <a:rPr lang="en-US" smtClean="0">
                <a:solidFill>
                  <a:srgbClr val="575F6D"/>
                </a:solidFill>
              </a:rPr>
              <a:pPr defTabSz="457200" rtl="0"/>
              <a:t>1/24/2017</a:t>
            </a:fld>
            <a:endParaRPr lang="en-US">
              <a:solidFill>
                <a:srgbClr val="575F6D"/>
              </a:solidFill>
            </a:endParaRPr>
          </a:p>
        </p:txBody>
      </p:sp>
      <p:sp>
        <p:nvSpPr>
          <p:cNvPr id="3" name="מציין מיקום של כותרת תחתונה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pPr defTabSz="457200" rtl="0"/>
            <a:endParaRPr lang="en-US">
              <a:solidFill>
                <a:srgbClr val="575F6D"/>
              </a:solidFill>
            </a:endParaRPr>
          </a:p>
        </p:txBody>
      </p:sp>
      <p:sp>
        <p:nvSpPr>
          <p:cNvPr id="7" name="מחבר ישר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9" name="מחבר ישר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0" name="מלבן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1" name="מחבר ישר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2" name="אליפסה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3" name="מציין מיקום של מספר שקופית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pPr defTabSz="457200" rtl="0"/>
            <a:fld id="{C07CCCB9-2A8F-EF46-B7D4-46C28140CCBA}" type="slidenum">
              <a:rPr lang="en-US" smtClean="0"/>
              <a:pPr defTabSz="457200" rtl="0"/>
              <a:t>‹#›</a:t>
            </a:fld>
            <a:endParaRPr lang="en-US"/>
          </a:p>
        </p:txBody>
      </p:sp>
    </p:spTree>
    <p:extLst>
      <p:ext uri="{BB962C8B-B14F-4D97-AF65-F5344CB8AC3E}">
        <p14:creationId xmlns:p14="http://schemas.microsoft.com/office/powerpoint/2010/main" val="53363685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1"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r" rtl="1"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r" rtl="1"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r" rtl="1"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r" rtl="1"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r" rtl="1"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r" rtl="1"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r" rtl="1"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r" rtl="1"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r" rtl="1"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מחבר ישר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dirty="0">
              <a:solidFill>
                <a:prstClr val="black"/>
              </a:solidFill>
            </a:endParaRPr>
          </a:p>
        </p:txBody>
      </p:sp>
      <p:sp>
        <p:nvSpPr>
          <p:cNvPr id="22" name="מציין מיקום של כותרת 21"/>
          <p:cNvSpPr>
            <a:spLocks noGrp="1"/>
          </p:cNvSpPr>
          <p:nvPr>
            <p:ph type="title"/>
          </p:nvPr>
        </p:nvSpPr>
        <p:spPr>
          <a:xfrm>
            <a:off x="457200" y="274638"/>
            <a:ext cx="7467600" cy="1143000"/>
          </a:xfrm>
          <a:prstGeom prst="rect">
            <a:avLst/>
          </a:prstGeom>
        </p:spPr>
        <p:txBody>
          <a:bodyPr vert="horz" anchor="b">
            <a:normAutofit/>
          </a:bodyPr>
          <a:lstStyle/>
          <a:p>
            <a:r>
              <a:rPr kumimoji="0" lang="he-IL" smtClean="0"/>
              <a:t>לחץ כדי לערוך סגנון כותרת של תבנית בסיס</a:t>
            </a:r>
            <a:endParaRPr kumimoji="0" lang="en-US"/>
          </a:p>
        </p:txBody>
      </p:sp>
      <p:sp>
        <p:nvSpPr>
          <p:cNvPr id="13" name="מציין מיקום טקסט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he-IL" smtClean="0"/>
              <a:t>לחץ כדי לערוך סגנונות טקסט של תבנית בסיס</a:t>
            </a:r>
          </a:p>
          <a:p>
            <a:pPr lvl="1" eaLnBrk="1" latinLnBrk="0" hangingPunct="1"/>
            <a:r>
              <a:rPr kumimoji="0" lang="he-IL" smtClean="0"/>
              <a:t>רמה שנייה</a:t>
            </a:r>
          </a:p>
          <a:p>
            <a:pPr lvl="2" eaLnBrk="1" latinLnBrk="0" hangingPunct="1"/>
            <a:r>
              <a:rPr kumimoji="0" lang="he-IL" smtClean="0"/>
              <a:t>רמה שלישית</a:t>
            </a:r>
          </a:p>
          <a:p>
            <a:pPr lvl="3" eaLnBrk="1" latinLnBrk="0" hangingPunct="1"/>
            <a:r>
              <a:rPr kumimoji="0" lang="he-IL" smtClean="0"/>
              <a:t>רמה רביעית</a:t>
            </a:r>
          </a:p>
          <a:p>
            <a:pPr lvl="4" eaLnBrk="1" latinLnBrk="0" hangingPunct="1"/>
            <a:r>
              <a:rPr kumimoji="0" lang="he-IL" smtClean="0"/>
              <a:t>רמה חמישית</a:t>
            </a:r>
            <a:endParaRPr kumimoji="0" lang="en-US"/>
          </a:p>
        </p:txBody>
      </p:sp>
      <p:sp>
        <p:nvSpPr>
          <p:cNvPr id="14" name="מציין מיקום של תאריך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pPr defTabSz="457200" rtl="0"/>
            <a:fld id="{58E9482E-1177-E04C-A7A0-CE449D303BF8}" type="datetimeFigureOut">
              <a:rPr lang="en-US" smtClean="0">
                <a:solidFill>
                  <a:srgbClr val="575F6D"/>
                </a:solidFill>
              </a:rPr>
              <a:pPr defTabSz="457200" rtl="0"/>
              <a:t>1/24/2017</a:t>
            </a:fld>
            <a:endParaRPr lang="en-US">
              <a:solidFill>
                <a:srgbClr val="575F6D"/>
              </a:solidFill>
            </a:endParaRPr>
          </a:p>
        </p:txBody>
      </p:sp>
      <p:sp>
        <p:nvSpPr>
          <p:cNvPr id="3" name="מציין מיקום של כותרת תחתונה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pPr defTabSz="457200" rtl="0"/>
            <a:endParaRPr lang="en-US">
              <a:solidFill>
                <a:srgbClr val="575F6D"/>
              </a:solidFill>
            </a:endParaRPr>
          </a:p>
        </p:txBody>
      </p:sp>
      <p:sp>
        <p:nvSpPr>
          <p:cNvPr id="7" name="מחבר ישר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9" name="מחבר ישר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0" name="מלבן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a:solidFill>
                <a:prstClr val="white"/>
              </a:solidFill>
            </a:endParaRPr>
          </a:p>
        </p:txBody>
      </p:sp>
      <p:sp>
        <p:nvSpPr>
          <p:cNvPr id="11" name="מחבר ישר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pPr algn="l" defTabSz="457200" rtl="0"/>
            <a:endParaRPr lang="en-US">
              <a:solidFill>
                <a:prstClr val="black"/>
              </a:solidFill>
            </a:endParaRPr>
          </a:p>
        </p:txBody>
      </p:sp>
      <p:sp>
        <p:nvSpPr>
          <p:cNvPr id="12" name="אליפסה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457200" rtl="0"/>
            <a:endParaRPr lang="en-US" dirty="0">
              <a:solidFill>
                <a:prstClr val="white"/>
              </a:solidFill>
            </a:endParaRPr>
          </a:p>
        </p:txBody>
      </p:sp>
      <p:sp>
        <p:nvSpPr>
          <p:cNvPr id="23" name="מציין מיקום של מספר שקופית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pPr defTabSz="457200" rtl="0"/>
            <a:fld id="{C07CCCB9-2A8F-EF46-B7D4-46C28140CCBA}" type="slidenum">
              <a:rPr lang="en-US" smtClean="0"/>
              <a:pPr defTabSz="457200" rtl="0"/>
              <a:t>‹#›</a:t>
            </a:fld>
            <a:endParaRPr lang="en-US"/>
          </a:p>
        </p:txBody>
      </p:sp>
    </p:spTree>
    <p:extLst>
      <p:ext uri="{BB962C8B-B14F-4D97-AF65-F5344CB8AC3E}">
        <p14:creationId xmlns:p14="http://schemas.microsoft.com/office/powerpoint/2010/main" val="401832346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1"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r" rtl="1"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r" rtl="1"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r" rtl="1"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r" rtl="1"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r" rtl="1"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r" rtl="1"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r" rtl="1"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r" rtl="1"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r" rtl="1"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2E67679-EF71-4C87-9458-3E7375C2A99D}"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5216482-482C-4350-85B4-615BABD71CF7}"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808234712"/>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Lst>
  <p:transition advClick="0" advTm="2000">
    <p:fade/>
  </p:transition>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מחבר ישר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pitchFamily="34" charset="0"/>
              <a:cs typeface="Arial" pitchFamily="34" charset="0"/>
            </a:endParaRPr>
          </a:p>
        </p:txBody>
      </p:sp>
      <p:sp>
        <p:nvSpPr>
          <p:cNvPr id="22" name="מציין מיקום של כותרת 21"/>
          <p:cNvSpPr>
            <a:spLocks noGrp="1"/>
          </p:cNvSpPr>
          <p:nvPr>
            <p:ph type="title"/>
          </p:nvPr>
        </p:nvSpPr>
        <p:spPr>
          <a:xfrm>
            <a:off x="457200" y="274638"/>
            <a:ext cx="7467600" cy="1143000"/>
          </a:xfrm>
          <a:prstGeom prst="rect">
            <a:avLst/>
          </a:prstGeom>
        </p:spPr>
        <p:txBody>
          <a:bodyPr vert="horz" wrap="square" lIns="91440" tIns="45720" rIns="91440" bIns="45720" numCol="1" anchor="b" anchorCtr="0" compatLnSpc="1">
            <a:prstTxWarp prst="textNoShape">
              <a:avLst/>
            </a:prstTxWarp>
            <a:normAutofit/>
          </a:bodyPr>
          <a:lstStyle/>
          <a:p>
            <a:pPr lvl="0"/>
            <a:r>
              <a:rPr lang="he-IL" altLang="he-IL" smtClean="0"/>
              <a:t>לחץ כדי לערוך סגנון כותרת של תבנית בסיס</a:t>
            </a:r>
          </a:p>
        </p:txBody>
      </p:sp>
      <p:sp>
        <p:nvSpPr>
          <p:cNvPr id="2052" name="מציין מיקום טקסט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he-IL" altLang="he-IL" smtClean="0"/>
              <a:t>לחץ כדי לערוך סגנונות טקסט של תבנית בסיס</a:t>
            </a:r>
          </a:p>
          <a:p>
            <a:pPr lvl="1"/>
            <a:r>
              <a:rPr lang="he-IL" altLang="he-IL" smtClean="0"/>
              <a:t>רמה שנייה</a:t>
            </a:r>
          </a:p>
          <a:p>
            <a:pPr lvl="2"/>
            <a:r>
              <a:rPr lang="he-IL" altLang="he-IL" smtClean="0"/>
              <a:t>רמה שלישית</a:t>
            </a:r>
          </a:p>
          <a:p>
            <a:pPr lvl="3"/>
            <a:r>
              <a:rPr lang="he-IL" altLang="he-IL" smtClean="0"/>
              <a:t>רמה רביעית</a:t>
            </a:r>
          </a:p>
          <a:p>
            <a:pPr lvl="4"/>
            <a:r>
              <a:rPr lang="he-IL" altLang="he-IL" smtClean="0"/>
              <a:t>רמה חמישית</a:t>
            </a:r>
          </a:p>
        </p:txBody>
      </p:sp>
      <p:sp>
        <p:nvSpPr>
          <p:cNvPr id="14" name="מציין מיקום של תאריך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defRPr>
            </a:lvl1pPr>
          </a:lstStyle>
          <a:p>
            <a:pPr fontAlgn="base">
              <a:spcBef>
                <a:spcPct val="0"/>
              </a:spcBef>
              <a:spcAft>
                <a:spcPct val="0"/>
              </a:spcAft>
              <a:defRPr/>
            </a:pPr>
            <a:endParaRPr lang="en-US" altLang="he-IL">
              <a:solidFill>
                <a:srgbClr val="575F6D"/>
              </a:solidFill>
              <a:latin typeface="Arial" pitchFamily="34" charset="0"/>
              <a:cs typeface="Arial" pitchFamily="34" charset="0"/>
            </a:endParaRPr>
          </a:p>
        </p:txBody>
      </p:sp>
      <p:sp>
        <p:nvSpPr>
          <p:cNvPr id="3" name="מציין מיקום של כותרת תחתונה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defRPr>
            </a:lvl1pPr>
          </a:lstStyle>
          <a:p>
            <a:pPr fontAlgn="base">
              <a:spcBef>
                <a:spcPct val="0"/>
              </a:spcBef>
              <a:spcAft>
                <a:spcPct val="0"/>
              </a:spcAft>
              <a:defRPr/>
            </a:pPr>
            <a:endParaRPr lang="en-US" altLang="he-IL">
              <a:solidFill>
                <a:srgbClr val="575F6D"/>
              </a:solidFill>
              <a:latin typeface="Arial" pitchFamily="34" charset="0"/>
              <a:cs typeface="Arial" pitchFamily="34" charset="0"/>
            </a:endParaRPr>
          </a:p>
        </p:txBody>
      </p:sp>
      <p:sp>
        <p:nvSpPr>
          <p:cNvPr id="7" name="מחבר ישר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Arial" pitchFamily="34" charset="0"/>
              <a:cs typeface="Arial" pitchFamily="34" charset="0"/>
            </a:endParaRPr>
          </a:p>
        </p:txBody>
      </p:sp>
      <p:sp>
        <p:nvSpPr>
          <p:cNvPr id="2056" name="מחבר ישר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he-IL">
              <a:solidFill>
                <a:prstClr val="black"/>
              </a:solidFill>
              <a:latin typeface="Arial" pitchFamily="34" charset="0"/>
              <a:cs typeface="Arial" pitchFamily="34" charset="0"/>
            </a:endParaRPr>
          </a:p>
        </p:txBody>
      </p:sp>
      <p:sp>
        <p:nvSpPr>
          <p:cNvPr id="10" name="מלבן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2058" name="מחבר ישר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he-IL">
              <a:solidFill>
                <a:prstClr val="black"/>
              </a:solidFill>
              <a:latin typeface="Arial" pitchFamily="34" charset="0"/>
              <a:cs typeface="Arial" pitchFamily="34" charset="0"/>
            </a:endParaRPr>
          </a:p>
        </p:txBody>
      </p:sp>
      <p:sp>
        <p:nvSpPr>
          <p:cNvPr id="12" name="אליפסה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מציין מיקום של מספר שקופית 22"/>
          <p:cNvSpPr>
            <a:spLocks noGrp="1"/>
          </p:cNvSpPr>
          <p:nvPr>
            <p:ph type="sldNum" sz="quarter" idx="4"/>
          </p:nvPr>
        </p:nvSpPr>
        <p:spPr>
          <a:xfrm>
            <a:off x="8129588" y="5734050"/>
            <a:ext cx="609600" cy="520700"/>
          </a:xfrm>
          <a:prstGeom prst="rect">
            <a:avLst/>
          </a:prstGeom>
        </p:spPr>
        <p:txBody>
          <a:bodyPr vert="horz" anchor="ctr"/>
          <a:lstStyle>
            <a:lvl1pPr algn="ctr" eaLnBrk="1" latinLnBrk="0" hangingPunct="1">
              <a:defRPr kumimoji="0" sz="1400" b="1">
                <a:solidFill>
                  <a:srgbClr val="FFFFFF"/>
                </a:solidFill>
              </a:defRPr>
            </a:lvl1pPr>
          </a:lstStyle>
          <a:p>
            <a:pPr fontAlgn="base">
              <a:spcBef>
                <a:spcPct val="0"/>
              </a:spcBef>
              <a:spcAft>
                <a:spcPct val="0"/>
              </a:spcAft>
              <a:defRPr/>
            </a:pPr>
            <a:fld id="{00BE13B2-D474-4B2D-BCD1-3FE2D7581A46}" type="slidenum">
              <a:rPr lang="he-IL" altLang="he-IL">
                <a:latin typeface="Arial" pitchFamily="34" charset="0"/>
                <a:cs typeface="Arial" pitchFamily="34" charset="0"/>
              </a:rPr>
              <a:pPr fontAlgn="base">
                <a:spcBef>
                  <a:spcPct val="0"/>
                </a:spcBef>
                <a:spcAft>
                  <a:spcPct val="0"/>
                </a:spcAft>
                <a:defRPr/>
              </a:pPr>
              <a:t>‹#›</a:t>
            </a:fld>
            <a:endParaRPr lang="en-US" altLang="he-IL">
              <a:latin typeface="Arial" pitchFamily="34" charset="0"/>
              <a:cs typeface="Arial" pitchFamily="34" charset="0"/>
            </a:endParaRPr>
          </a:p>
        </p:txBody>
      </p:sp>
    </p:spTree>
    <p:extLst>
      <p:ext uri="{BB962C8B-B14F-4D97-AF65-F5344CB8AC3E}">
        <p14:creationId xmlns:p14="http://schemas.microsoft.com/office/powerpoint/2010/main" val="92982115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transition advClick="0" advTm="10000">
    <p:fade/>
  </p:transition>
  <p:txStyles>
    <p:titleStyle>
      <a:lvl1pPr algn="l" rtl="1" eaLnBrk="0" fontAlgn="base" hangingPunct="0">
        <a:spcBef>
          <a:spcPct val="0"/>
        </a:spcBef>
        <a:spcAft>
          <a:spcPct val="0"/>
        </a:spcAft>
        <a:defRPr sz="3000" kern="1200" cap="small">
          <a:solidFill>
            <a:schemeClr val="tx2"/>
          </a:solidFill>
          <a:latin typeface="+mj-lt"/>
          <a:ea typeface="+mj-ea"/>
          <a:cs typeface="+mj-cs"/>
        </a:defRPr>
      </a:lvl1pPr>
      <a:lvl2pPr algn="l" rtl="1" eaLnBrk="0" fontAlgn="base" hangingPunct="0">
        <a:spcBef>
          <a:spcPct val="0"/>
        </a:spcBef>
        <a:spcAft>
          <a:spcPct val="0"/>
        </a:spcAft>
        <a:defRPr sz="3000">
          <a:solidFill>
            <a:schemeClr val="tx2"/>
          </a:solidFill>
          <a:latin typeface="Century Schoolbook" pitchFamily="18" charset="0"/>
          <a:cs typeface="Times New Roman" pitchFamily="18" charset="0"/>
        </a:defRPr>
      </a:lvl2pPr>
      <a:lvl3pPr algn="l" rtl="1" eaLnBrk="0" fontAlgn="base" hangingPunct="0">
        <a:spcBef>
          <a:spcPct val="0"/>
        </a:spcBef>
        <a:spcAft>
          <a:spcPct val="0"/>
        </a:spcAft>
        <a:defRPr sz="3000">
          <a:solidFill>
            <a:schemeClr val="tx2"/>
          </a:solidFill>
          <a:latin typeface="Century Schoolbook" pitchFamily="18" charset="0"/>
          <a:cs typeface="Times New Roman" pitchFamily="18" charset="0"/>
        </a:defRPr>
      </a:lvl3pPr>
      <a:lvl4pPr algn="l" rtl="1" eaLnBrk="0" fontAlgn="base" hangingPunct="0">
        <a:spcBef>
          <a:spcPct val="0"/>
        </a:spcBef>
        <a:spcAft>
          <a:spcPct val="0"/>
        </a:spcAft>
        <a:defRPr sz="3000">
          <a:solidFill>
            <a:schemeClr val="tx2"/>
          </a:solidFill>
          <a:latin typeface="Century Schoolbook" pitchFamily="18" charset="0"/>
          <a:cs typeface="Times New Roman" pitchFamily="18" charset="0"/>
        </a:defRPr>
      </a:lvl4pPr>
      <a:lvl5pPr algn="l" rtl="1" eaLnBrk="0" fontAlgn="base" hangingPunct="0">
        <a:spcBef>
          <a:spcPct val="0"/>
        </a:spcBef>
        <a:spcAft>
          <a:spcPct val="0"/>
        </a:spcAft>
        <a:defRPr sz="3000">
          <a:solidFill>
            <a:schemeClr val="tx2"/>
          </a:solidFill>
          <a:latin typeface="Century Schoolbook" pitchFamily="18" charset="0"/>
          <a:cs typeface="Times New Roman" pitchFamily="18" charset="0"/>
        </a:defRPr>
      </a:lvl5pPr>
      <a:lvl6pPr marL="457200" algn="l" rtl="1" fontAlgn="base">
        <a:spcBef>
          <a:spcPct val="0"/>
        </a:spcBef>
        <a:spcAft>
          <a:spcPct val="0"/>
        </a:spcAft>
        <a:defRPr sz="3000">
          <a:solidFill>
            <a:schemeClr val="tx2"/>
          </a:solidFill>
          <a:latin typeface="Century Schoolbook" pitchFamily="18" charset="0"/>
          <a:cs typeface="Times New Roman" pitchFamily="18" charset="0"/>
        </a:defRPr>
      </a:lvl6pPr>
      <a:lvl7pPr marL="914400" algn="l" rtl="1" fontAlgn="base">
        <a:spcBef>
          <a:spcPct val="0"/>
        </a:spcBef>
        <a:spcAft>
          <a:spcPct val="0"/>
        </a:spcAft>
        <a:defRPr sz="3000">
          <a:solidFill>
            <a:schemeClr val="tx2"/>
          </a:solidFill>
          <a:latin typeface="Century Schoolbook" pitchFamily="18" charset="0"/>
          <a:cs typeface="Times New Roman" pitchFamily="18" charset="0"/>
        </a:defRPr>
      </a:lvl7pPr>
      <a:lvl8pPr marL="1371600" algn="l" rtl="1" fontAlgn="base">
        <a:spcBef>
          <a:spcPct val="0"/>
        </a:spcBef>
        <a:spcAft>
          <a:spcPct val="0"/>
        </a:spcAft>
        <a:defRPr sz="3000">
          <a:solidFill>
            <a:schemeClr val="tx2"/>
          </a:solidFill>
          <a:latin typeface="Century Schoolbook" pitchFamily="18" charset="0"/>
          <a:cs typeface="Times New Roman" pitchFamily="18" charset="0"/>
        </a:defRPr>
      </a:lvl8pPr>
      <a:lvl9pPr marL="1828800" algn="l" rtl="1" fontAlgn="base">
        <a:spcBef>
          <a:spcPct val="0"/>
        </a:spcBef>
        <a:spcAft>
          <a:spcPct val="0"/>
        </a:spcAft>
        <a:defRPr sz="3000">
          <a:solidFill>
            <a:schemeClr val="tx2"/>
          </a:solidFill>
          <a:latin typeface="Century Schoolbook" pitchFamily="18" charset="0"/>
          <a:cs typeface="Times New Roman" pitchFamily="18" charset="0"/>
        </a:defRPr>
      </a:lvl9pPr>
    </p:titleStyle>
    <p:bodyStyle>
      <a:lvl1pPr marL="273050" indent="-273050" algn="r" rtl="1"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r" rtl="1"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r" rtl="1" eaLnBrk="0" fontAlgn="base" hangingPunct="0">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r" rtl="1" eaLnBrk="0" fontAlgn="base" hangingPunct="0">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r" rtl="1"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r" rtl="1"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r" rtl="1"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r" rtl="1"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r" rtl="1"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he-IL"/>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8135E458-53DE-4CDA-9B0A-8F0BCA7A4A2A}" type="datetimeFigureOut">
              <a:rPr lang="he-IL" smtClean="0">
                <a:solidFill>
                  <a:prstClr val="black">
                    <a:tint val="75000"/>
                  </a:prstClr>
                </a:solidFill>
              </a:rPr>
              <a:pPr/>
              <a:t>כ"ו/טבת/תשע"ז</a:t>
            </a:fld>
            <a:endParaRPr lang="he-IL">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C9DB8159-C13E-42CC-BF5B-9B0AE76E9EC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823462182"/>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6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p:txBody>
          <a:bodyPr>
            <a:normAutofit/>
          </a:bodyPr>
          <a:lstStyle/>
          <a:p>
            <a:pPr algn="r"/>
            <a:r>
              <a:rPr lang="he-IL" dirty="0" smtClean="0"/>
              <a:t>הוראת השואה בעולם ובישראל- בין פרטיקולריזם </a:t>
            </a:r>
            <a:r>
              <a:rPr lang="he-IL" dirty="0" err="1" smtClean="0"/>
              <a:t>ואניברסליזם</a:t>
            </a:r>
            <a:endParaRPr lang="he-IL" dirty="0"/>
          </a:p>
        </p:txBody>
      </p:sp>
      <p:sp>
        <p:nvSpPr>
          <p:cNvPr id="3" name="כותרת משנה 2"/>
          <p:cNvSpPr>
            <a:spLocks noGrp="1"/>
          </p:cNvSpPr>
          <p:nvPr>
            <p:ph type="subTitle" idx="1"/>
          </p:nvPr>
        </p:nvSpPr>
        <p:spPr/>
        <p:txBody>
          <a:bodyPr/>
          <a:lstStyle/>
          <a:p>
            <a:r>
              <a:rPr lang="he-IL" dirty="0" smtClean="0"/>
              <a:t>פרופ' זהבית גרוס, ראש מרכז </a:t>
            </a:r>
            <a:r>
              <a:rPr lang="he-IL" dirty="0" err="1" smtClean="0"/>
              <a:t>ון</a:t>
            </a:r>
            <a:r>
              <a:rPr lang="he-IL" dirty="0" smtClean="0"/>
              <a:t> </a:t>
            </a:r>
            <a:r>
              <a:rPr lang="he-IL" dirty="0" err="1" smtClean="0"/>
              <a:t>גלדר</a:t>
            </a:r>
            <a:r>
              <a:rPr lang="he-IL" dirty="0" smtClean="0"/>
              <a:t> לחקר הוראת השואה, בית הספר לחינוך , אוניברסיטת בר אילן</a:t>
            </a:r>
            <a:endParaRPr lang="he-IL" dirty="0"/>
          </a:p>
        </p:txBody>
      </p:sp>
    </p:spTree>
    <p:extLst>
      <p:ext uri="{BB962C8B-B14F-4D97-AF65-F5344CB8AC3E}">
        <p14:creationId xmlns:p14="http://schemas.microsoft.com/office/powerpoint/2010/main" val="13612422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en-US" dirty="0" smtClean="0">
                <a:solidFill>
                  <a:srgbClr val="067DEA"/>
                </a:solidFill>
              </a:rPr>
              <a:t>Prof. </a:t>
            </a:r>
            <a:r>
              <a:rPr lang="en-US" dirty="0" err="1" smtClean="0">
                <a:solidFill>
                  <a:srgbClr val="067DEA"/>
                </a:solidFill>
              </a:rPr>
              <a:t>Elie</a:t>
            </a:r>
            <a:r>
              <a:rPr lang="en-US" dirty="0" smtClean="0">
                <a:solidFill>
                  <a:srgbClr val="067DEA"/>
                </a:solidFill>
              </a:rPr>
              <a:t> Wiesel</a:t>
            </a:r>
            <a:endParaRPr lang="he-IL" dirty="0">
              <a:solidFill>
                <a:srgbClr val="067DEA"/>
              </a:solidFill>
            </a:endParaRPr>
          </a:p>
        </p:txBody>
      </p:sp>
      <p:pic>
        <p:nvPicPr>
          <p:cNvPr id="3" name="תמונה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380" y="1152809"/>
            <a:ext cx="6095239" cy="4552381"/>
          </a:xfrm>
          <a:prstGeom prst="rect">
            <a:avLst/>
          </a:prstGeom>
        </p:spPr>
      </p:pic>
    </p:spTree>
    <p:extLst>
      <p:ext uri="{BB962C8B-B14F-4D97-AF65-F5344CB8AC3E}">
        <p14:creationId xmlns:p14="http://schemas.microsoft.com/office/powerpoint/2010/main" val="465827412"/>
      </p:ext>
    </p:extLst>
  </p:cSld>
  <p:clrMapOvr>
    <a:masterClrMapping/>
  </p:clrMapOvr>
  <p:transition advClick="0" advTm="2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sp>
        <p:nvSpPr>
          <p:cNvPr id="3" name="מציין מיקום תוכן 2"/>
          <p:cNvSpPr>
            <a:spLocks noGrp="1"/>
          </p:cNvSpPr>
          <p:nvPr>
            <p:ph sz="quarter" idx="1"/>
          </p:nvPr>
        </p:nvSpPr>
        <p:spPr/>
        <p:txBody>
          <a:bodyPr/>
          <a:lstStyle/>
          <a:p>
            <a:r>
              <a:rPr lang="he-IL" dirty="0" smtClean="0"/>
              <a:t>מטרת המחקר הייתה לנתח סוגיות מרכזיות ואירועים חינוכיים  המתרחשים במהלך הוראת השואה מ"אחורי דלת הכתה" בבתי ספר ציבוריים  ברחבי העולם. בפרויקט השתתפו חוקרים מעשר מדינות , גרמניה, </a:t>
            </a:r>
            <a:r>
              <a:rPr lang="he-IL" dirty="0" err="1" smtClean="0"/>
              <a:t>אוסטריה,שוויץ</a:t>
            </a:r>
            <a:r>
              <a:rPr lang="he-IL" dirty="0" smtClean="0"/>
              <a:t>, פולין אסטוניה, סקוטלנד, אוסטרליה, ארצות הברית, קנדה וישראל.</a:t>
            </a:r>
            <a:endParaRPr lang="en-US" dirty="0" smtClean="0"/>
          </a:p>
          <a:p>
            <a:endParaRPr lang="he-IL" dirty="0" smtClean="0"/>
          </a:p>
          <a:p>
            <a:endParaRPr lang="he-IL" dirty="0"/>
          </a:p>
        </p:txBody>
      </p:sp>
    </p:spTree>
    <p:extLst>
      <p:ext uri="{BB962C8B-B14F-4D97-AF65-F5344CB8AC3E}">
        <p14:creationId xmlns:p14="http://schemas.microsoft.com/office/powerpoint/2010/main" val="20663992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 שלוש סיבות עיקריות  להוראת שואה </a:t>
            </a:r>
            <a:endParaRPr lang="he-IL" dirty="0"/>
          </a:p>
        </p:txBody>
      </p:sp>
      <p:sp>
        <p:nvSpPr>
          <p:cNvPr id="3" name="מציין מיקום תוכן 2"/>
          <p:cNvSpPr>
            <a:spLocks noGrp="1"/>
          </p:cNvSpPr>
          <p:nvPr>
            <p:ph sz="quarter" idx="1"/>
          </p:nvPr>
        </p:nvSpPr>
        <p:spPr/>
        <p:txBody>
          <a:bodyPr/>
          <a:lstStyle/>
          <a:p>
            <a:r>
              <a:rPr lang="he-IL" dirty="0" smtClean="0"/>
              <a:t>הוראת השואה נמצאה כיעילה בחינוך לשמירת זכויות אדם ובחינוך נגד גזענות.  נושא הוראת השואה נמצא כנושא מרכזי המזמן דיון בשנאת זרים. </a:t>
            </a:r>
          </a:p>
          <a:p>
            <a:r>
              <a:rPr lang="he-IL" dirty="0"/>
              <a:t> </a:t>
            </a:r>
            <a:r>
              <a:rPr lang="he-IL" dirty="0" smtClean="0"/>
              <a:t>אירופה מתמודדת היום עם שתי בעיות קשות: </a:t>
            </a:r>
            <a:r>
              <a:rPr lang="he-IL" b="1" dirty="0" smtClean="0"/>
              <a:t>בעיית הפליטים- </a:t>
            </a:r>
            <a:r>
              <a:rPr lang="he-IL" dirty="0" smtClean="0"/>
              <a:t>עליה ברמת הקסנופוביה</a:t>
            </a:r>
          </a:p>
          <a:p>
            <a:r>
              <a:rPr lang="he-IL" b="1" dirty="0" smtClean="0"/>
              <a:t>ועלית הימין התנועות הפופוליסטיות</a:t>
            </a:r>
            <a:r>
              <a:rPr lang="he-IL" dirty="0" smtClean="0"/>
              <a:t>- עליה ברמת הקסנופוביה</a:t>
            </a:r>
          </a:p>
          <a:p>
            <a:endParaRPr lang="he-IL" dirty="0"/>
          </a:p>
        </p:txBody>
      </p:sp>
    </p:spTree>
    <p:extLst>
      <p:ext uri="{BB962C8B-B14F-4D97-AF65-F5344CB8AC3E}">
        <p14:creationId xmlns:p14="http://schemas.microsoft.com/office/powerpoint/2010/main" val="30489440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pic>
        <p:nvPicPr>
          <p:cNvPr id="3074" name="Picture 2" descr="C:\Users\גרוס\Pictures\תמונות 16_11\2016-11-12\155.jpg"/>
          <p:cNvPicPr>
            <a:picLocks noGrp="1" noChangeAspect="1" noChangeArrowheads="1"/>
          </p:cNvPicPr>
          <p:nvPr>
            <p:ph sz="quarter" idx="1"/>
          </p:nvPr>
        </p:nvPicPr>
        <p:blipFill>
          <a:blip r:embed="rId3" cstate="print">
            <a:extLst>
              <a:ext uri="{28A0092B-C50C-407E-A947-70E740481C1C}">
                <a14:useLocalDpi xmlns:a14="http://schemas.microsoft.com/office/drawing/2010/main" val="0"/>
              </a:ext>
            </a:extLst>
          </a:blip>
          <a:stretch>
            <a:fillRect/>
          </a:stretch>
        </p:blipFill>
        <p:spPr bwMode="auto">
          <a:xfrm>
            <a:off x="457200" y="1936750"/>
            <a:ext cx="7467600" cy="4200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86869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pic>
        <p:nvPicPr>
          <p:cNvPr id="285700" name="Picture 4" descr="C:\Documents and Settings\user\Desktop\Powerpoint\P6141115.JPG"/>
          <p:cNvPicPr>
            <a:picLocks noChangeAspect="1" noChangeArrowheads="1"/>
          </p:cNvPicPr>
          <p:nvPr/>
        </p:nvPicPr>
        <p:blipFill>
          <a:blip r:embed="rId2" cstate="print"/>
          <a:srcRect/>
          <a:stretch>
            <a:fillRect/>
          </a:stretch>
        </p:blipFill>
        <p:spPr bwMode="auto">
          <a:xfrm>
            <a:off x="0" y="55550"/>
            <a:ext cx="8022888" cy="6016656"/>
          </a:xfrm>
          <a:prstGeom prst="rect">
            <a:avLst/>
          </a:prstGeom>
          <a:noFill/>
        </p:spPr>
      </p:pic>
    </p:spTree>
    <p:extLst>
      <p:ext uri="{BB962C8B-B14F-4D97-AF65-F5344CB8AC3E}">
        <p14:creationId xmlns:p14="http://schemas.microsoft.com/office/powerpoint/2010/main" val="2270672624"/>
      </p:ext>
    </p:extLst>
  </p:cSld>
  <p:clrMapOvr>
    <a:masterClrMapping/>
  </p:clrMapOvr>
  <p:transition advClick="0" advTm="10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pic>
        <p:nvPicPr>
          <p:cNvPr id="286722" name="Picture 2" descr="C:\Documents and Settings\user\Desktop\Powerpoint\P6141116.JPG"/>
          <p:cNvPicPr>
            <a:picLocks noChangeAspect="1" noChangeArrowheads="1"/>
          </p:cNvPicPr>
          <p:nvPr/>
        </p:nvPicPr>
        <p:blipFill>
          <a:blip r:embed="rId2" cstate="print"/>
          <a:srcRect/>
          <a:stretch>
            <a:fillRect/>
          </a:stretch>
        </p:blipFill>
        <p:spPr bwMode="auto">
          <a:xfrm>
            <a:off x="-1" y="0"/>
            <a:ext cx="8001701" cy="6000768"/>
          </a:xfrm>
          <a:prstGeom prst="rect">
            <a:avLst/>
          </a:prstGeom>
          <a:noFill/>
        </p:spPr>
      </p:pic>
    </p:spTree>
    <p:extLst>
      <p:ext uri="{BB962C8B-B14F-4D97-AF65-F5344CB8AC3E}">
        <p14:creationId xmlns:p14="http://schemas.microsoft.com/office/powerpoint/2010/main" val="1165031809"/>
      </p:ext>
    </p:extLst>
  </p:cSld>
  <p:clrMapOvr>
    <a:masterClrMapping/>
  </p:clrMapOvr>
  <p:transition advClick="0" advTm="10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dirty="0" smtClean="0"/>
              <a:t>שתי החלטות משמעותיות לקידום הוראת השואה בעולם</a:t>
            </a:r>
            <a:endParaRPr lang="he-IL" dirty="0"/>
          </a:p>
        </p:txBody>
      </p:sp>
      <p:sp>
        <p:nvSpPr>
          <p:cNvPr id="3" name="מציין מיקום תוכן 2"/>
          <p:cNvSpPr>
            <a:spLocks noGrp="1"/>
          </p:cNvSpPr>
          <p:nvPr>
            <p:ph sz="quarter" idx="1"/>
          </p:nvPr>
        </p:nvSpPr>
        <p:spPr/>
        <p:txBody>
          <a:bodyPr/>
          <a:lstStyle/>
          <a:p>
            <a:r>
              <a:rPr lang="he-IL" dirty="0" smtClean="0"/>
              <a:t>בשנת 1998 הוקם </a:t>
            </a:r>
            <a:r>
              <a:rPr lang="he-IL" dirty="0" err="1" smtClean="0"/>
              <a:t>הכח</a:t>
            </a:r>
            <a:r>
              <a:rPr lang="he-IL" dirty="0" smtClean="0"/>
              <a:t> הרב לאומי </a:t>
            </a:r>
            <a:r>
              <a:rPr lang="he-IL" dirty="0" err="1" smtClean="0"/>
              <a:t>לזכרון</a:t>
            </a:r>
            <a:r>
              <a:rPr lang="he-IL" dirty="0" smtClean="0"/>
              <a:t> השואה</a:t>
            </a:r>
          </a:p>
          <a:p>
            <a:endParaRPr lang="he-IL" dirty="0" smtClean="0"/>
          </a:p>
          <a:p>
            <a:r>
              <a:rPr lang="he-IL" dirty="0"/>
              <a:t> </a:t>
            </a:r>
            <a:r>
              <a:rPr lang="he-IL" dirty="0" smtClean="0"/>
              <a:t> </a:t>
            </a:r>
            <a:r>
              <a:rPr lang="he-IL" altLang="he-IL" dirty="0" smtClean="0"/>
              <a:t>החלטת האו"ם 60/7 לקיים את יום </a:t>
            </a:r>
            <a:r>
              <a:rPr lang="he-IL" altLang="he-IL" dirty="0" err="1" smtClean="0"/>
              <a:t>הזכרון</a:t>
            </a:r>
            <a:r>
              <a:rPr lang="he-IL" altLang="he-IL" dirty="0" smtClean="0"/>
              <a:t> הבינלאומי לשואה ב27 לינואר אילצה מדינות רבות לחשוב מחדש על האופן שבו יעוצבו לימודי השואה. </a:t>
            </a:r>
            <a:endParaRPr lang="en-US" altLang="he-IL" dirty="0" smtClean="0"/>
          </a:p>
          <a:p>
            <a:endParaRPr lang="he-IL" dirty="0"/>
          </a:p>
        </p:txBody>
      </p:sp>
    </p:spTree>
    <p:extLst>
      <p:ext uri="{BB962C8B-B14F-4D97-AF65-F5344CB8AC3E}">
        <p14:creationId xmlns:p14="http://schemas.microsoft.com/office/powerpoint/2010/main" val="34434856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dirty="0" smtClean="0"/>
              <a:t>תהליך התרחבות הוראת השואה- הבשורה הטובה</a:t>
            </a:r>
            <a:endParaRPr lang="he-IL" dirty="0"/>
          </a:p>
        </p:txBody>
      </p:sp>
      <p:sp>
        <p:nvSpPr>
          <p:cNvPr id="3" name="מציין מיקום תוכן 2"/>
          <p:cNvSpPr>
            <a:spLocks noGrp="1"/>
          </p:cNvSpPr>
          <p:nvPr>
            <p:ph sz="quarter" idx="1"/>
          </p:nvPr>
        </p:nvSpPr>
        <p:spPr/>
        <p:txBody>
          <a:bodyPr>
            <a:normAutofit/>
          </a:bodyPr>
          <a:lstStyle/>
          <a:p>
            <a:r>
              <a:rPr lang="he-IL" dirty="0" smtClean="0"/>
              <a:t>השואה הפכה להיות סמל אוניברסלי לרוע כמו שיציאת מצרים הינה הסמל האולטימטיבי ליציאה לחירות כך השואה הפכה להיות הסמל האולטימטיבי לרוע</a:t>
            </a:r>
          </a:p>
          <a:p>
            <a:r>
              <a:rPr lang="he-IL" dirty="0"/>
              <a:t> </a:t>
            </a:r>
          </a:p>
        </p:txBody>
      </p:sp>
    </p:spTree>
    <p:extLst>
      <p:ext uri="{BB962C8B-B14F-4D97-AF65-F5344CB8AC3E}">
        <p14:creationId xmlns:p14="http://schemas.microsoft.com/office/powerpoint/2010/main" val="24298535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sp>
        <p:nvSpPr>
          <p:cNvPr id="3" name="מציין מיקום תוכן 2"/>
          <p:cNvSpPr>
            <a:spLocks noGrp="1"/>
          </p:cNvSpPr>
          <p:nvPr>
            <p:ph sz="quarter" idx="1"/>
          </p:nvPr>
        </p:nvSpPr>
        <p:spPr/>
        <p:txBody>
          <a:bodyPr/>
          <a:lstStyle/>
          <a:p>
            <a:r>
              <a:rPr lang="he-IL" dirty="0" smtClean="0"/>
              <a:t>כמו כן </a:t>
            </a:r>
            <a:r>
              <a:rPr lang="he-IL" dirty="0"/>
              <a:t>אין ספק שהפיכתה של השואה לסמל אוניברסאלי של הרע מאפשרת להתייחס אליה לאורך שנים בקונטקסטים תרבותיים שונים. אך טמונה בגישה זו סכנה  גדולה שכן הגישה </a:t>
            </a:r>
            <a:r>
              <a:rPr lang="he-IL" dirty="0" err="1"/>
              <a:t>האוניברסליסטית</a:t>
            </a:r>
            <a:endParaRPr lang="en-US" dirty="0"/>
          </a:p>
          <a:p>
            <a:r>
              <a:rPr lang="he-IL" dirty="0"/>
              <a:t> " מנרמלת " את השואה ובכך מגמדת אותה. </a:t>
            </a:r>
            <a:r>
              <a:rPr lang="he-IL" dirty="0" err="1"/>
              <a:t>הנירמול</a:t>
            </a:r>
            <a:r>
              <a:rPr lang="he-IL" dirty="0"/>
              <a:t> הזה יכול להביא להכחשת שואה רכה.  לא הכחשה אגרסיבית בוטה אלא להכחשה של המרכיבים </a:t>
            </a:r>
            <a:r>
              <a:rPr lang="he-IL" dirty="0" err="1"/>
              <a:t>היחודיים</a:t>
            </a:r>
            <a:r>
              <a:rPr lang="he-IL" dirty="0"/>
              <a:t> שלה. </a:t>
            </a:r>
          </a:p>
        </p:txBody>
      </p:sp>
    </p:spTree>
    <p:extLst>
      <p:ext uri="{BB962C8B-B14F-4D97-AF65-F5344CB8AC3E}">
        <p14:creationId xmlns:p14="http://schemas.microsoft.com/office/powerpoint/2010/main" val="2929103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sp>
        <p:nvSpPr>
          <p:cNvPr id="3" name="מציין מיקום תוכן 2"/>
          <p:cNvSpPr>
            <a:spLocks noGrp="1"/>
          </p:cNvSpPr>
          <p:nvPr>
            <p:ph sz="quarter" idx="1"/>
          </p:nvPr>
        </p:nvSpPr>
        <p:spPr/>
        <p:txBody>
          <a:bodyPr/>
          <a:lstStyle/>
          <a:p>
            <a:r>
              <a:rPr lang="he-IL" dirty="0"/>
              <a:t>.   חנה </a:t>
            </a:r>
            <a:r>
              <a:rPr lang="he-IL" dirty="0" err="1"/>
              <a:t>ארנדט</a:t>
            </a:r>
            <a:r>
              <a:rPr lang="he-IL" dirty="0"/>
              <a:t> שסיקרה את משפט אייכמן  טענה בספרה " </a:t>
            </a:r>
            <a:r>
              <a:rPr lang="he-IL" dirty="0" err="1"/>
              <a:t>איכמן</a:t>
            </a:r>
            <a:r>
              <a:rPr lang="he-IL" dirty="0"/>
              <a:t> בירושלים"  כי  אדולף </a:t>
            </a:r>
            <a:r>
              <a:rPr lang="he-IL" dirty="0" err="1"/>
              <a:t>איכמן</a:t>
            </a:r>
            <a:r>
              <a:rPr lang="he-IL" dirty="0"/>
              <a:t> היה אדם נורמאלי פקיד קטן ועלוב שביצע את פשעיו מתוך צייתנות </a:t>
            </a:r>
            <a:r>
              <a:rPr lang="he-IL" dirty="0" err="1"/>
              <a:t>עוורת</a:t>
            </a:r>
            <a:r>
              <a:rPr lang="he-IL" dirty="0"/>
              <a:t> </a:t>
            </a:r>
            <a:r>
              <a:rPr lang="he-IL" dirty="0" err="1"/>
              <a:t>לממוניו</a:t>
            </a:r>
            <a:r>
              <a:rPr lang="he-IL" dirty="0"/>
              <a:t> ומתוך רצון להשביע את רצונם המלא. </a:t>
            </a:r>
            <a:r>
              <a:rPr lang="he-IL" dirty="0" smtClean="0"/>
              <a:t>על </a:t>
            </a:r>
            <a:r>
              <a:rPr lang="he-IL" dirty="0"/>
              <a:t>פי גישה זו הבנאליות של הרע אורבת לכל אדם. </a:t>
            </a:r>
          </a:p>
        </p:txBody>
      </p:sp>
    </p:spTree>
    <p:extLst>
      <p:ext uri="{BB962C8B-B14F-4D97-AF65-F5344CB8AC3E}">
        <p14:creationId xmlns:p14="http://schemas.microsoft.com/office/powerpoint/2010/main" val="1191658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sp>
        <p:nvSpPr>
          <p:cNvPr id="3" name="מציין מיקום תוכן 2"/>
          <p:cNvSpPr>
            <a:spLocks noGrp="1"/>
          </p:cNvSpPr>
          <p:nvPr>
            <p:ph sz="quarter" idx="1"/>
          </p:nvPr>
        </p:nvSpPr>
        <p:spPr/>
        <p:txBody>
          <a:bodyPr/>
          <a:lstStyle/>
          <a:p>
            <a:r>
              <a:rPr lang="he-IL" dirty="0"/>
              <a:t>הגישה הזו של </a:t>
            </a:r>
            <a:r>
              <a:rPr lang="he-IL" dirty="0" err="1"/>
              <a:t>ארנדט</a:t>
            </a:r>
            <a:r>
              <a:rPr lang="he-IL" dirty="0"/>
              <a:t> התעלמה ממספר עובדות יסוד שבאו לידי ביטוי במחקרו החשוב של </a:t>
            </a:r>
            <a:r>
              <a:rPr lang="he-IL" dirty="0" err="1"/>
              <a:t>לזובסקי</a:t>
            </a:r>
            <a:r>
              <a:rPr lang="he-IL" dirty="0"/>
              <a:t> שיש בו הוכחות ותיעוד שיטתי המראה כי  </a:t>
            </a:r>
            <a:r>
              <a:rPr lang="he-IL" dirty="0" err="1"/>
              <a:t>איכמן</a:t>
            </a:r>
            <a:r>
              <a:rPr lang="he-IL" dirty="0"/>
              <a:t> לא היה בורג קטן במערכת אלא אדם מרכזי </a:t>
            </a:r>
            <a:r>
              <a:rPr lang="he-IL" dirty="0" smtClean="0"/>
              <a:t>שהיה  </a:t>
            </a:r>
            <a:r>
              <a:rPr lang="he-IL" dirty="0"/>
              <a:t>בעל מודעות אידיאולוגית גבוהה </a:t>
            </a:r>
            <a:r>
              <a:rPr lang="he-IL" dirty="0" err="1"/>
              <a:t>ותושיה</a:t>
            </a:r>
            <a:r>
              <a:rPr lang="he-IL" dirty="0"/>
              <a:t> ויוזמה שתרמו לביצוע הפקודות מעל ומעבר למה שהיה נחוץ והכרחי. הוא וחבריו הנאצים שנאו יהודים באופן אובססיבי וחשבו שסילוקם מהעולם יביא ברכה לגרמניה.  באכזריות של </a:t>
            </a:r>
            <a:r>
              <a:rPr lang="he-IL" dirty="0" err="1"/>
              <a:t>איכמן</a:t>
            </a:r>
            <a:r>
              <a:rPr lang="he-IL" dirty="0"/>
              <a:t> וחבריו לא </a:t>
            </a:r>
            <a:r>
              <a:rPr lang="he-IL" dirty="0" err="1"/>
              <a:t>היתה</a:t>
            </a:r>
            <a:r>
              <a:rPr lang="he-IL" dirty="0"/>
              <a:t> בנאליות אלא רע לשמו שעשוי להתפתח אצל קבוצות אידיאולוגיות המנסות להגשים אידיאולוגיות מתועבות ומפלצתיות בעלות אופי טוטאלי. </a:t>
            </a:r>
          </a:p>
        </p:txBody>
      </p:sp>
    </p:spTree>
    <p:extLst>
      <p:ext uri="{BB962C8B-B14F-4D97-AF65-F5344CB8AC3E}">
        <p14:creationId xmlns:p14="http://schemas.microsoft.com/office/powerpoint/2010/main" val="36912486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sp>
        <p:nvSpPr>
          <p:cNvPr id="3" name="מציין מיקום תוכן 2"/>
          <p:cNvSpPr>
            <a:spLocks noGrp="1"/>
          </p:cNvSpPr>
          <p:nvPr>
            <p:ph sz="quarter" idx="1"/>
          </p:nvPr>
        </p:nvSpPr>
        <p:spPr/>
        <p:txBody>
          <a:bodyPr/>
          <a:lstStyle/>
          <a:p>
            <a:r>
              <a:rPr lang="he-IL" dirty="0"/>
              <a:t>עליתן והתעצמותן  בימנו של קבוצות פופוליסטיות ושל הימין הקיצוני באירופה צריכות להדאיג אותנו. גל האנטישמיות  העכור המציף את העולם  שבמסגרתו פוגעים ביהודים חפים מפשע  רק בגלל שהם יהודים ובעלי נראות יהודית הפוסעים לתומם ברחובות  באוסטרליה, בסידני במלבורן, בבריסל בפריז או ברומא  צריך להדאיג אותנו. טקסי עריפת ראשים על ידי </a:t>
            </a:r>
            <a:r>
              <a:rPr lang="he-IL" dirty="0" err="1"/>
              <a:t>דאש</a:t>
            </a:r>
            <a:r>
              <a:rPr lang="he-IL" dirty="0"/>
              <a:t> המועברים בשידור חי באמצעי התקשורת   המתבצעים לאור היום בעולם מודרני נאור צרכים  להדיר שינה מעיננו ואין לנו להסתפק באמירות כלליות בעלות אופי אוניברסלי של רע בלתי נמנע בנאלי. אין רע בנאלי. יש רע שיש צורך למגר ומהר. ויש צורך לגייס את התלמידים שלנו והדור הצעיר </a:t>
            </a:r>
            <a:r>
              <a:rPr lang="he-IL" dirty="0" err="1"/>
              <a:t>לענין</a:t>
            </a:r>
            <a:r>
              <a:rPr lang="he-IL" dirty="0"/>
              <a:t> הזה.  </a:t>
            </a:r>
            <a:endParaRPr lang="en-US" dirty="0"/>
          </a:p>
          <a:p>
            <a:r>
              <a:rPr lang="he-IL" dirty="0"/>
              <a:t> </a:t>
            </a:r>
            <a:endParaRPr lang="en-US" dirty="0"/>
          </a:p>
          <a:p>
            <a:endParaRPr lang="he-IL" dirty="0"/>
          </a:p>
        </p:txBody>
      </p:sp>
    </p:spTree>
    <p:extLst>
      <p:ext uri="{BB962C8B-B14F-4D97-AF65-F5344CB8AC3E}">
        <p14:creationId xmlns:p14="http://schemas.microsoft.com/office/powerpoint/2010/main" val="487925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endParaRPr lang="en-US" altLang="he-IL"/>
          </a:p>
        </p:txBody>
      </p:sp>
      <p:sp>
        <p:nvSpPr>
          <p:cNvPr id="9219" name="Rectangle 3"/>
          <p:cNvSpPr>
            <a:spLocks noGrp="1" noChangeArrowheads="1"/>
          </p:cNvSpPr>
          <p:nvPr>
            <p:ph sz="quarter" idx="1"/>
          </p:nvPr>
        </p:nvSpPr>
        <p:spPr/>
        <p:txBody>
          <a:bodyPr/>
          <a:lstStyle/>
          <a:p>
            <a:r>
              <a:rPr lang="he-IL" altLang="he-IL" dirty="0"/>
              <a:t>ברב המדינות המורים מתקשים ללמד את  נושא השואה בעיקר בגלל התנגדותם של התלמידים לנושא ובגלל הסטריאוטיפים והדעות הקדומות אליהם הם חשופים בבית ובכלי התקשורת.  במהלך השיעורים התלמידים מביעים בכתות דעות גזעניות אנטי דמוקרטיות </a:t>
            </a:r>
            <a:r>
              <a:rPr lang="he-IL" altLang="he-IL" dirty="0" smtClean="0"/>
              <a:t>  כלפי ישראל וכלפי יהודים המשקפות </a:t>
            </a:r>
            <a:r>
              <a:rPr lang="he-IL" altLang="he-IL" dirty="0"/>
              <a:t>את הלך הרוח כלפי הנושא בכל מדינה ומדינה.</a:t>
            </a:r>
            <a:endParaRPr lang="en-US" altLang="he-IL" dirty="0"/>
          </a:p>
        </p:txBody>
      </p:sp>
    </p:spTree>
    <p:extLst>
      <p:ext uri="{BB962C8B-B14F-4D97-AF65-F5344CB8AC3E}">
        <p14:creationId xmlns:p14="http://schemas.microsoft.com/office/powerpoint/2010/main" val="22472101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algn="r"/>
            <a:r>
              <a:rPr lang="he-IL" altLang="he-IL"/>
              <a:t>גרמניה</a:t>
            </a:r>
            <a:endParaRPr lang="en-US" altLang="he-IL"/>
          </a:p>
        </p:txBody>
      </p:sp>
      <p:sp>
        <p:nvSpPr>
          <p:cNvPr id="11267" name="Rectangle 3"/>
          <p:cNvSpPr>
            <a:spLocks noGrp="1" noChangeArrowheads="1"/>
          </p:cNvSpPr>
          <p:nvPr>
            <p:ph sz="quarter" idx="1"/>
          </p:nvPr>
        </p:nvSpPr>
        <p:spPr/>
        <p:txBody>
          <a:bodyPr/>
          <a:lstStyle/>
          <a:p>
            <a:r>
              <a:rPr lang="he-IL" altLang="he-IL" dirty="0"/>
              <a:t>בגרמניה (</a:t>
            </a:r>
            <a:r>
              <a:rPr lang="en-US" altLang="he-IL" dirty="0"/>
              <a:t>Reinhold </a:t>
            </a:r>
            <a:r>
              <a:rPr lang="en-US" altLang="he-IL" dirty="0" err="1"/>
              <a:t>Boschki</a:t>
            </a:r>
            <a:r>
              <a:rPr lang="en-US" altLang="he-IL" dirty="0"/>
              <a:t>, Bettina Reichmann,  Wilhelm </a:t>
            </a:r>
            <a:r>
              <a:rPr lang="en-US" altLang="he-IL" dirty="0" err="1"/>
              <a:t>Schwendemann</a:t>
            </a:r>
            <a:r>
              <a:rPr lang="en-US" altLang="he-IL" dirty="0"/>
              <a:t> &amp; </a:t>
            </a:r>
            <a:r>
              <a:rPr lang="en-US" altLang="he-IL" dirty="0" err="1"/>
              <a:t>Wolfgan</a:t>
            </a:r>
            <a:r>
              <a:rPr lang="en-US" altLang="he-IL" dirty="0"/>
              <a:t> </a:t>
            </a:r>
            <a:r>
              <a:rPr lang="en-US" altLang="he-IL" dirty="0" err="1"/>
              <a:t>Meseth</a:t>
            </a:r>
            <a:r>
              <a:rPr lang="en-US" altLang="he-IL" dirty="0"/>
              <a:t>&amp; Matthias </a:t>
            </a:r>
            <a:r>
              <a:rPr lang="en-US" altLang="he-IL" dirty="0" err="1"/>
              <a:t>Proske</a:t>
            </a:r>
            <a:r>
              <a:rPr lang="he-IL" altLang="he-IL" dirty="0"/>
              <a:t>  ) המורים מתקשים כיצד ניתן ללמד על התנועה הנאצית ופשעיה בלי לעורר אנטישמיות וגזענות תוך כדי השיעור. בחלקים רבים של גרמניה הנוער הגרמני עדין מעריץ את היטלר ואת התנועה  הנאצית ועובדה זו מהווה את אחד הקשיים המרכזיים של המורים בהוראת השואה. </a:t>
            </a:r>
            <a:endParaRPr lang="en-US" altLang="he-IL" dirty="0"/>
          </a:p>
        </p:txBody>
      </p:sp>
    </p:spTree>
    <p:extLst>
      <p:ext uri="{BB962C8B-B14F-4D97-AF65-F5344CB8AC3E}">
        <p14:creationId xmlns:p14="http://schemas.microsoft.com/office/powerpoint/2010/main" val="40330866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he-IL" altLang="he-IL" dirty="0" smtClean="0"/>
              <a:t> בין הוראת שואה להוראת אנטישמיות?</a:t>
            </a:r>
            <a:endParaRPr lang="en-US" altLang="he-IL" dirty="0"/>
          </a:p>
        </p:txBody>
      </p:sp>
      <p:sp>
        <p:nvSpPr>
          <p:cNvPr id="12291" name="Rectangle 3"/>
          <p:cNvSpPr>
            <a:spLocks noGrp="1" noChangeArrowheads="1"/>
          </p:cNvSpPr>
          <p:nvPr>
            <p:ph sz="quarter" idx="1"/>
          </p:nvPr>
        </p:nvSpPr>
        <p:spPr/>
        <p:txBody>
          <a:bodyPr/>
          <a:lstStyle/>
          <a:p>
            <a:r>
              <a:rPr lang="he-IL" altLang="he-IL" dirty="0"/>
              <a:t>החוקרים הגרמנים טוענים כי גם לאחר שהתנועה הנאצית איבדה את כוחה הרבה מאד מהגרמנים היו כבר מורגלים ו"מכורים" כלשונם לשיטות הפעולה ולמשטר שלהם -אפקט שהחוקרים מכנים כדומה "לאדם המכור לסמים". </a:t>
            </a:r>
            <a:endParaRPr lang="en-US" altLang="he-IL" dirty="0"/>
          </a:p>
        </p:txBody>
      </p:sp>
    </p:spTree>
    <p:extLst>
      <p:ext uri="{BB962C8B-B14F-4D97-AF65-F5344CB8AC3E}">
        <p14:creationId xmlns:p14="http://schemas.microsoft.com/office/powerpoint/2010/main" val="38816750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algn="r"/>
            <a:r>
              <a:rPr lang="he-IL" altLang="he-IL"/>
              <a:t>אוסטריה</a:t>
            </a:r>
            <a:endParaRPr lang="en-US" altLang="he-IL"/>
          </a:p>
        </p:txBody>
      </p:sp>
      <p:sp>
        <p:nvSpPr>
          <p:cNvPr id="13315" name="Rectangle 3"/>
          <p:cNvSpPr>
            <a:spLocks noGrp="1" noChangeArrowheads="1"/>
          </p:cNvSpPr>
          <p:nvPr>
            <p:ph sz="quarter" idx="1"/>
          </p:nvPr>
        </p:nvSpPr>
        <p:spPr/>
        <p:txBody>
          <a:bodyPr/>
          <a:lstStyle/>
          <a:p>
            <a:r>
              <a:rPr lang="he-IL" altLang="he-IL" dirty="0"/>
              <a:t>באוסטריה (</a:t>
            </a:r>
            <a:r>
              <a:rPr lang="en-US" altLang="he-IL" dirty="0" err="1"/>
              <a:t>Heribert</a:t>
            </a:r>
            <a:r>
              <a:rPr lang="en-US" altLang="he-IL" dirty="0"/>
              <a:t> </a:t>
            </a:r>
            <a:r>
              <a:rPr lang="en-US" altLang="he-IL" dirty="0" err="1"/>
              <a:t>Bastel</a:t>
            </a:r>
            <a:r>
              <a:rPr lang="en-US" altLang="he-IL" dirty="0"/>
              <a:t>, Christian </a:t>
            </a:r>
            <a:r>
              <a:rPr lang="en-US" altLang="he-IL" dirty="0" err="1"/>
              <a:t>Matzka</a:t>
            </a:r>
            <a:r>
              <a:rPr lang="en-US" altLang="he-IL" dirty="0"/>
              <a:t> &amp;Helene </a:t>
            </a:r>
            <a:r>
              <a:rPr lang="en-US" altLang="he-IL" dirty="0" err="1"/>
              <a:t>Miklas</a:t>
            </a:r>
            <a:r>
              <a:rPr lang="he-IL" altLang="he-IL" dirty="0"/>
              <a:t>)  בעבר השואה נלמדה כ"תאונה של ההיסטוריה" בשנים האחרונות ישנה מודעות גוברת והולכת להכיר באשמה ובחלקו של העם האוסטרי בפשעי המלחמה. החוקרים מציינים כי תלמידים רבים מגיעים עם סטראוטיפים ודעות קדומות ובכתות רבות ניתן למצוא תלמידים המביעים דעות גזעניות ואנטישמיות. החוקרים טוענים כי חלק מהערות השנאה נובעות דווקא מסיבות דתיות שכן ישנם עדין רבים המאמינים כי היהודים רצחו את ישו.</a:t>
            </a:r>
            <a:endParaRPr lang="en-US" altLang="he-IL" dirty="0"/>
          </a:p>
        </p:txBody>
      </p:sp>
    </p:spTree>
    <p:extLst>
      <p:ext uri="{BB962C8B-B14F-4D97-AF65-F5344CB8AC3E}">
        <p14:creationId xmlns:p14="http://schemas.microsoft.com/office/powerpoint/2010/main" val="21186937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sp>
        <p:nvSpPr>
          <p:cNvPr id="3" name="מציין מיקום תוכן 2"/>
          <p:cNvSpPr>
            <a:spLocks noGrp="1"/>
          </p:cNvSpPr>
          <p:nvPr>
            <p:ph sz="quarter" idx="1"/>
          </p:nvPr>
        </p:nvSpPr>
        <p:spPr/>
        <p:txBody>
          <a:bodyPr/>
          <a:lstStyle/>
          <a:p>
            <a:r>
              <a:rPr lang="he-IL" dirty="0" smtClean="0"/>
              <a:t>כיצד ניתן ללמד היסטוריה וחינוך מוסרי? </a:t>
            </a:r>
            <a:endParaRPr lang="he-IL" dirty="0"/>
          </a:p>
        </p:txBody>
      </p:sp>
    </p:spTree>
    <p:extLst>
      <p:ext uri="{BB962C8B-B14F-4D97-AF65-F5344CB8AC3E}">
        <p14:creationId xmlns:p14="http://schemas.microsoft.com/office/powerpoint/2010/main" val="14732722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404664"/>
            <a:ext cx="7772400" cy="1470025"/>
          </a:xfrm>
        </p:spPr>
        <p:txBody>
          <a:bodyPr>
            <a:normAutofit fontScale="90000"/>
          </a:bodyPr>
          <a:lstStyle/>
          <a:p>
            <a:pPr rtl="0"/>
            <a:r>
              <a:rPr lang="en-US" b="1" dirty="0">
                <a:latin typeface="Aharoni" panose="02010803020104030203" pitchFamily="2" charset="-79"/>
                <a:cs typeface="Aharoni" panose="02010803020104030203" pitchFamily="2" charset="-79"/>
              </a:rPr>
              <a:t>Anti-Semitism in the guise of Holocaust education</a:t>
            </a:r>
            <a:r>
              <a:rPr lang="he-IL" b="1" dirty="0">
                <a:latin typeface="Aharoni" panose="02010803020104030203" pitchFamily="2" charset="-79"/>
                <a:cs typeface="Aharoni" panose="02010803020104030203" pitchFamily="2" charset="-79"/>
              </a:rPr>
              <a:t>? </a:t>
            </a:r>
            <a:r>
              <a:rPr lang="en-US" b="1" dirty="0">
                <a:latin typeface="Aharoni" panose="02010803020104030203" pitchFamily="2" charset="-79"/>
                <a:cs typeface="Aharoni" panose="02010803020104030203" pitchFamily="2" charset="-79"/>
              </a:rPr>
              <a:t/>
            </a:r>
            <a:br>
              <a:rPr lang="en-US" b="1" dirty="0">
                <a:latin typeface="Aharoni" panose="02010803020104030203" pitchFamily="2" charset="-79"/>
                <a:cs typeface="Aharoni" panose="02010803020104030203" pitchFamily="2" charset="-79"/>
              </a:rPr>
            </a:br>
            <a:endParaRPr lang="he-IL" dirty="0">
              <a:latin typeface="Aharoni" panose="02010803020104030203" pitchFamily="2" charset="-79"/>
              <a:cs typeface="Aharoni" panose="02010803020104030203" pitchFamily="2" charset="-79"/>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5418" y="1874689"/>
            <a:ext cx="6576731" cy="3946038"/>
          </a:xfrm>
          <a:prstGeom prst="rect">
            <a:avLst/>
          </a:prstGeom>
        </p:spPr>
      </p:pic>
    </p:spTree>
    <p:extLst>
      <p:ext uri="{BB962C8B-B14F-4D97-AF65-F5344CB8AC3E}">
        <p14:creationId xmlns:p14="http://schemas.microsoft.com/office/powerpoint/2010/main" val="39018640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8875" y="1824037"/>
            <a:ext cx="4286250" cy="3209925"/>
          </a:xfrm>
          <a:prstGeom prst="rect">
            <a:avLst/>
          </a:prstGeom>
        </p:spPr>
      </p:pic>
    </p:spTree>
    <p:extLst>
      <p:ext uri="{BB962C8B-B14F-4D97-AF65-F5344CB8AC3E}">
        <p14:creationId xmlns:p14="http://schemas.microsoft.com/office/powerpoint/2010/main" val="37711415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algn="r"/>
            <a:r>
              <a:rPr lang="he-IL" altLang="he-IL"/>
              <a:t>פולין</a:t>
            </a:r>
            <a:endParaRPr lang="en-US" altLang="he-IL"/>
          </a:p>
        </p:txBody>
      </p:sp>
      <p:sp>
        <p:nvSpPr>
          <p:cNvPr id="14339" name="Rectangle 3"/>
          <p:cNvSpPr>
            <a:spLocks noGrp="1" noChangeArrowheads="1"/>
          </p:cNvSpPr>
          <p:nvPr>
            <p:ph sz="quarter" idx="1"/>
          </p:nvPr>
        </p:nvSpPr>
        <p:spPr/>
        <p:txBody>
          <a:bodyPr/>
          <a:lstStyle/>
          <a:p>
            <a:r>
              <a:rPr lang="he-IL" altLang="he-IL" dirty="0"/>
              <a:t>במחקר שהתבצע בקרב 150 בתי ספר במרכז פולין (</a:t>
            </a:r>
            <a:r>
              <a:rPr lang="en-US" altLang="he-IL" dirty="0" err="1"/>
              <a:t>Boguslaw</a:t>
            </a:r>
            <a:r>
              <a:rPr lang="en-US" altLang="he-IL" dirty="0"/>
              <a:t> </a:t>
            </a:r>
            <a:r>
              <a:rPr lang="en-US" altLang="he-IL" dirty="0" err="1"/>
              <a:t>Milerski</a:t>
            </a:r>
            <a:r>
              <a:rPr lang="he-IL" altLang="he-IL" dirty="0"/>
              <a:t> ) נמצא כי 90% מהמורים חושבים שחינוך לשואה חשוב לעיצוב הרגישות המוסרית, הסובלנות|( 85%) וההבנה לזכויות אדם (86). 51% חושבים שיש מספיק שעות ללימוד השואה ו49% חושבים שאין מספיק שעות. </a:t>
            </a:r>
            <a:endParaRPr lang="en-US" altLang="he-IL" dirty="0"/>
          </a:p>
        </p:txBody>
      </p:sp>
    </p:spTree>
    <p:extLst>
      <p:ext uri="{BB962C8B-B14F-4D97-AF65-F5344CB8AC3E}">
        <p14:creationId xmlns:p14="http://schemas.microsoft.com/office/powerpoint/2010/main" val="24687334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he-IL" altLang="he-IL" dirty="0" smtClean="0"/>
              <a:t>הוראת שואה בזיקה לחוק האנטישמי החדש? </a:t>
            </a:r>
            <a:endParaRPr lang="en-US" altLang="he-IL" dirty="0"/>
          </a:p>
        </p:txBody>
      </p:sp>
      <p:sp>
        <p:nvSpPr>
          <p:cNvPr id="15363" name="Rectangle 3"/>
          <p:cNvSpPr>
            <a:spLocks noGrp="1" noChangeArrowheads="1"/>
          </p:cNvSpPr>
          <p:nvPr>
            <p:ph sz="quarter" idx="1"/>
          </p:nvPr>
        </p:nvSpPr>
        <p:spPr/>
        <p:txBody>
          <a:bodyPr/>
          <a:lstStyle/>
          <a:p>
            <a:r>
              <a:rPr lang="he-IL" altLang="he-IL" sz="2400" dirty="0"/>
              <a:t>בפולין רב המורים רואים בשואה לא רק אירוע השייך לעבר אלא בעיקר אירוע בעל פוטנציאל הרלבנטי להווה ולעתיד. בעבר השואה נלמדה בפולין כחלק מההיסטוריה של העם הפולני. הפולנים ראו עצמם כקורבנות עיקריים של השואה. כיום  45% מהמורים חושבים שיש ללמד את השואה בנפרד וכאירוע המיוחד ליהודים. הפולנים מאוכזבים שאין מספיק ההערכה לתרומתם להצלת יהודים בשואה. הם חשים הזדהות עמוקה עם הקורבנות שכן הם רואים עצמם כקורבנותיה העיקריים של מלחמת העולם </a:t>
            </a:r>
            <a:r>
              <a:rPr lang="he-IL" altLang="he-IL" sz="2400" dirty="0" err="1"/>
              <a:t>השניה</a:t>
            </a:r>
            <a:r>
              <a:rPr lang="he-IL" altLang="he-IL" sz="2400" dirty="0" smtClean="0"/>
              <a:t>. </a:t>
            </a:r>
            <a:r>
              <a:rPr lang="he-IL" altLang="he-IL" sz="2400" b="1" dirty="0" smtClean="0"/>
              <a:t>כיום בעקבות ובחסות הצעת החוק  החדשה   נראה   כנראה תהליך חדש של הכחשת שואה בפולין. </a:t>
            </a:r>
            <a:endParaRPr lang="en-US" altLang="he-IL" sz="2400" b="1" dirty="0"/>
          </a:p>
        </p:txBody>
      </p:sp>
    </p:spTree>
    <p:extLst>
      <p:ext uri="{BB962C8B-B14F-4D97-AF65-F5344CB8AC3E}">
        <p14:creationId xmlns:p14="http://schemas.microsoft.com/office/powerpoint/2010/main" val="29937744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e-IL"/>
          </a:p>
        </p:txBody>
      </p:sp>
      <p:sp>
        <p:nvSpPr>
          <p:cNvPr id="3" name="Content Placeholder 2"/>
          <p:cNvSpPr>
            <a:spLocks noGrp="1"/>
          </p:cNvSpPr>
          <p:nvPr>
            <p:ph sz="quarter" idx="1"/>
          </p:nvPr>
        </p:nvSpPr>
        <p:spPr/>
        <p:txBody>
          <a:bodyPr/>
          <a:lstStyle/>
          <a:p>
            <a:pPr lvl="0"/>
            <a:r>
              <a:rPr lang="he-IL" dirty="0"/>
              <a:t>האקטואליזציה של הוראת השואה מציבה אתגרים מורכבים בפני המורים וסילופים כפי שאמרה לי סטודנטית באוניברסיטת פירנצה לפני חודש וחצי " מה שקרה בשואה דומה למה שקורה היום עם הפליטים באירופה בעוד שבשואה  רצחו אנשים באופן שיטתי בתאי הגזים -כיום מטביעים את הפליטים באופן שיטתי בים התיכון" </a:t>
            </a:r>
            <a:endParaRPr lang="en-US" dirty="0"/>
          </a:p>
          <a:p>
            <a:endParaRPr lang="he-IL" dirty="0"/>
          </a:p>
        </p:txBody>
      </p:sp>
    </p:spTree>
    <p:extLst>
      <p:ext uri="{BB962C8B-B14F-4D97-AF65-F5344CB8AC3E}">
        <p14:creationId xmlns:p14="http://schemas.microsoft.com/office/powerpoint/2010/main" val="33091878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pic>
        <p:nvPicPr>
          <p:cNvPr id="7" name="Picture Placeholder 6" descr="opi_refugee_92415_539_332_c1.jpeg"/>
          <p:cNvPicPr>
            <a:picLocks noGrp="1" noChangeAspect="1"/>
          </p:cNvPicPr>
          <p:nvPr>
            <p:ph type="pic" idx="1"/>
          </p:nvPr>
        </p:nvPicPr>
        <p:blipFill>
          <a:blip r:embed="rId2">
            <a:extLst>
              <a:ext uri="{28A0092B-C50C-407E-A947-70E740481C1C}">
                <a14:useLocalDpi xmlns:a14="http://schemas.microsoft.com/office/drawing/2010/main" val="0"/>
              </a:ext>
            </a:extLst>
          </a:blip>
          <a:srcRect l="22282" r="22282"/>
          <a:stretch>
            <a:fillRect/>
          </a:stretch>
        </p:blipFill>
        <p:spPr/>
      </p:pic>
      <p:sp>
        <p:nvSpPr>
          <p:cNvPr id="6" name="Text Placeholder 5"/>
          <p:cNvSpPr>
            <a:spLocks noGrp="1"/>
          </p:cNvSpPr>
          <p:nvPr>
            <p:ph type="body" sz="half" idx="2"/>
          </p:nvPr>
        </p:nvSpPr>
        <p:spPr/>
        <p:txBody>
          <a:bodyPr/>
          <a:lstStyle/>
          <a:p>
            <a:r>
              <a:rPr lang="en-US" dirty="0"/>
              <a:t>http://</a:t>
            </a:r>
            <a:r>
              <a:rPr lang="en-US" dirty="0" err="1"/>
              <a:t>www.jewishjournal.com</a:t>
            </a:r>
            <a:r>
              <a:rPr lang="en-US" dirty="0"/>
              <a:t>/images/made/bf20ff0b6dded448/opi_refugee_92415_539_332_c1.jpeg</a:t>
            </a:r>
          </a:p>
        </p:txBody>
      </p:sp>
    </p:spTree>
    <p:extLst>
      <p:ext uri="{BB962C8B-B14F-4D97-AF65-F5344CB8AC3E}">
        <p14:creationId xmlns:p14="http://schemas.microsoft.com/office/powerpoint/2010/main" val="40408477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2288" y="5163346"/>
            <a:ext cx="5486400" cy="659590"/>
          </a:xfrm>
        </p:spPr>
        <p:txBody>
          <a:bodyPr>
            <a:normAutofit fontScale="90000"/>
          </a:bodyPr>
          <a:lstStyle/>
          <a:p>
            <a:r>
              <a:rPr lang="en-US" dirty="0" smtClean="0"/>
              <a:t>“The Muslim Refugee Trojan Horse will soon Burn Europe to the Ground”, Eric Odem, Sept 10, 2015:</a:t>
            </a:r>
            <a:br>
              <a:rPr lang="en-US" dirty="0" smtClean="0"/>
            </a:br>
            <a:r>
              <a:rPr lang="en-US" b="0" dirty="0" smtClean="0"/>
              <a:t>Website notes one million likes!</a:t>
            </a:r>
            <a:endParaRPr lang="en-US" b="0" dirty="0"/>
          </a:p>
        </p:txBody>
      </p:sp>
      <p:pic>
        <p:nvPicPr>
          <p:cNvPr id="5" name="Picture Placeholder 4" descr="Muslim Refugees as Trojan Horse.png"/>
          <p:cNvPicPr>
            <a:picLocks noGrp="1" noChangeAspect="1"/>
          </p:cNvPicPr>
          <p:nvPr>
            <p:ph type="pic" idx="1"/>
          </p:nvPr>
        </p:nvPicPr>
        <p:blipFill>
          <a:blip r:embed="rId2">
            <a:extLst>
              <a:ext uri="{28A0092B-C50C-407E-A947-70E740481C1C}">
                <a14:useLocalDpi xmlns:a14="http://schemas.microsoft.com/office/drawing/2010/main" val="0"/>
              </a:ext>
            </a:extLst>
          </a:blip>
          <a:srcRect l="22972" r="22972"/>
          <a:stretch>
            <a:fillRect/>
          </a:stretch>
        </p:blipFill>
        <p:spPr/>
      </p:pic>
      <p:sp>
        <p:nvSpPr>
          <p:cNvPr id="4" name="Text Placeholder 3"/>
          <p:cNvSpPr>
            <a:spLocks noGrp="1"/>
          </p:cNvSpPr>
          <p:nvPr>
            <p:ph type="body" sz="half" idx="2"/>
          </p:nvPr>
        </p:nvSpPr>
        <p:spPr>
          <a:xfrm>
            <a:off x="1792288" y="5822936"/>
            <a:ext cx="5486400" cy="804862"/>
          </a:xfrm>
        </p:spPr>
        <p:txBody>
          <a:bodyPr>
            <a:normAutofit/>
          </a:bodyPr>
          <a:lstStyle/>
          <a:p>
            <a:r>
              <a:rPr lang="en-US" dirty="0"/>
              <a:t>http://</a:t>
            </a:r>
            <a:r>
              <a:rPr lang="en-US" dirty="0" err="1"/>
              <a:t>libertynews.com</a:t>
            </a:r>
            <a:r>
              <a:rPr lang="en-US" dirty="0"/>
              <a:t>/</a:t>
            </a:r>
            <a:r>
              <a:rPr lang="en-US" dirty="0" err="1"/>
              <a:t>wp</a:t>
            </a:r>
            <a:r>
              <a:rPr lang="en-US" dirty="0"/>
              <a:t>-content/uploads/2015/09/Screen-Shot-2015-09-10-at-7.20.14-AM.png</a:t>
            </a:r>
          </a:p>
        </p:txBody>
      </p:sp>
    </p:spTree>
    <p:extLst>
      <p:ext uri="{BB962C8B-B14F-4D97-AF65-F5344CB8AC3E}">
        <p14:creationId xmlns:p14="http://schemas.microsoft.com/office/powerpoint/2010/main" val="367306167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Muslim refugees begging for food.</a:t>
            </a:r>
            <a:endParaRPr lang="en-US" dirty="0"/>
          </a:p>
        </p:txBody>
      </p:sp>
      <p:pic>
        <p:nvPicPr>
          <p:cNvPr id="5" name="Picture Placeholder 4" descr="Mulsim immigrants begging for food.jpg"/>
          <p:cNvPicPr>
            <a:picLocks noGrp="1" noChangeAspect="1"/>
          </p:cNvPicPr>
          <p:nvPr>
            <p:ph type="pic" idx="1"/>
          </p:nvPr>
        </p:nvPicPr>
        <p:blipFill>
          <a:blip r:embed="rId2">
            <a:extLst>
              <a:ext uri="{28A0092B-C50C-407E-A947-70E740481C1C}">
                <a14:useLocalDpi xmlns:a14="http://schemas.microsoft.com/office/drawing/2010/main" val="0"/>
              </a:ext>
            </a:extLst>
          </a:blip>
          <a:srcRect l="20705" r="20705"/>
          <a:stretch>
            <a:fillRect/>
          </a:stretch>
        </p:blipFill>
        <p:spPr/>
      </p:pic>
      <p:sp>
        <p:nvSpPr>
          <p:cNvPr id="4" name="Text Placeholder 3"/>
          <p:cNvSpPr>
            <a:spLocks noGrp="1"/>
          </p:cNvSpPr>
          <p:nvPr>
            <p:ph type="body" sz="half" idx="2"/>
          </p:nvPr>
        </p:nvSpPr>
        <p:spPr/>
        <p:txBody>
          <a:bodyPr/>
          <a:lstStyle/>
          <a:p>
            <a:r>
              <a:rPr lang="en-US" dirty="0"/>
              <a:t>http://</a:t>
            </a:r>
            <a:r>
              <a:rPr lang="en-US" dirty="0" err="1"/>
              <a:t>shoebat.com</a:t>
            </a:r>
            <a:r>
              <a:rPr lang="en-US" dirty="0"/>
              <a:t>/</a:t>
            </a:r>
            <a:r>
              <a:rPr lang="en-US" dirty="0" err="1"/>
              <a:t>wp</a:t>
            </a:r>
            <a:r>
              <a:rPr lang="en-US" dirty="0"/>
              <a:t>-content/uploads/2015/09/</a:t>
            </a:r>
            <a:r>
              <a:rPr lang="en-US" dirty="0" err="1"/>
              <a:t>immigratiA.jpg</a:t>
            </a:r>
            <a:endParaRPr lang="en-US" dirty="0"/>
          </a:p>
        </p:txBody>
      </p:sp>
    </p:spTree>
    <p:extLst>
      <p:ext uri="{BB962C8B-B14F-4D97-AF65-F5344CB8AC3E}">
        <p14:creationId xmlns:p14="http://schemas.microsoft.com/office/powerpoint/2010/main" val="37361010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algn="r"/>
            <a:r>
              <a:rPr lang="he-IL" altLang="he-IL" dirty="0" smtClean="0"/>
              <a:t>שוויץ- </a:t>
            </a:r>
            <a:r>
              <a:rPr lang="he-IL" altLang="he-IL" dirty="0" err="1" smtClean="0"/>
              <a:t>גימודה</a:t>
            </a:r>
            <a:r>
              <a:rPr lang="he-IL" altLang="he-IL" dirty="0" smtClean="0"/>
              <a:t> של השואה </a:t>
            </a:r>
            <a:r>
              <a:rPr lang="he-IL" altLang="he-IL" dirty="0" err="1" smtClean="0"/>
              <a:t>לענין</a:t>
            </a:r>
            <a:r>
              <a:rPr lang="he-IL" altLang="he-IL" dirty="0" smtClean="0"/>
              <a:t> של זכויות אדם- בהתאם להגדרת </a:t>
            </a:r>
            <a:r>
              <a:rPr lang="en-US" altLang="he-IL" dirty="0" smtClean="0"/>
              <a:t>IHRA</a:t>
            </a:r>
            <a:endParaRPr lang="en-US" altLang="he-IL" dirty="0"/>
          </a:p>
        </p:txBody>
      </p:sp>
      <p:sp>
        <p:nvSpPr>
          <p:cNvPr id="21507" name="Rectangle 3"/>
          <p:cNvSpPr>
            <a:spLocks noGrp="1" noChangeArrowheads="1"/>
          </p:cNvSpPr>
          <p:nvPr>
            <p:ph sz="quarter" idx="1"/>
          </p:nvPr>
        </p:nvSpPr>
        <p:spPr/>
        <p:txBody>
          <a:bodyPr/>
          <a:lstStyle/>
          <a:p>
            <a:r>
              <a:rPr lang="he-IL" altLang="he-IL" dirty="0"/>
              <a:t>במשך שנים </a:t>
            </a:r>
            <a:r>
              <a:rPr lang="he-IL" altLang="he-IL" dirty="0" err="1"/>
              <a:t>היתה</a:t>
            </a:r>
            <a:r>
              <a:rPr lang="he-IL" altLang="he-IL" dirty="0"/>
              <a:t> התעלמות מוחלטת מנושא הוראת השואה בשווייץ. בשוויץ (</a:t>
            </a:r>
            <a:r>
              <a:rPr lang="en-US" altLang="he-IL" dirty="0"/>
              <a:t>Thomas </a:t>
            </a:r>
            <a:r>
              <a:rPr lang="en-US" altLang="he-IL" dirty="0" err="1"/>
              <a:t>Schlag</a:t>
            </a:r>
            <a:r>
              <a:rPr lang="en-US" altLang="he-IL" dirty="0"/>
              <a:t> &amp; Oliver </a:t>
            </a:r>
            <a:r>
              <a:rPr lang="en-US" altLang="he-IL" dirty="0" err="1"/>
              <a:t>Wackerling</a:t>
            </a:r>
            <a:r>
              <a:rPr lang="he-IL" altLang="he-IL" dirty="0"/>
              <a:t> ) המדינה הניטראלית שעמדה מן הצד השואה נלמדת כחלק </a:t>
            </a:r>
            <a:r>
              <a:rPr lang="he-IL" altLang="he-IL" dirty="0" err="1"/>
              <a:t>אינטגרלי</a:t>
            </a:r>
            <a:r>
              <a:rPr lang="he-IL" altLang="he-IL" dirty="0"/>
              <a:t> מחינוך לזכויות אדם.</a:t>
            </a:r>
            <a:r>
              <a:rPr lang="he-IL" altLang="he-IL" b="1" dirty="0"/>
              <a:t> השואה היא רק </a:t>
            </a:r>
            <a:r>
              <a:rPr lang="he-IL" altLang="he-IL" b="1" dirty="0" smtClean="0"/>
              <a:t>הקונטקסט ( ולא הטקסט)</a:t>
            </a:r>
            <a:r>
              <a:rPr lang="he-IL" altLang="he-IL" dirty="0" smtClean="0"/>
              <a:t> </a:t>
            </a:r>
            <a:r>
              <a:rPr lang="he-IL" altLang="he-IL" dirty="0"/>
              <a:t>שבתוכו מלמדים חינוך לדמוקרטיה , אזרחות ואנטי גזענות. גישה זו מאפשרת לשווייץ להמשיך להיות ניטראלית ולנקות את מצפונה שהיא עוסקת בהוראת שואה.</a:t>
            </a:r>
            <a:endParaRPr lang="en-US" altLang="he-IL" dirty="0"/>
          </a:p>
        </p:txBody>
      </p:sp>
    </p:spTree>
    <p:extLst>
      <p:ext uri="{BB962C8B-B14F-4D97-AF65-F5344CB8AC3E}">
        <p14:creationId xmlns:p14="http://schemas.microsoft.com/office/powerpoint/2010/main" val="7413613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algn="r"/>
            <a:r>
              <a:rPr lang="he-IL" altLang="he-IL" dirty="0" smtClean="0"/>
              <a:t>אסטוניה- גימוד השואה- בהתאם להגדרת ה</a:t>
            </a:r>
            <a:r>
              <a:rPr lang="en-US" altLang="he-IL" dirty="0" smtClean="0"/>
              <a:t>IHRA</a:t>
            </a:r>
            <a:endParaRPr lang="en-US" altLang="he-IL" dirty="0"/>
          </a:p>
        </p:txBody>
      </p:sp>
      <p:sp>
        <p:nvSpPr>
          <p:cNvPr id="22531" name="Rectangle 3"/>
          <p:cNvSpPr>
            <a:spLocks noGrp="1" noChangeArrowheads="1"/>
          </p:cNvSpPr>
          <p:nvPr>
            <p:ph sz="quarter" idx="1"/>
          </p:nvPr>
        </p:nvSpPr>
        <p:spPr/>
        <p:txBody>
          <a:bodyPr/>
          <a:lstStyle/>
          <a:p>
            <a:pPr>
              <a:lnSpc>
                <a:spcPct val="90000"/>
              </a:lnSpc>
            </a:pPr>
            <a:r>
              <a:rPr lang="he-IL" altLang="he-IL" dirty="0"/>
              <a:t> באסטוניה ( </a:t>
            </a:r>
            <a:r>
              <a:rPr lang="en-US" altLang="he-IL" dirty="0"/>
              <a:t>Doyle </a:t>
            </a:r>
            <a:r>
              <a:rPr lang="en-US" altLang="he-IL" dirty="0" err="1"/>
              <a:t>Stevick</a:t>
            </a:r>
            <a:r>
              <a:rPr lang="he-IL" altLang="he-IL" dirty="0"/>
              <a:t> ) זיכרון השואה נלמד ומונצח בעיקר סביב יום השואה הבינלאומי. מערכת החינוך כורכת ומזהה את הסטליניזם והנאציזם כמשטרים </a:t>
            </a:r>
            <a:r>
              <a:rPr lang="he-IL" altLang="he-IL" dirty="0" err="1"/>
              <a:t>טוטאליטריים</a:t>
            </a:r>
            <a:r>
              <a:rPr lang="he-IL" altLang="he-IL" dirty="0"/>
              <a:t> איומים  במידה </a:t>
            </a:r>
            <a:r>
              <a:rPr lang="he-IL" altLang="he-IL" dirty="0" smtClean="0"/>
              <a:t>שווה הגורמת </a:t>
            </a:r>
            <a:r>
              <a:rPr lang="he-IL" altLang="he-IL" dirty="0" err="1" smtClean="0"/>
              <a:t>לגימודה</a:t>
            </a:r>
            <a:r>
              <a:rPr lang="he-IL" altLang="he-IL" dirty="0" smtClean="0"/>
              <a:t> של השואה. </a:t>
            </a:r>
            <a:endParaRPr lang="en-US" altLang="he-IL" b="1" dirty="0"/>
          </a:p>
        </p:txBody>
      </p:sp>
    </p:spTree>
    <p:extLst>
      <p:ext uri="{BB962C8B-B14F-4D97-AF65-F5344CB8AC3E}">
        <p14:creationId xmlns:p14="http://schemas.microsoft.com/office/powerpoint/2010/main" val="33972707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algn="r"/>
            <a:r>
              <a:rPr lang="he-IL" altLang="he-IL" dirty="0" smtClean="0"/>
              <a:t>אוסטרליה</a:t>
            </a:r>
            <a:r>
              <a:rPr lang="en-US" altLang="he-IL" dirty="0" smtClean="0"/>
              <a:t>-</a:t>
            </a:r>
            <a:r>
              <a:rPr lang="he-IL" altLang="he-IL" dirty="0" smtClean="0"/>
              <a:t> התמודדות עם אנטישמיות בכיתות ואיום פיזי על המורים</a:t>
            </a:r>
            <a:endParaRPr lang="en-US" altLang="he-IL" dirty="0"/>
          </a:p>
        </p:txBody>
      </p:sp>
      <p:sp>
        <p:nvSpPr>
          <p:cNvPr id="16387" name="Rectangle 3"/>
          <p:cNvSpPr>
            <a:spLocks noGrp="1" noChangeArrowheads="1"/>
          </p:cNvSpPr>
          <p:nvPr>
            <p:ph sz="quarter" idx="1"/>
          </p:nvPr>
        </p:nvSpPr>
        <p:spPr/>
        <p:txBody>
          <a:bodyPr/>
          <a:lstStyle/>
          <a:p>
            <a:pPr>
              <a:lnSpc>
                <a:spcPct val="90000"/>
              </a:lnSpc>
            </a:pPr>
            <a:r>
              <a:rPr lang="he-IL" altLang="he-IL" dirty="0"/>
              <a:t>באוסטרליה ( </a:t>
            </a:r>
            <a:r>
              <a:rPr lang="en-US" altLang="he-IL" dirty="0"/>
              <a:t>Suzanne Rutland</a:t>
            </a:r>
            <a:r>
              <a:rPr lang="he-IL" altLang="he-IL" dirty="0"/>
              <a:t> ) נתן למצוא תופעות קשות של אנטישמיות בבתי הספר הציבוריים במהלך הוראת השואה. התלמידים המוסלמים מביעים דעות אנטישמיות ואנטי ישראליות במהלך הוראת השואה ומפעילים אלימות מילולית קשה כלפי מורים ותלמידים יהודיים. התלמידים המוסלמים מביעים ההערכה להיטלר ולתנועה הנאצית " היטלר עשה את הדבר הנכון", היטלר לא הלך רחוק מידי" , " למה אנשים שונאים כל כך את היטלר אחרי </a:t>
            </a:r>
            <a:r>
              <a:rPr lang="he-IL" altLang="he-IL" dirty="0" err="1"/>
              <a:t>הכל</a:t>
            </a:r>
            <a:r>
              <a:rPr lang="he-IL" altLang="he-IL" dirty="0"/>
              <a:t> הוא היחיד שהרג יהודים." </a:t>
            </a:r>
            <a:endParaRPr lang="en-US" altLang="he-IL" dirty="0"/>
          </a:p>
        </p:txBody>
      </p:sp>
    </p:spTree>
    <p:extLst>
      <p:ext uri="{BB962C8B-B14F-4D97-AF65-F5344CB8AC3E}">
        <p14:creationId xmlns:p14="http://schemas.microsoft.com/office/powerpoint/2010/main" val="346883642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algn="r"/>
            <a:r>
              <a:rPr lang="he-IL" altLang="he-IL"/>
              <a:t>קנדה</a:t>
            </a:r>
            <a:endParaRPr lang="en-US" altLang="he-IL"/>
          </a:p>
        </p:txBody>
      </p:sp>
      <p:sp>
        <p:nvSpPr>
          <p:cNvPr id="23555" name="Rectangle 3"/>
          <p:cNvSpPr>
            <a:spLocks noGrp="1" noChangeArrowheads="1"/>
          </p:cNvSpPr>
          <p:nvPr>
            <p:ph sz="quarter" idx="1"/>
          </p:nvPr>
        </p:nvSpPr>
        <p:spPr/>
        <p:txBody>
          <a:bodyPr/>
          <a:lstStyle/>
          <a:p>
            <a:pPr>
              <a:lnSpc>
                <a:spcPct val="90000"/>
              </a:lnSpc>
            </a:pPr>
            <a:r>
              <a:rPr lang="he-IL" altLang="he-IL" sz="2000" dirty="0"/>
              <a:t>המחקר הקנדי  (</a:t>
            </a:r>
            <a:r>
              <a:rPr lang="en-US" altLang="he-IL" sz="2000" dirty="0"/>
              <a:t>Jack </a:t>
            </a:r>
            <a:r>
              <a:rPr lang="en-US" altLang="he-IL" sz="2000" dirty="0" err="1"/>
              <a:t>Jedwab</a:t>
            </a:r>
            <a:r>
              <a:rPr lang="he-IL" altLang="he-IL" sz="2000" dirty="0"/>
              <a:t> )התמקד בבחינת רמת הידע על השואה של </a:t>
            </a:r>
            <a:r>
              <a:rPr lang="he-IL" altLang="he-IL" sz="2000" dirty="0" err="1"/>
              <a:t>האוכלוסיה</a:t>
            </a:r>
            <a:r>
              <a:rPr lang="he-IL" altLang="he-IL" sz="2000" dirty="0"/>
              <a:t> הקנדית. 91% חושבים שהוראת השואה צריכה להיות חובה. 70.3% חושבים שאנטישמית מהווה בעיה בחברה הקנדית. חושבים </a:t>
            </a:r>
          </a:p>
          <a:p>
            <a:pPr>
              <a:lnSpc>
                <a:spcPct val="90000"/>
              </a:lnSpc>
            </a:pPr>
            <a:r>
              <a:rPr lang="he-IL" altLang="he-IL" sz="2000" dirty="0"/>
              <a:t> טוענים שהיו רוצים ללמוד עוד. רק 23.3% מציינים שהיו רוצים ללמוד עוד על </a:t>
            </a:r>
            <a:r>
              <a:rPr lang="he-IL" altLang="he-IL" sz="2000" dirty="0" err="1"/>
              <a:t>השואה.במחקר</a:t>
            </a:r>
            <a:r>
              <a:rPr lang="he-IL" altLang="he-IL" sz="2000" dirty="0"/>
              <a:t> השתתפו  1500 נבדקים קנדים נמצא שרק  30.7 מהנבדקים טוענים שיש להם ידע טוב לגבי השואה.55%  טוענים שהיו רוצים ללמוד עוד על השואה. תלמידים שלמדו על השואה מביעים דעות פחות גזעניות ויותר סובלניות. לפיכך נמצא קשר בין ידע ובין עמדה. מסקנת המחקר היא שיש להעלות את רמת הידע  על השואה על מנת לחנך תלמידים להיות בעלי עמדות יותר סובלניות.</a:t>
            </a:r>
            <a:r>
              <a:rPr lang="en-US" altLang="he-IL" sz="2000" dirty="0"/>
              <a:t> </a:t>
            </a:r>
          </a:p>
        </p:txBody>
      </p:sp>
    </p:spTree>
    <p:extLst>
      <p:ext uri="{BB962C8B-B14F-4D97-AF65-F5344CB8AC3E}">
        <p14:creationId xmlns:p14="http://schemas.microsoft.com/office/powerpoint/2010/main" val="28178600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algn="r"/>
            <a:r>
              <a:rPr lang="he-IL" altLang="he-IL"/>
              <a:t>ארצות הברית</a:t>
            </a:r>
            <a:endParaRPr lang="en-US" altLang="he-IL"/>
          </a:p>
        </p:txBody>
      </p:sp>
      <p:sp>
        <p:nvSpPr>
          <p:cNvPr id="24579" name="Rectangle 3"/>
          <p:cNvSpPr>
            <a:spLocks noGrp="1" noChangeArrowheads="1"/>
          </p:cNvSpPr>
          <p:nvPr>
            <p:ph sz="quarter" idx="1"/>
          </p:nvPr>
        </p:nvSpPr>
        <p:spPr/>
        <p:txBody>
          <a:bodyPr/>
          <a:lstStyle/>
          <a:p>
            <a:r>
              <a:rPr lang="he-IL" altLang="he-IL" dirty="0"/>
              <a:t>בארצות הברית (</a:t>
            </a:r>
            <a:r>
              <a:rPr lang="en-US" altLang="he-IL" dirty="0"/>
              <a:t>Louise Jennings, Patricia Bromley &amp; Suzan Garnett Russell</a:t>
            </a:r>
            <a:r>
              <a:rPr lang="he-IL" altLang="he-IL" dirty="0"/>
              <a:t> )מדגישים בהוראת השואה בעיקר את הצד החוויתי. נמצא כי המסעות לפולין (</a:t>
            </a:r>
            <a:r>
              <a:rPr lang="en-US" altLang="he-IL" dirty="0"/>
              <a:t>Carol Clyde</a:t>
            </a:r>
            <a:r>
              <a:rPr lang="he-IL" altLang="he-IL" dirty="0"/>
              <a:t> ) הינם בעלי ההשפעה החינוכית הרבה ביותר בגלל ההזדהות הרבה והחוויה העוצמתית שעוברים התלמידים במהלכה. חינוך חוויתי זה המתמקד בעיקר בהיבטים אמוציונאליים נמצא יעיל ביותר לחינוך לדמוקרטיה  ומעורבות אזרחית.</a:t>
            </a:r>
            <a:r>
              <a:rPr lang="en-US" altLang="he-IL" dirty="0"/>
              <a:t>  </a:t>
            </a:r>
          </a:p>
        </p:txBody>
      </p:sp>
    </p:spTree>
    <p:extLst>
      <p:ext uri="{BB962C8B-B14F-4D97-AF65-F5344CB8AC3E}">
        <p14:creationId xmlns:p14="http://schemas.microsoft.com/office/powerpoint/2010/main" val="276937271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algn="r"/>
            <a:r>
              <a:rPr lang="he-IL" altLang="he-IL"/>
              <a:t>ישראל</a:t>
            </a:r>
            <a:endParaRPr lang="en-US" altLang="he-IL"/>
          </a:p>
        </p:txBody>
      </p:sp>
      <p:sp>
        <p:nvSpPr>
          <p:cNvPr id="25603" name="Rectangle 3"/>
          <p:cNvSpPr>
            <a:spLocks noGrp="1" noChangeArrowheads="1"/>
          </p:cNvSpPr>
          <p:nvPr>
            <p:ph sz="quarter" idx="1"/>
          </p:nvPr>
        </p:nvSpPr>
        <p:spPr/>
        <p:txBody>
          <a:bodyPr/>
          <a:lstStyle/>
          <a:p>
            <a:pPr>
              <a:lnSpc>
                <a:spcPct val="90000"/>
              </a:lnSpc>
            </a:pPr>
            <a:r>
              <a:rPr lang="he-IL" altLang="he-IL" sz="3200" dirty="0"/>
              <a:t>השואה מהווה את אחד ממרכיבי היסוד החשובים ביותר בזהות היהודית של צעירים בישראל. </a:t>
            </a:r>
            <a:endParaRPr lang="he-IL" altLang="he-IL" sz="3200" dirty="0" smtClean="0"/>
          </a:p>
          <a:p>
            <a:pPr>
              <a:lnSpc>
                <a:spcPct val="90000"/>
              </a:lnSpc>
            </a:pPr>
            <a:r>
              <a:rPr lang="he-IL" altLang="he-IL" sz="3200" dirty="0"/>
              <a:t> </a:t>
            </a:r>
            <a:r>
              <a:rPr lang="he-IL" altLang="he-IL" sz="3200" dirty="0" smtClean="0"/>
              <a:t>יש לבדוק את התוכנית החדשה בשבילי </a:t>
            </a:r>
            <a:r>
              <a:rPr lang="he-IL" altLang="he-IL" sz="3200" dirty="0" err="1" smtClean="0"/>
              <a:t>הזכרון</a:t>
            </a:r>
            <a:r>
              <a:rPr lang="he-IL" altLang="he-IL" sz="3200" dirty="0" smtClean="0"/>
              <a:t> ואת </a:t>
            </a:r>
            <a:r>
              <a:rPr lang="he-IL" altLang="he-IL" sz="3200" dirty="0" err="1" smtClean="0"/>
              <a:t>ישומה</a:t>
            </a:r>
            <a:endParaRPr lang="he-IL" altLang="he-IL" sz="3200" dirty="0" smtClean="0"/>
          </a:p>
          <a:p>
            <a:pPr>
              <a:lnSpc>
                <a:spcPct val="90000"/>
              </a:lnSpc>
            </a:pPr>
            <a:r>
              <a:rPr lang="he-IL" altLang="he-IL" sz="3200" dirty="0"/>
              <a:t> </a:t>
            </a:r>
            <a:r>
              <a:rPr lang="he-IL" altLang="he-IL" sz="3200" dirty="0" smtClean="0"/>
              <a:t>יש לבדוק את ההשלכות הנובעות ביטול פרק החובה לבגרות ולמידת החקר וההערכה החלופית המתקיימת בכיתות. </a:t>
            </a:r>
            <a:endParaRPr lang="en-US" altLang="he-IL" sz="3200" dirty="0"/>
          </a:p>
        </p:txBody>
      </p:sp>
    </p:spTree>
    <p:extLst>
      <p:ext uri="{BB962C8B-B14F-4D97-AF65-F5344CB8AC3E}">
        <p14:creationId xmlns:p14="http://schemas.microsoft.com/office/powerpoint/2010/main" val="26384563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sp>
        <p:nvSpPr>
          <p:cNvPr id="3" name="מציין מיקום תוכן 2"/>
          <p:cNvSpPr>
            <a:spLocks noGrp="1"/>
          </p:cNvSpPr>
          <p:nvPr>
            <p:ph sz="quarter" idx="1"/>
          </p:nvPr>
        </p:nvSpPr>
        <p:spPr/>
        <p:txBody>
          <a:bodyPr/>
          <a:lstStyle/>
          <a:p>
            <a:pPr algn="l"/>
            <a:r>
              <a:rPr lang="en-US" dirty="0" smtClean="0"/>
              <a:t>Thank you very much!</a:t>
            </a:r>
          </a:p>
          <a:p>
            <a:pPr algn="l"/>
            <a:endParaRPr lang="en-US" dirty="0"/>
          </a:p>
          <a:p>
            <a:pPr algn="l"/>
            <a:endParaRPr lang="en-US" dirty="0" smtClean="0"/>
          </a:p>
          <a:p>
            <a:pPr algn="l"/>
            <a:endParaRPr lang="he-IL" dirty="0"/>
          </a:p>
        </p:txBody>
      </p:sp>
      <p:pic>
        <p:nvPicPr>
          <p:cNvPr id="4" name="Picture 1" descr="C:\Users\User\Desktop\LOGO\VAN GELDER\5.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86757" y="2787588"/>
            <a:ext cx="4453377" cy="1518081"/>
          </a:xfrm>
          <a:prstGeom prst="rect">
            <a:avLst/>
          </a:prstGeom>
          <a:noFill/>
          <a:ln>
            <a:noFill/>
          </a:ln>
        </p:spPr>
      </p:pic>
    </p:spTree>
    <p:extLst>
      <p:ext uri="{BB962C8B-B14F-4D97-AF65-F5344CB8AC3E}">
        <p14:creationId xmlns:p14="http://schemas.microsoft.com/office/powerpoint/2010/main" val="380322883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חלון">
  <a:themeElements>
    <a:clrScheme name="חלון">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חלון">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חלון">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1_חלון">
  <a:themeElements>
    <a:clrScheme name="חלון">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חלון">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חלון">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3.xml><?xml version="1.0" encoding="utf-8"?>
<a:theme xmlns:a="http://schemas.openxmlformats.org/drawingml/2006/main" name="2_חלון">
  <a:themeElements>
    <a:clrScheme name="חלון">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חלון">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חלון">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4.xml><?xml version="1.0" encoding="utf-8"?>
<a:theme xmlns:a="http://schemas.openxmlformats.org/drawingml/2006/main" name="1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חלון">
  <a:themeElements>
    <a:clrScheme name="חלון">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חלון">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חלון">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6.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חלון">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09DEF5A-BE98-4555-9BFD-5D2368CFDB56}"/>
</file>

<file path=customXml/itemProps2.xml><?xml version="1.0" encoding="utf-8"?>
<ds:datastoreItem xmlns:ds="http://schemas.openxmlformats.org/officeDocument/2006/customXml" ds:itemID="{78D57227-7101-4CA9-962B-764B3884C8AB}"/>
</file>

<file path=customXml/itemProps3.xml><?xml version="1.0" encoding="utf-8"?>
<ds:datastoreItem xmlns:ds="http://schemas.openxmlformats.org/officeDocument/2006/customXml" ds:itemID="{5AE04247-1CCD-4865-B9AC-9DBB64E3F84C}"/>
</file>

<file path=docProps/app.xml><?xml version="1.0" encoding="utf-8"?>
<Properties xmlns="http://schemas.openxmlformats.org/officeDocument/2006/extended-properties" xmlns:vt="http://schemas.openxmlformats.org/officeDocument/2006/docPropsVTypes">
  <TotalTime>528</TotalTime>
  <Words>1387</Words>
  <Application>Microsoft Office PowerPoint</Application>
  <PresentationFormat>On-screen Show (4:3)</PresentationFormat>
  <Paragraphs>59</Paragraphs>
  <Slides>33</Slides>
  <Notes>2</Notes>
  <HiddenSlides>0</HiddenSlides>
  <MMClips>0</MMClips>
  <ScaleCrop>false</ScaleCrop>
  <HeadingPairs>
    <vt:vector size="4" baseType="variant">
      <vt:variant>
        <vt:lpstr>Theme</vt:lpstr>
      </vt:variant>
      <vt:variant>
        <vt:i4>6</vt:i4>
      </vt:variant>
      <vt:variant>
        <vt:lpstr>Slide Titles</vt:lpstr>
      </vt:variant>
      <vt:variant>
        <vt:i4>33</vt:i4>
      </vt:variant>
    </vt:vector>
  </HeadingPairs>
  <TitlesOfParts>
    <vt:vector size="39" baseType="lpstr">
      <vt:lpstr>חלון</vt:lpstr>
      <vt:lpstr>1_חלון</vt:lpstr>
      <vt:lpstr>2_חלון</vt:lpstr>
      <vt:lpstr>1_ערכת נושא Office</vt:lpstr>
      <vt:lpstr>4_חלון</vt:lpstr>
      <vt:lpstr>1_Office Theme</vt:lpstr>
      <vt:lpstr>הוראת השואה בעולם ובישראל- בין פרטיקולריזם ואניברסליזם</vt:lpstr>
      <vt:lpstr>Prof. Elie Wiesel</vt:lpstr>
      <vt:lpstr>PowerPoint Presentation</vt:lpstr>
      <vt:lpstr> שלוש סיבות עיקריות  להוראת שואה </vt:lpstr>
      <vt:lpstr>PowerPoint Presentation</vt:lpstr>
      <vt:lpstr>PowerPoint Presentation</vt:lpstr>
      <vt:lpstr>PowerPoint Presentation</vt:lpstr>
      <vt:lpstr>שתי החלטות משמעותיות לקידום הוראת השואה בעולם</vt:lpstr>
      <vt:lpstr>תהליך התרחבות הוראת השואה- הבשורה הטובה</vt:lpstr>
      <vt:lpstr>PowerPoint Presentation</vt:lpstr>
      <vt:lpstr>PowerPoint Presentation</vt:lpstr>
      <vt:lpstr>PowerPoint Presentation</vt:lpstr>
      <vt:lpstr>PowerPoint Presentation</vt:lpstr>
      <vt:lpstr>PowerPoint Presentation</vt:lpstr>
      <vt:lpstr>גרמניה</vt:lpstr>
      <vt:lpstr> בין הוראת שואה להוראת אנטישמיות?</vt:lpstr>
      <vt:lpstr>אוסטריה</vt:lpstr>
      <vt:lpstr>PowerPoint Presentation</vt:lpstr>
      <vt:lpstr>Anti-Semitism in the guise of Holocaust education?  </vt:lpstr>
      <vt:lpstr>PowerPoint Presentation</vt:lpstr>
      <vt:lpstr>פולין</vt:lpstr>
      <vt:lpstr>הוראת שואה בזיקה לחוק האנטישמי החדש? </vt:lpstr>
      <vt:lpstr>PowerPoint Presentation</vt:lpstr>
      <vt:lpstr>PowerPoint Presentation</vt:lpstr>
      <vt:lpstr>“The Muslim Refugee Trojan Horse will soon Burn Europe to the Ground”, Eric Odem, Sept 10, 2015: Website notes one million likes!</vt:lpstr>
      <vt:lpstr>Muslim refugees begging for food.</vt:lpstr>
      <vt:lpstr>שוויץ- גימודה של השואה לענין של זכויות אדם- בהתאם להגדרת IHRA</vt:lpstr>
      <vt:lpstr>אסטוניה- גימוד השואה- בהתאם להגדרת הIHRA</vt:lpstr>
      <vt:lpstr>אוסטרליה- התמודדות עם אנטישמיות בכיתות ואיום פיזי על המורים</vt:lpstr>
      <vt:lpstr>קנדה</vt:lpstr>
      <vt:lpstr>ארצות הברית</vt:lpstr>
      <vt:lpstr>ישראל</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שואה ואנטישמיות הילכו שניהם יחדיו?</dc:title>
  <dc:creator>גרוס</dc:creator>
  <cp:lastModifiedBy>Zehavit Gross</cp:lastModifiedBy>
  <cp:revision>63</cp:revision>
  <cp:lastPrinted>2017-01-17T04:57:04Z</cp:lastPrinted>
  <dcterms:created xsi:type="dcterms:W3CDTF">2017-01-17T02:12:38Z</dcterms:created>
  <dcterms:modified xsi:type="dcterms:W3CDTF">2017-01-24T07:45:47Z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2012391</vt:r8>
  </property>
</Properties>
</file>