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5.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Masters/slideMaster2.xml" ContentType="application/vnd.openxmlformats-officedocument.presentationml.slideMaster+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814" r:id="rId3"/>
    <p:sldId id="835" r:id="rId4"/>
    <p:sldId id="830" r:id="rId5"/>
    <p:sldId id="867" r:id="rId6"/>
    <p:sldId id="865" r:id="rId7"/>
    <p:sldId id="866" r:id="rId8"/>
    <p:sldId id="838" r:id="rId9"/>
    <p:sldId id="836" r:id="rId10"/>
    <p:sldId id="842" r:id="rId11"/>
    <p:sldId id="850" r:id="rId12"/>
    <p:sldId id="848" r:id="rId13"/>
    <p:sldId id="845" r:id="rId14"/>
    <p:sldId id="849" r:id="rId15"/>
    <p:sldId id="863" r:id="rId16"/>
    <p:sldId id="864" r:id="rId17"/>
    <p:sldId id="851" r:id="rId18"/>
    <p:sldId id="862"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F08510"/>
    <a:srgbClr val="000000"/>
    <a:srgbClr val="F1B00F"/>
    <a:srgbClr val="4D4D4D"/>
    <a:srgbClr val="3B3B3B"/>
    <a:srgbClr val="DA640C"/>
    <a:srgbClr val="360000"/>
    <a:srgbClr val="920000"/>
    <a:srgbClr val="4F33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186" autoAdjust="0"/>
  </p:normalViewPr>
  <p:slideViewPr>
    <p:cSldViewPr>
      <p:cViewPr>
        <p:scale>
          <a:sx n="61" d="100"/>
          <a:sy n="61" d="100"/>
        </p:scale>
        <p:origin x="-1638" y="-2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2.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DE9B0925-07FC-497F-BE9E-EE4520CDF96D}" type="datetimeFigureOut">
              <a:rPr lang="en-US"/>
              <a:pPr>
                <a:defRPr/>
              </a:pPr>
              <a:t>2/6/2017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B9DA6A60-729C-457C-9821-6957C2B2B315}" type="slidenum">
              <a:rPr lang="en-US"/>
              <a:pPr>
                <a:defRPr/>
              </a:pPr>
              <a:t>‹#›</a:t>
            </a:fld>
            <a:endParaRPr lang="en-US" dirty="0"/>
          </a:p>
        </p:txBody>
      </p:sp>
    </p:spTree>
    <p:extLst>
      <p:ext uri="{BB962C8B-B14F-4D97-AF65-F5344CB8AC3E}">
        <p14:creationId xmlns:p14="http://schemas.microsoft.com/office/powerpoint/2010/main" val="105001274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index.justice.gov.il/SpecialProjects/OnlineSexualPublications/Documents/Law2014.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algn="r" rtl="1" eaLnBrk="1" hangingPunct="1">
              <a:spcBef>
                <a:spcPct val="0"/>
              </a:spcBef>
              <a:buSzPct val="25000"/>
            </a:pPr>
            <a:r>
              <a:rPr lang="he-IL" altLang="he-IL" dirty="0"/>
              <a:t>אילו הזדמנויות הרשת מזמנת לנו?</a:t>
            </a:r>
          </a:p>
          <a:p>
            <a:pPr algn="r" rtl="1" eaLnBrk="1" hangingPunct="1">
              <a:spcBef>
                <a:spcPct val="0"/>
              </a:spcBef>
              <a:buSzPct val="25000"/>
            </a:pPr>
            <a:r>
              <a:rPr lang="he-IL" altLang="he-IL" dirty="0"/>
              <a:t>ניתן לראות כאן דוגמאות להזדמנויות שונות בתחום הלמידה, יוזמות חברתיות וניצול יעיל של שעות הפנאי (מומלץ ללחוץ על הקישורים ולהציג את האתרים השונים).</a:t>
            </a:r>
          </a:p>
          <a:p>
            <a:pPr algn="r" rtl="1" eaLnBrk="1" hangingPunct="1">
              <a:spcBef>
                <a:spcPct val="0"/>
              </a:spcBef>
            </a:pPr>
            <a:endParaRPr lang="he-IL" altLang="he-IL" dirty="0"/>
          </a:p>
          <a:p>
            <a:pPr algn="r" rtl="1"/>
            <a:endParaRPr lang="he-IL" dirty="0"/>
          </a:p>
        </p:txBody>
      </p:sp>
      <p:sp>
        <p:nvSpPr>
          <p:cNvPr id="4" name="מציין מיקום של מספר שקופית 3"/>
          <p:cNvSpPr>
            <a:spLocks noGrp="1"/>
          </p:cNvSpPr>
          <p:nvPr>
            <p:ph type="sldNum" sz="quarter" idx="10"/>
          </p:nvPr>
        </p:nvSpPr>
        <p:spPr/>
        <p:txBody>
          <a:bodyPr/>
          <a:lstStyle/>
          <a:p>
            <a:pPr>
              <a:defRPr/>
            </a:pPr>
            <a:fld id="{B9DA6A60-729C-457C-9821-6957C2B2B315}" type="slidenum">
              <a:rPr lang="en-US" smtClean="0"/>
              <a:pPr>
                <a:defRPr/>
              </a:pPr>
              <a:t>2</a:t>
            </a:fld>
            <a:endParaRPr lang="en-US" dirty="0"/>
          </a:p>
        </p:txBody>
      </p:sp>
    </p:spTree>
    <p:extLst>
      <p:ext uri="{BB962C8B-B14F-4D97-AF65-F5344CB8AC3E}">
        <p14:creationId xmlns:p14="http://schemas.microsoft.com/office/powerpoint/2010/main" val="1637467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fontScale="92500" lnSpcReduction="20000"/>
          </a:bodyPr>
          <a:lstStyle/>
          <a:p>
            <a:pPr algn="r" rtl="1" eaLnBrk="1" hangingPunct="1">
              <a:spcBef>
                <a:spcPct val="0"/>
              </a:spcBef>
              <a:buSzPct val="25000"/>
            </a:pPr>
            <a:r>
              <a:rPr lang="he-IL" altLang="he-IL" dirty="0"/>
              <a:t>ולצד ההזדמנויות, עולות שאלות והתלבטויות ואנחנו עלולים להיתקל במצבי חיים מורכבים ומאתגרים. לדוגמא: </a:t>
            </a:r>
          </a:p>
          <a:p>
            <a:pPr algn="r" rtl="1" eaLnBrk="1" hangingPunct="1">
              <a:spcBef>
                <a:spcPct val="0"/>
              </a:spcBef>
              <a:buSzPct val="25000"/>
            </a:pPr>
            <a:endParaRPr lang="he-IL" altLang="he-IL" dirty="0"/>
          </a:p>
          <a:p>
            <a:pPr algn="r" rtl="1" eaLnBrk="1" hangingPunct="1">
              <a:spcBef>
                <a:spcPct val="0"/>
              </a:spcBef>
              <a:buFont typeface="Arial" panose="020B0604020202020204" pitchFamily="34" charset="0"/>
              <a:buChar char="-"/>
            </a:pPr>
            <a:r>
              <a:rPr lang="he-IL" altLang="he-IL" dirty="0"/>
              <a:t>אילו נורמות התנהגות מנחות אותי בזמן גלישה ברשת? האם אלו אותן נורמות לפיהן אני נוהג בחיי היומיום המתקיימים פנים אל פנים? מה מקשה לנהוג על פיהן? מה עוזר?</a:t>
            </a:r>
          </a:p>
          <a:p>
            <a:pPr algn="r" rtl="1" eaLnBrk="1" hangingPunct="1">
              <a:spcBef>
                <a:spcPct val="0"/>
              </a:spcBef>
            </a:pPr>
            <a:endParaRPr lang="he-IL" altLang="he-IL" dirty="0"/>
          </a:p>
          <a:p>
            <a:pPr algn="r" rtl="1" eaLnBrk="1" hangingPunct="1">
              <a:spcBef>
                <a:spcPct val="0"/>
              </a:spcBef>
              <a:buFont typeface="Arial" panose="020B0604020202020204" pitchFamily="34" charset="0"/>
              <a:buChar char="-"/>
            </a:pPr>
            <a:r>
              <a:rPr lang="he-IL" altLang="he-IL" dirty="0"/>
              <a:t>איזו תדמית דיגיטלית אני רוצה ליצור לעצמי? הפעולות של כל אחד מאתנו ברשת משאירות עקבות דיגיטאליים ועל כן חשוב להפעיל שיקול דעת לפני פרסום תכנים שונים. זאת, על מנת לשמור על זהות דיגיטאלית ראויה, מכבדת וערכית. דברים שאנחנו מפרסמים עלולים ליצור רושם מוטעה, לקשור אותנו עם התנהגויות בלתי הולמות ולהשפיע על דעתם של אחרים לגבינו. </a:t>
            </a:r>
          </a:p>
          <a:p>
            <a:pPr algn="r" rtl="1" eaLnBrk="1" hangingPunct="1">
              <a:spcBef>
                <a:spcPct val="0"/>
              </a:spcBef>
            </a:pPr>
            <a:endParaRPr lang="he-IL" altLang="he-IL" dirty="0"/>
          </a:p>
          <a:p>
            <a:pPr algn="r" rtl="1" eaLnBrk="1" hangingPunct="1">
              <a:spcBef>
                <a:spcPct val="0"/>
              </a:spcBef>
              <a:buFont typeface="Arial" panose="020B0604020202020204" pitchFamily="34" charset="0"/>
              <a:buChar char="-"/>
            </a:pPr>
            <a:r>
              <a:rPr lang="he-IL" altLang="he-IL" dirty="0"/>
              <a:t>אחריות אישית וחברתית בהתמודדות עם בריונות ברשת.</a:t>
            </a:r>
          </a:p>
          <a:p>
            <a:pPr algn="r" rtl="1" eaLnBrk="1" hangingPunct="1">
              <a:spcBef>
                <a:spcPct val="0"/>
              </a:spcBef>
            </a:pPr>
            <a:endParaRPr lang="he-IL" altLang="he-IL" dirty="0"/>
          </a:p>
          <a:p>
            <a:pPr algn="r" rtl="1" eaLnBrk="1" hangingPunct="1">
              <a:spcBef>
                <a:spcPct val="0"/>
              </a:spcBef>
              <a:buClr>
                <a:srgbClr val="003399"/>
              </a:buClr>
              <a:buFont typeface="Arial" panose="020B0604020202020204" pitchFamily="34" charset="0"/>
              <a:buChar char="-"/>
            </a:pPr>
            <a:r>
              <a:rPr lang="he-IL" altLang="he-IL" dirty="0">
                <a:solidFill>
                  <a:srgbClr val="003399"/>
                </a:solidFill>
              </a:rPr>
              <a:t>עבירות פליליות ברשת- פגיעה ברשת תיחשב כעבירה פלילית כאשר נעשתה עבירה על חוקים, כגון </a:t>
            </a:r>
            <a:r>
              <a:rPr lang="he-IL" altLang="he-IL" u="sng" dirty="0">
                <a:solidFill>
                  <a:srgbClr val="000000"/>
                </a:solidFill>
                <a:hlinkClick r:id="rId3"/>
              </a:rPr>
              <a:t>החוק למניעת הטרדה מינית</a:t>
            </a:r>
            <a:r>
              <a:rPr lang="he-IL" altLang="he-IL" u="sng" dirty="0">
                <a:solidFill>
                  <a:srgbClr val="003399"/>
                </a:solidFill>
              </a:rPr>
              <a:t>, </a:t>
            </a:r>
            <a:r>
              <a:rPr lang="he-IL" altLang="he-IL" dirty="0">
                <a:solidFill>
                  <a:srgbClr val="003399"/>
                </a:solidFill>
              </a:rPr>
              <a:t>חוק שמירת הפרטיות, חוק לשון הרע וחוק העונשין. כמו כן, יש להיות מודעים לעובדה כי גיל האחריות הפלילית הוא 12.</a:t>
            </a:r>
          </a:p>
          <a:p>
            <a:pPr algn="r" rtl="1" eaLnBrk="1" hangingPunct="1">
              <a:spcBef>
                <a:spcPct val="0"/>
              </a:spcBef>
            </a:pPr>
            <a:endParaRPr lang="he-IL" altLang="he-IL" dirty="0"/>
          </a:p>
          <a:p>
            <a:pPr algn="r" rtl="1" eaLnBrk="1" hangingPunct="1">
              <a:spcBef>
                <a:spcPct val="0"/>
              </a:spcBef>
              <a:buFont typeface="Arial" panose="020B0604020202020204" pitchFamily="34" charset="0"/>
              <a:buChar char="-"/>
            </a:pPr>
            <a:r>
              <a:rPr lang="he-IL" altLang="he-IL" dirty="0"/>
              <a:t>- זמן מסכים וחשיפת יתר למסכים- אנו יודעים שילדים ובני נוער נמצאים שעות רבות מול מסך כזה או אחר. חשוב לתת את הדעת על שימוש יתר הנעשה במסכים ולהשפעותיו בהיבטים שונים - פיזי, נפשי, חברתי ומשפחתי. </a:t>
            </a:r>
          </a:p>
          <a:p>
            <a:pPr algn="r" rtl="1" eaLnBrk="1" hangingPunct="1">
              <a:spcBef>
                <a:spcPct val="0"/>
              </a:spcBef>
              <a:buFont typeface="Arial" panose="020B0604020202020204" pitchFamily="34" charset="0"/>
              <a:buChar char="-"/>
            </a:pPr>
            <a:endParaRPr lang="he-IL" altLang="he-IL" dirty="0"/>
          </a:p>
          <a:p>
            <a:pPr algn="r" rtl="1" eaLnBrk="1" hangingPunct="1">
              <a:spcBef>
                <a:spcPct val="0"/>
              </a:spcBef>
            </a:pPr>
            <a:r>
              <a:rPr lang="he-IL" altLang="he-IL" dirty="0"/>
              <a:t>לצוותים העובדים עם תלמידים בחטיבה העליונה ונמצאים לקראת גיוס לצבא, מומלץ להדגיש כי מהפכת הטכנולוגיה מחייבת אותנו להפנים את העובדה כי כל "טלפון חכם" (</a:t>
            </a:r>
            <a:r>
              <a:rPr lang="he-IL" altLang="he-IL" dirty="0" err="1"/>
              <a:t>סמרטפון</a:t>
            </a:r>
            <a:r>
              <a:rPr lang="he-IL" altLang="he-IL" dirty="0"/>
              <a:t>) עלול לשמש מכשיר האזנה וציתות. יש לתת על כך את הדעת  בעת התנהלותנו בשגרת היום  ובפרט כשמדובר על מידע מסווג כגון מידע  צבאי העולה לרשת האינטרנט, בעיקר ברשתות החברתיות. במקרה זה – הפצת מידע מסווג  עלול להותיר את צה"ל חשוף; וכל מידע שאינו מוגן כהלכה מאפשר לאויב לשבש את פעילות צה"ל ולפגוע בחיי אדם. </a:t>
            </a:r>
          </a:p>
          <a:p>
            <a:pPr algn="r" rtl="1" eaLnBrk="1" hangingPunct="1">
              <a:spcBef>
                <a:spcPct val="0"/>
              </a:spcBef>
            </a:pPr>
            <a:r>
              <a:rPr lang="he-IL" altLang="he-IL" dirty="0"/>
              <a:t>עליכם התלמידים להפעיל שיקול דעת באשר למידע האישי אותו אתם מתעדים ( מצלמים ומסריטים) ומשתפים</a:t>
            </a:r>
          </a:p>
          <a:p>
            <a:pPr algn="r" rtl="1" eaLnBrk="1" hangingPunct="1">
              <a:spcBef>
                <a:spcPct val="0"/>
              </a:spcBef>
            </a:pPr>
            <a:r>
              <a:rPr lang="he-IL" altLang="he-IL" dirty="0"/>
              <a:t>יש להבין ולזכור כי בידי הגורם האנושי יכולת להשפיע באשר למידע העולה לרשת. </a:t>
            </a:r>
          </a:p>
          <a:p>
            <a:pPr algn="r" rtl="1" eaLnBrk="1" hangingPunct="1">
              <a:spcBef>
                <a:spcPct val="0"/>
              </a:spcBef>
            </a:pPr>
            <a:endParaRPr lang="he-IL" altLang="he-IL" dirty="0"/>
          </a:p>
          <a:p>
            <a:pPr algn="r" rtl="1" eaLnBrk="1" hangingPunct="1">
              <a:spcBef>
                <a:spcPct val="0"/>
              </a:spcBef>
              <a:buSzPct val="25000"/>
            </a:pPr>
            <a:endParaRPr lang="he-IL" altLang="he-IL" dirty="0"/>
          </a:p>
          <a:p>
            <a:pPr algn="r" rtl="1"/>
            <a:endParaRPr lang="he-IL" dirty="0"/>
          </a:p>
        </p:txBody>
      </p:sp>
      <p:sp>
        <p:nvSpPr>
          <p:cNvPr id="4" name="מציין מיקום של מספר שקופית 3"/>
          <p:cNvSpPr>
            <a:spLocks noGrp="1"/>
          </p:cNvSpPr>
          <p:nvPr>
            <p:ph type="sldNum" sz="quarter" idx="10"/>
          </p:nvPr>
        </p:nvSpPr>
        <p:spPr/>
        <p:txBody>
          <a:bodyPr/>
          <a:lstStyle/>
          <a:p>
            <a:pPr>
              <a:defRPr/>
            </a:pPr>
            <a:fld id="{B9DA6A60-729C-457C-9821-6957C2B2B315}" type="slidenum">
              <a:rPr lang="en-US" smtClean="0"/>
              <a:pPr>
                <a:defRPr/>
              </a:pPr>
              <a:t>3</a:t>
            </a:fld>
            <a:endParaRPr lang="en-US" dirty="0"/>
          </a:p>
        </p:txBody>
      </p:sp>
    </p:spTree>
    <p:extLst>
      <p:ext uri="{BB962C8B-B14F-4D97-AF65-F5344CB8AC3E}">
        <p14:creationId xmlns:p14="http://schemas.microsoft.com/office/powerpoint/2010/main" val="1480820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E842A9-DA95-4F41-8D6F-62294D50A0DC}" type="slidenum">
              <a:rPr lang="en-US" altLang="he-IL">
                <a:solidFill>
                  <a:srgbClr val="000000"/>
                </a:solidFill>
              </a:rPr>
              <a:pPr/>
              <a:t>4</a:t>
            </a:fld>
            <a:endParaRPr lang="en-US" altLang="he-IL">
              <a:solidFill>
                <a:srgbClr val="000000"/>
              </a:solidFill>
            </a:endParaRPr>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ru-RU" altLang="he-IL"/>
          </a:p>
        </p:txBody>
      </p:sp>
    </p:spTree>
    <p:extLst>
      <p:ext uri="{BB962C8B-B14F-4D97-AF65-F5344CB8AC3E}">
        <p14:creationId xmlns:p14="http://schemas.microsoft.com/office/powerpoint/2010/main" val="3650759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algn="r" eaLnBrk="1" fontAlgn="auto" hangingPunct="1">
              <a:spcBef>
                <a:spcPts val="0"/>
              </a:spcBef>
              <a:spcAft>
                <a:spcPts val="0"/>
              </a:spcAft>
              <a:defRPr/>
            </a:pPr>
            <a:r>
              <a:rPr lang="he-IL" dirty="0">
                <a:cs typeface="+mn-cs"/>
              </a:rPr>
              <a:t>הנתונים לקוחים מתוך ערכת </a:t>
            </a:r>
            <a:r>
              <a:rPr lang="he-IL" dirty="0" err="1">
                <a:cs typeface="+mn-cs"/>
              </a:rPr>
              <a:t>הכ"ח</a:t>
            </a:r>
            <a:r>
              <a:rPr lang="he-IL" dirty="0">
                <a:cs typeface="+mn-cs"/>
              </a:rPr>
              <a:t> </a:t>
            </a:r>
            <a:r>
              <a:rPr lang="he-IL" dirty="0" err="1">
                <a:cs typeface="+mn-cs"/>
              </a:rPr>
              <a:t>להעיזר</a:t>
            </a:r>
            <a:r>
              <a:rPr lang="he-IL" dirty="0">
                <a:cs typeface="+mn-cs"/>
              </a:rPr>
              <a:t> </a:t>
            </a:r>
            <a:r>
              <a:rPr lang="he-IL" dirty="0" err="1">
                <a:cs typeface="+mn-cs"/>
              </a:rPr>
              <a:t>והכ"ח</a:t>
            </a:r>
            <a:r>
              <a:rPr lang="he-IL" dirty="0">
                <a:cs typeface="+mn-cs"/>
              </a:rPr>
              <a:t> לעזור- פיתוח של שפ"י, ינואר 2017:</a:t>
            </a:r>
          </a:p>
          <a:p>
            <a:pPr algn="r" eaLnBrk="1" fontAlgn="auto" hangingPunct="1">
              <a:spcBef>
                <a:spcPts val="0"/>
              </a:spcBef>
              <a:spcAft>
                <a:spcPts val="0"/>
              </a:spcAft>
              <a:defRPr/>
            </a:pPr>
            <a:r>
              <a:rPr lang="en-US" dirty="0" err="1">
                <a:cs typeface="+mn-cs"/>
              </a:rPr>
              <a:t>Karabenick</a:t>
            </a:r>
            <a:r>
              <a:rPr lang="en-US" dirty="0">
                <a:cs typeface="+mn-cs"/>
              </a:rPr>
              <a:t>, S. A., &amp; Newman, R. S. (Eds.). (2006</a:t>
            </a:r>
            <a:r>
              <a:rPr lang="en-US" i="1" dirty="0">
                <a:cs typeface="+mn-cs"/>
              </a:rPr>
              <a:t>). Help seeking in academic settings: Goals, groups, and contexts</a:t>
            </a:r>
            <a:r>
              <a:rPr lang="en-US" dirty="0">
                <a:cs typeface="+mn-cs"/>
              </a:rPr>
              <a:t>. </a:t>
            </a:r>
            <a:r>
              <a:rPr lang="en-US" dirty="0" err="1">
                <a:cs typeface="+mn-cs"/>
              </a:rPr>
              <a:t>Hahwah</a:t>
            </a:r>
            <a:r>
              <a:rPr lang="en-US" dirty="0">
                <a:cs typeface="+mn-cs"/>
              </a:rPr>
              <a:t>, NJ: Lawrence Erlbaum.</a:t>
            </a:r>
            <a:endParaRPr lang="he-IL" dirty="0">
              <a:cs typeface="+mn-cs"/>
            </a:endParaRPr>
          </a:p>
          <a:p>
            <a:pPr algn="r" eaLnBrk="1" fontAlgn="auto" hangingPunct="1">
              <a:spcBef>
                <a:spcPts val="0"/>
              </a:spcBef>
              <a:spcAft>
                <a:spcPts val="0"/>
              </a:spcAft>
              <a:defRPr/>
            </a:pPr>
            <a:r>
              <a:rPr lang="en-US" dirty="0">
                <a:cs typeface="+mn-cs"/>
              </a:rPr>
              <a:t>Newman, R. S., &amp; Murray, B. J. (2005). How students and teachers view the seriousness of peer harassment: When is it appropriate to seek help?. </a:t>
            </a:r>
            <a:r>
              <a:rPr lang="en-US" i="1" dirty="0">
                <a:cs typeface="+mn-cs"/>
              </a:rPr>
              <a:t>Journal  of  Educational Psychology</a:t>
            </a:r>
            <a:r>
              <a:rPr lang="en-US" dirty="0">
                <a:cs typeface="+mn-cs"/>
              </a:rPr>
              <a:t>, </a:t>
            </a:r>
            <a:r>
              <a:rPr lang="en-US" i="1" dirty="0">
                <a:cs typeface="+mn-cs"/>
              </a:rPr>
              <a:t>97</a:t>
            </a:r>
            <a:r>
              <a:rPr lang="en-US" dirty="0">
                <a:cs typeface="+mn-cs"/>
              </a:rPr>
              <a:t>(3), 347.</a:t>
            </a:r>
          </a:p>
          <a:p>
            <a:pPr algn="r" eaLnBrk="1" fontAlgn="auto" hangingPunct="1">
              <a:spcBef>
                <a:spcPts val="0"/>
              </a:spcBef>
              <a:spcAft>
                <a:spcPts val="0"/>
              </a:spcAft>
              <a:defRPr/>
            </a:pPr>
            <a:r>
              <a:rPr lang="he-IL" dirty="0">
                <a:solidFill>
                  <a:schemeClr val="accent5"/>
                </a:solidFill>
                <a:cs typeface="+mn-cs"/>
              </a:rPr>
              <a:t>חסר את </a:t>
            </a:r>
            <a:r>
              <a:rPr lang="he-IL" dirty="0" err="1">
                <a:solidFill>
                  <a:schemeClr val="accent5"/>
                </a:solidFill>
                <a:cs typeface="+mn-cs"/>
              </a:rPr>
              <a:t>יבלון</a:t>
            </a:r>
            <a:r>
              <a:rPr lang="he-IL" dirty="0">
                <a:solidFill>
                  <a:schemeClr val="accent5"/>
                </a:solidFill>
                <a:cs typeface="+mn-cs"/>
              </a:rPr>
              <a:t> 2010</a:t>
            </a:r>
            <a:endParaRPr lang="en-US" dirty="0">
              <a:solidFill>
                <a:schemeClr val="accent5"/>
              </a:solidFill>
              <a:cs typeface="+mn-cs"/>
            </a:endParaRPr>
          </a:p>
          <a:p>
            <a:pPr algn="r" eaLnBrk="1" fontAlgn="auto" hangingPunct="1">
              <a:spcBef>
                <a:spcPts val="0"/>
              </a:spcBef>
              <a:spcAft>
                <a:spcPts val="0"/>
              </a:spcAft>
              <a:defRPr/>
            </a:pPr>
            <a:r>
              <a:rPr lang="en-US" dirty="0" err="1">
                <a:cs typeface="+mn-cs"/>
              </a:rPr>
              <a:t>Boulton</a:t>
            </a:r>
            <a:r>
              <a:rPr lang="en-US" dirty="0">
                <a:cs typeface="+mn-cs"/>
              </a:rPr>
              <a:t>, M. J., Murphy, D., Lloyd, J., </a:t>
            </a:r>
            <a:r>
              <a:rPr lang="en-US" dirty="0" err="1">
                <a:cs typeface="+mn-cs"/>
              </a:rPr>
              <a:t>Besling</a:t>
            </a:r>
            <a:r>
              <a:rPr lang="en-US" dirty="0">
                <a:cs typeface="+mn-cs"/>
              </a:rPr>
              <a:t>, S., </a:t>
            </a:r>
            <a:r>
              <a:rPr lang="en-US" dirty="0" err="1">
                <a:cs typeface="+mn-cs"/>
              </a:rPr>
              <a:t>Coote</a:t>
            </a:r>
            <a:r>
              <a:rPr lang="en-US" dirty="0">
                <a:cs typeface="+mn-cs"/>
              </a:rPr>
              <a:t>, J., Lewis, J.,  &amp; Walsh, L. (2013). Helping counts: predicting children's intentions to disclose being bullied to teachers from prior social support experiences. </a:t>
            </a:r>
            <a:r>
              <a:rPr lang="en-US" i="1" dirty="0">
                <a:cs typeface="+mn-cs"/>
              </a:rPr>
              <a:t>British educational research journal</a:t>
            </a:r>
            <a:r>
              <a:rPr lang="en-US" dirty="0">
                <a:cs typeface="+mn-cs"/>
              </a:rPr>
              <a:t>, </a:t>
            </a:r>
            <a:r>
              <a:rPr lang="en-US" i="1" dirty="0">
                <a:cs typeface="+mn-cs"/>
              </a:rPr>
              <a:t>39</a:t>
            </a:r>
            <a:r>
              <a:rPr lang="en-US" dirty="0">
                <a:cs typeface="+mn-cs"/>
              </a:rPr>
              <a:t>(2), 209-221.</a:t>
            </a:r>
          </a:p>
          <a:p>
            <a:pPr algn="r" eaLnBrk="1" fontAlgn="auto" hangingPunct="1">
              <a:spcBef>
                <a:spcPts val="0"/>
              </a:spcBef>
              <a:spcAft>
                <a:spcPts val="0"/>
              </a:spcAft>
              <a:defRPr/>
            </a:pPr>
            <a:endParaRPr lang="he-IL" dirty="0">
              <a:cs typeface="+mn-cs"/>
            </a:endParaRPr>
          </a:p>
          <a:p>
            <a:pPr algn="r"/>
            <a:endParaRPr lang="he-IL" dirty="0"/>
          </a:p>
        </p:txBody>
      </p:sp>
      <p:sp>
        <p:nvSpPr>
          <p:cNvPr id="4" name="מציין מיקום של מספר שקופית 3"/>
          <p:cNvSpPr>
            <a:spLocks noGrp="1"/>
          </p:cNvSpPr>
          <p:nvPr>
            <p:ph type="sldNum" sz="quarter" idx="10"/>
          </p:nvPr>
        </p:nvSpPr>
        <p:spPr/>
        <p:txBody>
          <a:bodyPr/>
          <a:lstStyle/>
          <a:p>
            <a:pPr>
              <a:defRPr/>
            </a:pPr>
            <a:fld id="{B9DA6A60-729C-457C-9821-6957C2B2B315}" type="slidenum">
              <a:rPr lang="en-US" smtClean="0"/>
              <a:pPr>
                <a:defRPr/>
              </a:pPr>
              <a:t>5</a:t>
            </a:fld>
            <a:endParaRPr lang="en-US" dirty="0"/>
          </a:p>
        </p:txBody>
      </p:sp>
    </p:spTree>
    <p:extLst>
      <p:ext uri="{BB962C8B-B14F-4D97-AF65-F5344CB8AC3E}">
        <p14:creationId xmlns:p14="http://schemas.microsoft.com/office/powerpoint/2010/main" val="1428256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algn="r" eaLnBrk="1" fontAlgn="auto" hangingPunct="1">
              <a:spcBef>
                <a:spcPts val="0"/>
              </a:spcBef>
              <a:spcAft>
                <a:spcPts val="0"/>
              </a:spcAft>
              <a:defRPr/>
            </a:pPr>
            <a:r>
              <a:rPr lang="he-IL" dirty="0">
                <a:cs typeface="+mn-cs"/>
              </a:rPr>
              <a:t>הנתונים לקוחים מתוך ערכת </a:t>
            </a:r>
            <a:r>
              <a:rPr lang="he-IL" dirty="0" err="1">
                <a:cs typeface="+mn-cs"/>
              </a:rPr>
              <a:t>הכ"ח</a:t>
            </a:r>
            <a:r>
              <a:rPr lang="he-IL" dirty="0">
                <a:cs typeface="+mn-cs"/>
              </a:rPr>
              <a:t> </a:t>
            </a:r>
            <a:r>
              <a:rPr lang="he-IL" dirty="0" err="1">
                <a:cs typeface="+mn-cs"/>
              </a:rPr>
              <a:t>להעיזר</a:t>
            </a:r>
            <a:r>
              <a:rPr lang="he-IL" dirty="0">
                <a:cs typeface="+mn-cs"/>
              </a:rPr>
              <a:t> </a:t>
            </a:r>
            <a:r>
              <a:rPr lang="he-IL" dirty="0" err="1">
                <a:cs typeface="+mn-cs"/>
              </a:rPr>
              <a:t>והכ"ח</a:t>
            </a:r>
            <a:r>
              <a:rPr lang="he-IL" dirty="0">
                <a:cs typeface="+mn-cs"/>
              </a:rPr>
              <a:t> לעזור- פיתוח של שפ"י, ינואר 2017:</a:t>
            </a:r>
          </a:p>
          <a:p>
            <a:pPr algn="r" eaLnBrk="1" fontAlgn="auto" hangingPunct="1">
              <a:spcBef>
                <a:spcPts val="0"/>
              </a:spcBef>
              <a:spcAft>
                <a:spcPts val="0"/>
              </a:spcAft>
              <a:defRPr/>
            </a:pPr>
            <a:r>
              <a:rPr lang="en-US" dirty="0" err="1">
                <a:cs typeface="+mn-cs"/>
              </a:rPr>
              <a:t>Karabenick</a:t>
            </a:r>
            <a:r>
              <a:rPr lang="en-US" dirty="0">
                <a:cs typeface="+mn-cs"/>
              </a:rPr>
              <a:t>, S. A., &amp; Newman, R. S. (Eds.). (2006</a:t>
            </a:r>
            <a:r>
              <a:rPr lang="en-US" i="1" dirty="0">
                <a:cs typeface="+mn-cs"/>
              </a:rPr>
              <a:t>). Help seeking in academic settings: Goals, groups, and contexts</a:t>
            </a:r>
            <a:r>
              <a:rPr lang="en-US" dirty="0">
                <a:cs typeface="+mn-cs"/>
              </a:rPr>
              <a:t>. </a:t>
            </a:r>
            <a:r>
              <a:rPr lang="en-US" dirty="0" err="1">
                <a:cs typeface="+mn-cs"/>
              </a:rPr>
              <a:t>Hahwah</a:t>
            </a:r>
            <a:r>
              <a:rPr lang="en-US" dirty="0">
                <a:cs typeface="+mn-cs"/>
              </a:rPr>
              <a:t>, NJ: Lawrence Erlbaum.</a:t>
            </a:r>
            <a:endParaRPr lang="he-IL" dirty="0">
              <a:cs typeface="+mn-cs"/>
            </a:endParaRPr>
          </a:p>
          <a:p>
            <a:pPr algn="r" eaLnBrk="1" fontAlgn="auto" hangingPunct="1">
              <a:spcBef>
                <a:spcPts val="0"/>
              </a:spcBef>
              <a:spcAft>
                <a:spcPts val="0"/>
              </a:spcAft>
              <a:defRPr/>
            </a:pPr>
            <a:r>
              <a:rPr lang="en-US" dirty="0">
                <a:cs typeface="+mn-cs"/>
              </a:rPr>
              <a:t>Newman, R. S., &amp; Murray, B. J. (2005). How students and teachers view the seriousness of peer harassment: When is it appropriate to seek help?. </a:t>
            </a:r>
            <a:r>
              <a:rPr lang="en-US" i="1" dirty="0">
                <a:cs typeface="+mn-cs"/>
              </a:rPr>
              <a:t>Journal  of  Educational Psychology</a:t>
            </a:r>
            <a:r>
              <a:rPr lang="en-US" dirty="0">
                <a:cs typeface="+mn-cs"/>
              </a:rPr>
              <a:t>, </a:t>
            </a:r>
            <a:r>
              <a:rPr lang="en-US" i="1" dirty="0">
                <a:cs typeface="+mn-cs"/>
              </a:rPr>
              <a:t>97</a:t>
            </a:r>
            <a:r>
              <a:rPr lang="en-US" dirty="0">
                <a:cs typeface="+mn-cs"/>
              </a:rPr>
              <a:t>(3), 347.</a:t>
            </a:r>
          </a:p>
          <a:p>
            <a:pPr algn="r" eaLnBrk="1" fontAlgn="auto" hangingPunct="1">
              <a:spcBef>
                <a:spcPts val="0"/>
              </a:spcBef>
              <a:spcAft>
                <a:spcPts val="0"/>
              </a:spcAft>
              <a:defRPr/>
            </a:pPr>
            <a:r>
              <a:rPr lang="he-IL" dirty="0">
                <a:solidFill>
                  <a:schemeClr val="accent5"/>
                </a:solidFill>
                <a:cs typeface="+mn-cs"/>
              </a:rPr>
              <a:t>חסר את </a:t>
            </a:r>
            <a:r>
              <a:rPr lang="he-IL" dirty="0" err="1">
                <a:solidFill>
                  <a:schemeClr val="accent5"/>
                </a:solidFill>
                <a:cs typeface="+mn-cs"/>
              </a:rPr>
              <a:t>יבלון</a:t>
            </a:r>
            <a:r>
              <a:rPr lang="he-IL" dirty="0">
                <a:solidFill>
                  <a:schemeClr val="accent5"/>
                </a:solidFill>
                <a:cs typeface="+mn-cs"/>
              </a:rPr>
              <a:t> 2010</a:t>
            </a:r>
            <a:endParaRPr lang="en-US" dirty="0">
              <a:solidFill>
                <a:schemeClr val="accent5"/>
              </a:solidFill>
              <a:cs typeface="+mn-cs"/>
            </a:endParaRPr>
          </a:p>
          <a:p>
            <a:pPr algn="r" eaLnBrk="1" fontAlgn="auto" hangingPunct="1">
              <a:spcBef>
                <a:spcPts val="0"/>
              </a:spcBef>
              <a:spcAft>
                <a:spcPts val="0"/>
              </a:spcAft>
              <a:defRPr/>
            </a:pPr>
            <a:r>
              <a:rPr lang="en-US" dirty="0" err="1">
                <a:cs typeface="+mn-cs"/>
              </a:rPr>
              <a:t>Boulton</a:t>
            </a:r>
            <a:r>
              <a:rPr lang="en-US" dirty="0">
                <a:cs typeface="+mn-cs"/>
              </a:rPr>
              <a:t>, M. J., Murphy, D., Lloyd, J., </a:t>
            </a:r>
            <a:r>
              <a:rPr lang="en-US" dirty="0" err="1">
                <a:cs typeface="+mn-cs"/>
              </a:rPr>
              <a:t>Besling</a:t>
            </a:r>
            <a:r>
              <a:rPr lang="en-US" dirty="0">
                <a:cs typeface="+mn-cs"/>
              </a:rPr>
              <a:t>, S., </a:t>
            </a:r>
            <a:r>
              <a:rPr lang="en-US" dirty="0" err="1">
                <a:cs typeface="+mn-cs"/>
              </a:rPr>
              <a:t>Coote</a:t>
            </a:r>
            <a:r>
              <a:rPr lang="en-US" dirty="0">
                <a:cs typeface="+mn-cs"/>
              </a:rPr>
              <a:t>, J., Lewis, J.,  &amp; Walsh, L. (2013). Helping counts: predicting children's intentions to disclose being bullied to teachers from prior social support experiences. </a:t>
            </a:r>
            <a:r>
              <a:rPr lang="en-US" i="1" dirty="0">
                <a:cs typeface="+mn-cs"/>
              </a:rPr>
              <a:t>British educational research journal</a:t>
            </a:r>
            <a:r>
              <a:rPr lang="en-US" dirty="0">
                <a:cs typeface="+mn-cs"/>
              </a:rPr>
              <a:t>, </a:t>
            </a:r>
            <a:r>
              <a:rPr lang="en-US" i="1" dirty="0">
                <a:cs typeface="+mn-cs"/>
              </a:rPr>
              <a:t>39</a:t>
            </a:r>
            <a:r>
              <a:rPr lang="en-US" dirty="0">
                <a:cs typeface="+mn-cs"/>
              </a:rPr>
              <a:t>(2), 209-221.</a:t>
            </a:r>
          </a:p>
          <a:p>
            <a:pPr algn="r" eaLnBrk="1" fontAlgn="auto" hangingPunct="1">
              <a:spcBef>
                <a:spcPts val="0"/>
              </a:spcBef>
              <a:spcAft>
                <a:spcPts val="0"/>
              </a:spcAft>
              <a:defRPr/>
            </a:pPr>
            <a:endParaRPr lang="he-IL" dirty="0">
              <a:cs typeface="+mn-cs"/>
            </a:endParaRPr>
          </a:p>
          <a:p>
            <a:pPr algn="r"/>
            <a:endParaRPr lang="he-IL" dirty="0"/>
          </a:p>
        </p:txBody>
      </p:sp>
      <p:sp>
        <p:nvSpPr>
          <p:cNvPr id="4" name="מציין מיקום של מספר שקופית 3"/>
          <p:cNvSpPr>
            <a:spLocks noGrp="1"/>
          </p:cNvSpPr>
          <p:nvPr>
            <p:ph type="sldNum" sz="quarter" idx="10"/>
          </p:nvPr>
        </p:nvSpPr>
        <p:spPr/>
        <p:txBody>
          <a:bodyPr/>
          <a:lstStyle/>
          <a:p>
            <a:pPr>
              <a:defRPr/>
            </a:pPr>
            <a:fld id="{B9DA6A60-729C-457C-9821-6957C2B2B315}" type="slidenum">
              <a:rPr lang="en-US" smtClean="0">
                <a:solidFill>
                  <a:prstClr val="black"/>
                </a:solidFill>
              </a:rPr>
              <a:pPr>
                <a:defRPr/>
              </a:pPr>
              <a:t>6</a:t>
            </a:fld>
            <a:endParaRPr lang="en-US" dirty="0">
              <a:solidFill>
                <a:prstClr val="black"/>
              </a:solidFill>
            </a:endParaRPr>
          </a:p>
        </p:txBody>
      </p:sp>
    </p:spTree>
    <p:extLst>
      <p:ext uri="{BB962C8B-B14F-4D97-AF65-F5344CB8AC3E}">
        <p14:creationId xmlns:p14="http://schemas.microsoft.com/office/powerpoint/2010/main" val="1428256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algn="r" rtl="1" eaLnBrk="1" fontAlgn="auto" hangingPunct="1">
              <a:spcBef>
                <a:spcPts val="0"/>
              </a:spcBef>
              <a:spcAft>
                <a:spcPts val="0"/>
              </a:spcAft>
              <a:defRPr/>
            </a:pPr>
            <a:r>
              <a:rPr lang="he-IL" dirty="0">
                <a:cs typeface="+mn-cs"/>
              </a:rPr>
              <a:t>הנתונים לקוחים מתוך ערכת </a:t>
            </a:r>
            <a:r>
              <a:rPr lang="he-IL" dirty="0" err="1">
                <a:cs typeface="+mn-cs"/>
              </a:rPr>
              <a:t>הכ"ח</a:t>
            </a:r>
            <a:r>
              <a:rPr lang="he-IL" dirty="0">
                <a:cs typeface="+mn-cs"/>
              </a:rPr>
              <a:t> </a:t>
            </a:r>
            <a:r>
              <a:rPr lang="he-IL" dirty="0" err="1">
                <a:cs typeface="+mn-cs"/>
              </a:rPr>
              <a:t>להעיזר</a:t>
            </a:r>
            <a:r>
              <a:rPr lang="he-IL" dirty="0">
                <a:cs typeface="+mn-cs"/>
              </a:rPr>
              <a:t> </a:t>
            </a:r>
            <a:r>
              <a:rPr lang="he-IL" dirty="0" err="1">
                <a:cs typeface="+mn-cs"/>
              </a:rPr>
              <a:t>והכ"ח</a:t>
            </a:r>
            <a:r>
              <a:rPr lang="he-IL" dirty="0">
                <a:cs typeface="+mn-cs"/>
              </a:rPr>
              <a:t> לעזור- פיתוח של שפ"י, ינואר 2017:</a:t>
            </a:r>
          </a:p>
          <a:p>
            <a:pPr algn="r" rtl="1" eaLnBrk="1" fontAlgn="auto" hangingPunct="1">
              <a:spcBef>
                <a:spcPts val="0"/>
              </a:spcBef>
              <a:spcAft>
                <a:spcPts val="0"/>
              </a:spcAft>
              <a:defRPr/>
            </a:pPr>
            <a:r>
              <a:rPr lang="he-IL" b="1" dirty="0">
                <a:cs typeface="+mn-cs"/>
              </a:rPr>
              <a:t>גורמים המעודדים פנייה לעזרה:</a:t>
            </a:r>
          </a:p>
          <a:p>
            <a:pPr marL="171450" indent="-171450" algn="r" rtl="1" eaLnBrk="1" fontAlgn="auto" hangingPunct="1">
              <a:spcBef>
                <a:spcPts val="0"/>
              </a:spcBef>
              <a:spcAft>
                <a:spcPts val="0"/>
              </a:spcAft>
              <a:buFontTx/>
              <a:buChar char="-"/>
              <a:defRPr/>
            </a:pPr>
            <a:r>
              <a:rPr lang="he-IL" dirty="0">
                <a:cs typeface="+mn-cs"/>
              </a:rPr>
              <a:t>זמינות ופרואקטיביות: כשמורה זמין לתלמידים הדבר גורם להם להרגיש שהוא תמיד שם בשבילם, מזמין אותם שוב לשיחה אם יש להם בעיה נוספת, שהוא נמצא בסביבה שלהם ויעצור כדי להקשיב למה שיש להם להגיד. </a:t>
            </a:r>
          </a:p>
          <a:p>
            <a:pPr marL="171450" indent="-171450" algn="r" rtl="1" eaLnBrk="1" fontAlgn="auto" hangingPunct="1">
              <a:spcBef>
                <a:spcPts val="0"/>
              </a:spcBef>
              <a:spcAft>
                <a:spcPts val="0"/>
              </a:spcAft>
              <a:buFontTx/>
              <a:buChar char="-"/>
              <a:defRPr/>
            </a:pPr>
            <a:r>
              <a:rPr lang="he-IL" dirty="0">
                <a:cs typeface="+mn-cs"/>
              </a:rPr>
              <a:t>חוסר שיפוטיות: המורה בשיחה מציג יחס אמפטי, חם ומקבל. הכוונה ליחס ללא סטריאוטיפים, הקשבה מכבדת ללא שיפוטיות, תוך ידיעה שהמורה לא ישתמש בתכנים שהתלמיד מעלה כנגדו ויתייחס לכל התלמידים באופן שוויוני. </a:t>
            </a:r>
          </a:p>
          <a:p>
            <a:pPr marL="171450" indent="-171450" algn="r" rtl="1" eaLnBrk="1" fontAlgn="auto" hangingPunct="1">
              <a:spcBef>
                <a:spcPts val="0"/>
              </a:spcBef>
              <a:spcAft>
                <a:spcPts val="0"/>
              </a:spcAft>
              <a:buFontTx/>
              <a:buChar char="-"/>
              <a:defRPr/>
            </a:pPr>
            <a:r>
              <a:rPr lang="he-IL" dirty="0">
                <a:cs typeface="+mn-cs"/>
              </a:rPr>
              <a:t>קשר חיובי וקרוב בין המורה לתלמיד:</a:t>
            </a:r>
            <a:r>
              <a:rPr lang="en-US" dirty="0">
                <a:cs typeface="+mn-cs"/>
              </a:rPr>
              <a:t> </a:t>
            </a:r>
            <a:r>
              <a:rPr lang="he-IL" dirty="0">
                <a:cs typeface="+mn-cs"/>
              </a:rPr>
              <a:t>קיום שיח עם מתבגרים ביומיום והתייחסות אליהם נמצא כגורם מתווך לפניה לעזרה. יחסים טובים בין מורים לתלמידים מהווים תפקיד חשוב בבקשת עזרה על רקע של קורבנות ואלימות.</a:t>
            </a:r>
            <a:endParaRPr lang="en-US" dirty="0">
              <a:cs typeface="+mn-cs"/>
            </a:endParaRPr>
          </a:p>
          <a:p>
            <a:pPr algn="r" rtl="1" eaLnBrk="1" fontAlgn="auto" hangingPunct="1">
              <a:spcBef>
                <a:spcPts val="0"/>
              </a:spcBef>
              <a:spcAft>
                <a:spcPts val="0"/>
              </a:spcAft>
              <a:defRPr/>
            </a:pPr>
            <a:r>
              <a:rPr lang="he-IL" b="1" dirty="0">
                <a:cs typeface="+mn-cs"/>
              </a:rPr>
              <a:t>גורמים המהווים חסמים לפנייה לעזרה:</a:t>
            </a:r>
          </a:p>
          <a:p>
            <a:pPr marL="171450" indent="-171450" algn="r" rtl="1" eaLnBrk="1" fontAlgn="auto" hangingPunct="1">
              <a:spcBef>
                <a:spcPts val="0"/>
              </a:spcBef>
              <a:spcAft>
                <a:spcPts val="0"/>
              </a:spcAft>
              <a:buFontTx/>
              <a:buChar char="-"/>
              <a:defRPr/>
            </a:pPr>
            <a:r>
              <a:rPr lang="he-IL" dirty="0">
                <a:cs typeface="+mn-cs"/>
              </a:rPr>
              <a:t>חוסר מודעות למי לפנות ולמה לצפות מתהליך העזרה:</a:t>
            </a:r>
            <a:r>
              <a:rPr lang="en-US" dirty="0">
                <a:cs typeface="+mn-cs"/>
              </a:rPr>
              <a:t> </a:t>
            </a:r>
            <a:r>
              <a:rPr lang="he-IL" dirty="0">
                <a:cs typeface="+mn-cs"/>
              </a:rPr>
              <a:t> לאחר שתלמידים החליטו שעליהם לפנות לעזרה, לא תמיד הם יודעים למי לפנות ומה לצפות מתהליך העזרה.</a:t>
            </a:r>
          </a:p>
          <a:p>
            <a:pPr marL="171450" indent="-171450" algn="r" rtl="1" eaLnBrk="1" fontAlgn="auto" hangingPunct="1">
              <a:spcBef>
                <a:spcPts val="0"/>
              </a:spcBef>
              <a:spcAft>
                <a:spcPts val="0"/>
              </a:spcAft>
              <a:buFontTx/>
              <a:buChar char="-"/>
              <a:defRPr/>
            </a:pPr>
            <a:r>
              <a:rPr lang="he-IL" dirty="0">
                <a:cs typeface="+mn-cs"/>
              </a:rPr>
              <a:t>אי זמינות:</a:t>
            </a:r>
            <a:r>
              <a:rPr lang="en-US" dirty="0">
                <a:cs typeface="+mn-cs"/>
              </a:rPr>
              <a:t> </a:t>
            </a:r>
            <a:r>
              <a:rPr lang="he-IL" dirty="0">
                <a:cs typeface="+mn-cs"/>
              </a:rPr>
              <a:t> תלמידים לא יפנו למורים שנראים להם "עסוקים מדי"/מגבילים את הקשר ליחסי מורה-תלמיד ולא מעוניינים להיות מעורבים בחיי התלמידים.</a:t>
            </a:r>
            <a:endParaRPr lang="en-US" dirty="0">
              <a:cs typeface="+mn-cs"/>
            </a:endParaRPr>
          </a:p>
          <a:p>
            <a:pPr marL="171450" indent="-171450" algn="r" rtl="1" eaLnBrk="1" fontAlgn="auto" hangingPunct="1">
              <a:spcBef>
                <a:spcPts val="0"/>
              </a:spcBef>
              <a:spcAft>
                <a:spcPts val="0"/>
              </a:spcAft>
              <a:buFontTx/>
              <a:buChar char="-"/>
              <a:defRPr/>
            </a:pPr>
            <a:r>
              <a:rPr lang="he-IL" dirty="0">
                <a:cs typeface="+mn-cs"/>
              </a:rPr>
              <a:t>קונפליקט בין תפקידי המורה: אם המורה מלמד את התלמיד מקצוע כלשהו והתלמיד חושש שההיבט האישי ישפיע על הדרך בה המורה מדרג אותו במקצוע שאותו הוא מלמד, הוא לא יפנה אליו לעזרה. </a:t>
            </a:r>
            <a:endParaRPr lang="en-US" dirty="0">
              <a:cs typeface="+mn-cs"/>
            </a:endParaRPr>
          </a:p>
          <a:p>
            <a:pPr marL="171450" indent="-171450" algn="r" rtl="1" eaLnBrk="1" fontAlgn="auto" hangingPunct="1">
              <a:spcBef>
                <a:spcPts val="0"/>
              </a:spcBef>
              <a:spcAft>
                <a:spcPts val="0"/>
              </a:spcAft>
              <a:buFontTx/>
              <a:buChar char="-"/>
              <a:defRPr/>
            </a:pPr>
            <a:endParaRPr lang="he-IL" dirty="0">
              <a:cs typeface="+mn-cs"/>
            </a:endParaRPr>
          </a:p>
          <a:p>
            <a:pPr algn="r" rtl="1"/>
            <a:endParaRPr lang="he-IL" dirty="0"/>
          </a:p>
        </p:txBody>
      </p:sp>
      <p:sp>
        <p:nvSpPr>
          <p:cNvPr id="4" name="מציין מיקום של מספר שקופית 3"/>
          <p:cNvSpPr>
            <a:spLocks noGrp="1"/>
          </p:cNvSpPr>
          <p:nvPr>
            <p:ph type="sldNum" sz="quarter" idx="10"/>
          </p:nvPr>
        </p:nvSpPr>
        <p:spPr/>
        <p:txBody>
          <a:bodyPr/>
          <a:lstStyle/>
          <a:p>
            <a:pPr>
              <a:defRPr/>
            </a:pPr>
            <a:fld id="{B9DA6A60-729C-457C-9821-6957C2B2B315}" type="slidenum">
              <a:rPr lang="en-US" smtClean="0"/>
              <a:pPr>
                <a:defRPr/>
              </a:pPr>
              <a:t>7</a:t>
            </a:fld>
            <a:endParaRPr lang="en-US" dirty="0"/>
          </a:p>
        </p:txBody>
      </p:sp>
    </p:spTree>
    <p:extLst>
      <p:ext uri="{BB962C8B-B14F-4D97-AF65-F5344CB8AC3E}">
        <p14:creationId xmlns:p14="http://schemas.microsoft.com/office/powerpoint/2010/main" val="3793645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A18AB922-636D-488D-9484-0CDA3C8BF11C}" type="datetimeFigureOut">
              <a:rPr lang="en-US"/>
              <a:pPr>
                <a:defRPr/>
              </a:pPr>
              <a:t>2/6/2017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787A962-E531-4D4F-833C-7CD790589B75}"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BFA50DB-F56C-468B-A2D5-7AA32D319797}" type="datetimeFigureOut">
              <a:rPr lang="en-US"/>
              <a:pPr>
                <a:defRPr/>
              </a:pPr>
              <a:t>2/6/2017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6DF9F58-78DA-4BF2-8A75-64C57D58F543}"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2A9944-CDCC-4EF9-AB3D-19FB9336762A}" type="datetimeFigureOut">
              <a:rPr lang="en-US"/>
              <a:pPr>
                <a:defRPr/>
              </a:pPr>
              <a:t>2/6/2017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86CE08C-29B1-4EA1-88E2-BA217185AA84}"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4261E44-CE56-4D5F-9C7F-8A2CD1378E4C}" type="datetimeFigureOut">
              <a:rPr lang="en-US"/>
              <a:pPr>
                <a:defRPr/>
              </a:pPr>
              <a:t>2/6/2017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B4646299-DCBC-414B-A5A9-7ABDF2362F95}"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31A96C8D-D843-4CA3-AAC4-94864E156D40}" type="datetimeFigureOut">
              <a:rPr lang="en-US"/>
              <a:pPr>
                <a:defRPr/>
              </a:pPr>
              <a:t>2/6/2017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D0AB41CD-4187-44BB-8576-57334F897494}"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0B30A40-55E3-461D-B232-D60C89569AE6}" type="datetimeFigureOut">
              <a:rPr lang="en-US"/>
              <a:pPr>
                <a:defRPr/>
              </a:pPr>
              <a:t>2/6/2017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933210F6-A63A-426A-BDF1-25F1373032A6}"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1E58402-3818-4904-8939-2EE78C97B27B}" type="datetimeFigureOut">
              <a:rPr lang="en-US"/>
              <a:pPr>
                <a:defRPr/>
              </a:pPr>
              <a:t>2/6/2017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14FFAE7F-05CE-4029-AE87-7E985C7C87C7}"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A671D0B-B772-41E1-B753-987EEA6AFBC9}" type="datetimeFigureOut">
              <a:rPr lang="en-US"/>
              <a:pPr>
                <a:defRPr/>
              </a:pPr>
              <a:t>2/6/2017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22002166-2F41-490E-9249-8FADC9BB78E1}"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47162A-70E5-4EBB-A7B6-DF07893253CD}" type="datetimeFigureOut">
              <a:rPr lang="en-US"/>
              <a:pPr>
                <a:defRPr/>
              </a:pPr>
              <a:t>2/6/2017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153C8890-D0F7-451A-A798-B144825150D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62294A5-AF93-41E2-A522-385F977DBD29}" type="datetimeFigureOut">
              <a:rPr lang="en-US"/>
              <a:pPr>
                <a:defRPr/>
              </a:pPr>
              <a:t>2/6/2017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F0E7EA8D-6B69-4778-A651-D1C0972AF634}"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6DD9D7C-B5AD-4296-BC8D-6450AA8FC153}" type="datetimeFigureOut">
              <a:rPr lang="en-US"/>
              <a:pPr>
                <a:defRPr/>
              </a:pPr>
              <a:t>2/6/2017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072B491-993C-49BF-B580-41AEC175E9DD}"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3967163" y="5245100"/>
            <a:ext cx="244475" cy="1279525"/>
          </a:xfrm>
          <a:prstGeom prst="rect">
            <a:avLst/>
          </a:prstGeom>
          <a:gradFill>
            <a:gsLst>
              <a:gs pos="0">
                <a:schemeClr val="accent3">
                  <a:lumMod val="75000"/>
                </a:schemeClr>
              </a:gs>
              <a:gs pos="50000">
                <a:schemeClr val="accent3"/>
              </a:gs>
              <a:gs pos="100000">
                <a:schemeClr val="accent3">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5" name="Rectangle 7"/>
          <p:cNvSpPr>
            <a:spLocks noChangeArrowheads="1"/>
          </p:cNvSpPr>
          <p:nvPr userDrawn="1"/>
        </p:nvSpPr>
        <p:spPr bwMode="auto">
          <a:xfrm>
            <a:off x="3587750" y="5245100"/>
            <a:ext cx="442913" cy="1279525"/>
          </a:xfrm>
          <a:prstGeom prst="rect">
            <a:avLst/>
          </a:prstGeom>
          <a:gradFill>
            <a:gsLst>
              <a:gs pos="0">
                <a:schemeClr val="accent2">
                  <a:lumMod val="75000"/>
                </a:schemeClr>
              </a:gs>
              <a:gs pos="50000">
                <a:schemeClr val="accent2"/>
              </a:gs>
              <a:gs pos="100000">
                <a:schemeClr val="accent2">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6" name="Rectangle 8"/>
          <p:cNvSpPr>
            <a:spLocks noChangeArrowheads="1"/>
          </p:cNvSpPr>
          <p:nvPr userDrawn="1"/>
        </p:nvSpPr>
        <p:spPr bwMode="auto">
          <a:xfrm>
            <a:off x="0" y="5245100"/>
            <a:ext cx="3603625" cy="1279525"/>
          </a:xfrm>
          <a:prstGeom prst="rect">
            <a:avLst/>
          </a:prstGeom>
          <a:gradFill>
            <a:gsLst>
              <a:gs pos="0">
                <a:schemeClr val="accent1">
                  <a:lumMod val="50000"/>
                </a:schemeClr>
              </a:gs>
              <a:gs pos="50000">
                <a:schemeClr val="accent1"/>
              </a:gs>
              <a:gs pos="100000">
                <a:schemeClr val="accent1">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2" name="Title 1"/>
          <p:cNvSpPr>
            <a:spLocks noGrp="1"/>
          </p:cNvSpPr>
          <p:nvPr>
            <p:ph type="ctrTitle"/>
          </p:nvPr>
        </p:nvSpPr>
        <p:spPr>
          <a:xfrm>
            <a:off x="228600" y="5334000"/>
            <a:ext cx="7772400" cy="685800"/>
          </a:xfrm>
        </p:spPr>
        <p:txBody>
          <a:bodyPr>
            <a:normAutofit/>
          </a:bodyPr>
          <a:lstStyle>
            <a:lvl1pPr algn="l">
              <a:defRPr sz="28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228600" y="5943600"/>
            <a:ext cx="6400800" cy="454026"/>
          </a:xfrm>
        </p:spPr>
        <p:txBody>
          <a:bodyPr>
            <a:normAutofit/>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2899871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2C527AD9-CC30-4A64-B947-DFC3E335325F}" type="datetimeFigureOut">
              <a:rPr lang="en-US">
                <a:solidFill>
                  <a:prstClr val="black">
                    <a:tint val="75000"/>
                  </a:prstClr>
                </a:solidFill>
              </a:rPr>
              <a:pPr>
                <a:defRPr/>
              </a:pPr>
              <a:t>2/6/2017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25D3AA2-09A5-427C-8FEC-6CBCC6BF5E45}" type="slidenum">
              <a:rPr lang="en-US" altLang="he-IL"/>
              <a:pPr>
                <a:defRPr/>
              </a:pPr>
              <a:t>‹#›</a:t>
            </a:fld>
            <a:endParaRPr lang="en-US" altLang="he-IL"/>
          </a:p>
        </p:txBody>
      </p:sp>
    </p:spTree>
    <p:extLst>
      <p:ext uri="{BB962C8B-B14F-4D97-AF65-F5344CB8AC3E}">
        <p14:creationId xmlns:p14="http://schemas.microsoft.com/office/powerpoint/2010/main" val="1629435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B71A24A-F43C-4B6A-ADEE-13A95746148F}" type="datetimeFigureOut">
              <a:rPr lang="en-US">
                <a:solidFill>
                  <a:prstClr val="black">
                    <a:tint val="75000"/>
                  </a:prstClr>
                </a:solidFill>
              </a:rPr>
              <a:pPr>
                <a:defRPr/>
              </a:pPr>
              <a:t>2/6/2017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854FFD0-1F31-4B76-A25F-3D1CC4B54F9E}" type="slidenum">
              <a:rPr lang="en-US" altLang="he-IL"/>
              <a:pPr>
                <a:defRPr/>
              </a:pPr>
              <a:t>‹#›</a:t>
            </a:fld>
            <a:endParaRPr lang="en-US" altLang="he-IL"/>
          </a:p>
        </p:txBody>
      </p:sp>
    </p:spTree>
    <p:extLst>
      <p:ext uri="{BB962C8B-B14F-4D97-AF65-F5344CB8AC3E}">
        <p14:creationId xmlns:p14="http://schemas.microsoft.com/office/powerpoint/2010/main" val="3712034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11CE2977-4821-4DD8-972B-DE1E5D8DBC99}" type="datetimeFigureOut">
              <a:rPr lang="en-US">
                <a:solidFill>
                  <a:prstClr val="black">
                    <a:tint val="75000"/>
                  </a:prstClr>
                </a:solidFill>
              </a:rPr>
              <a:pPr>
                <a:defRPr/>
              </a:pPr>
              <a:t>2/6/2017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B620DA6-49B5-49ED-A44B-28096DA96A8F}" type="slidenum">
              <a:rPr lang="en-US" altLang="he-IL"/>
              <a:pPr>
                <a:defRPr/>
              </a:pPr>
              <a:t>‹#›</a:t>
            </a:fld>
            <a:endParaRPr lang="en-US" altLang="he-IL"/>
          </a:p>
        </p:txBody>
      </p:sp>
    </p:spTree>
    <p:extLst>
      <p:ext uri="{BB962C8B-B14F-4D97-AF65-F5344CB8AC3E}">
        <p14:creationId xmlns:p14="http://schemas.microsoft.com/office/powerpoint/2010/main" val="3386721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B4A53342-7D6C-47C4-A4BA-A1DD5AE1CE5C}" type="datetimeFigureOut">
              <a:rPr lang="en-US">
                <a:solidFill>
                  <a:prstClr val="black">
                    <a:tint val="75000"/>
                  </a:prstClr>
                </a:solidFill>
              </a:rPr>
              <a:pPr>
                <a:defRPr/>
              </a:pPr>
              <a:t>2/6/2017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AB15B70B-0C97-4DD5-981A-EF6298E92638}" type="slidenum">
              <a:rPr lang="en-US" altLang="he-IL"/>
              <a:pPr>
                <a:defRPr/>
              </a:pPr>
              <a:t>‹#›</a:t>
            </a:fld>
            <a:endParaRPr lang="en-US" altLang="he-IL"/>
          </a:p>
        </p:txBody>
      </p:sp>
    </p:spTree>
    <p:extLst>
      <p:ext uri="{BB962C8B-B14F-4D97-AF65-F5344CB8AC3E}">
        <p14:creationId xmlns:p14="http://schemas.microsoft.com/office/powerpoint/2010/main" val="7364183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1E2C62-03A6-4F81-9BA5-C3C89A1B60D6}" type="datetimeFigureOut">
              <a:rPr lang="en-US">
                <a:solidFill>
                  <a:prstClr val="black">
                    <a:tint val="75000"/>
                  </a:prstClr>
                </a:solidFill>
              </a:rPr>
              <a:pPr>
                <a:defRPr/>
              </a:pPr>
              <a:t>2/6/2017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A235C80-C05B-4C7B-B676-F61AD40CC3BB}" type="slidenum">
              <a:rPr lang="en-US" altLang="he-IL"/>
              <a:pPr>
                <a:defRPr/>
              </a:pPr>
              <a:t>‹#›</a:t>
            </a:fld>
            <a:endParaRPr lang="en-US" altLang="he-IL"/>
          </a:p>
        </p:txBody>
      </p:sp>
    </p:spTree>
    <p:extLst>
      <p:ext uri="{BB962C8B-B14F-4D97-AF65-F5344CB8AC3E}">
        <p14:creationId xmlns:p14="http://schemas.microsoft.com/office/powerpoint/2010/main" val="208787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1E79EE6-D924-4134-9C60-C08FC2CD4738}" type="datetimeFigureOut">
              <a:rPr lang="en-US">
                <a:solidFill>
                  <a:prstClr val="black">
                    <a:tint val="75000"/>
                  </a:prstClr>
                </a:solidFill>
              </a:rPr>
              <a:pPr>
                <a:defRPr/>
              </a:pPr>
              <a:t>2/6/2017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3EA227F6-384D-4B80-9DF2-EA3430D9DE68}" type="slidenum">
              <a:rPr lang="en-US" altLang="he-IL"/>
              <a:pPr>
                <a:defRPr/>
              </a:pPr>
              <a:t>‹#›</a:t>
            </a:fld>
            <a:endParaRPr lang="en-US" altLang="he-IL"/>
          </a:p>
        </p:txBody>
      </p:sp>
    </p:spTree>
    <p:extLst>
      <p:ext uri="{BB962C8B-B14F-4D97-AF65-F5344CB8AC3E}">
        <p14:creationId xmlns:p14="http://schemas.microsoft.com/office/powerpoint/2010/main" val="701745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02D7C52-1359-47E1-8172-38321E95D4CD}" type="datetimeFigureOut">
              <a:rPr lang="en-US">
                <a:solidFill>
                  <a:prstClr val="black">
                    <a:tint val="75000"/>
                  </a:prstClr>
                </a:solidFill>
              </a:rPr>
              <a:pPr>
                <a:defRPr/>
              </a:pPr>
              <a:t>2/6/2017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EC18C59-FA3F-4022-A416-3F730718306F}" type="slidenum">
              <a:rPr lang="en-US" altLang="he-IL"/>
              <a:pPr>
                <a:defRPr/>
              </a:pPr>
              <a:t>‹#›</a:t>
            </a:fld>
            <a:endParaRPr lang="en-US" altLang="he-IL"/>
          </a:p>
        </p:txBody>
      </p:sp>
    </p:spTree>
    <p:extLst>
      <p:ext uri="{BB962C8B-B14F-4D97-AF65-F5344CB8AC3E}">
        <p14:creationId xmlns:p14="http://schemas.microsoft.com/office/powerpoint/2010/main" val="2285963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C8593ED-BA9B-42E6-A804-3CA533FE1355}" type="datetimeFigureOut">
              <a:rPr lang="en-US">
                <a:solidFill>
                  <a:prstClr val="black">
                    <a:tint val="75000"/>
                  </a:prstClr>
                </a:solidFill>
              </a:rPr>
              <a:pPr>
                <a:defRPr/>
              </a:pPr>
              <a:t>2/6/2017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E454E91-A408-4F14-8445-494FE9B5BA68}" type="slidenum">
              <a:rPr lang="en-US" altLang="he-IL"/>
              <a:pPr>
                <a:defRPr/>
              </a:pPr>
              <a:t>‹#›</a:t>
            </a:fld>
            <a:endParaRPr lang="en-US" altLang="he-IL"/>
          </a:p>
        </p:txBody>
      </p:sp>
    </p:spTree>
    <p:extLst>
      <p:ext uri="{BB962C8B-B14F-4D97-AF65-F5344CB8AC3E}">
        <p14:creationId xmlns:p14="http://schemas.microsoft.com/office/powerpoint/2010/main" val="14105591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5C93FE7-9D73-43EE-BB31-FE3665823B2B}" type="datetimeFigureOut">
              <a:rPr lang="en-US">
                <a:solidFill>
                  <a:prstClr val="black">
                    <a:tint val="75000"/>
                  </a:prstClr>
                </a:solidFill>
              </a:rPr>
              <a:pPr>
                <a:defRPr/>
              </a:pPr>
              <a:t>2/6/2017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52738FF-0DC6-4371-BB9D-8E2A69625AE2}" type="slidenum">
              <a:rPr lang="en-US" altLang="he-IL"/>
              <a:pPr>
                <a:defRPr/>
              </a:pPr>
              <a:t>‹#›</a:t>
            </a:fld>
            <a:endParaRPr lang="en-US" altLang="he-IL"/>
          </a:p>
        </p:txBody>
      </p:sp>
    </p:spTree>
    <p:extLst>
      <p:ext uri="{BB962C8B-B14F-4D97-AF65-F5344CB8AC3E}">
        <p14:creationId xmlns:p14="http://schemas.microsoft.com/office/powerpoint/2010/main" val="37581633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786A806-F1FA-4141-9FC4-D487EEA80FE3}" type="datetimeFigureOut">
              <a:rPr lang="en-US">
                <a:solidFill>
                  <a:prstClr val="black">
                    <a:tint val="75000"/>
                  </a:prstClr>
                </a:solidFill>
              </a:rPr>
              <a:pPr>
                <a:defRPr/>
              </a:pPr>
              <a:t>2/6/2017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9A24D82-87E5-4C35-B27E-5EC14FAE1800}" type="slidenum">
              <a:rPr lang="en-US" altLang="he-IL"/>
              <a:pPr>
                <a:defRPr/>
              </a:pPr>
              <a:t>‹#›</a:t>
            </a:fld>
            <a:endParaRPr lang="en-US" altLang="he-IL"/>
          </a:p>
        </p:txBody>
      </p:sp>
    </p:spTree>
    <p:extLst>
      <p:ext uri="{BB962C8B-B14F-4D97-AF65-F5344CB8AC3E}">
        <p14:creationId xmlns:p14="http://schemas.microsoft.com/office/powerpoint/2010/main" val="3165328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3000">
              <a:schemeClr val="bg1">
                <a:tint val="80000"/>
                <a:satMod val="300000"/>
              </a:schemeClr>
            </a:gs>
            <a:gs pos="67000">
              <a:schemeClr val="bg1">
                <a:lumMod val="75000"/>
              </a:schemeClr>
            </a:gs>
            <a:gs pos="76000">
              <a:schemeClr val="bg1"/>
            </a:gs>
          </a:gsLst>
          <a:lin ang="5400000" scaled="0"/>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C430323-E022-46C4-8466-6DF4C317887D}" type="datetimeFigureOut">
              <a:rPr lang="en-US"/>
              <a:pPr>
                <a:defRPr/>
              </a:pPr>
              <a:t>2/6/2017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10187B8-A45A-4312-B07C-26431861720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5" name="Rectangle 9"/>
          <p:cNvSpPr>
            <a:spLocks noChangeArrowheads="1"/>
          </p:cNvSpPr>
          <p:nvPr userDrawn="1"/>
        </p:nvSpPr>
        <p:spPr bwMode="auto">
          <a:xfrm>
            <a:off x="8620125" y="0"/>
            <a:ext cx="533400" cy="1371600"/>
          </a:xfrm>
          <a:prstGeom prst="rect">
            <a:avLst/>
          </a:prstGeom>
          <a:gradFill>
            <a:gsLst>
              <a:gs pos="0">
                <a:schemeClr val="accent3">
                  <a:lumMod val="75000"/>
                </a:schemeClr>
              </a:gs>
              <a:gs pos="50000">
                <a:schemeClr val="accent3"/>
              </a:gs>
              <a:gs pos="100000">
                <a:schemeClr val="accent3">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16" name="Rectangle 10"/>
          <p:cNvSpPr>
            <a:spLocks noChangeArrowheads="1"/>
          </p:cNvSpPr>
          <p:nvPr userDrawn="1"/>
        </p:nvSpPr>
        <p:spPr bwMode="auto">
          <a:xfrm>
            <a:off x="7799388" y="0"/>
            <a:ext cx="960437" cy="1371600"/>
          </a:xfrm>
          <a:prstGeom prst="rect">
            <a:avLst/>
          </a:prstGeom>
          <a:gradFill>
            <a:gsLst>
              <a:gs pos="0">
                <a:schemeClr val="accent2">
                  <a:lumMod val="75000"/>
                </a:schemeClr>
              </a:gs>
              <a:gs pos="50000">
                <a:schemeClr val="accent2"/>
              </a:gs>
              <a:gs pos="100000">
                <a:schemeClr val="accent2">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17" name="Rectangle 11"/>
          <p:cNvSpPr>
            <a:spLocks noChangeArrowheads="1"/>
          </p:cNvSpPr>
          <p:nvPr userDrawn="1"/>
        </p:nvSpPr>
        <p:spPr bwMode="auto">
          <a:xfrm>
            <a:off x="0" y="0"/>
            <a:ext cx="7837488" cy="1371600"/>
          </a:xfrm>
          <a:prstGeom prst="rect">
            <a:avLst/>
          </a:prstGeom>
          <a:gradFill>
            <a:gsLst>
              <a:gs pos="0">
                <a:schemeClr val="accent1">
                  <a:lumMod val="50000"/>
                </a:schemeClr>
              </a:gs>
              <a:gs pos="50000">
                <a:schemeClr val="accent1"/>
              </a:gs>
              <a:gs pos="100000">
                <a:schemeClr val="accent1">
                  <a:lumMod val="60000"/>
                  <a:lumOff val="40000"/>
                </a:schemeClr>
              </a:gs>
            </a:gsLst>
            <a:lin ang="16200000" scaled="0"/>
          </a:gradFill>
          <a:ln>
            <a:noFill/>
          </a:ln>
          <a:extLst/>
        </p:spPr>
        <p:txBody>
          <a:bodyPr/>
          <a:lstStyle/>
          <a:p>
            <a:pPr fontAlgn="auto">
              <a:spcBef>
                <a:spcPts val="0"/>
              </a:spcBef>
              <a:spcAft>
                <a:spcPts val="0"/>
              </a:spcAft>
              <a:defRPr/>
            </a:pPr>
            <a:endParaRPr lang="en-US">
              <a:solidFill>
                <a:prstClr val="black"/>
              </a:solidFill>
              <a:latin typeface="Calibri"/>
            </a:endParaRPr>
          </a:p>
        </p:txBody>
      </p:sp>
      <p:sp>
        <p:nvSpPr>
          <p:cNvPr id="1029" name="Title Placeholder 1"/>
          <p:cNvSpPr>
            <a:spLocks noGrp="1"/>
          </p:cNvSpPr>
          <p:nvPr>
            <p:ph type="title"/>
          </p:nvPr>
        </p:nvSpPr>
        <p:spPr bwMode="auto">
          <a:xfrm>
            <a:off x="457200" y="76200"/>
            <a:ext cx="8229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he-IL" smtClean="0"/>
              <a:t>Click to edit Master title style</a:t>
            </a:r>
          </a:p>
        </p:txBody>
      </p:sp>
      <p:sp>
        <p:nvSpPr>
          <p:cNvPr id="1030"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he-IL" smtClean="0"/>
              <a:t>Click to edit Master text styles</a:t>
            </a:r>
          </a:p>
          <a:p>
            <a:pPr lvl="1"/>
            <a:r>
              <a:rPr lang="en-US" altLang="he-IL" smtClean="0"/>
              <a:t>Second level</a:t>
            </a:r>
          </a:p>
          <a:p>
            <a:pPr lvl="2"/>
            <a:r>
              <a:rPr lang="en-US" altLang="he-IL" smtClean="0"/>
              <a:t>Third level</a:t>
            </a:r>
          </a:p>
          <a:p>
            <a:pPr lvl="3"/>
            <a:r>
              <a:rPr lang="en-US" altLang="he-IL" smtClean="0"/>
              <a:t>Fourth level</a:t>
            </a:r>
          </a:p>
          <a:p>
            <a:pPr lvl="4"/>
            <a:r>
              <a:rPr lang="en-US" altLang="he-IL"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icrosoft Sans Serif" pitchFamily="34" charset="0"/>
                <a:cs typeface="Microsoft Sans Serif" pitchFamily="34" charset="0"/>
              </a:defRPr>
            </a:lvl1pPr>
          </a:lstStyle>
          <a:p>
            <a:pPr>
              <a:defRPr/>
            </a:pPr>
            <a:fld id="{9AA2B382-C1BE-4E93-A4D0-A487DD407AE0}" type="datetimeFigureOut">
              <a:rPr lang="en-US">
                <a:solidFill>
                  <a:prstClr val="black">
                    <a:tint val="75000"/>
                  </a:prstClr>
                </a:solidFill>
              </a:rPr>
              <a:pPr>
                <a:defRPr/>
              </a:pPr>
              <a:t>2/6/2017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icrosoft Sans Serif" pitchFamily="34" charset="0"/>
                <a:cs typeface="Microsoft Sans Serif"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icrosoft Sans Serif" pitchFamily="34" charset="0"/>
                <a:cs typeface="Microsoft Sans Serif" pitchFamily="34" charset="0"/>
              </a:defRPr>
            </a:lvl1pPr>
          </a:lstStyle>
          <a:p>
            <a:pPr>
              <a:defRPr/>
            </a:pPr>
            <a:fld id="{E502B0F0-AA13-4FE4-AE35-4D487030EFF6}" type="slidenum">
              <a:rPr lang="en-US" altLang="he-IL"/>
              <a:pPr>
                <a:defRPr/>
              </a:pPr>
              <a:t>‹#›</a:t>
            </a:fld>
            <a:endParaRPr lang="en-US" altLang="he-IL"/>
          </a:p>
        </p:txBody>
      </p:sp>
    </p:spTree>
    <p:extLst>
      <p:ext uri="{BB962C8B-B14F-4D97-AF65-F5344CB8AC3E}">
        <p14:creationId xmlns:p14="http://schemas.microsoft.com/office/powerpoint/2010/main" val="11598823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3600" kern="1200">
          <a:solidFill>
            <a:schemeClr val="bg1"/>
          </a:solidFill>
          <a:latin typeface="Microsoft Sans Serif" pitchFamily="34" charset="0"/>
          <a:ea typeface="+mj-ea"/>
          <a:cs typeface="Microsoft Sans Serif" pitchFamily="34" charset="0"/>
        </a:defRPr>
      </a:lvl1pPr>
      <a:lvl2pPr algn="ctr" rtl="0" eaLnBrk="0" fontAlgn="base" hangingPunct="0">
        <a:spcBef>
          <a:spcPct val="0"/>
        </a:spcBef>
        <a:spcAft>
          <a:spcPct val="0"/>
        </a:spcAft>
        <a:defRPr sz="3600">
          <a:solidFill>
            <a:schemeClr val="bg1"/>
          </a:solidFill>
          <a:latin typeface="Microsoft Sans Serif" pitchFamily="34" charset="0"/>
          <a:cs typeface="Microsoft Sans Serif" pitchFamily="34" charset="0"/>
        </a:defRPr>
      </a:lvl2pPr>
      <a:lvl3pPr algn="ctr" rtl="0" eaLnBrk="0" fontAlgn="base" hangingPunct="0">
        <a:spcBef>
          <a:spcPct val="0"/>
        </a:spcBef>
        <a:spcAft>
          <a:spcPct val="0"/>
        </a:spcAft>
        <a:defRPr sz="3600">
          <a:solidFill>
            <a:schemeClr val="bg1"/>
          </a:solidFill>
          <a:latin typeface="Microsoft Sans Serif" pitchFamily="34" charset="0"/>
          <a:cs typeface="Microsoft Sans Serif" pitchFamily="34" charset="0"/>
        </a:defRPr>
      </a:lvl3pPr>
      <a:lvl4pPr algn="ctr" rtl="0" eaLnBrk="0" fontAlgn="base" hangingPunct="0">
        <a:spcBef>
          <a:spcPct val="0"/>
        </a:spcBef>
        <a:spcAft>
          <a:spcPct val="0"/>
        </a:spcAft>
        <a:defRPr sz="3600">
          <a:solidFill>
            <a:schemeClr val="bg1"/>
          </a:solidFill>
          <a:latin typeface="Microsoft Sans Serif" pitchFamily="34" charset="0"/>
          <a:cs typeface="Microsoft Sans Serif" pitchFamily="34" charset="0"/>
        </a:defRPr>
      </a:lvl4pPr>
      <a:lvl5pPr algn="ctr" rtl="0" eaLnBrk="0" fontAlgn="base" hangingPunct="0">
        <a:spcBef>
          <a:spcPct val="0"/>
        </a:spcBef>
        <a:spcAft>
          <a:spcPct val="0"/>
        </a:spcAft>
        <a:defRPr sz="3600">
          <a:solidFill>
            <a:schemeClr val="bg1"/>
          </a:solidFill>
          <a:latin typeface="Microsoft Sans Serif" pitchFamily="34" charset="0"/>
          <a:cs typeface="Microsoft Sans Serif" pitchFamily="34" charset="0"/>
        </a:defRPr>
      </a:lvl5pPr>
      <a:lvl6pPr marL="457200" algn="ctr" rtl="0" fontAlgn="base">
        <a:spcBef>
          <a:spcPct val="0"/>
        </a:spcBef>
        <a:spcAft>
          <a:spcPct val="0"/>
        </a:spcAft>
        <a:defRPr sz="3600">
          <a:solidFill>
            <a:schemeClr val="bg1"/>
          </a:solidFill>
          <a:latin typeface="Microsoft Sans Serif" pitchFamily="34" charset="0"/>
          <a:cs typeface="Microsoft Sans Serif" pitchFamily="34" charset="0"/>
        </a:defRPr>
      </a:lvl6pPr>
      <a:lvl7pPr marL="914400" algn="ctr" rtl="0" fontAlgn="base">
        <a:spcBef>
          <a:spcPct val="0"/>
        </a:spcBef>
        <a:spcAft>
          <a:spcPct val="0"/>
        </a:spcAft>
        <a:defRPr sz="3600">
          <a:solidFill>
            <a:schemeClr val="bg1"/>
          </a:solidFill>
          <a:latin typeface="Microsoft Sans Serif" pitchFamily="34" charset="0"/>
          <a:cs typeface="Microsoft Sans Serif" pitchFamily="34" charset="0"/>
        </a:defRPr>
      </a:lvl7pPr>
      <a:lvl8pPr marL="1371600" algn="ctr" rtl="0" fontAlgn="base">
        <a:spcBef>
          <a:spcPct val="0"/>
        </a:spcBef>
        <a:spcAft>
          <a:spcPct val="0"/>
        </a:spcAft>
        <a:defRPr sz="3600">
          <a:solidFill>
            <a:schemeClr val="bg1"/>
          </a:solidFill>
          <a:latin typeface="Microsoft Sans Serif" pitchFamily="34" charset="0"/>
          <a:cs typeface="Microsoft Sans Serif" pitchFamily="34" charset="0"/>
        </a:defRPr>
      </a:lvl8pPr>
      <a:lvl9pPr marL="1828800" algn="ctr" rtl="0" fontAlgn="base">
        <a:spcBef>
          <a:spcPct val="0"/>
        </a:spcBef>
        <a:spcAft>
          <a:spcPct val="0"/>
        </a:spcAft>
        <a:defRPr sz="3600">
          <a:solidFill>
            <a:schemeClr val="bg1"/>
          </a:solidFill>
          <a:latin typeface="Microsoft Sans Serif" pitchFamily="34" charset="0"/>
          <a:cs typeface="Microsoft Sans Serif"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icrosoft Sans Serif" pitchFamily="34" charset="0"/>
          <a:ea typeface="+mn-ea"/>
          <a:cs typeface="Microsoft Sans Serif" pitchFamily="34"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icrosoft Sans Serif" pitchFamily="34" charset="0"/>
          <a:ea typeface="+mn-ea"/>
          <a:cs typeface="Microsoft Sans Serif" pitchFamily="34" charset="0"/>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icrosoft Sans Serif" pitchFamily="34" charset="0"/>
          <a:ea typeface="+mn-ea"/>
          <a:cs typeface="Microsoft Sans Serif"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icrosoft Sans Serif" pitchFamily="34" charset="0"/>
          <a:ea typeface="+mn-ea"/>
          <a:cs typeface="Microsoft Sans Serif"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icrosoft Sans Serif" pitchFamily="34" charset="0"/>
          <a:ea typeface="+mn-ea"/>
          <a:cs typeface="Microsoft Sans Serif"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8" Type="http://schemas.openxmlformats.org/officeDocument/2006/relationships/hyperlink" Target="https://commons.wikimedia.org/wiki/File:TED_three_letter_logo.svg#/media/File:TED_three_letter_logo.svg" TargetMode="External"/><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jpeg"/><Relationship Id="rId11" Type="http://schemas.openxmlformats.org/officeDocument/2006/relationships/image" Target="../media/image15.JPG"/><Relationship Id="rId5" Type="http://schemas.openxmlformats.org/officeDocument/2006/relationships/image" Target="../media/image10.jpeg"/><Relationship Id="rId10" Type="http://schemas.openxmlformats.org/officeDocument/2006/relationships/image" Target="../media/image14.png"/><Relationship Id="rId4" Type="http://schemas.openxmlformats.org/officeDocument/2006/relationships/image" Target="../media/image9.jpe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e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jpeg"/><Relationship Id="rId11" Type="http://schemas.openxmlformats.org/officeDocument/2006/relationships/image" Target="../media/image24.png"/><Relationship Id="rId5" Type="http://schemas.openxmlformats.org/officeDocument/2006/relationships/image" Target="../media/image18.jpeg"/><Relationship Id="rId10" Type="http://schemas.openxmlformats.org/officeDocument/2006/relationships/image" Target="../media/image23.png"/><Relationship Id="rId4" Type="http://schemas.openxmlformats.org/officeDocument/2006/relationships/image" Target="../media/image17.jpeg"/><Relationship Id="rId9"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hyperlink" Target="http://cms.education.gov.il/NR/rdonlyres/9DEB836A-7B74-4BCF-A21C-5921D5D2784D/209224/Nitur_Alimut_2015_Report_fm1.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ites.education.gov.il/cloud/home/glisha_betuha/Pages/hashavua_haleumi_leglisha_betuha.aspx"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redbutton.org.il/" TargetMode="External"/><Relationship Id="rId2" Type="http://schemas.openxmlformats.org/officeDocument/2006/relationships/hyperlink" Target="http://safe.org.il/" TargetMode="External"/><Relationship Id="rId1" Type="http://schemas.openxmlformats.org/officeDocument/2006/relationships/slideLayout" Target="../slideLayouts/slideLayout7.xml"/><Relationship Id="rId4" Type="http://schemas.openxmlformats.org/officeDocument/2006/relationships/hyperlink" Target="http://cms.education.gov.il/EducationCMS/Applications/Mankal/EtsMedorim/2/2-1/HoraotKeva/K-2015-8-2-2-1-15.htm"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57200" y="1347372"/>
            <a:ext cx="4667250" cy="4652726"/>
            <a:chOff x="3505200" y="2362200"/>
            <a:chExt cx="2551114" cy="2543175"/>
          </a:xfrm>
          <a:effectLst>
            <a:outerShdw blurRad="76200" dir="13500000" sy="23000" kx="1200000" algn="br" rotWithShape="0">
              <a:prstClr val="black">
                <a:alpha val="20000"/>
              </a:prstClr>
            </a:outerShdw>
            <a:reflection blurRad="6350" stA="52000" endA="300" endPos="35000" dir="5400000" sy="-100000" algn="bl" rotWithShape="0"/>
          </a:effectLst>
        </p:grpSpPr>
        <p:sp>
          <p:nvSpPr>
            <p:cNvPr id="5" name="Oval 4"/>
            <p:cNvSpPr/>
            <p:nvPr/>
          </p:nvSpPr>
          <p:spPr>
            <a:xfrm>
              <a:off x="3505200" y="2362200"/>
              <a:ext cx="2543175" cy="2543175"/>
            </a:xfrm>
            <a:prstGeom prst="ellipse">
              <a:avLst/>
            </a:prstGeom>
            <a:gradFill flip="none" rotWithShape="1">
              <a:gsLst>
                <a:gs pos="75000">
                  <a:schemeClr val="accent1">
                    <a:shade val="30000"/>
                    <a:satMod val="115000"/>
                  </a:schemeClr>
                </a:gs>
                <a:gs pos="34000">
                  <a:schemeClr val="accent1">
                    <a:shade val="67500"/>
                    <a:satMod val="115000"/>
                  </a:schemeClr>
                </a:gs>
                <a:gs pos="16000">
                  <a:schemeClr val="accent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7"/>
            <p:cNvSpPr>
              <a:spLocks noEditPoints="1"/>
            </p:cNvSpPr>
            <p:nvPr/>
          </p:nvSpPr>
          <p:spPr bwMode="auto">
            <a:xfrm>
              <a:off x="3656014" y="2643189"/>
              <a:ext cx="855663" cy="2078038"/>
            </a:xfrm>
            <a:custGeom>
              <a:avLst/>
              <a:gdLst/>
              <a:ahLst/>
              <a:cxnLst>
                <a:cxn ang="0">
                  <a:pos x="196" y="510"/>
                </a:cxn>
                <a:cxn ang="0">
                  <a:pos x="224" y="452"/>
                </a:cxn>
                <a:cxn ang="0">
                  <a:pos x="190" y="349"/>
                </a:cxn>
                <a:cxn ang="0">
                  <a:pos x="189" y="346"/>
                </a:cxn>
                <a:cxn ang="0">
                  <a:pos x="202" y="548"/>
                </a:cxn>
                <a:cxn ang="0">
                  <a:pos x="191" y="538"/>
                </a:cxn>
                <a:cxn ang="0">
                  <a:pos x="174" y="517"/>
                </a:cxn>
                <a:cxn ang="0">
                  <a:pos x="81" y="364"/>
                </a:cxn>
                <a:cxn ang="0">
                  <a:pos x="82" y="293"/>
                </a:cxn>
                <a:cxn ang="0">
                  <a:pos x="74" y="349"/>
                </a:cxn>
                <a:cxn ang="0">
                  <a:pos x="157" y="505"/>
                </a:cxn>
                <a:cxn ang="0">
                  <a:pos x="179" y="534"/>
                </a:cxn>
                <a:cxn ang="0">
                  <a:pos x="197" y="548"/>
                </a:cxn>
                <a:cxn ang="0">
                  <a:pos x="72" y="283"/>
                </a:cxn>
                <a:cxn ang="0">
                  <a:pos x="133" y="282"/>
                </a:cxn>
                <a:cxn ang="0">
                  <a:pos x="103" y="276"/>
                </a:cxn>
                <a:cxn ang="0">
                  <a:pos x="85" y="286"/>
                </a:cxn>
                <a:cxn ang="0">
                  <a:pos x="57" y="248"/>
                </a:cxn>
                <a:cxn ang="0">
                  <a:pos x="61" y="280"/>
                </a:cxn>
                <a:cxn ang="0">
                  <a:pos x="49" y="259"/>
                </a:cxn>
                <a:cxn ang="0">
                  <a:pos x="60" y="217"/>
                </a:cxn>
                <a:cxn ang="0">
                  <a:pos x="9" y="174"/>
                </a:cxn>
                <a:cxn ang="0">
                  <a:pos x="73" y="171"/>
                </a:cxn>
                <a:cxn ang="0">
                  <a:pos x="84" y="172"/>
                </a:cxn>
                <a:cxn ang="0">
                  <a:pos x="30" y="243"/>
                </a:cxn>
                <a:cxn ang="0">
                  <a:pos x="17" y="159"/>
                </a:cxn>
                <a:cxn ang="0">
                  <a:pos x="26" y="244"/>
                </a:cxn>
                <a:cxn ang="0">
                  <a:pos x="191" y="104"/>
                </a:cxn>
                <a:cxn ang="0">
                  <a:pos x="172" y="100"/>
                </a:cxn>
                <a:cxn ang="0">
                  <a:pos x="55" y="82"/>
                </a:cxn>
                <a:cxn ang="0">
                  <a:pos x="42" y="89"/>
                </a:cxn>
                <a:cxn ang="0">
                  <a:pos x="3" y="166"/>
                </a:cxn>
                <a:cxn ang="0">
                  <a:pos x="6" y="163"/>
                </a:cxn>
                <a:cxn ang="0">
                  <a:pos x="20" y="122"/>
                </a:cxn>
                <a:cxn ang="0">
                  <a:pos x="57" y="82"/>
                </a:cxn>
                <a:cxn ang="0">
                  <a:pos x="57" y="66"/>
                </a:cxn>
                <a:cxn ang="0">
                  <a:pos x="68" y="56"/>
                </a:cxn>
                <a:cxn ang="0">
                  <a:pos x="82" y="37"/>
                </a:cxn>
                <a:cxn ang="0">
                  <a:pos x="66" y="51"/>
                </a:cxn>
                <a:cxn ang="0">
                  <a:pos x="55" y="72"/>
                </a:cxn>
                <a:cxn ang="0">
                  <a:pos x="66" y="59"/>
                </a:cxn>
                <a:cxn ang="0">
                  <a:pos x="76" y="32"/>
                </a:cxn>
                <a:cxn ang="0">
                  <a:pos x="177" y="62"/>
                </a:cxn>
                <a:cxn ang="0">
                  <a:pos x="203" y="40"/>
                </a:cxn>
                <a:cxn ang="0">
                  <a:pos x="168" y="65"/>
                </a:cxn>
                <a:cxn ang="0">
                  <a:pos x="161" y="81"/>
                </a:cxn>
                <a:cxn ang="0">
                  <a:pos x="82" y="18"/>
                </a:cxn>
                <a:cxn ang="0">
                  <a:pos x="56" y="35"/>
                </a:cxn>
                <a:cxn ang="0">
                  <a:pos x="76" y="22"/>
                </a:cxn>
                <a:cxn ang="0">
                  <a:pos x="158" y="19"/>
                </a:cxn>
                <a:cxn ang="0">
                  <a:pos x="184" y="16"/>
                </a:cxn>
                <a:cxn ang="0">
                  <a:pos x="147" y="12"/>
                </a:cxn>
                <a:cxn ang="0">
                  <a:pos x="205" y="18"/>
                </a:cxn>
                <a:cxn ang="0">
                  <a:pos x="119" y="6"/>
                </a:cxn>
                <a:cxn ang="0">
                  <a:pos x="129" y="12"/>
                </a:cxn>
                <a:cxn ang="0">
                  <a:pos x="192" y="15"/>
                </a:cxn>
                <a:cxn ang="0">
                  <a:pos x="117" y="3"/>
                </a:cxn>
                <a:cxn ang="0">
                  <a:pos x="80" y="16"/>
                </a:cxn>
                <a:cxn ang="0">
                  <a:pos x="204" y="4"/>
                </a:cxn>
              </a:cxnLst>
              <a:rect l="0" t="0" r="r" b="b"/>
              <a:pathLst>
                <a:path w="228" h="554">
                  <a:moveTo>
                    <a:pt x="194" y="518"/>
                  </a:moveTo>
                  <a:cubicBezTo>
                    <a:pt x="194" y="518"/>
                    <a:pt x="194" y="518"/>
                    <a:pt x="194" y="518"/>
                  </a:cubicBezTo>
                  <a:cubicBezTo>
                    <a:pt x="193" y="516"/>
                    <a:pt x="193" y="516"/>
                    <a:pt x="193" y="516"/>
                  </a:cubicBezTo>
                  <a:cubicBezTo>
                    <a:pt x="193" y="516"/>
                    <a:pt x="193" y="516"/>
                    <a:pt x="193" y="516"/>
                  </a:cubicBezTo>
                  <a:cubicBezTo>
                    <a:pt x="194" y="518"/>
                    <a:pt x="194" y="518"/>
                    <a:pt x="194" y="518"/>
                  </a:cubicBezTo>
                  <a:moveTo>
                    <a:pt x="196" y="510"/>
                  </a:moveTo>
                  <a:cubicBezTo>
                    <a:pt x="199" y="509"/>
                    <a:pt x="199" y="509"/>
                    <a:pt x="199" y="509"/>
                  </a:cubicBezTo>
                  <a:cubicBezTo>
                    <a:pt x="195" y="509"/>
                    <a:pt x="195" y="509"/>
                    <a:pt x="195" y="509"/>
                  </a:cubicBezTo>
                  <a:cubicBezTo>
                    <a:pt x="196" y="510"/>
                    <a:pt x="196" y="510"/>
                    <a:pt x="196" y="510"/>
                  </a:cubicBezTo>
                  <a:moveTo>
                    <a:pt x="204" y="496"/>
                  </a:moveTo>
                  <a:cubicBezTo>
                    <a:pt x="204" y="496"/>
                    <a:pt x="204" y="496"/>
                    <a:pt x="204" y="496"/>
                  </a:cubicBezTo>
                  <a:cubicBezTo>
                    <a:pt x="196" y="492"/>
                    <a:pt x="196" y="492"/>
                    <a:pt x="196" y="492"/>
                  </a:cubicBezTo>
                  <a:cubicBezTo>
                    <a:pt x="201" y="497"/>
                    <a:pt x="201" y="497"/>
                    <a:pt x="201" y="497"/>
                  </a:cubicBezTo>
                  <a:cubicBezTo>
                    <a:pt x="204" y="496"/>
                    <a:pt x="204" y="496"/>
                    <a:pt x="204" y="496"/>
                  </a:cubicBezTo>
                  <a:moveTo>
                    <a:pt x="228" y="452"/>
                  </a:moveTo>
                  <a:cubicBezTo>
                    <a:pt x="228" y="450"/>
                    <a:pt x="228" y="450"/>
                    <a:pt x="228" y="450"/>
                  </a:cubicBezTo>
                  <a:cubicBezTo>
                    <a:pt x="226" y="450"/>
                    <a:pt x="226" y="450"/>
                    <a:pt x="226" y="450"/>
                  </a:cubicBezTo>
                  <a:cubicBezTo>
                    <a:pt x="224" y="452"/>
                    <a:pt x="224" y="452"/>
                    <a:pt x="224" y="452"/>
                  </a:cubicBezTo>
                  <a:cubicBezTo>
                    <a:pt x="228" y="452"/>
                    <a:pt x="228" y="452"/>
                    <a:pt x="228" y="452"/>
                  </a:cubicBezTo>
                  <a:moveTo>
                    <a:pt x="215" y="356"/>
                  </a:moveTo>
                  <a:cubicBezTo>
                    <a:pt x="216" y="356"/>
                    <a:pt x="216" y="356"/>
                    <a:pt x="216" y="356"/>
                  </a:cubicBezTo>
                  <a:cubicBezTo>
                    <a:pt x="215" y="356"/>
                    <a:pt x="215" y="356"/>
                    <a:pt x="215" y="356"/>
                  </a:cubicBezTo>
                  <a:cubicBezTo>
                    <a:pt x="215" y="356"/>
                    <a:pt x="215" y="356"/>
                    <a:pt x="215" y="356"/>
                  </a:cubicBezTo>
                  <a:moveTo>
                    <a:pt x="190" y="349"/>
                  </a:moveTo>
                  <a:cubicBezTo>
                    <a:pt x="190" y="348"/>
                    <a:pt x="190" y="348"/>
                    <a:pt x="190" y="348"/>
                  </a:cubicBezTo>
                  <a:cubicBezTo>
                    <a:pt x="190" y="349"/>
                    <a:pt x="190" y="349"/>
                    <a:pt x="190" y="349"/>
                  </a:cubicBezTo>
                  <a:cubicBezTo>
                    <a:pt x="190" y="349"/>
                    <a:pt x="190" y="349"/>
                    <a:pt x="190" y="349"/>
                  </a:cubicBezTo>
                  <a:moveTo>
                    <a:pt x="198" y="349"/>
                  </a:moveTo>
                  <a:cubicBezTo>
                    <a:pt x="199" y="347"/>
                    <a:pt x="199" y="347"/>
                    <a:pt x="199" y="347"/>
                  </a:cubicBezTo>
                  <a:cubicBezTo>
                    <a:pt x="198" y="347"/>
                    <a:pt x="198" y="347"/>
                    <a:pt x="198" y="347"/>
                  </a:cubicBezTo>
                  <a:cubicBezTo>
                    <a:pt x="198" y="349"/>
                    <a:pt x="198" y="349"/>
                    <a:pt x="198" y="349"/>
                  </a:cubicBezTo>
                  <a:moveTo>
                    <a:pt x="190" y="348"/>
                  </a:moveTo>
                  <a:cubicBezTo>
                    <a:pt x="190" y="343"/>
                    <a:pt x="190" y="343"/>
                    <a:pt x="190" y="343"/>
                  </a:cubicBezTo>
                  <a:cubicBezTo>
                    <a:pt x="188" y="342"/>
                    <a:pt x="188" y="342"/>
                    <a:pt x="188" y="342"/>
                  </a:cubicBezTo>
                  <a:cubicBezTo>
                    <a:pt x="187" y="347"/>
                    <a:pt x="187" y="347"/>
                    <a:pt x="187" y="347"/>
                  </a:cubicBezTo>
                  <a:cubicBezTo>
                    <a:pt x="189" y="346"/>
                    <a:pt x="189" y="346"/>
                    <a:pt x="189" y="346"/>
                  </a:cubicBezTo>
                  <a:cubicBezTo>
                    <a:pt x="190" y="348"/>
                    <a:pt x="190" y="348"/>
                    <a:pt x="190" y="348"/>
                  </a:cubicBezTo>
                  <a:moveTo>
                    <a:pt x="177" y="523"/>
                  </a:moveTo>
                  <a:cubicBezTo>
                    <a:pt x="173" y="518"/>
                    <a:pt x="173" y="518"/>
                    <a:pt x="173" y="518"/>
                  </a:cubicBezTo>
                  <a:cubicBezTo>
                    <a:pt x="176" y="519"/>
                    <a:pt x="176" y="519"/>
                    <a:pt x="176" y="519"/>
                  </a:cubicBezTo>
                  <a:cubicBezTo>
                    <a:pt x="178" y="523"/>
                    <a:pt x="178" y="523"/>
                    <a:pt x="178" y="523"/>
                  </a:cubicBezTo>
                  <a:cubicBezTo>
                    <a:pt x="177" y="523"/>
                    <a:pt x="177" y="523"/>
                    <a:pt x="177" y="523"/>
                  </a:cubicBezTo>
                  <a:moveTo>
                    <a:pt x="207" y="552"/>
                  </a:moveTo>
                  <a:cubicBezTo>
                    <a:pt x="209" y="551"/>
                    <a:pt x="209" y="551"/>
                    <a:pt x="209" y="551"/>
                  </a:cubicBezTo>
                  <a:cubicBezTo>
                    <a:pt x="202" y="548"/>
                    <a:pt x="202" y="548"/>
                    <a:pt x="202" y="548"/>
                  </a:cubicBezTo>
                  <a:cubicBezTo>
                    <a:pt x="200" y="547"/>
                    <a:pt x="200" y="547"/>
                    <a:pt x="200" y="547"/>
                  </a:cubicBezTo>
                  <a:cubicBezTo>
                    <a:pt x="201" y="547"/>
                    <a:pt x="201" y="547"/>
                    <a:pt x="201" y="547"/>
                  </a:cubicBezTo>
                  <a:cubicBezTo>
                    <a:pt x="199" y="545"/>
                    <a:pt x="199" y="545"/>
                    <a:pt x="199" y="545"/>
                  </a:cubicBezTo>
                  <a:cubicBezTo>
                    <a:pt x="199" y="547"/>
                    <a:pt x="199" y="547"/>
                    <a:pt x="199" y="547"/>
                  </a:cubicBezTo>
                  <a:cubicBezTo>
                    <a:pt x="196" y="543"/>
                    <a:pt x="196" y="543"/>
                    <a:pt x="196" y="543"/>
                  </a:cubicBezTo>
                  <a:cubicBezTo>
                    <a:pt x="197" y="544"/>
                    <a:pt x="197" y="544"/>
                    <a:pt x="197" y="544"/>
                  </a:cubicBezTo>
                  <a:cubicBezTo>
                    <a:pt x="189" y="537"/>
                    <a:pt x="189" y="537"/>
                    <a:pt x="189" y="537"/>
                  </a:cubicBezTo>
                  <a:cubicBezTo>
                    <a:pt x="189" y="536"/>
                    <a:pt x="189" y="536"/>
                    <a:pt x="189" y="536"/>
                  </a:cubicBezTo>
                  <a:cubicBezTo>
                    <a:pt x="191" y="538"/>
                    <a:pt x="191" y="538"/>
                    <a:pt x="191" y="538"/>
                  </a:cubicBezTo>
                  <a:cubicBezTo>
                    <a:pt x="188" y="533"/>
                    <a:pt x="188" y="533"/>
                    <a:pt x="188" y="533"/>
                  </a:cubicBezTo>
                  <a:cubicBezTo>
                    <a:pt x="184" y="532"/>
                    <a:pt x="184" y="532"/>
                    <a:pt x="184" y="532"/>
                  </a:cubicBezTo>
                  <a:cubicBezTo>
                    <a:pt x="184" y="530"/>
                    <a:pt x="184" y="530"/>
                    <a:pt x="184" y="530"/>
                  </a:cubicBezTo>
                  <a:cubicBezTo>
                    <a:pt x="180" y="525"/>
                    <a:pt x="180" y="525"/>
                    <a:pt x="180" y="525"/>
                  </a:cubicBezTo>
                  <a:cubicBezTo>
                    <a:pt x="180" y="525"/>
                    <a:pt x="181" y="525"/>
                    <a:pt x="181" y="525"/>
                  </a:cubicBezTo>
                  <a:cubicBezTo>
                    <a:pt x="185" y="529"/>
                    <a:pt x="185" y="529"/>
                    <a:pt x="185" y="529"/>
                  </a:cubicBezTo>
                  <a:cubicBezTo>
                    <a:pt x="181" y="524"/>
                    <a:pt x="181" y="524"/>
                    <a:pt x="181" y="524"/>
                  </a:cubicBezTo>
                  <a:cubicBezTo>
                    <a:pt x="177" y="517"/>
                    <a:pt x="177" y="517"/>
                    <a:pt x="177" y="517"/>
                  </a:cubicBezTo>
                  <a:cubicBezTo>
                    <a:pt x="174" y="517"/>
                    <a:pt x="174" y="517"/>
                    <a:pt x="174" y="517"/>
                  </a:cubicBezTo>
                  <a:cubicBezTo>
                    <a:pt x="171" y="515"/>
                    <a:pt x="171" y="515"/>
                    <a:pt x="171" y="515"/>
                  </a:cubicBezTo>
                  <a:cubicBezTo>
                    <a:pt x="163" y="503"/>
                    <a:pt x="163" y="503"/>
                    <a:pt x="163" y="503"/>
                  </a:cubicBezTo>
                  <a:cubicBezTo>
                    <a:pt x="158" y="489"/>
                    <a:pt x="158" y="489"/>
                    <a:pt x="158" y="489"/>
                  </a:cubicBezTo>
                  <a:cubicBezTo>
                    <a:pt x="147" y="471"/>
                    <a:pt x="147" y="471"/>
                    <a:pt x="147" y="471"/>
                  </a:cubicBezTo>
                  <a:cubicBezTo>
                    <a:pt x="144" y="461"/>
                    <a:pt x="140" y="450"/>
                    <a:pt x="137" y="439"/>
                  </a:cubicBezTo>
                  <a:cubicBezTo>
                    <a:pt x="131" y="425"/>
                    <a:pt x="131" y="425"/>
                    <a:pt x="131" y="425"/>
                  </a:cubicBezTo>
                  <a:cubicBezTo>
                    <a:pt x="125" y="420"/>
                    <a:pt x="115" y="413"/>
                    <a:pt x="108" y="407"/>
                  </a:cubicBezTo>
                  <a:cubicBezTo>
                    <a:pt x="103" y="398"/>
                    <a:pt x="97" y="387"/>
                    <a:pt x="92" y="378"/>
                  </a:cubicBezTo>
                  <a:cubicBezTo>
                    <a:pt x="81" y="364"/>
                    <a:pt x="81" y="364"/>
                    <a:pt x="81" y="364"/>
                  </a:cubicBezTo>
                  <a:cubicBezTo>
                    <a:pt x="79" y="355"/>
                    <a:pt x="79" y="355"/>
                    <a:pt x="79" y="355"/>
                  </a:cubicBezTo>
                  <a:cubicBezTo>
                    <a:pt x="82" y="349"/>
                    <a:pt x="82" y="349"/>
                    <a:pt x="82" y="349"/>
                  </a:cubicBezTo>
                  <a:cubicBezTo>
                    <a:pt x="79" y="345"/>
                    <a:pt x="79" y="345"/>
                    <a:pt x="79" y="345"/>
                  </a:cubicBezTo>
                  <a:cubicBezTo>
                    <a:pt x="78" y="343"/>
                    <a:pt x="78" y="341"/>
                    <a:pt x="78" y="339"/>
                  </a:cubicBezTo>
                  <a:cubicBezTo>
                    <a:pt x="80" y="334"/>
                    <a:pt x="80" y="334"/>
                    <a:pt x="80" y="334"/>
                  </a:cubicBezTo>
                  <a:cubicBezTo>
                    <a:pt x="89" y="315"/>
                    <a:pt x="89" y="315"/>
                    <a:pt x="89" y="315"/>
                  </a:cubicBezTo>
                  <a:cubicBezTo>
                    <a:pt x="86" y="290"/>
                    <a:pt x="86" y="290"/>
                    <a:pt x="86" y="290"/>
                  </a:cubicBezTo>
                  <a:cubicBezTo>
                    <a:pt x="84" y="288"/>
                    <a:pt x="84" y="288"/>
                    <a:pt x="84" y="288"/>
                  </a:cubicBezTo>
                  <a:cubicBezTo>
                    <a:pt x="82" y="293"/>
                    <a:pt x="82" y="293"/>
                    <a:pt x="82" y="293"/>
                  </a:cubicBezTo>
                  <a:cubicBezTo>
                    <a:pt x="79" y="289"/>
                    <a:pt x="79" y="289"/>
                    <a:pt x="79" y="289"/>
                  </a:cubicBezTo>
                  <a:cubicBezTo>
                    <a:pt x="78" y="290"/>
                    <a:pt x="78" y="290"/>
                    <a:pt x="78" y="290"/>
                  </a:cubicBezTo>
                  <a:cubicBezTo>
                    <a:pt x="79" y="294"/>
                    <a:pt x="79" y="294"/>
                    <a:pt x="79" y="294"/>
                  </a:cubicBezTo>
                  <a:cubicBezTo>
                    <a:pt x="78" y="295"/>
                    <a:pt x="78" y="295"/>
                    <a:pt x="78" y="295"/>
                  </a:cubicBezTo>
                  <a:cubicBezTo>
                    <a:pt x="81" y="315"/>
                    <a:pt x="81" y="315"/>
                    <a:pt x="81" y="315"/>
                  </a:cubicBezTo>
                  <a:cubicBezTo>
                    <a:pt x="72" y="334"/>
                    <a:pt x="72" y="334"/>
                    <a:pt x="72" y="334"/>
                  </a:cubicBezTo>
                  <a:cubicBezTo>
                    <a:pt x="70" y="339"/>
                    <a:pt x="70" y="339"/>
                    <a:pt x="70" y="339"/>
                  </a:cubicBezTo>
                  <a:cubicBezTo>
                    <a:pt x="70" y="341"/>
                    <a:pt x="70" y="343"/>
                    <a:pt x="71" y="345"/>
                  </a:cubicBezTo>
                  <a:cubicBezTo>
                    <a:pt x="74" y="349"/>
                    <a:pt x="74" y="349"/>
                    <a:pt x="74" y="349"/>
                  </a:cubicBezTo>
                  <a:cubicBezTo>
                    <a:pt x="71" y="355"/>
                    <a:pt x="71" y="355"/>
                    <a:pt x="71" y="355"/>
                  </a:cubicBezTo>
                  <a:cubicBezTo>
                    <a:pt x="73" y="364"/>
                    <a:pt x="73" y="364"/>
                    <a:pt x="73" y="364"/>
                  </a:cubicBezTo>
                  <a:cubicBezTo>
                    <a:pt x="84" y="378"/>
                    <a:pt x="84" y="378"/>
                    <a:pt x="84" y="378"/>
                  </a:cubicBezTo>
                  <a:cubicBezTo>
                    <a:pt x="89" y="387"/>
                    <a:pt x="96" y="399"/>
                    <a:pt x="101" y="408"/>
                  </a:cubicBezTo>
                  <a:cubicBezTo>
                    <a:pt x="108" y="413"/>
                    <a:pt x="117" y="420"/>
                    <a:pt x="124" y="426"/>
                  </a:cubicBezTo>
                  <a:cubicBezTo>
                    <a:pt x="130" y="440"/>
                    <a:pt x="130" y="440"/>
                    <a:pt x="130" y="440"/>
                  </a:cubicBezTo>
                  <a:cubicBezTo>
                    <a:pt x="133" y="451"/>
                    <a:pt x="137" y="462"/>
                    <a:pt x="141" y="472"/>
                  </a:cubicBezTo>
                  <a:cubicBezTo>
                    <a:pt x="152" y="490"/>
                    <a:pt x="152" y="490"/>
                    <a:pt x="152" y="490"/>
                  </a:cubicBezTo>
                  <a:cubicBezTo>
                    <a:pt x="157" y="505"/>
                    <a:pt x="157" y="505"/>
                    <a:pt x="157" y="505"/>
                  </a:cubicBezTo>
                  <a:cubicBezTo>
                    <a:pt x="166" y="516"/>
                    <a:pt x="166" y="516"/>
                    <a:pt x="166" y="516"/>
                  </a:cubicBezTo>
                  <a:cubicBezTo>
                    <a:pt x="169" y="519"/>
                    <a:pt x="169" y="519"/>
                    <a:pt x="169" y="519"/>
                  </a:cubicBezTo>
                  <a:cubicBezTo>
                    <a:pt x="171" y="519"/>
                    <a:pt x="171" y="519"/>
                    <a:pt x="171" y="519"/>
                  </a:cubicBezTo>
                  <a:cubicBezTo>
                    <a:pt x="177" y="525"/>
                    <a:pt x="177" y="525"/>
                    <a:pt x="177" y="525"/>
                  </a:cubicBezTo>
                  <a:cubicBezTo>
                    <a:pt x="180" y="531"/>
                    <a:pt x="180" y="531"/>
                    <a:pt x="180" y="531"/>
                  </a:cubicBezTo>
                  <a:cubicBezTo>
                    <a:pt x="176" y="527"/>
                    <a:pt x="176" y="527"/>
                    <a:pt x="176" y="527"/>
                  </a:cubicBezTo>
                  <a:cubicBezTo>
                    <a:pt x="176" y="527"/>
                    <a:pt x="175" y="526"/>
                    <a:pt x="175" y="526"/>
                  </a:cubicBezTo>
                  <a:cubicBezTo>
                    <a:pt x="179" y="532"/>
                    <a:pt x="179" y="532"/>
                    <a:pt x="179" y="532"/>
                  </a:cubicBezTo>
                  <a:cubicBezTo>
                    <a:pt x="179" y="534"/>
                    <a:pt x="179" y="534"/>
                    <a:pt x="179" y="534"/>
                  </a:cubicBezTo>
                  <a:cubicBezTo>
                    <a:pt x="183" y="535"/>
                    <a:pt x="183" y="535"/>
                    <a:pt x="183" y="535"/>
                  </a:cubicBezTo>
                  <a:cubicBezTo>
                    <a:pt x="187" y="539"/>
                    <a:pt x="187" y="539"/>
                    <a:pt x="187" y="539"/>
                  </a:cubicBezTo>
                  <a:cubicBezTo>
                    <a:pt x="184" y="537"/>
                    <a:pt x="184" y="537"/>
                    <a:pt x="184" y="537"/>
                  </a:cubicBezTo>
                  <a:cubicBezTo>
                    <a:pt x="184" y="538"/>
                    <a:pt x="184" y="538"/>
                    <a:pt x="184" y="538"/>
                  </a:cubicBezTo>
                  <a:cubicBezTo>
                    <a:pt x="193" y="546"/>
                    <a:pt x="193" y="546"/>
                    <a:pt x="193" y="546"/>
                  </a:cubicBezTo>
                  <a:cubicBezTo>
                    <a:pt x="192" y="544"/>
                    <a:pt x="192" y="544"/>
                    <a:pt x="192" y="544"/>
                  </a:cubicBezTo>
                  <a:cubicBezTo>
                    <a:pt x="195" y="548"/>
                    <a:pt x="195" y="548"/>
                    <a:pt x="195" y="548"/>
                  </a:cubicBezTo>
                  <a:cubicBezTo>
                    <a:pt x="195" y="547"/>
                    <a:pt x="195" y="547"/>
                    <a:pt x="195" y="547"/>
                  </a:cubicBezTo>
                  <a:cubicBezTo>
                    <a:pt x="197" y="548"/>
                    <a:pt x="197" y="548"/>
                    <a:pt x="197" y="548"/>
                  </a:cubicBezTo>
                  <a:cubicBezTo>
                    <a:pt x="196" y="549"/>
                    <a:pt x="196" y="549"/>
                    <a:pt x="196" y="549"/>
                  </a:cubicBezTo>
                  <a:cubicBezTo>
                    <a:pt x="198" y="550"/>
                    <a:pt x="198" y="550"/>
                    <a:pt x="198" y="550"/>
                  </a:cubicBezTo>
                  <a:cubicBezTo>
                    <a:pt x="206" y="553"/>
                    <a:pt x="206" y="553"/>
                    <a:pt x="206" y="553"/>
                  </a:cubicBezTo>
                  <a:cubicBezTo>
                    <a:pt x="210" y="554"/>
                    <a:pt x="210" y="554"/>
                    <a:pt x="210" y="554"/>
                  </a:cubicBezTo>
                  <a:cubicBezTo>
                    <a:pt x="207" y="552"/>
                    <a:pt x="207" y="552"/>
                    <a:pt x="207" y="552"/>
                  </a:cubicBezTo>
                  <a:moveTo>
                    <a:pt x="72" y="285"/>
                  </a:moveTo>
                  <a:cubicBezTo>
                    <a:pt x="76" y="285"/>
                    <a:pt x="76" y="285"/>
                    <a:pt x="76" y="285"/>
                  </a:cubicBezTo>
                  <a:cubicBezTo>
                    <a:pt x="75" y="283"/>
                    <a:pt x="75" y="283"/>
                    <a:pt x="75" y="283"/>
                  </a:cubicBezTo>
                  <a:cubicBezTo>
                    <a:pt x="72" y="283"/>
                    <a:pt x="72" y="283"/>
                    <a:pt x="72" y="283"/>
                  </a:cubicBezTo>
                  <a:cubicBezTo>
                    <a:pt x="72" y="285"/>
                    <a:pt x="72" y="285"/>
                    <a:pt x="72" y="285"/>
                  </a:cubicBezTo>
                  <a:moveTo>
                    <a:pt x="134" y="284"/>
                  </a:moveTo>
                  <a:cubicBezTo>
                    <a:pt x="134" y="284"/>
                    <a:pt x="134" y="284"/>
                    <a:pt x="134" y="284"/>
                  </a:cubicBezTo>
                  <a:cubicBezTo>
                    <a:pt x="133" y="282"/>
                    <a:pt x="133" y="282"/>
                    <a:pt x="133" y="282"/>
                  </a:cubicBezTo>
                  <a:cubicBezTo>
                    <a:pt x="128" y="283"/>
                    <a:pt x="128" y="283"/>
                    <a:pt x="128" y="283"/>
                  </a:cubicBezTo>
                  <a:cubicBezTo>
                    <a:pt x="134" y="284"/>
                    <a:pt x="134" y="284"/>
                    <a:pt x="134" y="284"/>
                  </a:cubicBezTo>
                  <a:moveTo>
                    <a:pt x="133" y="282"/>
                  </a:moveTo>
                  <a:cubicBezTo>
                    <a:pt x="136" y="281"/>
                    <a:pt x="136" y="281"/>
                    <a:pt x="136" y="281"/>
                  </a:cubicBezTo>
                  <a:cubicBezTo>
                    <a:pt x="133" y="282"/>
                    <a:pt x="133" y="282"/>
                    <a:pt x="133" y="282"/>
                  </a:cubicBezTo>
                  <a:cubicBezTo>
                    <a:pt x="133" y="282"/>
                    <a:pt x="133" y="282"/>
                    <a:pt x="133" y="282"/>
                  </a:cubicBezTo>
                  <a:moveTo>
                    <a:pt x="110" y="278"/>
                  </a:moveTo>
                  <a:cubicBezTo>
                    <a:pt x="111" y="277"/>
                    <a:pt x="111" y="277"/>
                    <a:pt x="111" y="277"/>
                  </a:cubicBezTo>
                  <a:cubicBezTo>
                    <a:pt x="109" y="274"/>
                    <a:pt x="109" y="274"/>
                    <a:pt x="109" y="274"/>
                  </a:cubicBezTo>
                  <a:cubicBezTo>
                    <a:pt x="109" y="275"/>
                    <a:pt x="109" y="275"/>
                    <a:pt x="109" y="275"/>
                  </a:cubicBezTo>
                  <a:cubicBezTo>
                    <a:pt x="109" y="288"/>
                    <a:pt x="109" y="288"/>
                    <a:pt x="109" y="288"/>
                  </a:cubicBezTo>
                  <a:cubicBezTo>
                    <a:pt x="111" y="288"/>
                    <a:pt x="111" y="288"/>
                    <a:pt x="111" y="288"/>
                  </a:cubicBezTo>
                  <a:cubicBezTo>
                    <a:pt x="110" y="278"/>
                    <a:pt x="110" y="278"/>
                    <a:pt x="110" y="278"/>
                  </a:cubicBezTo>
                  <a:moveTo>
                    <a:pt x="103" y="276"/>
                  </a:moveTo>
                  <a:cubicBezTo>
                    <a:pt x="108" y="272"/>
                    <a:pt x="108" y="272"/>
                    <a:pt x="108" y="272"/>
                  </a:cubicBezTo>
                  <a:cubicBezTo>
                    <a:pt x="108" y="271"/>
                    <a:pt x="108" y="271"/>
                    <a:pt x="108" y="271"/>
                  </a:cubicBezTo>
                  <a:cubicBezTo>
                    <a:pt x="103" y="276"/>
                    <a:pt x="103" y="276"/>
                    <a:pt x="103" y="276"/>
                  </a:cubicBezTo>
                  <a:moveTo>
                    <a:pt x="100" y="274"/>
                  </a:moveTo>
                  <a:cubicBezTo>
                    <a:pt x="103" y="271"/>
                    <a:pt x="103" y="271"/>
                    <a:pt x="103" y="271"/>
                  </a:cubicBezTo>
                  <a:cubicBezTo>
                    <a:pt x="102" y="269"/>
                    <a:pt x="102" y="269"/>
                    <a:pt x="102" y="269"/>
                  </a:cubicBezTo>
                  <a:cubicBezTo>
                    <a:pt x="94" y="276"/>
                    <a:pt x="94" y="276"/>
                    <a:pt x="94" y="276"/>
                  </a:cubicBezTo>
                  <a:cubicBezTo>
                    <a:pt x="88" y="277"/>
                    <a:pt x="88" y="277"/>
                    <a:pt x="88" y="277"/>
                  </a:cubicBezTo>
                  <a:cubicBezTo>
                    <a:pt x="85" y="286"/>
                    <a:pt x="85" y="286"/>
                    <a:pt x="85" y="286"/>
                  </a:cubicBezTo>
                  <a:cubicBezTo>
                    <a:pt x="91" y="293"/>
                    <a:pt x="91" y="293"/>
                    <a:pt x="91" y="293"/>
                  </a:cubicBezTo>
                  <a:cubicBezTo>
                    <a:pt x="97" y="277"/>
                    <a:pt x="97" y="277"/>
                    <a:pt x="97" y="277"/>
                  </a:cubicBezTo>
                  <a:cubicBezTo>
                    <a:pt x="100" y="277"/>
                    <a:pt x="100" y="277"/>
                    <a:pt x="100" y="277"/>
                  </a:cubicBezTo>
                  <a:cubicBezTo>
                    <a:pt x="100" y="274"/>
                    <a:pt x="100" y="274"/>
                    <a:pt x="100" y="274"/>
                  </a:cubicBezTo>
                  <a:moveTo>
                    <a:pt x="57" y="248"/>
                  </a:moveTo>
                  <a:cubicBezTo>
                    <a:pt x="61" y="248"/>
                    <a:pt x="61" y="248"/>
                    <a:pt x="61" y="248"/>
                  </a:cubicBezTo>
                  <a:cubicBezTo>
                    <a:pt x="59" y="246"/>
                    <a:pt x="59" y="246"/>
                    <a:pt x="59" y="246"/>
                  </a:cubicBezTo>
                  <a:cubicBezTo>
                    <a:pt x="56" y="247"/>
                    <a:pt x="56" y="247"/>
                    <a:pt x="56" y="247"/>
                  </a:cubicBezTo>
                  <a:cubicBezTo>
                    <a:pt x="57" y="248"/>
                    <a:pt x="57" y="248"/>
                    <a:pt x="57" y="248"/>
                  </a:cubicBezTo>
                  <a:moveTo>
                    <a:pt x="68" y="295"/>
                  </a:moveTo>
                  <a:cubicBezTo>
                    <a:pt x="71" y="294"/>
                    <a:pt x="71" y="294"/>
                    <a:pt x="71" y="294"/>
                  </a:cubicBezTo>
                  <a:cubicBezTo>
                    <a:pt x="69" y="290"/>
                    <a:pt x="69" y="290"/>
                    <a:pt x="69" y="290"/>
                  </a:cubicBezTo>
                  <a:cubicBezTo>
                    <a:pt x="70" y="289"/>
                    <a:pt x="70" y="289"/>
                    <a:pt x="70" y="289"/>
                  </a:cubicBezTo>
                  <a:cubicBezTo>
                    <a:pt x="67" y="288"/>
                    <a:pt x="67" y="288"/>
                    <a:pt x="67" y="288"/>
                  </a:cubicBezTo>
                  <a:cubicBezTo>
                    <a:pt x="66" y="284"/>
                    <a:pt x="66" y="284"/>
                    <a:pt x="66" y="284"/>
                  </a:cubicBezTo>
                  <a:cubicBezTo>
                    <a:pt x="64" y="285"/>
                    <a:pt x="64" y="285"/>
                    <a:pt x="64" y="285"/>
                  </a:cubicBezTo>
                  <a:cubicBezTo>
                    <a:pt x="62" y="280"/>
                    <a:pt x="62" y="280"/>
                    <a:pt x="62" y="280"/>
                  </a:cubicBezTo>
                  <a:cubicBezTo>
                    <a:pt x="61" y="280"/>
                    <a:pt x="61" y="280"/>
                    <a:pt x="61" y="280"/>
                  </a:cubicBezTo>
                  <a:cubicBezTo>
                    <a:pt x="61" y="279"/>
                    <a:pt x="61" y="278"/>
                    <a:pt x="61" y="277"/>
                  </a:cubicBezTo>
                  <a:cubicBezTo>
                    <a:pt x="60" y="272"/>
                    <a:pt x="60" y="272"/>
                    <a:pt x="60" y="272"/>
                  </a:cubicBezTo>
                  <a:cubicBezTo>
                    <a:pt x="60" y="269"/>
                    <a:pt x="60" y="269"/>
                    <a:pt x="60" y="269"/>
                  </a:cubicBezTo>
                  <a:cubicBezTo>
                    <a:pt x="57" y="260"/>
                    <a:pt x="57" y="260"/>
                    <a:pt x="57" y="260"/>
                  </a:cubicBezTo>
                  <a:cubicBezTo>
                    <a:pt x="55" y="260"/>
                    <a:pt x="53" y="259"/>
                    <a:pt x="51" y="259"/>
                  </a:cubicBezTo>
                  <a:cubicBezTo>
                    <a:pt x="39" y="244"/>
                    <a:pt x="39" y="244"/>
                    <a:pt x="39" y="244"/>
                  </a:cubicBezTo>
                  <a:cubicBezTo>
                    <a:pt x="34" y="245"/>
                    <a:pt x="34" y="245"/>
                    <a:pt x="34" y="245"/>
                  </a:cubicBezTo>
                  <a:cubicBezTo>
                    <a:pt x="43" y="258"/>
                    <a:pt x="43" y="258"/>
                    <a:pt x="43" y="258"/>
                  </a:cubicBezTo>
                  <a:cubicBezTo>
                    <a:pt x="45" y="259"/>
                    <a:pt x="47" y="259"/>
                    <a:pt x="49" y="259"/>
                  </a:cubicBezTo>
                  <a:cubicBezTo>
                    <a:pt x="54" y="272"/>
                    <a:pt x="54" y="272"/>
                    <a:pt x="54" y="272"/>
                  </a:cubicBezTo>
                  <a:cubicBezTo>
                    <a:pt x="54" y="273"/>
                    <a:pt x="54" y="273"/>
                    <a:pt x="54" y="274"/>
                  </a:cubicBezTo>
                  <a:cubicBezTo>
                    <a:pt x="53" y="276"/>
                    <a:pt x="53" y="277"/>
                    <a:pt x="53" y="279"/>
                  </a:cubicBezTo>
                  <a:cubicBezTo>
                    <a:pt x="56" y="279"/>
                    <a:pt x="56" y="279"/>
                    <a:pt x="56" y="279"/>
                  </a:cubicBezTo>
                  <a:cubicBezTo>
                    <a:pt x="59" y="287"/>
                    <a:pt x="59" y="287"/>
                    <a:pt x="59" y="287"/>
                  </a:cubicBezTo>
                  <a:cubicBezTo>
                    <a:pt x="68" y="292"/>
                    <a:pt x="68" y="292"/>
                    <a:pt x="68" y="292"/>
                  </a:cubicBezTo>
                  <a:cubicBezTo>
                    <a:pt x="68" y="293"/>
                    <a:pt x="68" y="294"/>
                    <a:pt x="68" y="295"/>
                  </a:cubicBezTo>
                  <a:moveTo>
                    <a:pt x="59" y="218"/>
                  </a:moveTo>
                  <a:cubicBezTo>
                    <a:pt x="60" y="217"/>
                    <a:pt x="60" y="217"/>
                    <a:pt x="60" y="217"/>
                  </a:cubicBezTo>
                  <a:cubicBezTo>
                    <a:pt x="50" y="217"/>
                    <a:pt x="50" y="217"/>
                    <a:pt x="50" y="217"/>
                  </a:cubicBezTo>
                  <a:cubicBezTo>
                    <a:pt x="43" y="230"/>
                    <a:pt x="43" y="230"/>
                    <a:pt x="43" y="230"/>
                  </a:cubicBezTo>
                  <a:cubicBezTo>
                    <a:pt x="40" y="231"/>
                    <a:pt x="40" y="231"/>
                    <a:pt x="40" y="231"/>
                  </a:cubicBezTo>
                  <a:cubicBezTo>
                    <a:pt x="41" y="232"/>
                    <a:pt x="41" y="232"/>
                    <a:pt x="41" y="232"/>
                  </a:cubicBezTo>
                  <a:cubicBezTo>
                    <a:pt x="51" y="231"/>
                    <a:pt x="51" y="231"/>
                    <a:pt x="51" y="231"/>
                  </a:cubicBezTo>
                  <a:cubicBezTo>
                    <a:pt x="58" y="218"/>
                    <a:pt x="58" y="218"/>
                    <a:pt x="58" y="218"/>
                  </a:cubicBezTo>
                  <a:cubicBezTo>
                    <a:pt x="59" y="218"/>
                    <a:pt x="59" y="218"/>
                    <a:pt x="59" y="218"/>
                  </a:cubicBezTo>
                  <a:moveTo>
                    <a:pt x="9" y="175"/>
                  </a:moveTo>
                  <a:cubicBezTo>
                    <a:pt x="9" y="174"/>
                    <a:pt x="9" y="174"/>
                    <a:pt x="9" y="174"/>
                  </a:cubicBezTo>
                  <a:cubicBezTo>
                    <a:pt x="9" y="169"/>
                    <a:pt x="9" y="169"/>
                    <a:pt x="9" y="169"/>
                  </a:cubicBezTo>
                  <a:cubicBezTo>
                    <a:pt x="9" y="170"/>
                    <a:pt x="9" y="170"/>
                    <a:pt x="9" y="170"/>
                  </a:cubicBezTo>
                  <a:cubicBezTo>
                    <a:pt x="9" y="175"/>
                    <a:pt x="9" y="175"/>
                    <a:pt x="9" y="175"/>
                  </a:cubicBezTo>
                  <a:moveTo>
                    <a:pt x="65" y="177"/>
                  </a:moveTo>
                  <a:cubicBezTo>
                    <a:pt x="66" y="174"/>
                    <a:pt x="66" y="174"/>
                    <a:pt x="66" y="174"/>
                  </a:cubicBezTo>
                  <a:cubicBezTo>
                    <a:pt x="60" y="175"/>
                    <a:pt x="60" y="175"/>
                    <a:pt x="60" y="175"/>
                  </a:cubicBezTo>
                  <a:cubicBezTo>
                    <a:pt x="60" y="175"/>
                    <a:pt x="60" y="175"/>
                    <a:pt x="60" y="175"/>
                  </a:cubicBezTo>
                  <a:cubicBezTo>
                    <a:pt x="65" y="177"/>
                    <a:pt x="65" y="177"/>
                    <a:pt x="65" y="177"/>
                  </a:cubicBezTo>
                  <a:moveTo>
                    <a:pt x="73" y="171"/>
                  </a:moveTo>
                  <a:cubicBezTo>
                    <a:pt x="73" y="171"/>
                    <a:pt x="73" y="171"/>
                    <a:pt x="73" y="171"/>
                  </a:cubicBezTo>
                  <a:cubicBezTo>
                    <a:pt x="73" y="171"/>
                    <a:pt x="73" y="171"/>
                    <a:pt x="73" y="171"/>
                  </a:cubicBezTo>
                  <a:cubicBezTo>
                    <a:pt x="73" y="171"/>
                    <a:pt x="73" y="171"/>
                    <a:pt x="73" y="171"/>
                  </a:cubicBezTo>
                  <a:moveTo>
                    <a:pt x="84" y="199"/>
                  </a:moveTo>
                  <a:cubicBezTo>
                    <a:pt x="89" y="190"/>
                    <a:pt x="89" y="190"/>
                    <a:pt x="89" y="190"/>
                  </a:cubicBezTo>
                  <a:cubicBezTo>
                    <a:pt x="91" y="176"/>
                    <a:pt x="91" y="176"/>
                    <a:pt x="91" y="176"/>
                  </a:cubicBezTo>
                  <a:cubicBezTo>
                    <a:pt x="91" y="175"/>
                    <a:pt x="91" y="175"/>
                    <a:pt x="91" y="175"/>
                  </a:cubicBezTo>
                  <a:cubicBezTo>
                    <a:pt x="86" y="176"/>
                    <a:pt x="86" y="176"/>
                    <a:pt x="86" y="176"/>
                  </a:cubicBezTo>
                  <a:cubicBezTo>
                    <a:pt x="84" y="172"/>
                    <a:pt x="84" y="172"/>
                    <a:pt x="84" y="172"/>
                  </a:cubicBezTo>
                  <a:cubicBezTo>
                    <a:pt x="79" y="173"/>
                    <a:pt x="79" y="173"/>
                    <a:pt x="79" y="173"/>
                  </a:cubicBezTo>
                  <a:cubicBezTo>
                    <a:pt x="77" y="173"/>
                    <a:pt x="77" y="173"/>
                    <a:pt x="77" y="173"/>
                  </a:cubicBezTo>
                  <a:cubicBezTo>
                    <a:pt x="78" y="175"/>
                    <a:pt x="78" y="175"/>
                    <a:pt x="78" y="175"/>
                  </a:cubicBezTo>
                  <a:cubicBezTo>
                    <a:pt x="83" y="173"/>
                    <a:pt x="83" y="173"/>
                    <a:pt x="83" y="173"/>
                  </a:cubicBezTo>
                  <a:cubicBezTo>
                    <a:pt x="84" y="178"/>
                    <a:pt x="84" y="178"/>
                    <a:pt x="84" y="178"/>
                  </a:cubicBezTo>
                  <a:cubicBezTo>
                    <a:pt x="82" y="189"/>
                    <a:pt x="82" y="189"/>
                    <a:pt x="82" y="189"/>
                  </a:cubicBezTo>
                  <a:cubicBezTo>
                    <a:pt x="84" y="199"/>
                    <a:pt x="84" y="199"/>
                    <a:pt x="84" y="199"/>
                  </a:cubicBezTo>
                  <a:moveTo>
                    <a:pt x="26" y="244"/>
                  </a:moveTo>
                  <a:cubicBezTo>
                    <a:pt x="30" y="243"/>
                    <a:pt x="30" y="243"/>
                    <a:pt x="30" y="243"/>
                  </a:cubicBezTo>
                  <a:cubicBezTo>
                    <a:pt x="29" y="243"/>
                    <a:pt x="29" y="243"/>
                    <a:pt x="29" y="243"/>
                  </a:cubicBezTo>
                  <a:cubicBezTo>
                    <a:pt x="17" y="229"/>
                    <a:pt x="17" y="229"/>
                    <a:pt x="17" y="229"/>
                  </a:cubicBezTo>
                  <a:cubicBezTo>
                    <a:pt x="14" y="220"/>
                    <a:pt x="14" y="220"/>
                    <a:pt x="14" y="220"/>
                  </a:cubicBezTo>
                  <a:cubicBezTo>
                    <a:pt x="17" y="207"/>
                    <a:pt x="17" y="207"/>
                    <a:pt x="17" y="207"/>
                  </a:cubicBezTo>
                  <a:cubicBezTo>
                    <a:pt x="14" y="189"/>
                    <a:pt x="14" y="189"/>
                    <a:pt x="14" y="189"/>
                  </a:cubicBezTo>
                  <a:cubicBezTo>
                    <a:pt x="15" y="186"/>
                    <a:pt x="15" y="186"/>
                    <a:pt x="15" y="186"/>
                  </a:cubicBezTo>
                  <a:cubicBezTo>
                    <a:pt x="14" y="172"/>
                    <a:pt x="14" y="172"/>
                    <a:pt x="14" y="172"/>
                  </a:cubicBezTo>
                  <a:cubicBezTo>
                    <a:pt x="17" y="161"/>
                    <a:pt x="17" y="161"/>
                    <a:pt x="17" y="161"/>
                  </a:cubicBezTo>
                  <a:cubicBezTo>
                    <a:pt x="17" y="159"/>
                    <a:pt x="17" y="159"/>
                    <a:pt x="17" y="159"/>
                  </a:cubicBezTo>
                  <a:cubicBezTo>
                    <a:pt x="15" y="158"/>
                    <a:pt x="15" y="158"/>
                    <a:pt x="15" y="158"/>
                  </a:cubicBezTo>
                  <a:cubicBezTo>
                    <a:pt x="12" y="165"/>
                    <a:pt x="12" y="165"/>
                    <a:pt x="12" y="165"/>
                  </a:cubicBezTo>
                  <a:cubicBezTo>
                    <a:pt x="10" y="185"/>
                    <a:pt x="10" y="185"/>
                    <a:pt x="10" y="185"/>
                  </a:cubicBezTo>
                  <a:cubicBezTo>
                    <a:pt x="9" y="195"/>
                    <a:pt x="9" y="195"/>
                    <a:pt x="9" y="195"/>
                  </a:cubicBezTo>
                  <a:cubicBezTo>
                    <a:pt x="10" y="205"/>
                    <a:pt x="10" y="205"/>
                    <a:pt x="10" y="205"/>
                  </a:cubicBezTo>
                  <a:cubicBezTo>
                    <a:pt x="8" y="219"/>
                    <a:pt x="8" y="219"/>
                    <a:pt x="8" y="219"/>
                  </a:cubicBezTo>
                  <a:cubicBezTo>
                    <a:pt x="10" y="228"/>
                    <a:pt x="10" y="228"/>
                    <a:pt x="10" y="228"/>
                  </a:cubicBezTo>
                  <a:cubicBezTo>
                    <a:pt x="22" y="241"/>
                    <a:pt x="22" y="241"/>
                    <a:pt x="22" y="241"/>
                  </a:cubicBezTo>
                  <a:cubicBezTo>
                    <a:pt x="26" y="244"/>
                    <a:pt x="26" y="244"/>
                    <a:pt x="26" y="244"/>
                  </a:cubicBezTo>
                  <a:moveTo>
                    <a:pt x="173" y="113"/>
                  </a:moveTo>
                  <a:cubicBezTo>
                    <a:pt x="189" y="107"/>
                    <a:pt x="189" y="107"/>
                    <a:pt x="189" y="107"/>
                  </a:cubicBezTo>
                  <a:cubicBezTo>
                    <a:pt x="188" y="106"/>
                    <a:pt x="188" y="106"/>
                    <a:pt x="188" y="106"/>
                  </a:cubicBezTo>
                  <a:cubicBezTo>
                    <a:pt x="173" y="111"/>
                    <a:pt x="173" y="111"/>
                    <a:pt x="173" y="111"/>
                  </a:cubicBezTo>
                  <a:cubicBezTo>
                    <a:pt x="173" y="113"/>
                    <a:pt x="173" y="113"/>
                    <a:pt x="173" y="113"/>
                  </a:cubicBezTo>
                  <a:moveTo>
                    <a:pt x="194" y="105"/>
                  </a:moveTo>
                  <a:cubicBezTo>
                    <a:pt x="195" y="104"/>
                    <a:pt x="195" y="104"/>
                    <a:pt x="195" y="104"/>
                  </a:cubicBezTo>
                  <a:cubicBezTo>
                    <a:pt x="193" y="102"/>
                    <a:pt x="193" y="102"/>
                    <a:pt x="193" y="102"/>
                  </a:cubicBezTo>
                  <a:cubicBezTo>
                    <a:pt x="191" y="104"/>
                    <a:pt x="191" y="104"/>
                    <a:pt x="191" y="104"/>
                  </a:cubicBezTo>
                  <a:cubicBezTo>
                    <a:pt x="194" y="105"/>
                    <a:pt x="194" y="105"/>
                    <a:pt x="194" y="105"/>
                  </a:cubicBezTo>
                  <a:moveTo>
                    <a:pt x="194" y="102"/>
                  </a:moveTo>
                  <a:cubicBezTo>
                    <a:pt x="197" y="102"/>
                    <a:pt x="197" y="102"/>
                    <a:pt x="197" y="102"/>
                  </a:cubicBezTo>
                  <a:cubicBezTo>
                    <a:pt x="197" y="99"/>
                    <a:pt x="197" y="99"/>
                    <a:pt x="197" y="99"/>
                  </a:cubicBezTo>
                  <a:cubicBezTo>
                    <a:pt x="194" y="102"/>
                    <a:pt x="194" y="102"/>
                    <a:pt x="194" y="102"/>
                  </a:cubicBezTo>
                  <a:moveTo>
                    <a:pt x="172" y="100"/>
                  </a:moveTo>
                  <a:cubicBezTo>
                    <a:pt x="184" y="94"/>
                    <a:pt x="184" y="94"/>
                    <a:pt x="184" y="94"/>
                  </a:cubicBezTo>
                  <a:cubicBezTo>
                    <a:pt x="183" y="93"/>
                    <a:pt x="183" y="93"/>
                    <a:pt x="183" y="93"/>
                  </a:cubicBezTo>
                  <a:cubicBezTo>
                    <a:pt x="172" y="100"/>
                    <a:pt x="172" y="100"/>
                    <a:pt x="172" y="100"/>
                  </a:cubicBezTo>
                  <a:moveTo>
                    <a:pt x="183" y="93"/>
                  </a:moveTo>
                  <a:cubicBezTo>
                    <a:pt x="190" y="92"/>
                    <a:pt x="190" y="92"/>
                    <a:pt x="190" y="92"/>
                  </a:cubicBezTo>
                  <a:cubicBezTo>
                    <a:pt x="189" y="89"/>
                    <a:pt x="189" y="89"/>
                    <a:pt x="189" y="89"/>
                  </a:cubicBezTo>
                  <a:cubicBezTo>
                    <a:pt x="183" y="93"/>
                    <a:pt x="183" y="93"/>
                    <a:pt x="183" y="93"/>
                  </a:cubicBezTo>
                  <a:moveTo>
                    <a:pt x="57" y="82"/>
                  </a:moveTo>
                  <a:cubicBezTo>
                    <a:pt x="60" y="77"/>
                    <a:pt x="60" y="77"/>
                    <a:pt x="60" y="77"/>
                  </a:cubicBezTo>
                  <a:cubicBezTo>
                    <a:pt x="58" y="78"/>
                    <a:pt x="58" y="78"/>
                    <a:pt x="58" y="78"/>
                  </a:cubicBezTo>
                  <a:cubicBezTo>
                    <a:pt x="58" y="75"/>
                    <a:pt x="58" y="75"/>
                    <a:pt x="58" y="75"/>
                  </a:cubicBezTo>
                  <a:cubicBezTo>
                    <a:pt x="55" y="82"/>
                    <a:pt x="55" y="82"/>
                    <a:pt x="55" y="82"/>
                  </a:cubicBezTo>
                  <a:cubicBezTo>
                    <a:pt x="53" y="80"/>
                    <a:pt x="53" y="80"/>
                    <a:pt x="53" y="80"/>
                  </a:cubicBezTo>
                  <a:cubicBezTo>
                    <a:pt x="54" y="77"/>
                    <a:pt x="54" y="77"/>
                    <a:pt x="54" y="77"/>
                  </a:cubicBezTo>
                  <a:cubicBezTo>
                    <a:pt x="53" y="79"/>
                    <a:pt x="53" y="79"/>
                    <a:pt x="53" y="79"/>
                  </a:cubicBezTo>
                  <a:cubicBezTo>
                    <a:pt x="48" y="84"/>
                    <a:pt x="48" y="84"/>
                    <a:pt x="48" y="84"/>
                  </a:cubicBezTo>
                  <a:cubicBezTo>
                    <a:pt x="48" y="83"/>
                    <a:pt x="48" y="83"/>
                    <a:pt x="47" y="83"/>
                  </a:cubicBezTo>
                  <a:cubicBezTo>
                    <a:pt x="50" y="81"/>
                    <a:pt x="50" y="81"/>
                    <a:pt x="50" y="81"/>
                  </a:cubicBezTo>
                  <a:cubicBezTo>
                    <a:pt x="49" y="80"/>
                    <a:pt x="48" y="80"/>
                    <a:pt x="47" y="80"/>
                  </a:cubicBezTo>
                  <a:cubicBezTo>
                    <a:pt x="41" y="88"/>
                    <a:pt x="41" y="88"/>
                    <a:pt x="41" y="88"/>
                  </a:cubicBezTo>
                  <a:cubicBezTo>
                    <a:pt x="42" y="89"/>
                    <a:pt x="42" y="89"/>
                    <a:pt x="42" y="89"/>
                  </a:cubicBezTo>
                  <a:cubicBezTo>
                    <a:pt x="42" y="89"/>
                    <a:pt x="41" y="88"/>
                    <a:pt x="41" y="88"/>
                  </a:cubicBezTo>
                  <a:cubicBezTo>
                    <a:pt x="27" y="102"/>
                    <a:pt x="27" y="102"/>
                    <a:pt x="27" y="102"/>
                  </a:cubicBezTo>
                  <a:cubicBezTo>
                    <a:pt x="15" y="120"/>
                    <a:pt x="15" y="120"/>
                    <a:pt x="15" y="120"/>
                  </a:cubicBezTo>
                  <a:cubicBezTo>
                    <a:pt x="13" y="124"/>
                    <a:pt x="13" y="124"/>
                    <a:pt x="13" y="124"/>
                  </a:cubicBezTo>
                  <a:cubicBezTo>
                    <a:pt x="15" y="124"/>
                    <a:pt x="15" y="124"/>
                    <a:pt x="15" y="124"/>
                  </a:cubicBezTo>
                  <a:cubicBezTo>
                    <a:pt x="12" y="127"/>
                    <a:pt x="12" y="127"/>
                    <a:pt x="12" y="127"/>
                  </a:cubicBezTo>
                  <a:cubicBezTo>
                    <a:pt x="7" y="140"/>
                    <a:pt x="7" y="140"/>
                    <a:pt x="7" y="140"/>
                  </a:cubicBezTo>
                  <a:cubicBezTo>
                    <a:pt x="9" y="147"/>
                    <a:pt x="9" y="147"/>
                    <a:pt x="9" y="147"/>
                  </a:cubicBezTo>
                  <a:cubicBezTo>
                    <a:pt x="3" y="166"/>
                    <a:pt x="3" y="166"/>
                    <a:pt x="3" y="166"/>
                  </a:cubicBezTo>
                  <a:cubicBezTo>
                    <a:pt x="4" y="172"/>
                    <a:pt x="4" y="172"/>
                    <a:pt x="4" y="172"/>
                  </a:cubicBezTo>
                  <a:cubicBezTo>
                    <a:pt x="1" y="175"/>
                    <a:pt x="1" y="175"/>
                    <a:pt x="1" y="175"/>
                  </a:cubicBezTo>
                  <a:cubicBezTo>
                    <a:pt x="2" y="184"/>
                    <a:pt x="2" y="184"/>
                    <a:pt x="2" y="184"/>
                  </a:cubicBezTo>
                  <a:cubicBezTo>
                    <a:pt x="0" y="191"/>
                    <a:pt x="0" y="191"/>
                    <a:pt x="0" y="191"/>
                  </a:cubicBezTo>
                  <a:cubicBezTo>
                    <a:pt x="2" y="202"/>
                    <a:pt x="2" y="202"/>
                    <a:pt x="2" y="202"/>
                  </a:cubicBezTo>
                  <a:cubicBezTo>
                    <a:pt x="4" y="200"/>
                    <a:pt x="4" y="200"/>
                    <a:pt x="4" y="200"/>
                  </a:cubicBezTo>
                  <a:cubicBezTo>
                    <a:pt x="3" y="194"/>
                    <a:pt x="3" y="194"/>
                    <a:pt x="3" y="194"/>
                  </a:cubicBezTo>
                  <a:cubicBezTo>
                    <a:pt x="5" y="183"/>
                    <a:pt x="5" y="183"/>
                    <a:pt x="5" y="183"/>
                  </a:cubicBezTo>
                  <a:cubicBezTo>
                    <a:pt x="6" y="163"/>
                    <a:pt x="6" y="163"/>
                    <a:pt x="6" y="163"/>
                  </a:cubicBezTo>
                  <a:cubicBezTo>
                    <a:pt x="10" y="156"/>
                    <a:pt x="10" y="156"/>
                    <a:pt x="10" y="156"/>
                  </a:cubicBezTo>
                  <a:cubicBezTo>
                    <a:pt x="11" y="157"/>
                    <a:pt x="11" y="157"/>
                    <a:pt x="11" y="157"/>
                  </a:cubicBezTo>
                  <a:cubicBezTo>
                    <a:pt x="11" y="158"/>
                    <a:pt x="11" y="158"/>
                    <a:pt x="11" y="158"/>
                  </a:cubicBezTo>
                  <a:cubicBezTo>
                    <a:pt x="14" y="149"/>
                    <a:pt x="14" y="149"/>
                    <a:pt x="14" y="149"/>
                  </a:cubicBezTo>
                  <a:cubicBezTo>
                    <a:pt x="12" y="142"/>
                    <a:pt x="12" y="142"/>
                    <a:pt x="12" y="142"/>
                  </a:cubicBezTo>
                  <a:cubicBezTo>
                    <a:pt x="17" y="129"/>
                    <a:pt x="17" y="129"/>
                    <a:pt x="17" y="129"/>
                  </a:cubicBezTo>
                  <a:cubicBezTo>
                    <a:pt x="19" y="126"/>
                    <a:pt x="19" y="126"/>
                    <a:pt x="19" y="126"/>
                  </a:cubicBezTo>
                  <a:cubicBezTo>
                    <a:pt x="18" y="126"/>
                    <a:pt x="18" y="126"/>
                    <a:pt x="18" y="126"/>
                  </a:cubicBezTo>
                  <a:cubicBezTo>
                    <a:pt x="20" y="122"/>
                    <a:pt x="20" y="122"/>
                    <a:pt x="20" y="122"/>
                  </a:cubicBezTo>
                  <a:cubicBezTo>
                    <a:pt x="31" y="105"/>
                    <a:pt x="31" y="105"/>
                    <a:pt x="31" y="105"/>
                  </a:cubicBezTo>
                  <a:cubicBezTo>
                    <a:pt x="45" y="91"/>
                    <a:pt x="45" y="91"/>
                    <a:pt x="45" y="91"/>
                  </a:cubicBezTo>
                  <a:cubicBezTo>
                    <a:pt x="45" y="91"/>
                    <a:pt x="46" y="91"/>
                    <a:pt x="46" y="91"/>
                  </a:cubicBezTo>
                  <a:cubicBezTo>
                    <a:pt x="46" y="90"/>
                    <a:pt x="46" y="90"/>
                    <a:pt x="46" y="90"/>
                  </a:cubicBezTo>
                  <a:cubicBezTo>
                    <a:pt x="51" y="83"/>
                    <a:pt x="51" y="83"/>
                    <a:pt x="51" y="83"/>
                  </a:cubicBezTo>
                  <a:cubicBezTo>
                    <a:pt x="52" y="83"/>
                    <a:pt x="53" y="83"/>
                    <a:pt x="54" y="83"/>
                  </a:cubicBezTo>
                  <a:cubicBezTo>
                    <a:pt x="52" y="86"/>
                    <a:pt x="52" y="86"/>
                    <a:pt x="52" y="86"/>
                  </a:cubicBezTo>
                  <a:cubicBezTo>
                    <a:pt x="52" y="86"/>
                    <a:pt x="52" y="86"/>
                    <a:pt x="53" y="86"/>
                  </a:cubicBezTo>
                  <a:cubicBezTo>
                    <a:pt x="57" y="82"/>
                    <a:pt x="57" y="82"/>
                    <a:pt x="57" y="82"/>
                  </a:cubicBezTo>
                  <a:moveTo>
                    <a:pt x="162" y="63"/>
                  </a:moveTo>
                  <a:cubicBezTo>
                    <a:pt x="163" y="63"/>
                    <a:pt x="163" y="63"/>
                    <a:pt x="163" y="63"/>
                  </a:cubicBezTo>
                  <a:cubicBezTo>
                    <a:pt x="162" y="62"/>
                    <a:pt x="162" y="62"/>
                    <a:pt x="162" y="62"/>
                  </a:cubicBezTo>
                  <a:cubicBezTo>
                    <a:pt x="162" y="63"/>
                    <a:pt x="162" y="63"/>
                    <a:pt x="162" y="63"/>
                  </a:cubicBezTo>
                  <a:moveTo>
                    <a:pt x="152" y="56"/>
                  </a:moveTo>
                  <a:cubicBezTo>
                    <a:pt x="153" y="56"/>
                    <a:pt x="153" y="56"/>
                    <a:pt x="153" y="56"/>
                  </a:cubicBezTo>
                  <a:cubicBezTo>
                    <a:pt x="153" y="56"/>
                    <a:pt x="153" y="56"/>
                    <a:pt x="153" y="56"/>
                  </a:cubicBezTo>
                  <a:cubicBezTo>
                    <a:pt x="152" y="56"/>
                    <a:pt x="152" y="56"/>
                    <a:pt x="152" y="56"/>
                  </a:cubicBezTo>
                  <a:moveTo>
                    <a:pt x="57" y="66"/>
                  </a:moveTo>
                  <a:cubicBezTo>
                    <a:pt x="64" y="58"/>
                    <a:pt x="64" y="58"/>
                    <a:pt x="64" y="58"/>
                  </a:cubicBezTo>
                  <a:cubicBezTo>
                    <a:pt x="66" y="59"/>
                    <a:pt x="66" y="59"/>
                    <a:pt x="66" y="59"/>
                  </a:cubicBezTo>
                  <a:cubicBezTo>
                    <a:pt x="57" y="66"/>
                    <a:pt x="57" y="66"/>
                    <a:pt x="57" y="66"/>
                  </a:cubicBezTo>
                  <a:moveTo>
                    <a:pt x="66" y="59"/>
                  </a:moveTo>
                  <a:cubicBezTo>
                    <a:pt x="72" y="56"/>
                    <a:pt x="72" y="56"/>
                    <a:pt x="72" y="56"/>
                  </a:cubicBezTo>
                  <a:cubicBezTo>
                    <a:pt x="70" y="55"/>
                    <a:pt x="70" y="55"/>
                    <a:pt x="70" y="55"/>
                  </a:cubicBezTo>
                  <a:cubicBezTo>
                    <a:pt x="74" y="52"/>
                    <a:pt x="74" y="52"/>
                    <a:pt x="74" y="52"/>
                  </a:cubicBezTo>
                  <a:cubicBezTo>
                    <a:pt x="73" y="51"/>
                    <a:pt x="73" y="51"/>
                    <a:pt x="73" y="51"/>
                  </a:cubicBezTo>
                  <a:cubicBezTo>
                    <a:pt x="68" y="56"/>
                    <a:pt x="68" y="56"/>
                    <a:pt x="68" y="56"/>
                  </a:cubicBezTo>
                  <a:cubicBezTo>
                    <a:pt x="69" y="54"/>
                    <a:pt x="69" y="54"/>
                    <a:pt x="69" y="54"/>
                  </a:cubicBezTo>
                  <a:cubicBezTo>
                    <a:pt x="74" y="49"/>
                    <a:pt x="74" y="49"/>
                    <a:pt x="74" y="49"/>
                  </a:cubicBezTo>
                  <a:cubicBezTo>
                    <a:pt x="76" y="49"/>
                    <a:pt x="76" y="49"/>
                    <a:pt x="76" y="49"/>
                  </a:cubicBezTo>
                  <a:cubicBezTo>
                    <a:pt x="79" y="46"/>
                    <a:pt x="79" y="46"/>
                    <a:pt x="79" y="46"/>
                  </a:cubicBezTo>
                  <a:cubicBezTo>
                    <a:pt x="75" y="48"/>
                    <a:pt x="75" y="48"/>
                    <a:pt x="75" y="48"/>
                  </a:cubicBezTo>
                  <a:cubicBezTo>
                    <a:pt x="71" y="51"/>
                    <a:pt x="71" y="51"/>
                    <a:pt x="71" y="51"/>
                  </a:cubicBezTo>
                  <a:cubicBezTo>
                    <a:pt x="77" y="44"/>
                    <a:pt x="77" y="44"/>
                    <a:pt x="77" y="44"/>
                  </a:cubicBezTo>
                  <a:cubicBezTo>
                    <a:pt x="79" y="39"/>
                    <a:pt x="79" y="39"/>
                    <a:pt x="79" y="39"/>
                  </a:cubicBezTo>
                  <a:cubicBezTo>
                    <a:pt x="82" y="37"/>
                    <a:pt x="82" y="37"/>
                    <a:pt x="82" y="37"/>
                  </a:cubicBezTo>
                  <a:cubicBezTo>
                    <a:pt x="77" y="36"/>
                    <a:pt x="77" y="36"/>
                    <a:pt x="77" y="36"/>
                  </a:cubicBezTo>
                  <a:cubicBezTo>
                    <a:pt x="76" y="36"/>
                    <a:pt x="76" y="36"/>
                    <a:pt x="76" y="36"/>
                  </a:cubicBezTo>
                  <a:cubicBezTo>
                    <a:pt x="74" y="41"/>
                    <a:pt x="74" y="41"/>
                    <a:pt x="74" y="41"/>
                  </a:cubicBezTo>
                  <a:cubicBezTo>
                    <a:pt x="67" y="48"/>
                    <a:pt x="67" y="48"/>
                    <a:pt x="67" y="48"/>
                  </a:cubicBezTo>
                  <a:cubicBezTo>
                    <a:pt x="72" y="45"/>
                    <a:pt x="72" y="45"/>
                    <a:pt x="72" y="45"/>
                  </a:cubicBezTo>
                  <a:cubicBezTo>
                    <a:pt x="75" y="43"/>
                    <a:pt x="75" y="43"/>
                    <a:pt x="75" y="43"/>
                  </a:cubicBezTo>
                  <a:cubicBezTo>
                    <a:pt x="73" y="46"/>
                    <a:pt x="73" y="46"/>
                    <a:pt x="73" y="46"/>
                  </a:cubicBezTo>
                  <a:cubicBezTo>
                    <a:pt x="71" y="46"/>
                    <a:pt x="71" y="46"/>
                    <a:pt x="71" y="46"/>
                  </a:cubicBezTo>
                  <a:cubicBezTo>
                    <a:pt x="66" y="51"/>
                    <a:pt x="66" y="51"/>
                    <a:pt x="66" y="51"/>
                  </a:cubicBezTo>
                  <a:cubicBezTo>
                    <a:pt x="64" y="54"/>
                    <a:pt x="64" y="54"/>
                    <a:pt x="64" y="54"/>
                  </a:cubicBezTo>
                  <a:cubicBezTo>
                    <a:pt x="70" y="48"/>
                    <a:pt x="70" y="48"/>
                    <a:pt x="70" y="48"/>
                  </a:cubicBezTo>
                  <a:cubicBezTo>
                    <a:pt x="71" y="49"/>
                    <a:pt x="71" y="49"/>
                    <a:pt x="71" y="49"/>
                  </a:cubicBezTo>
                  <a:cubicBezTo>
                    <a:pt x="67" y="53"/>
                    <a:pt x="67" y="53"/>
                    <a:pt x="67" y="53"/>
                  </a:cubicBezTo>
                  <a:cubicBezTo>
                    <a:pt x="68" y="54"/>
                    <a:pt x="68" y="54"/>
                    <a:pt x="68" y="54"/>
                  </a:cubicBezTo>
                  <a:cubicBezTo>
                    <a:pt x="63" y="57"/>
                    <a:pt x="63" y="57"/>
                    <a:pt x="63" y="57"/>
                  </a:cubicBezTo>
                  <a:cubicBezTo>
                    <a:pt x="59" y="63"/>
                    <a:pt x="59" y="63"/>
                    <a:pt x="59" y="63"/>
                  </a:cubicBezTo>
                  <a:cubicBezTo>
                    <a:pt x="55" y="68"/>
                    <a:pt x="55" y="68"/>
                    <a:pt x="55" y="68"/>
                  </a:cubicBezTo>
                  <a:cubicBezTo>
                    <a:pt x="55" y="72"/>
                    <a:pt x="55" y="72"/>
                    <a:pt x="55" y="72"/>
                  </a:cubicBezTo>
                  <a:cubicBezTo>
                    <a:pt x="55" y="72"/>
                    <a:pt x="55" y="72"/>
                    <a:pt x="55" y="72"/>
                  </a:cubicBezTo>
                  <a:cubicBezTo>
                    <a:pt x="54" y="72"/>
                    <a:pt x="54" y="72"/>
                    <a:pt x="54" y="72"/>
                  </a:cubicBezTo>
                  <a:cubicBezTo>
                    <a:pt x="54" y="75"/>
                    <a:pt x="54" y="75"/>
                    <a:pt x="54" y="75"/>
                  </a:cubicBezTo>
                  <a:cubicBezTo>
                    <a:pt x="55" y="75"/>
                    <a:pt x="55" y="75"/>
                    <a:pt x="55" y="75"/>
                  </a:cubicBezTo>
                  <a:cubicBezTo>
                    <a:pt x="56" y="72"/>
                    <a:pt x="56" y="72"/>
                    <a:pt x="56" y="72"/>
                  </a:cubicBezTo>
                  <a:cubicBezTo>
                    <a:pt x="59" y="74"/>
                    <a:pt x="59" y="74"/>
                    <a:pt x="59" y="74"/>
                  </a:cubicBezTo>
                  <a:cubicBezTo>
                    <a:pt x="59" y="70"/>
                    <a:pt x="59" y="70"/>
                    <a:pt x="59" y="70"/>
                  </a:cubicBezTo>
                  <a:cubicBezTo>
                    <a:pt x="63" y="66"/>
                    <a:pt x="63" y="66"/>
                    <a:pt x="63" y="66"/>
                  </a:cubicBezTo>
                  <a:cubicBezTo>
                    <a:pt x="66" y="59"/>
                    <a:pt x="66" y="59"/>
                    <a:pt x="66" y="59"/>
                  </a:cubicBezTo>
                  <a:moveTo>
                    <a:pt x="214" y="55"/>
                  </a:moveTo>
                  <a:cubicBezTo>
                    <a:pt x="222" y="51"/>
                    <a:pt x="222" y="51"/>
                    <a:pt x="222" y="51"/>
                  </a:cubicBezTo>
                  <a:cubicBezTo>
                    <a:pt x="222" y="46"/>
                    <a:pt x="222" y="46"/>
                    <a:pt x="222" y="46"/>
                  </a:cubicBezTo>
                  <a:cubicBezTo>
                    <a:pt x="214" y="50"/>
                    <a:pt x="214" y="50"/>
                    <a:pt x="214" y="50"/>
                  </a:cubicBezTo>
                  <a:cubicBezTo>
                    <a:pt x="213" y="51"/>
                    <a:pt x="213" y="51"/>
                    <a:pt x="213" y="51"/>
                  </a:cubicBezTo>
                  <a:cubicBezTo>
                    <a:pt x="214" y="55"/>
                    <a:pt x="214" y="55"/>
                    <a:pt x="214" y="55"/>
                  </a:cubicBezTo>
                  <a:moveTo>
                    <a:pt x="74" y="34"/>
                  </a:moveTo>
                  <a:cubicBezTo>
                    <a:pt x="76" y="34"/>
                    <a:pt x="76" y="34"/>
                    <a:pt x="76" y="34"/>
                  </a:cubicBezTo>
                  <a:cubicBezTo>
                    <a:pt x="76" y="32"/>
                    <a:pt x="76" y="32"/>
                    <a:pt x="76" y="32"/>
                  </a:cubicBezTo>
                  <a:cubicBezTo>
                    <a:pt x="74" y="33"/>
                    <a:pt x="74" y="33"/>
                    <a:pt x="74" y="33"/>
                  </a:cubicBezTo>
                  <a:cubicBezTo>
                    <a:pt x="74" y="34"/>
                    <a:pt x="74" y="34"/>
                    <a:pt x="74" y="34"/>
                  </a:cubicBezTo>
                  <a:moveTo>
                    <a:pt x="74" y="31"/>
                  </a:moveTo>
                  <a:cubicBezTo>
                    <a:pt x="75" y="31"/>
                    <a:pt x="75" y="31"/>
                    <a:pt x="75" y="31"/>
                  </a:cubicBezTo>
                  <a:cubicBezTo>
                    <a:pt x="74" y="31"/>
                    <a:pt x="74" y="31"/>
                    <a:pt x="74" y="31"/>
                  </a:cubicBezTo>
                  <a:cubicBezTo>
                    <a:pt x="74" y="31"/>
                    <a:pt x="74" y="31"/>
                    <a:pt x="74" y="31"/>
                  </a:cubicBezTo>
                  <a:moveTo>
                    <a:pt x="179" y="63"/>
                  </a:moveTo>
                  <a:cubicBezTo>
                    <a:pt x="180" y="61"/>
                    <a:pt x="180" y="61"/>
                    <a:pt x="180" y="61"/>
                  </a:cubicBezTo>
                  <a:cubicBezTo>
                    <a:pt x="177" y="62"/>
                    <a:pt x="177" y="62"/>
                    <a:pt x="177" y="62"/>
                  </a:cubicBezTo>
                  <a:cubicBezTo>
                    <a:pt x="180" y="60"/>
                    <a:pt x="180" y="60"/>
                    <a:pt x="180" y="60"/>
                  </a:cubicBezTo>
                  <a:cubicBezTo>
                    <a:pt x="178" y="61"/>
                    <a:pt x="178" y="61"/>
                    <a:pt x="178" y="61"/>
                  </a:cubicBezTo>
                  <a:cubicBezTo>
                    <a:pt x="182" y="59"/>
                    <a:pt x="182" y="59"/>
                    <a:pt x="182" y="59"/>
                  </a:cubicBezTo>
                  <a:cubicBezTo>
                    <a:pt x="179" y="63"/>
                    <a:pt x="179" y="63"/>
                    <a:pt x="179" y="63"/>
                  </a:cubicBezTo>
                  <a:moveTo>
                    <a:pt x="197" y="42"/>
                  </a:moveTo>
                  <a:cubicBezTo>
                    <a:pt x="199" y="39"/>
                    <a:pt x="199" y="39"/>
                    <a:pt x="199" y="39"/>
                  </a:cubicBezTo>
                  <a:cubicBezTo>
                    <a:pt x="200" y="39"/>
                    <a:pt x="200" y="39"/>
                    <a:pt x="201" y="39"/>
                  </a:cubicBezTo>
                  <a:cubicBezTo>
                    <a:pt x="197" y="42"/>
                    <a:pt x="197" y="42"/>
                    <a:pt x="197" y="42"/>
                  </a:cubicBezTo>
                  <a:moveTo>
                    <a:pt x="203" y="40"/>
                  </a:moveTo>
                  <a:cubicBezTo>
                    <a:pt x="209" y="40"/>
                    <a:pt x="209" y="40"/>
                    <a:pt x="209" y="40"/>
                  </a:cubicBezTo>
                  <a:cubicBezTo>
                    <a:pt x="208" y="37"/>
                    <a:pt x="208" y="37"/>
                    <a:pt x="208" y="37"/>
                  </a:cubicBezTo>
                  <a:cubicBezTo>
                    <a:pt x="198" y="38"/>
                    <a:pt x="198" y="38"/>
                    <a:pt x="198" y="38"/>
                  </a:cubicBezTo>
                  <a:cubicBezTo>
                    <a:pt x="190" y="47"/>
                    <a:pt x="190" y="47"/>
                    <a:pt x="190" y="47"/>
                  </a:cubicBezTo>
                  <a:cubicBezTo>
                    <a:pt x="184" y="50"/>
                    <a:pt x="184" y="50"/>
                    <a:pt x="184" y="50"/>
                  </a:cubicBezTo>
                  <a:cubicBezTo>
                    <a:pt x="185" y="51"/>
                    <a:pt x="185" y="51"/>
                    <a:pt x="185" y="51"/>
                  </a:cubicBezTo>
                  <a:cubicBezTo>
                    <a:pt x="179" y="60"/>
                    <a:pt x="179" y="60"/>
                    <a:pt x="179" y="60"/>
                  </a:cubicBezTo>
                  <a:cubicBezTo>
                    <a:pt x="168" y="65"/>
                    <a:pt x="168" y="65"/>
                    <a:pt x="168" y="65"/>
                  </a:cubicBezTo>
                  <a:cubicBezTo>
                    <a:pt x="168" y="65"/>
                    <a:pt x="168" y="65"/>
                    <a:pt x="168" y="65"/>
                  </a:cubicBezTo>
                  <a:cubicBezTo>
                    <a:pt x="169" y="65"/>
                    <a:pt x="169" y="65"/>
                    <a:pt x="169" y="65"/>
                  </a:cubicBezTo>
                  <a:cubicBezTo>
                    <a:pt x="166" y="68"/>
                    <a:pt x="166" y="68"/>
                    <a:pt x="166" y="68"/>
                  </a:cubicBezTo>
                  <a:cubicBezTo>
                    <a:pt x="163" y="73"/>
                    <a:pt x="163" y="73"/>
                    <a:pt x="163" y="73"/>
                  </a:cubicBezTo>
                  <a:cubicBezTo>
                    <a:pt x="165" y="72"/>
                    <a:pt x="165" y="72"/>
                    <a:pt x="165" y="72"/>
                  </a:cubicBezTo>
                  <a:cubicBezTo>
                    <a:pt x="164" y="74"/>
                    <a:pt x="164" y="74"/>
                    <a:pt x="164" y="74"/>
                  </a:cubicBezTo>
                  <a:cubicBezTo>
                    <a:pt x="163" y="73"/>
                    <a:pt x="163" y="73"/>
                    <a:pt x="163" y="73"/>
                  </a:cubicBezTo>
                  <a:cubicBezTo>
                    <a:pt x="162" y="74"/>
                    <a:pt x="162" y="74"/>
                    <a:pt x="162" y="74"/>
                  </a:cubicBezTo>
                  <a:cubicBezTo>
                    <a:pt x="161" y="75"/>
                    <a:pt x="161" y="75"/>
                    <a:pt x="161" y="75"/>
                  </a:cubicBezTo>
                  <a:cubicBezTo>
                    <a:pt x="161" y="81"/>
                    <a:pt x="161" y="81"/>
                    <a:pt x="161" y="81"/>
                  </a:cubicBezTo>
                  <a:cubicBezTo>
                    <a:pt x="168" y="76"/>
                    <a:pt x="168" y="76"/>
                    <a:pt x="168" y="76"/>
                  </a:cubicBezTo>
                  <a:cubicBezTo>
                    <a:pt x="174" y="67"/>
                    <a:pt x="174" y="67"/>
                    <a:pt x="174" y="67"/>
                  </a:cubicBezTo>
                  <a:cubicBezTo>
                    <a:pt x="185" y="62"/>
                    <a:pt x="185" y="62"/>
                    <a:pt x="185" y="62"/>
                  </a:cubicBezTo>
                  <a:cubicBezTo>
                    <a:pt x="191" y="54"/>
                    <a:pt x="191" y="54"/>
                    <a:pt x="191" y="54"/>
                  </a:cubicBezTo>
                  <a:cubicBezTo>
                    <a:pt x="190" y="52"/>
                    <a:pt x="190" y="52"/>
                    <a:pt x="190" y="52"/>
                  </a:cubicBezTo>
                  <a:cubicBezTo>
                    <a:pt x="196" y="49"/>
                    <a:pt x="196" y="49"/>
                    <a:pt x="196" y="49"/>
                  </a:cubicBezTo>
                  <a:cubicBezTo>
                    <a:pt x="203" y="40"/>
                    <a:pt x="203" y="40"/>
                    <a:pt x="203" y="40"/>
                  </a:cubicBezTo>
                  <a:moveTo>
                    <a:pt x="76" y="22"/>
                  </a:moveTo>
                  <a:cubicBezTo>
                    <a:pt x="82" y="18"/>
                    <a:pt x="82" y="18"/>
                    <a:pt x="82" y="18"/>
                  </a:cubicBezTo>
                  <a:cubicBezTo>
                    <a:pt x="77" y="19"/>
                    <a:pt x="77" y="19"/>
                    <a:pt x="77" y="19"/>
                  </a:cubicBezTo>
                  <a:cubicBezTo>
                    <a:pt x="77" y="18"/>
                    <a:pt x="77" y="18"/>
                    <a:pt x="77" y="18"/>
                  </a:cubicBezTo>
                  <a:cubicBezTo>
                    <a:pt x="74" y="20"/>
                    <a:pt x="74" y="20"/>
                    <a:pt x="74" y="20"/>
                  </a:cubicBezTo>
                  <a:cubicBezTo>
                    <a:pt x="70" y="20"/>
                    <a:pt x="70" y="20"/>
                    <a:pt x="70" y="20"/>
                  </a:cubicBezTo>
                  <a:cubicBezTo>
                    <a:pt x="62" y="24"/>
                    <a:pt x="62" y="24"/>
                    <a:pt x="62" y="24"/>
                  </a:cubicBezTo>
                  <a:cubicBezTo>
                    <a:pt x="56" y="30"/>
                    <a:pt x="56" y="30"/>
                    <a:pt x="56" y="30"/>
                  </a:cubicBezTo>
                  <a:cubicBezTo>
                    <a:pt x="58" y="30"/>
                    <a:pt x="58" y="30"/>
                    <a:pt x="58" y="30"/>
                  </a:cubicBezTo>
                  <a:cubicBezTo>
                    <a:pt x="53" y="34"/>
                    <a:pt x="53" y="34"/>
                    <a:pt x="53" y="34"/>
                  </a:cubicBezTo>
                  <a:cubicBezTo>
                    <a:pt x="54" y="34"/>
                    <a:pt x="55" y="34"/>
                    <a:pt x="56" y="35"/>
                  </a:cubicBezTo>
                  <a:cubicBezTo>
                    <a:pt x="51" y="38"/>
                    <a:pt x="51" y="38"/>
                    <a:pt x="51" y="38"/>
                  </a:cubicBezTo>
                  <a:cubicBezTo>
                    <a:pt x="49" y="40"/>
                    <a:pt x="49" y="40"/>
                    <a:pt x="49" y="40"/>
                  </a:cubicBezTo>
                  <a:cubicBezTo>
                    <a:pt x="55" y="37"/>
                    <a:pt x="55" y="37"/>
                    <a:pt x="55" y="37"/>
                  </a:cubicBezTo>
                  <a:cubicBezTo>
                    <a:pt x="55" y="37"/>
                    <a:pt x="54" y="37"/>
                    <a:pt x="54" y="36"/>
                  </a:cubicBezTo>
                  <a:cubicBezTo>
                    <a:pt x="59" y="32"/>
                    <a:pt x="59" y="32"/>
                    <a:pt x="59" y="32"/>
                  </a:cubicBezTo>
                  <a:cubicBezTo>
                    <a:pt x="56" y="33"/>
                    <a:pt x="56" y="33"/>
                    <a:pt x="56" y="33"/>
                  </a:cubicBezTo>
                  <a:cubicBezTo>
                    <a:pt x="63" y="27"/>
                    <a:pt x="63" y="27"/>
                    <a:pt x="63" y="27"/>
                  </a:cubicBezTo>
                  <a:cubicBezTo>
                    <a:pt x="70" y="23"/>
                    <a:pt x="70" y="23"/>
                    <a:pt x="70" y="23"/>
                  </a:cubicBezTo>
                  <a:cubicBezTo>
                    <a:pt x="76" y="22"/>
                    <a:pt x="76" y="22"/>
                    <a:pt x="76" y="22"/>
                  </a:cubicBezTo>
                  <a:moveTo>
                    <a:pt x="167" y="18"/>
                  </a:moveTo>
                  <a:cubicBezTo>
                    <a:pt x="173" y="17"/>
                    <a:pt x="173" y="17"/>
                    <a:pt x="173" y="17"/>
                  </a:cubicBezTo>
                  <a:cubicBezTo>
                    <a:pt x="172" y="15"/>
                    <a:pt x="172" y="15"/>
                    <a:pt x="172" y="15"/>
                  </a:cubicBezTo>
                  <a:cubicBezTo>
                    <a:pt x="164" y="16"/>
                    <a:pt x="164" y="16"/>
                    <a:pt x="164" y="16"/>
                  </a:cubicBezTo>
                  <a:cubicBezTo>
                    <a:pt x="164" y="16"/>
                    <a:pt x="164" y="16"/>
                    <a:pt x="164" y="16"/>
                  </a:cubicBezTo>
                  <a:cubicBezTo>
                    <a:pt x="162" y="17"/>
                    <a:pt x="162" y="17"/>
                    <a:pt x="162" y="17"/>
                  </a:cubicBezTo>
                  <a:cubicBezTo>
                    <a:pt x="157" y="17"/>
                    <a:pt x="157" y="17"/>
                    <a:pt x="157" y="17"/>
                  </a:cubicBezTo>
                  <a:cubicBezTo>
                    <a:pt x="155" y="18"/>
                    <a:pt x="155" y="18"/>
                    <a:pt x="155" y="18"/>
                  </a:cubicBezTo>
                  <a:cubicBezTo>
                    <a:pt x="158" y="19"/>
                    <a:pt x="158" y="19"/>
                    <a:pt x="158" y="19"/>
                  </a:cubicBezTo>
                  <a:cubicBezTo>
                    <a:pt x="166" y="19"/>
                    <a:pt x="166" y="19"/>
                    <a:pt x="166" y="19"/>
                  </a:cubicBezTo>
                  <a:cubicBezTo>
                    <a:pt x="168" y="18"/>
                    <a:pt x="168" y="18"/>
                    <a:pt x="168" y="18"/>
                  </a:cubicBezTo>
                  <a:cubicBezTo>
                    <a:pt x="167" y="18"/>
                    <a:pt x="167" y="18"/>
                    <a:pt x="167" y="18"/>
                  </a:cubicBezTo>
                  <a:moveTo>
                    <a:pt x="182" y="20"/>
                  </a:moveTo>
                  <a:cubicBezTo>
                    <a:pt x="187" y="18"/>
                    <a:pt x="187" y="18"/>
                    <a:pt x="187" y="18"/>
                  </a:cubicBezTo>
                  <a:cubicBezTo>
                    <a:pt x="186" y="17"/>
                    <a:pt x="186" y="17"/>
                    <a:pt x="186" y="17"/>
                  </a:cubicBezTo>
                  <a:cubicBezTo>
                    <a:pt x="182" y="19"/>
                    <a:pt x="182" y="19"/>
                    <a:pt x="182" y="19"/>
                  </a:cubicBezTo>
                  <a:cubicBezTo>
                    <a:pt x="182" y="18"/>
                    <a:pt x="182" y="18"/>
                    <a:pt x="182" y="18"/>
                  </a:cubicBezTo>
                  <a:cubicBezTo>
                    <a:pt x="184" y="16"/>
                    <a:pt x="184" y="16"/>
                    <a:pt x="184" y="16"/>
                  </a:cubicBezTo>
                  <a:cubicBezTo>
                    <a:pt x="188" y="15"/>
                    <a:pt x="188" y="15"/>
                    <a:pt x="188" y="15"/>
                  </a:cubicBezTo>
                  <a:cubicBezTo>
                    <a:pt x="188" y="14"/>
                    <a:pt x="188" y="14"/>
                    <a:pt x="188" y="14"/>
                  </a:cubicBezTo>
                  <a:cubicBezTo>
                    <a:pt x="183" y="16"/>
                    <a:pt x="183" y="16"/>
                    <a:pt x="183" y="16"/>
                  </a:cubicBezTo>
                  <a:cubicBezTo>
                    <a:pt x="183" y="16"/>
                    <a:pt x="183" y="16"/>
                    <a:pt x="183" y="16"/>
                  </a:cubicBezTo>
                  <a:cubicBezTo>
                    <a:pt x="178" y="18"/>
                    <a:pt x="178" y="18"/>
                    <a:pt x="178" y="18"/>
                  </a:cubicBezTo>
                  <a:cubicBezTo>
                    <a:pt x="176" y="18"/>
                    <a:pt x="176" y="18"/>
                    <a:pt x="176" y="18"/>
                  </a:cubicBezTo>
                  <a:cubicBezTo>
                    <a:pt x="177" y="20"/>
                    <a:pt x="177" y="20"/>
                    <a:pt x="177" y="20"/>
                  </a:cubicBezTo>
                  <a:cubicBezTo>
                    <a:pt x="182" y="20"/>
                    <a:pt x="182" y="20"/>
                    <a:pt x="182" y="20"/>
                  </a:cubicBezTo>
                  <a:moveTo>
                    <a:pt x="147" y="12"/>
                  </a:moveTo>
                  <a:cubicBezTo>
                    <a:pt x="154" y="12"/>
                    <a:pt x="154" y="12"/>
                    <a:pt x="154" y="12"/>
                  </a:cubicBezTo>
                  <a:cubicBezTo>
                    <a:pt x="151" y="9"/>
                    <a:pt x="151" y="9"/>
                    <a:pt x="151" y="9"/>
                  </a:cubicBezTo>
                  <a:cubicBezTo>
                    <a:pt x="149" y="9"/>
                    <a:pt x="149" y="9"/>
                    <a:pt x="149" y="9"/>
                  </a:cubicBezTo>
                  <a:cubicBezTo>
                    <a:pt x="147" y="12"/>
                    <a:pt x="147" y="12"/>
                    <a:pt x="147" y="12"/>
                  </a:cubicBezTo>
                  <a:moveTo>
                    <a:pt x="215" y="16"/>
                  </a:moveTo>
                  <a:cubicBezTo>
                    <a:pt x="215" y="16"/>
                    <a:pt x="215" y="16"/>
                    <a:pt x="215" y="16"/>
                  </a:cubicBezTo>
                  <a:cubicBezTo>
                    <a:pt x="214" y="14"/>
                    <a:pt x="214" y="14"/>
                    <a:pt x="214" y="14"/>
                  </a:cubicBezTo>
                  <a:cubicBezTo>
                    <a:pt x="210" y="14"/>
                    <a:pt x="210" y="14"/>
                    <a:pt x="210" y="14"/>
                  </a:cubicBezTo>
                  <a:cubicBezTo>
                    <a:pt x="205" y="18"/>
                    <a:pt x="205" y="18"/>
                    <a:pt x="205" y="18"/>
                  </a:cubicBezTo>
                  <a:cubicBezTo>
                    <a:pt x="206" y="17"/>
                    <a:pt x="206" y="17"/>
                    <a:pt x="206" y="17"/>
                  </a:cubicBezTo>
                  <a:cubicBezTo>
                    <a:pt x="202" y="23"/>
                    <a:pt x="202" y="23"/>
                    <a:pt x="202" y="23"/>
                  </a:cubicBezTo>
                  <a:cubicBezTo>
                    <a:pt x="209" y="21"/>
                    <a:pt x="209" y="21"/>
                    <a:pt x="209" y="21"/>
                  </a:cubicBezTo>
                  <a:cubicBezTo>
                    <a:pt x="209" y="20"/>
                    <a:pt x="209" y="20"/>
                    <a:pt x="209" y="20"/>
                  </a:cubicBezTo>
                  <a:cubicBezTo>
                    <a:pt x="208" y="20"/>
                    <a:pt x="208" y="20"/>
                    <a:pt x="208" y="20"/>
                  </a:cubicBezTo>
                  <a:cubicBezTo>
                    <a:pt x="213" y="17"/>
                    <a:pt x="213" y="17"/>
                    <a:pt x="213" y="17"/>
                  </a:cubicBezTo>
                  <a:cubicBezTo>
                    <a:pt x="214" y="16"/>
                    <a:pt x="214" y="16"/>
                    <a:pt x="214" y="16"/>
                  </a:cubicBezTo>
                  <a:cubicBezTo>
                    <a:pt x="215" y="16"/>
                    <a:pt x="215" y="16"/>
                    <a:pt x="215" y="16"/>
                  </a:cubicBezTo>
                  <a:moveTo>
                    <a:pt x="119" y="6"/>
                  </a:moveTo>
                  <a:cubicBezTo>
                    <a:pt x="125" y="7"/>
                    <a:pt x="125" y="7"/>
                    <a:pt x="125" y="7"/>
                  </a:cubicBezTo>
                  <a:cubicBezTo>
                    <a:pt x="125" y="5"/>
                    <a:pt x="125" y="5"/>
                    <a:pt x="125" y="5"/>
                  </a:cubicBezTo>
                  <a:cubicBezTo>
                    <a:pt x="119" y="4"/>
                    <a:pt x="119" y="4"/>
                    <a:pt x="119" y="4"/>
                  </a:cubicBezTo>
                  <a:cubicBezTo>
                    <a:pt x="119" y="6"/>
                    <a:pt x="119" y="6"/>
                    <a:pt x="119" y="6"/>
                  </a:cubicBezTo>
                  <a:moveTo>
                    <a:pt x="129" y="12"/>
                  </a:moveTo>
                  <a:cubicBezTo>
                    <a:pt x="144" y="10"/>
                    <a:pt x="144" y="10"/>
                    <a:pt x="144" y="10"/>
                  </a:cubicBezTo>
                  <a:cubicBezTo>
                    <a:pt x="146" y="6"/>
                    <a:pt x="146" y="6"/>
                    <a:pt x="146" y="6"/>
                  </a:cubicBezTo>
                  <a:cubicBezTo>
                    <a:pt x="140" y="7"/>
                    <a:pt x="133" y="9"/>
                    <a:pt x="128" y="10"/>
                  </a:cubicBezTo>
                  <a:cubicBezTo>
                    <a:pt x="129" y="12"/>
                    <a:pt x="129" y="12"/>
                    <a:pt x="129" y="12"/>
                  </a:cubicBezTo>
                  <a:moveTo>
                    <a:pt x="197" y="13"/>
                  </a:moveTo>
                  <a:cubicBezTo>
                    <a:pt x="201" y="11"/>
                    <a:pt x="201" y="11"/>
                    <a:pt x="201" y="11"/>
                  </a:cubicBezTo>
                  <a:cubicBezTo>
                    <a:pt x="202" y="10"/>
                    <a:pt x="202" y="10"/>
                    <a:pt x="202" y="10"/>
                  </a:cubicBezTo>
                  <a:cubicBezTo>
                    <a:pt x="197" y="10"/>
                    <a:pt x="197" y="10"/>
                    <a:pt x="197" y="10"/>
                  </a:cubicBezTo>
                  <a:cubicBezTo>
                    <a:pt x="197" y="9"/>
                    <a:pt x="197" y="9"/>
                    <a:pt x="197" y="9"/>
                  </a:cubicBezTo>
                  <a:cubicBezTo>
                    <a:pt x="192" y="11"/>
                    <a:pt x="192" y="11"/>
                    <a:pt x="192" y="11"/>
                  </a:cubicBezTo>
                  <a:cubicBezTo>
                    <a:pt x="193" y="14"/>
                    <a:pt x="193" y="14"/>
                    <a:pt x="193" y="14"/>
                  </a:cubicBezTo>
                  <a:cubicBezTo>
                    <a:pt x="190" y="15"/>
                    <a:pt x="190" y="15"/>
                    <a:pt x="190" y="15"/>
                  </a:cubicBezTo>
                  <a:cubicBezTo>
                    <a:pt x="192" y="15"/>
                    <a:pt x="192" y="15"/>
                    <a:pt x="192" y="15"/>
                  </a:cubicBezTo>
                  <a:cubicBezTo>
                    <a:pt x="192" y="18"/>
                    <a:pt x="192" y="18"/>
                    <a:pt x="192" y="18"/>
                  </a:cubicBezTo>
                  <a:cubicBezTo>
                    <a:pt x="188" y="19"/>
                    <a:pt x="188" y="19"/>
                    <a:pt x="188" y="19"/>
                  </a:cubicBezTo>
                  <a:cubicBezTo>
                    <a:pt x="186" y="20"/>
                    <a:pt x="186" y="20"/>
                    <a:pt x="186" y="20"/>
                  </a:cubicBezTo>
                  <a:cubicBezTo>
                    <a:pt x="187" y="21"/>
                    <a:pt x="187" y="21"/>
                    <a:pt x="187" y="21"/>
                  </a:cubicBezTo>
                  <a:cubicBezTo>
                    <a:pt x="197" y="16"/>
                    <a:pt x="197" y="16"/>
                    <a:pt x="197" y="16"/>
                  </a:cubicBezTo>
                  <a:cubicBezTo>
                    <a:pt x="197" y="15"/>
                    <a:pt x="197" y="15"/>
                    <a:pt x="197" y="15"/>
                  </a:cubicBezTo>
                  <a:cubicBezTo>
                    <a:pt x="197" y="13"/>
                    <a:pt x="197" y="13"/>
                    <a:pt x="197" y="13"/>
                  </a:cubicBezTo>
                  <a:moveTo>
                    <a:pt x="97" y="7"/>
                  </a:moveTo>
                  <a:cubicBezTo>
                    <a:pt x="103" y="6"/>
                    <a:pt x="111" y="4"/>
                    <a:pt x="117" y="3"/>
                  </a:cubicBezTo>
                  <a:cubicBezTo>
                    <a:pt x="117" y="0"/>
                    <a:pt x="117" y="0"/>
                    <a:pt x="117" y="0"/>
                  </a:cubicBezTo>
                  <a:cubicBezTo>
                    <a:pt x="110" y="2"/>
                    <a:pt x="102" y="3"/>
                    <a:pt x="96" y="5"/>
                  </a:cubicBezTo>
                  <a:cubicBezTo>
                    <a:pt x="93" y="6"/>
                    <a:pt x="93" y="6"/>
                    <a:pt x="93" y="6"/>
                  </a:cubicBezTo>
                  <a:cubicBezTo>
                    <a:pt x="88" y="12"/>
                    <a:pt x="88" y="12"/>
                    <a:pt x="88" y="12"/>
                  </a:cubicBezTo>
                  <a:cubicBezTo>
                    <a:pt x="79" y="13"/>
                    <a:pt x="79" y="13"/>
                    <a:pt x="79" y="13"/>
                  </a:cubicBezTo>
                  <a:cubicBezTo>
                    <a:pt x="79" y="14"/>
                    <a:pt x="79" y="14"/>
                    <a:pt x="79" y="14"/>
                  </a:cubicBezTo>
                  <a:cubicBezTo>
                    <a:pt x="76" y="15"/>
                    <a:pt x="76" y="15"/>
                    <a:pt x="76" y="15"/>
                  </a:cubicBezTo>
                  <a:cubicBezTo>
                    <a:pt x="76" y="16"/>
                    <a:pt x="76" y="16"/>
                    <a:pt x="76" y="16"/>
                  </a:cubicBezTo>
                  <a:cubicBezTo>
                    <a:pt x="80" y="16"/>
                    <a:pt x="80" y="16"/>
                    <a:pt x="80" y="16"/>
                  </a:cubicBezTo>
                  <a:cubicBezTo>
                    <a:pt x="80" y="15"/>
                    <a:pt x="80" y="15"/>
                    <a:pt x="80" y="15"/>
                  </a:cubicBezTo>
                  <a:cubicBezTo>
                    <a:pt x="89" y="14"/>
                    <a:pt x="89" y="14"/>
                    <a:pt x="89" y="14"/>
                  </a:cubicBezTo>
                  <a:cubicBezTo>
                    <a:pt x="94" y="8"/>
                    <a:pt x="94" y="8"/>
                    <a:pt x="94" y="8"/>
                  </a:cubicBezTo>
                  <a:cubicBezTo>
                    <a:pt x="97" y="7"/>
                    <a:pt x="97" y="7"/>
                    <a:pt x="97" y="7"/>
                  </a:cubicBezTo>
                  <a:moveTo>
                    <a:pt x="206" y="5"/>
                  </a:moveTo>
                  <a:cubicBezTo>
                    <a:pt x="216" y="3"/>
                    <a:pt x="216" y="3"/>
                    <a:pt x="216" y="3"/>
                  </a:cubicBezTo>
                  <a:cubicBezTo>
                    <a:pt x="213" y="1"/>
                    <a:pt x="213" y="1"/>
                    <a:pt x="213" y="1"/>
                  </a:cubicBezTo>
                  <a:cubicBezTo>
                    <a:pt x="207" y="3"/>
                    <a:pt x="207" y="3"/>
                    <a:pt x="207" y="3"/>
                  </a:cubicBezTo>
                  <a:cubicBezTo>
                    <a:pt x="204" y="4"/>
                    <a:pt x="204" y="4"/>
                    <a:pt x="204" y="4"/>
                  </a:cubicBezTo>
                  <a:cubicBezTo>
                    <a:pt x="210" y="3"/>
                    <a:pt x="210" y="3"/>
                    <a:pt x="210" y="3"/>
                  </a:cubicBezTo>
                  <a:cubicBezTo>
                    <a:pt x="206" y="5"/>
                    <a:pt x="206" y="5"/>
                    <a:pt x="206" y="5"/>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p:cNvSpPr>
            <p:nvPr/>
          </p:nvSpPr>
          <p:spPr bwMode="auto">
            <a:xfrm>
              <a:off x="4286251" y="4589464"/>
              <a:ext cx="22225" cy="19050"/>
            </a:xfrm>
            <a:custGeom>
              <a:avLst/>
              <a:gdLst/>
              <a:ahLst/>
              <a:cxnLst>
                <a:cxn ang="0">
                  <a:pos x="10" y="12"/>
                </a:cxn>
                <a:cxn ang="0">
                  <a:pos x="0" y="0"/>
                </a:cxn>
                <a:cxn ang="0">
                  <a:pos x="7" y="5"/>
                </a:cxn>
                <a:cxn ang="0">
                  <a:pos x="14" y="12"/>
                </a:cxn>
                <a:cxn ang="0">
                  <a:pos x="10" y="12"/>
                </a:cxn>
              </a:cxnLst>
              <a:rect l="0" t="0" r="r" b="b"/>
              <a:pathLst>
                <a:path w="14" h="12">
                  <a:moveTo>
                    <a:pt x="10" y="12"/>
                  </a:moveTo>
                  <a:lnTo>
                    <a:pt x="0" y="0"/>
                  </a:lnTo>
                  <a:lnTo>
                    <a:pt x="7" y="5"/>
                  </a:lnTo>
                  <a:lnTo>
                    <a:pt x="14" y="12"/>
                  </a:lnTo>
                  <a:lnTo>
                    <a:pt x="10" y="12"/>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9"/>
            <p:cNvSpPr>
              <a:spLocks/>
            </p:cNvSpPr>
            <p:nvPr/>
          </p:nvSpPr>
          <p:spPr bwMode="auto">
            <a:xfrm>
              <a:off x="4286251" y="4589464"/>
              <a:ext cx="22225" cy="19050"/>
            </a:xfrm>
            <a:custGeom>
              <a:avLst/>
              <a:gdLst/>
              <a:ahLst/>
              <a:cxnLst>
                <a:cxn ang="0">
                  <a:pos x="10" y="12"/>
                </a:cxn>
                <a:cxn ang="0">
                  <a:pos x="0" y="0"/>
                </a:cxn>
                <a:cxn ang="0">
                  <a:pos x="7" y="5"/>
                </a:cxn>
                <a:cxn ang="0">
                  <a:pos x="14" y="12"/>
                </a:cxn>
                <a:cxn ang="0">
                  <a:pos x="10" y="12"/>
                </a:cxn>
              </a:cxnLst>
              <a:rect l="0" t="0" r="r" b="b"/>
              <a:pathLst>
                <a:path w="14" h="12">
                  <a:moveTo>
                    <a:pt x="10" y="12"/>
                  </a:moveTo>
                  <a:lnTo>
                    <a:pt x="0" y="0"/>
                  </a:lnTo>
                  <a:lnTo>
                    <a:pt x="7" y="5"/>
                  </a:lnTo>
                  <a:lnTo>
                    <a:pt x="14" y="12"/>
                  </a:lnTo>
                  <a:lnTo>
                    <a:pt x="10" y="1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p:cNvSpPr>
            <p:nvPr/>
          </p:nvSpPr>
          <p:spPr bwMode="auto">
            <a:xfrm>
              <a:off x="4437064" y="4713289"/>
              <a:ext cx="55563" cy="23813"/>
            </a:xfrm>
            <a:custGeom>
              <a:avLst/>
              <a:gdLst/>
              <a:ahLst/>
              <a:cxnLst>
                <a:cxn ang="0">
                  <a:pos x="33" y="15"/>
                </a:cxn>
                <a:cxn ang="0">
                  <a:pos x="21" y="15"/>
                </a:cxn>
                <a:cxn ang="0">
                  <a:pos x="11" y="12"/>
                </a:cxn>
                <a:cxn ang="0">
                  <a:pos x="7" y="10"/>
                </a:cxn>
                <a:cxn ang="0">
                  <a:pos x="9" y="10"/>
                </a:cxn>
                <a:cxn ang="0">
                  <a:pos x="11" y="12"/>
                </a:cxn>
                <a:cxn ang="0">
                  <a:pos x="14" y="10"/>
                </a:cxn>
                <a:cxn ang="0">
                  <a:pos x="7" y="7"/>
                </a:cxn>
                <a:cxn ang="0">
                  <a:pos x="9" y="5"/>
                </a:cxn>
                <a:cxn ang="0">
                  <a:pos x="4" y="5"/>
                </a:cxn>
                <a:cxn ang="0">
                  <a:pos x="2" y="3"/>
                </a:cxn>
                <a:cxn ang="0">
                  <a:pos x="0" y="0"/>
                </a:cxn>
                <a:cxn ang="0">
                  <a:pos x="2" y="0"/>
                </a:cxn>
                <a:cxn ang="0">
                  <a:pos x="7" y="0"/>
                </a:cxn>
                <a:cxn ang="0">
                  <a:pos x="16" y="7"/>
                </a:cxn>
                <a:cxn ang="0">
                  <a:pos x="16" y="7"/>
                </a:cxn>
                <a:cxn ang="0">
                  <a:pos x="21" y="10"/>
                </a:cxn>
                <a:cxn ang="0">
                  <a:pos x="26" y="10"/>
                </a:cxn>
                <a:cxn ang="0">
                  <a:pos x="35" y="15"/>
                </a:cxn>
                <a:cxn ang="0">
                  <a:pos x="33" y="15"/>
                </a:cxn>
              </a:cxnLst>
              <a:rect l="0" t="0" r="r" b="b"/>
              <a:pathLst>
                <a:path w="35" h="15">
                  <a:moveTo>
                    <a:pt x="33" y="15"/>
                  </a:moveTo>
                  <a:lnTo>
                    <a:pt x="21" y="15"/>
                  </a:lnTo>
                  <a:lnTo>
                    <a:pt x="11" y="12"/>
                  </a:lnTo>
                  <a:lnTo>
                    <a:pt x="7" y="10"/>
                  </a:lnTo>
                  <a:lnTo>
                    <a:pt x="9" y="10"/>
                  </a:lnTo>
                  <a:lnTo>
                    <a:pt x="11" y="12"/>
                  </a:lnTo>
                  <a:lnTo>
                    <a:pt x="14" y="10"/>
                  </a:lnTo>
                  <a:lnTo>
                    <a:pt x="7" y="7"/>
                  </a:lnTo>
                  <a:lnTo>
                    <a:pt x="9" y="5"/>
                  </a:lnTo>
                  <a:lnTo>
                    <a:pt x="4" y="5"/>
                  </a:lnTo>
                  <a:lnTo>
                    <a:pt x="2" y="3"/>
                  </a:lnTo>
                  <a:lnTo>
                    <a:pt x="0" y="0"/>
                  </a:lnTo>
                  <a:lnTo>
                    <a:pt x="2" y="0"/>
                  </a:lnTo>
                  <a:lnTo>
                    <a:pt x="7" y="0"/>
                  </a:lnTo>
                  <a:lnTo>
                    <a:pt x="16" y="7"/>
                  </a:lnTo>
                  <a:lnTo>
                    <a:pt x="16" y="7"/>
                  </a:lnTo>
                  <a:lnTo>
                    <a:pt x="21" y="10"/>
                  </a:lnTo>
                  <a:lnTo>
                    <a:pt x="26" y="10"/>
                  </a:lnTo>
                  <a:lnTo>
                    <a:pt x="35" y="15"/>
                  </a:lnTo>
                  <a:lnTo>
                    <a:pt x="33" y="1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1"/>
            <p:cNvSpPr>
              <a:spLocks/>
            </p:cNvSpPr>
            <p:nvPr/>
          </p:nvSpPr>
          <p:spPr bwMode="auto">
            <a:xfrm>
              <a:off x="4437064" y="4713289"/>
              <a:ext cx="55563" cy="23813"/>
            </a:xfrm>
            <a:custGeom>
              <a:avLst/>
              <a:gdLst/>
              <a:ahLst/>
              <a:cxnLst>
                <a:cxn ang="0">
                  <a:pos x="33" y="15"/>
                </a:cxn>
                <a:cxn ang="0">
                  <a:pos x="21" y="15"/>
                </a:cxn>
                <a:cxn ang="0">
                  <a:pos x="11" y="12"/>
                </a:cxn>
                <a:cxn ang="0">
                  <a:pos x="7" y="10"/>
                </a:cxn>
                <a:cxn ang="0">
                  <a:pos x="9" y="10"/>
                </a:cxn>
                <a:cxn ang="0">
                  <a:pos x="11" y="12"/>
                </a:cxn>
                <a:cxn ang="0">
                  <a:pos x="14" y="10"/>
                </a:cxn>
                <a:cxn ang="0">
                  <a:pos x="7" y="7"/>
                </a:cxn>
                <a:cxn ang="0">
                  <a:pos x="9" y="5"/>
                </a:cxn>
                <a:cxn ang="0">
                  <a:pos x="4" y="5"/>
                </a:cxn>
                <a:cxn ang="0">
                  <a:pos x="2" y="3"/>
                </a:cxn>
                <a:cxn ang="0">
                  <a:pos x="0" y="0"/>
                </a:cxn>
                <a:cxn ang="0">
                  <a:pos x="2" y="0"/>
                </a:cxn>
                <a:cxn ang="0">
                  <a:pos x="7" y="0"/>
                </a:cxn>
                <a:cxn ang="0">
                  <a:pos x="16" y="7"/>
                </a:cxn>
                <a:cxn ang="0">
                  <a:pos x="16" y="7"/>
                </a:cxn>
                <a:cxn ang="0">
                  <a:pos x="21" y="10"/>
                </a:cxn>
                <a:cxn ang="0">
                  <a:pos x="26" y="10"/>
                </a:cxn>
                <a:cxn ang="0">
                  <a:pos x="35" y="15"/>
                </a:cxn>
                <a:cxn ang="0">
                  <a:pos x="33" y="15"/>
                </a:cxn>
              </a:cxnLst>
              <a:rect l="0" t="0" r="r" b="b"/>
              <a:pathLst>
                <a:path w="35" h="15">
                  <a:moveTo>
                    <a:pt x="33" y="15"/>
                  </a:moveTo>
                  <a:lnTo>
                    <a:pt x="21" y="15"/>
                  </a:lnTo>
                  <a:lnTo>
                    <a:pt x="11" y="12"/>
                  </a:lnTo>
                  <a:lnTo>
                    <a:pt x="7" y="10"/>
                  </a:lnTo>
                  <a:lnTo>
                    <a:pt x="9" y="10"/>
                  </a:lnTo>
                  <a:lnTo>
                    <a:pt x="11" y="12"/>
                  </a:lnTo>
                  <a:lnTo>
                    <a:pt x="14" y="10"/>
                  </a:lnTo>
                  <a:lnTo>
                    <a:pt x="7" y="7"/>
                  </a:lnTo>
                  <a:lnTo>
                    <a:pt x="9" y="5"/>
                  </a:lnTo>
                  <a:lnTo>
                    <a:pt x="4" y="5"/>
                  </a:lnTo>
                  <a:lnTo>
                    <a:pt x="2" y="3"/>
                  </a:lnTo>
                  <a:lnTo>
                    <a:pt x="0" y="0"/>
                  </a:lnTo>
                  <a:lnTo>
                    <a:pt x="2" y="0"/>
                  </a:lnTo>
                  <a:lnTo>
                    <a:pt x="7" y="0"/>
                  </a:lnTo>
                  <a:lnTo>
                    <a:pt x="16" y="7"/>
                  </a:lnTo>
                  <a:lnTo>
                    <a:pt x="16" y="7"/>
                  </a:lnTo>
                  <a:lnTo>
                    <a:pt x="21" y="10"/>
                  </a:lnTo>
                  <a:lnTo>
                    <a:pt x="26" y="10"/>
                  </a:lnTo>
                  <a:lnTo>
                    <a:pt x="35" y="15"/>
                  </a:lnTo>
                  <a:lnTo>
                    <a:pt x="33" y="1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p:cNvSpPr>
            <p:nvPr/>
          </p:nvSpPr>
          <p:spPr bwMode="auto">
            <a:xfrm>
              <a:off x="4495801" y="4702176"/>
              <a:ext cx="23813" cy="11113"/>
            </a:xfrm>
            <a:custGeom>
              <a:avLst/>
              <a:gdLst/>
              <a:ahLst/>
              <a:cxnLst>
                <a:cxn ang="0">
                  <a:pos x="10" y="7"/>
                </a:cxn>
                <a:cxn ang="0">
                  <a:pos x="3" y="5"/>
                </a:cxn>
                <a:cxn ang="0">
                  <a:pos x="0" y="0"/>
                </a:cxn>
                <a:cxn ang="0">
                  <a:pos x="3" y="0"/>
                </a:cxn>
                <a:cxn ang="0">
                  <a:pos x="15" y="5"/>
                </a:cxn>
                <a:cxn ang="0">
                  <a:pos x="10" y="7"/>
                </a:cxn>
              </a:cxnLst>
              <a:rect l="0" t="0" r="r" b="b"/>
              <a:pathLst>
                <a:path w="15" h="7">
                  <a:moveTo>
                    <a:pt x="10" y="7"/>
                  </a:moveTo>
                  <a:lnTo>
                    <a:pt x="3" y="5"/>
                  </a:lnTo>
                  <a:lnTo>
                    <a:pt x="0" y="0"/>
                  </a:lnTo>
                  <a:lnTo>
                    <a:pt x="3" y="0"/>
                  </a:lnTo>
                  <a:lnTo>
                    <a:pt x="15" y="5"/>
                  </a:lnTo>
                  <a:lnTo>
                    <a:pt x="10" y="7"/>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3"/>
            <p:cNvSpPr>
              <a:spLocks/>
            </p:cNvSpPr>
            <p:nvPr/>
          </p:nvSpPr>
          <p:spPr bwMode="auto">
            <a:xfrm>
              <a:off x="4495801" y="4702176"/>
              <a:ext cx="23813" cy="11113"/>
            </a:xfrm>
            <a:custGeom>
              <a:avLst/>
              <a:gdLst/>
              <a:ahLst/>
              <a:cxnLst>
                <a:cxn ang="0">
                  <a:pos x="10" y="7"/>
                </a:cxn>
                <a:cxn ang="0">
                  <a:pos x="3" y="5"/>
                </a:cxn>
                <a:cxn ang="0">
                  <a:pos x="0" y="0"/>
                </a:cxn>
                <a:cxn ang="0">
                  <a:pos x="3" y="0"/>
                </a:cxn>
                <a:cxn ang="0">
                  <a:pos x="15" y="5"/>
                </a:cxn>
                <a:cxn ang="0">
                  <a:pos x="10" y="7"/>
                </a:cxn>
              </a:cxnLst>
              <a:rect l="0" t="0" r="r" b="b"/>
              <a:pathLst>
                <a:path w="15" h="7">
                  <a:moveTo>
                    <a:pt x="10" y="7"/>
                  </a:moveTo>
                  <a:lnTo>
                    <a:pt x="3" y="5"/>
                  </a:lnTo>
                  <a:lnTo>
                    <a:pt x="0" y="0"/>
                  </a:lnTo>
                  <a:lnTo>
                    <a:pt x="3" y="0"/>
                  </a:lnTo>
                  <a:lnTo>
                    <a:pt x="15" y="5"/>
                  </a:lnTo>
                  <a:lnTo>
                    <a:pt x="10"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14"/>
            <p:cNvSpPr>
              <a:spLocks/>
            </p:cNvSpPr>
            <p:nvPr/>
          </p:nvSpPr>
          <p:spPr bwMode="auto">
            <a:xfrm>
              <a:off x="3967164" y="3521076"/>
              <a:ext cx="26988" cy="15875"/>
            </a:xfrm>
            <a:custGeom>
              <a:avLst/>
              <a:gdLst/>
              <a:ahLst/>
              <a:cxnLst>
                <a:cxn ang="0">
                  <a:pos x="0" y="5"/>
                </a:cxn>
                <a:cxn ang="0">
                  <a:pos x="5" y="0"/>
                </a:cxn>
                <a:cxn ang="0">
                  <a:pos x="17" y="10"/>
                </a:cxn>
                <a:cxn ang="0">
                  <a:pos x="0" y="5"/>
                </a:cxn>
              </a:cxnLst>
              <a:rect l="0" t="0" r="r" b="b"/>
              <a:pathLst>
                <a:path w="17" h="10">
                  <a:moveTo>
                    <a:pt x="0" y="5"/>
                  </a:moveTo>
                  <a:lnTo>
                    <a:pt x="5" y="0"/>
                  </a:lnTo>
                  <a:lnTo>
                    <a:pt x="17" y="10"/>
                  </a:lnTo>
                  <a:lnTo>
                    <a:pt x="0"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15"/>
            <p:cNvSpPr>
              <a:spLocks/>
            </p:cNvSpPr>
            <p:nvPr/>
          </p:nvSpPr>
          <p:spPr bwMode="auto">
            <a:xfrm>
              <a:off x="3967164" y="3521076"/>
              <a:ext cx="26988" cy="15875"/>
            </a:xfrm>
            <a:custGeom>
              <a:avLst/>
              <a:gdLst/>
              <a:ahLst/>
              <a:cxnLst>
                <a:cxn ang="0">
                  <a:pos x="0" y="5"/>
                </a:cxn>
                <a:cxn ang="0">
                  <a:pos x="5" y="0"/>
                </a:cxn>
                <a:cxn ang="0">
                  <a:pos x="17" y="10"/>
                </a:cxn>
                <a:cxn ang="0">
                  <a:pos x="0" y="5"/>
                </a:cxn>
              </a:cxnLst>
              <a:rect l="0" t="0" r="r" b="b"/>
              <a:pathLst>
                <a:path w="17" h="10">
                  <a:moveTo>
                    <a:pt x="0" y="5"/>
                  </a:moveTo>
                  <a:lnTo>
                    <a:pt x="5" y="0"/>
                  </a:lnTo>
                  <a:lnTo>
                    <a:pt x="17" y="10"/>
                  </a:lnTo>
                  <a:lnTo>
                    <a:pt x="0"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noEditPoints="1"/>
            </p:cNvSpPr>
            <p:nvPr/>
          </p:nvSpPr>
          <p:spPr bwMode="auto">
            <a:xfrm>
              <a:off x="3903664" y="3427414"/>
              <a:ext cx="115888" cy="68263"/>
            </a:xfrm>
            <a:custGeom>
              <a:avLst/>
              <a:gdLst/>
              <a:ahLst/>
              <a:cxnLst>
                <a:cxn ang="0">
                  <a:pos x="30" y="18"/>
                </a:cxn>
                <a:cxn ang="0">
                  <a:pos x="31" y="16"/>
                </a:cxn>
                <a:cxn ang="0">
                  <a:pos x="30" y="15"/>
                </a:cxn>
                <a:cxn ang="0">
                  <a:pos x="29" y="15"/>
                </a:cxn>
                <a:cxn ang="0">
                  <a:pos x="29" y="15"/>
                </a:cxn>
                <a:cxn ang="0">
                  <a:pos x="21" y="8"/>
                </a:cxn>
                <a:cxn ang="0">
                  <a:pos x="18" y="7"/>
                </a:cxn>
                <a:cxn ang="0">
                  <a:pos x="19" y="6"/>
                </a:cxn>
                <a:cxn ang="0">
                  <a:pos x="17" y="4"/>
                </a:cxn>
                <a:cxn ang="0">
                  <a:pos x="16" y="4"/>
                </a:cxn>
                <a:cxn ang="0">
                  <a:pos x="11" y="6"/>
                </a:cxn>
                <a:cxn ang="0">
                  <a:pos x="19" y="9"/>
                </a:cxn>
                <a:cxn ang="0">
                  <a:pos x="21" y="14"/>
                </a:cxn>
                <a:cxn ang="0">
                  <a:pos x="23" y="14"/>
                </a:cxn>
                <a:cxn ang="0">
                  <a:pos x="21" y="18"/>
                </a:cxn>
                <a:cxn ang="0">
                  <a:pos x="30" y="18"/>
                </a:cxn>
                <a:cxn ang="0">
                  <a:pos x="14" y="2"/>
                </a:cxn>
                <a:cxn ang="0">
                  <a:pos x="15" y="2"/>
                </a:cxn>
                <a:cxn ang="0">
                  <a:pos x="13" y="0"/>
                </a:cxn>
                <a:cxn ang="0">
                  <a:pos x="6" y="1"/>
                </a:cxn>
                <a:cxn ang="0">
                  <a:pos x="0" y="6"/>
                </a:cxn>
                <a:cxn ang="0">
                  <a:pos x="8" y="2"/>
                </a:cxn>
                <a:cxn ang="0">
                  <a:pos x="11" y="3"/>
                </a:cxn>
                <a:cxn ang="0">
                  <a:pos x="10" y="5"/>
                </a:cxn>
                <a:cxn ang="0">
                  <a:pos x="14" y="2"/>
                </a:cxn>
              </a:cxnLst>
              <a:rect l="0" t="0" r="r" b="b"/>
              <a:pathLst>
                <a:path w="31" h="18">
                  <a:moveTo>
                    <a:pt x="30" y="18"/>
                  </a:moveTo>
                  <a:cubicBezTo>
                    <a:pt x="31" y="16"/>
                    <a:pt x="31" y="16"/>
                    <a:pt x="31" y="16"/>
                  </a:cubicBezTo>
                  <a:cubicBezTo>
                    <a:pt x="30" y="15"/>
                    <a:pt x="30" y="15"/>
                    <a:pt x="30" y="15"/>
                  </a:cubicBezTo>
                  <a:cubicBezTo>
                    <a:pt x="29" y="15"/>
                    <a:pt x="29" y="15"/>
                    <a:pt x="29" y="15"/>
                  </a:cubicBezTo>
                  <a:cubicBezTo>
                    <a:pt x="29" y="15"/>
                    <a:pt x="29" y="15"/>
                    <a:pt x="29" y="15"/>
                  </a:cubicBezTo>
                  <a:cubicBezTo>
                    <a:pt x="21" y="8"/>
                    <a:pt x="21" y="8"/>
                    <a:pt x="21" y="8"/>
                  </a:cubicBezTo>
                  <a:cubicBezTo>
                    <a:pt x="18" y="7"/>
                    <a:pt x="18" y="7"/>
                    <a:pt x="18" y="7"/>
                  </a:cubicBezTo>
                  <a:cubicBezTo>
                    <a:pt x="19" y="6"/>
                    <a:pt x="19" y="6"/>
                    <a:pt x="19" y="6"/>
                  </a:cubicBezTo>
                  <a:cubicBezTo>
                    <a:pt x="17" y="4"/>
                    <a:pt x="17" y="4"/>
                    <a:pt x="17" y="4"/>
                  </a:cubicBezTo>
                  <a:cubicBezTo>
                    <a:pt x="16" y="4"/>
                    <a:pt x="16" y="4"/>
                    <a:pt x="16" y="4"/>
                  </a:cubicBezTo>
                  <a:cubicBezTo>
                    <a:pt x="11" y="6"/>
                    <a:pt x="11" y="6"/>
                    <a:pt x="11" y="6"/>
                  </a:cubicBezTo>
                  <a:cubicBezTo>
                    <a:pt x="19" y="9"/>
                    <a:pt x="19" y="9"/>
                    <a:pt x="19" y="9"/>
                  </a:cubicBezTo>
                  <a:cubicBezTo>
                    <a:pt x="21" y="14"/>
                    <a:pt x="21" y="14"/>
                    <a:pt x="21" y="14"/>
                  </a:cubicBezTo>
                  <a:cubicBezTo>
                    <a:pt x="22" y="14"/>
                    <a:pt x="22" y="14"/>
                    <a:pt x="23" y="14"/>
                  </a:cubicBezTo>
                  <a:cubicBezTo>
                    <a:pt x="21" y="18"/>
                    <a:pt x="21" y="18"/>
                    <a:pt x="21" y="18"/>
                  </a:cubicBezTo>
                  <a:cubicBezTo>
                    <a:pt x="30" y="18"/>
                    <a:pt x="30" y="18"/>
                    <a:pt x="30" y="18"/>
                  </a:cubicBezTo>
                  <a:moveTo>
                    <a:pt x="14" y="2"/>
                  </a:moveTo>
                  <a:cubicBezTo>
                    <a:pt x="15" y="2"/>
                    <a:pt x="15" y="2"/>
                    <a:pt x="15" y="2"/>
                  </a:cubicBezTo>
                  <a:cubicBezTo>
                    <a:pt x="13" y="0"/>
                    <a:pt x="13" y="0"/>
                    <a:pt x="13" y="0"/>
                  </a:cubicBezTo>
                  <a:cubicBezTo>
                    <a:pt x="6" y="1"/>
                    <a:pt x="6" y="1"/>
                    <a:pt x="6" y="1"/>
                  </a:cubicBezTo>
                  <a:cubicBezTo>
                    <a:pt x="0" y="6"/>
                    <a:pt x="0" y="6"/>
                    <a:pt x="0" y="6"/>
                  </a:cubicBezTo>
                  <a:cubicBezTo>
                    <a:pt x="8" y="2"/>
                    <a:pt x="8" y="2"/>
                    <a:pt x="8" y="2"/>
                  </a:cubicBezTo>
                  <a:cubicBezTo>
                    <a:pt x="11" y="3"/>
                    <a:pt x="11" y="3"/>
                    <a:pt x="11" y="3"/>
                  </a:cubicBezTo>
                  <a:cubicBezTo>
                    <a:pt x="10" y="5"/>
                    <a:pt x="10" y="5"/>
                    <a:pt x="10" y="5"/>
                  </a:cubicBezTo>
                  <a:cubicBezTo>
                    <a:pt x="14" y="2"/>
                    <a:pt x="14" y="2"/>
                    <a:pt x="14"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17"/>
            <p:cNvSpPr>
              <a:spLocks/>
            </p:cNvSpPr>
            <p:nvPr/>
          </p:nvSpPr>
          <p:spPr bwMode="auto">
            <a:xfrm>
              <a:off x="4016376" y="3498851"/>
              <a:ext cx="60325" cy="49213"/>
            </a:xfrm>
            <a:custGeom>
              <a:avLst/>
              <a:gdLst/>
              <a:ahLst/>
              <a:cxnLst>
                <a:cxn ang="0">
                  <a:pos x="21" y="21"/>
                </a:cxn>
                <a:cxn ang="0">
                  <a:pos x="31" y="24"/>
                </a:cxn>
                <a:cxn ang="0">
                  <a:pos x="24" y="31"/>
                </a:cxn>
                <a:cxn ang="0">
                  <a:pos x="21" y="24"/>
                </a:cxn>
                <a:cxn ang="0">
                  <a:pos x="0" y="19"/>
                </a:cxn>
                <a:cxn ang="0">
                  <a:pos x="19" y="19"/>
                </a:cxn>
                <a:cxn ang="0">
                  <a:pos x="12" y="2"/>
                </a:cxn>
                <a:cxn ang="0">
                  <a:pos x="14" y="0"/>
                </a:cxn>
                <a:cxn ang="0">
                  <a:pos x="17" y="0"/>
                </a:cxn>
                <a:cxn ang="0">
                  <a:pos x="33" y="5"/>
                </a:cxn>
                <a:cxn ang="0">
                  <a:pos x="33" y="7"/>
                </a:cxn>
                <a:cxn ang="0">
                  <a:pos x="38" y="21"/>
                </a:cxn>
                <a:cxn ang="0">
                  <a:pos x="21" y="21"/>
                </a:cxn>
              </a:cxnLst>
              <a:rect l="0" t="0" r="r" b="b"/>
              <a:pathLst>
                <a:path w="38" h="31">
                  <a:moveTo>
                    <a:pt x="21" y="21"/>
                  </a:moveTo>
                  <a:lnTo>
                    <a:pt x="31" y="24"/>
                  </a:lnTo>
                  <a:lnTo>
                    <a:pt x="24" y="31"/>
                  </a:lnTo>
                  <a:lnTo>
                    <a:pt x="21" y="24"/>
                  </a:lnTo>
                  <a:lnTo>
                    <a:pt x="0" y="19"/>
                  </a:lnTo>
                  <a:lnTo>
                    <a:pt x="19" y="19"/>
                  </a:lnTo>
                  <a:lnTo>
                    <a:pt x="12" y="2"/>
                  </a:lnTo>
                  <a:lnTo>
                    <a:pt x="14" y="0"/>
                  </a:lnTo>
                  <a:lnTo>
                    <a:pt x="17" y="0"/>
                  </a:lnTo>
                  <a:lnTo>
                    <a:pt x="33" y="5"/>
                  </a:lnTo>
                  <a:lnTo>
                    <a:pt x="33" y="7"/>
                  </a:lnTo>
                  <a:lnTo>
                    <a:pt x="38" y="21"/>
                  </a:lnTo>
                  <a:lnTo>
                    <a:pt x="21" y="21"/>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a:off x="4016376" y="3498851"/>
              <a:ext cx="60325" cy="49213"/>
            </a:xfrm>
            <a:custGeom>
              <a:avLst/>
              <a:gdLst/>
              <a:ahLst/>
              <a:cxnLst>
                <a:cxn ang="0">
                  <a:pos x="21" y="21"/>
                </a:cxn>
                <a:cxn ang="0">
                  <a:pos x="31" y="24"/>
                </a:cxn>
                <a:cxn ang="0">
                  <a:pos x="24" y="31"/>
                </a:cxn>
                <a:cxn ang="0">
                  <a:pos x="21" y="24"/>
                </a:cxn>
                <a:cxn ang="0">
                  <a:pos x="0" y="19"/>
                </a:cxn>
                <a:cxn ang="0">
                  <a:pos x="19" y="19"/>
                </a:cxn>
                <a:cxn ang="0">
                  <a:pos x="12" y="2"/>
                </a:cxn>
                <a:cxn ang="0">
                  <a:pos x="14" y="0"/>
                </a:cxn>
                <a:cxn ang="0">
                  <a:pos x="17" y="0"/>
                </a:cxn>
                <a:cxn ang="0">
                  <a:pos x="33" y="5"/>
                </a:cxn>
                <a:cxn ang="0">
                  <a:pos x="33" y="7"/>
                </a:cxn>
                <a:cxn ang="0">
                  <a:pos x="38" y="21"/>
                </a:cxn>
                <a:cxn ang="0">
                  <a:pos x="21" y="21"/>
                </a:cxn>
              </a:cxnLst>
              <a:rect l="0" t="0" r="r" b="b"/>
              <a:pathLst>
                <a:path w="38" h="31">
                  <a:moveTo>
                    <a:pt x="21" y="21"/>
                  </a:moveTo>
                  <a:lnTo>
                    <a:pt x="31" y="24"/>
                  </a:lnTo>
                  <a:lnTo>
                    <a:pt x="24" y="31"/>
                  </a:lnTo>
                  <a:lnTo>
                    <a:pt x="21" y="24"/>
                  </a:lnTo>
                  <a:lnTo>
                    <a:pt x="0" y="19"/>
                  </a:lnTo>
                  <a:lnTo>
                    <a:pt x="19" y="19"/>
                  </a:lnTo>
                  <a:lnTo>
                    <a:pt x="12" y="2"/>
                  </a:lnTo>
                  <a:lnTo>
                    <a:pt x="14" y="0"/>
                  </a:lnTo>
                  <a:lnTo>
                    <a:pt x="17" y="0"/>
                  </a:lnTo>
                  <a:lnTo>
                    <a:pt x="33" y="5"/>
                  </a:lnTo>
                  <a:lnTo>
                    <a:pt x="33" y="7"/>
                  </a:lnTo>
                  <a:lnTo>
                    <a:pt x="38" y="21"/>
                  </a:lnTo>
                  <a:lnTo>
                    <a:pt x="21" y="21"/>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9"/>
            <p:cNvSpPr>
              <a:spLocks noEditPoints="1"/>
            </p:cNvSpPr>
            <p:nvPr/>
          </p:nvSpPr>
          <p:spPr bwMode="auto">
            <a:xfrm>
              <a:off x="4113214" y="3540126"/>
              <a:ext cx="23813" cy="3175"/>
            </a:xfrm>
            <a:custGeom>
              <a:avLst/>
              <a:gdLst/>
              <a:ahLst/>
              <a:cxnLst>
                <a:cxn ang="0">
                  <a:pos x="0" y="2"/>
                </a:cxn>
                <a:cxn ang="0">
                  <a:pos x="5" y="2"/>
                </a:cxn>
                <a:cxn ang="0">
                  <a:pos x="0" y="0"/>
                </a:cxn>
                <a:cxn ang="0">
                  <a:pos x="0" y="2"/>
                </a:cxn>
                <a:cxn ang="0">
                  <a:pos x="10" y="0"/>
                </a:cxn>
                <a:cxn ang="0">
                  <a:pos x="15" y="0"/>
                </a:cxn>
                <a:cxn ang="0">
                  <a:pos x="10" y="0"/>
                </a:cxn>
                <a:cxn ang="0">
                  <a:pos x="10" y="0"/>
                </a:cxn>
              </a:cxnLst>
              <a:rect l="0" t="0" r="r" b="b"/>
              <a:pathLst>
                <a:path w="15" h="2">
                  <a:moveTo>
                    <a:pt x="0" y="2"/>
                  </a:moveTo>
                  <a:lnTo>
                    <a:pt x="5" y="2"/>
                  </a:lnTo>
                  <a:lnTo>
                    <a:pt x="0" y="0"/>
                  </a:lnTo>
                  <a:lnTo>
                    <a:pt x="0" y="2"/>
                  </a:lnTo>
                  <a:close/>
                  <a:moveTo>
                    <a:pt x="10" y="0"/>
                  </a:moveTo>
                  <a:lnTo>
                    <a:pt x="15" y="0"/>
                  </a:lnTo>
                  <a:lnTo>
                    <a:pt x="10" y="0"/>
                  </a:lnTo>
                  <a:lnTo>
                    <a:pt x="10" y="0"/>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0"/>
            <p:cNvSpPr>
              <a:spLocks noEditPoints="1"/>
            </p:cNvSpPr>
            <p:nvPr/>
          </p:nvSpPr>
          <p:spPr bwMode="auto">
            <a:xfrm>
              <a:off x="4113214" y="3540126"/>
              <a:ext cx="23813" cy="3175"/>
            </a:xfrm>
            <a:custGeom>
              <a:avLst/>
              <a:gdLst/>
              <a:ahLst/>
              <a:cxnLst>
                <a:cxn ang="0">
                  <a:pos x="0" y="2"/>
                </a:cxn>
                <a:cxn ang="0">
                  <a:pos x="5" y="2"/>
                </a:cxn>
                <a:cxn ang="0">
                  <a:pos x="0" y="0"/>
                </a:cxn>
                <a:cxn ang="0">
                  <a:pos x="0" y="2"/>
                </a:cxn>
                <a:cxn ang="0">
                  <a:pos x="10" y="0"/>
                </a:cxn>
                <a:cxn ang="0">
                  <a:pos x="15" y="0"/>
                </a:cxn>
                <a:cxn ang="0">
                  <a:pos x="10" y="0"/>
                </a:cxn>
                <a:cxn ang="0">
                  <a:pos x="10" y="0"/>
                </a:cxn>
              </a:cxnLst>
              <a:rect l="0" t="0" r="r" b="b"/>
              <a:pathLst>
                <a:path w="15" h="2">
                  <a:moveTo>
                    <a:pt x="0" y="2"/>
                  </a:moveTo>
                  <a:lnTo>
                    <a:pt x="5" y="2"/>
                  </a:lnTo>
                  <a:lnTo>
                    <a:pt x="0" y="0"/>
                  </a:lnTo>
                  <a:lnTo>
                    <a:pt x="0" y="2"/>
                  </a:lnTo>
                  <a:moveTo>
                    <a:pt x="10" y="0"/>
                  </a:moveTo>
                  <a:lnTo>
                    <a:pt x="15" y="0"/>
                  </a:lnTo>
                  <a:lnTo>
                    <a:pt x="10" y="0"/>
                  </a:lnTo>
                  <a:lnTo>
                    <a:pt x="10" y="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1"/>
            <p:cNvSpPr>
              <a:spLocks/>
            </p:cNvSpPr>
            <p:nvPr/>
          </p:nvSpPr>
          <p:spPr bwMode="auto">
            <a:xfrm>
              <a:off x="4371976" y="2782889"/>
              <a:ext cx="15875" cy="11113"/>
            </a:xfrm>
            <a:custGeom>
              <a:avLst/>
              <a:gdLst/>
              <a:ahLst/>
              <a:cxnLst>
                <a:cxn ang="0">
                  <a:pos x="0" y="3"/>
                </a:cxn>
                <a:cxn ang="0">
                  <a:pos x="3" y="0"/>
                </a:cxn>
                <a:cxn ang="0">
                  <a:pos x="4" y="0"/>
                </a:cxn>
                <a:cxn ang="0">
                  <a:pos x="0" y="3"/>
                </a:cxn>
              </a:cxnLst>
              <a:rect l="0" t="0" r="r" b="b"/>
              <a:pathLst>
                <a:path w="4" h="3">
                  <a:moveTo>
                    <a:pt x="0" y="3"/>
                  </a:moveTo>
                  <a:cubicBezTo>
                    <a:pt x="3" y="0"/>
                    <a:pt x="3" y="0"/>
                    <a:pt x="3" y="0"/>
                  </a:cubicBezTo>
                  <a:cubicBezTo>
                    <a:pt x="3" y="0"/>
                    <a:pt x="4" y="0"/>
                    <a:pt x="4" y="0"/>
                  </a:cubicBezTo>
                  <a:cubicBezTo>
                    <a:pt x="0" y="3"/>
                    <a:pt x="0" y="3"/>
                    <a:pt x="0"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22"/>
            <p:cNvSpPr>
              <a:spLocks/>
            </p:cNvSpPr>
            <p:nvPr/>
          </p:nvSpPr>
          <p:spPr bwMode="auto">
            <a:xfrm>
              <a:off x="4297364" y="2857501"/>
              <a:ext cx="19050" cy="11113"/>
            </a:xfrm>
            <a:custGeom>
              <a:avLst/>
              <a:gdLst/>
              <a:ahLst/>
              <a:cxnLst>
                <a:cxn ang="0">
                  <a:pos x="5" y="7"/>
                </a:cxn>
                <a:cxn ang="0">
                  <a:pos x="7" y="5"/>
                </a:cxn>
                <a:cxn ang="0">
                  <a:pos x="0" y="7"/>
                </a:cxn>
                <a:cxn ang="0">
                  <a:pos x="7" y="2"/>
                </a:cxn>
                <a:cxn ang="0">
                  <a:pos x="3" y="2"/>
                </a:cxn>
                <a:cxn ang="0">
                  <a:pos x="12" y="0"/>
                </a:cxn>
                <a:cxn ang="0">
                  <a:pos x="5" y="7"/>
                </a:cxn>
              </a:cxnLst>
              <a:rect l="0" t="0" r="r" b="b"/>
              <a:pathLst>
                <a:path w="12" h="7">
                  <a:moveTo>
                    <a:pt x="5" y="7"/>
                  </a:moveTo>
                  <a:lnTo>
                    <a:pt x="7" y="5"/>
                  </a:lnTo>
                  <a:lnTo>
                    <a:pt x="0" y="7"/>
                  </a:lnTo>
                  <a:lnTo>
                    <a:pt x="7" y="2"/>
                  </a:lnTo>
                  <a:lnTo>
                    <a:pt x="3" y="2"/>
                  </a:lnTo>
                  <a:lnTo>
                    <a:pt x="12" y="0"/>
                  </a:lnTo>
                  <a:lnTo>
                    <a:pt x="5" y="7"/>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23"/>
            <p:cNvSpPr>
              <a:spLocks/>
            </p:cNvSpPr>
            <p:nvPr/>
          </p:nvSpPr>
          <p:spPr bwMode="auto">
            <a:xfrm>
              <a:off x="4297364" y="2857501"/>
              <a:ext cx="19050" cy="11113"/>
            </a:xfrm>
            <a:custGeom>
              <a:avLst/>
              <a:gdLst/>
              <a:ahLst/>
              <a:cxnLst>
                <a:cxn ang="0">
                  <a:pos x="5" y="7"/>
                </a:cxn>
                <a:cxn ang="0">
                  <a:pos x="7" y="5"/>
                </a:cxn>
                <a:cxn ang="0">
                  <a:pos x="0" y="7"/>
                </a:cxn>
                <a:cxn ang="0">
                  <a:pos x="7" y="2"/>
                </a:cxn>
                <a:cxn ang="0">
                  <a:pos x="3" y="2"/>
                </a:cxn>
                <a:cxn ang="0">
                  <a:pos x="12" y="0"/>
                </a:cxn>
                <a:cxn ang="0">
                  <a:pos x="5" y="7"/>
                </a:cxn>
              </a:cxnLst>
              <a:rect l="0" t="0" r="r" b="b"/>
              <a:pathLst>
                <a:path w="12" h="7">
                  <a:moveTo>
                    <a:pt x="5" y="7"/>
                  </a:moveTo>
                  <a:lnTo>
                    <a:pt x="7" y="5"/>
                  </a:lnTo>
                  <a:lnTo>
                    <a:pt x="0" y="7"/>
                  </a:lnTo>
                  <a:lnTo>
                    <a:pt x="7" y="2"/>
                  </a:lnTo>
                  <a:lnTo>
                    <a:pt x="3" y="2"/>
                  </a:lnTo>
                  <a:lnTo>
                    <a:pt x="12" y="0"/>
                  </a:lnTo>
                  <a:lnTo>
                    <a:pt x="5"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 name="Freeform 24"/>
            <p:cNvSpPr>
              <a:spLocks noEditPoints="1"/>
            </p:cNvSpPr>
            <p:nvPr/>
          </p:nvSpPr>
          <p:spPr bwMode="auto">
            <a:xfrm>
              <a:off x="4413251" y="2965451"/>
              <a:ext cx="68263" cy="57150"/>
            </a:xfrm>
            <a:custGeom>
              <a:avLst/>
              <a:gdLst/>
              <a:ahLst/>
              <a:cxnLst>
                <a:cxn ang="0">
                  <a:pos x="11" y="14"/>
                </a:cxn>
                <a:cxn ang="0">
                  <a:pos x="14" y="13"/>
                </a:cxn>
                <a:cxn ang="0">
                  <a:pos x="10" y="13"/>
                </a:cxn>
                <a:cxn ang="0">
                  <a:pos x="9" y="14"/>
                </a:cxn>
                <a:cxn ang="0">
                  <a:pos x="11" y="14"/>
                </a:cxn>
                <a:cxn ang="0">
                  <a:pos x="18" y="15"/>
                </a:cxn>
                <a:cxn ang="0">
                  <a:pos x="18" y="13"/>
                </a:cxn>
                <a:cxn ang="0">
                  <a:pos x="15" y="13"/>
                </a:cxn>
                <a:cxn ang="0">
                  <a:pos x="14" y="14"/>
                </a:cxn>
                <a:cxn ang="0">
                  <a:pos x="17" y="15"/>
                </a:cxn>
                <a:cxn ang="0">
                  <a:pos x="18" y="15"/>
                </a:cxn>
                <a:cxn ang="0">
                  <a:pos x="8" y="11"/>
                </a:cxn>
                <a:cxn ang="0">
                  <a:pos x="17" y="3"/>
                </a:cxn>
                <a:cxn ang="0">
                  <a:pos x="16" y="3"/>
                </a:cxn>
                <a:cxn ang="0">
                  <a:pos x="16" y="0"/>
                </a:cxn>
                <a:cxn ang="0">
                  <a:pos x="13" y="2"/>
                </a:cxn>
                <a:cxn ang="0">
                  <a:pos x="14" y="0"/>
                </a:cxn>
                <a:cxn ang="0">
                  <a:pos x="11" y="1"/>
                </a:cxn>
                <a:cxn ang="0">
                  <a:pos x="10" y="1"/>
                </a:cxn>
                <a:cxn ang="0">
                  <a:pos x="1" y="9"/>
                </a:cxn>
                <a:cxn ang="0">
                  <a:pos x="0" y="11"/>
                </a:cxn>
                <a:cxn ang="0">
                  <a:pos x="8" y="11"/>
                </a:cxn>
                <a:cxn ang="0">
                  <a:pos x="8" y="11"/>
                </a:cxn>
              </a:cxnLst>
              <a:rect l="0" t="0" r="r" b="b"/>
              <a:pathLst>
                <a:path w="18" h="15">
                  <a:moveTo>
                    <a:pt x="11" y="14"/>
                  </a:moveTo>
                  <a:cubicBezTo>
                    <a:pt x="14" y="13"/>
                    <a:pt x="14" y="13"/>
                    <a:pt x="14" y="13"/>
                  </a:cubicBezTo>
                  <a:cubicBezTo>
                    <a:pt x="13" y="13"/>
                    <a:pt x="11" y="13"/>
                    <a:pt x="10" y="13"/>
                  </a:cubicBezTo>
                  <a:cubicBezTo>
                    <a:pt x="9" y="14"/>
                    <a:pt x="9" y="14"/>
                    <a:pt x="9" y="14"/>
                  </a:cubicBezTo>
                  <a:cubicBezTo>
                    <a:pt x="11" y="14"/>
                    <a:pt x="11" y="14"/>
                    <a:pt x="11" y="14"/>
                  </a:cubicBezTo>
                  <a:moveTo>
                    <a:pt x="18" y="15"/>
                  </a:moveTo>
                  <a:cubicBezTo>
                    <a:pt x="18" y="13"/>
                    <a:pt x="18" y="13"/>
                    <a:pt x="18" y="13"/>
                  </a:cubicBezTo>
                  <a:cubicBezTo>
                    <a:pt x="17" y="13"/>
                    <a:pt x="16" y="13"/>
                    <a:pt x="15" y="13"/>
                  </a:cubicBezTo>
                  <a:cubicBezTo>
                    <a:pt x="14" y="14"/>
                    <a:pt x="14" y="14"/>
                    <a:pt x="14" y="14"/>
                  </a:cubicBezTo>
                  <a:cubicBezTo>
                    <a:pt x="17" y="15"/>
                    <a:pt x="17" y="15"/>
                    <a:pt x="17" y="15"/>
                  </a:cubicBezTo>
                  <a:cubicBezTo>
                    <a:pt x="18" y="15"/>
                    <a:pt x="18" y="15"/>
                    <a:pt x="18" y="15"/>
                  </a:cubicBezTo>
                  <a:moveTo>
                    <a:pt x="8" y="11"/>
                  </a:moveTo>
                  <a:cubicBezTo>
                    <a:pt x="17" y="3"/>
                    <a:pt x="17" y="3"/>
                    <a:pt x="17" y="3"/>
                  </a:cubicBezTo>
                  <a:cubicBezTo>
                    <a:pt x="16" y="3"/>
                    <a:pt x="16" y="3"/>
                    <a:pt x="16" y="3"/>
                  </a:cubicBezTo>
                  <a:cubicBezTo>
                    <a:pt x="16" y="0"/>
                    <a:pt x="16" y="0"/>
                    <a:pt x="16" y="0"/>
                  </a:cubicBezTo>
                  <a:cubicBezTo>
                    <a:pt x="13" y="2"/>
                    <a:pt x="13" y="2"/>
                    <a:pt x="13" y="2"/>
                  </a:cubicBezTo>
                  <a:cubicBezTo>
                    <a:pt x="14" y="0"/>
                    <a:pt x="14" y="0"/>
                    <a:pt x="14" y="0"/>
                  </a:cubicBezTo>
                  <a:cubicBezTo>
                    <a:pt x="11" y="1"/>
                    <a:pt x="11" y="1"/>
                    <a:pt x="11" y="1"/>
                  </a:cubicBezTo>
                  <a:cubicBezTo>
                    <a:pt x="10" y="1"/>
                    <a:pt x="10" y="1"/>
                    <a:pt x="10" y="1"/>
                  </a:cubicBezTo>
                  <a:cubicBezTo>
                    <a:pt x="1" y="9"/>
                    <a:pt x="1" y="9"/>
                    <a:pt x="1" y="9"/>
                  </a:cubicBezTo>
                  <a:cubicBezTo>
                    <a:pt x="0" y="11"/>
                    <a:pt x="0" y="11"/>
                    <a:pt x="0" y="11"/>
                  </a:cubicBezTo>
                  <a:cubicBezTo>
                    <a:pt x="3" y="11"/>
                    <a:pt x="6" y="11"/>
                    <a:pt x="8" y="11"/>
                  </a:cubicBezTo>
                  <a:cubicBezTo>
                    <a:pt x="8" y="11"/>
                    <a:pt x="8" y="11"/>
                    <a:pt x="8" y="11"/>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 name="Freeform 25"/>
            <p:cNvSpPr>
              <a:spLocks/>
            </p:cNvSpPr>
            <p:nvPr/>
          </p:nvSpPr>
          <p:spPr bwMode="auto">
            <a:xfrm>
              <a:off x="4354514" y="2747964"/>
              <a:ext cx="44450" cy="19050"/>
            </a:xfrm>
            <a:custGeom>
              <a:avLst/>
              <a:gdLst/>
              <a:ahLst/>
              <a:cxnLst>
                <a:cxn ang="0">
                  <a:pos x="16" y="10"/>
                </a:cxn>
                <a:cxn ang="0">
                  <a:pos x="14" y="8"/>
                </a:cxn>
                <a:cxn ang="0">
                  <a:pos x="0" y="12"/>
                </a:cxn>
                <a:cxn ang="0">
                  <a:pos x="19" y="5"/>
                </a:cxn>
                <a:cxn ang="0">
                  <a:pos x="28" y="0"/>
                </a:cxn>
                <a:cxn ang="0">
                  <a:pos x="28" y="3"/>
                </a:cxn>
                <a:cxn ang="0">
                  <a:pos x="16" y="10"/>
                </a:cxn>
              </a:cxnLst>
              <a:rect l="0" t="0" r="r" b="b"/>
              <a:pathLst>
                <a:path w="28" h="12">
                  <a:moveTo>
                    <a:pt x="16" y="10"/>
                  </a:moveTo>
                  <a:lnTo>
                    <a:pt x="14" y="8"/>
                  </a:lnTo>
                  <a:lnTo>
                    <a:pt x="0" y="12"/>
                  </a:lnTo>
                  <a:lnTo>
                    <a:pt x="19" y="5"/>
                  </a:lnTo>
                  <a:lnTo>
                    <a:pt x="28" y="0"/>
                  </a:lnTo>
                  <a:lnTo>
                    <a:pt x="28" y="3"/>
                  </a:lnTo>
                  <a:lnTo>
                    <a:pt x="16" y="10"/>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26"/>
            <p:cNvSpPr>
              <a:spLocks/>
            </p:cNvSpPr>
            <p:nvPr/>
          </p:nvSpPr>
          <p:spPr bwMode="auto">
            <a:xfrm>
              <a:off x="4354514" y="2747964"/>
              <a:ext cx="44450" cy="19050"/>
            </a:xfrm>
            <a:custGeom>
              <a:avLst/>
              <a:gdLst/>
              <a:ahLst/>
              <a:cxnLst>
                <a:cxn ang="0">
                  <a:pos x="16" y="10"/>
                </a:cxn>
                <a:cxn ang="0">
                  <a:pos x="14" y="8"/>
                </a:cxn>
                <a:cxn ang="0">
                  <a:pos x="0" y="12"/>
                </a:cxn>
                <a:cxn ang="0">
                  <a:pos x="19" y="5"/>
                </a:cxn>
                <a:cxn ang="0">
                  <a:pos x="28" y="0"/>
                </a:cxn>
                <a:cxn ang="0">
                  <a:pos x="28" y="3"/>
                </a:cxn>
                <a:cxn ang="0">
                  <a:pos x="16" y="10"/>
                </a:cxn>
              </a:cxnLst>
              <a:rect l="0" t="0" r="r" b="b"/>
              <a:pathLst>
                <a:path w="28" h="12">
                  <a:moveTo>
                    <a:pt x="16" y="10"/>
                  </a:moveTo>
                  <a:lnTo>
                    <a:pt x="14" y="8"/>
                  </a:lnTo>
                  <a:lnTo>
                    <a:pt x="0" y="12"/>
                  </a:lnTo>
                  <a:lnTo>
                    <a:pt x="19" y="5"/>
                  </a:lnTo>
                  <a:lnTo>
                    <a:pt x="28" y="0"/>
                  </a:lnTo>
                  <a:lnTo>
                    <a:pt x="28" y="3"/>
                  </a:lnTo>
                  <a:lnTo>
                    <a:pt x="16" y="1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27"/>
            <p:cNvSpPr>
              <a:spLocks/>
            </p:cNvSpPr>
            <p:nvPr/>
          </p:nvSpPr>
          <p:spPr bwMode="auto">
            <a:xfrm>
              <a:off x="4470401" y="2714626"/>
              <a:ext cx="22225" cy="11113"/>
            </a:xfrm>
            <a:custGeom>
              <a:avLst/>
              <a:gdLst/>
              <a:ahLst/>
              <a:cxnLst>
                <a:cxn ang="0">
                  <a:pos x="5" y="7"/>
                </a:cxn>
                <a:cxn ang="0">
                  <a:pos x="0" y="7"/>
                </a:cxn>
                <a:cxn ang="0">
                  <a:pos x="2" y="5"/>
                </a:cxn>
                <a:cxn ang="0">
                  <a:pos x="9" y="0"/>
                </a:cxn>
                <a:cxn ang="0">
                  <a:pos x="14" y="3"/>
                </a:cxn>
                <a:cxn ang="0">
                  <a:pos x="5" y="7"/>
                </a:cxn>
              </a:cxnLst>
              <a:rect l="0" t="0" r="r" b="b"/>
              <a:pathLst>
                <a:path w="14" h="7">
                  <a:moveTo>
                    <a:pt x="5" y="7"/>
                  </a:moveTo>
                  <a:lnTo>
                    <a:pt x="0" y="7"/>
                  </a:lnTo>
                  <a:lnTo>
                    <a:pt x="2" y="5"/>
                  </a:lnTo>
                  <a:lnTo>
                    <a:pt x="9" y="0"/>
                  </a:lnTo>
                  <a:lnTo>
                    <a:pt x="14" y="3"/>
                  </a:lnTo>
                  <a:lnTo>
                    <a:pt x="5" y="7"/>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8"/>
            <p:cNvSpPr>
              <a:spLocks/>
            </p:cNvSpPr>
            <p:nvPr/>
          </p:nvSpPr>
          <p:spPr bwMode="auto">
            <a:xfrm>
              <a:off x="4470401" y="2714626"/>
              <a:ext cx="22225" cy="11113"/>
            </a:xfrm>
            <a:custGeom>
              <a:avLst/>
              <a:gdLst/>
              <a:ahLst/>
              <a:cxnLst>
                <a:cxn ang="0">
                  <a:pos x="5" y="7"/>
                </a:cxn>
                <a:cxn ang="0">
                  <a:pos x="0" y="7"/>
                </a:cxn>
                <a:cxn ang="0">
                  <a:pos x="2" y="5"/>
                </a:cxn>
                <a:cxn ang="0">
                  <a:pos x="9" y="0"/>
                </a:cxn>
                <a:cxn ang="0">
                  <a:pos x="14" y="3"/>
                </a:cxn>
                <a:cxn ang="0">
                  <a:pos x="5" y="7"/>
                </a:cxn>
              </a:cxnLst>
              <a:rect l="0" t="0" r="r" b="b"/>
              <a:pathLst>
                <a:path w="14" h="7">
                  <a:moveTo>
                    <a:pt x="5" y="7"/>
                  </a:moveTo>
                  <a:lnTo>
                    <a:pt x="0" y="7"/>
                  </a:lnTo>
                  <a:lnTo>
                    <a:pt x="2" y="5"/>
                  </a:lnTo>
                  <a:lnTo>
                    <a:pt x="9" y="0"/>
                  </a:lnTo>
                  <a:lnTo>
                    <a:pt x="14" y="3"/>
                  </a:lnTo>
                  <a:lnTo>
                    <a:pt x="5"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9"/>
            <p:cNvSpPr>
              <a:spLocks noEditPoints="1"/>
            </p:cNvSpPr>
            <p:nvPr/>
          </p:nvSpPr>
          <p:spPr bwMode="auto">
            <a:xfrm>
              <a:off x="4424364" y="2654301"/>
              <a:ext cx="142875" cy="134938"/>
            </a:xfrm>
            <a:custGeom>
              <a:avLst/>
              <a:gdLst/>
              <a:ahLst/>
              <a:cxnLst>
                <a:cxn ang="0">
                  <a:pos x="24" y="33"/>
                </a:cxn>
                <a:cxn ang="0">
                  <a:pos x="24" y="33"/>
                </a:cxn>
                <a:cxn ang="0">
                  <a:pos x="18" y="36"/>
                </a:cxn>
                <a:cxn ang="0">
                  <a:pos x="11" y="30"/>
                </a:cxn>
                <a:cxn ang="0">
                  <a:pos x="32" y="27"/>
                </a:cxn>
                <a:cxn ang="0">
                  <a:pos x="34" y="25"/>
                </a:cxn>
                <a:cxn ang="0">
                  <a:pos x="32" y="27"/>
                </a:cxn>
                <a:cxn ang="0">
                  <a:pos x="38" y="18"/>
                </a:cxn>
                <a:cxn ang="0">
                  <a:pos x="38" y="18"/>
                </a:cxn>
                <a:cxn ang="0">
                  <a:pos x="26" y="22"/>
                </a:cxn>
                <a:cxn ang="0">
                  <a:pos x="26" y="16"/>
                </a:cxn>
                <a:cxn ang="0">
                  <a:pos x="26" y="15"/>
                </a:cxn>
                <a:cxn ang="0">
                  <a:pos x="19" y="14"/>
                </a:cxn>
                <a:cxn ang="0">
                  <a:pos x="21" y="14"/>
                </a:cxn>
                <a:cxn ang="0">
                  <a:pos x="21" y="18"/>
                </a:cxn>
                <a:cxn ang="0">
                  <a:pos x="19" y="21"/>
                </a:cxn>
                <a:cxn ang="0">
                  <a:pos x="17" y="21"/>
                </a:cxn>
                <a:cxn ang="0">
                  <a:pos x="13" y="24"/>
                </a:cxn>
                <a:cxn ang="0">
                  <a:pos x="0" y="27"/>
                </a:cxn>
                <a:cxn ang="0">
                  <a:pos x="10" y="26"/>
                </a:cxn>
                <a:cxn ang="0">
                  <a:pos x="18" y="25"/>
                </a:cxn>
                <a:cxn ang="0">
                  <a:pos x="25" y="7"/>
                </a:cxn>
                <a:cxn ang="0">
                  <a:pos x="32" y="6"/>
                </a:cxn>
                <a:cxn ang="0">
                  <a:pos x="31" y="5"/>
                </a:cxn>
                <a:cxn ang="0">
                  <a:pos x="29" y="4"/>
                </a:cxn>
                <a:cxn ang="0">
                  <a:pos x="25" y="7"/>
                </a:cxn>
                <a:cxn ang="0">
                  <a:pos x="22" y="4"/>
                </a:cxn>
                <a:cxn ang="0">
                  <a:pos x="15" y="7"/>
                </a:cxn>
                <a:cxn ang="0">
                  <a:pos x="20" y="4"/>
                </a:cxn>
                <a:cxn ang="0">
                  <a:pos x="23" y="2"/>
                </a:cxn>
                <a:cxn ang="0">
                  <a:pos x="23" y="0"/>
                </a:cxn>
                <a:cxn ang="0">
                  <a:pos x="11" y="6"/>
                </a:cxn>
                <a:cxn ang="0">
                  <a:pos x="14" y="2"/>
                </a:cxn>
                <a:cxn ang="0">
                  <a:pos x="5" y="5"/>
                </a:cxn>
                <a:cxn ang="0">
                  <a:pos x="5" y="10"/>
                </a:cxn>
                <a:cxn ang="0">
                  <a:pos x="8" y="7"/>
                </a:cxn>
                <a:cxn ang="0">
                  <a:pos x="23" y="2"/>
                </a:cxn>
                <a:cxn ang="0">
                  <a:pos x="21" y="0"/>
                </a:cxn>
                <a:cxn ang="0">
                  <a:pos x="16" y="0"/>
                </a:cxn>
                <a:cxn ang="0">
                  <a:pos x="15" y="2"/>
                </a:cxn>
              </a:cxnLst>
              <a:rect l="0" t="0" r="r" b="b"/>
              <a:pathLst>
                <a:path w="38" h="36">
                  <a:moveTo>
                    <a:pt x="24" y="33"/>
                  </a:moveTo>
                  <a:cubicBezTo>
                    <a:pt x="24" y="33"/>
                    <a:pt x="24" y="33"/>
                    <a:pt x="24" y="33"/>
                  </a:cubicBezTo>
                  <a:cubicBezTo>
                    <a:pt x="23" y="33"/>
                    <a:pt x="23" y="33"/>
                    <a:pt x="23" y="33"/>
                  </a:cubicBezTo>
                  <a:cubicBezTo>
                    <a:pt x="24" y="33"/>
                    <a:pt x="24" y="33"/>
                    <a:pt x="24" y="33"/>
                  </a:cubicBezTo>
                  <a:moveTo>
                    <a:pt x="15" y="36"/>
                  </a:moveTo>
                  <a:cubicBezTo>
                    <a:pt x="18" y="36"/>
                    <a:pt x="18" y="36"/>
                    <a:pt x="18" y="36"/>
                  </a:cubicBezTo>
                  <a:cubicBezTo>
                    <a:pt x="15" y="32"/>
                    <a:pt x="15" y="32"/>
                    <a:pt x="15" y="32"/>
                  </a:cubicBezTo>
                  <a:cubicBezTo>
                    <a:pt x="11" y="30"/>
                    <a:pt x="11" y="30"/>
                    <a:pt x="11" y="30"/>
                  </a:cubicBezTo>
                  <a:cubicBezTo>
                    <a:pt x="15" y="36"/>
                    <a:pt x="15" y="36"/>
                    <a:pt x="15" y="36"/>
                  </a:cubicBezTo>
                  <a:moveTo>
                    <a:pt x="32" y="27"/>
                  </a:moveTo>
                  <a:cubicBezTo>
                    <a:pt x="35" y="26"/>
                    <a:pt x="35" y="26"/>
                    <a:pt x="35" y="26"/>
                  </a:cubicBezTo>
                  <a:cubicBezTo>
                    <a:pt x="34" y="25"/>
                    <a:pt x="34" y="25"/>
                    <a:pt x="34" y="25"/>
                  </a:cubicBezTo>
                  <a:cubicBezTo>
                    <a:pt x="32" y="27"/>
                    <a:pt x="32" y="27"/>
                    <a:pt x="32" y="27"/>
                  </a:cubicBezTo>
                  <a:cubicBezTo>
                    <a:pt x="32" y="27"/>
                    <a:pt x="32" y="27"/>
                    <a:pt x="32" y="27"/>
                  </a:cubicBezTo>
                  <a:cubicBezTo>
                    <a:pt x="32" y="27"/>
                    <a:pt x="32" y="27"/>
                    <a:pt x="32" y="27"/>
                  </a:cubicBezTo>
                  <a:moveTo>
                    <a:pt x="38" y="18"/>
                  </a:moveTo>
                  <a:cubicBezTo>
                    <a:pt x="38" y="18"/>
                    <a:pt x="38" y="18"/>
                    <a:pt x="38" y="18"/>
                  </a:cubicBezTo>
                  <a:cubicBezTo>
                    <a:pt x="38" y="18"/>
                    <a:pt x="38" y="18"/>
                    <a:pt x="38" y="18"/>
                  </a:cubicBezTo>
                  <a:cubicBezTo>
                    <a:pt x="38" y="18"/>
                    <a:pt x="38" y="18"/>
                    <a:pt x="38" y="18"/>
                  </a:cubicBezTo>
                  <a:moveTo>
                    <a:pt x="26" y="22"/>
                  </a:moveTo>
                  <a:cubicBezTo>
                    <a:pt x="28" y="19"/>
                    <a:pt x="28" y="19"/>
                    <a:pt x="28" y="19"/>
                  </a:cubicBezTo>
                  <a:cubicBezTo>
                    <a:pt x="26" y="16"/>
                    <a:pt x="26" y="16"/>
                    <a:pt x="26" y="16"/>
                  </a:cubicBezTo>
                  <a:cubicBezTo>
                    <a:pt x="23" y="17"/>
                    <a:pt x="23" y="17"/>
                    <a:pt x="23" y="17"/>
                  </a:cubicBezTo>
                  <a:cubicBezTo>
                    <a:pt x="26" y="15"/>
                    <a:pt x="26" y="15"/>
                    <a:pt x="26" y="15"/>
                  </a:cubicBezTo>
                  <a:cubicBezTo>
                    <a:pt x="24" y="12"/>
                    <a:pt x="24" y="12"/>
                    <a:pt x="24" y="12"/>
                  </a:cubicBezTo>
                  <a:cubicBezTo>
                    <a:pt x="19" y="14"/>
                    <a:pt x="19" y="14"/>
                    <a:pt x="19" y="14"/>
                  </a:cubicBezTo>
                  <a:cubicBezTo>
                    <a:pt x="18" y="15"/>
                    <a:pt x="18" y="15"/>
                    <a:pt x="18" y="15"/>
                  </a:cubicBezTo>
                  <a:cubicBezTo>
                    <a:pt x="21" y="14"/>
                    <a:pt x="21" y="14"/>
                    <a:pt x="21" y="14"/>
                  </a:cubicBezTo>
                  <a:cubicBezTo>
                    <a:pt x="23" y="17"/>
                    <a:pt x="23" y="17"/>
                    <a:pt x="23" y="17"/>
                  </a:cubicBezTo>
                  <a:cubicBezTo>
                    <a:pt x="21" y="18"/>
                    <a:pt x="21" y="18"/>
                    <a:pt x="21" y="18"/>
                  </a:cubicBezTo>
                  <a:cubicBezTo>
                    <a:pt x="23" y="19"/>
                    <a:pt x="23" y="19"/>
                    <a:pt x="23" y="19"/>
                  </a:cubicBezTo>
                  <a:cubicBezTo>
                    <a:pt x="19" y="21"/>
                    <a:pt x="19" y="21"/>
                    <a:pt x="19" y="21"/>
                  </a:cubicBezTo>
                  <a:cubicBezTo>
                    <a:pt x="17" y="21"/>
                    <a:pt x="17" y="21"/>
                    <a:pt x="17" y="21"/>
                  </a:cubicBezTo>
                  <a:cubicBezTo>
                    <a:pt x="17" y="21"/>
                    <a:pt x="17" y="21"/>
                    <a:pt x="17" y="21"/>
                  </a:cubicBezTo>
                  <a:cubicBezTo>
                    <a:pt x="13" y="22"/>
                    <a:pt x="13" y="22"/>
                    <a:pt x="13" y="22"/>
                  </a:cubicBezTo>
                  <a:cubicBezTo>
                    <a:pt x="13" y="24"/>
                    <a:pt x="13" y="24"/>
                    <a:pt x="13" y="24"/>
                  </a:cubicBezTo>
                  <a:cubicBezTo>
                    <a:pt x="5" y="24"/>
                    <a:pt x="5" y="24"/>
                    <a:pt x="5" y="24"/>
                  </a:cubicBezTo>
                  <a:cubicBezTo>
                    <a:pt x="0" y="27"/>
                    <a:pt x="0" y="27"/>
                    <a:pt x="0" y="27"/>
                  </a:cubicBezTo>
                  <a:cubicBezTo>
                    <a:pt x="6" y="28"/>
                    <a:pt x="6" y="28"/>
                    <a:pt x="6" y="28"/>
                  </a:cubicBezTo>
                  <a:cubicBezTo>
                    <a:pt x="10" y="26"/>
                    <a:pt x="10" y="26"/>
                    <a:pt x="10" y="26"/>
                  </a:cubicBezTo>
                  <a:cubicBezTo>
                    <a:pt x="19" y="26"/>
                    <a:pt x="19" y="26"/>
                    <a:pt x="19" y="26"/>
                  </a:cubicBezTo>
                  <a:cubicBezTo>
                    <a:pt x="18" y="25"/>
                    <a:pt x="18" y="25"/>
                    <a:pt x="18" y="25"/>
                  </a:cubicBezTo>
                  <a:cubicBezTo>
                    <a:pt x="26" y="22"/>
                    <a:pt x="26" y="22"/>
                    <a:pt x="26" y="22"/>
                  </a:cubicBezTo>
                  <a:moveTo>
                    <a:pt x="25" y="7"/>
                  </a:moveTo>
                  <a:cubicBezTo>
                    <a:pt x="32" y="7"/>
                    <a:pt x="32" y="7"/>
                    <a:pt x="32" y="7"/>
                  </a:cubicBezTo>
                  <a:cubicBezTo>
                    <a:pt x="32" y="6"/>
                    <a:pt x="32" y="6"/>
                    <a:pt x="32" y="6"/>
                  </a:cubicBezTo>
                  <a:cubicBezTo>
                    <a:pt x="32" y="5"/>
                    <a:pt x="32" y="5"/>
                    <a:pt x="32" y="5"/>
                  </a:cubicBezTo>
                  <a:cubicBezTo>
                    <a:pt x="31" y="5"/>
                    <a:pt x="31" y="5"/>
                    <a:pt x="31" y="5"/>
                  </a:cubicBezTo>
                  <a:cubicBezTo>
                    <a:pt x="29" y="5"/>
                    <a:pt x="29" y="5"/>
                    <a:pt x="29" y="5"/>
                  </a:cubicBezTo>
                  <a:cubicBezTo>
                    <a:pt x="29" y="4"/>
                    <a:pt x="29" y="4"/>
                    <a:pt x="29" y="4"/>
                  </a:cubicBezTo>
                  <a:cubicBezTo>
                    <a:pt x="28" y="4"/>
                    <a:pt x="28" y="4"/>
                    <a:pt x="28" y="4"/>
                  </a:cubicBezTo>
                  <a:cubicBezTo>
                    <a:pt x="25" y="7"/>
                    <a:pt x="25" y="7"/>
                    <a:pt x="25" y="7"/>
                  </a:cubicBezTo>
                  <a:moveTo>
                    <a:pt x="21" y="4"/>
                  </a:moveTo>
                  <a:cubicBezTo>
                    <a:pt x="22" y="4"/>
                    <a:pt x="22" y="4"/>
                    <a:pt x="22" y="4"/>
                  </a:cubicBezTo>
                  <a:cubicBezTo>
                    <a:pt x="18" y="5"/>
                    <a:pt x="18" y="5"/>
                    <a:pt x="18" y="5"/>
                  </a:cubicBezTo>
                  <a:cubicBezTo>
                    <a:pt x="15" y="7"/>
                    <a:pt x="15" y="7"/>
                    <a:pt x="15" y="7"/>
                  </a:cubicBezTo>
                  <a:cubicBezTo>
                    <a:pt x="16" y="8"/>
                    <a:pt x="16" y="8"/>
                    <a:pt x="16" y="8"/>
                  </a:cubicBezTo>
                  <a:cubicBezTo>
                    <a:pt x="20" y="4"/>
                    <a:pt x="20" y="4"/>
                    <a:pt x="20" y="4"/>
                  </a:cubicBezTo>
                  <a:cubicBezTo>
                    <a:pt x="21" y="4"/>
                    <a:pt x="21" y="4"/>
                    <a:pt x="21" y="4"/>
                  </a:cubicBezTo>
                  <a:moveTo>
                    <a:pt x="23" y="2"/>
                  </a:moveTo>
                  <a:cubicBezTo>
                    <a:pt x="25" y="1"/>
                    <a:pt x="25" y="1"/>
                    <a:pt x="25" y="1"/>
                  </a:cubicBezTo>
                  <a:cubicBezTo>
                    <a:pt x="23" y="0"/>
                    <a:pt x="23" y="0"/>
                    <a:pt x="23" y="0"/>
                  </a:cubicBezTo>
                  <a:cubicBezTo>
                    <a:pt x="16" y="2"/>
                    <a:pt x="16" y="2"/>
                    <a:pt x="16" y="2"/>
                  </a:cubicBezTo>
                  <a:cubicBezTo>
                    <a:pt x="11" y="6"/>
                    <a:pt x="11" y="6"/>
                    <a:pt x="11" y="6"/>
                  </a:cubicBezTo>
                  <a:cubicBezTo>
                    <a:pt x="11" y="5"/>
                    <a:pt x="11" y="5"/>
                    <a:pt x="11" y="5"/>
                  </a:cubicBezTo>
                  <a:cubicBezTo>
                    <a:pt x="14" y="2"/>
                    <a:pt x="14" y="2"/>
                    <a:pt x="14" y="2"/>
                  </a:cubicBezTo>
                  <a:cubicBezTo>
                    <a:pt x="14" y="2"/>
                    <a:pt x="14" y="2"/>
                    <a:pt x="14" y="2"/>
                  </a:cubicBezTo>
                  <a:cubicBezTo>
                    <a:pt x="5" y="5"/>
                    <a:pt x="5" y="5"/>
                    <a:pt x="5" y="5"/>
                  </a:cubicBezTo>
                  <a:cubicBezTo>
                    <a:pt x="4" y="5"/>
                    <a:pt x="4" y="5"/>
                    <a:pt x="4" y="5"/>
                  </a:cubicBezTo>
                  <a:cubicBezTo>
                    <a:pt x="5" y="10"/>
                    <a:pt x="5" y="10"/>
                    <a:pt x="5" y="10"/>
                  </a:cubicBezTo>
                  <a:cubicBezTo>
                    <a:pt x="9" y="11"/>
                    <a:pt x="9" y="11"/>
                    <a:pt x="9" y="11"/>
                  </a:cubicBezTo>
                  <a:cubicBezTo>
                    <a:pt x="8" y="7"/>
                    <a:pt x="8" y="7"/>
                    <a:pt x="8" y="7"/>
                  </a:cubicBezTo>
                  <a:cubicBezTo>
                    <a:pt x="21" y="2"/>
                    <a:pt x="21" y="2"/>
                    <a:pt x="21" y="2"/>
                  </a:cubicBezTo>
                  <a:cubicBezTo>
                    <a:pt x="21" y="2"/>
                    <a:pt x="22" y="2"/>
                    <a:pt x="23" y="2"/>
                  </a:cubicBezTo>
                  <a:moveTo>
                    <a:pt x="15" y="2"/>
                  </a:moveTo>
                  <a:cubicBezTo>
                    <a:pt x="21" y="0"/>
                    <a:pt x="21" y="0"/>
                    <a:pt x="21" y="0"/>
                  </a:cubicBezTo>
                  <a:cubicBezTo>
                    <a:pt x="19" y="0"/>
                    <a:pt x="19" y="0"/>
                    <a:pt x="19" y="0"/>
                  </a:cubicBezTo>
                  <a:cubicBezTo>
                    <a:pt x="18" y="0"/>
                    <a:pt x="17" y="0"/>
                    <a:pt x="16" y="0"/>
                  </a:cubicBezTo>
                  <a:cubicBezTo>
                    <a:pt x="13" y="1"/>
                    <a:pt x="13" y="1"/>
                    <a:pt x="13" y="1"/>
                  </a:cubicBezTo>
                  <a:cubicBezTo>
                    <a:pt x="15" y="2"/>
                    <a:pt x="15" y="2"/>
                    <a:pt x="15"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30"/>
            <p:cNvSpPr>
              <a:spLocks/>
            </p:cNvSpPr>
            <p:nvPr/>
          </p:nvSpPr>
          <p:spPr bwMode="auto">
            <a:xfrm>
              <a:off x="4514851" y="2659064"/>
              <a:ext cx="30163" cy="6350"/>
            </a:xfrm>
            <a:custGeom>
              <a:avLst/>
              <a:gdLst/>
              <a:ahLst/>
              <a:cxnLst>
                <a:cxn ang="0">
                  <a:pos x="7" y="2"/>
                </a:cxn>
                <a:cxn ang="0">
                  <a:pos x="5" y="2"/>
                </a:cxn>
                <a:cxn ang="0">
                  <a:pos x="3" y="2"/>
                </a:cxn>
                <a:cxn ang="0">
                  <a:pos x="2" y="2"/>
                </a:cxn>
                <a:cxn ang="0">
                  <a:pos x="1" y="2"/>
                </a:cxn>
                <a:cxn ang="0">
                  <a:pos x="2" y="1"/>
                </a:cxn>
                <a:cxn ang="0">
                  <a:pos x="0" y="1"/>
                </a:cxn>
                <a:cxn ang="0">
                  <a:pos x="3" y="0"/>
                </a:cxn>
                <a:cxn ang="0">
                  <a:pos x="8" y="0"/>
                </a:cxn>
                <a:cxn ang="0">
                  <a:pos x="7" y="2"/>
                </a:cxn>
              </a:cxnLst>
              <a:rect l="0" t="0" r="r" b="b"/>
              <a:pathLst>
                <a:path w="8" h="2">
                  <a:moveTo>
                    <a:pt x="7" y="2"/>
                  </a:moveTo>
                  <a:cubicBezTo>
                    <a:pt x="5" y="2"/>
                    <a:pt x="5" y="2"/>
                    <a:pt x="5" y="2"/>
                  </a:cubicBezTo>
                  <a:cubicBezTo>
                    <a:pt x="3" y="2"/>
                    <a:pt x="3" y="2"/>
                    <a:pt x="3" y="2"/>
                  </a:cubicBezTo>
                  <a:cubicBezTo>
                    <a:pt x="2" y="2"/>
                    <a:pt x="2" y="2"/>
                    <a:pt x="2" y="2"/>
                  </a:cubicBezTo>
                  <a:cubicBezTo>
                    <a:pt x="1" y="2"/>
                    <a:pt x="1" y="2"/>
                    <a:pt x="1" y="2"/>
                  </a:cubicBezTo>
                  <a:cubicBezTo>
                    <a:pt x="2" y="1"/>
                    <a:pt x="2" y="1"/>
                    <a:pt x="2" y="1"/>
                  </a:cubicBezTo>
                  <a:cubicBezTo>
                    <a:pt x="1" y="1"/>
                    <a:pt x="1" y="1"/>
                    <a:pt x="0" y="1"/>
                  </a:cubicBezTo>
                  <a:cubicBezTo>
                    <a:pt x="3" y="0"/>
                    <a:pt x="3" y="0"/>
                    <a:pt x="3" y="0"/>
                  </a:cubicBezTo>
                  <a:cubicBezTo>
                    <a:pt x="8" y="0"/>
                    <a:pt x="8" y="0"/>
                    <a:pt x="8" y="0"/>
                  </a:cubicBezTo>
                  <a:cubicBezTo>
                    <a:pt x="7" y="2"/>
                    <a:pt x="7" y="2"/>
                    <a:pt x="7"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 name="Freeform 31"/>
            <p:cNvSpPr>
              <a:spLocks noEditPoints="1"/>
            </p:cNvSpPr>
            <p:nvPr/>
          </p:nvSpPr>
          <p:spPr bwMode="auto">
            <a:xfrm>
              <a:off x="4470401" y="2624139"/>
              <a:ext cx="77788" cy="23813"/>
            </a:xfrm>
            <a:custGeom>
              <a:avLst/>
              <a:gdLst/>
              <a:ahLst/>
              <a:cxnLst>
                <a:cxn ang="0">
                  <a:pos x="40" y="15"/>
                </a:cxn>
                <a:cxn ang="0">
                  <a:pos x="49" y="10"/>
                </a:cxn>
                <a:cxn ang="0">
                  <a:pos x="28" y="10"/>
                </a:cxn>
                <a:cxn ang="0">
                  <a:pos x="28" y="12"/>
                </a:cxn>
                <a:cxn ang="0">
                  <a:pos x="40" y="15"/>
                </a:cxn>
                <a:cxn ang="0">
                  <a:pos x="14" y="15"/>
                </a:cxn>
                <a:cxn ang="0">
                  <a:pos x="21" y="10"/>
                </a:cxn>
                <a:cxn ang="0">
                  <a:pos x="12" y="10"/>
                </a:cxn>
                <a:cxn ang="0">
                  <a:pos x="14" y="5"/>
                </a:cxn>
                <a:cxn ang="0">
                  <a:pos x="19" y="5"/>
                </a:cxn>
                <a:cxn ang="0">
                  <a:pos x="19" y="3"/>
                </a:cxn>
                <a:cxn ang="0">
                  <a:pos x="9" y="0"/>
                </a:cxn>
                <a:cxn ang="0">
                  <a:pos x="9" y="0"/>
                </a:cxn>
                <a:cxn ang="0">
                  <a:pos x="7" y="0"/>
                </a:cxn>
                <a:cxn ang="0">
                  <a:pos x="5" y="0"/>
                </a:cxn>
                <a:cxn ang="0">
                  <a:pos x="2" y="3"/>
                </a:cxn>
                <a:cxn ang="0">
                  <a:pos x="12" y="5"/>
                </a:cxn>
                <a:cxn ang="0">
                  <a:pos x="0" y="12"/>
                </a:cxn>
                <a:cxn ang="0">
                  <a:pos x="5" y="15"/>
                </a:cxn>
                <a:cxn ang="0">
                  <a:pos x="14" y="15"/>
                </a:cxn>
              </a:cxnLst>
              <a:rect l="0" t="0" r="r" b="b"/>
              <a:pathLst>
                <a:path w="49" h="15">
                  <a:moveTo>
                    <a:pt x="40" y="15"/>
                  </a:moveTo>
                  <a:lnTo>
                    <a:pt x="49" y="10"/>
                  </a:lnTo>
                  <a:lnTo>
                    <a:pt x="28" y="10"/>
                  </a:lnTo>
                  <a:lnTo>
                    <a:pt x="28" y="12"/>
                  </a:lnTo>
                  <a:lnTo>
                    <a:pt x="40" y="15"/>
                  </a:lnTo>
                  <a:close/>
                  <a:moveTo>
                    <a:pt x="14" y="15"/>
                  </a:moveTo>
                  <a:lnTo>
                    <a:pt x="21" y="10"/>
                  </a:lnTo>
                  <a:lnTo>
                    <a:pt x="12" y="10"/>
                  </a:lnTo>
                  <a:lnTo>
                    <a:pt x="14" y="5"/>
                  </a:lnTo>
                  <a:lnTo>
                    <a:pt x="19" y="5"/>
                  </a:lnTo>
                  <a:lnTo>
                    <a:pt x="19" y="3"/>
                  </a:lnTo>
                  <a:lnTo>
                    <a:pt x="9" y="0"/>
                  </a:lnTo>
                  <a:lnTo>
                    <a:pt x="9" y="0"/>
                  </a:lnTo>
                  <a:lnTo>
                    <a:pt x="7" y="0"/>
                  </a:lnTo>
                  <a:lnTo>
                    <a:pt x="5" y="0"/>
                  </a:lnTo>
                  <a:lnTo>
                    <a:pt x="2" y="3"/>
                  </a:lnTo>
                  <a:lnTo>
                    <a:pt x="12" y="5"/>
                  </a:lnTo>
                  <a:lnTo>
                    <a:pt x="0" y="12"/>
                  </a:lnTo>
                  <a:lnTo>
                    <a:pt x="5" y="15"/>
                  </a:lnTo>
                  <a:lnTo>
                    <a:pt x="14" y="1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32"/>
            <p:cNvSpPr>
              <a:spLocks noEditPoints="1"/>
            </p:cNvSpPr>
            <p:nvPr/>
          </p:nvSpPr>
          <p:spPr bwMode="auto">
            <a:xfrm>
              <a:off x="4470401" y="2624139"/>
              <a:ext cx="77788" cy="23813"/>
            </a:xfrm>
            <a:custGeom>
              <a:avLst/>
              <a:gdLst/>
              <a:ahLst/>
              <a:cxnLst>
                <a:cxn ang="0">
                  <a:pos x="40" y="15"/>
                </a:cxn>
                <a:cxn ang="0">
                  <a:pos x="49" y="10"/>
                </a:cxn>
                <a:cxn ang="0">
                  <a:pos x="28" y="10"/>
                </a:cxn>
                <a:cxn ang="0">
                  <a:pos x="28" y="12"/>
                </a:cxn>
                <a:cxn ang="0">
                  <a:pos x="40" y="15"/>
                </a:cxn>
                <a:cxn ang="0">
                  <a:pos x="14" y="15"/>
                </a:cxn>
                <a:cxn ang="0">
                  <a:pos x="21" y="10"/>
                </a:cxn>
                <a:cxn ang="0">
                  <a:pos x="12" y="10"/>
                </a:cxn>
                <a:cxn ang="0">
                  <a:pos x="14" y="5"/>
                </a:cxn>
                <a:cxn ang="0">
                  <a:pos x="19" y="5"/>
                </a:cxn>
                <a:cxn ang="0">
                  <a:pos x="19" y="3"/>
                </a:cxn>
                <a:cxn ang="0">
                  <a:pos x="9" y="0"/>
                </a:cxn>
                <a:cxn ang="0">
                  <a:pos x="9" y="0"/>
                </a:cxn>
                <a:cxn ang="0">
                  <a:pos x="7" y="0"/>
                </a:cxn>
                <a:cxn ang="0">
                  <a:pos x="5" y="0"/>
                </a:cxn>
                <a:cxn ang="0">
                  <a:pos x="2" y="3"/>
                </a:cxn>
                <a:cxn ang="0">
                  <a:pos x="12" y="5"/>
                </a:cxn>
                <a:cxn ang="0">
                  <a:pos x="0" y="12"/>
                </a:cxn>
                <a:cxn ang="0">
                  <a:pos x="5" y="15"/>
                </a:cxn>
                <a:cxn ang="0">
                  <a:pos x="14" y="15"/>
                </a:cxn>
              </a:cxnLst>
              <a:rect l="0" t="0" r="r" b="b"/>
              <a:pathLst>
                <a:path w="49" h="15">
                  <a:moveTo>
                    <a:pt x="40" y="15"/>
                  </a:moveTo>
                  <a:lnTo>
                    <a:pt x="49" y="10"/>
                  </a:lnTo>
                  <a:lnTo>
                    <a:pt x="28" y="10"/>
                  </a:lnTo>
                  <a:lnTo>
                    <a:pt x="28" y="12"/>
                  </a:lnTo>
                  <a:lnTo>
                    <a:pt x="40" y="15"/>
                  </a:lnTo>
                  <a:moveTo>
                    <a:pt x="14" y="15"/>
                  </a:moveTo>
                  <a:lnTo>
                    <a:pt x="21" y="10"/>
                  </a:lnTo>
                  <a:lnTo>
                    <a:pt x="12" y="10"/>
                  </a:lnTo>
                  <a:lnTo>
                    <a:pt x="14" y="5"/>
                  </a:lnTo>
                  <a:lnTo>
                    <a:pt x="19" y="5"/>
                  </a:lnTo>
                  <a:lnTo>
                    <a:pt x="19" y="3"/>
                  </a:lnTo>
                  <a:lnTo>
                    <a:pt x="9" y="0"/>
                  </a:lnTo>
                  <a:lnTo>
                    <a:pt x="9" y="0"/>
                  </a:lnTo>
                  <a:lnTo>
                    <a:pt x="7" y="0"/>
                  </a:lnTo>
                  <a:lnTo>
                    <a:pt x="5" y="0"/>
                  </a:lnTo>
                  <a:lnTo>
                    <a:pt x="2" y="3"/>
                  </a:lnTo>
                  <a:lnTo>
                    <a:pt x="12" y="5"/>
                  </a:lnTo>
                  <a:lnTo>
                    <a:pt x="0" y="12"/>
                  </a:lnTo>
                  <a:lnTo>
                    <a:pt x="5" y="15"/>
                  </a:lnTo>
                  <a:lnTo>
                    <a:pt x="14" y="1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33"/>
            <p:cNvSpPr>
              <a:spLocks/>
            </p:cNvSpPr>
            <p:nvPr/>
          </p:nvSpPr>
          <p:spPr bwMode="auto">
            <a:xfrm>
              <a:off x="4514851" y="2590801"/>
              <a:ext cx="49213" cy="22225"/>
            </a:xfrm>
            <a:custGeom>
              <a:avLst/>
              <a:gdLst/>
              <a:ahLst/>
              <a:cxnLst>
                <a:cxn ang="0">
                  <a:pos x="17" y="12"/>
                </a:cxn>
                <a:cxn ang="0">
                  <a:pos x="17" y="12"/>
                </a:cxn>
                <a:cxn ang="0">
                  <a:pos x="3" y="14"/>
                </a:cxn>
                <a:cxn ang="0">
                  <a:pos x="0" y="14"/>
                </a:cxn>
                <a:cxn ang="0">
                  <a:pos x="7" y="10"/>
                </a:cxn>
                <a:cxn ang="0">
                  <a:pos x="7" y="5"/>
                </a:cxn>
                <a:cxn ang="0">
                  <a:pos x="26" y="0"/>
                </a:cxn>
                <a:cxn ang="0">
                  <a:pos x="31" y="7"/>
                </a:cxn>
                <a:cxn ang="0">
                  <a:pos x="17" y="12"/>
                </a:cxn>
              </a:cxnLst>
              <a:rect l="0" t="0" r="r" b="b"/>
              <a:pathLst>
                <a:path w="31" h="14">
                  <a:moveTo>
                    <a:pt x="17" y="12"/>
                  </a:moveTo>
                  <a:lnTo>
                    <a:pt x="17" y="12"/>
                  </a:lnTo>
                  <a:lnTo>
                    <a:pt x="3" y="14"/>
                  </a:lnTo>
                  <a:lnTo>
                    <a:pt x="0" y="14"/>
                  </a:lnTo>
                  <a:lnTo>
                    <a:pt x="7" y="10"/>
                  </a:lnTo>
                  <a:lnTo>
                    <a:pt x="7" y="5"/>
                  </a:lnTo>
                  <a:lnTo>
                    <a:pt x="26" y="0"/>
                  </a:lnTo>
                  <a:lnTo>
                    <a:pt x="31" y="7"/>
                  </a:lnTo>
                  <a:lnTo>
                    <a:pt x="17" y="12"/>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3" name="Freeform 34"/>
            <p:cNvSpPr>
              <a:spLocks/>
            </p:cNvSpPr>
            <p:nvPr/>
          </p:nvSpPr>
          <p:spPr bwMode="auto">
            <a:xfrm>
              <a:off x="4514851" y="2590801"/>
              <a:ext cx="49213" cy="22225"/>
            </a:xfrm>
            <a:custGeom>
              <a:avLst/>
              <a:gdLst/>
              <a:ahLst/>
              <a:cxnLst>
                <a:cxn ang="0">
                  <a:pos x="17" y="12"/>
                </a:cxn>
                <a:cxn ang="0">
                  <a:pos x="17" y="12"/>
                </a:cxn>
                <a:cxn ang="0">
                  <a:pos x="3" y="14"/>
                </a:cxn>
                <a:cxn ang="0">
                  <a:pos x="0" y="14"/>
                </a:cxn>
                <a:cxn ang="0">
                  <a:pos x="7" y="10"/>
                </a:cxn>
                <a:cxn ang="0">
                  <a:pos x="7" y="5"/>
                </a:cxn>
                <a:cxn ang="0">
                  <a:pos x="26" y="0"/>
                </a:cxn>
                <a:cxn ang="0">
                  <a:pos x="31" y="7"/>
                </a:cxn>
                <a:cxn ang="0">
                  <a:pos x="17" y="12"/>
                </a:cxn>
              </a:cxnLst>
              <a:rect l="0" t="0" r="r" b="b"/>
              <a:pathLst>
                <a:path w="31" h="14">
                  <a:moveTo>
                    <a:pt x="17" y="12"/>
                  </a:moveTo>
                  <a:lnTo>
                    <a:pt x="17" y="12"/>
                  </a:lnTo>
                  <a:lnTo>
                    <a:pt x="3" y="14"/>
                  </a:lnTo>
                  <a:lnTo>
                    <a:pt x="0" y="14"/>
                  </a:lnTo>
                  <a:lnTo>
                    <a:pt x="7" y="10"/>
                  </a:lnTo>
                  <a:lnTo>
                    <a:pt x="7" y="5"/>
                  </a:lnTo>
                  <a:lnTo>
                    <a:pt x="26" y="0"/>
                  </a:lnTo>
                  <a:lnTo>
                    <a:pt x="31" y="7"/>
                  </a:lnTo>
                  <a:lnTo>
                    <a:pt x="17" y="1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35"/>
            <p:cNvSpPr>
              <a:spLocks/>
            </p:cNvSpPr>
            <p:nvPr/>
          </p:nvSpPr>
          <p:spPr bwMode="auto">
            <a:xfrm>
              <a:off x="4511676" y="2582864"/>
              <a:ext cx="209550" cy="49213"/>
            </a:xfrm>
            <a:custGeom>
              <a:avLst/>
              <a:gdLst/>
              <a:ahLst/>
              <a:cxnLst>
                <a:cxn ang="0">
                  <a:pos x="50" y="3"/>
                </a:cxn>
                <a:cxn ang="0">
                  <a:pos x="41" y="2"/>
                </a:cxn>
                <a:cxn ang="0">
                  <a:pos x="19" y="4"/>
                </a:cxn>
                <a:cxn ang="0">
                  <a:pos x="19" y="6"/>
                </a:cxn>
                <a:cxn ang="0">
                  <a:pos x="22" y="6"/>
                </a:cxn>
                <a:cxn ang="0">
                  <a:pos x="19" y="8"/>
                </a:cxn>
                <a:cxn ang="0">
                  <a:pos x="20" y="8"/>
                </a:cxn>
                <a:cxn ang="0">
                  <a:pos x="18" y="10"/>
                </a:cxn>
                <a:cxn ang="0">
                  <a:pos x="12" y="11"/>
                </a:cxn>
                <a:cxn ang="0">
                  <a:pos x="14" y="12"/>
                </a:cxn>
                <a:cxn ang="0">
                  <a:pos x="8" y="13"/>
                </a:cxn>
                <a:cxn ang="0">
                  <a:pos x="0" y="12"/>
                </a:cxn>
                <a:cxn ang="0">
                  <a:pos x="5" y="10"/>
                </a:cxn>
                <a:cxn ang="0">
                  <a:pos x="5" y="11"/>
                </a:cxn>
                <a:cxn ang="0">
                  <a:pos x="19" y="8"/>
                </a:cxn>
                <a:cxn ang="0">
                  <a:pos x="16" y="5"/>
                </a:cxn>
                <a:cxn ang="0">
                  <a:pos x="18" y="4"/>
                </a:cxn>
                <a:cxn ang="0">
                  <a:pos x="15" y="4"/>
                </a:cxn>
                <a:cxn ang="0">
                  <a:pos x="15" y="2"/>
                </a:cxn>
                <a:cxn ang="0">
                  <a:pos x="37" y="0"/>
                </a:cxn>
                <a:cxn ang="0">
                  <a:pos x="56" y="2"/>
                </a:cxn>
                <a:cxn ang="0">
                  <a:pos x="50" y="3"/>
                </a:cxn>
              </a:cxnLst>
              <a:rect l="0" t="0" r="r" b="b"/>
              <a:pathLst>
                <a:path w="56" h="13">
                  <a:moveTo>
                    <a:pt x="50" y="3"/>
                  </a:moveTo>
                  <a:cubicBezTo>
                    <a:pt x="41" y="2"/>
                    <a:pt x="41" y="2"/>
                    <a:pt x="41" y="2"/>
                  </a:cubicBezTo>
                  <a:cubicBezTo>
                    <a:pt x="34" y="3"/>
                    <a:pt x="25" y="4"/>
                    <a:pt x="19" y="4"/>
                  </a:cubicBezTo>
                  <a:cubicBezTo>
                    <a:pt x="19" y="6"/>
                    <a:pt x="19" y="6"/>
                    <a:pt x="19" y="6"/>
                  </a:cubicBezTo>
                  <a:cubicBezTo>
                    <a:pt x="22" y="6"/>
                    <a:pt x="22" y="6"/>
                    <a:pt x="22" y="6"/>
                  </a:cubicBezTo>
                  <a:cubicBezTo>
                    <a:pt x="19" y="8"/>
                    <a:pt x="19" y="8"/>
                    <a:pt x="19" y="8"/>
                  </a:cubicBezTo>
                  <a:cubicBezTo>
                    <a:pt x="20" y="8"/>
                    <a:pt x="20" y="8"/>
                    <a:pt x="20" y="8"/>
                  </a:cubicBezTo>
                  <a:cubicBezTo>
                    <a:pt x="18" y="10"/>
                    <a:pt x="18" y="10"/>
                    <a:pt x="18" y="10"/>
                  </a:cubicBezTo>
                  <a:cubicBezTo>
                    <a:pt x="12" y="11"/>
                    <a:pt x="12" y="11"/>
                    <a:pt x="12" y="11"/>
                  </a:cubicBezTo>
                  <a:cubicBezTo>
                    <a:pt x="14" y="12"/>
                    <a:pt x="14" y="12"/>
                    <a:pt x="14" y="12"/>
                  </a:cubicBezTo>
                  <a:cubicBezTo>
                    <a:pt x="8" y="13"/>
                    <a:pt x="8" y="13"/>
                    <a:pt x="8" y="13"/>
                  </a:cubicBezTo>
                  <a:cubicBezTo>
                    <a:pt x="0" y="12"/>
                    <a:pt x="0" y="12"/>
                    <a:pt x="0" y="12"/>
                  </a:cubicBezTo>
                  <a:cubicBezTo>
                    <a:pt x="5" y="10"/>
                    <a:pt x="5" y="10"/>
                    <a:pt x="5" y="10"/>
                  </a:cubicBezTo>
                  <a:cubicBezTo>
                    <a:pt x="5" y="11"/>
                    <a:pt x="5" y="11"/>
                    <a:pt x="5" y="11"/>
                  </a:cubicBezTo>
                  <a:cubicBezTo>
                    <a:pt x="19" y="8"/>
                    <a:pt x="19" y="8"/>
                    <a:pt x="19" y="8"/>
                  </a:cubicBezTo>
                  <a:cubicBezTo>
                    <a:pt x="16" y="5"/>
                    <a:pt x="16" y="5"/>
                    <a:pt x="16" y="5"/>
                  </a:cubicBezTo>
                  <a:cubicBezTo>
                    <a:pt x="18" y="4"/>
                    <a:pt x="18" y="4"/>
                    <a:pt x="18" y="4"/>
                  </a:cubicBezTo>
                  <a:cubicBezTo>
                    <a:pt x="15" y="4"/>
                    <a:pt x="15" y="4"/>
                    <a:pt x="15" y="4"/>
                  </a:cubicBezTo>
                  <a:cubicBezTo>
                    <a:pt x="15" y="2"/>
                    <a:pt x="15" y="2"/>
                    <a:pt x="15" y="2"/>
                  </a:cubicBezTo>
                  <a:cubicBezTo>
                    <a:pt x="22" y="2"/>
                    <a:pt x="30" y="1"/>
                    <a:pt x="37" y="0"/>
                  </a:cubicBezTo>
                  <a:cubicBezTo>
                    <a:pt x="43" y="1"/>
                    <a:pt x="50" y="1"/>
                    <a:pt x="56" y="2"/>
                  </a:cubicBezTo>
                  <a:cubicBezTo>
                    <a:pt x="50" y="3"/>
                    <a:pt x="50" y="3"/>
                    <a:pt x="50"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36"/>
            <p:cNvSpPr>
              <a:spLocks noEditPoints="1"/>
            </p:cNvSpPr>
            <p:nvPr/>
          </p:nvSpPr>
          <p:spPr bwMode="auto">
            <a:xfrm>
              <a:off x="4454526" y="2601914"/>
              <a:ext cx="46038" cy="15875"/>
            </a:xfrm>
            <a:custGeom>
              <a:avLst/>
              <a:gdLst/>
              <a:ahLst/>
              <a:cxnLst>
                <a:cxn ang="0">
                  <a:pos x="11" y="3"/>
                </a:cxn>
                <a:cxn ang="0">
                  <a:pos x="12" y="3"/>
                </a:cxn>
                <a:cxn ang="0">
                  <a:pos x="11" y="1"/>
                </a:cxn>
                <a:cxn ang="0">
                  <a:pos x="7" y="2"/>
                </a:cxn>
                <a:cxn ang="0">
                  <a:pos x="11" y="3"/>
                </a:cxn>
                <a:cxn ang="0">
                  <a:pos x="11" y="3"/>
                </a:cxn>
                <a:cxn ang="0">
                  <a:pos x="6" y="2"/>
                </a:cxn>
                <a:cxn ang="0">
                  <a:pos x="8" y="1"/>
                </a:cxn>
                <a:cxn ang="0">
                  <a:pos x="8" y="1"/>
                </a:cxn>
                <a:cxn ang="0">
                  <a:pos x="1" y="0"/>
                </a:cxn>
                <a:cxn ang="0">
                  <a:pos x="3" y="1"/>
                </a:cxn>
                <a:cxn ang="0">
                  <a:pos x="0" y="2"/>
                </a:cxn>
                <a:cxn ang="0">
                  <a:pos x="4" y="4"/>
                </a:cxn>
                <a:cxn ang="0">
                  <a:pos x="6" y="3"/>
                </a:cxn>
                <a:cxn ang="0">
                  <a:pos x="6" y="3"/>
                </a:cxn>
                <a:cxn ang="0">
                  <a:pos x="5" y="2"/>
                </a:cxn>
                <a:cxn ang="0">
                  <a:pos x="6" y="2"/>
                </a:cxn>
              </a:cxnLst>
              <a:rect l="0" t="0" r="r" b="b"/>
              <a:pathLst>
                <a:path w="12" h="4">
                  <a:moveTo>
                    <a:pt x="11" y="3"/>
                  </a:moveTo>
                  <a:cubicBezTo>
                    <a:pt x="12" y="3"/>
                    <a:pt x="12" y="3"/>
                    <a:pt x="12" y="3"/>
                  </a:cubicBezTo>
                  <a:cubicBezTo>
                    <a:pt x="11" y="1"/>
                    <a:pt x="11" y="1"/>
                    <a:pt x="11" y="1"/>
                  </a:cubicBezTo>
                  <a:cubicBezTo>
                    <a:pt x="7" y="2"/>
                    <a:pt x="7" y="2"/>
                    <a:pt x="7" y="2"/>
                  </a:cubicBezTo>
                  <a:cubicBezTo>
                    <a:pt x="9" y="3"/>
                    <a:pt x="10" y="3"/>
                    <a:pt x="11" y="3"/>
                  </a:cubicBezTo>
                  <a:cubicBezTo>
                    <a:pt x="11" y="3"/>
                    <a:pt x="11" y="3"/>
                    <a:pt x="11" y="3"/>
                  </a:cubicBezTo>
                  <a:moveTo>
                    <a:pt x="6" y="2"/>
                  </a:moveTo>
                  <a:cubicBezTo>
                    <a:pt x="8" y="1"/>
                    <a:pt x="8" y="1"/>
                    <a:pt x="8" y="1"/>
                  </a:cubicBezTo>
                  <a:cubicBezTo>
                    <a:pt x="8" y="1"/>
                    <a:pt x="8" y="1"/>
                    <a:pt x="8" y="1"/>
                  </a:cubicBezTo>
                  <a:cubicBezTo>
                    <a:pt x="5" y="0"/>
                    <a:pt x="3" y="0"/>
                    <a:pt x="1" y="0"/>
                  </a:cubicBezTo>
                  <a:cubicBezTo>
                    <a:pt x="3" y="1"/>
                    <a:pt x="3" y="1"/>
                    <a:pt x="3" y="1"/>
                  </a:cubicBezTo>
                  <a:cubicBezTo>
                    <a:pt x="0" y="2"/>
                    <a:pt x="0" y="2"/>
                    <a:pt x="0" y="2"/>
                  </a:cubicBezTo>
                  <a:cubicBezTo>
                    <a:pt x="4" y="4"/>
                    <a:pt x="4" y="4"/>
                    <a:pt x="4" y="4"/>
                  </a:cubicBezTo>
                  <a:cubicBezTo>
                    <a:pt x="6" y="3"/>
                    <a:pt x="6" y="3"/>
                    <a:pt x="6" y="3"/>
                  </a:cubicBezTo>
                  <a:cubicBezTo>
                    <a:pt x="6" y="3"/>
                    <a:pt x="6" y="3"/>
                    <a:pt x="6" y="3"/>
                  </a:cubicBezTo>
                  <a:cubicBezTo>
                    <a:pt x="5" y="2"/>
                    <a:pt x="5" y="2"/>
                    <a:pt x="5" y="2"/>
                  </a:cubicBezTo>
                  <a:cubicBezTo>
                    <a:pt x="5" y="2"/>
                    <a:pt x="6" y="2"/>
                    <a:pt x="6"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37"/>
            <p:cNvSpPr>
              <a:spLocks/>
            </p:cNvSpPr>
            <p:nvPr/>
          </p:nvSpPr>
          <p:spPr bwMode="auto">
            <a:xfrm>
              <a:off x="4432301" y="2613026"/>
              <a:ext cx="11113" cy="7938"/>
            </a:xfrm>
            <a:custGeom>
              <a:avLst/>
              <a:gdLst/>
              <a:ahLst/>
              <a:cxnLst>
                <a:cxn ang="0">
                  <a:pos x="5" y="5"/>
                </a:cxn>
                <a:cxn ang="0">
                  <a:pos x="0" y="3"/>
                </a:cxn>
                <a:cxn ang="0">
                  <a:pos x="5" y="0"/>
                </a:cxn>
                <a:cxn ang="0">
                  <a:pos x="7" y="0"/>
                </a:cxn>
                <a:cxn ang="0">
                  <a:pos x="5" y="5"/>
                </a:cxn>
              </a:cxnLst>
              <a:rect l="0" t="0" r="r" b="b"/>
              <a:pathLst>
                <a:path w="7" h="5">
                  <a:moveTo>
                    <a:pt x="5" y="5"/>
                  </a:moveTo>
                  <a:lnTo>
                    <a:pt x="0" y="3"/>
                  </a:lnTo>
                  <a:lnTo>
                    <a:pt x="5" y="0"/>
                  </a:lnTo>
                  <a:lnTo>
                    <a:pt x="7" y="0"/>
                  </a:lnTo>
                  <a:lnTo>
                    <a:pt x="5"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Freeform 38"/>
            <p:cNvSpPr>
              <a:spLocks/>
            </p:cNvSpPr>
            <p:nvPr/>
          </p:nvSpPr>
          <p:spPr bwMode="auto">
            <a:xfrm>
              <a:off x="4432301" y="2613026"/>
              <a:ext cx="11113" cy="7938"/>
            </a:xfrm>
            <a:custGeom>
              <a:avLst/>
              <a:gdLst/>
              <a:ahLst/>
              <a:cxnLst>
                <a:cxn ang="0">
                  <a:pos x="5" y="5"/>
                </a:cxn>
                <a:cxn ang="0">
                  <a:pos x="0" y="3"/>
                </a:cxn>
                <a:cxn ang="0">
                  <a:pos x="5" y="0"/>
                </a:cxn>
                <a:cxn ang="0">
                  <a:pos x="7" y="0"/>
                </a:cxn>
                <a:cxn ang="0">
                  <a:pos x="5" y="5"/>
                </a:cxn>
              </a:cxnLst>
              <a:rect l="0" t="0" r="r" b="b"/>
              <a:pathLst>
                <a:path w="7" h="5">
                  <a:moveTo>
                    <a:pt x="5" y="5"/>
                  </a:moveTo>
                  <a:lnTo>
                    <a:pt x="0" y="3"/>
                  </a:lnTo>
                  <a:lnTo>
                    <a:pt x="5" y="0"/>
                  </a:lnTo>
                  <a:lnTo>
                    <a:pt x="7" y="0"/>
                  </a:lnTo>
                  <a:lnTo>
                    <a:pt x="5"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Freeform 39"/>
            <p:cNvSpPr>
              <a:spLocks/>
            </p:cNvSpPr>
            <p:nvPr/>
          </p:nvSpPr>
          <p:spPr bwMode="auto">
            <a:xfrm>
              <a:off x="4418014" y="2624139"/>
              <a:ext cx="41275" cy="15875"/>
            </a:xfrm>
            <a:custGeom>
              <a:avLst/>
              <a:gdLst/>
              <a:ahLst/>
              <a:cxnLst>
                <a:cxn ang="0">
                  <a:pos x="7" y="3"/>
                </a:cxn>
                <a:cxn ang="0">
                  <a:pos x="6" y="2"/>
                </a:cxn>
                <a:cxn ang="0">
                  <a:pos x="4" y="4"/>
                </a:cxn>
                <a:cxn ang="0">
                  <a:pos x="2" y="4"/>
                </a:cxn>
                <a:cxn ang="0">
                  <a:pos x="3" y="2"/>
                </a:cxn>
                <a:cxn ang="0">
                  <a:pos x="0" y="3"/>
                </a:cxn>
                <a:cxn ang="0">
                  <a:pos x="0" y="2"/>
                </a:cxn>
                <a:cxn ang="0">
                  <a:pos x="2" y="0"/>
                </a:cxn>
                <a:cxn ang="0">
                  <a:pos x="4" y="1"/>
                </a:cxn>
                <a:cxn ang="0">
                  <a:pos x="8" y="0"/>
                </a:cxn>
                <a:cxn ang="0">
                  <a:pos x="9" y="0"/>
                </a:cxn>
                <a:cxn ang="0">
                  <a:pos x="8" y="1"/>
                </a:cxn>
                <a:cxn ang="0">
                  <a:pos x="9" y="1"/>
                </a:cxn>
                <a:cxn ang="0">
                  <a:pos x="10" y="0"/>
                </a:cxn>
                <a:cxn ang="0">
                  <a:pos x="11" y="1"/>
                </a:cxn>
                <a:cxn ang="0">
                  <a:pos x="7" y="3"/>
                </a:cxn>
              </a:cxnLst>
              <a:rect l="0" t="0" r="r" b="b"/>
              <a:pathLst>
                <a:path w="11" h="4">
                  <a:moveTo>
                    <a:pt x="7" y="3"/>
                  </a:moveTo>
                  <a:cubicBezTo>
                    <a:pt x="6" y="2"/>
                    <a:pt x="6" y="2"/>
                    <a:pt x="6" y="2"/>
                  </a:cubicBezTo>
                  <a:cubicBezTo>
                    <a:pt x="5" y="3"/>
                    <a:pt x="5" y="3"/>
                    <a:pt x="4" y="4"/>
                  </a:cubicBezTo>
                  <a:cubicBezTo>
                    <a:pt x="4" y="4"/>
                    <a:pt x="3" y="4"/>
                    <a:pt x="2" y="4"/>
                  </a:cubicBezTo>
                  <a:cubicBezTo>
                    <a:pt x="2" y="3"/>
                    <a:pt x="3" y="3"/>
                    <a:pt x="3" y="2"/>
                  </a:cubicBezTo>
                  <a:cubicBezTo>
                    <a:pt x="0" y="3"/>
                    <a:pt x="0" y="3"/>
                    <a:pt x="0" y="3"/>
                  </a:cubicBezTo>
                  <a:cubicBezTo>
                    <a:pt x="0" y="2"/>
                    <a:pt x="0" y="2"/>
                    <a:pt x="0" y="2"/>
                  </a:cubicBezTo>
                  <a:cubicBezTo>
                    <a:pt x="1" y="2"/>
                    <a:pt x="1" y="1"/>
                    <a:pt x="2" y="0"/>
                  </a:cubicBezTo>
                  <a:cubicBezTo>
                    <a:pt x="4" y="1"/>
                    <a:pt x="4" y="1"/>
                    <a:pt x="4" y="1"/>
                  </a:cubicBezTo>
                  <a:cubicBezTo>
                    <a:pt x="8" y="0"/>
                    <a:pt x="8" y="0"/>
                    <a:pt x="8" y="0"/>
                  </a:cubicBezTo>
                  <a:cubicBezTo>
                    <a:pt x="9" y="0"/>
                    <a:pt x="9" y="0"/>
                    <a:pt x="9" y="0"/>
                  </a:cubicBezTo>
                  <a:cubicBezTo>
                    <a:pt x="8" y="1"/>
                    <a:pt x="8" y="1"/>
                    <a:pt x="8" y="1"/>
                  </a:cubicBezTo>
                  <a:cubicBezTo>
                    <a:pt x="9" y="1"/>
                    <a:pt x="9" y="1"/>
                    <a:pt x="9" y="1"/>
                  </a:cubicBezTo>
                  <a:cubicBezTo>
                    <a:pt x="10" y="0"/>
                    <a:pt x="10" y="0"/>
                    <a:pt x="10" y="0"/>
                  </a:cubicBezTo>
                  <a:cubicBezTo>
                    <a:pt x="11" y="1"/>
                    <a:pt x="11" y="1"/>
                    <a:pt x="11" y="1"/>
                  </a:cubicBezTo>
                  <a:cubicBezTo>
                    <a:pt x="7" y="3"/>
                    <a:pt x="7" y="3"/>
                    <a:pt x="7"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40"/>
            <p:cNvSpPr>
              <a:spLocks/>
            </p:cNvSpPr>
            <p:nvPr/>
          </p:nvSpPr>
          <p:spPr bwMode="auto">
            <a:xfrm>
              <a:off x="4376739" y="2647951"/>
              <a:ext cx="52388" cy="25400"/>
            </a:xfrm>
            <a:custGeom>
              <a:avLst/>
              <a:gdLst/>
              <a:ahLst/>
              <a:cxnLst>
                <a:cxn ang="0">
                  <a:pos x="21" y="4"/>
                </a:cxn>
                <a:cxn ang="0">
                  <a:pos x="26" y="7"/>
                </a:cxn>
                <a:cxn ang="0">
                  <a:pos x="21" y="9"/>
                </a:cxn>
                <a:cxn ang="0">
                  <a:pos x="12" y="11"/>
                </a:cxn>
                <a:cxn ang="0">
                  <a:pos x="12" y="14"/>
                </a:cxn>
                <a:cxn ang="0">
                  <a:pos x="0" y="16"/>
                </a:cxn>
                <a:cxn ang="0">
                  <a:pos x="2" y="11"/>
                </a:cxn>
                <a:cxn ang="0">
                  <a:pos x="12" y="9"/>
                </a:cxn>
                <a:cxn ang="0">
                  <a:pos x="5" y="7"/>
                </a:cxn>
                <a:cxn ang="0">
                  <a:pos x="2" y="7"/>
                </a:cxn>
                <a:cxn ang="0">
                  <a:pos x="2" y="7"/>
                </a:cxn>
                <a:cxn ang="0">
                  <a:pos x="33" y="0"/>
                </a:cxn>
                <a:cxn ang="0">
                  <a:pos x="21" y="4"/>
                </a:cxn>
              </a:cxnLst>
              <a:rect l="0" t="0" r="r" b="b"/>
              <a:pathLst>
                <a:path w="33" h="16">
                  <a:moveTo>
                    <a:pt x="21" y="4"/>
                  </a:moveTo>
                  <a:lnTo>
                    <a:pt x="26" y="7"/>
                  </a:lnTo>
                  <a:lnTo>
                    <a:pt x="21" y="9"/>
                  </a:lnTo>
                  <a:lnTo>
                    <a:pt x="12" y="11"/>
                  </a:lnTo>
                  <a:lnTo>
                    <a:pt x="12" y="14"/>
                  </a:lnTo>
                  <a:lnTo>
                    <a:pt x="0" y="16"/>
                  </a:lnTo>
                  <a:lnTo>
                    <a:pt x="2" y="11"/>
                  </a:lnTo>
                  <a:lnTo>
                    <a:pt x="12" y="9"/>
                  </a:lnTo>
                  <a:lnTo>
                    <a:pt x="5" y="7"/>
                  </a:lnTo>
                  <a:lnTo>
                    <a:pt x="2" y="7"/>
                  </a:lnTo>
                  <a:lnTo>
                    <a:pt x="2" y="7"/>
                  </a:lnTo>
                  <a:lnTo>
                    <a:pt x="33" y="0"/>
                  </a:lnTo>
                  <a:lnTo>
                    <a:pt x="21" y="4"/>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41"/>
            <p:cNvSpPr>
              <a:spLocks/>
            </p:cNvSpPr>
            <p:nvPr/>
          </p:nvSpPr>
          <p:spPr bwMode="auto">
            <a:xfrm>
              <a:off x="4376739" y="2647951"/>
              <a:ext cx="52388" cy="25400"/>
            </a:xfrm>
            <a:custGeom>
              <a:avLst/>
              <a:gdLst/>
              <a:ahLst/>
              <a:cxnLst>
                <a:cxn ang="0">
                  <a:pos x="21" y="4"/>
                </a:cxn>
                <a:cxn ang="0">
                  <a:pos x="26" y="7"/>
                </a:cxn>
                <a:cxn ang="0">
                  <a:pos x="21" y="9"/>
                </a:cxn>
                <a:cxn ang="0">
                  <a:pos x="12" y="11"/>
                </a:cxn>
                <a:cxn ang="0">
                  <a:pos x="12" y="14"/>
                </a:cxn>
                <a:cxn ang="0">
                  <a:pos x="0" y="16"/>
                </a:cxn>
                <a:cxn ang="0">
                  <a:pos x="2" y="11"/>
                </a:cxn>
                <a:cxn ang="0">
                  <a:pos x="12" y="9"/>
                </a:cxn>
                <a:cxn ang="0">
                  <a:pos x="5" y="7"/>
                </a:cxn>
                <a:cxn ang="0">
                  <a:pos x="2" y="7"/>
                </a:cxn>
                <a:cxn ang="0">
                  <a:pos x="2" y="7"/>
                </a:cxn>
                <a:cxn ang="0">
                  <a:pos x="33" y="0"/>
                </a:cxn>
                <a:cxn ang="0">
                  <a:pos x="21" y="4"/>
                </a:cxn>
              </a:cxnLst>
              <a:rect l="0" t="0" r="r" b="b"/>
              <a:pathLst>
                <a:path w="33" h="16">
                  <a:moveTo>
                    <a:pt x="21" y="4"/>
                  </a:moveTo>
                  <a:lnTo>
                    <a:pt x="26" y="7"/>
                  </a:lnTo>
                  <a:lnTo>
                    <a:pt x="21" y="9"/>
                  </a:lnTo>
                  <a:lnTo>
                    <a:pt x="12" y="11"/>
                  </a:lnTo>
                  <a:lnTo>
                    <a:pt x="12" y="14"/>
                  </a:lnTo>
                  <a:lnTo>
                    <a:pt x="0" y="16"/>
                  </a:lnTo>
                  <a:lnTo>
                    <a:pt x="2" y="11"/>
                  </a:lnTo>
                  <a:lnTo>
                    <a:pt x="12" y="9"/>
                  </a:lnTo>
                  <a:lnTo>
                    <a:pt x="5" y="7"/>
                  </a:lnTo>
                  <a:lnTo>
                    <a:pt x="2" y="7"/>
                  </a:lnTo>
                  <a:lnTo>
                    <a:pt x="2" y="7"/>
                  </a:lnTo>
                  <a:lnTo>
                    <a:pt x="33" y="0"/>
                  </a:lnTo>
                  <a:lnTo>
                    <a:pt x="21" y="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42"/>
            <p:cNvSpPr>
              <a:spLocks/>
            </p:cNvSpPr>
            <p:nvPr/>
          </p:nvSpPr>
          <p:spPr bwMode="auto">
            <a:xfrm>
              <a:off x="4324351" y="2613026"/>
              <a:ext cx="60325" cy="11113"/>
            </a:xfrm>
            <a:custGeom>
              <a:avLst/>
              <a:gdLst/>
              <a:ahLst/>
              <a:cxnLst>
                <a:cxn ang="0">
                  <a:pos x="3" y="3"/>
                </a:cxn>
                <a:cxn ang="0">
                  <a:pos x="0" y="2"/>
                </a:cxn>
                <a:cxn ang="0">
                  <a:pos x="16" y="0"/>
                </a:cxn>
                <a:cxn ang="0">
                  <a:pos x="3" y="3"/>
                </a:cxn>
              </a:cxnLst>
              <a:rect l="0" t="0" r="r" b="b"/>
              <a:pathLst>
                <a:path w="16" h="3">
                  <a:moveTo>
                    <a:pt x="3" y="3"/>
                  </a:moveTo>
                  <a:cubicBezTo>
                    <a:pt x="0" y="2"/>
                    <a:pt x="0" y="2"/>
                    <a:pt x="0" y="2"/>
                  </a:cubicBezTo>
                  <a:cubicBezTo>
                    <a:pt x="5" y="1"/>
                    <a:pt x="11" y="1"/>
                    <a:pt x="16" y="0"/>
                  </a:cubicBezTo>
                  <a:cubicBezTo>
                    <a:pt x="3" y="3"/>
                    <a:pt x="3" y="3"/>
                    <a:pt x="3"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43"/>
            <p:cNvSpPr>
              <a:spLocks noEditPoints="1"/>
            </p:cNvSpPr>
            <p:nvPr/>
          </p:nvSpPr>
          <p:spPr bwMode="auto">
            <a:xfrm>
              <a:off x="4338639" y="2620964"/>
              <a:ext cx="71438" cy="19050"/>
            </a:xfrm>
            <a:custGeom>
              <a:avLst/>
              <a:gdLst/>
              <a:ahLst/>
              <a:cxnLst>
                <a:cxn ang="0">
                  <a:pos x="0" y="2"/>
                </a:cxn>
                <a:cxn ang="0">
                  <a:pos x="0" y="2"/>
                </a:cxn>
                <a:cxn ang="0">
                  <a:pos x="0" y="2"/>
                </a:cxn>
                <a:cxn ang="0">
                  <a:pos x="0" y="2"/>
                </a:cxn>
                <a:cxn ang="0">
                  <a:pos x="2" y="2"/>
                </a:cxn>
                <a:cxn ang="0">
                  <a:pos x="9" y="1"/>
                </a:cxn>
                <a:cxn ang="0">
                  <a:pos x="8" y="0"/>
                </a:cxn>
                <a:cxn ang="0">
                  <a:pos x="2" y="2"/>
                </a:cxn>
                <a:cxn ang="0">
                  <a:pos x="15" y="4"/>
                </a:cxn>
                <a:cxn ang="0">
                  <a:pos x="19" y="2"/>
                </a:cxn>
                <a:cxn ang="0">
                  <a:pos x="17" y="1"/>
                </a:cxn>
                <a:cxn ang="0">
                  <a:pos x="18" y="0"/>
                </a:cxn>
                <a:cxn ang="0">
                  <a:pos x="14" y="1"/>
                </a:cxn>
                <a:cxn ang="0">
                  <a:pos x="12" y="3"/>
                </a:cxn>
                <a:cxn ang="0">
                  <a:pos x="10" y="1"/>
                </a:cxn>
                <a:cxn ang="0">
                  <a:pos x="4" y="3"/>
                </a:cxn>
                <a:cxn ang="0">
                  <a:pos x="4" y="3"/>
                </a:cxn>
                <a:cxn ang="0">
                  <a:pos x="2" y="4"/>
                </a:cxn>
                <a:cxn ang="0">
                  <a:pos x="3" y="5"/>
                </a:cxn>
                <a:cxn ang="0">
                  <a:pos x="4" y="5"/>
                </a:cxn>
                <a:cxn ang="0">
                  <a:pos x="3" y="5"/>
                </a:cxn>
                <a:cxn ang="0">
                  <a:pos x="11" y="2"/>
                </a:cxn>
                <a:cxn ang="0">
                  <a:pos x="14" y="4"/>
                </a:cxn>
                <a:cxn ang="0">
                  <a:pos x="15" y="4"/>
                </a:cxn>
              </a:cxnLst>
              <a:rect l="0" t="0" r="r" b="b"/>
              <a:pathLst>
                <a:path w="19" h="5">
                  <a:moveTo>
                    <a:pt x="0" y="2"/>
                  </a:moveTo>
                  <a:cubicBezTo>
                    <a:pt x="0" y="2"/>
                    <a:pt x="0" y="2"/>
                    <a:pt x="0" y="2"/>
                  </a:cubicBezTo>
                  <a:cubicBezTo>
                    <a:pt x="0" y="2"/>
                    <a:pt x="0" y="2"/>
                    <a:pt x="0" y="2"/>
                  </a:cubicBezTo>
                  <a:cubicBezTo>
                    <a:pt x="0" y="2"/>
                    <a:pt x="0" y="2"/>
                    <a:pt x="0" y="2"/>
                  </a:cubicBezTo>
                  <a:moveTo>
                    <a:pt x="2" y="2"/>
                  </a:moveTo>
                  <a:cubicBezTo>
                    <a:pt x="9" y="1"/>
                    <a:pt x="9" y="1"/>
                    <a:pt x="9" y="1"/>
                  </a:cubicBezTo>
                  <a:cubicBezTo>
                    <a:pt x="8" y="0"/>
                    <a:pt x="8" y="0"/>
                    <a:pt x="8" y="0"/>
                  </a:cubicBezTo>
                  <a:cubicBezTo>
                    <a:pt x="2" y="2"/>
                    <a:pt x="2" y="2"/>
                    <a:pt x="2" y="2"/>
                  </a:cubicBezTo>
                  <a:moveTo>
                    <a:pt x="15" y="4"/>
                  </a:moveTo>
                  <a:cubicBezTo>
                    <a:pt x="19" y="2"/>
                    <a:pt x="19" y="2"/>
                    <a:pt x="19" y="2"/>
                  </a:cubicBezTo>
                  <a:cubicBezTo>
                    <a:pt x="17" y="1"/>
                    <a:pt x="17" y="1"/>
                    <a:pt x="17" y="1"/>
                  </a:cubicBezTo>
                  <a:cubicBezTo>
                    <a:pt x="18" y="0"/>
                    <a:pt x="18" y="0"/>
                    <a:pt x="18" y="0"/>
                  </a:cubicBezTo>
                  <a:cubicBezTo>
                    <a:pt x="14" y="1"/>
                    <a:pt x="14" y="1"/>
                    <a:pt x="14" y="1"/>
                  </a:cubicBezTo>
                  <a:cubicBezTo>
                    <a:pt x="13" y="2"/>
                    <a:pt x="13" y="2"/>
                    <a:pt x="12" y="3"/>
                  </a:cubicBezTo>
                  <a:cubicBezTo>
                    <a:pt x="10" y="1"/>
                    <a:pt x="10" y="1"/>
                    <a:pt x="10" y="1"/>
                  </a:cubicBezTo>
                  <a:cubicBezTo>
                    <a:pt x="4" y="3"/>
                    <a:pt x="4" y="3"/>
                    <a:pt x="4" y="3"/>
                  </a:cubicBezTo>
                  <a:cubicBezTo>
                    <a:pt x="4" y="3"/>
                    <a:pt x="4" y="3"/>
                    <a:pt x="4" y="3"/>
                  </a:cubicBezTo>
                  <a:cubicBezTo>
                    <a:pt x="2" y="4"/>
                    <a:pt x="2" y="4"/>
                    <a:pt x="2" y="4"/>
                  </a:cubicBezTo>
                  <a:cubicBezTo>
                    <a:pt x="3" y="5"/>
                    <a:pt x="3" y="5"/>
                    <a:pt x="3" y="5"/>
                  </a:cubicBezTo>
                  <a:cubicBezTo>
                    <a:pt x="4" y="5"/>
                    <a:pt x="4" y="5"/>
                    <a:pt x="4" y="5"/>
                  </a:cubicBezTo>
                  <a:cubicBezTo>
                    <a:pt x="4" y="5"/>
                    <a:pt x="3" y="5"/>
                    <a:pt x="3" y="5"/>
                  </a:cubicBezTo>
                  <a:cubicBezTo>
                    <a:pt x="11" y="2"/>
                    <a:pt x="11" y="2"/>
                    <a:pt x="11" y="2"/>
                  </a:cubicBezTo>
                  <a:cubicBezTo>
                    <a:pt x="14" y="4"/>
                    <a:pt x="14" y="4"/>
                    <a:pt x="14" y="4"/>
                  </a:cubicBezTo>
                  <a:cubicBezTo>
                    <a:pt x="15" y="4"/>
                    <a:pt x="15" y="4"/>
                    <a:pt x="15" y="4"/>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44"/>
            <p:cNvSpPr>
              <a:spLocks noEditPoints="1"/>
            </p:cNvSpPr>
            <p:nvPr/>
          </p:nvSpPr>
          <p:spPr bwMode="auto">
            <a:xfrm>
              <a:off x="4244976" y="2647951"/>
              <a:ext cx="134938" cy="47625"/>
            </a:xfrm>
            <a:custGeom>
              <a:avLst/>
              <a:gdLst/>
              <a:ahLst/>
              <a:cxnLst>
                <a:cxn ang="0">
                  <a:pos x="6" y="10"/>
                </a:cxn>
                <a:cxn ang="0">
                  <a:pos x="14" y="10"/>
                </a:cxn>
                <a:cxn ang="0">
                  <a:pos x="8" y="9"/>
                </a:cxn>
                <a:cxn ang="0">
                  <a:pos x="8" y="8"/>
                </a:cxn>
                <a:cxn ang="0">
                  <a:pos x="8" y="8"/>
                </a:cxn>
                <a:cxn ang="0">
                  <a:pos x="3" y="8"/>
                </a:cxn>
                <a:cxn ang="0">
                  <a:pos x="0" y="10"/>
                </a:cxn>
                <a:cxn ang="0">
                  <a:pos x="3" y="11"/>
                </a:cxn>
                <a:cxn ang="0">
                  <a:pos x="1" y="13"/>
                </a:cxn>
                <a:cxn ang="0">
                  <a:pos x="4" y="12"/>
                </a:cxn>
                <a:cxn ang="0">
                  <a:pos x="4" y="12"/>
                </a:cxn>
                <a:cxn ang="0">
                  <a:pos x="6" y="10"/>
                </a:cxn>
                <a:cxn ang="0">
                  <a:pos x="30" y="3"/>
                </a:cxn>
                <a:cxn ang="0">
                  <a:pos x="36" y="1"/>
                </a:cxn>
                <a:cxn ang="0">
                  <a:pos x="33" y="0"/>
                </a:cxn>
                <a:cxn ang="0">
                  <a:pos x="27" y="3"/>
                </a:cxn>
                <a:cxn ang="0">
                  <a:pos x="23" y="2"/>
                </a:cxn>
                <a:cxn ang="0">
                  <a:pos x="6" y="7"/>
                </a:cxn>
                <a:cxn ang="0">
                  <a:pos x="6" y="7"/>
                </a:cxn>
                <a:cxn ang="0">
                  <a:pos x="9" y="8"/>
                </a:cxn>
                <a:cxn ang="0">
                  <a:pos x="10" y="7"/>
                </a:cxn>
                <a:cxn ang="0">
                  <a:pos x="10" y="6"/>
                </a:cxn>
                <a:cxn ang="0">
                  <a:pos x="23" y="3"/>
                </a:cxn>
                <a:cxn ang="0">
                  <a:pos x="25" y="3"/>
                </a:cxn>
                <a:cxn ang="0">
                  <a:pos x="23" y="4"/>
                </a:cxn>
                <a:cxn ang="0">
                  <a:pos x="28" y="5"/>
                </a:cxn>
                <a:cxn ang="0">
                  <a:pos x="30" y="3"/>
                </a:cxn>
              </a:cxnLst>
              <a:rect l="0" t="0" r="r" b="b"/>
              <a:pathLst>
                <a:path w="36" h="13">
                  <a:moveTo>
                    <a:pt x="6" y="10"/>
                  </a:moveTo>
                  <a:cubicBezTo>
                    <a:pt x="14" y="10"/>
                    <a:pt x="14" y="10"/>
                    <a:pt x="14" y="10"/>
                  </a:cubicBezTo>
                  <a:cubicBezTo>
                    <a:pt x="8" y="9"/>
                    <a:pt x="8" y="9"/>
                    <a:pt x="8" y="9"/>
                  </a:cubicBezTo>
                  <a:cubicBezTo>
                    <a:pt x="8" y="8"/>
                    <a:pt x="8" y="8"/>
                    <a:pt x="8" y="8"/>
                  </a:cubicBezTo>
                  <a:cubicBezTo>
                    <a:pt x="8" y="8"/>
                    <a:pt x="8" y="8"/>
                    <a:pt x="8" y="8"/>
                  </a:cubicBezTo>
                  <a:cubicBezTo>
                    <a:pt x="3" y="8"/>
                    <a:pt x="3" y="8"/>
                    <a:pt x="3" y="8"/>
                  </a:cubicBezTo>
                  <a:cubicBezTo>
                    <a:pt x="0" y="10"/>
                    <a:pt x="0" y="10"/>
                    <a:pt x="0" y="10"/>
                  </a:cubicBezTo>
                  <a:cubicBezTo>
                    <a:pt x="3" y="11"/>
                    <a:pt x="3" y="11"/>
                    <a:pt x="3" y="11"/>
                  </a:cubicBezTo>
                  <a:cubicBezTo>
                    <a:pt x="1" y="13"/>
                    <a:pt x="1" y="13"/>
                    <a:pt x="1" y="13"/>
                  </a:cubicBezTo>
                  <a:cubicBezTo>
                    <a:pt x="4" y="12"/>
                    <a:pt x="4" y="12"/>
                    <a:pt x="4" y="12"/>
                  </a:cubicBezTo>
                  <a:cubicBezTo>
                    <a:pt x="4" y="12"/>
                    <a:pt x="4" y="12"/>
                    <a:pt x="4" y="12"/>
                  </a:cubicBezTo>
                  <a:cubicBezTo>
                    <a:pt x="6" y="10"/>
                    <a:pt x="6" y="10"/>
                    <a:pt x="6" y="10"/>
                  </a:cubicBezTo>
                  <a:moveTo>
                    <a:pt x="30" y="3"/>
                  </a:moveTo>
                  <a:cubicBezTo>
                    <a:pt x="36" y="1"/>
                    <a:pt x="36" y="1"/>
                    <a:pt x="36" y="1"/>
                  </a:cubicBezTo>
                  <a:cubicBezTo>
                    <a:pt x="33" y="0"/>
                    <a:pt x="33" y="0"/>
                    <a:pt x="33" y="0"/>
                  </a:cubicBezTo>
                  <a:cubicBezTo>
                    <a:pt x="27" y="3"/>
                    <a:pt x="27" y="3"/>
                    <a:pt x="27" y="3"/>
                  </a:cubicBezTo>
                  <a:cubicBezTo>
                    <a:pt x="26" y="2"/>
                    <a:pt x="24" y="2"/>
                    <a:pt x="23" y="2"/>
                  </a:cubicBezTo>
                  <a:cubicBezTo>
                    <a:pt x="18" y="4"/>
                    <a:pt x="11" y="5"/>
                    <a:pt x="6" y="7"/>
                  </a:cubicBezTo>
                  <a:cubicBezTo>
                    <a:pt x="6" y="7"/>
                    <a:pt x="6" y="7"/>
                    <a:pt x="6" y="7"/>
                  </a:cubicBezTo>
                  <a:cubicBezTo>
                    <a:pt x="9" y="8"/>
                    <a:pt x="9" y="8"/>
                    <a:pt x="9" y="8"/>
                  </a:cubicBezTo>
                  <a:cubicBezTo>
                    <a:pt x="10" y="7"/>
                    <a:pt x="10" y="7"/>
                    <a:pt x="10" y="7"/>
                  </a:cubicBezTo>
                  <a:cubicBezTo>
                    <a:pt x="10" y="6"/>
                    <a:pt x="10" y="6"/>
                    <a:pt x="10" y="6"/>
                  </a:cubicBezTo>
                  <a:cubicBezTo>
                    <a:pt x="23" y="3"/>
                    <a:pt x="23" y="3"/>
                    <a:pt x="23" y="3"/>
                  </a:cubicBezTo>
                  <a:cubicBezTo>
                    <a:pt x="24" y="3"/>
                    <a:pt x="24" y="3"/>
                    <a:pt x="25" y="3"/>
                  </a:cubicBezTo>
                  <a:cubicBezTo>
                    <a:pt x="23" y="4"/>
                    <a:pt x="23" y="4"/>
                    <a:pt x="23" y="4"/>
                  </a:cubicBezTo>
                  <a:cubicBezTo>
                    <a:pt x="25" y="4"/>
                    <a:pt x="26" y="5"/>
                    <a:pt x="28" y="5"/>
                  </a:cubicBezTo>
                  <a:cubicBezTo>
                    <a:pt x="30" y="3"/>
                    <a:pt x="30" y="3"/>
                    <a:pt x="30"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45"/>
            <p:cNvSpPr>
              <a:spLocks/>
            </p:cNvSpPr>
            <p:nvPr/>
          </p:nvSpPr>
          <p:spPr bwMode="auto">
            <a:xfrm>
              <a:off x="4237039" y="2636839"/>
              <a:ext cx="82550" cy="28575"/>
            </a:xfrm>
            <a:custGeom>
              <a:avLst/>
              <a:gdLst/>
              <a:ahLst/>
              <a:cxnLst>
                <a:cxn ang="0">
                  <a:pos x="36" y="7"/>
                </a:cxn>
                <a:cxn ang="0">
                  <a:pos x="12" y="16"/>
                </a:cxn>
                <a:cxn ang="0">
                  <a:pos x="12" y="16"/>
                </a:cxn>
                <a:cxn ang="0">
                  <a:pos x="0" y="18"/>
                </a:cxn>
                <a:cxn ang="0">
                  <a:pos x="5" y="11"/>
                </a:cxn>
                <a:cxn ang="0">
                  <a:pos x="29" y="0"/>
                </a:cxn>
                <a:cxn ang="0">
                  <a:pos x="45" y="0"/>
                </a:cxn>
                <a:cxn ang="0">
                  <a:pos x="52" y="4"/>
                </a:cxn>
                <a:cxn ang="0">
                  <a:pos x="36" y="7"/>
                </a:cxn>
              </a:cxnLst>
              <a:rect l="0" t="0" r="r" b="b"/>
              <a:pathLst>
                <a:path w="52" h="18">
                  <a:moveTo>
                    <a:pt x="36" y="7"/>
                  </a:moveTo>
                  <a:lnTo>
                    <a:pt x="12" y="16"/>
                  </a:lnTo>
                  <a:lnTo>
                    <a:pt x="12" y="16"/>
                  </a:lnTo>
                  <a:lnTo>
                    <a:pt x="0" y="18"/>
                  </a:lnTo>
                  <a:lnTo>
                    <a:pt x="5" y="11"/>
                  </a:lnTo>
                  <a:lnTo>
                    <a:pt x="29" y="0"/>
                  </a:lnTo>
                  <a:lnTo>
                    <a:pt x="45" y="0"/>
                  </a:lnTo>
                  <a:lnTo>
                    <a:pt x="52" y="4"/>
                  </a:lnTo>
                  <a:lnTo>
                    <a:pt x="36" y="7"/>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46"/>
            <p:cNvSpPr>
              <a:spLocks/>
            </p:cNvSpPr>
            <p:nvPr/>
          </p:nvSpPr>
          <p:spPr bwMode="auto">
            <a:xfrm>
              <a:off x="4237039" y="2636839"/>
              <a:ext cx="82550" cy="28575"/>
            </a:xfrm>
            <a:custGeom>
              <a:avLst/>
              <a:gdLst/>
              <a:ahLst/>
              <a:cxnLst>
                <a:cxn ang="0">
                  <a:pos x="36" y="7"/>
                </a:cxn>
                <a:cxn ang="0">
                  <a:pos x="12" y="16"/>
                </a:cxn>
                <a:cxn ang="0">
                  <a:pos x="12" y="16"/>
                </a:cxn>
                <a:cxn ang="0">
                  <a:pos x="0" y="18"/>
                </a:cxn>
                <a:cxn ang="0">
                  <a:pos x="5" y="11"/>
                </a:cxn>
                <a:cxn ang="0">
                  <a:pos x="29" y="0"/>
                </a:cxn>
                <a:cxn ang="0">
                  <a:pos x="45" y="0"/>
                </a:cxn>
                <a:cxn ang="0">
                  <a:pos x="52" y="4"/>
                </a:cxn>
                <a:cxn ang="0">
                  <a:pos x="36" y="7"/>
                </a:cxn>
              </a:cxnLst>
              <a:rect l="0" t="0" r="r" b="b"/>
              <a:pathLst>
                <a:path w="52" h="18">
                  <a:moveTo>
                    <a:pt x="36" y="7"/>
                  </a:moveTo>
                  <a:lnTo>
                    <a:pt x="12" y="16"/>
                  </a:lnTo>
                  <a:lnTo>
                    <a:pt x="12" y="16"/>
                  </a:lnTo>
                  <a:lnTo>
                    <a:pt x="0" y="18"/>
                  </a:lnTo>
                  <a:lnTo>
                    <a:pt x="5" y="11"/>
                  </a:lnTo>
                  <a:lnTo>
                    <a:pt x="29" y="0"/>
                  </a:lnTo>
                  <a:lnTo>
                    <a:pt x="45" y="0"/>
                  </a:lnTo>
                  <a:lnTo>
                    <a:pt x="52" y="4"/>
                  </a:lnTo>
                  <a:lnTo>
                    <a:pt x="36"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47"/>
            <p:cNvSpPr>
              <a:spLocks/>
            </p:cNvSpPr>
            <p:nvPr/>
          </p:nvSpPr>
          <p:spPr bwMode="auto">
            <a:xfrm>
              <a:off x="3843339" y="2782889"/>
              <a:ext cx="26988" cy="19050"/>
            </a:xfrm>
            <a:custGeom>
              <a:avLst/>
              <a:gdLst/>
              <a:ahLst/>
              <a:cxnLst>
                <a:cxn ang="0">
                  <a:pos x="2" y="4"/>
                </a:cxn>
                <a:cxn ang="0">
                  <a:pos x="2" y="4"/>
                </a:cxn>
                <a:cxn ang="0">
                  <a:pos x="0" y="5"/>
                </a:cxn>
                <a:cxn ang="0">
                  <a:pos x="1" y="3"/>
                </a:cxn>
                <a:cxn ang="0">
                  <a:pos x="7" y="0"/>
                </a:cxn>
                <a:cxn ang="0">
                  <a:pos x="2" y="4"/>
                </a:cxn>
              </a:cxnLst>
              <a:rect l="0" t="0" r="r" b="b"/>
              <a:pathLst>
                <a:path w="7" h="5">
                  <a:moveTo>
                    <a:pt x="2" y="4"/>
                  </a:moveTo>
                  <a:cubicBezTo>
                    <a:pt x="2" y="4"/>
                    <a:pt x="2" y="4"/>
                    <a:pt x="2" y="4"/>
                  </a:cubicBezTo>
                  <a:cubicBezTo>
                    <a:pt x="0" y="5"/>
                    <a:pt x="0" y="5"/>
                    <a:pt x="0" y="5"/>
                  </a:cubicBezTo>
                  <a:cubicBezTo>
                    <a:pt x="0" y="4"/>
                    <a:pt x="1" y="4"/>
                    <a:pt x="1" y="3"/>
                  </a:cubicBezTo>
                  <a:cubicBezTo>
                    <a:pt x="7" y="0"/>
                    <a:pt x="7" y="0"/>
                    <a:pt x="7" y="0"/>
                  </a:cubicBezTo>
                  <a:cubicBezTo>
                    <a:pt x="2" y="4"/>
                    <a:pt x="2" y="4"/>
                    <a:pt x="2" y="4"/>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48"/>
            <p:cNvSpPr>
              <a:spLocks/>
            </p:cNvSpPr>
            <p:nvPr/>
          </p:nvSpPr>
          <p:spPr bwMode="auto">
            <a:xfrm>
              <a:off x="3859214" y="2849564"/>
              <a:ext cx="30163" cy="33338"/>
            </a:xfrm>
            <a:custGeom>
              <a:avLst/>
              <a:gdLst/>
              <a:ahLst/>
              <a:cxnLst>
                <a:cxn ang="0">
                  <a:pos x="0" y="21"/>
                </a:cxn>
                <a:cxn ang="0">
                  <a:pos x="16" y="0"/>
                </a:cxn>
                <a:cxn ang="0">
                  <a:pos x="19" y="3"/>
                </a:cxn>
                <a:cxn ang="0">
                  <a:pos x="0" y="21"/>
                </a:cxn>
              </a:cxnLst>
              <a:rect l="0" t="0" r="r" b="b"/>
              <a:pathLst>
                <a:path w="19" h="21">
                  <a:moveTo>
                    <a:pt x="0" y="21"/>
                  </a:moveTo>
                  <a:lnTo>
                    <a:pt x="16" y="0"/>
                  </a:lnTo>
                  <a:lnTo>
                    <a:pt x="19" y="3"/>
                  </a:lnTo>
                  <a:lnTo>
                    <a:pt x="0" y="21"/>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49"/>
            <p:cNvSpPr>
              <a:spLocks/>
            </p:cNvSpPr>
            <p:nvPr/>
          </p:nvSpPr>
          <p:spPr bwMode="auto">
            <a:xfrm>
              <a:off x="3859214" y="2849564"/>
              <a:ext cx="30163" cy="33338"/>
            </a:xfrm>
            <a:custGeom>
              <a:avLst/>
              <a:gdLst/>
              <a:ahLst/>
              <a:cxnLst>
                <a:cxn ang="0">
                  <a:pos x="0" y="21"/>
                </a:cxn>
                <a:cxn ang="0">
                  <a:pos x="16" y="0"/>
                </a:cxn>
                <a:cxn ang="0">
                  <a:pos x="19" y="3"/>
                </a:cxn>
                <a:cxn ang="0">
                  <a:pos x="0" y="21"/>
                </a:cxn>
              </a:cxnLst>
              <a:rect l="0" t="0" r="r" b="b"/>
              <a:pathLst>
                <a:path w="19" h="21">
                  <a:moveTo>
                    <a:pt x="0" y="21"/>
                  </a:moveTo>
                  <a:lnTo>
                    <a:pt x="16" y="0"/>
                  </a:lnTo>
                  <a:lnTo>
                    <a:pt x="19" y="3"/>
                  </a:lnTo>
                  <a:lnTo>
                    <a:pt x="0" y="21"/>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50"/>
            <p:cNvSpPr>
              <a:spLocks/>
            </p:cNvSpPr>
            <p:nvPr/>
          </p:nvSpPr>
          <p:spPr bwMode="auto">
            <a:xfrm>
              <a:off x="3840164" y="2906714"/>
              <a:ext cx="22225" cy="33338"/>
            </a:xfrm>
            <a:custGeom>
              <a:avLst/>
              <a:gdLst/>
              <a:ahLst/>
              <a:cxnLst>
                <a:cxn ang="0">
                  <a:pos x="0" y="19"/>
                </a:cxn>
                <a:cxn ang="0">
                  <a:pos x="7" y="0"/>
                </a:cxn>
                <a:cxn ang="0">
                  <a:pos x="14" y="4"/>
                </a:cxn>
                <a:cxn ang="0">
                  <a:pos x="14" y="4"/>
                </a:cxn>
                <a:cxn ang="0">
                  <a:pos x="12" y="4"/>
                </a:cxn>
                <a:cxn ang="0">
                  <a:pos x="5" y="21"/>
                </a:cxn>
                <a:cxn ang="0">
                  <a:pos x="0" y="19"/>
                </a:cxn>
              </a:cxnLst>
              <a:rect l="0" t="0" r="r" b="b"/>
              <a:pathLst>
                <a:path w="14" h="21">
                  <a:moveTo>
                    <a:pt x="0" y="19"/>
                  </a:moveTo>
                  <a:lnTo>
                    <a:pt x="7" y="0"/>
                  </a:lnTo>
                  <a:lnTo>
                    <a:pt x="14" y="4"/>
                  </a:lnTo>
                  <a:lnTo>
                    <a:pt x="14" y="4"/>
                  </a:lnTo>
                  <a:lnTo>
                    <a:pt x="12" y="4"/>
                  </a:lnTo>
                  <a:lnTo>
                    <a:pt x="5" y="21"/>
                  </a:lnTo>
                  <a:lnTo>
                    <a:pt x="0" y="19"/>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51"/>
            <p:cNvSpPr>
              <a:spLocks/>
            </p:cNvSpPr>
            <p:nvPr/>
          </p:nvSpPr>
          <p:spPr bwMode="auto">
            <a:xfrm>
              <a:off x="3840164" y="2906714"/>
              <a:ext cx="22225" cy="33338"/>
            </a:xfrm>
            <a:custGeom>
              <a:avLst/>
              <a:gdLst/>
              <a:ahLst/>
              <a:cxnLst>
                <a:cxn ang="0">
                  <a:pos x="0" y="19"/>
                </a:cxn>
                <a:cxn ang="0">
                  <a:pos x="7" y="0"/>
                </a:cxn>
                <a:cxn ang="0">
                  <a:pos x="14" y="4"/>
                </a:cxn>
                <a:cxn ang="0">
                  <a:pos x="14" y="4"/>
                </a:cxn>
                <a:cxn ang="0">
                  <a:pos x="12" y="4"/>
                </a:cxn>
                <a:cxn ang="0">
                  <a:pos x="5" y="21"/>
                </a:cxn>
                <a:cxn ang="0">
                  <a:pos x="0" y="19"/>
                </a:cxn>
              </a:cxnLst>
              <a:rect l="0" t="0" r="r" b="b"/>
              <a:pathLst>
                <a:path w="14" h="21">
                  <a:moveTo>
                    <a:pt x="0" y="19"/>
                  </a:moveTo>
                  <a:lnTo>
                    <a:pt x="7" y="0"/>
                  </a:lnTo>
                  <a:lnTo>
                    <a:pt x="14" y="4"/>
                  </a:lnTo>
                  <a:lnTo>
                    <a:pt x="14" y="4"/>
                  </a:lnTo>
                  <a:lnTo>
                    <a:pt x="12" y="4"/>
                  </a:lnTo>
                  <a:lnTo>
                    <a:pt x="5" y="21"/>
                  </a:lnTo>
                  <a:lnTo>
                    <a:pt x="0" y="1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52"/>
            <p:cNvSpPr>
              <a:spLocks noEditPoints="1"/>
            </p:cNvSpPr>
            <p:nvPr/>
          </p:nvSpPr>
          <p:spPr bwMode="auto">
            <a:xfrm>
              <a:off x="4619626" y="2587626"/>
              <a:ext cx="357188" cy="242888"/>
            </a:xfrm>
            <a:custGeom>
              <a:avLst/>
              <a:gdLst/>
              <a:ahLst/>
              <a:cxnLst>
                <a:cxn ang="0">
                  <a:pos x="23" y="35"/>
                </a:cxn>
                <a:cxn ang="0">
                  <a:pos x="15" y="34"/>
                </a:cxn>
                <a:cxn ang="0">
                  <a:pos x="5" y="43"/>
                </a:cxn>
                <a:cxn ang="0">
                  <a:pos x="15" y="65"/>
                </a:cxn>
                <a:cxn ang="0">
                  <a:pos x="12" y="61"/>
                </a:cxn>
                <a:cxn ang="0">
                  <a:pos x="15" y="38"/>
                </a:cxn>
                <a:cxn ang="0">
                  <a:pos x="74" y="33"/>
                </a:cxn>
                <a:cxn ang="0">
                  <a:pos x="73" y="33"/>
                </a:cxn>
                <a:cxn ang="0">
                  <a:pos x="24" y="32"/>
                </a:cxn>
                <a:cxn ang="0">
                  <a:pos x="18" y="28"/>
                </a:cxn>
                <a:cxn ang="0">
                  <a:pos x="14" y="28"/>
                </a:cxn>
                <a:cxn ang="0">
                  <a:pos x="18" y="31"/>
                </a:cxn>
                <a:cxn ang="0">
                  <a:pos x="19" y="30"/>
                </a:cxn>
                <a:cxn ang="0">
                  <a:pos x="22" y="23"/>
                </a:cxn>
                <a:cxn ang="0">
                  <a:pos x="17" y="17"/>
                </a:cxn>
                <a:cxn ang="0">
                  <a:pos x="13" y="26"/>
                </a:cxn>
                <a:cxn ang="0">
                  <a:pos x="18" y="28"/>
                </a:cxn>
                <a:cxn ang="0">
                  <a:pos x="9" y="13"/>
                </a:cxn>
                <a:cxn ang="0">
                  <a:pos x="5" y="11"/>
                </a:cxn>
                <a:cxn ang="0">
                  <a:pos x="2" y="13"/>
                </a:cxn>
                <a:cxn ang="0">
                  <a:pos x="1" y="14"/>
                </a:cxn>
                <a:cxn ang="0">
                  <a:pos x="4" y="14"/>
                </a:cxn>
                <a:cxn ang="0">
                  <a:pos x="95" y="4"/>
                </a:cxn>
                <a:cxn ang="0">
                  <a:pos x="81" y="3"/>
                </a:cxn>
                <a:cxn ang="0">
                  <a:pos x="85" y="5"/>
                </a:cxn>
                <a:cxn ang="0">
                  <a:pos x="81" y="3"/>
                </a:cxn>
                <a:cxn ang="0">
                  <a:pos x="74" y="0"/>
                </a:cxn>
                <a:cxn ang="0">
                  <a:pos x="25" y="2"/>
                </a:cxn>
                <a:cxn ang="0">
                  <a:pos x="31" y="3"/>
                </a:cxn>
                <a:cxn ang="0">
                  <a:pos x="14" y="7"/>
                </a:cxn>
                <a:cxn ang="0">
                  <a:pos x="7" y="8"/>
                </a:cxn>
                <a:cxn ang="0">
                  <a:pos x="5" y="11"/>
                </a:cxn>
                <a:cxn ang="0">
                  <a:pos x="21" y="7"/>
                </a:cxn>
                <a:cxn ang="0">
                  <a:pos x="29" y="4"/>
                </a:cxn>
                <a:cxn ang="0">
                  <a:pos x="78" y="2"/>
                </a:cxn>
              </a:cxnLst>
              <a:rect l="0" t="0" r="r" b="b"/>
              <a:pathLst>
                <a:path w="95" h="65">
                  <a:moveTo>
                    <a:pt x="15" y="38"/>
                  </a:moveTo>
                  <a:cubicBezTo>
                    <a:pt x="23" y="35"/>
                    <a:pt x="23" y="35"/>
                    <a:pt x="23" y="35"/>
                  </a:cubicBezTo>
                  <a:cubicBezTo>
                    <a:pt x="23" y="33"/>
                    <a:pt x="23" y="33"/>
                    <a:pt x="23" y="33"/>
                  </a:cubicBezTo>
                  <a:cubicBezTo>
                    <a:pt x="15" y="34"/>
                    <a:pt x="15" y="34"/>
                    <a:pt x="15" y="34"/>
                  </a:cubicBezTo>
                  <a:cubicBezTo>
                    <a:pt x="10" y="36"/>
                    <a:pt x="10" y="36"/>
                    <a:pt x="10" y="36"/>
                  </a:cubicBezTo>
                  <a:cubicBezTo>
                    <a:pt x="5" y="43"/>
                    <a:pt x="5" y="43"/>
                    <a:pt x="5" y="43"/>
                  </a:cubicBezTo>
                  <a:cubicBezTo>
                    <a:pt x="6" y="59"/>
                    <a:pt x="6" y="59"/>
                    <a:pt x="6" y="59"/>
                  </a:cubicBezTo>
                  <a:cubicBezTo>
                    <a:pt x="15" y="65"/>
                    <a:pt x="15" y="65"/>
                    <a:pt x="15" y="65"/>
                  </a:cubicBezTo>
                  <a:cubicBezTo>
                    <a:pt x="16" y="64"/>
                    <a:pt x="16" y="64"/>
                    <a:pt x="16" y="64"/>
                  </a:cubicBezTo>
                  <a:cubicBezTo>
                    <a:pt x="12" y="61"/>
                    <a:pt x="12" y="61"/>
                    <a:pt x="12" y="61"/>
                  </a:cubicBezTo>
                  <a:cubicBezTo>
                    <a:pt x="10" y="45"/>
                    <a:pt x="10" y="45"/>
                    <a:pt x="10" y="45"/>
                  </a:cubicBezTo>
                  <a:cubicBezTo>
                    <a:pt x="15" y="38"/>
                    <a:pt x="15" y="38"/>
                    <a:pt x="15" y="38"/>
                  </a:cubicBezTo>
                  <a:moveTo>
                    <a:pt x="73" y="33"/>
                  </a:moveTo>
                  <a:cubicBezTo>
                    <a:pt x="74" y="33"/>
                    <a:pt x="74" y="33"/>
                    <a:pt x="74" y="33"/>
                  </a:cubicBezTo>
                  <a:cubicBezTo>
                    <a:pt x="73" y="33"/>
                    <a:pt x="73" y="33"/>
                    <a:pt x="73" y="33"/>
                  </a:cubicBezTo>
                  <a:cubicBezTo>
                    <a:pt x="73" y="33"/>
                    <a:pt x="73" y="33"/>
                    <a:pt x="73" y="33"/>
                  </a:cubicBezTo>
                  <a:moveTo>
                    <a:pt x="19" y="30"/>
                  </a:moveTo>
                  <a:cubicBezTo>
                    <a:pt x="24" y="32"/>
                    <a:pt x="24" y="32"/>
                    <a:pt x="24" y="32"/>
                  </a:cubicBezTo>
                  <a:cubicBezTo>
                    <a:pt x="22" y="28"/>
                    <a:pt x="22" y="28"/>
                    <a:pt x="22" y="28"/>
                  </a:cubicBezTo>
                  <a:cubicBezTo>
                    <a:pt x="18" y="28"/>
                    <a:pt x="18" y="28"/>
                    <a:pt x="18" y="28"/>
                  </a:cubicBezTo>
                  <a:cubicBezTo>
                    <a:pt x="19" y="29"/>
                    <a:pt x="19" y="29"/>
                    <a:pt x="19" y="29"/>
                  </a:cubicBezTo>
                  <a:cubicBezTo>
                    <a:pt x="14" y="28"/>
                    <a:pt x="14" y="28"/>
                    <a:pt x="14" y="28"/>
                  </a:cubicBezTo>
                  <a:cubicBezTo>
                    <a:pt x="10" y="32"/>
                    <a:pt x="10" y="32"/>
                    <a:pt x="10" y="32"/>
                  </a:cubicBezTo>
                  <a:cubicBezTo>
                    <a:pt x="18" y="31"/>
                    <a:pt x="18" y="31"/>
                    <a:pt x="18" y="31"/>
                  </a:cubicBezTo>
                  <a:cubicBezTo>
                    <a:pt x="17" y="32"/>
                    <a:pt x="17" y="32"/>
                    <a:pt x="17" y="32"/>
                  </a:cubicBezTo>
                  <a:cubicBezTo>
                    <a:pt x="19" y="30"/>
                    <a:pt x="19" y="30"/>
                    <a:pt x="19" y="30"/>
                  </a:cubicBezTo>
                  <a:moveTo>
                    <a:pt x="18" y="28"/>
                  </a:moveTo>
                  <a:cubicBezTo>
                    <a:pt x="22" y="23"/>
                    <a:pt x="22" y="23"/>
                    <a:pt x="22" y="23"/>
                  </a:cubicBezTo>
                  <a:cubicBezTo>
                    <a:pt x="21" y="18"/>
                    <a:pt x="21" y="18"/>
                    <a:pt x="21" y="18"/>
                  </a:cubicBezTo>
                  <a:cubicBezTo>
                    <a:pt x="17" y="17"/>
                    <a:pt x="17" y="17"/>
                    <a:pt x="17" y="17"/>
                  </a:cubicBezTo>
                  <a:cubicBezTo>
                    <a:pt x="17" y="21"/>
                    <a:pt x="17" y="21"/>
                    <a:pt x="17" y="21"/>
                  </a:cubicBezTo>
                  <a:cubicBezTo>
                    <a:pt x="13" y="26"/>
                    <a:pt x="13" y="26"/>
                    <a:pt x="13" y="26"/>
                  </a:cubicBezTo>
                  <a:cubicBezTo>
                    <a:pt x="17" y="26"/>
                    <a:pt x="17" y="26"/>
                    <a:pt x="17" y="26"/>
                  </a:cubicBezTo>
                  <a:cubicBezTo>
                    <a:pt x="18" y="28"/>
                    <a:pt x="18" y="28"/>
                    <a:pt x="18" y="28"/>
                  </a:cubicBezTo>
                  <a:moveTo>
                    <a:pt x="4" y="14"/>
                  </a:moveTo>
                  <a:cubicBezTo>
                    <a:pt x="9" y="13"/>
                    <a:pt x="9" y="13"/>
                    <a:pt x="9" y="13"/>
                  </a:cubicBezTo>
                  <a:cubicBezTo>
                    <a:pt x="4" y="11"/>
                    <a:pt x="4" y="11"/>
                    <a:pt x="4" y="11"/>
                  </a:cubicBezTo>
                  <a:cubicBezTo>
                    <a:pt x="5" y="11"/>
                    <a:pt x="5" y="11"/>
                    <a:pt x="5" y="11"/>
                  </a:cubicBezTo>
                  <a:cubicBezTo>
                    <a:pt x="0" y="11"/>
                    <a:pt x="0" y="11"/>
                    <a:pt x="0" y="11"/>
                  </a:cubicBezTo>
                  <a:cubicBezTo>
                    <a:pt x="2" y="13"/>
                    <a:pt x="2" y="13"/>
                    <a:pt x="2" y="13"/>
                  </a:cubicBezTo>
                  <a:cubicBezTo>
                    <a:pt x="1" y="13"/>
                    <a:pt x="1" y="13"/>
                    <a:pt x="1" y="13"/>
                  </a:cubicBezTo>
                  <a:cubicBezTo>
                    <a:pt x="1" y="14"/>
                    <a:pt x="1" y="14"/>
                    <a:pt x="1" y="14"/>
                  </a:cubicBezTo>
                  <a:cubicBezTo>
                    <a:pt x="5" y="14"/>
                    <a:pt x="5" y="14"/>
                    <a:pt x="5" y="14"/>
                  </a:cubicBezTo>
                  <a:cubicBezTo>
                    <a:pt x="4" y="14"/>
                    <a:pt x="4" y="14"/>
                    <a:pt x="4" y="14"/>
                  </a:cubicBezTo>
                  <a:moveTo>
                    <a:pt x="93" y="5"/>
                  </a:moveTo>
                  <a:cubicBezTo>
                    <a:pt x="95" y="4"/>
                    <a:pt x="95" y="4"/>
                    <a:pt x="95" y="4"/>
                  </a:cubicBezTo>
                  <a:cubicBezTo>
                    <a:pt x="88" y="3"/>
                    <a:pt x="88" y="3"/>
                    <a:pt x="88" y="3"/>
                  </a:cubicBezTo>
                  <a:cubicBezTo>
                    <a:pt x="81" y="3"/>
                    <a:pt x="81" y="3"/>
                    <a:pt x="81" y="3"/>
                  </a:cubicBezTo>
                  <a:cubicBezTo>
                    <a:pt x="88" y="4"/>
                    <a:pt x="88" y="4"/>
                    <a:pt x="88" y="4"/>
                  </a:cubicBezTo>
                  <a:cubicBezTo>
                    <a:pt x="85" y="5"/>
                    <a:pt x="85" y="5"/>
                    <a:pt x="85" y="5"/>
                  </a:cubicBezTo>
                  <a:cubicBezTo>
                    <a:pt x="93" y="5"/>
                    <a:pt x="93" y="5"/>
                    <a:pt x="93" y="5"/>
                  </a:cubicBezTo>
                  <a:moveTo>
                    <a:pt x="81" y="3"/>
                  </a:moveTo>
                  <a:cubicBezTo>
                    <a:pt x="83" y="2"/>
                    <a:pt x="83" y="2"/>
                    <a:pt x="83" y="2"/>
                  </a:cubicBezTo>
                  <a:cubicBezTo>
                    <a:pt x="74" y="0"/>
                    <a:pt x="74" y="0"/>
                    <a:pt x="74" y="0"/>
                  </a:cubicBezTo>
                  <a:cubicBezTo>
                    <a:pt x="67" y="0"/>
                    <a:pt x="58" y="0"/>
                    <a:pt x="51" y="0"/>
                  </a:cubicBezTo>
                  <a:cubicBezTo>
                    <a:pt x="43" y="1"/>
                    <a:pt x="33" y="2"/>
                    <a:pt x="25" y="2"/>
                  </a:cubicBezTo>
                  <a:cubicBezTo>
                    <a:pt x="24" y="2"/>
                    <a:pt x="24" y="2"/>
                    <a:pt x="24" y="2"/>
                  </a:cubicBezTo>
                  <a:cubicBezTo>
                    <a:pt x="31" y="3"/>
                    <a:pt x="31" y="3"/>
                    <a:pt x="31" y="3"/>
                  </a:cubicBezTo>
                  <a:cubicBezTo>
                    <a:pt x="26" y="4"/>
                    <a:pt x="20" y="5"/>
                    <a:pt x="15" y="6"/>
                  </a:cubicBezTo>
                  <a:cubicBezTo>
                    <a:pt x="14" y="7"/>
                    <a:pt x="14" y="7"/>
                    <a:pt x="14" y="7"/>
                  </a:cubicBezTo>
                  <a:cubicBezTo>
                    <a:pt x="7" y="8"/>
                    <a:pt x="7" y="8"/>
                    <a:pt x="7" y="8"/>
                  </a:cubicBezTo>
                  <a:cubicBezTo>
                    <a:pt x="7" y="8"/>
                    <a:pt x="7" y="8"/>
                    <a:pt x="7" y="8"/>
                  </a:cubicBezTo>
                  <a:cubicBezTo>
                    <a:pt x="2" y="10"/>
                    <a:pt x="2" y="10"/>
                    <a:pt x="2" y="10"/>
                  </a:cubicBezTo>
                  <a:cubicBezTo>
                    <a:pt x="5" y="11"/>
                    <a:pt x="5" y="11"/>
                    <a:pt x="5" y="11"/>
                  </a:cubicBezTo>
                  <a:cubicBezTo>
                    <a:pt x="18" y="9"/>
                    <a:pt x="18" y="9"/>
                    <a:pt x="18" y="9"/>
                  </a:cubicBezTo>
                  <a:cubicBezTo>
                    <a:pt x="21" y="7"/>
                    <a:pt x="21" y="7"/>
                    <a:pt x="21" y="7"/>
                  </a:cubicBezTo>
                  <a:cubicBezTo>
                    <a:pt x="20" y="7"/>
                    <a:pt x="19" y="7"/>
                    <a:pt x="17" y="7"/>
                  </a:cubicBezTo>
                  <a:cubicBezTo>
                    <a:pt x="29" y="4"/>
                    <a:pt x="29" y="4"/>
                    <a:pt x="29" y="4"/>
                  </a:cubicBezTo>
                  <a:cubicBezTo>
                    <a:pt x="37" y="4"/>
                    <a:pt x="48" y="3"/>
                    <a:pt x="56" y="2"/>
                  </a:cubicBezTo>
                  <a:cubicBezTo>
                    <a:pt x="62" y="2"/>
                    <a:pt x="71" y="2"/>
                    <a:pt x="78" y="2"/>
                  </a:cubicBezTo>
                  <a:cubicBezTo>
                    <a:pt x="81" y="3"/>
                    <a:pt x="81" y="3"/>
                    <a:pt x="81" y="3"/>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53"/>
            <p:cNvSpPr>
              <a:spLocks noEditPoints="1"/>
            </p:cNvSpPr>
            <p:nvPr/>
          </p:nvSpPr>
          <p:spPr bwMode="auto">
            <a:xfrm>
              <a:off x="4878389" y="2747964"/>
              <a:ext cx="87313" cy="38100"/>
            </a:xfrm>
            <a:custGeom>
              <a:avLst/>
              <a:gdLst/>
              <a:ahLst/>
              <a:cxnLst>
                <a:cxn ang="0">
                  <a:pos x="6" y="8"/>
                </a:cxn>
                <a:cxn ang="0">
                  <a:pos x="11" y="6"/>
                </a:cxn>
                <a:cxn ang="0">
                  <a:pos x="6" y="5"/>
                </a:cxn>
                <a:cxn ang="0">
                  <a:pos x="8" y="3"/>
                </a:cxn>
                <a:cxn ang="0">
                  <a:pos x="7" y="4"/>
                </a:cxn>
                <a:cxn ang="0">
                  <a:pos x="7" y="2"/>
                </a:cxn>
                <a:cxn ang="0">
                  <a:pos x="4" y="0"/>
                </a:cxn>
                <a:cxn ang="0">
                  <a:pos x="0" y="3"/>
                </a:cxn>
                <a:cxn ang="0">
                  <a:pos x="5" y="4"/>
                </a:cxn>
                <a:cxn ang="0">
                  <a:pos x="0" y="6"/>
                </a:cxn>
                <a:cxn ang="0">
                  <a:pos x="4" y="6"/>
                </a:cxn>
                <a:cxn ang="0">
                  <a:pos x="5" y="8"/>
                </a:cxn>
                <a:cxn ang="0">
                  <a:pos x="3" y="9"/>
                </a:cxn>
                <a:cxn ang="0">
                  <a:pos x="10" y="10"/>
                </a:cxn>
                <a:cxn ang="0">
                  <a:pos x="11" y="10"/>
                </a:cxn>
                <a:cxn ang="0">
                  <a:pos x="9" y="8"/>
                </a:cxn>
                <a:cxn ang="0">
                  <a:pos x="6" y="8"/>
                </a:cxn>
                <a:cxn ang="0">
                  <a:pos x="12" y="6"/>
                </a:cxn>
                <a:cxn ang="0">
                  <a:pos x="23" y="3"/>
                </a:cxn>
                <a:cxn ang="0">
                  <a:pos x="19" y="0"/>
                </a:cxn>
                <a:cxn ang="0">
                  <a:pos x="10" y="3"/>
                </a:cxn>
                <a:cxn ang="0">
                  <a:pos x="12" y="4"/>
                </a:cxn>
                <a:cxn ang="0">
                  <a:pos x="12" y="6"/>
                </a:cxn>
              </a:cxnLst>
              <a:rect l="0" t="0" r="r" b="b"/>
              <a:pathLst>
                <a:path w="23" h="10">
                  <a:moveTo>
                    <a:pt x="6" y="8"/>
                  </a:moveTo>
                  <a:cubicBezTo>
                    <a:pt x="11" y="6"/>
                    <a:pt x="11" y="6"/>
                    <a:pt x="11" y="6"/>
                  </a:cubicBezTo>
                  <a:cubicBezTo>
                    <a:pt x="6" y="5"/>
                    <a:pt x="6" y="5"/>
                    <a:pt x="6" y="5"/>
                  </a:cubicBezTo>
                  <a:cubicBezTo>
                    <a:pt x="8" y="3"/>
                    <a:pt x="8" y="3"/>
                    <a:pt x="8" y="3"/>
                  </a:cubicBezTo>
                  <a:cubicBezTo>
                    <a:pt x="7" y="4"/>
                    <a:pt x="7" y="4"/>
                    <a:pt x="7" y="4"/>
                  </a:cubicBezTo>
                  <a:cubicBezTo>
                    <a:pt x="7" y="2"/>
                    <a:pt x="7" y="2"/>
                    <a:pt x="7" y="2"/>
                  </a:cubicBezTo>
                  <a:cubicBezTo>
                    <a:pt x="4" y="0"/>
                    <a:pt x="4" y="0"/>
                    <a:pt x="4" y="0"/>
                  </a:cubicBezTo>
                  <a:cubicBezTo>
                    <a:pt x="0" y="3"/>
                    <a:pt x="0" y="3"/>
                    <a:pt x="0" y="3"/>
                  </a:cubicBezTo>
                  <a:cubicBezTo>
                    <a:pt x="5" y="4"/>
                    <a:pt x="5" y="4"/>
                    <a:pt x="5" y="4"/>
                  </a:cubicBezTo>
                  <a:cubicBezTo>
                    <a:pt x="0" y="6"/>
                    <a:pt x="0" y="6"/>
                    <a:pt x="0" y="6"/>
                  </a:cubicBezTo>
                  <a:cubicBezTo>
                    <a:pt x="2" y="6"/>
                    <a:pt x="3" y="6"/>
                    <a:pt x="4" y="6"/>
                  </a:cubicBezTo>
                  <a:cubicBezTo>
                    <a:pt x="5" y="8"/>
                    <a:pt x="5" y="8"/>
                    <a:pt x="5" y="8"/>
                  </a:cubicBezTo>
                  <a:cubicBezTo>
                    <a:pt x="3" y="9"/>
                    <a:pt x="3" y="9"/>
                    <a:pt x="3" y="9"/>
                  </a:cubicBezTo>
                  <a:cubicBezTo>
                    <a:pt x="10" y="10"/>
                    <a:pt x="10" y="10"/>
                    <a:pt x="10" y="10"/>
                  </a:cubicBezTo>
                  <a:cubicBezTo>
                    <a:pt x="11" y="10"/>
                    <a:pt x="11" y="10"/>
                    <a:pt x="11" y="10"/>
                  </a:cubicBezTo>
                  <a:cubicBezTo>
                    <a:pt x="9" y="8"/>
                    <a:pt x="9" y="8"/>
                    <a:pt x="9" y="8"/>
                  </a:cubicBezTo>
                  <a:cubicBezTo>
                    <a:pt x="8" y="8"/>
                    <a:pt x="7" y="8"/>
                    <a:pt x="6" y="8"/>
                  </a:cubicBezTo>
                  <a:moveTo>
                    <a:pt x="12" y="6"/>
                  </a:moveTo>
                  <a:cubicBezTo>
                    <a:pt x="23" y="3"/>
                    <a:pt x="23" y="3"/>
                    <a:pt x="23" y="3"/>
                  </a:cubicBezTo>
                  <a:cubicBezTo>
                    <a:pt x="19" y="0"/>
                    <a:pt x="19" y="0"/>
                    <a:pt x="19" y="0"/>
                  </a:cubicBezTo>
                  <a:cubicBezTo>
                    <a:pt x="10" y="3"/>
                    <a:pt x="10" y="3"/>
                    <a:pt x="10" y="3"/>
                  </a:cubicBezTo>
                  <a:cubicBezTo>
                    <a:pt x="12" y="4"/>
                    <a:pt x="12" y="4"/>
                    <a:pt x="12" y="4"/>
                  </a:cubicBezTo>
                  <a:cubicBezTo>
                    <a:pt x="12" y="6"/>
                    <a:pt x="12" y="6"/>
                    <a:pt x="12" y="6"/>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54"/>
            <p:cNvSpPr>
              <a:spLocks noEditPoints="1"/>
            </p:cNvSpPr>
            <p:nvPr/>
          </p:nvSpPr>
          <p:spPr bwMode="auto">
            <a:xfrm>
              <a:off x="4878389" y="3201989"/>
              <a:ext cx="957263" cy="1316038"/>
            </a:xfrm>
            <a:custGeom>
              <a:avLst/>
              <a:gdLst/>
              <a:ahLst/>
              <a:cxnLst>
                <a:cxn ang="0">
                  <a:pos x="123" y="347"/>
                </a:cxn>
                <a:cxn ang="0">
                  <a:pos x="111" y="350"/>
                </a:cxn>
                <a:cxn ang="0">
                  <a:pos x="109" y="343"/>
                </a:cxn>
                <a:cxn ang="0">
                  <a:pos x="111" y="323"/>
                </a:cxn>
                <a:cxn ang="0">
                  <a:pos x="113" y="282"/>
                </a:cxn>
                <a:cxn ang="0">
                  <a:pos x="128" y="252"/>
                </a:cxn>
                <a:cxn ang="0">
                  <a:pos x="116" y="201"/>
                </a:cxn>
                <a:cxn ang="0">
                  <a:pos x="123" y="180"/>
                </a:cxn>
                <a:cxn ang="0">
                  <a:pos x="119" y="173"/>
                </a:cxn>
                <a:cxn ang="0">
                  <a:pos x="114" y="176"/>
                </a:cxn>
                <a:cxn ang="0">
                  <a:pos x="112" y="197"/>
                </a:cxn>
                <a:cxn ang="0">
                  <a:pos x="120" y="224"/>
                </a:cxn>
                <a:cxn ang="0">
                  <a:pos x="115" y="263"/>
                </a:cxn>
                <a:cxn ang="0">
                  <a:pos x="110" y="303"/>
                </a:cxn>
                <a:cxn ang="0">
                  <a:pos x="106" y="341"/>
                </a:cxn>
                <a:cxn ang="0">
                  <a:pos x="102" y="350"/>
                </a:cxn>
                <a:cxn ang="0">
                  <a:pos x="114" y="349"/>
                </a:cxn>
                <a:cxn ang="0">
                  <a:pos x="65" y="172"/>
                </a:cxn>
                <a:cxn ang="0">
                  <a:pos x="63" y="169"/>
                </a:cxn>
                <a:cxn ang="0">
                  <a:pos x="65" y="172"/>
                </a:cxn>
                <a:cxn ang="0">
                  <a:pos x="107" y="174"/>
                </a:cxn>
                <a:cxn ang="0">
                  <a:pos x="93" y="164"/>
                </a:cxn>
                <a:cxn ang="0">
                  <a:pos x="242" y="137"/>
                </a:cxn>
                <a:cxn ang="0">
                  <a:pos x="254" y="127"/>
                </a:cxn>
                <a:cxn ang="0">
                  <a:pos x="242" y="137"/>
                </a:cxn>
                <a:cxn ang="0">
                  <a:pos x="199" y="40"/>
                </a:cxn>
                <a:cxn ang="0">
                  <a:pos x="199" y="41"/>
                </a:cxn>
                <a:cxn ang="0">
                  <a:pos x="188" y="29"/>
                </a:cxn>
                <a:cxn ang="0">
                  <a:pos x="180" y="30"/>
                </a:cxn>
                <a:cxn ang="0">
                  <a:pos x="194" y="31"/>
                </a:cxn>
                <a:cxn ang="0">
                  <a:pos x="195" y="27"/>
                </a:cxn>
                <a:cxn ang="0">
                  <a:pos x="194" y="31"/>
                </a:cxn>
                <a:cxn ang="0">
                  <a:pos x="158" y="23"/>
                </a:cxn>
                <a:cxn ang="0">
                  <a:pos x="149" y="25"/>
                </a:cxn>
                <a:cxn ang="0">
                  <a:pos x="148" y="33"/>
                </a:cxn>
                <a:cxn ang="0">
                  <a:pos x="155" y="33"/>
                </a:cxn>
                <a:cxn ang="0">
                  <a:pos x="54" y="18"/>
                </a:cxn>
                <a:cxn ang="0">
                  <a:pos x="50" y="8"/>
                </a:cxn>
                <a:cxn ang="0">
                  <a:pos x="37" y="24"/>
                </a:cxn>
                <a:cxn ang="0">
                  <a:pos x="28" y="46"/>
                </a:cxn>
                <a:cxn ang="0">
                  <a:pos x="4" y="77"/>
                </a:cxn>
                <a:cxn ang="0">
                  <a:pos x="4" y="111"/>
                </a:cxn>
                <a:cxn ang="0">
                  <a:pos x="3" y="121"/>
                </a:cxn>
                <a:cxn ang="0">
                  <a:pos x="7" y="133"/>
                </a:cxn>
                <a:cxn ang="0">
                  <a:pos x="18" y="155"/>
                </a:cxn>
                <a:cxn ang="0">
                  <a:pos x="41" y="175"/>
                </a:cxn>
                <a:cxn ang="0">
                  <a:pos x="45" y="173"/>
                </a:cxn>
                <a:cxn ang="0">
                  <a:pos x="25" y="148"/>
                </a:cxn>
                <a:cxn ang="0">
                  <a:pos x="10" y="131"/>
                </a:cxn>
                <a:cxn ang="0">
                  <a:pos x="8" y="117"/>
                </a:cxn>
                <a:cxn ang="0">
                  <a:pos x="15" y="100"/>
                </a:cxn>
                <a:cxn ang="0">
                  <a:pos x="30" y="48"/>
                </a:cxn>
                <a:cxn ang="0">
                  <a:pos x="42" y="39"/>
                </a:cxn>
                <a:cxn ang="0">
                  <a:pos x="54" y="18"/>
                </a:cxn>
                <a:cxn ang="0">
                  <a:pos x="110" y="2"/>
                </a:cxn>
                <a:cxn ang="0">
                  <a:pos x="77" y="4"/>
                </a:cxn>
                <a:cxn ang="0">
                  <a:pos x="71" y="12"/>
                </a:cxn>
              </a:cxnLst>
              <a:rect l="0" t="0" r="r" b="b"/>
              <a:pathLst>
                <a:path w="255" h="351">
                  <a:moveTo>
                    <a:pt x="119" y="349"/>
                  </a:moveTo>
                  <a:cubicBezTo>
                    <a:pt x="123" y="347"/>
                    <a:pt x="123" y="347"/>
                    <a:pt x="123" y="347"/>
                  </a:cubicBezTo>
                  <a:cubicBezTo>
                    <a:pt x="119" y="347"/>
                    <a:pt x="119" y="347"/>
                    <a:pt x="119" y="347"/>
                  </a:cubicBezTo>
                  <a:cubicBezTo>
                    <a:pt x="111" y="350"/>
                    <a:pt x="111" y="350"/>
                    <a:pt x="111" y="350"/>
                  </a:cubicBezTo>
                  <a:cubicBezTo>
                    <a:pt x="107" y="348"/>
                    <a:pt x="107" y="348"/>
                    <a:pt x="107" y="348"/>
                  </a:cubicBezTo>
                  <a:cubicBezTo>
                    <a:pt x="109" y="343"/>
                    <a:pt x="109" y="343"/>
                    <a:pt x="109" y="343"/>
                  </a:cubicBezTo>
                  <a:cubicBezTo>
                    <a:pt x="111" y="340"/>
                    <a:pt x="111" y="340"/>
                    <a:pt x="111" y="340"/>
                  </a:cubicBezTo>
                  <a:cubicBezTo>
                    <a:pt x="111" y="323"/>
                    <a:pt x="111" y="323"/>
                    <a:pt x="111" y="323"/>
                  </a:cubicBezTo>
                  <a:cubicBezTo>
                    <a:pt x="116" y="302"/>
                    <a:pt x="116" y="302"/>
                    <a:pt x="116" y="302"/>
                  </a:cubicBezTo>
                  <a:cubicBezTo>
                    <a:pt x="113" y="282"/>
                    <a:pt x="113" y="282"/>
                    <a:pt x="113" y="282"/>
                  </a:cubicBezTo>
                  <a:cubicBezTo>
                    <a:pt x="121" y="262"/>
                    <a:pt x="121" y="262"/>
                    <a:pt x="121" y="262"/>
                  </a:cubicBezTo>
                  <a:cubicBezTo>
                    <a:pt x="128" y="252"/>
                    <a:pt x="128" y="252"/>
                    <a:pt x="128" y="252"/>
                  </a:cubicBezTo>
                  <a:cubicBezTo>
                    <a:pt x="127" y="243"/>
                    <a:pt x="127" y="232"/>
                    <a:pt x="126" y="223"/>
                  </a:cubicBezTo>
                  <a:cubicBezTo>
                    <a:pt x="123" y="216"/>
                    <a:pt x="119" y="207"/>
                    <a:pt x="116" y="201"/>
                  </a:cubicBezTo>
                  <a:cubicBezTo>
                    <a:pt x="119" y="196"/>
                    <a:pt x="119" y="196"/>
                    <a:pt x="119" y="196"/>
                  </a:cubicBezTo>
                  <a:cubicBezTo>
                    <a:pt x="123" y="180"/>
                    <a:pt x="123" y="180"/>
                    <a:pt x="123" y="180"/>
                  </a:cubicBezTo>
                  <a:cubicBezTo>
                    <a:pt x="121" y="176"/>
                    <a:pt x="121" y="176"/>
                    <a:pt x="121" y="176"/>
                  </a:cubicBezTo>
                  <a:cubicBezTo>
                    <a:pt x="119" y="173"/>
                    <a:pt x="119" y="173"/>
                    <a:pt x="119" y="173"/>
                  </a:cubicBezTo>
                  <a:cubicBezTo>
                    <a:pt x="112" y="174"/>
                    <a:pt x="112" y="174"/>
                    <a:pt x="112" y="174"/>
                  </a:cubicBezTo>
                  <a:cubicBezTo>
                    <a:pt x="114" y="176"/>
                    <a:pt x="114" y="176"/>
                    <a:pt x="114" y="176"/>
                  </a:cubicBezTo>
                  <a:cubicBezTo>
                    <a:pt x="116" y="181"/>
                    <a:pt x="116" y="181"/>
                    <a:pt x="116" y="181"/>
                  </a:cubicBezTo>
                  <a:cubicBezTo>
                    <a:pt x="112" y="197"/>
                    <a:pt x="112" y="197"/>
                    <a:pt x="112" y="197"/>
                  </a:cubicBezTo>
                  <a:cubicBezTo>
                    <a:pt x="109" y="201"/>
                    <a:pt x="109" y="201"/>
                    <a:pt x="109" y="201"/>
                  </a:cubicBezTo>
                  <a:cubicBezTo>
                    <a:pt x="113" y="208"/>
                    <a:pt x="117" y="217"/>
                    <a:pt x="120" y="224"/>
                  </a:cubicBezTo>
                  <a:cubicBezTo>
                    <a:pt x="121" y="233"/>
                    <a:pt x="121" y="244"/>
                    <a:pt x="122" y="253"/>
                  </a:cubicBezTo>
                  <a:cubicBezTo>
                    <a:pt x="115" y="263"/>
                    <a:pt x="115" y="263"/>
                    <a:pt x="115" y="263"/>
                  </a:cubicBezTo>
                  <a:cubicBezTo>
                    <a:pt x="107" y="284"/>
                    <a:pt x="107" y="284"/>
                    <a:pt x="107" y="284"/>
                  </a:cubicBezTo>
                  <a:cubicBezTo>
                    <a:pt x="108" y="290"/>
                    <a:pt x="109" y="298"/>
                    <a:pt x="110" y="303"/>
                  </a:cubicBezTo>
                  <a:cubicBezTo>
                    <a:pt x="109" y="310"/>
                    <a:pt x="107" y="318"/>
                    <a:pt x="105" y="324"/>
                  </a:cubicBezTo>
                  <a:cubicBezTo>
                    <a:pt x="106" y="341"/>
                    <a:pt x="106" y="341"/>
                    <a:pt x="106" y="341"/>
                  </a:cubicBezTo>
                  <a:cubicBezTo>
                    <a:pt x="103" y="345"/>
                    <a:pt x="103" y="345"/>
                    <a:pt x="103" y="345"/>
                  </a:cubicBezTo>
                  <a:cubicBezTo>
                    <a:pt x="102" y="350"/>
                    <a:pt x="102" y="350"/>
                    <a:pt x="102" y="350"/>
                  </a:cubicBezTo>
                  <a:cubicBezTo>
                    <a:pt x="106" y="351"/>
                    <a:pt x="106" y="351"/>
                    <a:pt x="106" y="351"/>
                  </a:cubicBezTo>
                  <a:cubicBezTo>
                    <a:pt x="114" y="349"/>
                    <a:pt x="114" y="349"/>
                    <a:pt x="114" y="349"/>
                  </a:cubicBezTo>
                  <a:cubicBezTo>
                    <a:pt x="119" y="349"/>
                    <a:pt x="119" y="349"/>
                    <a:pt x="119" y="349"/>
                  </a:cubicBezTo>
                  <a:moveTo>
                    <a:pt x="65" y="172"/>
                  </a:moveTo>
                  <a:cubicBezTo>
                    <a:pt x="68" y="171"/>
                    <a:pt x="68" y="171"/>
                    <a:pt x="68" y="171"/>
                  </a:cubicBezTo>
                  <a:cubicBezTo>
                    <a:pt x="63" y="169"/>
                    <a:pt x="63" y="169"/>
                    <a:pt x="63" y="169"/>
                  </a:cubicBezTo>
                  <a:cubicBezTo>
                    <a:pt x="59" y="171"/>
                    <a:pt x="59" y="171"/>
                    <a:pt x="59" y="171"/>
                  </a:cubicBezTo>
                  <a:cubicBezTo>
                    <a:pt x="65" y="172"/>
                    <a:pt x="65" y="172"/>
                    <a:pt x="65" y="172"/>
                  </a:cubicBezTo>
                  <a:moveTo>
                    <a:pt x="100" y="175"/>
                  </a:moveTo>
                  <a:cubicBezTo>
                    <a:pt x="107" y="174"/>
                    <a:pt x="107" y="174"/>
                    <a:pt x="107" y="174"/>
                  </a:cubicBezTo>
                  <a:cubicBezTo>
                    <a:pt x="99" y="163"/>
                    <a:pt x="99" y="163"/>
                    <a:pt x="99" y="163"/>
                  </a:cubicBezTo>
                  <a:cubicBezTo>
                    <a:pt x="93" y="164"/>
                    <a:pt x="93" y="164"/>
                    <a:pt x="93" y="164"/>
                  </a:cubicBezTo>
                  <a:cubicBezTo>
                    <a:pt x="100" y="175"/>
                    <a:pt x="100" y="175"/>
                    <a:pt x="100" y="175"/>
                  </a:cubicBezTo>
                  <a:moveTo>
                    <a:pt x="242" y="137"/>
                  </a:moveTo>
                  <a:cubicBezTo>
                    <a:pt x="255" y="128"/>
                    <a:pt x="255" y="128"/>
                    <a:pt x="255" y="128"/>
                  </a:cubicBezTo>
                  <a:cubicBezTo>
                    <a:pt x="254" y="127"/>
                    <a:pt x="254" y="127"/>
                    <a:pt x="254" y="127"/>
                  </a:cubicBezTo>
                  <a:cubicBezTo>
                    <a:pt x="241" y="136"/>
                    <a:pt x="241" y="136"/>
                    <a:pt x="241" y="136"/>
                  </a:cubicBezTo>
                  <a:cubicBezTo>
                    <a:pt x="242" y="137"/>
                    <a:pt x="242" y="137"/>
                    <a:pt x="242" y="137"/>
                  </a:cubicBezTo>
                  <a:moveTo>
                    <a:pt x="199" y="41"/>
                  </a:moveTo>
                  <a:cubicBezTo>
                    <a:pt x="199" y="40"/>
                    <a:pt x="199" y="40"/>
                    <a:pt x="199" y="40"/>
                  </a:cubicBezTo>
                  <a:cubicBezTo>
                    <a:pt x="196" y="35"/>
                    <a:pt x="196" y="35"/>
                    <a:pt x="196" y="35"/>
                  </a:cubicBezTo>
                  <a:cubicBezTo>
                    <a:pt x="199" y="41"/>
                    <a:pt x="199" y="41"/>
                    <a:pt x="199" y="41"/>
                  </a:cubicBezTo>
                  <a:moveTo>
                    <a:pt x="184" y="31"/>
                  </a:moveTo>
                  <a:cubicBezTo>
                    <a:pt x="188" y="29"/>
                    <a:pt x="188" y="29"/>
                    <a:pt x="188" y="29"/>
                  </a:cubicBezTo>
                  <a:cubicBezTo>
                    <a:pt x="186" y="27"/>
                    <a:pt x="186" y="27"/>
                    <a:pt x="186" y="27"/>
                  </a:cubicBezTo>
                  <a:cubicBezTo>
                    <a:pt x="180" y="30"/>
                    <a:pt x="180" y="30"/>
                    <a:pt x="180" y="30"/>
                  </a:cubicBezTo>
                  <a:cubicBezTo>
                    <a:pt x="184" y="31"/>
                    <a:pt x="184" y="31"/>
                    <a:pt x="184" y="31"/>
                  </a:cubicBezTo>
                  <a:moveTo>
                    <a:pt x="194" y="31"/>
                  </a:moveTo>
                  <a:cubicBezTo>
                    <a:pt x="196" y="29"/>
                    <a:pt x="196" y="29"/>
                    <a:pt x="196" y="29"/>
                  </a:cubicBezTo>
                  <a:cubicBezTo>
                    <a:pt x="195" y="27"/>
                    <a:pt x="195" y="27"/>
                    <a:pt x="195" y="27"/>
                  </a:cubicBezTo>
                  <a:cubicBezTo>
                    <a:pt x="191" y="29"/>
                    <a:pt x="191" y="29"/>
                    <a:pt x="191" y="29"/>
                  </a:cubicBezTo>
                  <a:cubicBezTo>
                    <a:pt x="194" y="31"/>
                    <a:pt x="194" y="31"/>
                    <a:pt x="194" y="31"/>
                  </a:cubicBezTo>
                  <a:moveTo>
                    <a:pt x="155" y="26"/>
                  </a:moveTo>
                  <a:cubicBezTo>
                    <a:pt x="158" y="23"/>
                    <a:pt x="158" y="23"/>
                    <a:pt x="158" y="23"/>
                  </a:cubicBezTo>
                  <a:cubicBezTo>
                    <a:pt x="154" y="21"/>
                    <a:pt x="154" y="21"/>
                    <a:pt x="154" y="21"/>
                  </a:cubicBezTo>
                  <a:cubicBezTo>
                    <a:pt x="149" y="25"/>
                    <a:pt x="149" y="25"/>
                    <a:pt x="149" y="25"/>
                  </a:cubicBezTo>
                  <a:cubicBezTo>
                    <a:pt x="150" y="32"/>
                    <a:pt x="150" y="32"/>
                    <a:pt x="150" y="32"/>
                  </a:cubicBezTo>
                  <a:cubicBezTo>
                    <a:pt x="148" y="33"/>
                    <a:pt x="148" y="33"/>
                    <a:pt x="148" y="33"/>
                  </a:cubicBezTo>
                  <a:cubicBezTo>
                    <a:pt x="151" y="35"/>
                    <a:pt x="151" y="35"/>
                    <a:pt x="151" y="35"/>
                  </a:cubicBezTo>
                  <a:cubicBezTo>
                    <a:pt x="155" y="33"/>
                    <a:pt x="155" y="33"/>
                    <a:pt x="155" y="33"/>
                  </a:cubicBezTo>
                  <a:cubicBezTo>
                    <a:pt x="155" y="26"/>
                    <a:pt x="155" y="26"/>
                    <a:pt x="155" y="26"/>
                  </a:cubicBezTo>
                  <a:moveTo>
                    <a:pt x="54" y="18"/>
                  </a:moveTo>
                  <a:cubicBezTo>
                    <a:pt x="57" y="9"/>
                    <a:pt x="57" y="9"/>
                    <a:pt x="57" y="9"/>
                  </a:cubicBezTo>
                  <a:cubicBezTo>
                    <a:pt x="50" y="8"/>
                    <a:pt x="50" y="8"/>
                    <a:pt x="50" y="8"/>
                  </a:cubicBezTo>
                  <a:cubicBezTo>
                    <a:pt x="47" y="16"/>
                    <a:pt x="47" y="16"/>
                    <a:pt x="47" y="16"/>
                  </a:cubicBezTo>
                  <a:cubicBezTo>
                    <a:pt x="37" y="24"/>
                    <a:pt x="37" y="24"/>
                    <a:pt x="37" y="24"/>
                  </a:cubicBezTo>
                  <a:cubicBezTo>
                    <a:pt x="35" y="38"/>
                    <a:pt x="35" y="38"/>
                    <a:pt x="35" y="38"/>
                  </a:cubicBezTo>
                  <a:cubicBezTo>
                    <a:pt x="28" y="46"/>
                    <a:pt x="28" y="46"/>
                    <a:pt x="28" y="46"/>
                  </a:cubicBezTo>
                  <a:cubicBezTo>
                    <a:pt x="22" y="47"/>
                    <a:pt x="22" y="47"/>
                    <a:pt x="22" y="47"/>
                  </a:cubicBezTo>
                  <a:cubicBezTo>
                    <a:pt x="17" y="56"/>
                    <a:pt x="10" y="68"/>
                    <a:pt x="4" y="77"/>
                  </a:cubicBezTo>
                  <a:cubicBezTo>
                    <a:pt x="7" y="99"/>
                    <a:pt x="7" y="99"/>
                    <a:pt x="7" y="99"/>
                  </a:cubicBezTo>
                  <a:cubicBezTo>
                    <a:pt x="4" y="111"/>
                    <a:pt x="4" y="111"/>
                    <a:pt x="4" y="111"/>
                  </a:cubicBezTo>
                  <a:cubicBezTo>
                    <a:pt x="0" y="117"/>
                    <a:pt x="0" y="117"/>
                    <a:pt x="0" y="117"/>
                  </a:cubicBezTo>
                  <a:cubicBezTo>
                    <a:pt x="3" y="121"/>
                    <a:pt x="3" y="121"/>
                    <a:pt x="3" y="121"/>
                  </a:cubicBezTo>
                  <a:cubicBezTo>
                    <a:pt x="2" y="130"/>
                    <a:pt x="2" y="130"/>
                    <a:pt x="2" y="130"/>
                  </a:cubicBezTo>
                  <a:cubicBezTo>
                    <a:pt x="7" y="133"/>
                    <a:pt x="7" y="133"/>
                    <a:pt x="7" y="133"/>
                  </a:cubicBezTo>
                  <a:cubicBezTo>
                    <a:pt x="17" y="148"/>
                    <a:pt x="17" y="148"/>
                    <a:pt x="17" y="148"/>
                  </a:cubicBezTo>
                  <a:cubicBezTo>
                    <a:pt x="18" y="155"/>
                    <a:pt x="18" y="155"/>
                    <a:pt x="18" y="155"/>
                  </a:cubicBezTo>
                  <a:cubicBezTo>
                    <a:pt x="24" y="161"/>
                    <a:pt x="32" y="168"/>
                    <a:pt x="37" y="174"/>
                  </a:cubicBezTo>
                  <a:cubicBezTo>
                    <a:pt x="41" y="175"/>
                    <a:pt x="41" y="175"/>
                    <a:pt x="41" y="175"/>
                  </a:cubicBezTo>
                  <a:cubicBezTo>
                    <a:pt x="45" y="173"/>
                    <a:pt x="45" y="173"/>
                    <a:pt x="45" y="173"/>
                  </a:cubicBezTo>
                  <a:cubicBezTo>
                    <a:pt x="45" y="173"/>
                    <a:pt x="45" y="173"/>
                    <a:pt x="45" y="173"/>
                  </a:cubicBezTo>
                  <a:cubicBezTo>
                    <a:pt x="26" y="155"/>
                    <a:pt x="26" y="155"/>
                    <a:pt x="26" y="155"/>
                  </a:cubicBezTo>
                  <a:cubicBezTo>
                    <a:pt x="25" y="148"/>
                    <a:pt x="25" y="148"/>
                    <a:pt x="25" y="148"/>
                  </a:cubicBezTo>
                  <a:cubicBezTo>
                    <a:pt x="15" y="133"/>
                    <a:pt x="15" y="133"/>
                    <a:pt x="15" y="133"/>
                  </a:cubicBezTo>
                  <a:cubicBezTo>
                    <a:pt x="10" y="131"/>
                    <a:pt x="10" y="131"/>
                    <a:pt x="10" y="131"/>
                  </a:cubicBezTo>
                  <a:cubicBezTo>
                    <a:pt x="11" y="122"/>
                    <a:pt x="11" y="122"/>
                    <a:pt x="11" y="122"/>
                  </a:cubicBezTo>
                  <a:cubicBezTo>
                    <a:pt x="8" y="117"/>
                    <a:pt x="8" y="117"/>
                    <a:pt x="8" y="117"/>
                  </a:cubicBezTo>
                  <a:cubicBezTo>
                    <a:pt x="13" y="112"/>
                    <a:pt x="13" y="112"/>
                    <a:pt x="13" y="112"/>
                  </a:cubicBezTo>
                  <a:cubicBezTo>
                    <a:pt x="15" y="100"/>
                    <a:pt x="15" y="100"/>
                    <a:pt x="15" y="100"/>
                  </a:cubicBezTo>
                  <a:cubicBezTo>
                    <a:pt x="12" y="78"/>
                    <a:pt x="12" y="78"/>
                    <a:pt x="12" y="78"/>
                  </a:cubicBezTo>
                  <a:cubicBezTo>
                    <a:pt x="18" y="69"/>
                    <a:pt x="25" y="57"/>
                    <a:pt x="30" y="48"/>
                  </a:cubicBezTo>
                  <a:cubicBezTo>
                    <a:pt x="36" y="46"/>
                    <a:pt x="36" y="46"/>
                    <a:pt x="36" y="46"/>
                  </a:cubicBezTo>
                  <a:cubicBezTo>
                    <a:pt x="42" y="39"/>
                    <a:pt x="42" y="39"/>
                    <a:pt x="42" y="39"/>
                  </a:cubicBezTo>
                  <a:cubicBezTo>
                    <a:pt x="45" y="25"/>
                    <a:pt x="45" y="25"/>
                    <a:pt x="45" y="25"/>
                  </a:cubicBezTo>
                  <a:cubicBezTo>
                    <a:pt x="54" y="18"/>
                    <a:pt x="54" y="18"/>
                    <a:pt x="54" y="18"/>
                  </a:cubicBezTo>
                  <a:moveTo>
                    <a:pt x="84" y="5"/>
                  </a:moveTo>
                  <a:cubicBezTo>
                    <a:pt x="92" y="4"/>
                    <a:pt x="102" y="3"/>
                    <a:pt x="110" y="2"/>
                  </a:cubicBezTo>
                  <a:cubicBezTo>
                    <a:pt x="108" y="0"/>
                    <a:pt x="108" y="0"/>
                    <a:pt x="108" y="0"/>
                  </a:cubicBezTo>
                  <a:cubicBezTo>
                    <a:pt x="99" y="1"/>
                    <a:pt x="86" y="3"/>
                    <a:pt x="77" y="4"/>
                  </a:cubicBezTo>
                  <a:cubicBezTo>
                    <a:pt x="65" y="11"/>
                    <a:pt x="65" y="11"/>
                    <a:pt x="65" y="11"/>
                  </a:cubicBezTo>
                  <a:cubicBezTo>
                    <a:pt x="71" y="12"/>
                    <a:pt x="71" y="12"/>
                    <a:pt x="71" y="12"/>
                  </a:cubicBezTo>
                  <a:cubicBezTo>
                    <a:pt x="84" y="5"/>
                    <a:pt x="84" y="5"/>
                    <a:pt x="84" y="5"/>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55"/>
            <p:cNvSpPr>
              <a:spLocks noEditPoints="1"/>
            </p:cNvSpPr>
            <p:nvPr/>
          </p:nvSpPr>
          <p:spPr bwMode="auto">
            <a:xfrm>
              <a:off x="5024439" y="2609851"/>
              <a:ext cx="1031875" cy="1125538"/>
            </a:xfrm>
            <a:custGeom>
              <a:avLst/>
              <a:gdLst/>
              <a:ahLst/>
              <a:cxnLst>
                <a:cxn ang="0">
                  <a:pos x="268" y="223"/>
                </a:cxn>
                <a:cxn ang="0">
                  <a:pos x="253" y="231"/>
                </a:cxn>
                <a:cxn ang="0">
                  <a:pos x="269" y="219"/>
                </a:cxn>
                <a:cxn ang="0">
                  <a:pos x="247" y="223"/>
                </a:cxn>
                <a:cxn ang="0">
                  <a:pos x="209" y="211"/>
                </a:cxn>
                <a:cxn ang="0">
                  <a:pos x="219" y="220"/>
                </a:cxn>
                <a:cxn ang="0">
                  <a:pos x="231" y="213"/>
                </a:cxn>
                <a:cxn ang="0">
                  <a:pos x="161" y="199"/>
                </a:cxn>
                <a:cxn ang="0">
                  <a:pos x="214" y="206"/>
                </a:cxn>
                <a:cxn ang="0">
                  <a:pos x="147" y="162"/>
                </a:cxn>
                <a:cxn ang="0">
                  <a:pos x="157" y="159"/>
                </a:cxn>
                <a:cxn ang="0">
                  <a:pos x="13" y="164"/>
                </a:cxn>
                <a:cxn ang="0">
                  <a:pos x="120" y="144"/>
                </a:cxn>
                <a:cxn ang="0">
                  <a:pos x="128" y="140"/>
                </a:cxn>
                <a:cxn ang="0">
                  <a:pos x="123" y="152"/>
                </a:cxn>
                <a:cxn ang="0">
                  <a:pos x="125" y="146"/>
                </a:cxn>
                <a:cxn ang="0">
                  <a:pos x="91" y="145"/>
                </a:cxn>
                <a:cxn ang="0">
                  <a:pos x="91" y="155"/>
                </a:cxn>
                <a:cxn ang="0">
                  <a:pos x="117" y="156"/>
                </a:cxn>
                <a:cxn ang="0">
                  <a:pos x="78" y="119"/>
                </a:cxn>
                <a:cxn ang="0">
                  <a:pos x="114" y="155"/>
                </a:cxn>
                <a:cxn ang="0">
                  <a:pos x="130" y="116"/>
                </a:cxn>
                <a:cxn ang="0">
                  <a:pos x="144" y="119"/>
                </a:cxn>
                <a:cxn ang="0">
                  <a:pos x="140" y="119"/>
                </a:cxn>
                <a:cxn ang="0">
                  <a:pos x="159" y="139"/>
                </a:cxn>
                <a:cxn ang="0">
                  <a:pos x="55" y="83"/>
                </a:cxn>
                <a:cxn ang="0">
                  <a:pos x="50" y="81"/>
                </a:cxn>
                <a:cxn ang="0">
                  <a:pos x="36" y="98"/>
                </a:cxn>
                <a:cxn ang="0">
                  <a:pos x="0" y="130"/>
                </a:cxn>
                <a:cxn ang="0">
                  <a:pos x="28" y="103"/>
                </a:cxn>
                <a:cxn ang="0">
                  <a:pos x="51" y="66"/>
                </a:cxn>
                <a:cxn ang="0">
                  <a:pos x="91" y="59"/>
                </a:cxn>
                <a:cxn ang="0">
                  <a:pos x="77" y="81"/>
                </a:cxn>
                <a:cxn ang="0">
                  <a:pos x="89" y="71"/>
                </a:cxn>
                <a:cxn ang="0">
                  <a:pos x="37" y="57"/>
                </a:cxn>
                <a:cxn ang="0">
                  <a:pos x="40" y="62"/>
                </a:cxn>
                <a:cxn ang="0">
                  <a:pos x="69" y="45"/>
                </a:cxn>
                <a:cxn ang="0">
                  <a:pos x="98" y="33"/>
                </a:cxn>
                <a:cxn ang="0">
                  <a:pos x="100" y="38"/>
                </a:cxn>
                <a:cxn ang="0">
                  <a:pos x="95" y="44"/>
                </a:cxn>
                <a:cxn ang="0">
                  <a:pos x="105" y="39"/>
                </a:cxn>
                <a:cxn ang="0">
                  <a:pos x="134" y="30"/>
                </a:cxn>
                <a:cxn ang="0">
                  <a:pos x="102" y="30"/>
                </a:cxn>
                <a:cxn ang="0">
                  <a:pos x="105" y="33"/>
                </a:cxn>
                <a:cxn ang="0">
                  <a:pos x="113" y="31"/>
                </a:cxn>
                <a:cxn ang="0">
                  <a:pos x="127" y="28"/>
                </a:cxn>
                <a:cxn ang="0">
                  <a:pos x="129" y="30"/>
                </a:cxn>
                <a:cxn ang="0">
                  <a:pos x="43" y="31"/>
                </a:cxn>
                <a:cxn ang="0">
                  <a:pos x="45" y="49"/>
                </a:cxn>
                <a:cxn ang="0">
                  <a:pos x="58" y="25"/>
                </a:cxn>
                <a:cxn ang="0">
                  <a:pos x="149" y="10"/>
                </a:cxn>
                <a:cxn ang="0">
                  <a:pos x="126" y="22"/>
                </a:cxn>
                <a:cxn ang="0">
                  <a:pos x="129" y="19"/>
                </a:cxn>
                <a:cxn ang="0">
                  <a:pos x="124" y="17"/>
                </a:cxn>
                <a:cxn ang="0">
                  <a:pos x="146" y="8"/>
                </a:cxn>
                <a:cxn ang="0">
                  <a:pos x="113" y="17"/>
                </a:cxn>
                <a:cxn ang="0">
                  <a:pos x="136" y="8"/>
                </a:cxn>
                <a:cxn ang="0">
                  <a:pos x="147" y="11"/>
                </a:cxn>
                <a:cxn ang="0">
                  <a:pos x="118" y="1"/>
                </a:cxn>
                <a:cxn ang="0">
                  <a:pos x="119" y="13"/>
                </a:cxn>
                <a:cxn ang="0">
                  <a:pos x="122" y="4"/>
                </a:cxn>
              </a:cxnLst>
              <a:rect l="0" t="0" r="r" b="b"/>
              <a:pathLst>
                <a:path w="275" h="300">
                  <a:moveTo>
                    <a:pt x="275" y="265"/>
                  </a:moveTo>
                  <a:cubicBezTo>
                    <a:pt x="275" y="258"/>
                    <a:pt x="275" y="258"/>
                    <a:pt x="275" y="258"/>
                  </a:cubicBezTo>
                  <a:cubicBezTo>
                    <a:pt x="274" y="249"/>
                    <a:pt x="274" y="249"/>
                    <a:pt x="274" y="249"/>
                  </a:cubicBezTo>
                  <a:cubicBezTo>
                    <a:pt x="274" y="246"/>
                    <a:pt x="274" y="246"/>
                    <a:pt x="274" y="246"/>
                  </a:cubicBezTo>
                  <a:cubicBezTo>
                    <a:pt x="274" y="248"/>
                    <a:pt x="274" y="248"/>
                    <a:pt x="274" y="248"/>
                  </a:cubicBezTo>
                  <a:cubicBezTo>
                    <a:pt x="274" y="249"/>
                    <a:pt x="274" y="249"/>
                    <a:pt x="274" y="249"/>
                  </a:cubicBezTo>
                  <a:cubicBezTo>
                    <a:pt x="275" y="265"/>
                    <a:pt x="275" y="265"/>
                    <a:pt x="275" y="265"/>
                  </a:cubicBezTo>
                  <a:moveTo>
                    <a:pt x="268" y="224"/>
                  </a:moveTo>
                  <a:cubicBezTo>
                    <a:pt x="268" y="223"/>
                    <a:pt x="268" y="223"/>
                    <a:pt x="268" y="223"/>
                  </a:cubicBezTo>
                  <a:cubicBezTo>
                    <a:pt x="268" y="221"/>
                    <a:pt x="268" y="221"/>
                    <a:pt x="268" y="221"/>
                  </a:cubicBezTo>
                  <a:cubicBezTo>
                    <a:pt x="268" y="224"/>
                    <a:pt x="268" y="224"/>
                    <a:pt x="268" y="224"/>
                  </a:cubicBezTo>
                  <a:cubicBezTo>
                    <a:pt x="268" y="224"/>
                    <a:pt x="268" y="224"/>
                    <a:pt x="268" y="224"/>
                  </a:cubicBezTo>
                  <a:moveTo>
                    <a:pt x="263" y="300"/>
                  </a:moveTo>
                  <a:cubicBezTo>
                    <a:pt x="263" y="298"/>
                    <a:pt x="263" y="298"/>
                    <a:pt x="263" y="298"/>
                  </a:cubicBezTo>
                  <a:cubicBezTo>
                    <a:pt x="263" y="295"/>
                    <a:pt x="263" y="295"/>
                    <a:pt x="263" y="295"/>
                  </a:cubicBezTo>
                  <a:cubicBezTo>
                    <a:pt x="262" y="283"/>
                    <a:pt x="260" y="267"/>
                    <a:pt x="258" y="256"/>
                  </a:cubicBezTo>
                  <a:cubicBezTo>
                    <a:pt x="257" y="247"/>
                    <a:pt x="255" y="234"/>
                    <a:pt x="253" y="226"/>
                  </a:cubicBezTo>
                  <a:cubicBezTo>
                    <a:pt x="253" y="231"/>
                    <a:pt x="253" y="231"/>
                    <a:pt x="253" y="231"/>
                  </a:cubicBezTo>
                  <a:cubicBezTo>
                    <a:pt x="257" y="256"/>
                    <a:pt x="257" y="256"/>
                    <a:pt x="257" y="256"/>
                  </a:cubicBezTo>
                  <a:cubicBezTo>
                    <a:pt x="259" y="267"/>
                    <a:pt x="261" y="283"/>
                    <a:pt x="262" y="295"/>
                  </a:cubicBezTo>
                  <a:cubicBezTo>
                    <a:pt x="263" y="300"/>
                    <a:pt x="263" y="300"/>
                    <a:pt x="263" y="300"/>
                  </a:cubicBezTo>
                  <a:moveTo>
                    <a:pt x="274" y="253"/>
                  </a:moveTo>
                  <a:cubicBezTo>
                    <a:pt x="274" y="252"/>
                    <a:pt x="274" y="252"/>
                    <a:pt x="274" y="252"/>
                  </a:cubicBezTo>
                  <a:cubicBezTo>
                    <a:pt x="274" y="251"/>
                    <a:pt x="274" y="251"/>
                    <a:pt x="274" y="251"/>
                  </a:cubicBezTo>
                  <a:cubicBezTo>
                    <a:pt x="273" y="237"/>
                    <a:pt x="273" y="237"/>
                    <a:pt x="273" y="237"/>
                  </a:cubicBezTo>
                  <a:cubicBezTo>
                    <a:pt x="269" y="217"/>
                    <a:pt x="269" y="217"/>
                    <a:pt x="269" y="217"/>
                  </a:cubicBezTo>
                  <a:cubicBezTo>
                    <a:pt x="269" y="219"/>
                    <a:pt x="269" y="219"/>
                    <a:pt x="269" y="219"/>
                  </a:cubicBezTo>
                  <a:cubicBezTo>
                    <a:pt x="273" y="237"/>
                    <a:pt x="273" y="237"/>
                    <a:pt x="273" y="237"/>
                  </a:cubicBezTo>
                  <a:cubicBezTo>
                    <a:pt x="274" y="251"/>
                    <a:pt x="274" y="251"/>
                    <a:pt x="274" y="251"/>
                  </a:cubicBezTo>
                  <a:cubicBezTo>
                    <a:pt x="274" y="253"/>
                    <a:pt x="274" y="253"/>
                    <a:pt x="274" y="253"/>
                  </a:cubicBezTo>
                  <a:moveTo>
                    <a:pt x="250" y="233"/>
                  </a:moveTo>
                  <a:cubicBezTo>
                    <a:pt x="251" y="232"/>
                    <a:pt x="251" y="232"/>
                    <a:pt x="251" y="232"/>
                  </a:cubicBezTo>
                  <a:cubicBezTo>
                    <a:pt x="248" y="226"/>
                    <a:pt x="248" y="226"/>
                    <a:pt x="248" y="226"/>
                  </a:cubicBezTo>
                  <a:cubicBezTo>
                    <a:pt x="249" y="222"/>
                    <a:pt x="249" y="222"/>
                    <a:pt x="249" y="222"/>
                  </a:cubicBezTo>
                  <a:cubicBezTo>
                    <a:pt x="248" y="223"/>
                    <a:pt x="248" y="223"/>
                    <a:pt x="248" y="223"/>
                  </a:cubicBezTo>
                  <a:cubicBezTo>
                    <a:pt x="247" y="223"/>
                    <a:pt x="247" y="223"/>
                    <a:pt x="247" y="223"/>
                  </a:cubicBezTo>
                  <a:cubicBezTo>
                    <a:pt x="247" y="226"/>
                    <a:pt x="247" y="226"/>
                    <a:pt x="247" y="226"/>
                  </a:cubicBezTo>
                  <a:cubicBezTo>
                    <a:pt x="250" y="233"/>
                    <a:pt x="250" y="233"/>
                    <a:pt x="250" y="233"/>
                  </a:cubicBezTo>
                  <a:moveTo>
                    <a:pt x="246" y="223"/>
                  </a:moveTo>
                  <a:cubicBezTo>
                    <a:pt x="247" y="222"/>
                    <a:pt x="247" y="222"/>
                    <a:pt x="247" y="222"/>
                  </a:cubicBezTo>
                  <a:cubicBezTo>
                    <a:pt x="241" y="211"/>
                    <a:pt x="241" y="211"/>
                    <a:pt x="241" y="211"/>
                  </a:cubicBezTo>
                  <a:cubicBezTo>
                    <a:pt x="240" y="211"/>
                    <a:pt x="240" y="211"/>
                    <a:pt x="240" y="211"/>
                  </a:cubicBezTo>
                  <a:cubicBezTo>
                    <a:pt x="246" y="223"/>
                    <a:pt x="246" y="223"/>
                    <a:pt x="246" y="223"/>
                  </a:cubicBezTo>
                  <a:moveTo>
                    <a:pt x="209" y="213"/>
                  </a:moveTo>
                  <a:cubicBezTo>
                    <a:pt x="209" y="211"/>
                    <a:pt x="209" y="211"/>
                    <a:pt x="209" y="211"/>
                  </a:cubicBezTo>
                  <a:cubicBezTo>
                    <a:pt x="208" y="211"/>
                    <a:pt x="208" y="211"/>
                    <a:pt x="208" y="211"/>
                  </a:cubicBezTo>
                  <a:cubicBezTo>
                    <a:pt x="209" y="213"/>
                    <a:pt x="209" y="213"/>
                    <a:pt x="209" y="213"/>
                  </a:cubicBezTo>
                  <a:moveTo>
                    <a:pt x="219" y="220"/>
                  </a:moveTo>
                  <a:cubicBezTo>
                    <a:pt x="220" y="214"/>
                    <a:pt x="220" y="214"/>
                    <a:pt x="220" y="214"/>
                  </a:cubicBezTo>
                  <a:cubicBezTo>
                    <a:pt x="219" y="208"/>
                    <a:pt x="219" y="208"/>
                    <a:pt x="219" y="208"/>
                  </a:cubicBezTo>
                  <a:cubicBezTo>
                    <a:pt x="216" y="219"/>
                    <a:pt x="216" y="219"/>
                    <a:pt x="216" y="219"/>
                  </a:cubicBezTo>
                  <a:cubicBezTo>
                    <a:pt x="212" y="219"/>
                    <a:pt x="212" y="219"/>
                    <a:pt x="212" y="219"/>
                  </a:cubicBezTo>
                  <a:cubicBezTo>
                    <a:pt x="212" y="220"/>
                    <a:pt x="212" y="220"/>
                    <a:pt x="212" y="220"/>
                  </a:cubicBezTo>
                  <a:cubicBezTo>
                    <a:pt x="219" y="220"/>
                    <a:pt x="219" y="220"/>
                    <a:pt x="219" y="220"/>
                  </a:cubicBezTo>
                  <a:moveTo>
                    <a:pt x="231" y="213"/>
                  </a:moveTo>
                  <a:cubicBezTo>
                    <a:pt x="231" y="212"/>
                    <a:pt x="231" y="212"/>
                    <a:pt x="231" y="212"/>
                  </a:cubicBezTo>
                  <a:cubicBezTo>
                    <a:pt x="224" y="211"/>
                    <a:pt x="224" y="211"/>
                    <a:pt x="224" y="211"/>
                  </a:cubicBezTo>
                  <a:cubicBezTo>
                    <a:pt x="221" y="204"/>
                    <a:pt x="221" y="204"/>
                    <a:pt x="221" y="204"/>
                  </a:cubicBezTo>
                  <a:cubicBezTo>
                    <a:pt x="219" y="205"/>
                    <a:pt x="219" y="205"/>
                    <a:pt x="219" y="205"/>
                  </a:cubicBezTo>
                  <a:cubicBezTo>
                    <a:pt x="221" y="209"/>
                    <a:pt x="221" y="209"/>
                    <a:pt x="221" y="209"/>
                  </a:cubicBezTo>
                  <a:cubicBezTo>
                    <a:pt x="221" y="209"/>
                    <a:pt x="221" y="209"/>
                    <a:pt x="221" y="209"/>
                  </a:cubicBezTo>
                  <a:cubicBezTo>
                    <a:pt x="221" y="210"/>
                    <a:pt x="221" y="210"/>
                    <a:pt x="221" y="210"/>
                  </a:cubicBezTo>
                  <a:cubicBezTo>
                    <a:pt x="231" y="213"/>
                    <a:pt x="231" y="213"/>
                    <a:pt x="231" y="213"/>
                  </a:cubicBezTo>
                  <a:moveTo>
                    <a:pt x="197" y="282"/>
                  </a:moveTo>
                  <a:cubicBezTo>
                    <a:pt x="199" y="281"/>
                    <a:pt x="199" y="281"/>
                    <a:pt x="199" y="281"/>
                  </a:cubicBezTo>
                  <a:cubicBezTo>
                    <a:pt x="196" y="259"/>
                    <a:pt x="196" y="259"/>
                    <a:pt x="196" y="259"/>
                  </a:cubicBezTo>
                  <a:cubicBezTo>
                    <a:pt x="184" y="239"/>
                    <a:pt x="184" y="239"/>
                    <a:pt x="184" y="239"/>
                  </a:cubicBezTo>
                  <a:cubicBezTo>
                    <a:pt x="180" y="224"/>
                    <a:pt x="180" y="224"/>
                    <a:pt x="180" y="224"/>
                  </a:cubicBezTo>
                  <a:cubicBezTo>
                    <a:pt x="176" y="218"/>
                    <a:pt x="170" y="209"/>
                    <a:pt x="165" y="203"/>
                  </a:cubicBezTo>
                  <a:cubicBezTo>
                    <a:pt x="165" y="195"/>
                    <a:pt x="165" y="195"/>
                    <a:pt x="165" y="195"/>
                  </a:cubicBezTo>
                  <a:cubicBezTo>
                    <a:pt x="164" y="205"/>
                    <a:pt x="164" y="205"/>
                    <a:pt x="164" y="205"/>
                  </a:cubicBezTo>
                  <a:cubicBezTo>
                    <a:pt x="161" y="199"/>
                    <a:pt x="161" y="199"/>
                    <a:pt x="161" y="199"/>
                  </a:cubicBezTo>
                  <a:cubicBezTo>
                    <a:pt x="161" y="202"/>
                    <a:pt x="161" y="202"/>
                    <a:pt x="161" y="202"/>
                  </a:cubicBezTo>
                  <a:cubicBezTo>
                    <a:pt x="162" y="204"/>
                    <a:pt x="162" y="204"/>
                    <a:pt x="162" y="204"/>
                  </a:cubicBezTo>
                  <a:cubicBezTo>
                    <a:pt x="166" y="210"/>
                    <a:pt x="172" y="218"/>
                    <a:pt x="176" y="224"/>
                  </a:cubicBezTo>
                  <a:cubicBezTo>
                    <a:pt x="181" y="239"/>
                    <a:pt x="181" y="239"/>
                    <a:pt x="181" y="239"/>
                  </a:cubicBezTo>
                  <a:cubicBezTo>
                    <a:pt x="192" y="259"/>
                    <a:pt x="192" y="259"/>
                    <a:pt x="192" y="259"/>
                  </a:cubicBezTo>
                  <a:cubicBezTo>
                    <a:pt x="196" y="279"/>
                    <a:pt x="196" y="279"/>
                    <a:pt x="196" y="279"/>
                  </a:cubicBezTo>
                  <a:cubicBezTo>
                    <a:pt x="197" y="282"/>
                    <a:pt x="197" y="282"/>
                    <a:pt x="197" y="282"/>
                  </a:cubicBezTo>
                  <a:moveTo>
                    <a:pt x="213" y="207"/>
                  </a:moveTo>
                  <a:cubicBezTo>
                    <a:pt x="214" y="206"/>
                    <a:pt x="214" y="206"/>
                    <a:pt x="214" y="206"/>
                  </a:cubicBezTo>
                  <a:cubicBezTo>
                    <a:pt x="209" y="201"/>
                    <a:pt x="209" y="201"/>
                    <a:pt x="209" y="201"/>
                  </a:cubicBezTo>
                  <a:cubicBezTo>
                    <a:pt x="203" y="191"/>
                    <a:pt x="203" y="191"/>
                    <a:pt x="203" y="191"/>
                  </a:cubicBezTo>
                  <a:cubicBezTo>
                    <a:pt x="199" y="188"/>
                    <a:pt x="199" y="188"/>
                    <a:pt x="199" y="188"/>
                  </a:cubicBezTo>
                  <a:cubicBezTo>
                    <a:pt x="199" y="189"/>
                    <a:pt x="199" y="189"/>
                    <a:pt x="199" y="189"/>
                  </a:cubicBezTo>
                  <a:cubicBezTo>
                    <a:pt x="200" y="190"/>
                    <a:pt x="200" y="190"/>
                    <a:pt x="200" y="190"/>
                  </a:cubicBezTo>
                  <a:cubicBezTo>
                    <a:pt x="206" y="200"/>
                    <a:pt x="206" y="200"/>
                    <a:pt x="206" y="200"/>
                  </a:cubicBezTo>
                  <a:cubicBezTo>
                    <a:pt x="213" y="207"/>
                    <a:pt x="213" y="207"/>
                    <a:pt x="213" y="207"/>
                  </a:cubicBezTo>
                  <a:moveTo>
                    <a:pt x="145" y="162"/>
                  </a:moveTo>
                  <a:cubicBezTo>
                    <a:pt x="147" y="162"/>
                    <a:pt x="147" y="162"/>
                    <a:pt x="147" y="162"/>
                  </a:cubicBezTo>
                  <a:cubicBezTo>
                    <a:pt x="144" y="160"/>
                    <a:pt x="144" y="160"/>
                    <a:pt x="144" y="160"/>
                  </a:cubicBezTo>
                  <a:cubicBezTo>
                    <a:pt x="143" y="161"/>
                    <a:pt x="143" y="161"/>
                    <a:pt x="143" y="161"/>
                  </a:cubicBezTo>
                  <a:cubicBezTo>
                    <a:pt x="145" y="162"/>
                    <a:pt x="145" y="162"/>
                    <a:pt x="145" y="162"/>
                  </a:cubicBezTo>
                  <a:moveTo>
                    <a:pt x="160" y="185"/>
                  </a:moveTo>
                  <a:cubicBezTo>
                    <a:pt x="165" y="195"/>
                    <a:pt x="165" y="195"/>
                    <a:pt x="165" y="195"/>
                  </a:cubicBezTo>
                  <a:cubicBezTo>
                    <a:pt x="160" y="185"/>
                    <a:pt x="160" y="185"/>
                    <a:pt x="160" y="185"/>
                  </a:cubicBezTo>
                  <a:moveTo>
                    <a:pt x="160" y="185"/>
                  </a:moveTo>
                  <a:cubicBezTo>
                    <a:pt x="160" y="170"/>
                    <a:pt x="160" y="170"/>
                    <a:pt x="160" y="170"/>
                  </a:cubicBezTo>
                  <a:cubicBezTo>
                    <a:pt x="157" y="159"/>
                    <a:pt x="157" y="159"/>
                    <a:pt x="157" y="159"/>
                  </a:cubicBezTo>
                  <a:cubicBezTo>
                    <a:pt x="154" y="161"/>
                    <a:pt x="154" y="161"/>
                    <a:pt x="154" y="161"/>
                  </a:cubicBezTo>
                  <a:cubicBezTo>
                    <a:pt x="155" y="165"/>
                    <a:pt x="155" y="165"/>
                    <a:pt x="155" y="165"/>
                  </a:cubicBezTo>
                  <a:cubicBezTo>
                    <a:pt x="155" y="165"/>
                    <a:pt x="155" y="165"/>
                    <a:pt x="155" y="165"/>
                  </a:cubicBezTo>
                  <a:cubicBezTo>
                    <a:pt x="155" y="165"/>
                    <a:pt x="155" y="165"/>
                    <a:pt x="155" y="165"/>
                  </a:cubicBezTo>
                  <a:cubicBezTo>
                    <a:pt x="156" y="169"/>
                    <a:pt x="156" y="169"/>
                    <a:pt x="156" y="169"/>
                  </a:cubicBezTo>
                  <a:cubicBezTo>
                    <a:pt x="156" y="185"/>
                    <a:pt x="156" y="185"/>
                    <a:pt x="156" y="185"/>
                  </a:cubicBezTo>
                  <a:cubicBezTo>
                    <a:pt x="157" y="187"/>
                    <a:pt x="157" y="187"/>
                    <a:pt x="157" y="187"/>
                  </a:cubicBezTo>
                  <a:cubicBezTo>
                    <a:pt x="160" y="185"/>
                    <a:pt x="160" y="185"/>
                    <a:pt x="160" y="185"/>
                  </a:cubicBezTo>
                  <a:moveTo>
                    <a:pt x="13" y="164"/>
                  </a:moveTo>
                  <a:cubicBezTo>
                    <a:pt x="18" y="163"/>
                    <a:pt x="18" y="163"/>
                    <a:pt x="18" y="163"/>
                  </a:cubicBezTo>
                  <a:cubicBezTo>
                    <a:pt x="14" y="160"/>
                    <a:pt x="14" y="160"/>
                    <a:pt x="14" y="160"/>
                  </a:cubicBezTo>
                  <a:cubicBezTo>
                    <a:pt x="9" y="160"/>
                    <a:pt x="9" y="160"/>
                    <a:pt x="9" y="160"/>
                  </a:cubicBezTo>
                  <a:cubicBezTo>
                    <a:pt x="13" y="164"/>
                    <a:pt x="13" y="164"/>
                    <a:pt x="13" y="164"/>
                  </a:cubicBezTo>
                  <a:moveTo>
                    <a:pt x="120" y="144"/>
                  </a:moveTo>
                  <a:cubicBezTo>
                    <a:pt x="121" y="141"/>
                    <a:pt x="121" y="141"/>
                    <a:pt x="121" y="141"/>
                  </a:cubicBezTo>
                  <a:cubicBezTo>
                    <a:pt x="120" y="141"/>
                    <a:pt x="120" y="141"/>
                    <a:pt x="120" y="141"/>
                  </a:cubicBezTo>
                  <a:cubicBezTo>
                    <a:pt x="120" y="141"/>
                    <a:pt x="120" y="141"/>
                    <a:pt x="120" y="141"/>
                  </a:cubicBezTo>
                  <a:cubicBezTo>
                    <a:pt x="120" y="144"/>
                    <a:pt x="120" y="144"/>
                    <a:pt x="120" y="144"/>
                  </a:cubicBezTo>
                  <a:moveTo>
                    <a:pt x="133" y="139"/>
                  </a:moveTo>
                  <a:cubicBezTo>
                    <a:pt x="144" y="135"/>
                    <a:pt x="144" y="135"/>
                    <a:pt x="144" y="135"/>
                  </a:cubicBezTo>
                  <a:cubicBezTo>
                    <a:pt x="141" y="133"/>
                    <a:pt x="141" y="133"/>
                    <a:pt x="141" y="133"/>
                  </a:cubicBezTo>
                  <a:cubicBezTo>
                    <a:pt x="129" y="138"/>
                    <a:pt x="129" y="138"/>
                    <a:pt x="129" y="138"/>
                  </a:cubicBezTo>
                  <a:cubicBezTo>
                    <a:pt x="129" y="139"/>
                    <a:pt x="129" y="139"/>
                    <a:pt x="129" y="139"/>
                  </a:cubicBezTo>
                  <a:cubicBezTo>
                    <a:pt x="130" y="139"/>
                    <a:pt x="130" y="139"/>
                    <a:pt x="130" y="139"/>
                  </a:cubicBezTo>
                  <a:cubicBezTo>
                    <a:pt x="130" y="140"/>
                    <a:pt x="130" y="140"/>
                    <a:pt x="130" y="140"/>
                  </a:cubicBezTo>
                  <a:cubicBezTo>
                    <a:pt x="128" y="140"/>
                    <a:pt x="128" y="140"/>
                    <a:pt x="128" y="140"/>
                  </a:cubicBezTo>
                  <a:cubicBezTo>
                    <a:pt x="128" y="140"/>
                    <a:pt x="128" y="140"/>
                    <a:pt x="128" y="140"/>
                  </a:cubicBezTo>
                  <a:cubicBezTo>
                    <a:pt x="127" y="142"/>
                    <a:pt x="127" y="142"/>
                    <a:pt x="127" y="142"/>
                  </a:cubicBezTo>
                  <a:cubicBezTo>
                    <a:pt x="127" y="142"/>
                    <a:pt x="127" y="142"/>
                    <a:pt x="126" y="142"/>
                  </a:cubicBezTo>
                  <a:cubicBezTo>
                    <a:pt x="125" y="145"/>
                    <a:pt x="125" y="145"/>
                    <a:pt x="125" y="145"/>
                  </a:cubicBezTo>
                  <a:cubicBezTo>
                    <a:pt x="125" y="142"/>
                    <a:pt x="125" y="142"/>
                    <a:pt x="125" y="142"/>
                  </a:cubicBezTo>
                  <a:cubicBezTo>
                    <a:pt x="124" y="142"/>
                    <a:pt x="124" y="142"/>
                    <a:pt x="124" y="142"/>
                  </a:cubicBezTo>
                  <a:cubicBezTo>
                    <a:pt x="123" y="142"/>
                    <a:pt x="123" y="142"/>
                    <a:pt x="122" y="142"/>
                  </a:cubicBezTo>
                  <a:cubicBezTo>
                    <a:pt x="120" y="144"/>
                    <a:pt x="120" y="144"/>
                    <a:pt x="120" y="144"/>
                  </a:cubicBezTo>
                  <a:cubicBezTo>
                    <a:pt x="124" y="151"/>
                    <a:pt x="124" y="151"/>
                    <a:pt x="124" y="151"/>
                  </a:cubicBezTo>
                  <a:cubicBezTo>
                    <a:pt x="123" y="152"/>
                    <a:pt x="123" y="152"/>
                    <a:pt x="123" y="152"/>
                  </a:cubicBezTo>
                  <a:cubicBezTo>
                    <a:pt x="126" y="154"/>
                    <a:pt x="126" y="154"/>
                    <a:pt x="126" y="154"/>
                  </a:cubicBezTo>
                  <a:cubicBezTo>
                    <a:pt x="127" y="158"/>
                    <a:pt x="127" y="158"/>
                    <a:pt x="127" y="158"/>
                  </a:cubicBezTo>
                  <a:cubicBezTo>
                    <a:pt x="136" y="162"/>
                    <a:pt x="136" y="162"/>
                    <a:pt x="136" y="162"/>
                  </a:cubicBezTo>
                  <a:cubicBezTo>
                    <a:pt x="137" y="161"/>
                    <a:pt x="137" y="161"/>
                    <a:pt x="137" y="161"/>
                  </a:cubicBezTo>
                  <a:cubicBezTo>
                    <a:pt x="132" y="159"/>
                    <a:pt x="132" y="159"/>
                    <a:pt x="132" y="159"/>
                  </a:cubicBezTo>
                  <a:cubicBezTo>
                    <a:pt x="131" y="155"/>
                    <a:pt x="131" y="155"/>
                    <a:pt x="131" y="155"/>
                  </a:cubicBezTo>
                  <a:cubicBezTo>
                    <a:pt x="128" y="153"/>
                    <a:pt x="128" y="153"/>
                    <a:pt x="128" y="153"/>
                  </a:cubicBezTo>
                  <a:cubicBezTo>
                    <a:pt x="129" y="152"/>
                    <a:pt x="129" y="152"/>
                    <a:pt x="129" y="152"/>
                  </a:cubicBezTo>
                  <a:cubicBezTo>
                    <a:pt x="125" y="146"/>
                    <a:pt x="125" y="146"/>
                    <a:pt x="125" y="146"/>
                  </a:cubicBezTo>
                  <a:cubicBezTo>
                    <a:pt x="127" y="143"/>
                    <a:pt x="127" y="143"/>
                    <a:pt x="127" y="143"/>
                  </a:cubicBezTo>
                  <a:cubicBezTo>
                    <a:pt x="128" y="143"/>
                    <a:pt x="130" y="143"/>
                    <a:pt x="132" y="143"/>
                  </a:cubicBezTo>
                  <a:cubicBezTo>
                    <a:pt x="133" y="142"/>
                    <a:pt x="133" y="142"/>
                    <a:pt x="133" y="142"/>
                  </a:cubicBezTo>
                  <a:cubicBezTo>
                    <a:pt x="131" y="140"/>
                    <a:pt x="131" y="140"/>
                    <a:pt x="131" y="140"/>
                  </a:cubicBezTo>
                  <a:cubicBezTo>
                    <a:pt x="131" y="139"/>
                    <a:pt x="131" y="139"/>
                    <a:pt x="131" y="139"/>
                  </a:cubicBezTo>
                  <a:cubicBezTo>
                    <a:pt x="133" y="139"/>
                    <a:pt x="133" y="139"/>
                    <a:pt x="133" y="139"/>
                  </a:cubicBezTo>
                  <a:moveTo>
                    <a:pt x="91" y="155"/>
                  </a:moveTo>
                  <a:cubicBezTo>
                    <a:pt x="93" y="149"/>
                    <a:pt x="93" y="149"/>
                    <a:pt x="93" y="149"/>
                  </a:cubicBezTo>
                  <a:cubicBezTo>
                    <a:pt x="91" y="145"/>
                    <a:pt x="91" y="145"/>
                    <a:pt x="91" y="145"/>
                  </a:cubicBezTo>
                  <a:cubicBezTo>
                    <a:pt x="75" y="135"/>
                    <a:pt x="75" y="135"/>
                    <a:pt x="75" y="135"/>
                  </a:cubicBezTo>
                  <a:cubicBezTo>
                    <a:pt x="71" y="128"/>
                    <a:pt x="71" y="128"/>
                    <a:pt x="71" y="128"/>
                  </a:cubicBezTo>
                  <a:cubicBezTo>
                    <a:pt x="66" y="126"/>
                    <a:pt x="66" y="126"/>
                    <a:pt x="66" y="126"/>
                  </a:cubicBezTo>
                  <a:cubicBezTo>
                    <a:pt x="65" y="127"/>
                    <a:pt x="65" y="127"/>
                    <a:pt x="65" y="127"/>
                  </a:cubicBezTo>
                  <a:cubicBezTo>
                    <a:pt x="69" y="133"/>
                    <a:pt x="69" y="133"/>
                    <a:pt x="69" y="133"/>
                  </a:cubicBezTo>
                  <a:cubicBezTo>
                    <a:pt x="69" y="132"/>
                    <a:pt x="69" y="132"/>
                    <a:pt x="69" y="132"/>
                  </a:cubicBezTo>
                  <a:cubicBezTo>
                    <a:pt x="70" y="134"/>
                    <a:pt x="70" y="134"/>
                    <a:pt x="70" y="134"/>
                  </a:cubicBezTo>
                  <a:cubicBezTo>
                    <a:pt x="87" y="145"/>
                    <a:pt x="87" y="145"/>
                    <a:pt x="87" y="145"/>
                  </a:cubicBezTo>
                  <a:cubicBezTo>
                    <a:pt x="91" y="155"/>
                    <a:pt x="91" y="155"/>
                    <a:pt x="91" y="155"/>
                  </a:cubicBezTo>
                  <a:moveTo>
                    <a:pt x="76" y="121"/>
                  </a:moveTo>
                  <a:cubicBezTo>
                    <a:pt x="76" y="120"/>
                    <a:pt x="76" y="120"/>
                    <a:pt x="76" y="120"/>
                  </a:cubicBezTo>
                  <a:cubicBezTo>
                    <a:pt x="75" y="121"/>
                    <a:pt x="75" y="121"/>
                    <a:pt x="75" y="121"/>
                  </a:cubicBezTo>
                  <a:cubicBezTo>
                    <a:pt x="76" y="121"/>
                    <a:pt x="76" y="121"/>
                    <a:pt x="76" y="121"/>
                  </a:cubicBezTo>
                  <a:moveTo>
                    <a:pt x="139" y="119"/>
                  </a:moveTo>
                  <a:cubicBezTo>
                    <a:pt x="139" y="119"/>
                    <a:pt x="139" y="118"/>
                    <a:pt x="138" y="118"/>
                  </a:cubicBezTo>
                  <a:cubicBezTo>
                    <a:pt x="138" y="118"/>
                    <a:pt x="138" y="118"/>
                    <a:pt x="138" y="118"/>
                  </a:cubicBezTo>
                  <a:cubicBezTo>
                    <a:pt x="139" y="119"/>
                    <a:pt x="139" y="119"/>
                    <a:pt x="139" y="119"/>
                  </a:cubicBezTo>
                  <a:moveTo>
                    <a:pt x="117" y="156"/>
                  </a:moveTo>
                  <a:cubicBezTo>
                    <a:pt x="117" y="155"/>
                    <a:pt x="117" y="155"/>
                    <a:pt x="117" y="155"/>
                  </a:cubicBezTo>
                  <a:cubicBezTo>
                    <a:pt x="112" y="153"/>
                    <a:pt x="112" y="153"/>
                    <a:pt x="112" y="153"/>
                  </a:cubicBezTo>
                  <a:cubicBezTo>
                    <a:pt x="104" y="144"/>
                    <a:pt x="104" y="144"/>
                    <a:pt x="104" y="144"/>
                  </a:cubicBezTo>
                  <a:cubicBezTo>
                    <a:pt x="102" y="137"/>
                    <a:pt x="102" y="137"/>
                    <a:pt x="102" y="137"/>
                  </a:cubicBezTo>
                  <a:cubicBezTo>
                    <a:pt x="86" y="127"/>
                    <a:pt x="86" y="127"/>
                    <a:pt x="86" y="127"/>
                  </a:cubicBezTo>
                  <a:cubicBezTo>
                    <a:pt x="84" y="123"/>
                    <a:pt x="84" y="123"/>
                    <a:pt x="84" y="123"/>
                  </a:cubicBezTo>
                  <a:cubicBezTo>
                    <a:pt x="82" y="121"/>
                    <a:pt x="82" y="121"/>
                    <a:pt x="82" y="121"/>
                  </a:cubicBezTo>
                  <a:cubicBezTo>
                    <a:pt x="81" y="124"/>
                    <a:pt x="81" y="124"/>
                    <a:pt x="81" y="124"/>
                  </a:cubicBezTo>
                  <a:cubicBezTo>
                    <a:pt x="78" y="119"/>
                    <a:pt x="78" y="119"/>
                    <a:pt x="78" y="119"/>
                  </a:cubicBezTo>
                  <a:cubicBezTo>
                    <a:pt x="77" y="120"/>
                    <a:pt x="77" y="120"/>
                    <a:pt x="77" y="120"/>
                  </a:cubicBezTo>
                  <a:cubicBezTo>
                    <a:pt x="78" y="121"/>
                    <a:pt x="78" y="121"/>
                    <a:pt x="78" y="121"/>
                  </a:cubicBezTo>
                  <a:cubicBezTo>
                    <a:pt x="81" y="126"/>
                    <a:pt x="81" y="126"/>
                    <a:pt x="81" y="126"/>
                  </a:cubicBezTo>
                  <a:cubicBezTo>
                    <a:pt x="97" y="136"/>
                    <a:pt x="97" y="136"/>
                    <a:pt x="97" y="136"/>
                  </a:cubicBezTo>
                  <a:cubicBezTo>
                    <a:pt x="98" y="143"/>
                    <a:pt x="98" y="143"/>
                    <a:pt x="98" y="143"/>
                  </a:cubicBezTo>
                  <a:cubicBezTo>
                    <a:pt x="101" y="145"/>
                    <a:pt x="101" y="145"/>
                    <a:pt x="101" y="145"/>
                  </a:cubicBezTo>
                  <a:cubicBezTo>
                    <a:pt x="100" y="145"/>
                    <a:pt x="100" y="145"/>
                    <a:pt x="100" y="145"/>
                  </a:cubicBezTo>
                  <a:cubicBezTo>
                    <a:pt x="107" y="152"/>
                    <a:pt x="107" y="152"/>
                    <a:pt x="107" y="152"/>
                  </a:cubicBezTo>
                  <a:cubicBezTo>
                    <a:pt x="114" y="155"/>
                    <a:pt x="114" y="155"/>
                    <a:pt x="114" y="155"/>
                  </a:cubicBezTo>
                  <a:cubicBezTo>
                    <a:pt x="114" y="155"/>
                    <a:pt x="114" y="155"/>
                    <a:pt x="114" y="155"/>
                  </a:cubicBezTo>
                  <a:cubicBezTo>
                    <a:pt x="115" y="155"/>
                    <a:pt x="115" y="155"/>
                    <a:pt x="115" y="155"/>
                  </a:cubicBezTo>
                  <a:cubicBezTo>
                    <a:pt x="117" y="156"/>
                    <a:pt x="117" y="156"/>
                    <a:pt x="117" y="156"/>
                  </a:cubicBezTo>
                  <a:moveTo>
                    <a:pt x="133" y="120"/>
                  </a:moveTo>
                  <a:cubicBezTo>
                    <a:pt x="134" y="117"/>
                    <a:pt x="134" y="117"/>
                    <a:pt x="134" y="117"/>
                  </a:cubicBezTo>
                  <a:cubicBezTo>
                    <a:pt x="132" y="116"/>
                    <a:pt x="132" y="116"/>
                    <a:pt x="132" y="116"/>
                  </a:cubicBezTo>
                  <a:cubicBezTo>
                    <a:pt x="129" y="114"/>
                    <a:pt x="129" y="114"/>
                    <a:pt x="129" y="114"/>
                  </a:cubicBezTo>
                  <a:cubicBezTo>
                    <a:pt x="128" y="114"/>
                    <a:pt x="128" y="114"/>
                    <a:pt x="127" y="114"/>
                  </a:cubicBezTo>
                  <a:cubicBezTo>
                    <a:pt x="130" y="116"/>
                    <a:pt x="130" y="116"/>
                    <a:pt x="130" y="116"/>
                  </a:cubicBezTo>
                  <a:cubicBezTo>
                    <a:pt x="128" y="118"/>
                    <a:pt x="128" y="118"/>
                    <a:pt x="128" y="118"/>
                  </a:cubicBezTo>
                  <a:cubicBezTo>
                    <a:pt x="133" y="123"/>
                    <a:pt x="133" y="123"/>
                    <a:pt x="133" y="123"/>
                  </a:cubicBezTo>
                  <a:cubicBezTo>
                    <a:pt x="135" y="122"/>
                    <a:pt x="135" y="122"/>
                    <a:pt x="135" y="122"/>
                  </a:cubicBezTo>
                  <a:cubicBezTo>
                    <a:pt x="133" y="120"/>
                    <a:pt x="133" y="120"/>
                    <a:pt x="133" y="120"/>
                  </a:cubicBezTo>
                  <a:moveTo>
                    <a:pt x="159" y="139"/>
                  </a:moveTo>
                  <a:cubicBezTo>
                    <a:pt x="161" y="134"/>
                    <a:pt x="161" y="134"/>
                    <a:pt x="161" y="134"/>
                  </a:cubicBezTo>
                  <a:cubicBezTo>
                    <a:pt x="144" y="120"/>
                    <a:pt x="144" y="120"/>
                    <a:pt x="144" y="120"/>
                  </a:cubicBezTo>
                  <a:cubicBezTo>
                    <a:pt x="144" y="120"/>
                    <a:pt x="144" y="120"/>
                    <a:pt x="144" y="119"/>
                  </a:cubicBezTo>
                  <a:cubicBezTo>
                    <a:pt x="144" y="119"/>
                    <a:pt x="144" y="119"/>
                    <a:pt x="144" y="119"/>
                  </a:cubicBezTo>
                  <a:cubicBezTo>
                    <a:pt x="144" y="115"/>
                    <a:pt x="144" y="115"/>
                    <a:pt x="144" y="115"/>
                  </a:cubicBezTo>
                  <a:cubicBezTo>
                    <a:pt x="142" y="113"/>
                    <a:pt x="142" y="113"/>
                    <a:pt x="142" y="113"/>
                  </a:cubicBezTo>
                  <a:cubicBezTo>
                    <a:pt x="145" y="111"/>
                    <a:pt x="145" y="111"/>
                    <a:pt x="145" y="111"/>
                  </a:cubicBezTo>
                  <a:cubicBezTo>
                    <a:pt x="144" y="111"/>
                    <a:pt x="142" y="111"/>
                    <a:pt x="141" y="111"/>
                  </a:cubicBezTo>
                  <a:cubicBezTo>
                    <a:pt x="140" y="113"/>
                    <a:pt x="140" y="113"/>
                    <a:pt x="140" y="113"/>
                  </a:cubicBezTo>
                  <a:cubicBezTo>
                    <a:pt x="140" y="114"/>
                    <a:pt x="140" y="114"/>
                    <a:pt x="140" y="114"/>
                  </a:cubicBezTo>
                  <a:cubicBezTo>
                    <a:pt x="140" y="118"/>
                    <a:pt x="140" y="118"/>
                    <a:pt x="140" y="118"/>
                  </a:cubicBezTo>
                  <a:cubicBezTo>
                    <a:pt x="140" y="118"/>
                    <a:pt x="140" y="118"/>
                    <a:pt x="139" y="118"/>
                  </a:cubicBezTo>
                  <a:cubicBezTo>
                    <a:pt x="139" y="118"/>
                    <a:pt x="140" y="119"/>
                    <a:pt x="140" y="119"/>
                  </a:cubicBezTo>
                  <a:cubicBezTo>
                    <a:pt x="141" y="120"/>
                    <a:pt x="141" y="120"/>
                    <a:pt x="141" y="120"/>
                  </a:cubicBezTo>
                  <a:cubicBezTo>
                    <a:pt x="143" y="119"/>
                    <a:pt x="143" y="119"/>
                    <a:pt x="143" y="119"/>
                  </a:cubicBezTo>
                  <a:cubicBezTo>
                    <a:pt x="143" y="120"/>
                    <a:pt x="143" y="120"/>
                    <a:pt x="143" y="121"/>
                  </a:cubicBezTo>
                  <a:cubicBezTo>
                    <a:pt x="143" y="121"/>
                    <a:pt x="143" y="121"/>
                    <a:pt x="143" y="121"/>
                  </a:cubicBezTo>
                  <a:cubicBezTo>
                    <a:pt x="158" y="133"/>
                    <a:pt x="158" y="133"/>
                    <a:pt x="158" y="133"/>
                  </a:cubicBezTo>
                  <a:cubicBezTo>
                    <a:pt x="155" y="138"/>
                    <a:pt x="155" y="138"/>
                    <a:pt x="155" y="138"/>
                  </a:cubicBezTo>
                  <a:cubicBezTo>
                    <a:pt x="154" y="138"/>
                    <a:pt x="152" y="138"/>
                    <a:pt x="151" y="138"/>
                  </a:cubicBezTo>
                  <a:cubicBezTo>
                    <a:pt x="153" y="139"/>
                    <a:pt x="153" y="139"/>
                    <a:pt x="153" y="139"/>
                  </a:cubicBezTo>
                  <a:cubicBezTo>
                    <a:pt x="155" y="139"/>
                    <a:pt x="157" y="139"/>
                    <a:pt x="159" y="139"/>
                  </a:cubicBezTo>
                  <a:moveTo>
                    <a:pt x="61" y="85"/>
                  </a:moveTo>
                  <a:cubicBezTo>
                    <a:pt x="65" y="83"/>
                    <a:pt x="65" y="83"/>
                    <a:pt x="65" y="83"/>
                  </a:cubicBezTo>
                  <a:cubicBezTo>
                    <a:pt x="62" y="82"/>
                    <a:pt x="62" y="82"/>
                    <a:pt x="62" y="82"/>
                  </a:cubicBezTo>
                  <a:cubicBezTo>
                    <a:pt x="61" y="80"/>
                    <a:pt x="61" y="80"/>
                    <a:pt x="61" y="80"/>
                  </a:cubicBezTo>
                  <a:cubicBezTo>
                    <a:pt x="58" y="82"/>
                    <a:pt x="58" y="82"/>
                    <a:pt x="58" y="82"/>
                  </a:cubicBezTo>
                  <a:cubicBezTo>
                    <a:pt x="61" y="85"/>
                    <a:pt x="61" y="85"/>
                    <a:pt x="61" y="85"/>
                  </a:cubicBezTo>
                  <a:moveTo>
                    <a:pt x="55" y="86"/>
                  </a:moveTo>
                  <a:cubicBezTo>
                    <a:pt x="56" y="83"/>
                    <a:pt x="56" y="83"/>
                    <a:pt x="56" y="83"/>
                  </a:cubicBezTo>
                  <a:cubicBezTo>
                    <a:pt x="55" y="83"/>
                    <a:pt x="55" y="83"/>
                    <a:pt x="55" y="83"/>
                  </a:cubicBezTo>
                  <a:cubicBezTo>
                    <a:pt x="50" y="79"/>
                    <a:pt x="50" y="79"/>
                    <a:pt x="50" y="79"/>
                  </a:cubicBezTo>
                  <a:cubicBezTo>
                    <a:pt x="52" y="76"/>
                    <a:pt x="52" y="76"/>
                    <a:pt x="52" y="76"/>
                  </a:cubicBezTo>
                  <a:cubicBezTo>
                    <a:pt x="51" y="75"/>
                    <a:pt x="51" y="75"/>
                    <a:pt x="51" y="75"/>
                  </a:cubicBezTo>
                  <a:cubicBezTo>
                    <a:pt x="51" y="72"/>
                    <a:pt x="51" y="72"/>
                    <a:pt x="51" y="72"/>
                  </a:cubicBezTo>
                  <a:cubicBezTo>
                    <a:pt x="52" y="72"/>
                    <a:pt x="52" y="72"/>
                    <a:pt x="52" y="72"/>
                  </a:cubicBezTo>
                  <a:cubicBezTo>
                    <a:pt x="50" y="68"/>
                    <a:pt x="50" y="68"/>
                    <a:pt x="50" y="68"/>
                  </a:cubicBezTo>
                  <a:cubicBezTo>
                    <a:pt x="46" y="71"/>
                    <a:pt x="46" y="71"/>
                    <a:pt x="46" y="71"/>
                  </a:cubicBezTo>
                  <a:cubicBezTo>
                    <a:pt x="45" y="73"/>
                    <a:pt x="45" y="73"/>
                    <a:pt x="45" y="73"/>
                  </a:cubicBezTo>
                  <a:cubicBezTo>
                    <a:pt x="50" y="81"/>
                    <a:pt x="50" y="81"/>
                    <a:pt x="50" y="81"/>
                  </a:cubicBezTo>
                  <a:cubicBezTo>
                    <a:pt x="50" y="85"/>
                    <a:pt x="50" y="85"/>
                    <a:pt x="50" y="85"/>
                  </a:cubicBezTo>
                  <a:cubicBezTo>
                    <a:pt x="41" y="86"/>
                    <a:pt x="41" y="86"/>
                    <a:pt x="41" y="86"/>
                  </a:cubicBezTo>
                  <a:cubicBezTo>
                    <a:pt x="43" y="89"/>
                    <a:pt x="43" y="89"/>
                    <a:pt x="43" y="89"/>
                  </a:cubicBezTo>
                  <a:cubicBezTo>
                    <a:pt x="39" y="87"/>
                    <a:pt x="39" y="87"/>
                    <a:pt x="39" y="87"/>
                  </a:cubicBezTo>
                  <a:cubicBezTo>
                    <a:pt x="37" y="91"/>
                    <a:pt x="37" y="91"/>
                    <a:pt x="37" y="91"/>
                  </a:cubicBezTo>
                  <a:cubicBezTo>
                    <a:pt x="37" y="91"/>
                    <a:pt x="37" y="91"/>
                    <a:pt x="37" y="91"/>
                  </a:cubicBezTo>
                  <a:cubicBezTo>
                    <a:pt x="34" y="96"/>
                    <a:pt x="34" y="96"/>
                    <a:pt x="34" y="96"/>
                  </a:cubicBezTo>
                  <a:cubicBezTo>
                    <a:pt x="37" y="96"/>
                    <a:pt x="37" y="96"/>
                    <a:pt x="37" y="96"/>
                  </a:cubicBezTo>
                  <a:cubicBezTo>
                    <a:pt x="36" y="98"/>
                    <a:pt x="36" y="98"/>
                    <a:pt x="36" y="98"/>
                  </a:cubicBezTo>
                  <a:cubicBezTo>
                    <a:pt x="31" y="98"/>
                    <a:pt x="31" y="98"/>
                    <a:pt x="31" y="98"/>
                  </a:cubicBezTo>
                  <a:cubicBezTo>
                    <a:pt x="28" y="103"/>
                    <a:pt x="28" y="103"/>
                    <a:pt x="28" y="103"/>
                  </a:cubicBezTo>
                  <a:cubicBezTo>
                    <a:pt x="22" y="101"/>
                    <a:pt x="22" y="101"/>
                    <a:pt x="22" y="101"/>
                  </a:cubicBezTo>
                  <a:cubicBezTo>
                    <a:pt x="24" y="106"/>
                    <a:pt x="24" y="106"/>
                    <a:pt x="24" y="106"/>
                  </a:cubicBezTo>
                  <a:cubicBezTo>
                    <a:pt x="13" y="106"/>
                    <a:pt x="13" y="106"/>
                    <a:pt x="13" y="106"/>
                  </a:cubicBezTo>
                  <a:cubicBezTo>
                    <a:pt x="25" y="116"/>
                    <a:pt x="25" y="116"/>
                    <a:pt x="25" y="116"/>
                  </a:cubicBezTo>
                  <a:cubicBezTo>
                    <a:pt x="26" y="128"/>
                    <a:pt x="26" y="128"/>
                    <a:pt x="26" y="128"/>
                  </a:cubicBezTo>
                  <a:cubicBezTo>
                    <a:pt x="3" y="127"/>
                    <a:pt x="3" y="127"/>
                    <a:pt x="3" y="127"/>
                  </a:cubicBezTo>
                  <a:cubicBezTo>
                    <a:pt x="0" y="130"/>
                    <a:pt x="0" y="130"/>
                    <a:pt x="0" y="130"/>
                  </a:cubicBezTo>
                  <a:cubicBezTo>
                    <a:pt x="0" y="138"/>
                    <a:pt x="0" y="150"/>
                    <a:pt x="0" y="159"/>
                  </a:cubicBezTo>
                  <a:cubicBezTo>
                    <a:pt x="7" y="158"/>
                    <a:pt x="7" y="158"/>
                    <a:pt x="7" y="158"/>
                  </a:cubicBezTo>
                  <a:cubicBezTo>
                    <a:pt x="7" y="150"/>
                    <a:pt x="7" y="139"/>
                    <a:pt x="7" y="131"/>
                  </a:cubicBezTo>
                  <a:cubicBezTo>
                    <a:pt x="10" y="129"/>
                    <a:pt x="10" y="129"/>
                    <a:pt x="10" y="129"/>
                  </a:cubicBezTo>
                  <a:cubicBezTo>
                    <a:pt x="33" y="129"/>
                    <a:pt x="33" y="129"/>
                    <a:pt x="33" y="129"/>
                  </a:cubicBezTo>
                  <a:cubicBezTo>
                    <a:pt x="32" y="118"/>
                    <a:pt x="32" y="118"/>
                    <a:pt x="32" y="118"/>
                  </a:cubicBezTo>
                  <a:cubicBezTo>
                    <a:pt x="20" y="108"/>
                    <a:pt x="20" y="108"/>
                    <a:pt x="20" y="108"/>
                  </a:cubicBezTo>
                  <a:cubicBezTo>
                    <a:pt x="30" y="107"/>
                    <a:pt x="30" y="107"/>
                    <a:pt x="30" y="107"/>
                  </a:cubicBezTo>
                  <a:cubicBezTo>
                    <a:pt x="28" y="103"/>
                    <a:pt x="28" y="103"/>
                    <a:pt x="28" y="103"/>
                  </a:cubicBezTo>
                  <a:cubicBezTo>
                    <a:pt x="34" y="104"/>
                    <a:pt x="34" y="104"/>
                    <a:pt x="34" y="104"/>
                  </a:cubicBezTo>
                  <a:cubicBezTo>
                    <a:pt x="45" y="89"/>
                    <a:pt x="45" y="89"/>
                    <a:pt x="45" y="89"/>
                  </a:cubicBezTo>
                  <a:cubicBezTo>
                    <a:pt x="49" y="91"/>
                    <a:pt x="49" y="91"/>
                    <a:pt x="49" y="91"/>
                  </a:cubicBezTo>
                  <a:cubicBezTo>
                    <a:pt x="47" y="88"/>
                    <a:pt x="47" y="88"/>
                    <a:pt x="47" y="88"/>
                  </a:cubicBezTo>
                  <a:cubicBezTo>
                    <a:pt x="55" y="86"/>
                    <a:pt x="55" y="86"/>
                    <a:pt x="55" y="86"/>
                  </a:cubicBezTo>
                  <a:moveTo>
                    <a:pt x="59" y="77"/>
                  </a:moveTo>
                  <a:cubicBezTo>
                    <a:pt x="62" y="75"/>
                    <a:pt x="62" y="75"/>
                    <a:pt x="62" y="75"/>
                  </a:cubicBezTo>
                  <a:cubicBezTo>
                    <a:pt x="53" y="64"/>
                    <a:pt x="53" y="64"/>
                    <a:pt x="53" y="64"/>
                  </a:cubicBezTo>
                  <a:cubicBezTo>
                    <a:pt x="51" y="66"/>
                    <a:pt x="51" y="66"/>
                    <a:pt x="51" y="66"/>
                  </a:cubicBezTo>
                  <a:cubicBezTo>
                    <a:pt x="55" y="71"/>
                    <a:pt x="55" y="71"/>
                    <a:pt x="55" y="71"/>
                  </a:cubicBezTo>
                  <a:cubicBezTo>
                    <a:pt x="55" y="70"/>
                    <a:pt x="55" y="70"/>
                    <a:pt x="55" y="70"/>
                  </a:cubicBezTo>
                  <a:cubicBezTo>
                    <a:pt x="57" y="75"/>
                    <a:pt x="57" y="75"/>
                    <a:pt x="57" y="75"/>
                  </a:cubicBezTo>
                  <a:cubicBezTo>
                    <a:pt x="59" y="77"/>
                    <a:pt x="59" y="77"/>
                    <a:pt x="59" y="77"/>
                  </a:cubicBezTo>
                  <a:moveTo>
                    <a:pt x="83" y="64"/>
                  </a:moveTo>
                  <a:cubicBezTo>
                    <a:pt x="95" y="61"/>
                    <a:pt x="95" y="61"/>
                    <a:pt x="95" y="61"/>
                  </a:cubicBezTo>
                  <a:cubicBezTo>
                    <a:pt x="90" y="58"/>
                    <a:pt x="90" y="58"/>
                    <a:pt x="90" y="58"/>
                  </a:cubicBezTo>
                  <a:cubicBezTo>
                    <a:pt x="89" y="58"/>
                    <a:pt x="89" y="58"/>
                    <a:pt x="89" y="58"/>
                  </a:cubicBezTo>
                  <a:cubicBezTo>
                    <a:pt x="91" y="59"/>
                    <a:pt x="91" y="59"/>
                    <a:pt x="91" y="59"/>
                  </a:cubicBezTo>
                  <a:cubicBezTo>
                    <a:pt x="78" y="62"/>
                    <a:pt x="78" y="62"/>
                    <a:pt x="78" y="62"/>
                  </a:cubicBezTo>
                  <a:cubicBezTo>
                    <a:pt x="82" y="67"/>
                    <a:pt x="82" y="67"/>
                    <a:pt x="82" y="67"/>
                  </a:cubicBezTo>
                  <a:cubicBezTo>
                    <a:pt x="84" y="66"/>
                    <a:pt x="84" y="66"/>
                    <a:pt x="84" y="66"/>
                  </a:cubicBezTo>
                  <a:cubicBezTo>
                    <a:pt x="84" y="67"/>
                    <a:pt x="84" y="67"/>
                    <a:pt x="84" y="67"/>
                  </a:cubicBezTo>
                  <a:cubicBezTo>
                    <a:pt x="83" y="68"/>
                    <a:pt x="83" y="68"/>
                    <a:pt x="83" y="68"/>
                  </a:cubicBezTo>
                  <a:cubicBezTo>
                    <a:pt x="84" y="69"/>
                    <a:pt x="84" y="69"/>
                    <a:pt x="84" y="69"/>
                  </a:cubicBezTo>
                  <a:cubicBezTo>
                    <a:pt x="77" y="68"/>
                    <a:pt x="77" y="68"/>
                    <a:pt x="77" y="68"/>
                  </a:cubicBezTo>
                  <a:cubicBezTo>
                    <a:pt x="79" y="77"/>
                    <a:pt x="79" y="77"/>
                    <a:pt x="79" y="77"/>
                  </a:cubicBezTo>
                  <a:cubicBezTo>
                    <a:pt x="77" y="81"/>
                    <a:pt x="77" y="81"/>
                    <a:pt x="77" y="81"/>
                  </a:cubicBezTo>
                  <a:cubicBezTo>
                    <a:pt x="74" y="79"/>
                    <a:pt x="74" y="79"/>
                    <a:pt x="74" y="79"/>
                  </a:cubicBezTo>
                  <a:cubicBezTo>
                    <a:pt x="67" y="82"/>
                    <a:pt x="67" y="82"/>
                    <a:pt x="67" y="82"/>
                  </a:cubicBezTo>
                  <a:cubicBezTo>
                    <a:pt x="67" y="83"/>
                    <a:pt x="67" y="83"/>
                    <a:pt x="67" y="83"/>
                  </a:cubicBezTo>
                  <a:cubicBezTo>
                    <a:pt x="70" y="85"/>
                    <a:pt x="70" y="85"/>
                    <a:pt x="70" y="85"/>
                  </a:cubicBezTo>
                  <a:cubicBezTo>
                    <a:pt x="79" y="81"/>
                    <a:pt x="79" y="81"/>
                    <a:pt x="79" y="81"/>
                  </a:cubicBezTo>
                  <a:cubicBezTo>
                    <a:pt x="82" y="83"/>
                    <a:pt x="82" y="83"/>
                    <a:pt x="82" y="83"/>
                  </a:cubicBezTo>
                  <a:cubicBezTo>
                    <a:pt x="84" y="79"/>
                    <a:pt x="84" y="79"/>
                    <a:pt x="84" y="79"/>
                  </a:cubicBezTo>
                  <a:cubicBezTo>
                    <a:pt x="82" y="70"/>
                    <a:pt x="82" y="70"/>
                    <a:pt x="82" y="70"/>
                  </a:cubicBezTo>
                  <a:cubicBezTo>
                    <a:pt x="89" y="71"/>
                    <a:pt x="89" y="71"/>
                    <a:pt x="89" y="71"/>
                  </a:cubicBezTo>
                  <a:cubicBezTo>
                    <a:pt x="83" y="64"/>
                    <a:pt x="83" y="64"/>
                    <a:pt x="83" y="64"/>
                  </a:cubicBezTo>
                  <a:moveTo>
                    <a:pt x="43" y="58"/>
                  </a:moveTo>
                  <a:cubicBezTo>
                    <a:pt x="43" y="56"/>
                    <a:pt x="43" y="56"/>
                    <a:pt x="43" y="56"/>
                  </a:cubicBezTo>
                  <a:cubicBezTo>
                    <a:pt x="38" y="58"/>
                    <a:pt x="38" y="58"/>
                    <a:pt x="38" y="58"/>
                  </a:cubicBezTo>
                  <a:cubicBezTo>
                    <a:pt x="37" y="56"/>
                    <a:pt x="37" y="56"/>
                    <a:pt x="37" y="56"/>
                  </a:cubicBezTo>
                  <a:cubicBezTo>
                    <a:pt x="37" y="56"/>
                    <a:pt x="37" y="56"/>
                    <a:pt x="37" y="56"/>
                  </a:cubicBezTo>
                  <a:cubicBezTo>
                    <a:pt x="33" y="57"/>
                    <a:pt x="33" y="57"/>
                    <a:pt x="33" y="57"/>
                  </a:cubicBezTo>
                  <a:cubicBezTo>
                    <a:pt x="34" y="60"/>
                    <a:pt x="34" y="60"/>
                    <a:pt x="34" y="60"/>
                  </a:cubicBezTo>
                  <a:cubicBezTo>
                    <a:pt x="37" y="57"/>
                    <a:pt x="37" y="57"/>
                    <a:pt x="37" y="57"/>
                  </a:cubicBezTo>
                  <a:cubicBezTo>
                    <a:pt x="38" y="59"/>
                    <a:pt x="38" y="59"/>
                    <a:pt x="38" y="59"/>
                  </a:cubicBezTo>
                  <a:cubicBezTo>
                    <a:pt x="35" y="61"/>
                    <a:pt x="35" y="61"/>
                    <a:pt x="35" y="61"/>
                  </a:cubicBezTo>
                  <a:cubicBezTo>
                    <a:pt x="37" y="66"/>
                    <a:pt x="37" y="66"/>
                    <a:pt x="37" y="66"/>
                  </a:cubicBezTo>
                  <a:cubicBezTo>
                    <a:pt x="42" y="67"/>
                    <a:pt x="42" y="67"/>
                    <a:pt x="42" y="67"/>
                  </a:cubicBezTo>
                  <a:cubicBezTo>
                    <a:pt x="42" y="67"/>
                    <a:pt x="42" y="67"/>
                    <a:pt x="42" y="67"/>
                  </a:cubicBezTo>
                  <a:cubicBezTo>
                    <a:pt x="40" y="63"/>
                    <a:pt x="40" y="63"/>
                    <a:pt x="40" y="63"/>
                  </a:cubicBezTo>
                  <a:cubicBezTo>
                    <a:pt x="43" y="61"/>
                    <a:pt x="43" y="61"/>
                    <a:pt x="43" y="61"/>
                  </a:cubicBezTo>
                  <a:cubicBezTo>
                    <a:pt x="42" y="59"/>
                    <a:pt x="42" y="59"/>
                    <a:pt x="42" y="59"/>
                  </a:cubicBezTo>
                  <a:cubicBezTo>
                    <a:pt x="40" y="62"/>
                    <a:pt x="40" y="62"/>
                    <a:pt x="40" y="62"/>
                  </a:cubicBezTo>
                  <a:cubicBezTo>
                    <a:pt x="38" y="58"/>
                    <a:pt x="38" y="58"/>
                    <a:pt x="38" y="58"/>
                  </a:cubicBezTo>
                  <a:cubicBezTo>
                    <a:pt x="43" y="58"/>
                    <a:pt x="43" y="58"/>
                    <a:pt x="43" y="58"/>
                  </a:cubicBezTo>
                  <a:moveTo>
                    <a:pt x="71" y="50"/>
                  </a:moveTo>
                  <a:cubicBezTo>
                    <a:pt x="74" y="43"/>
                    <a:pt x="74" y="43"/>
                    <a:pt x="74" y="43"/>
                  </a:cubicBezTo>
                  <a:cubicBezTo>
                    <a:pt x="71" y="41"/>
                    <a:pt x="71" y="41"/>
                    <a:pt x="71" y="41"/>
                  </a:cubicBezTo>
                  <a:cubicBezTo>
                    <a:pt x="70" y="41"/>
                    <a:pt x="69" y="41"/>
                    <a:pt x="69" y="41"/>
                  </a:cubicBezTo>
                  <a:cubicBezTo>
                    <a:pt x="70" y="42"/>
                    <a:pt x="70" y="42"/>
                    <a:pt x="70" y="42"/>
                  </a:cubicBezTo>
                  <a:cubicBezTo>
                    <a:pt x="68" y="45"/>
                    <a:pt x="68" y="45"/>
                    <a:pt x="68" y="45"/>
                  </a:cubicBezTo>
                  <a:cubicBezTo>
                    <a:pt x="69" y="45"/>
                    <a:pt x="69" y="45"/>
                    <a:pt x="69" y="45"/>
                  </a:cubicBezTo>
                  <a:cubicBezTo>
                    <a:pt x="67" y="49"/>
                    <a:pt x="67" y="49"/>
                    <a:pt x="67" y="49"/>
                  </a:cubicBezTo>
                  <a:cubicBezTo>
                    <a:pt x="70" y="57"/>
                    <a:pt x="70" y="57"/>
                    <a:pt x="70" y="57"/>
                  </a:cubicBezTo>
                  <a:cubicBezTo>
                    <a:pt x="76" y="59"/>
                    <a:pt x="76" y="59"/>
                    <a:pt x="76" y="59"/>
                  </a:cubicBezTo>
                  <a:cubicBezTo>
                    <a:pt x="76" y="59"/>
                    <a:pt x="76" y="59"/>
                    <a:pt x="76" y="59"/>
                  </a:cubicBezTo>
                  <a:cubicBezTo>
                    <a:pt x="75" y="58"/>
                    <a:pt x="75" y="58"/>
                    <a:pt x="75" y="58"/>
                  </a:cubicBezTo>
                  <a:cubicBezTo>
                    <a:pt x="71" y="50"/>
                    <a:pt x="71" y="50"/>
                    <a:pt x="71" y="50"/>
                  </a:cubicBezTo>
                  <a:moveTo>
                    <a:pt x="105" y="39"/>
                  </a:moveTo>
                  <a:cubicBezTo>
                    <a:pt x="103" y="37"/>
                    <a:pt x="103" y="37"/>
                    <a:pt x="103" y="37"/>
                  </a:cubicBezTo>
                  <a:cubicBezTo>
                    <a:pt x="98" y="33"/>
                    <a:pt x="98" y="33"/>
                    <a:pt x="98" y="33"/>
                  </a:cubicBezTo>
                  <a:cubicBezTo>
                    <a:pt x="97" y="33"/>
                    <a:pt x="97" y="33"/>
                    <a:pt x="97" y="33"/>
                  </a:cubicBezTo>
                  <a:cubicBezTo>
                    <a:pt x="97" y="32"/>
                    <a:pt x="97" y="32"/>
                    <a:pt x="97" y="32"/>
                  </a:cubicBezTo>
                  <a:cubicBezTo>
                    <a:pt x="95" y="31"/>
                    <a:pt x="95" y="31"/>
                    <a:pt x="95" y="31"/>
                  </a:cubicBezTo>
                  <a:cubicBezTo>
                    <a:pt x="98" y="31"/>
                    <a:pt x="98" y="31"/>
                    <a:pt x="98" y="31"/>
                  </a:cubicBezTo>
                  <a:cubicBezTo>
                    <a:pt x="98" y="31"/>
                    <a:pt x="98" y="31"/>
                    <a:pt x="98" y="31"/>
                  </a:cubicBezTo>
                  <a:cubicBezTo>
                    <a:pt x="97" y="30"/>
                    <a:pt x="97" y="30"/>
                    <a:pt x="97" y="30"/>
                  </a:cubicBezTo>
                  <a:cubicBezTo>
                    <a:pt x="91" y="29"/>
                    <a:pt x="91" y="29"/>
                    <a:pt x="91" y="29"/>
                  </a:cubicBezTo>
                  <a:cubicBezTo>
                    <a:pt x="99" y="35"/>
                    <a:pt x="99" y="35"/>
                    <a:pt x="99" y="35"/>
                  </a:cubicBezTo>
                  <a:cubicBezTo>
                    <a:pt x="100" y="38"/>
                    <a:pt x="100" y="38"/>
                    <a:pt x="100" y="38"/>
                  </a:cubicBezTo>
                  <a:cubicBezTo>
                    <a:pt x="97" y="36"/>
                    <a:pt x="97" y="36"/>
                    <a:pt x="97" y="36"/>
                  </a:cubicBezTo>
                  <a:cubicBezTo>
                    <a:pt x="97" y="37"/>
                    <a:pt x="97" y="37"/>
                    <a:pt x="97" y="37"/>
                  </a:cubicBezTo>
                  <a:cubicBezTo>
                    <a:pt x="95" y="39"/>
                    <a:pt x="95" y="39"/>
                    <a:pt x="95" y="39"/>
                  </a:cubicBezTo>
                  <a:cubicBezTo>
                    <a:pt x="94" y="39"/>
                    <a:pt x="94" y="39"/>
                    <a:pt x="94" y="39"/>
                  </a:cubicBezTo>
                  <a:cubicBezTo>
                    <a:pt x="94" y="39"/>
                    <a:pt x="94" y="39"/>
                    <a:pt x="94" y="39"/>
                  </a:cubicBezTo>
                  <a:cubicBezTo>
                    <a:pt x="98" y="42"/>
                    <a:pt x="98" y="42"/>
                    <a:pt x="98" y="42"/>
                  </a:cubicBezTo>
                  <a:cubicBezTo>
                    <a:pt x="90" y="40"/>
                    <a:pt x="90" y="40"/>
                    <a:pt x="90" y="40"/>
                  </a:cubicBezTo>
                  <a:cubicBezTo>
                    <a:pt x="91" y="42"/>
                    <a:pt x="91" y="42"/>
                    <a:pt x="91" y="42"/>
                  </a:cubicBezTo>
                  <a:cubicBezTo>
                    <a:pt x="95" y="44"/>
                    <a:pt x="95" y="44"/>
                    <a:pt x="95" y="44"/>
                  </a:cubicBezTo>
                  <a:cubicBezTo>
                    <a:pt x="92" y="43"/>
                    <a:pt x="92" y="43"/>
                    <a:pt x="92" y="43"/>
                  </a:cubicBezTo>
                  <a:cubicBezTo>
                    <a:pt x="92" y="44"/>
                    <a:pt x="92" y="44"/>
                    <a:pt x="92" y="44"/>
                  </a:cubicBezTo>
                  <a:cubicBezTo>
                    <a:pt x="100" y="46"/>
                    <a:pt x="100" y="46"/>
                    <a:pt x="100" y="46"/>
                  </a:cubicBezTo>
                  <a:cubicBezTo>
                    <a:pt x="96" y="44"/>
                    <a:pt x="96" y="44"/>
                    <a:pt x="96" y="44"/>
                  </a:cubicBezTo>
                  <a:cubicBezTo>
                    <a:pt x="95" y="42"/>
                    <a:pt x="95" y="42"/>
                    <a:pt x="95" y="42"/>
                  </a:cubicBezTo>
                  <a:cubicBezTo>
                    <a:pt x="102" y="44"/>
                    <a:pt x="102" y="44"/>
                    <a:pt x="102" y="44"/>
                  </a:cubicBezTo>
                  <a:cubicBezTo>
                    <a:pt x="98" y="41"/>
                    <a:pt x="98" y="41"/>
                    <a:pt x="98" y="41"/>
                  </a:cubicBezTo>
                  <a:cubicBezTo>
                    <a:pt x="100" y="38"/>
                    <a:pt x="100" y="38"/>
                    <a:pt x="100" y="38"/>
                  </a:cubicBezTo>
                  <a:cubicBezTo>
                    <a:pt x="105" y="39"/>
                    <a:pt x="105" y="39"/>
                    <a:pt x="105" y="39"/>
                  </a:cubicBezTo>
                  <a:moveTo>
                    <a:pt x="139" y="35"/>
                  </a:moveTo>
                  <a:cubicBezTo>
                    <a:pt x="137" y="31"/>
                    <a:pt x="137" y="31"/>
                    <a:pt x="137" y="31"/>
                  </a:cubicBezTo>
                  <a:cubicBezTo>
                    <a:pt x="133" y="27"/>
                    <a:pt x="133" y="27"/>
                    <a:pt x="133" y="27"/>
                  </a:cubicBezTo>
                  <a:cubicBezTo>
                    <a:pt x="133" y="27"/>
                    <a:pt x="133" y="27"/>
                    <a:pt x="133" y="27"/>
                  </a:cubicBezTo>
                  <a:cubicBezTo>
                    <a:pt x="131" y="27"/>
                    <a:pt x="131" y="27"/>
                    <a:pt x="131" y="27"/>
                  </a:cubicBezTo>
                  <a:cubicBezTo>
                    <a:pt x="130" y="25"/>
                    <a:pt x="130" y="25"/>
                    <a:pt x="130" y="25"/>
                  </a:cubicBezTo>
                  <a:cubicBezTo>
                    <a:pt x="130" y="26"/>
                    <a:pt x="130" y="26"/>
                    <a:pt x="130" y="26"/>
                  </a:cubicBezTo>
                  <a:cubicBezTo>
                    <a:pt x="134" y="29"/>
                    <a:pt x="134" y="29"/>
                    <a:pt x="134" y="29"/>
                  </a:cubicBezTo>
                  <a:cubicBezTo>
                    <a:pt x="134" y="30"/>
                    <a:pt x="134" y="30"/>
                    <a:pt x="134" y="30"/>
                  </a:cubicBezTo>
                  <a:cubicBezTo>
                    <a:pt x="136" y="32"/>
                    <a:pt x="136" y="32"/>
                    <a:pt x="136" y="32"/>
                  </a:cubicBezTo>
                  <a:cubicBezTo>
                    <a:pt x="136" y="34"/>
                    <a:pt x="136" y="34"/>
                    <a:pt x="136" y="34"/>
                  </a:cubicBezTo>
                  <a:cubicBezTo>
                    <a:pt x="139" y="35"/>
                    <a:pt x="139" y="35"/>
                    <a:pt x="139" y="35"/>
                  </a:cubicBezTo>
                  <a:moveTo>
                    <a:pt x="105" y="33"/>
                  </a:moveTo>
                  <a:cubicBezTo>
                    <a:pt x="108" y="29"/>
                    <a:pt x="108" y="29"/>
                    <a:pt x="108" y="29"/>
                  </a:cubicBezTo>
                  <a:cubicBezTo>
                    <a:pt x="105" y="27"/>
                    <a:pt x="105" y="27"/>
                    <a:pt x="105" y="27"/>
                  </a:cubicBezTo>
                  <a:cubicBezTo>
                    <a:pt x="103" y="30"/>
                    <a:pt x="103" y="30"/>
                    <a:pt x="103" y="30"/>
                  </a:cubicBezTo>
                  <a:cubicBezTo>
                    <a:pt x="102" y="30"/>
                    <a:pt x="102" y="30"/>
                    <a:pt x="102" y="30"/>
                  </a:cubicBezTo>
                  <a:cubicBezTo>
                    <a:pt x="102" y="30"/>
                    <a:pt x="102" y="30"/>
                    <a:pt x="102" y="30"/>
                  </a:cubicBezTo>
                  <a:cubicBezTo>
                    <a:pt x="101" y="32"/>
                    <a:pt x="101" y="32"/>
                    <a:pt x="101" y="32"/>
                  </a:cubicBezTo>
                  <a:cubicBezTo>
                    <a:pt x="101" y="32"/>
                    <a:pt x="101" y="32"/>
                    <a:pt x="101" y="32"/>
                  </a:cubicBezTo>
                  <a:cubicBezTo>
                    <a:pt x="102" y="33"/>
                    <a:pt x="102" y="33"/>
                    <a:pt x="102" y="33"/>
                  </a:cubicBezTo>
                  <a:cubicBezTo>
                    <a:pt x="102" y="34"/>
                    <a:pt x="102" y="34"/>
                    <a:pt x="102" y="34"/>
                  </a:cubicBezTo>
                  <a:cubicBezTo>
                    <a:pt x="102" y="35"/>
                    <a:pt x="102" y="35"/>
                    <a:pt x="102" y="35"/>
                  </a:cubicBezTo>
                  <a:cubicBezTo>
                    <a:pt x="101" y="35"/>
                    <a:pt x="101" y="35"/>
                    <a:pt x="101" y="35"/>
                  </a:cubicBezTo>
                  <a:cubicBezTo>
                    <a:pt x="101" y="35"/>
                    <a:pt x="101" y="35"/>
                    <a:pt x="101" y="35"/>
                  </a:cubicBezTo>
                  <a:cubicBezTo>
                    <a:pt x="106" y="37"/>
                    <a:pt x="106" y="37"/>
                    <a:pt x="106" y="37"/>
                  </a:cubicBezTo>
                  <a:cubicBezTo>
                    <a:pt x="105" y="33"/>
                    <a:pt x="105" y="33"/>
                    <a:pt x="105" y="33"/>
                  </a:cubicBezTo>
                  <a:moveTo>
                    <a:pt x="118" y="30"/>
                  </a:moveTo>
                  <a:cubicBezTo>
                    <a:pt x="117" y="28"/>
                    <a:pt x="117" y="28"/>
                    <a:pt x="117" y="28"/>
                  </a:cubicBezTo>
                  <a:cubicBezTo>
                    <a:pt x="115" y="26"/>
                    <a:pt x="115" y="26"/>
                    <a:pt x="115" y="26"/>
                  </a:cubicBezTo>
                  <a:cubicBezTo>
                    <a:pt x="113" y="26"/>
                    <a:pt x="113" y="26"/>
                    <a:pt x="113" y="26"/>
                  </a:cubicBezTo>
                  <a:cubicBezTo>
                    <a:pt x="114" y="26"/>
                    <a:pt x="114" y="26"/>
                    <a:pt x="114" y="26"/>
                  </a:cubicBezTo>
                  <a:cubicBezTo>
                    <a:pt x="114" y="28"/>
                    <a:pt x="114" y="28"/>
                    <a:pt x="114" y="28"/>
                  </a:cubicBezTo>
                  <a:cubicBezTo>
                    <a:pt x="111" y="26"/>
                    <a:pt x="111" y="26"/>
                    <a:pt x="111" y="26"/>
                  </a:cubicBezTo>
                  <a:cubicBezTo>
                    <a:pt x="109" y="29"/>
                    <a:pt x="109" y="29"/>
                    <a:pt x="109" y="29"/>
                  </a:cubicBezTo>
                  <a:cubicBezTo>
                    <a:pt x="113" y="31"/>
                    <a:pt x="113" y="31"/>
                    <a:pt x="113" y="31"/>
                  </a:cubicBezTo>
                  <a:cubicBezTo>
                    <a:pt x="115" y="28"/>
                    <a:pt x="115" y="28"/>
                    <a:pt x="115" y="28"/>
                  </a:cubicBezTo>
                  <a:cubicBezTo>
                    <a:pt x="118" y="30"/>
                    <a:pt x="118" y="30"/>
                    <a:pt x="118" y="30"/>
                  </a:cubicBezTo>
                  <a:moveTo>
                    <a:pt x="69" y="27"/>
                  </a:moveTo>
                  <a:cubicBezTo>
                    <a:pt x="76" y="29"/>
                    <a:pt x="84" y="31"/>
                    <a:pt x="91" y="33"/>
                  </a:cubicBezTo>
                  <a:cubicBezTo>
                    <a:pt x="90" y="32"/>
                    <a:pt x="90" y="32"/>
                    <a:pt x="90" y="32"/>
                  </a:cubicBezTo>
                  <a:cubicBezTo>
                    <a:pt x="84" y="30"/>
                    <a:pt x="76" y="28"/>
                    <a:pt x="70" y="27"/>
                  </a:cubicBezTo>
                  <a:cubicBezTo>
                    <a:pt x="69" y="27"/>
                    <a:pt x="69" y="27"/>
                    <a:pt x="69" y="27"/>
                  </a:cubicBezTo>
                  <a:moveTo>
                    <a:pt x="129" y="30"/>
                  </a:moveTo>
                  <a:cubicBezTo>
                    <a:pt x="127" y="28"/>
                    <a:pt x="127" y="28"/>
                    <a:pt x="127" y="28"/>
                  </a:cubicBezTo>
                  <a:cubicBezTo>
                    <a:pt x="124" y="27"/>
                    <a:pt x="124" y="27"/>
                    <a:pt x="124" y="27"/>
                  </a:cubicBezTo>
                  <a:cubicBezTo>
                    <a:pt x="125" y="28"/>
                    <a:pt x="125" y="28"/>
                    <a:pt x="125" y="28"/>
                  </a:cubicBezTo>
                  <a:cubicBezTo>
                    <a:pt x="119" y="26"/>
                    <a:pt x="112" y="24"/>
                    <a:pt x="106" y="22"/>
                  </a:cubicBezTo>
                  <a:cubicBezTo>
                    <a:pt x="107" y="23"/>
                    <a:pt x="107" y="23"/>
                    <a:pt x="107" y="23"/>
                  </a:cubicBezTo>
                  <a:cubicBezTo>
                    <a:pt x="108" y="23"/>
                    <a:pt x="108" y="23"/>
                    <a:pt x="108" y="23"/>
                  </a:cubicBezTo>
                  <a:cubicBezTo>
                    <a:pt x="108" y="23"/>
                    <a:pt x="108" y="23"/>
                    <a:pt x="108" y="23"/>
                  </a:cubicBezTo>
                  <a:cubicBezTo>
                    <a:pt x="110" y="24"/>
                    <a:pt x="110" y="24"/>
                    <a:pt x="110" y="24"/>
                  </a:cubicBezTo>
                  <a:cubicBezTo>
                    <a:pt x="110" y="24"/>
                    <a:pt x="110" y="24"/>
                    <a:pt x="110" y="24"/>
                  </a:cubicBezTo>
                  <a:cubicBezTo>
                    <a:pt x="116" y="26"/>
                    <a:pt x="123" y="28"/>
                    <a:pt x="129" y="30"/>
                  </a:cubicBezTo>
                  <a:moveTo>
                    <a:pt x="65" y="25"/>
                  </a:moveTo>
                  <a:cubicBezTo>
                    <a:pt x="68" y="24"/>
                    <a:pt x="68" y="24"/>
                    <a:pt x="68" y="24"/>
                  </a:cubicBezTo>
                  <a:cubicBezTo>
                    <a:pt x="63" y="23"/>
                    <a:pt x="63" y="23"/>
                    <a:pt x="63" y="23"/>
                  </a:cubicBezTo>
                  <a:cubicBezTo>
                    <a:pt x="60" y="23"/>
                    <a:pt x="57" y="23"/>
                    <a:pt x="54" y="23"/>
                  </a:cubicBezTo>
                  <a:cubicBezTo>
                    <a:pt x="48" y="26"/>
                    <a:pt x="48" y="26"/>
                    <a:pt x="48" y="26"/>
                  </a:cubicBezTo>
                  <a:cubicBezTo>
                    <a:pt x="46" y="30"/>
                    <a:pt x="46" y="30"/>
                    <a:pt x="46" y="30"/>
                  </a:cubicBezTo>
                  <a:cubicBezTo>
                    <a:pt x="44" y="28"/>
                    <a:pt x="44" y="28"/>
                    <a:pt x="44" y="28"/>
                  </a:cubicBezTo>
                  <a:cubicBezTo>
                    <a:pt x="42" y="30"/>
                    <a:pt x="42" y="30"/>
                    <a:pt x="42" y="30"/>
                  </a:cubicBezTo>
                  <a:cubicBezTo>
                    <a:pt x="43" y="31"/>
                    <a:pt x="43" y="31"/>
                    <a:pt x="43" y="31"/>
                  </a:cubicBezTo>
                  <a:cubicBezTo>
                    <a:pt x="40" y="33"/>
                    <a:pt x="40" y="33"/>
                    <a:pt x="40" y="33"/>
                  </a:cubicBezTo>
                  <a:cubicBezTo>
                    <a:pt x="46" y="31"/>
                    <a:pt x="46" y="31"/>
                    <a:pt x="46" y="31"/>
                  </a:cubicBezTo>
                  <a:cubicBezTo>
                    <a:pt x="43" y="41"/>
                    <a:pt x="43" y="41"/>
                    <a:pt x="43" y="41"/>
                  </a:cubicBezTo>
                  <a:cubicBezTo>
                    <a:pt x="40" y="47"/>
                    <a:pt x="40" y="47"/>
                    <a:pt x="40" y="47"/>
                  </a:cubicBezTo>
                  <a:cubicBezTo>
                    <a:pt x="31" y="53"/>
                    <a:pt x="31" y="53"/>
                    <a:pt x="31" y="53"/>
                  </a:cubicBezTo>
                  <a:cubicBezTo>
                    <a:pt x="32" y="56"/>
                    <a:pt x="32" y="56"/>
                    <a:pt x="32" y="56"/>
                  </a:cubicBezTo>
                  <a:cubicBezTo>
                    <a:pt x="37" y="55"/>
                    <a:pt x="37" y="55"/>
                    <a:pt x="37" y="55"/>
                  </a:cubicBezTo>
                  <a:cubicBezTo>
                    <a:pt x="37" y="55"/>
                    <a:pt x="37" y="55"/>
                    <a:pt x="37" y="55"/>
                  </a:cubicBezTo>
                  <a:cubicBezTo>
                    <a:pt x="45" y="49"/>
                    <a:pt x="45" y="49"/>
                    <a:pt x="45" y="49"/>
                  </a:cubicBezTo>
                  <a:cubicBezTo>
                    <a:pt x="48" y="43"/>
                    <a:pt x="48" y="43"/>
                    <a:pt x="48" y="43"/>
                  </a:cubicBezTo>
                  <a:cubicBezTo>
                    <a:pt x="51" y="33"/>
                    <a:pt x="51" y="33"/>
                    <a:pt x="51" y="33"/>
                  </a:cubicBezTo>
                  <a:cubicBezTo>
                    <a:pt x="45" y="35"/>
                    <a:pt x="45" y="35"/>
                    <a:pt x="45" y="35"/>
                  </a:cubicBezTo>
                  <a:cubicBezTo>
                    <a:pt x="48" y="33"/>
                    <a:pt x="48" y="33"/>
                    <a:pt x="48" y="33"/>
                  </a:cubicBezTo>
                  <a:cubicBezTo>
                    <a:pt x="47" y="32"/>
                    <a:pt x="47" y="32"/>
                    <a:pt x="47" y="32"/>
                  </a:cubicBezTo>
                  <a:cubicBezTo>
                    <a:pt x="49" y="30"/>
                    <a:pt x="49" y="30"/>
                    <a:pt x="49" y="30"/>
                  </a:cubicBezTo>
                  <a:cubicBezTo>
                    <a:pt x="51" y="32"/>
                    <a:pt x="51" y="32"/>
                    <a:pt x="51" y="32"/>
                  </a:cubicBezTo>
                  <a:cubicBezTo>
                    <a:pt x="53" y="28"/>
                    <a:pt x="53" y="28"/>
                    <a:pt x="53" y="28"/>
                  </a:cubicBezTo>
                  <a:cubicBezTo>
                    <a:pt x="58" y="25"/>
                    <a:pt x="58" y="25"/>
                    <a:pt x="58" y="25"/>
                  </a:cubicBezTo>
                  <a:cubicBezTo>
                    <a:pt x="61" y="25"/>
                    <a:pt x="63" y="25"/>
                    <a:pt x="65" y="25"/>
                  </a:cubicBezTo>
                  <a:moveTo>
                    <a:pt x="124" y="20"/>
                  </a:moveTo>
                  <a:cubicBezTo>
                    <a:pt x="128" y="21"/>
                    <a:pt x="128" y="21"/>
                    <a:pt x="128" y="21"/>
                  </a:cubicBezTo>
                  <a:cubicBezTo>
                    <a:pt x="124" y="19"/>
                    <a:pt x="124" y="19"/>
                    <a:pt x="124" y="19"/>
                  </a:cubicBezTo>
                  <a:cubicBezTo>
                    <a:pt x="122" y="19"/>
                    <a:pt x="122" y="19"/>
                    <a:pt x="122" y="19"/>
                  </a:cubicBezTo>
                  <a:cubicBezTo>
                    <a:pt x="124" y="20"/>
                    <a:pt x="124" y="20"/>
                    <a:pt x="124" y="20"/>
                  </a:cubicBezTo>
                  <a:moveTo>
                    <a:pt x="150" y="12"/>
                  </a:moveTo>
                  <a:cubicBezTo>
                    <a:pt x="151" y="12"/>
                    <a:pt x="151" y="12"/>
                    <a:pt x="151" y="12"/>
                  </a:cubicBezTo>
                  <a:cubicBezTo>
                    <a:pt x="149" y="10"/>
                    <a:pt x="149" y="10"/>
                    <a:pt x="149" y="10"/>
                  </a:cubicBezTo>
                  <a:cubicBezTo>
                    <a:pt x="147" y="10"/>
                    <a:pt x="147" y="10"/>
                    <a:pt x="147" y="10"/>
                  </a:cubicBezTo>
                  <a:cubicBezTo>
                    <a:pt x="151" y="13"/>
                    <a:pt x="151" y="13"/>
                    <a:pt x="151" y="13"/>
                  </a:cubicBezTo>
                  <a:cubicBezTo>
                    <a:pt x="149" y="12"/>
                    <a:pt x="149" y="12"/>
                    <a:pt x="149" y="12"/>
                  </a:cubicBezTo>
                  <a:cubicBezTo>
                    <a:pt x="151" y="13"/>
                    <a:pt x="151" y="13"/>
                    <a:pt x="151" y="13"/>
                  </a:cubicBezTo>
                  <a:cubicBezTo>
                    <a:pt x="154" y="15"/>
                    <a:pt x="154" y="15"/>
                    <a:pt x="154" y="15"/>
                  </a:cubicBezTo>
                  <a:cubicBezTo>
                    <a:pt x="150" y="12"/>
                    <a:pt x="150" y="12"/>
                    <a:pt x="150" y="12"/>
                  </a:cubicBezTo>
                  <a:moveTo>
                    <a:pt x="128" y="25"/>
                  </a:moveTo>
                  <a:cubicBezTo>
                    <a:pt x="129" y="25"/>
                    <a:pt x="129" y="25"/>
                    <a:pt x="129" y="25"/>
                  </a:cubicBezTo>
                  <a:cubicBezTo>
                    <a:pt x="126" y="22"/>
                    <a:pt x="126" y="22"/>
                    <a:pt x="126" y="22"/>
                  </a:cubicBezTo>
                  <a:cubicBezTo>
                    <a:pt x="122" y="20"/>
                    <a:pt x="122" y="20"/>
                    <a:pt x="122" y="20"/>
                  </a:cubicBezTo>
                  <a:cubicBezTo>
                    <a:pt x="121" y="18"/>
                    <a:pt x="121" y="18"/>
                    <a:pt x="121" y="18"/>
                  </a:cubicBezTo>
                  <a:cubicBezTo>
                    <a:pt x="121" y="18"/>
                    <a:pt x="121" y="18"/>
                    <a:pt x="121" y="18"/>
                  </a:cubicBezTo>
                  <a:cubicBezTo>
                    <a:pt x="117" y="16"/>
                    <a:pt x="117" y="16"/>
                    <a:pt x="117" y="16"/>
                  </a:cubicBezTo>
                  <a:cubicBezTo>
                    <a:pt x="118" y="17"/>
                    <a:pt x="118" y="17"/>
                    <a:pt x="118" y="17"/>
                  </a:cubicBezTo>
                  <a:cubicBezTo>
                    <a:pt x="119" y="19"/>
                    <a:pt x="119" y="19"/>
                    <a:pt x="119" y="19"/>
                  </a:cubicBezTo>
                  <a:cubicBezTo>
                    <a:pt x="123" y="20"/>
                    <a:pt x="123" y="20"/>
                    <a:pt x="123" y="20"/>
                  </a:cubicBezTo>
                  <a:cubicBezTo>
                    <a:pt x="128" y="25"/>
                    <a:pt x="128" y="25"/>
                    <a:pt x="128" y="25"/>
                  </a:cubicBezTo>
                  <a:moveTo>
                    <a:pt x="129" y="19"/>
                  </a:moveTo>
                  <a:cubicBezTo>
                    <a:pt x="129" y="18"/>
                    <a:pt x="129" y="18"/>
                    <a:pt x="129" y="18"/>
                  </a:cubicBezTo>
                  <a:cubicBezTo>
                    <a:pt x="126" y="17"/>
                    <a:pt x="126" y="17"/>
                    <a:pt x="126" y="17"/>
                  </a:cubicBezTo>
                  <a:cubicBezTo>
                    <a:pt x="126" y="17"/>
                    <a:pt x="126" y="17"/>
                    <a:pt x="126" y="17"/>
                  </a:cubicBezTo>
                  <a:cubicBezTo>
                    <a:pt x="121" y="15"/>
                    <a:pt x="121" y="15"/>
                    <a:pt x="121" y="15"/>
                  </a:cubicBezTo>
                  <a:cubicBezTo>
                    <a:pt x="121" y="16"/>
                    <a:pt x="121" y="16"/>
                    <a:pt x="121" y="16"/>
                  </a:cubicBezTo>
                  <a:cubicBezTo>
                    <a:pt x="121" y="17"/>
                    <a:pt x="120" y="17"/>
                    <a:pt x="119" y="17"/>
                  </a:cubicBezTo>
                  <a:cubicBezTo>
                    <a:pt x="124" y="18"/>
                    <a:pt x="124" y="18"/>
                    <a:pt x="124" y="18"/>
                  </a:cubicBezTo>
                  <a:cubicBezTo>
                    <a:pt x="124" y="18"/>
                    <a:pt x="124" y="18"/>
                    <a:pt x="125" y="18"/>
                  </a:cubicBezTo>
                  <a:cubicBezTo>
                    <a:pt x="124" y="17"/>
                    <a:pt x="124" y="17"/>
                    <a:pt x="124" y="17"/>
                  </a:cubicBezTo>
                  <a:cubicBezTo>
                    <a:pt x="129" y="19"/>
                    <a:pt x="129" y="19"/>
                    <a:pt x="129" y="19"/>
                  </a:cubicBezTo>
                  <a:moveTo>
                    <a:pt x="147" y="9"/>
                  </a:moveTo>
                  <a:cubicBezTo>
                    <a:pt x="145" y="7"/>
                    <a:pt x="145" y="7"/>
                    <a:pt x="145" y="7"/>
                  </a:cubicBezTo>
                  <a:cubicBezTo>
                    <a:pt x="144" y="7"/>
                    <a:pt x="144" y="7"/>
                    <a:pt x="144" y="7"/>
                  </a:cubicBezTo>
                  <a:cubicBezTo>
                    <a:pt x="145" y="7"/>
                    <a:pt x="145" y="7"/>
                    <a:pt x="145" y="7"/>
                  </a:cubicBezTo>
                  <a:cubicBezTo>
                    <a:pt x="144" y="7"/>
                    <a:pt x="144" y="7"/>
                    <a:pt x="144" y="7"/>
                  </a:cubicBezTo>
                  <a:cubicBezTo>
                    <a:pt x="146" y="8"/>
                    <a:pt x="146" y="8"/>
                    <a:pt x="146" y="8"/>
                  </a:cubicBezTo>
                  <a:cubicBezTo>
                    <a:pt x="148" y="9"/>
                    <a:pt x="148" y="9"/>
                    <a:pt x="148" y="9"/>
                  </a:cubicBezTo>
                  <a:cubicBezTo>
                    <a:pt x="146" y="8"/>
                    <a:pt x="146" y="8"/>
                    <a:pt x="146" y="8"/>
                  </a:cubicBezTo>
                  <a:cubicBezTo>
                    <a:pt x="147" y="9"/>
                    <a:pt x="147" y="9"/>
                    <a:pt x="147" y="9"/>
                  </a:cubicBezTo>
                  <a:moveTo>
                    <a:pt x="115" y="17"/>
                  </a:moveTo>
                  <a:cubicBezTo>
                    <a:pt x="114" y="15"/>
                    <a:pt x="114" y="15"/>
                    <a:pt x="114" y="15"/>
                  </a:cubicBezTo>
                  <a:cubicBezTo>
                    <a:pt x="110" y="15"/>
                    <a:pt x="110" y="15"/>
                    <a:pt x="110" y="15"/>
                  </a:cubicBezTo>
                  <a:cubicBezTo>
                    <a:pt x="113" y="19"/>
                    <a:pt x="113" y="19"/>
                    <a:pt x="113" y="19"/>
                  </a:cubicBezTo>
                  <a:cubicBezTo>
                    <a:pt x="118" y="24"/>
                    <a:pt x="118" y="24"/>
                    <a:pt x="118" y="24"/>
                  </a:cubicBezTo>
                  <a:cubicBezTo>
                    <a:pt x="121" y="25"/>
                    <a:pt x="121" y="25"/>
                    <a:pt x="121" y="25"/>
                  </a:cubicBezTo>
                  <a:cubicBezTo>
                    <a:pt x="116" y="21"/>
                    <a:pt x="116" y="21"/>
                    <a:pt x="116" y="21"/>
                  </a:cubicBezTo>
                  <a:cubicBezTo>
                    <a:pt x="113" y="17"/>
                    <a:pt x="113" y="17"/>
                    <a:pt x="113" y="17"/>
                  </a:cubicBezTo>
                  <a:cubicBezTo>
                    <a:pt x="115" y="17"/>
                    <a:pt x="115" y="17"/>
                    <a:pt x="115" y="17"/>
                  </a:cubicBezTo>
                  <a:moveTo>
                    <a:pt x="147" y="11"/>
                  </a:moveTo>
                  <a:cubicBezTo>
                    <a:pt x="146" y="10"/>
                    <a:pt x="146" y="10"/>
                    <a:pt x="146" y="10"/>
                  </a:cubicBezTo>
                  <a:cubicBezTo>
                    <a:pt x="142" y="7"/>
                    <a:pt x="142" y="7"/>
                    <a:pt x="142" y="7"/>
                  </a:cubicBezTo>
                  <a:cubicBezTo>
                    <a:pt x="140" y="7"/>
                    <a:pt x="140" y="7"/>
                    <a:pt x="140" y="7"/>
                  </a:cubicBezTo>
                  <a:cubicBezTo>
                    <a:pt x="142" y="9"/>
                    <a:pt x="142" y="9"/>
                    <a:pt x="142" y="9"/>
                  </a:cubicBezTo>
                  <a:cubicBezTo>
                    <a:pt x="142" y="9"/>
                    <a:pt x="142" y="9"/>
                    <a:pt x="142" y="9"/>
                  </a:cubicBezTo>
                  <a:cubicBezTo>
                    <a:pt x="138" y="8"/>
                    <a:pt x="138" y="8"/>
                    <a:pt x="138" y="8"/>
                  </a:cubicBezTo>
                  <a:cubicBezTo>
                    <a:pt x="136" y="8"/>
                    <a:pt x="136" y="8"/>
                    <a:pt x="136" y="8"/>
                  </a:cubicBezTo>
                  <a:cubicBezTo>
                    <a:pt x="139" y="12"/>
                    <a:pt x="139" y="12"/>
                    <a:pt x="139" y="12"/>
                  </a:cubicBezTo>
                  <a:cubicBezTo>
                    <a:pt x="139" y="11"/>
                    <a:pt x="139" y="11"/>
                    <a:pt x="139" y="11"/>
                  </a:cubicBezTo>
                  <a:cubicBezTo>
                    <a:pt x="137" y="10"/>
                    <a:pt x="137" y="10"/>
                    <a:pt x="137" y="10"/>
                  </a:cubicBezTo>
                  <a:cubicBezTo>
                    <a:pt x="141" y="10"/>
                    <a:pt x="141" y="10"/>
                    <a:pt x="141" y="10"/>
                  </a:cubicBezTo>
                  <a:cubicBezTo>
                    <a:pt x="144" y="11"/>
                    <a:pt x="144" y="11"/>
                    <a:pt x="144" y="11"/>
                  </a:cubicBezTo>
                  <a:cubicBezTo>
                    <a:pt x="145" y="11"/>
                    <a:pt x="145" y="11"/>
                    <a:pt x="145" y="10"/>
                  </a:cubicBezTo>
                  <a:cubicBezTo>
                    <a:pt x="143" y="9"/>
                    <a:pt x="143" y="9"/>
                    <a:pt x="143" y="9"/>
                  </a:cubicBezTo>
                  <a:cubicBezTo>
                    <a:pt x="145" y="9"/>
                    <a:pt x="145" y="9"/>
                    <a:pt x="145" y="9"/>
                  </a:cubicBezTo>
                  <a:cubicBezTo>
                    <a:pt x="147" y="11"/>
                    <a:pt x="147" y="11"/>
                    <a:pt x="147" y="11"/>
                  </a:cubicBezTo>
                  <a:moveTo>
                    <a:pt x="131" y="5"/>
                  </a:moveTo>
                  <a:cubicBezTo>
                    <a:pt x="131" y="4"/>
                    <a:pt x="131" y="4"/>
                    <a:pt x="131" y="4"/>
                  </a:cubicBezTo>
                  <a:cubicBezTo>
                    <a:pt x="129" y="3"/>
                    <a:pt x="129" y="3"/>
                    <a:pt x="129" y="3"/>
                  </a:cubicBezTo>
                  <a:cubicBezTo>
                    <a:pt x="125" y="2"/>
                    <a:pt x="125" y="2"/>
                    <a:pt x="125" y="2"/>
                  </a:cubicBezTo>
                  <a:cubicBezTo>
                    <a:pt x="123" y="2"/>
                    <a:pt x="123" y="2"/>
                    <a:pt x="123" y="2"/>
                  </a:cubicBezTo>
                  <a:cubicBezTo>
                    <a:pt x="122" y="1"/>
                    <a:pt x="122" y="1"/>
                    <a:pt x="122" y="1"/>
                  </a:cubicBezTo>
                  <a:cubicBezTo>
                    <a:pt x="118" y="0"/>
                    <a:pt x="118" y="0"/>
                    <a:pt x="118" y="0"/>
                  </a:cubicBezTo>
                  <a:cubicBezTo>
                    <a:pt x="119" y="1"/>
                    <a:pt x="119" y="1"/>
                    <a:pt x="119" y="1"/>
                  </a:cubicBezTo>
                  <a:cubicBezTo>
                    <a:pt x="118" y="1"/>
                    <a:pt x="118" y="1"/>
                    <a:pt x="118" y="1"/>
                  </a:cubicBezTo>
                  <a:cubicBezTo>
                    <a:pt x="118" y="2"/>
                    <a:pt x="118" y="2"/>
                    <a:pt x="118" y="2"/>
                  </a:cubicBezTo>
                  <a:cubicBezTo>
                    <a:pt x="120" y="3"/>
                    <a:pt x="120" y="3"/>
                    <a:pt x="120" y="3"/>
                  </a:cubicBezTo>
                  <a:cubicBezTo>
                    <a:pt x="120" y="3"/>
                    <a:pt x="120" y="3"/>
                    <a:pt x="119" y="3"/>
                  </a:cubicBezTo>
                  <a:cubicBezTo>
                    <a:pt x="121" y="4"/>
                    <a:pt x="121" y="4"/>
                    <a:pt x="121" y="4"/>
                  </a:cubicBezTo>
                  <a:cubicBezTo>
                    <a:pt x="120" y="5"/>
                    <a:pt x="118" y="6"/>
                    <a:pt x="117" y="7"/>
                  </a:cubicBezTo>
                  <a:cubicBezTo>
                    <a:pt x="119" y="9"/>
                    <a:pt x="119" y="9"/>
                    <a:pt x="119" y="9"/>
                  </a:cubicBezTo>
                  <a:cubicBezTo>
                    <a:pt x="121" y="10"/>
                    <a:pt x="121" y="10"/>
                    <a:pt x="121" y="10"/>
                  </a:cubicBezTo>
                  <a:cubicBezTo>
                    <a:pt x="118" y="12"/>
                    <a:pt x="118" y="12"/>
                    <a:pt x="118" y="12"/>
                  </a:cubicBezTo>
                  <a:cubicBezTo>
                    <a:pt x="119" y="13"/>
                    <a:pt x="119" y="13"/>
                    <a:pt x="119" y="13"/>
                  </a:cubicBezTo>
                  <a:cubicBezTo>
                    <a:pt x="122" y="15"/>
                    <a:pt x="122" y="15"/>
                    <a:pt x="122" y="15"/>
                  </a:cubicBezTo>
                  <a:cubicBezTo>
                    <a:pt x="121" y="14"/>
                    <a:pt x="121" y="14"/>
                    <a:pt x="121" y="14"/>
                  </a:cubicBezTo>
                  <a:cubicBezTo>
                    <a:pt x="124" y="12"/>
                    <a:pt x="124" y="12"/>
                    <a:pt x="124" y="12"/>
                  </a:cubicBezTo>
                  <a:cubicBezTo>
                    <a:pt x="122" y="11"/>
                    <a:pt x="122" y="11"/>
                    <a:pt x="122" y="11"/>
                  </a:cubicBezTo>
                  <a:cubicBezTo>
                    <a:pt x="120" y="9"/>
                    <a:pt x="120" y="9"/>
                    <a:pt x="120" y="9"/>
                  </a:cubicBezTo>
                  <a:cubicBezTo>
                    <a:pt x="122" y="8"/>
                    <a:pt x="123" y="7"/>
                    <a:pt x="124" y="6"/>
                  </a:cubicBezTo>
                  <a:cubicBezTo>
                    <a:pt x="123" y="5"/>
                    <a:pt x="123" y="5"/>
                    <a:pt x="123" y="5"/>
                  </a:cubicBezTo>
                  <a:cubicBezTo>
                    <a:pt x="123" y="5"/>
                    <a:pt x="123" y="5"/>
                    <a:pt x="124" y="5"/>
                  </a:cubicBezTo>
                  <a:cubicBezTo>
                    <a:pt x="122" y="4"/>
                    <a:pt x="122" y="4"/>
                    <a:pt x="122" y="4"/>
                  </a:cubicBezTo>
                  <a:cubicBezTo>
                    <a:pt x="121" y="2"/>
                    <a:pt x="121" y="2"/>
                    <a:pt x="121" y="2"/>
                  </a:cubicBezTo>
                  <a:cubicBezTo>
                    <a:pt x="125" y="3"/>
                    <a:pt x="125" y="3"/>
                    <a:pt x="125" y="3"/>
                  </a:cubicBezTo>
                  <a:cubicBezTo>
                    <a:pt x="126" y="4"/>
                    <a:pt x="126" y="4"/>
                    <a:pt x="126" y="4"/>
                  </a:cubicBezTo>
                  <a:cubicBezTo>
                    <a:pt x="128" y="3"/>
                    <a:pt x="128" y="3"/>
                    <a:pt x="128" y="3"/>
                  </a:cubicBezTo>
                  <a:cubicBezTo>
                    <a:pt x="131" y="5"/>
                    <a:pt x="131" y="5"/>
                    <a:pt x="131" y="5"/>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56"/>
            <p:cNvSpPr>
              <a:spLocks/>
            </p:cNvSpPr>
            <p:nvPr/>
          </p:nvSpPr>
          <p:spPr bwMode="auto">
            <a:xfrm>
              <a:off x="5591176" y="4148139"/>
              <a:ext cx="146050" cy="223838"/>
            </a:xfrm>
            <a:custGeom>
              <a:avLst/>
              <a:gdLst/>
              <a:ahLst/>
              <a:cxnLst>
                <a:cxn ang="0">
                  <a:pos x="85" y="14"/>
                </a:cxn>
                <a:cxn ang="0">
                  <a:pos x="80" y="28"/>
                </a:cxn>
                <a:cxn ang="0">
                  <a:pos x="54" y="45"/>
                </a:cxn>
                <a:cxn ang="0">
                  <a:pos x="45" y="56"/>
                </a:cxn>
                <a:cxn ang="0">
                  <a:pos x="35" y="85"/>
                </a:cxn>
                <a:cxn ang="0">
                  <a:pos x="19" y="104"/>
                </a:cxn>
                <a:cxn ang="0">
                  <a:pos x="7" y="130"/>
                </a:cxn>
                <a:cxn ang="0">
                  <a:pos x="7" y="139"/>
                </a:cxn>
                <a:cxn ang="0">
                  <a:pos x="14" y="137"/>
                </a:cxn>
                <a:cxn ang="0">
                  <a:pos x="12" y="139"/>
                </a:cxn>
                <a:cxn ang="0">
                  <a:pos x="0" y="141"/>
                </a:cxn>
                <a:cxn ang="0">
                  <a:pos x="0" y="134"/>
                </a:cxn>
                <a:cxn ang="0">
                  <a:pos x="12" y="108"/>
                </a:cxn>
                <a:cxn ang="0">
                  <a:pos x="28" y="87"/>
                </a:cxn>
                <a:cxn ang="0">
                  <a:pos x="38" y="61"/>
                </a:cxn>
                <a:cxn ang="0">
                  <a:pos x="47" y="47"/>
                </a:cxn>
                <a:cxn ang="0">
                  <a:pos x="71" y="30"/>
                </a:cxn>
                <a:cxn ang="0">
                  <a:pos x="78" y="19"/>
                </a:cxn>
                <a:cxn ang="0">
                  <a:pos x="83" y="14"/>
                </a:cxn>
                <a:cxn ang="0">
                  <a:pos x="92" y="0"/>
                </a:cxn>
                <a:cxn ang="0">
                  <a:pos x="90" y="11"/>
                </a:cxn>
                <a:cxn ang="0">
                  <a:pos x="85" y="14"/>
                </a:cxn>
              </a:cxnLst>
              <a:rect l="0" t="0" r="r" b="b"/>
              <a:pathLst>
                <a:path w="92" h="141">
                  <a:moveTo>
                    <a:pt x="85" y="14"/>
                  </a:moveTo>
                  <a:lnTo>
                    <a:pt x="80" y="28"/>
                  </a:lnTo>
                  <a:lnTo>
                    <a:pt x="54" y="45"/>
                  </a:lnTo>
                  <a:lnTo>
                    <a:pt x="45" y="56"/>
                  </a:lnTo>
                  <a:lnTo>
                    <a:pt x="35" y="85"/>
                  </a:lnTo>
                  <a:lnTo>
                    <a:pt x="19" y="104"/>
                  </a:lnTo>
                  <a:lnTo>
                    <a:pt x="7" y="130"/>
                  </a:lnTo>
                  <a:lnTo>
                    <a:pt x="7" y="139"/>
                  </a:lnTo>
                  <a:lnTo>
                    <a:pt x="14" y="137"/>
                  </a:lnTo>
                  <a:lnTo>
                    <a:pt x="12" y="139"/>
                  </a:lnTo>
                  <a:lnTo>
                    <a:pt x="0" y="141"/>
                  </a:lnTo>
                  <a:lnTo>
                    <a:pt x="0" y="134"/>
                  </a:lnTo>
                  <a:lnTo>
                    <a:pt x="12" y="108"/>
                  </a:lnTo>
                  <a:lnTo>
                    <a:pt x="28" y="87"/>
                  </a:lnTo>
                  <a:lnTo>
                    <a:pt x="38" y="61"/>
                  </a:lnTo>
                  <a:lnTo>
                    <a:pt x="47" y="47"/>
                  </a:lnTo>
                  <a:lnTo>
                    <a:pt x="71" y="30"/>
                  </a:lnTo>
                  <a:lnTo>
                    <a:pt x="78" y="19"/>
                  </a:lnTo>
                  <a:lnTo>
                    <a:pt x="83" y="14"/>
                  </a:lnTo>
                  <a:lnTo>
                    <a:pt x="92" y="0"/>
                  </a:lnTo>
                  <a:lnTo>
                    <a:pt x="90" y="11"/>
                  </a:lnTo>
                  <a:lnTo>
                    <a:pt x="85" y="14"/>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57"/>
            <p:cNvSpPr>
              <a:spLocks/>
            </p:cNvSpPr>
            <p:nvPr/>
          </p:nvSpPr>
          <p:spPr bwMode="auto">
            <a:xfrm>
              <a:off x="5591176" y="4148139"/>
              <a:ext cx="146050" cy="223838"/>
            </a:xfrm>
            <a:custGeom>
              <a:avLst/>
              <a:gdLst/>
              <a:ahLst/>
              <a:cxnLst>
                <a:cxn ang="0">
                  <a:pos x="85" y="14"/>
                </a:cxn>
                <a:cxn ang="0">
                  <a:pos x="80" y="28"/>
                </a:cxn>
                <a:cxn ang="0">
                  <a:pos x="54" y="45"/>
                </a:cxn>
                <a:cxn ang="0">
                  <a:pos x="45" y="56"/>
                </a:cxn>
                <a:cxn ang="0">
                  <a:pos x="35" y="85"/>
                </a:cxn>
                <a:cxn ang="0">
                  <a:pos x="19" y="104"/>
                </a:cxn>
                <a:cxn ang="0">
                  <a:pos x="7" y="130"/>
                </a:cxn>
                <a:cxn ang="0">
                  <a:pos x="7" y="139"/>
                </a:cxn>
                <a:cxn ang="0">
                  <a:pos x="14" y="137"/>
                </a:cxn>
                <a:cxn ang="0">
                  <a:pos x="12" y="139"/>
                </a:cxn>
                <a:cxn ang="0">
                  <a:pos x="0" y="141"/>
                </a:cxn>
                <a:cxn ang="0">
                  <a:pos x="0" y="134"/>
                </a:cxn>
                <a:cxn ang="0">
                  <a:pos x="12" y="108"/>
                </a:cxn>
                <a:cxn ang="0">
                  <a:pos x="28" y="87"/>
                </a:cxn>
                <a:cxn ang="0">
                  <a:pos x="38" y="61"/>
                </a:cxn>
                <a:cxn ang="0">
                  <a:pos x="47" y="47"/>
                </a:cxn>
                <a:cxn ang="0">
                  <a:pos x="71" y="30"/>
                </a:cxn>
                <a:cxn ang="0">
                  <a:pos x="78" y="19"/>
                </a:cxn>
                <a:cxn ang="0">
                  <a:pos x="83" y="14"/>
                </a:cxn>
                <a:cxn ang="0">
                  <a:pos x="92" y="0"/>
                </a:cxn>
                <a:cxn ang="0">
                  <a:pos x="90" y="11"/>
                </a:cxn>
                <a:cxn ang="0">
                  <a:pos x="85" y="14"/>
                </a:cxn>
              </a:cxnLst>
              <a:rect l="0" t="0" r="r" b="b"/>
              <a:pathLst>
                <a:path w="92" h="141">
                  <a:moveTo>
                    <a:pt x="85" y="14"/>
                  </a:moveTo>
                  <a:lnTo>
                    <a:pt x="80" y="28"/>
                  </a:lnTo>
                  <a:lnTo>
                    <a:pt x="54" y="45"/>
                  </a:lnTo>
                  <a:lnTo>
                    <a:pt x="45" y="56"/>
                  </a:lnTo>
                  <a:lnTo>
                    <a:pt x="35" y="85"/>
                  </a:lnTo>
                  <a:lnTo>
                    <a:pt x="19" y="104"/>
                  </a:lnTo>
                  <a:lnTo>
                    <a:pt x="7" y="130"/>
                  </a:lnTo>
                  <a:lnTo>
                    <a:pt x="7" y="139"/>
                  </a:lnTo>
                  <a:lnTo>
                    <a:pt x="14" y="137"/>
                  </a:lnTo>
                  <a:lnTo>
                    <a:pt x="12" y="139"/>
                  </a:lnTo>
                  <a:lnTo>
                    <a:pt x="0" y="141"/>
                  </a:lnTo>
                  <a:lnTo>
                    <a:pt x="0" y="134"/>
                  </a:lnTo>
                  <a:lnTo>
                    <a:pt x="12" y="108"/>
                  </a:lnTo>
                  <a:lnTo>
                    <a:pt x="28" y="87"/>
                  </a:lnTo>
                  <a:lnTo>
                    <a:pt x="38" y="61"/>
                  </a:lnTo>
                  <a:lnTo>
                    <a:pt x="47" y="47"/>
                  </a:lnTo>
                  <a:lnTo>
                    <a:pt x="71" y="30"/>
                  </a:lnTo>
                  <a:lnTo>
                    <a:pt x="78" y="19"/>
                  </a:lnTo>
                  <a:lnTo>
                    <a:pt x="83" y="14"/>
                  </a:lnTo>
                  <a:lnTo>
                    <a:pt x="92" y="0"/>
                  </a:lnTo>
                  <a:lnTo>
                    <a:pt x="90" y="11"/>
                  </a:lnTo>
                  <a:lnTo>
                    <a:pt x="85" y="1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58"/>
            <p:cNvSpPr>
              <a:spLocks/>
            </p:cNvSpPr>
            <p:nvPr/>
          </p:nvSpPr>
          <p:spPr bwMode="auto">
            <a:xfrm>
              <a:off x="6018214" y="3697289"/>
              <a:ext cx="4763" cy="79375"/>
            </a:xfrm>
            <a:custGeom>
              <a:avLst/>
              <a:gdLst/>
              <a:ahLst/>
              <a:cxnLst>
                <a:cxn ang="0">
                  <a:pos x="0" y="50"/>
                </a:cxn>
                <a:cxn ang="0">
                  <a:pos x="0" y="21"/>
                </a:cxn>
                <a:cxn ang="0">
                  <a:pos x="3" y="2"/>
                </a:cxn>
                <a:cxn ang="0">
                  <a:pos x="3" y="0"/>
                </a:cxn>
                <a:cxn ang="0">
                  <a:pos x="3" y="2"/>
                </a:cxn>
                <a:cxn ang="0">
                  <a:pos x="3" y="7"/>
                </a:cxn>
                <a:cxn ang="0">
                  <a:pos x="3" y="21"/>
                </a:cxn>
                <a:cxn ang="0">
                  <a:pos x="0" y="47"/>
                </a:cxn>
                <a:cxn ang="0">
                  <a:pos x="0" y="50"/>
                </a:cxn>
              </a:cxnLst>
              <a:rect l="0" t="0" r="r" b="b"/>
              <a:pathLst>
                <a:path w="3" h="50">
                  <a:moveTo>
                    <a:pt x="0" y="50"/>
                  </a:moveTo>
                  <a:lnTo>
                    <a:pt x="0" y="21"/>
                  </a:lnTo>
                  <a:lnTo>
                    <a:pt x="3" y="2"/>
                  </a:lnTo>
                  <a:lnTo>
                    <a:pt x="3" y="0"/>
                  </a:lnTo>
                  <a:lnTo>
                    <a:pt x="3" y="2"/>
                  </a:lnTo>
                  <a:lnTo>
                    <a:pt x="3" y="7"/>
                  </a:lnTo>
                  <a:lnTo>
                    <a:pt x="3" y="21"/>
                  </a:lnTo>
                  <a:lnTo>
                    <a:pt x="0" y="47"/>
                  </a:lnTo>
                  <a:lnTo>
                    <a:pt x="0" y="50"/>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Freeform 59"/>
            <p:cNvSpPr>
              <a:spLocks/>
            </p:cNvSpPr>
            <p:nvPr/>
          </p:nvSpPr>
          <p:spPr bwMode="auto">
            <a:xfrm>
              <a:off x="6018214" y="3697289"/>
              <a:ext cx="4763" cy="79375"/>
            </a:xfrm>
            <a:custGeom>
              <a:avLst/>
              <a:gdLst/>
              <a:ahLst/>
              <a:cxnLst>
                <a:cxn ang="0">
                  <a:pos x="0" y="50"/>
                </a:cxn>
                <a:cxn ang="0">
                  <a:pos x="0" y="21"/>
                </a:cxn>
                <a:cxn ang="0">
                  <a:pos x="3" y="2"/>
                </a:cxn>
                <a:cxn ang="0">
                  <a:pos x="3" y="0"/>
                </a:cxn>
                <a:cxn ang="0">
                  <a:pos x="3" y="2"/>
                </a:cxn>
                <a:cxn ang="0">
                  <a:pos x="3" y="7"/>
                </a:cxn>
                <a:cxn ang="0">
                  <a:pos x="3" y="21"/>
                </a:cxn>
                <a:cxn ang="0">
                  <a:pos x="0" y="47"/>
                </a:cxn>
                <a:cxn ang="0">
                  <a:pos x="0" y="50"/>
                </a:cxn>
              </a:cxnLst>
              <a:rect l="0" t="0" r="r" b="b"/>
              <a:pathLst>
                <a:path w="3" h="50">
                  <a:moveTo>
                    <a:pt x="0" y="50"/>
                  </a:moveTo>
                  <a:lnTo>
                    <a:pt x="0" y="21"/>
                  </a:lnTo>
                  <a:lnTo>
                    <a:pt x="3" y="2"/>
                  </a:lnTo>
                  <a:lnTo>
                    <a:pt x="3" y="0"/>
                  </a:lnTo>
                  <a:lnTo>
                    <a:pt x="3" y="2"/>
                  </a:lnTo>
                  <a:lnTo>
                    <a:pt x="3" y="7"/>
                  </a:lnTo>
                  <a:lnTo>
                    <a:pt x="3" y="21"/>
                  </a:lnTo>
                  <a:lnTo>
                    <a:pt x="0" y="47"/>
                  </a:lnTo>
                  <a:lnTo>
                    <a:pt x="0" y="5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60"/>
            <p:cNvSpPr>
              <a:spLocks/>
            </p:cNvSpPr>
            <p:nvPr/>
          </p:nvSpPr>
          <p:spPr bwMode="auto">
            <a:xfrm>
              <a:off x="5553076" y="2624139"/>
              <a:ext cx="7938" cy="4763"/>
            </a:xfrm>
            <a:custGeom>
              <a:avLst/>
              <a:gdLst/>
              <a:ahLst/>
              <a:cxnLst>
                <a:cxn ang="0">
                  <a:pos x="3" y="3"/>
                </a:cxn>
                <a:cxn ang="0">
                  <a:pos x="0" y="0"/>
                </a:cxn>
                <a:cxn ang="0">
                  <a:pos x="5" y="3"/>
                </a:cxn>
                <a:cxn ang="0">
                  <a:pos x="3" y="3"/>
                </a:cxn>
              </a:cxnLst>
              <a:rect l="0" t="0" r="r" b="b"/>
              <a:pathLst>
                <a:path w="5" h="3">
                  <a:moveTo>
                    <a:pt x="3" y="3"/>
                  </a:moveTo>
                  <a:lnTo>
                    <a:pt x="0" y="0"/>
                  </a:lnTo>
                  <a:lnTo>
                    <a:pt x="5" y="3"/>
                  </a:lnTo>
                  <a:lnTo>
                    <a:pt x="3" y="3"/>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0" name="Freeform 61"/>
            <p:cNvSpPr>
              <a:spLocks/>
            </p:cNvSpPr>
            <p:nvPr/>
          </p:nvSpPr>
          <p:spPr bwMode="auto">
            <a:xfrm>
              <a:off x="5553076" y="2624139"/>
              <a:ext cx="7938" cy="4763"/>
            </a:xfrm>
            <a:custGeom>
              <a:avLst/>
              <a:gdLst/>
              <a:ahLst/>
              <a:cxnLst>
                <a:cxn ang="0">
                  <a:pos x="3" y="3"/>
                </a:cxn>
                <a:cxn ang="0">
                  <a:pos x="0" y="0"/>
                </a:cxn>
                <a:cxn ang="0">
                  <a:pos x="5" y="3"/>
                </a:cxn>
                <a:cxn ang="0">
                  <a:pos x="3" y="3"/>
                </a:cxn>
              </a:cxnLst>
              <a:rect l="0" t="0" r="r" b="b"/>
              <a:pathLst>
                <a:path w="5" h="3">
                  <a:moveTo>
                    <a:pt x="3" y="3"/>
                  </a:moveTo>
                  <a:lnTo>
                    <a:pt x="0" y="0"/>
                  </a:lnTo>
                  <a:lnTo>
                    <a:pt x="5" y="3"/>
                  </a:lnTo>
                  <a:lnTo>
                    <a:pt x="3" y="3"/>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62"/>
            <p:cNvSpPr>
              <a:spLocks/>
            </p:cNvSpPr>
            <p:nvPr/>
          </p:nvSpPr>
          <p:spPr bwMode="auto">
            <a:xfrm>
              <a:off x="5524501" y="2609851"/>
              <a:ext cx="14288" cy="7938"/>
            </a:xfrm>
            <a:custGeom>
              <a:avLst/>
              <a:gdLst/>
              <a:ahLst/>
              <a:cxnLst>
                <a:cxn ang="0">
                  <a:pos x="9" y="5"/>
                </a:cxn>
                <a:cxn ang="0">
                  <a:pos x="7" y="2"/>
                </a:cxn>
                <a:cxn ang="0">
                  <a:pos x="7" y="5"/>
                </a:cxn>
                <a:cxn ang="0">
                  <a:pos x="7" y="5"/>
                </a:cxn>
                <a:cxn ang="0">
                  <a:pos x="2" y="0"/>
                </a:cxn>
                <a:cxn ang="0">
                  <a:pos x="0" y="0"/>
                </a:cxn>
                <a:cxn ang="0">
                  <a:pos x="7" y="0"/>
                </a:cxn>
                <a:cxn ang="0">
                  <a:pos x="9" y="5"/>
                </a:cxn>
              </a:cxnLst>
              <a:rect l="0" t="0" r="r" b="b"/>
              <a:pathLst>
                <a:path w="9" h="5">
                  <a:moveTo>
                    <a:pt x="9" y="5"/>
                  </a:moveTo>
                  <a:lnTo>
                    <a:pt x="7" y="2"/>
                  </a:lnTo>
                  <a:lnTo>
                    <a:pt x="7" y="5"/>
                  </a:lnTo>
                  <a:lnTo>
                    <a:pt x="7" y="5"/>
                  </a:lnTo>
                  <a:lnTo>
                    <a:pt x="2" y="0"/>
                  </a:lnTo>
                  <a:lnTo>
                    <a:pt x="0" y="0"/>
                  </a:lnTo>
                  <a:lnTo>
                    <a:pt x="7" y="0"/>
                  </a:lnTo>
                  <a:lnTo>
                    <a:pt x="9"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63"/>
            <p:cNvSpPr>
              <a:spLocks/>
            </p:cNvSpPr>
            <p:nvPr/>
          </p:nvSpPr>
          <p:spPr bwMode="auto">
            <a:xfrm>
              <a:off x="5524501" y="2609851"/>
              <a:ext cx="14288" cy="7938"/>
            </a:xfrm>
            <a:custGeom>
              <a:avLst/>
              <a:gdLst/>
              <a:ahLst/>
              <a:cxnLst>
                <a:cxn ang="0">
                  <a:pos x="9" y="5"/>
                </a:cxn>
                <a:cxn ang="0">
                  <a:pos x="7" y="2"/>
                </a:cxn>
                <a:cxn ang="0">
                  <a:pos x="7" y="5"/>
                </a:cxn>
                <a:cxn ang="0">
                  <a:pos x="7" y="5"/>
                </a:cxn>
                <a:cxn ang="0">
                  <a:pos x="2" y="0"/>
                </a:cxn>
                <a:cxn ang="0">
                  <a:pos x="0" y="0"/>
                </a:cxn>
                <a:cxn ang="0">
                  <a:pos x="7" y="0"/>
                </a:cxn>
                <a:cxn ang="0">
                  <a:pos x="9" y="5"/>
                </a:cxn>
              </a:cxnLst>
              <a:rect l="0" t="0" r="r" b="b"/>
              <a:pathLst>
                <a:path w="9" h="5">
                  <a:moveTo>
                    <a:pt x="9" y="5"/>
                  </a:moveTo>
                  <a:lnTo>
                    <a:pt x="7" y="2"/>
                  </a:lnTo>
                  <a:lnTo>
                    <a:pt x="7" y="5"/>
                  </a:lnTo>
                  <a:lnTo>
                    <a:pt x="7" y="5"/>
                  </a:lnTo>
                  <a:lnTo>
                    <a:pt x="2" y="0"/>
                  </a:lnTo>
                  <a:lnTo>
                    <a:pt x="0" y="0"/>
                  </a:lnTo>
                  <a:lnTo>
                    <a:pt x="7" y="0"/>
                  </a:lnTo>
                  <a:lnTo>
                    <a:pt x="9"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64"/>
            <p:cNvSpPr>
              <a:spLocks noEditPoints="1"/>
            </p:cNvSpPr>
            <p:nvPr/>
          </p:nvSpPr>
          <p:spPr bwMode="auto">
            <a:xfrm>
              <a:off x="5437189" y="2598739"/>
              <a:ext cx="22225" cy="11113"/>
            </a:xfrm>
            <a:custGeom>
              <a:avLst/>
              <a:gdLst/>
              <a:ahLst/>
              <a:cxnLst>
                <a:cxn ang="0">
                  <a:pos x="4" y="3"/>
                </a:cxn>
                <a:cxn ang="0">
                  <a:pos x="4" y="3"/>
                </a:cxn>
                <a:cxn ang="0">
                  <a:pos x="4" y="3"/>
                </a:cxn>
                <a:cxn ang="0">
                  <a:pos x="4" y="3"/>
                </a:cxn>
                <a:cxn ang="0">
                  <a:pos x="5" y="2"/>
                </a:cxn>
                <a:cxn ang="0">
                  <a:pos x="6" y="2"/>
                </a:cxn>
                <a:cxn ang="0">
                  <a:pos x="0" y="0"/>
                </a:cxn>
                <a:cxn ang="0">
                  <a:pos x="0" y="0"/>
                </a:cxn>
                <a:cxn ang="0">
                  <a:pos x="3" y="3"/>
                </a:cxn>
                <a:cxn ang="0">
                  <a:pos x="4" y="3"/>
                </a:cxn>
                <a:cxn ang="0">
                  <a:pos x="5" y="3"/>
                </a:cxn>
                <a:cxn ang="0">
                  <a:pos x="4" y="2"/>
                </a:cxn>
                <a:cxn ang="0">
                  <a:pos x="4" y="2"/>
                </a:cxn>
                <a:cxn ang="0">
                  <a:pos x="5" y="2"/>
                </a:cxn>
              </a:cxnLst>
              <a:rect l="0" t="0" r="r" b="b"/>
              <a:pathLst>
                <a:path w="6" h="3">
                  <a:moveTo>
                    <a:pt x="4" y="3"/>
                  </a:moveTo>
                  <a:cubicBezTo>
                    <a:pt x="4" y="3"/>
                    <a:pt x="4" y="3"/>
                    <a:pt x="4" y="3"/>
                  </a:cubicBezTo>
                  <a:cubicBezTo>
                    <a:pt x="4" y="3"/>
                    <a:pt x="4" y="3"/>
                    <a:pt x="4" y="3"/>
                  </a:cubicBezTo>
                  <a:cubicBezTo>
                    <a:pt x="4" y="3"/>
                    <a:pt x="4" y="3"/>
                    <a:pt x="4" y="3"/>
                  </a:cubicBezTo>
                  <a:moveTo>
                    <a:pt x="5" y="2"/>
                  </a:moveTo>
                  <a:cubicBezTo>
                    <a:pt x="6" y="2"/>
                    <a:pt x="6" y="2"/>
                    <a:pt x="6" y="2"/>
                  </a:cubicBezTo>
                  <a:cubicBezTo>
                    <a:pt x="0" y="0"/>
                    <a:pt x="0" y="0"/>
                    <a:pt x="0" y="0"/>
                  </a:cubicBezTo>
                  <a:cubicBezTo>
                    <a:pt x="0" y="0"/>
                    <a:pt x="0" y="0"/>
                    <a:pt x="0" y="0"/>
                  </a:cubicBezTo>
                  <a:cubicBezTo>
                    <a:pt x="1" y="1"/>
                    <a:pt x="2" y="2"/>
                    <a:pt x="3" y="3"/>
                  </a:cubicBezTo>
                  <a:cubicBezTo>
                    <a:pt x="4" y="3"/>
                    <a:pt x="4" y="3"/>
                    <a:pt x="4" y="3"/>
                  </a:cubicBezTo>
                  <a:cubicBezTo>
                    <a:pt x="5" y="3"/>
                    <a:pt x="5" y="3"/>
                    <a:pt x="5" y="3"/>
                  </a:cubicBezTo>
                  <a:cubicBezTo>
                    <a:pt x="4" y="3"/>
                    <a:pt x="4" y="2"/>
                    <a:pt x="4" y="2"/>
                  </a:cubicBezTo>
                  <a:cubicBezTo>
                    <a:pt x="4" y="2"/>
                    <a:pt x="4" y="2"/>
                    <a:pt x="4" y="2"/>
                  </a:cubicBezTo>
                  <a:cubicBezTo>
                    <a:pt x="5" y="2"/>
                    <a:pt x="5" y="2"/>
                    <a:pt x="5"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65"/>
            <p:cNvSpPr>
              <a:spLocks/>
            </p:cNvSpPr>
            <p:nvPr/>
          </p:nvSpPr>
          <p:spPr bwMode="auto">
            <a:xfrm>
              <a:off x="5400676" y="2587626"/>
              <a:ext cx="41275" cy="14288"/>
            </a:xfrm>
            <a:custGeom>
              <a:avLst/>
              <a:gdLst/>
              <a:ahLst/>
              <a:cxnLst>
                <a:cxn ang="0">
                  <a:pos x="21" y="9"/>
                </a:cxn>
                <a:cxn ang="0">
                  <a:pos x="7" y="5"/>
                </a:cxn>
                <a:cxn ang="0">
                  <a:pos x="9" y="7"/>
                </a:cxn>
                <a:cxn ang="0">
                  <a:pos x="2" y="5"/>
                </a:cxn>
                <a:cxn ang="0">
                  <a:pos x="0" y="0"/>
                </a:cxn>
                <a:cxn ang="0">
                  <a:pos x="26" y="9"/>
                </a:cxn>
                <a:cxn ang="0">
                  <a:pos x="21" y="9"/>
                </a:cxn>
              </a:cxnLst>
              <a:rect l="0" t="0" r="r" b="b"/>
              <a:pathLst>
                <a:path w="26" h="9">
                  <a:moveTo>
                    <a:pt x="21" y="9"/>
                  </a:moveTo>
                  <a:lnTo>
                    <a:pt x="7" y="5"/>
                  </a:lnTo>
                  <a:lnTo>
                    <a:pt x="9" y="7"/>
                  </a:lnTo>
                  <a:lnTo>
                    <a:pt x="2" y="5"/>
                  </a:lnTo>
                  <a:lnTo>
                    <a:pt x="0" y="0"/>
                  </a:lnTo>
                  <a:lnTo>
                    <a:pt x="26" y="9"/>
                  </a:lnTo>
                  <a:lnTo>
                    <a:pt x="21" y="9"/>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66"/>
            <p:cNvSpPr>
              <a:spLocks/>
            </p:cNvSpPr>
            <p:nvPr/>
          </p:nvSpPr>
          <p:spPr bwMode="auto">
            <a:xfrm>
              <a:off x="5400676" y="2587626"/>
              <a:ext cx="41275" cy="14288"/>
            </a:xfrm>
            <a:custGeom>
              <a:avLst/>
              <a:gdLst/>
              <a:ahLst/>
              <a:cxnLst>
                <a:cxn ang="0">
                  <a:pos x="21" y="9"/>
                </a:cxn>
                <a:cxn ang="0">
                  <a:pos x="7" y="5"/>
                </a:cxn>
                <a:cxn ang="0">
                  <a:pos x="9" y="7"/>
                </a:cxn>
                <a:cxn ang="0">
                  <a:pos x="2" y="5"/>
                </a:cxn>
                <a:cxn ang="0">
                  <a:pos x="0" y="0"/>
                </a:cxn>
                <a:cxn ang="0">
                  <a:pos x="26" y="9"/>
                </a:cxn>
                <a:cxn ang="0">
                  <a:pos x="21" y="9"/>
                </a:cxn>
              </a:cxnLst>
              <a:rect l="0" t="0" r="r" b="b"/>
              <a:pathLst>
                <a:path w="26" h="9">
                  <a:moveTo>
                    <a:pt x="21" y="9"/>
                  </a:moveTo>
                  <a:lnTo>
                    <a:pt x="7" y="5"/>
                  </a:lnTo>
                  <a:lnTo>
                    <a:pt x="9" y="7"/>
                  </a:lnTo>
                  <a:lnTo>
                    <a:pt x="2" y="5"/>
                  </a:lnTo>
                  <a:lnTo>
                    <a:pt x="0" y="0"/>
                  </a:lnTo>
                  <a:lnTo>
                    <a:pt x="26" y="9"/>
                  </a:lnTo>
                  <a:lnTo>
                    <a:pt x="21" y="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67"/>
            <p:cNvSpPr>
              <a:spLocks noEditPoints="1"/>
            </p:cNvSpPr>
            <p:nvPr/>
          </p:nvSpPr>
          <p:spPr bwMode="auto">
            <a:xfrm>
              <a:off x="5354639" y="2628901"/>
              <a:ext cx="60325" cy="63500"/>
            </a:xfrm>
            <a:custGeom>
              <a:avLst/>
              <a:gdLst/>
              <a:ahLst/>
              <a:cxnLst>
                <a:cxn ang="0">
                  <a:pos x="15" y="16"/>
                </a:cxn>
                <a:cxn ang="0">
                  <a:pos x="16" y="17"/>
                </a:cxn>
                <a:cxn ang="0">
                  <a:pos x="15" y="16"/>
                </a:cxn>
                <a:cxn ang="0">
                  <a:pos x="15" y="16"/>
                </a:cxn>
                <a:cxn ang="0">
                  <a:pos x="5" y="5"/>
                </a:cxn>
                <a:cxn ang="0">
                  <a:pos x="9" y="1"/>
                </a:cxn>
                <a:cxn ang="0">
                  <a:pos x="7" y="0"/>
                </a:cxn>
                <a:cxn ang="0">
                  <a:pos x="0" y="5"/>
                </a:cxn>
                <a:cxn ang="0">
                  <a:pos x="6" y="15"/>
                </a:cxn>
                <a:cxn ang="0">
                  <a:pos x="9" y="15"/>
                </a:cxn>
                <a:cxn ang="0">
                  <a:pos x="4" y="7"/>
                </a:cxn>
                <a:cxn ang="0">
                  <a:pos x="6" y="6"/>
                </a:cxn>
                <a:cxn ang="0">
                  <a:pos x="5" y="5"/>
                </a:cxn>
              </a:cxnLst>
              <a:rect l="0" t="0" r="r" b="b"/>
              <a:pathLst>
                <a:path w="16" h="17">
                  <a:moveTo>
                    <a:pt x="15" y="16"/>
                  </a:moveTo>
                  <a:cubicBezTo>
                    <a:pt x="16" y="17"/>
                    <a:pt x="16" y="17"/>
                    <a:pt x="16" y="17"/>
                  </a:cubicBezTo>
                  <a:cubicBezTo>
                    <a:pt x="15" y="16"/>
                    <a:pt x="15" y="16"/>
                    <a:pt x="15" y="16"/>
                  </a:cubicBezTo>
                  <a:cubicBezTo>
                    <a:pt x="15" y="16"/>
                    <a:pt x="15" y="16"/>
                    <a:pt x="15" y="16"/>
                  </a:cubicBezTo>
                  <a:moveTo>
                    <a:pt x="5" y="5"/>
                  </a:moveTo>
                  <a:cubicBezTo>
                    <a:pt x="9" y="1"/>
                    <a:pt x="9" y="1"/>
                    <a:pt x="9" y="1"/>
                  </a:cubicBezTo>
                  <a:cubicBezTo>
                    <a:pt x="7" y="0"/>
                    <a:pt x="7" y="0"/>
                    <a:pt x="7" y="0"/>
                  </a:cubicBezTo>
                  <a:cubicBezTo>
                    <a:pt x="5" y="2"/>
                    <a:pt x="2" y="4"/>
                    <a:pt x="0" y="5"/>
                  </a:cubicBezTo>
                  <a:cubicBezTo>
                    <a:pt x="6" y="15"/>
                    <a:pt x="6" y="15"/>
                    <a:pt x="6" y="15"/>
                  </a:cubicBezTo>
                  <a:cubicBezTo>
                    <a:pt x="9" y="15"/>
                    <a:pt x="9" y="15"/>
                    <a:pt x="9" y="15"/>
                  </a:cubicBezTo>
                  <a:cubicBezTo>
                    <a:pt x="4" y="7"/>
                    <a:pt x="4" y="7"/>
                    <a:pt x="4" y="7"/>
                  </a:cubicBezTo>
                  <a:cubicBezTo>
                    <a:pt x="6" y="6"/>
                    <a:pt x="6" y="6"/>
                    <a:pt x="6" y="6"/>
                  </a:cubicBezTo>
                  <a:cubicBezTo>
                    <a:pt x="5" y="5"/>
                    <a:pt x="5" y="5"/>
                    <a:pt x="5" y="5"/>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68"/>
            <p:cNvSpPr>
              <a:spLocks/>
            </p:cNvSpPr>
            <p:nvPr/>
          </p:nvSpPr>
          <p:spPr bwMode="auto">
            <a:xfrm>
              <a:off x="5384801" y="2706689"/>
              <a:ext cx="11113" cy="7938"/>
            </a:xfrm>
            <a:custGeom>
              <a:avLst/>
              <a:gdLst/>
              <a:ahLst/>
              <a:cxnLst>
                <a:cxn ang="0">
                  <a:pos x="5" y="5"/>
                </a:cxn>
                <a:cxn ang="0">
                  <a:pos x="0" y="0"/>
                </a:cxn>
                <a:cxn ang="0">
                  <a:pos x="7" y="0"/>
                </a:cxn>
                <a:cxn ang="0">
                  <a:pos x="5" y="5"/>
                </a:cxn>
              </a:cxnLst>
              <a:rect l="0" t="0" r="r" b="b"/>
              <a:pathLst>
                <a:path w="7" h="5">
                  <a:moveTo>
                    <a:pt x="5" y="5"/>
                  </a:moveTo>
                  <a:lnTo>
                    <a:pt x="0" y="0"/>
                  </a:lnTo>
                  <a:lnTo>
                    <a:pt x="7" y="0"/>
                  </a:lnTo>
                  <a:lnTo>
                    <a:pt x="5"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Freeform 69"/>
            <p:cNvSpPr>
              <a:spLocks/>
            </p:cNvSpPr>
            <p:nvPr/>
          </p:nvSpPr>
          <p:spPr bwMode="auto">
            <a:xfrm>
              <a:off x="5384801" y="2706689"/>
              <a:ext cx="11113" cy="7938"/>
            </a:xfrm>
            <a:custGeom>
              <a:avLst/>
              <a:gdLst/>
              <a:ahLst/>
              <a:cxnLst>
                <a:cxn ang="0">
                  <a:pos x="5" y="5"/>
                </a:cxn>
                <a:cxn ang="0">
                  <a:pos x="0" y="0"/>
                </a:cxn>
                <a:cxn ang="0">
                  <a:pos x="7" y="0"/>
                </a:cxn>
                <a:cxn ang="0">
                  <a:pos x="5" y="5"/>
                </a:cxn>
              </a:cxnLst>
              <a:rect l="0" t="0" r="r" b="b"/>
              <a:pathLst>
                <a:path w="7" h="5">
                  <a:moveTo>
                    <a:pt x="5" y="5"/>
                  </a:moveTo>
                  <a:lnTo>
                    <a:pt x="0" y="0"/>
                  </a:lnTo>
                  <a:lnTo>
                    <a:pt x="7" y="0"/>
                  </a:lnTo>
                  <a:lnTo>
                    <a:pt x="5"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70"/>
            <p:cNvSpPr>
              <a:spLocks/>
            </p:cNvSpPr>
            <p:nvPr/>
          </p:nvSpPr>
          <p:spPr bwMode="auto">
            <a:xfrm>
              <a:off x="5283201" y="2595564"/>
              <a:ext cx="15875" cy="6350"/>
            </a:xfrm>
            <a:custGeom>
              <a:avLst/>
              <a:gdLst/>
              <a:ahLst/>
              <a:cxnLst>
                <a:cxn ang="0">
                  <a:pos x="0" y="2"/>
                </a:cxn>
                <a:cxn ang="0">
                  <a:pos x="1" y="0"/>
                </a:cxn>
                <a:cxn ang="0">
                  <a:pos x="4" y="1"/>
                </a:cxn>
                <a:cxn ang="0">
                  <a:pos x="0" y="2"/>
                </a:cxn>
              </a:cxnLst>
              <a:rect l="0" t="0" r="r" b="b"/>
              <a:pathLst>
                <a:path w="4" h="2">
                  <a:moveTo>
                    <a:pt x="0" y="2"/>
                  </a:moveTo>
                  <a:cubicBezTo>
                    <a:pt x="1" y="0"/>
                    <a:pt x="1" y="0"/>
                    <a:pt x="1" y="0"/>
                  </a:cubicBezTo>
                  <a:cubicBezTo>
                    <a:pt x="4" y="1"/>
                    <a:pt x="4" y="1"/>
                    <a:pt x="4" y="1"/>
                  </a:cubicBezTo>
                  <a:cubicBezTo>
                    <a:pt x="2" y="1"/>
                    <a:pt x="1" y="2"/>
                    <a:pt x="0" y="2"/>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71"/>
            <p:cNvSpPr>
              <a:spLocks noEditPoints="1"/>
            </p:cNvSpPr>
            <p:nvPr/>
          </p:nvSpPr>
          <p:spPr bwMode="auto">
            <a:xfrm>
              <a:off x="5100639" y="2606676"/>
              <a:ext cx="82550" cy="33338"/>
            </a:xfrm>
            <a:custGeom>
              <a:avLst/>
              <a:gdLst/>
              <a:ahLst/>
              <a:cxnLst>
                <a:cxn ang="0">
                  <a:pos x="45" y="16"/>
                </a:cxn>
                <a:cxn ang="0">
                  <a:pos x="45" y="16"/>
                </a:cxn>
                <a:cxn ang="0">
                  <a:pos x="45" y="14"/>
                </a:cxn>
                <a:cxn ang="0">
                  <a:pos x="45" y="16"/>
                </a:cxn>
                <a:cxn ang="0">
                  <a:pos x="26" y="19"/>
                </a:cxn>
                <a:cxn ang="0">
                  <a:pos x="28" y="19"/>
                </a:cxn>
                <a:cxn ang="0">
                  <a:pos x="16" y="16"/>
                </a:cxn>
                <a:cxn ang="0">
                  <a:pos x="14" y="14"/>
                </a:cxn>
                <a:cxn ang="0">
                  <a:pos x="14" y="14"/>
                </a:cxn>
                <a:cxn ang="0">
                  <a:pos x="16" y="16"/>
                </a:cxn>
                <a:cxn ang="0">
                  <a:pos x="28" y="21"/>
                </a:cxn>
                <a:cxn ang="0">
                  <a:pos x="26" y="19"/>
                </a:cxn>
                <a:cxn ang="0">
                  <a:pos x="49" y="14"/>
                </a:cxn>
                <a:cxn ang="0">
                  <a:pos x="52" y="14"/>
                </a:cxn>
                <a:cxn ang="0">
                  <a:pos x="37" y="9"/>
                </a:cxn>
                <a:cxn ang="0">
                  <a:pos x="35" y="9"/>
                </a:cxn>
                <a:cxn ang="0">
                  <a:pos x="49" y="14"/>
                </a:cxn>
                <a:cxn ang="0">
                  <a:pos x="45" y="7"/>
                </a:cxn>
                <a:cxn ang="0">
                  <a:pos x="49" y="4"/>
                </a:cxn>
                <a:cxn ang="0">
                  <a:pos x="26" y="0"/>
                </a:cxn>
                <a:cxn ang="0">
                  <a:pos x="0" y="4"/>
                </a:cxn>
                <a:cxn ang="0">
                  <a:pos x="4" y="11"/>
                </a:cxn>
                <a:cxn ang="0">
                  <a:pos x="11" y="11"/>
                </a:cxn>
                <a:cxn ang="0">
                  <a:pos x="9" y="9"/>
                </a:cxn>
                <a:cxn ang="0">
                  <a:pos x="28" y="7"/>
                </a:cxn>
                <a:cxn ang="0">
                  <a:pos x="23" y="4"/>
                </a:cxn>
                <a:cxn ang="0">
                  <a:pos x="33" y="7"/>
                </a:cxn>
                <a:cxn ang="0">
                  <a:pos x="35" y="4"/>
                </a:cxn>
                <a:cxn ang="0">
                  <a:pos x="45" y="7"/>
                </a:cxn>
              </a:cxnLst>
              <a:rect l="0" t="0" r="r" b="b"/>
              <a:pathLst>
                <a:path w="52" h="21">
                  <a:moveTo>
                    <a:pt x="45" y="16"/>
                  </a:moveTo>
                  <a:lnTo>
                    <a:pt x="45" y="16"/>
                  </a:lnTo>
                  <a:lnTo>
                    <a:pt x="45" y="14"/>
                  </a:lnTo>
                  <a:lnTo>
                    <a:pt x="45" y="16"/>
                  </a:lnTo>
                  <a:close/>
                  <a:moveTo>
                    <a:pt x="26" y="19"/>
                  </a:moveTo>
                  <a:lnTo>
                    <a:pt x="28" y="19"/>
                  </a:lnTo>
                  <a:lnTo>
                    <a:pt x="16" y="16"/>
                  </a:lnTo>
                  <a:lnTo>
                    <a:pt x="14" y="14"/>
                  </a:lnTo>
                  <a:lnTo>
                    <a:pt x="14" y="14"/>
                  </a:lnTo>
                  <a:lnTo>
                    <a:pt x="16" y="16"/>
                  </a:lnTo>
                  <a:lnTo>
                    <a:pt x="28" y="21"/>
                  </a:lnTo>
                  <a:lnTo>
                    <a:pt x="26" y="19"/>
                  </a:lnTo>
                  <a:close/>
                  <a:moveTo>
                    <a:pt x="49" y="14"/>
                  </a:moveTo>
                  <a:lnTo>
                    <a:pt x="52" y="14"/>
                  </a:lnTo>
                  <a:lnTo>
                    <a:pt x="37" y="9"/>
                  </a:lnTo>
                  <a:lnTo>
                    <a:pt x="35" y="9"/>
                  </a:lnTo>
                  <a:lnTo>
                    <a:pt x="49" y="14"/>
                  </a:lnTo>
                  <a:close/>
                  <a:moveTo>
                    <a:pt x="45" y="7"/>
                  </a:moveTo>
                  <a:lnTo>
                    <a:pt x="49" y="4"/>
                  </a:lnTo>
                  <a:lnTo>
                    <a:pt x="26" y="0"/>
                  </a:lnTo>
                  <a:lnTo>
                    <a:pt x="0" y="4"/>
                  </a:lnTo>
                  <a:lnTo>
                    <a:pt x="4" y="11"/>
                  </a:lnTo>
                  <a:lnTo>
                    <a:pt x="11" y="11"/>
                  </a:lnTo>
                  <a:lnTo>
                    <a:pt x="9" y="9"/>
                  </a:lnTo>
                  <a:lnTo>
                    <a:pt x="28" y="7"/>
                  </a:lnTo>
                  <a:lnTo>
                    <a:pt x="23" y="4"/>
                  </a:lnTo>
                  <a:lnTo>
                    <a:pt x="33" y="7"/>
                  </a:lnTo>
                  <a:lnTo>
                    <a:pt x="35" y="4"/>
                  </a:lnTo>
                  <a:lnTo>
                    <a:pt x="45" y="7"/>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72"/>
            <p:cNvSpPr>
              <a:spLocks noEditPoints="1"/>
            </p:cNvSpPr>
            <p:nvPr/>
          </p:nvSpPr>
          <p:spPr bwMode="auto">
            <a:xfrm>
              <a:off x="5100639" y="2606676"/>
              <a:ext cx="82550" cy="33338"/>
            </a:xfrm>
            <a:custGeom>
              <a:avLst/>
              <a:gdLst/>
              <a:ahLst/>
              <a:cxnLst>
                <a:cxn ang="0">
                  <a:pos x="45" y="16"/>
                </a:cxn>
                <a:cxn ang="0">
                  <a:pos x="45" y="16"/>
                </a:cxn>
                <a:cxn ang="0">
                  <a:pos x="45" y="14"/>
                </a:cxn>
                <a:cxn ang="0">
                  <a:pos x="45" y="16"/>
                </a:cxn>
                <a:cxn ang="0">
                  <a:pos x="26" y="19"/>
                </a:cxn>
                <a:cxn ang="0">
                  <a:pos x="28" y="19"/>
                </a:cxn>
                <a:cxn ang="0">
                  <a:pos x="16" y="16"/>
                </a:cxn>
                <a:cxn ang="0">
                  <a:pos x="14" y="14"/>
                </a:cxn>
                <a:cxn ang="0">
                  <a:pos x="14" y="14"/>
                </a:cxn>
                <a:cxn ang="0">
                  <a:pos x="16" y="16"/>
                </a:cxn>
                <a:cxn ang="0">
                  <a:pos x="28" y="21"/>
                </a:cxn>
                <a:cxn ang="0">
                  <a:pos x="26" y="19"/>
                </a:cxn>
                <a:cxn ang="0">
                  <a:pos x="49" y="14"/>
                </a:cxn>
                <a:cxn ang="0">
                  <a:pos x="52" y="14"/>
                </a:cxn>
                <a:cxn ang="0">
                  <a:pos x="37" y="9"/>
                </a:cxn>
                <a:cxn ang="0">
                  <a:pos x="35" y="9"/>
                </a:cxn>
                <a:cxn ang="0">
                  <a:pos x="49" y="14"/>
                </a:cxn>
                <a:cxn ang="0">
                  <a:pos x="45" y="7"/>
                </a:cxn>
                <a:cxn ang="0">
                  <a:pos x="49" y="4"/>
                </a:cxn>
                <a:cxn ang="0">
                  <a:pos x="26" y="0"/>
                </a:cxn>
                <a:cxn ang="0">
                  <a:pos x="0" y="4"/>
                </a:cxn>
                <a:cxn ang="0">
                  <a:pos x="4" y="11"/>
                </a:cxn>
                <a:cxn ang="0">
                  <a:pos x="11" y="11"/>
                </a:cxn>
                <a:cxn ang="0">
                  <a:pos x="9" y="9"/>
                </a:cxn>
                <a:cxn ang="0">
                  <a:pos x="28" y="7"/>
                </a:cxn>
                <a:cxn ang="0">
                  <a:pos x="23" y="4"/>
                </a:cxn>
                <a:cxn ang="0">
                  <a:pos x="33" y="7"/>
                </a:cxn>
                <a:cxn ang="0">
                  <a:pos x="35" y="4"/>
                </a:cxn>
                <a:cxn ang="0">
                  <a:pos x="45" y="7"/>
                </a:cxn>
              </a:cxnLst>
              <a:rect l="0" t="0" r="r" b="b"/>
              <a:pathLst>
                <a:path w="52" h="21">
                  <a:moveTo>
                    <a:pt x="45" y="16"/>
                  </a:moveTo>
                  <a:lnTo>
                    <a:pt x="45" y="16"/>
                  </a:lnTo>
                  <a:lnTo>
                    <a:pt x="45" y="14"/>
                  </a:lnTo>
                  <a:lnTo>
                    <a:pt x="45" y="16"/>
                  </a:lnTo>
                  <a:moveTo>
                    <a:pt x="26" y="19"/>
                  </a:moveTo>
                  <a:lnTo>
                    <a:pt x="28" y="19"/>
                  </a:lnTo>
                  <a:lnTo>
                    <a:pt x="16" y="16"/>
                  </a:lnTo>
                  <a:lnTo>
                    <a:pt x="14" y="14"/>
                  </a:lnTo>
                  <a:lnTo>
                    <a:pt x="14" y="14"/>
                  </a:lnTo>
                  <a:lnTo>
                    <a:pt x="16" y="16"/>
                  </a:lnTo>
                  <a:lnTo>
                    <a:pt x="28" y="21"/>
                  </a:lnTo>
                  <a:lnTo>
                    <a:pt x="26" y="19"/>
                  </a:lnTo>
                  <a:moveTo>
                    <a:pt x="49" y="14"/>
                  </a:moveTo>
                  <a:lnTo>
                    <a:pt x="52" y="14"/>
                  </a:lnTo>
                  <a:lnTo>
                    <a:pt x="37" y="9"/>
                  </a:lnTo>
                  <a:lnTo>
                    <a:pt x="35" y="9"/>
                  </a:lnTo>
                  <a:lnTo>
                    <a:pt x="49" y="14"/>
                  </a:lnTo>
                  <a:moveTo>
                    <a:pt x="45" y="7"/>
                  </a:moveTo>
                  <a:lnTo>
                    <a:pt x="49" y="4"/>
                  </a:lnTo>
                  <a:lnTo>
                    <a:pt x="26" y="0"/>
                  </a:lnTo>
                  <a:lnTo>
                    <a:pt x="0" y="4"/>
                  </a:lnTo>
                  <a:lnTo>
                    <a:pt x="4" y="11"/>
                  </a:lnTo>
                  <a:lnTo>
                    <a:pt x="11" y="11"/>
                  </a:lnTo>
                  <a:lnTo>
                    <a:pt x="9" y="9"/>
                  </a:lnTo>
                  <a:lnTo>
                    <a:pt x="28" y="7"/>
                  </a:lnTo>
                  <a:lnTo>
                    <a:pt x="23" y="4"/>
                  </a:lnTo>
                  <a:lnTo>
                    <a:pt x="33" y="7"/>
                  </a:lnTo>
                  <a:lnTo>
                    <a:pt x="35" y="4"/>
                  </a:lnTo>
                  <a:lnTo>
                    <a:pt x="45"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73"/>
            <p:cNvSpPr>
              <a:spLocks/>
            </p:cNvSpPr>
            <p:nvPr/>
          </p:nvSpPr>
          <p:spPr bwMode="auto">
            <a:xfrm>
              <a:off x="5283201" y="2860676"/>
              <a:ext cx="7938" cy="11113"/>
            </a:xfrm>
            <a:custGeom>
              <a:avLst/>
              <a:gdLst/>
              <a:ahLst/>
              <a:cxnLst>
                <a:cxn ang="0">
                  <a:pos x="5" y="5"/>
                </a:cxn>
                <a:cxn ang="0">
                  <a:pos x="3" y="7"/>
                </a:cxn>
                <a:cxn ang="0">
                  <a:pos x="0" y="3"/>
                </a:cxn>
                <a:cxn ang="0">
                  <a:pos x="5" y="0"/>
                </a:cxn>
                <a:cxn ang="0">
                  <a:pos x="5" y="5"/>
                </a:cxn>
              </a:cxnLst>
              <a:rect l="0" t="0" r="r" b="b"/>
              <a:pathLst>
                <a:path w="5" h="7">
                  <a:moveTo>
                    <a:pt x="5" y="5"/>
                  </a:moveTo>
                  <a:lnTo>
                    <a:pt x="3" y="7"/>
                  </a:lnTo>
                  <a:lnTo>
                    <a:pt x="0" y="3"/>
                  </a:lnTo>
                  <a:lnTo>
                    <a:pt x="5" y="0"/>
                  </a:lnTo>
                  <a:lnTo>
                    <a:pt x="5"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74"/>
            <p:cNvSpPr>
              <a:spLocks/>
            </p:cNvSpPr>
            <p:nvPr/>
          </p:nvSpPr>
          <p:spPr bwMode="auto">
            <a:xfrm>
              <a:off x="5283201" y="2860676"/>
              <a:ext cx="7938" cy="11113"/>
            </a:xfrm>
            <a:custGeom>
              <a:avLst/>
              <a:gdLst/>
              <a:ahLst/>
              <a:cxnLst>
                <a:cxn ang="0">
                  <a:pos x="5" y="5"/>
                </a:cxn>
                <a:cxn ang="0">
                  <a:pos x="3" y="7"/>
                </a:cxn>
                <a:cxn ang="0">
                  <a:pos x="0" y="3"/>
                </a:cxn>
                <a:cxn ang="0">
                  <a:pos x="5" y="0"/>
                </a:cxn>
                <a:cxn ang="0">
                  <a:pos x="5" y="5"/>
                </a:cxn>
              </a:cxnLst>
              <a:rect l="0" t="0" r="r" b="b"/>
              <a:pathLst>
                <a:path w="5" h="7">
                  <a:moveTo>
                    <a:pt x="5" y="5"/>
                  </a:moveTo>
                  <a:lnTo>
                    <a:pt x="3" y="7"/>
                  </a:lnTo>
                  <a:lnTo>
                    <a:pt x="0" y="3"/>
                  </a:lnTo>
                  <a:lnTo>
                    <a:pt x="5" y="0"/>
                  </a:lnTo>
                  <a:lnTo>
                    <a:pt x="5"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75"/>
            <p:cNvSpPr>
              <a:spLocks/>
            </p:cNvSpPr>
            <p:nvPr/>
          </p:nvSpPr>
          <p:spPr bwMode="auto">
            <a:xfrm>
              <a:off x="5310189" y="2854326"/>
              <a:ext cx="11113" cy="6350"/>
            </a:xfrm>
            <a:custGeom>
              <a:avLst/>
              <a:gdLst/>
              <a:ahLst/>
              <a:cxnLst>
                <a:cxn ang="0">
                  <a:pos x="7" y="0"/>
                </a:cxn>
                <a:cxn ang="0">
                  <a:pos x="7" y="0"/>
                </a:cxn>
                <a:cxn ang="0">
                  <a:pos x="0" y="0"/>
                </a:cxn>
                <a:cxn ang="0">
                  <a:pos x="2" y="4"/>
                </a:cxn>
                <a:cxn ang="0">
                  <a:pos x="7" y="0"/>
                </a:cxn>
              </a:cxnLst>
              <a:rect l="0" t="0" r="r" b="b"/>
              <a:pathLst>
                <a:path w="7" h="4">
                  <a:moveTo>
                    <a:pt x="7" y="0"/>
                  </a:moveTo>
                  <a:lnTo>
                    <a:pt x="7" y="0"/>
                  </a:lnTo>
                  <a:lnTo>
                    <a:pt x="0" y="0"/>
                  </a:lnTo>
                  <a:lnTo>
                    <a:pt x="2" y="4"/>
                  </a:lnTo>
                  <a:lnTo>
                    <a:pt x="7" y="0"/>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76"/>
            <p:cNvSpPr>
              <a:spLocks/>
            </p:cNvSpPr>
            <p:nvPr/>
          </p:nvSpPr>
          <p:spPr bwMode="auto">
            <a:xfrm>
              <a:off x="5310189" y="2854326"/>
              <a:ext cx="11113" cy="6350"/>
            </a:xfrm>
            <a:custGeom>
              <a:avLst/>
              <a:gdLst/>
              <a:ahLst/>
              <a:cxnLst>
                <a:cxn ang="0">
                  <a:pos x="7" y="0"/>
                </a:cxn>
                <a:cxn ang="0">
                  <a:pos x="7" y="0"/>
                </a:cxn>
                <a:cxn ang="0">
                  <a:pos x="0" y="0"/>
                </a:cxn>
                <a:cxn ang="0">
                  <a:pos x="2" y="4"/>
                </a:cxn>
                <a:cxn ang="0">
                  <a:pos x="7" y="0"/>
                </a:cxn>
              </a:cxnLst>
              <a:rect l="0" t="0" r="r" b="b"/>
              <a:pathLst>
                <a:path w="7" h="4">
                  <a:moveTo>
                    <a:pt x="7" y="0"/>
                  </a:moveTo>
                  <a:lnTo>
                    <a:pt x="7" y="0"/>
                  </a:lnTo>
                  <a:lnTo>
                    <a:pt x="0" y="0"/>
                  </a:lnTo>
                  <a:lnTo>
                    <a:pt x="2" y="4"/>
                  </a:lnTo>
                  <a:lnTo>
                    <a:pt x="7" y="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77"/>
            <p:cNvSpPr>
              <a:spLocks noEditPoints="1"/>
            </p:cNvSpPr>
            <p:nvPr/>
          </p:nvSpPr>
          <p:spPr bwMode="auto">
            <a:xfrm>
              <a:off x="5040314" y="2854326"/>
              <a:ext cx="77788" cy="127000"/>
            </a:xfrm>
            <a:custGeom>
              <a:avLst/>
              <a:gdLst/>
              <a:ahLst/>
              <a:cxnLst>
                <a:cxn ang="0">
                  <a:pos x="17" y="32"/>
                </a:cxn>
                <a:cxn ang="0">
                  <a:pos x="21" y="30"/>
                </a:cxn>
                <a:cxn ang="0">
                  <a:pos x="13" y="29"/>
                </a:cxn>
                <a:cxn ang="0">
                  <a:pos x="6" y="34"/>
                </a:cxn>
                <a:cxn ang="0">
                  <a:pos x="17" y="32"/>
                </a:cxn>
                <a:cxn ang="0">
                  <a:pos x="19" y="22"/>
                </a:cxn>
                <a:cxn ang="0">
                  <a:pos x="19" y="19"/>
                </a:cxn>
                <a:cxn ang="0">
                  <a:pos x="16" y="18"/>
                </a:cxn>
                <a:cxn ang="0">
                  <a:pos x="17" y="16"/>
                </a:cxn>
                <a:cxn ang="0">
                  <a:pos x="13" y="17"/>
                </a:cxn>
                <a:cxn ang="0">
                  <a:pos x="12" y="21"/>
                </a:cxn>
                <a:cxn ang="0">
                  <a:pos x="10" y="21"/>
                </a:cxn>
                <a:cxn ang="0">
                  <a:pos x="9" y="27"/>
                </a:cxn>
                <a:cxn ang="0">
                  <a:pos x="9" y="27"/>
                </a:cxn>
                <a:cxn ang="0">
                  <a:pos x="14" y="28"/>
                </a:cxn>
                <a:cxn ang="0">
                  <a:pos x="14" y="28"/>
                </a:cxn>
                <a:cxn ang="0">
                  <a:pos x="16" y="27"/>
                </a:cxn>
                <a:cxn ang="0">
                  <a:pos x="14" y="22"/>
                </a:cxn>
                <a:cxn ang="0">
                  <a:pos x="19" y="22"/>
                </a:cxn>
                <a:cxn ang="0">
                  <a:pos x="13" y="6"/>
                </a:cxn>
                <a:cxn ang="0">
                  <a:pos x="13" y="5"/>
                </a:cxn>
                <a:cxn ang="0">
                  <a:pos x="13" y="5"/>
                </a:cxn>
                <a:cxn ang="0">
                  <a:pos x="13" y="6"/>
                </a:cxn>
                <a:cxn ang="0">
                  <a:pos x="13" y="6"/>
                </a:cxn>
                <a:cxn ang="0">
                  <a:pos x="13" y="17"/>
                </a:cxn>
                <a:cxn ang="0">
                  <a:pos x="13" y="14"/>
                </a:cxn>
                <a:cxn ang="0">
                  <a:pos x="8" y="13"/>
                </a:cxn>
                <a:cxn ang="0">
                  <a:pos x="9" y="7"/>
                </a:cxn>
                <a:cxn ang="0">
                  <a:pos x="6" y="6"/>
                </a:cxn>
                <a:cxn ang="0">
                  <a:pos x="9" y="4"/>
                </a:cxn>
                <a:cxn ang="0">
                  <a:pos x="7" y="4"/>
                </a:cxn>
                <a:cxn ang="0">
                  <a:pos x="9" y="0"/>
                </a:cxn>
                <a:cxn ang="0">
                  <a:pos x="4" y="0"/>
                </a:cxn>
                <a:cxn ang="0">
                  <a:pos x="0" y="4"/>
                </a:cxn>
                <a:cxn ang="0">
                  <a:pos x="3" y="5"/>
                </a:cxn>
                <a:cxn ang="0">
                  <a:pos x="2" y="11"/>
                </a:cxn>
                <a:cxn ang="0">
                  <a:pos x="7" y="12"/>
                </a:cxn>
                <a:cxn ang="0">
                  <a:pos x="7" y="15"/>
                </a:cxn>
                <a:cxn ang="0">
                  <a:pos x="7" y="15"/>
                </a:cxn>
                <a:cxn ang="0">
                  <a:pos x="11" y="14"/>
                </a:cxn>
                <a:cxn ang="0">
                  <a:pos x="10" y="16"/>
                </a:cxn>
                <a:cxn ang="0">
                  <a:pos x="13" y="17"/>
                </a:cxn>
              </a:cxnLst>
              <a:rect l="0" t="0" r="r" b="b"/>
              <a:pathLst>
                <a:path w="21" h="34">
                  <a:moveTo>
                    <a:pt x="17" y="32"/>
                  </a:moveTo>
                  <a:cubicBezTo>
                    <a:pt x="21" y="30"/>
                    <a:pt x="21" y="30"/>
                    <a:pt x="21" y="30"/>
                  </a:cubicBezTo>
                  <a:cubicBezTo>
                    <a:pt x="13" y="29"/>
                    <a:pt x="13" y="29"/>
                    <a:pt x="13" y="29"/>
                  </a:cubicBezTo>
                  <a:cubicBezTo>
                    <a:pt x="6" y="34"/>
                    <a:pt x="6" y="34"/>
                    <a:pt x="6" y="34"/>
                  </a:cubicBezTo>
                  <a:cubicBezTo>
                    <a:pt x="17" y="32"/>
                    <a:pt x="17" y="32"/>
                    <a:pt x="17" y="32"/>
                  </a:cubicBezTo>
                  <a:moveTo>
                    <a:pt x="19" y="22"/>
                  </a:moveTo>
                  <a:cubicBezTo>
                    <a:pt x="19" y="19"/>
                    <a:pt x="19" y="19"/>
                    <a:pt x="19" y="19"/>
                  </a:cubicBezTo>
                  <a:cubicBezTo>
                    <a:pt x="16" y="18"/>
                    <a:pt x="16" y="18"/>
                    <a:pt x="16" y="18"/>
                  </a:cubicBezTo>
                  <a:cubicBezTo>
                    <a:pt x="17" y="16"/>
                    <a:pt x="17" y="16"/>
                    <a:pt x="17" y="16"/>
                  </a:cubicBezTo>
                  <a:cubicBezTo>
                    <a:pt x="13" y="17"/>
                    <a:pt x="13" y="17"/>
                    <a:pt x="13" y="17"/>
                  </a:cubicBezTo>
                  <a:cubicBezTo>
                    <a:pt x="12" y="21"/>
                    <a:pt x="12" y="21"/>
                    <a:pt x="12" y="21"/>
                  </a:cubicBezTo>
                  <a:cubicBezTo>
                    <a:pt x="12" y="21"/>
                    <a:pt x="11" y="21"/>
                    <a:pt x="10" y="21"/>
                  </a:cubicBezTo>
                  <a:cubicBezTo>
                    <a:pt x="9" y="27"/>
                    <a:pt x="9" y="27"/>
                    <a:pt x="9" y="27"/>
                  </a:cubicBezTo>
                  <a:cubicBezTo>
                    <a:pt x="9" y="27"/>
                    <a:pt x="9" y="27"/>
                    <a:pt x="9" y="27"/>
                  </a:cubicBezTo>
                  <a:cubicBezTo>
                    <a:pt x="14" y="28"/>
                    <a:pt x="14" y="28"/>
                    <a:pt x="14" y="28"/>
                  </a:cubicBezTo>
                  <a:cubicBezTo>
                    <a:pt x="14" y="28"/>
                    <a:pt x="14" y="28"/>
                    <a:pt x="14" y="28"/>
                  </a:cubicBezTo>
                  <a:cubicBezTo>
                    <a:pt x="16" y="27"/>
                    <a:pt x="16" y="27"/>
                    <a:pt x="16" y="27"/>
                  </a:cubicBezTo>
                  <a:cubicBezTo>
                    <a:pt x="14" y="22"/>
                    <a:pt x="14" y="22"/>
                    <a:pt x="14" y="22"/>
                  </a:cubicBezTo>
                  <a:cubicBezTo>
                    <a:pt x="16" y="22"/>
                    <a:pt x="17" y="22"/>
                    <a:pt x="19" y="22"/>
                  </a:cubicBezTo>
                  <a:moveTo>
                    <a:pt x="13" y="6"/>
                  </a:moveTo>
                  <a:cubicBezTo>
                    <a:pt x="13" y="5"/>
                    <a:pt x="13" y="5"/>
                    <a:pt x="13" y="5"/>
                  </a:cubicBezTo>
                  <a:cubicBezTo>
                    <a:pt x="13" y="5"/>
                    <a:pt x="13" y="5"/>
                    <a:pt x="13" y="5"/>
                  </a:cubicBezTo>
                  <a:cubicBezTo>
                    <a:pt x="13" y="6"/>
                    <a:pt x="13" y="6"/>
                    <a:pt x="13" y="6"/>
                  </a:cubicBezTo>
                  <a:cubicBezTo>
                    <a:pt x="13" y="6"/>
                    <a:pt x="13" y="6"/>
                    <a:pt x="13" y="6"/>
                  </a:cubicBezTo>
                  <a:moveTo>
                    <a:pt x="13" y="17"/>
                  </a:moveTo>
                  <a:cubicBezTo>
                    <a:pt x="13" y="14"/>
                    <a:pt x="13" y="14"/>
                    <a:pt x="13" y="14"/>
                  </a:cubicBezTo>
                  <a:cubicBezTo>
                    <a:pt x="8" y="13"/>
                    <a:pt x="8" y="13"/>
                    <a:pt x="8" y="13"/>
                  </a:cubicBezTo>
                  <a:cubicBezTo>
                    <a:pt x="9" y="7"/>
                    <a:pt x="9" y="7"/>
                    <a:pt x="9" y="7"/>
                  </a:cubicBezTo>
                  <a:cubicBezTo>
                    <a:pt x="6" y="6"/>
                    <a:pt x="6" y="6"/>
                    <a:pt x="6" y="6"/>
                  </a:cubicBezTo>
                  <a:cubicBezTo>
                    <a:pt x="9" y="4"/>
                    <a:pt x="9" y="4"/>
                    <a:pt x="9" y="4"/>
                  </a:cubicBezTo>
                  <a:cubicBezTo>
                    <a:pt x="7" y="4"/>
                    <a:pt x="7" y="4"/>
                    <a:pt x="7" y="4"/>
                  </a:cubicBezTo>
                  <a:cubicBezTo>
                    <a:pt x="9" y="0"/>
                    <a:pt x="9" y="0"/>
                    <a:pt x="9" y="0"/>
                  </a:cubicBezTo>
                  <a:cubicBezTo>
                    <a:pt x="4" y="0"/>
                    <a:pt x="4" y="0"/>
                    <a:pt x="4" y="0"/>
                  </a:cubicBezTo>
                  <a:cubicBezTo>
                    <a:pt x="0" y="4"/>
                    <a:pt x="0" y="4"/>
                    <a:pt x="0" y="4"/>
                  </a:cubicBezTo>
                  <a:cubicBezTo>
                    <a:pt x="3" y="5"/>
                    <a:pt x="3" y="5"/>
                    <a:pt x="3" y="5"/>
                  </a:cubicBezTo>
                  <a:cubicBezTo>
                    <a:pt x="2" y="11"/>
                    <a:pt x="2" y="11"/>
                    <a:pt x="2" y="11"/>
                  </a:cubicBezTo>
                  <a:cubicBezTo>
                    <a:pt x="7" y="12"/>
                    <a:pt x="7" y="12"/>
                    <a:pt x="7" y="12"/>
                  </a:cubicBezTo>
                  <a:cubicBezTo>
                    <a:pt x="7" y="15"/>
                    <a:pt x="7" y="15"/>
                    <a:pt x="7" y="15"/>
                  </a:cubicBezTo>
                  <a:cubicBezTo>
                    <a:pt x="7" y="15"/>
                    <a:pt x="7" y="15"/>
                    <a:pt x="7" y="15"/>
                  </a:cubicBezTo>
                  <a:cubicBezTo>
                    <a:pt x="11" y="14"/>
                    <a:pt x="11" y="14"/>
                    <a:pt x="11" y="14"/>
                  </a:cubicBezTo>
                  <a:cubicBezTo>
                    <a:pt x="10" y="16"/>
                    <a:pt x="10" y="16"/>
                    <a:pt x="10" y="16"/>
                  </a:cubicBezTo>
                  <a:cubicBezTo>
                    <a:pt x="13" y="17"/>
                    <a:pt x="13" y="17"/>
                    <a:pt x="13" y="17"/>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78"/>
            <p:cNvSpPr>
              <a:spLocks/>
            </p:cNvSpPr>
            <p:nvPr/>
          </p:nvSpPr>
          <p:spPr bwMode="auto">
            <a:xfrm>
              <a:off x="5006976" y="2906714"/>
              <a:ext cx="47625" cy="52388"/>
            </a:xfrm>
            <a:custGeom>
              <a:avLst/>
              <a:gdLst/>
              <a:ahLst/>
              <a:cxnLst>
                <a:cxn ang="0">
                  <a:pos x="12" y="1"/>
                </a:cxn>
                <a:cxn ang="0">
                  <a:pos x="11" y="5"/>
                </a:cxn>
                <a:cxn ang="0">
                  <a:pos x="8" y="5"/>
                </a:cxn>
                <a:cxn ang="0">
                  <a:pos x="7" y="8"/>
                </a:cxn>
                <a:cxn ang="0">
                  <a:pos x="10" y="9"/>
                </a:cxn>
                <a:cxn ang="0">
                  <a:pos x="6" y="13"/>
                </a:cxn>
                <a:cxn ang="0">
                  <a:pos x="2" y="14"/>
                </a:cxn>
                <a:cxn ang="0">
                  <a:pos x="0" y="11"/>
                </a:cxn>
                <a:cxn ang="0">
                  <a:pos x="4" y="7"/>
                </a:cxn>
                <a:cxn ang="0">
                  <a:pos x="1" y="6"/>
                </a:cxn>
                <a:cxn ang="0">
                  <a:pos x="1" y="3"/>
                </a:cxn>
                <a:cxn ang="0">
                  <a:pos x="5" y="3"/>
                </a:cxn>
                <a:cxn ang="0">
                  <a:pos x="5" y="0"/>
                </a:cxn>
                <a:cxn ang="0">
                  <a:pos x="12" y="0"/>
                </a:cxn>
                <a:cxn ang="0">
                  <a:pos x="13" y="1"/>
                </a:cxn>
                <a:cxn ang="0">
                  <a:pos x="12" y="1"/>
                </a:cxn>
              </a:cxnLst>
              <a:rect l="0" t="0" r="r" b="b"/>
              <a:pathLst>
                <a:path w="13" h="14">
                  <a:moveTo>
                    <a:pt x="12" y="1"/>
                  </a:moveTo>
                  <a:cubicBezTo>
                    <a:pt x="11" y="5"/>
                    <a:pt x="11" y="5"/>
                    <a:pt x="11" y="5"/>
                  </a:cubicBezTo>
                  <a:cubicBezTo>
                    <a:pt x="10" y="5"/>
                    <a:pt x="9" y="5"/>
                    <a:pt x="8" y="5"/>
                  </a:cubicBezTo>
                  <a:cubicBezTo>
                    <a:pt x="7" y="8"/>
                    <a:pt x="7" y="8"/>
                    <a:pt x="7" y="8"/>
                  </a:cubicBezTo>
                  <a:cubicBezTo>
                    <a:pt x="10" y="9"/>
                    <a:pt x="10" y="9"/>
                    <a:pt x="10" y="9"/>
                  </a:cubicBezTo>
                  <a:cubicBezTo>
                    <a:pt x="6" y="13"/>
                    <a:pt x="6" y="13"/>
                    <a:pt x="6" y="13"/>
                  </a:cubicBezTo>
                  <a:cubicBezTo>
                    <a:pt x="2" y="14"/>
                    <a:pt x="2" y="14"/>
                    <a:pt x="2" y="14"/>
                  </a:cubicBezTo>
                  <a:cubicBezTo>
                    <a:pt x="0" y="11"/>
                    <a:pt x="0" y="11"/>
                    <a:pt x="0" y="11"/>
                  </a:cubicBezTo>
                  <a:cubicBezTo>
                    <a:pt x="4" y="7"/>
                    <a:pt x="4" y="7"/>
                    <a:pt x="4" y="7"/>
                  </a:cubicBezTo>
                  <a:cubicBezTo>
                    <a:pt x="1" y="6"/>
                    <a:pt x="1" y="6"/>
                    <a:pt x="1" y="6"/>
                  </a:cubicBezTo>
                  <a:cubicBezTo>
                    <a:pt x="1" y="3"/>
                    <a:pt x="1" y="3"/>
                    <a:pt x="1" y="3"/>
                  </a:cubicBezTo>
                  <a:cubicBezTo>
                    <a:pt x="3" y="3"/>
                    <a:pt x="4" y="3"/>
                    <a:pt x="5" y="3"/>
                  </a:cubicBezTo>
                  <a:cubicBezTo>
                    <a:pt x="5" y="0"/>
                    <a:pt x="5" y="0"/>
                    <a:pt x="5" y="0"/>
                  </a:cubicBezTo>
                  <a:cubicBezTo>
                    <a:pt x="7" y="0"/>
                    <a:pt x="10" y="0"/>
                    <a:pt x="12" y="0"/>
                  </a:cubicBezTo>
                  <a:cubicBezTo>
                    <a:pt x="13" y="1"/>
                    <a:pt x="13" y="1"/>
                    <a:pt x="13" y="1"/>
                  </a:cubicBezTo>
                  <a:cubicBezTo>
                    <a:pt x="12" y="1"/>
                    <a:pt x="12" y="1"/>
                    <a:pt x="12" y="1"/>
                  </a:cubicBezTo>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79"/>
            <p:cNvSpPr>
              <a:spLocks/>
            </p:cNvSpPr>
            <p:nvPr/>
          </p:nvSpPr>
          <p:spPr bwMode="auto">
            <a:xfrm>
              <a:off x="5253039" y="3100389"/>
              <a:ext cx="12700" cy="30163"/>
            </a:xfrm>
            <a:custGeom>
              <a:avLst/>
              <a:gdLst/>
              <a:ahLst/>
              <a:cxnLst>
                <a:cxn ang="0">
                  <a:pos x="8" y="19"/>
                </a:cxn>
                <a:cxn ang="0">
                  <a:pos x="0" y="5"/>
                </a:cxn>
                <a:cxn ang="0">
                  <a:pos x="5" y="0"/>
                </a:cxn>
                <a:cxn ang="0">
                  <a:pos x="8" y="19"/>
                </a:cxn>
              </a:cxnLst>
              <a:rect l="0" t="0" r="r" b="b"/>
              <a:pathLst>
                <a:path w="8" h="19">
                  <a:moveTo>
                    <a:pt x="8" y="19"/>
                  </a:moveTo>
                  <a:lnTo>
                    <a:pt x="0" y="5"/>
                  </a:lnTo>
                  <a:lnTo>
                    <a:pt x="5" y="0"/>
                  </a:lnTo>
                  <a:lnTo>
                    <a:pt x="8" y="19"/>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80"/>
            <p:cNvSpPr>
              <a:spLocks/>
            </p:cNvSpPr>
            <p:nvPr/>
          </p:nvSpPr>
          <p:spPr bwMode="auto">
            <a:xfrm>
              <a:off x="5253039" y="3100389"/>
              <a:ext cx="12700" cy="30163"/>
            </a:xfrm>
            <a:custGeom>
              <a:avLst/>
              <a:gdLst/>
              <a:ahLst/>
              <a:cxnLst>
                <a:cxn ang="0">
                  <a:pos x="8" y="19"/>
                </a:cxn>
                <a:cxn ang="0">
                  <a:pos x="0" y="5"/>
                </a:cxn>
                <a:cxn ang="0">
                  <a:pos x="5" y="0"/>
                </a:cxn>
                <a:cxn ang="0">
                  <a:pos x="8" y="19"/>
                </a:cxn>
              </a:cxnLst>
              <a:rect l="0" t="0" r="r" b="b"/>
              <a:pathLst>
                <a:path w="8" h="19">
                  <a:moveTo>
                    <a:pt x="8" y="19"/>
                  </a:moveTo>
                  <a:lnTo>
                    <a:pt x="0" y="5"/>
                  </a:lnTo>
                  <a:lnTo>
                    <a:pt x="5" y="0"/>
                  </a:lnTo>
                  <a:lnTo>
                    <a:pt x="8" y="1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81"/>
            <p:cNvSpPr>
              <a:spLocks/>
            </p:cNvSpPr>
            <p:nvPr/>
          </p:nvSpPr>
          <p:spPr bwMode="auto">
            <a:xfrm>
              <a:off x="5253039" y="3130551"/>
              <a:ext cx="23813" cy="46038"/>
            </a:xfrm>
            <a:custGeom>
              <a:avLst/>
              <a:gdLst/>
              <a:ahLst/>
              <a:cxnLst>
                <a:cxn ang="0">
                  <a:pos x="15" y="24"/>
                </a:cxn>
                <a:cxn ang="0">
                  <a:pos x="10" y="29"/>
                </a:cxn>
                <a:cxn ang="0">
                  <a:pos x="0" y="5"/>
                </a:cxn>
                <a:cxn ang="0">
                  <a:pos x="10" y="0"/>
                </a:cxn>
                <a:cxn ang="0">
                  <a:pos x="12" y="5"/>
                </a:cxn>
                <a:cxn ang="0">
                  <a:pos x="15" y="24"/>
                </a:cxn>
              </a:cxnLst>
              <a:rect l="0" t="0" r="r" b="b"/>
              <a:pathLst>
                <a:path w="15" h="29">
                  <a:moveTo>
                    <a:pt x="15" y="24"/>
                  </a:moveTo>
                  <a:lnTo>
                    <a:pt x="10" y="29"/>
                  </a:lnTo>
                  <a:lnTo>
                    <a:pt x="0" y="5"/>
                  </a:lnTo>
                  <a:lnTo>
                    <a:pt x="10" y="0"/>
                  </a:lnTo>
                  <a:lnTo>
                    <a:pt x="12" y="5"/>
                  </a:lnTo>
                  <a:lnTo>
                    <a:pt x="15" y="24"/>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82"/>
            <p:cNvSpPr>
              <a:spLocks/>
            </p:cNvSpPr>
            <p:nvPr/>
          </p:nvSpPr>
          <p:spPr bwMode="auto">
            <a:xfrm>
              <a:off x="5253039" y="3130551"/>
              <a:ext cx="23813" cy="46038"/>
            </a:xfrm>
            <a:custGeom>
              <a:avLst/>
              <a:gdLst/>
              <a:ahLst/>
              <a:cxnLst>
                <a:cxn ang="0">
                  <a:pos x="15" y="24"/>
                </a:cxn>
                <a:cxn ang="0">
                  <a:pos x="10" y="29"/>
                </a:cxn>
                <a:cxn ang="0">
                  <a:pos x="0" y="5"/>
                </a:cxn>
                <a:cxn ang="0">
                  <a:pos x="10" y="0"/>
                </a:cxn>
                <a:cxn ang="0">
                  <a:pos x="12" y="5"/>
                </a:cxn>
                <a:cxn ang="0">
                  <a:pos x="15" y="24"/>
                </a:cxn>
              </a:cxnLst>
              <a:rect l="0" t="0" r="r" b="b"/>
              <a:pathLst>
                <a:path w="15" h="29">
                  <a:moveTo>
                    <a:pt x="15" y="24"/>
                  </a:moveTo>
                  <a:lnTo>
                    <a:pt x="10" y="29"/>
                  </a:lnTo>
                  <a:lnTo>
                    <a:pt x="0" y="5"/>
                  </a:lnTo>
                  <a:lnTo>
                    <a:pt x="10" y="0"/>
                  </a:lnTo>
                  <a:lnTo>
                    <a:pt x="12" y="5"/>
                  </a:lnTo>
                  <a:lnTo>
                    <a:pt x="15" y="2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83"/>
            <p:cNvSpPr>
              <a:spLocks/>
            </p:cNvSpPr>
            <p:nvPr/>
          </p:nvSpPr>
          <p:spPr bwMode="auto">
            <a:xfrm>
              <a:off x="5318126" y="3182939"/>
              <a:ext cx="41275" cy="30163"/>
            </a:xfrm>
            <a:custGeom>
              <a:avLst/>
              <a:gdLst/>
              <a:ahLst/>
              <a:cxnLst>
                <a:cxn ang="0">
                  <a:pos x="26" y="5"/>
                </a:cxn>
                <a:cxn ang="0">
                  <a:pos x="14" y="8"/>
                </a:cxn>
                <a:cxn ang="0">
                  <a:pos x="26" y="15"/>
                </a:cxn>
                <a:cxn ang="0">
                  <a:pos x="26" y="19"/>
                </a:cxn>
                <a:cxn ang="0">
                  <a:pos x="0" y="5"/>
                </a:cxn>
                <a:cxn ang="0">
                  <a:pos x="26" y="0"/>
                </a:cxn>
                <a:cxn ang="0">
                  <a:pos x="26" y="5"/>
                </a:cxn>
              </a:cxnLst>
              <a:rect l="0" t="0" r="r" b="b"/>
              <a:pathLst>
                <a:path w="26" h="19">
                  <a:moveTo>
                    <a:pt x="26" y="5"/>
                  </a:moveTo>
                  <a:lnTo>
                    <a:pt x="14" y="8"/>
                  </a:lnTo>
                  <a:lnTo>
                    <a:pt x="26" y="15"/>
                  </a:lnTo>
                  <a:lnTo>
                    <a:pt x="26" y="19"/>
                  </a:lnTo>
                  <a:lnTo>
                    <a:pt x="0" y="5"/>
                  </a:lnTo>
                  <a:lnTo>
                    <a:pt x="26" y="0"/>
                  </a:lnTo>
                  <a:lnTo>
                    <a:pt x="26"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84"/>
            <p:cNvSpPr>
              <a:spLocks/>
            </p:cNvSpPr>
            <p:nvPr/>
          </p:nvSpPr>
          <p:spPr bwMode="auto">
            <a:xfrm>
              <a:off x="5318126" y="3182939"/>
              <a:ext cx="41275" cy="30163"/>
            </a:xfrm>
            <a:custGeom>
              <a:avLst/>
              <a:gdLst/>
              <a:ahLst/>
              <a:cxnLst>
                <a:cxn ang="0">
                  <a:pos x="26" y="5"/>
                </a:cxn>
                <a:cxn ang="0">
                  <a:pos x="14" y="8"/>
                </a:cxn>
                <a:cxn ang="0">
                  <a:pos x="26" y="15"/>
                </a:cxn>
                <a:cxn ang="0">
                  <a:pos x="26" y="19"/>
                </a:cxn>
                <a:cxn ang="0">
                  <a:pos x="0" y="5"/>
                </a:cxn>
                <a:cxn ang="0">
                  <a:pos x="26" y="0"/>
                </a:cxn>
                <a:cxn ang="0">
                  <a:pos x="26" y="5"/>
                </a:cxn>
              </a:cxnLst>
              <a:rect l="0" t="0" r="r" b="b"/>
              <a:pathLst>
                <a:path w="26" h="19">
                  <a:moveTo>
                    <a:pt x="26" y="5"/>
                  </a:moveTo>
                  <a:lnTo>
                    <a:pt x="14" y="8"/>
                  </a:lnTo>
                  <a:lnTo>
                    <a:pt x="26" y="15"/>
                  </a:lnTo>
                  <a:lnTo>
                    <a:pt x="26" y="19"/>
                  </a:lnTo>
                  <a:lnTo>
                    <a:pt x="0" y="5"/>
                  </a:lnTo>
                  <a:lnTo>
                    <a:pt x="26" y="0"/>
                  </a:lnTo>
                  <a:lnTo>
                    <a:pt x="26"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85"/>
            <p:cNvSpPr>
              <a:spLocks/>
            </p:cNvSpPr>
            <p:nvPr/>
          </p:nvSpPr>
          <p:spPr bwMode="auto">
            <a:xfrm>
              <a:off x="5429251" y="3187701"/>
              <a:ext cx="30163" cy="30163"/>
            </a:xfrm>
            <a:custGeom>
              <a:avLst/>
              <a:gdLst/>
              <a:ahLst/>
              <a:cxnLst>
                <a:cxn ang="0">
                  <a:pos x="8" y="16"/>
                </a:cxn>
                <a:cxn ang="0">
                  <a:pos x="0" y="5"/>
                </a:cxn>
                <a:cxn ang="0">
                  <a:pos x="3" y="0"/>
                </a:cxn>
                <a:cxn ang="0">
                  <a:pos x="12" y="2"/>
                </a:cxn>
                <a:cxn ang="0">
                  <a:pos x="12" y="7"/>
                </a:cxn>
                <a:cxn ang="0">
                  <a:pos x="12" y="7"/>
                </a:cxn>
                <a:cxn ang="0">
                  <a:pos x="17" y="14"/>
                </a:cxn>
                <a:cxn ang="0">
                  <a:pos x="19" y="19"/>
                </a:cxn>
                <a:cxn ang="0">
                  <a:pos x="8" y="16"/>
                </a:cxn>
              </a:cxnLst>
              <a:rect l="0" t="0" r="r" b="b"/>
              <a:pathLst>
                <a:path w="19" h="19">
                  <a:moveTo>
                    <a:pt x="8" y="16"/>
                  </a:moveTo>
                  <a:lnTo>
                    <a:pt x="0" y="5"/>
                  </a:lnTo>
                  <a:lnTo>
                    <a:pt x="3" y="0"/>
                  </a:lnTo>
                  <a:lnTo>
                    <a:pt x="12" y="2"/>
                  </a:lnTo>
                  <a:lnTo>
                    <a:pt x="12" y="7"/>
                  </a:lnTo>
                  <a:lnTo>
                    <a:pt x="12" y="7"/>
                  </a:lnTo>
                  <a:lnTo>
                    <a:pt x="17" y="14"/>
                  </a:lnTo>
                  <a:lnTo>
                    <a:pt x="19" y="19"/>
                  </a:lnTo>
                  <a:lnTo>
                    <a:pt x="8" y="16"/>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86"/>
            <p:cNvSpPr>
              <a:spLocks/>
            </p:cNvSpPr>
            <p:nvPr/>
          </p:nvSpPr>
          <p:spPr bwMode="auto">
            <a:xfrm>
              <a:off x="5429251" y="3187701"/>
              <a:ext cx="30163" cy="30163"/>
            </a:xfrm>
            <a:custGeom>
              <a:avLst/>
              <a:gdLst/>
              <a:ahLst/>
              <a:cxnLst>
                <a:cxn ang="0">
                  <a:pos x="8" y="16"/>
                </a:cxn>
                <a:cxn ang="0">
                  <a:pos x="0" y="5"/>
                </a:cxn>
                <a:cxn ang="0">
                  <a:pos x="3" y="0"/>
                </a:cxn>
                <a:cxn ang="0">
                  <a:pos x="12" y="2"/>
                </a:cxn>
                <a:cxn ang="0">
                  <a:pos x="12" y="7"/>
                </a:cxn>
                <a:cxn ang="0">
                  <a:pos x="12" y="7"/>
                </a:cxn>
                <a:cxn ang="0">
                  <a:pos x="17" y="14"/>
                </a:cxn>
                <a:cxn ang="0">
                  <a:pos x="19" y="19"/>
                </a:cxn>
                <a:cxn ang="0">
                  <a:pos x="8" y="16"/>
                </a:cxn>
              </a:cxnLst>
              <a:rect l="0" t="0" r="r" b="b"/>
              <a:pathLst>
                <a:path w="19" h="19">
                  <a:moveTo>
                    <a:pt x="8" y="16"/>
                  </a:moveTo>
                  <a:lnTo>
                    <a:pt x="0" y="5"/>
                  </a:lnTo>
                  <a:lnTo>
                    <a:pt x="3" y="0"/>
                  </a:lnTo>
                  <a:lnTo>
                    <a:pt x="12" y="2"/>
                  </a:lnTo>
                  <a:lnTo>
                    <a:pt x="12" y="7"/>
                  </a:lnTo>
                  <a:lnTo>
                    <a:pt x="12" y="7"/>
                  </a:lnTo>
                  <a:lnTo>
                    <a:pt x="17" y="14"/>
                  </a:lnTo>
                  <a:lnTo>
                    <a:pt x="19" y="19"/>
                  </a:lnTo>
                  <a:lnTo>
                    <a:pt x="8" y="16"/>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87"/>
            <p:cNvSpPr>
              <a:spLocks/>
            </p:cNvSpPr>
            <p:nvPr/>
          </p:nvSpPr>
          <p:spPr bwMode="auto">
            <a:xfrm>
              <a:off x="5467351" y="3228976"/>
              <a:ext cx="33338" cy="14288"/>
            </a:xfrm>
            <a:custGeom>
              <a:avLst/>
              <a:gdLst/>
              <a:ahLst/>
              <a:cxnLst>
                <a:cxn ang="0">
                  <a:pos x="21" y="5"/>
                </a:cxn>
                <a:cxn ang="0">
                  <a:pos x="12" y="2"/>
                </a:cxn>
                <a:cxn ang="0">
                  <a:pos x="12" y="7"/>
                </a:cxn>
                <a:cxn ang="0">
                  <a:pos x="7" y="9"/>
                </a:cxn>
                <a:cxn ang="0">
                  <a:pos x="0" y="7"/>
                </a:cxn>
                <a:cxn ang="0">
                  <a:pos x="0" y="0"/>
                </a:cxn>
                <a:cxn ang="0">
                  <a:pos x="21" y="5"/>
                </a:cxn>
                <a:cxn ang="0">
                  <a:pos x="21" y="5"/>
                </a:cxn>
              </a:cxnLst>
              <a:rect l="0" t="0" r="r" b="b"/>
              <a:pathLst>
                <a:path w="21" h="9">
                  <a:moveTo>
                    <a:pt x="21" y="5"/>
                  </a:moveTo>
                  <a:lnTo>
                    <a:pt x="12" y="2"/>
                  </a:lnTo>
                  <a:lnTo>
                    <a:pt x="12" y="7"/>
                  </a:lnTo>
                  <a:lnTo>
                    <a:pt x="7" y="9"/>
                  </a:lnTo>
                  <a:lnTo>
                    <a:pt x="0" y="7"/>
                  </a:lnTo>
                  <a:lnTo>
                    <a:pt x="0" y="0"/>
                  </a:lnTo>
                  <a:lnTo>
                    <a:pt x="21" y="5"/>
                  </a:lnTo>
                  <a:lnTo>
                    <a:pt x="21" y="5"/>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88"/>
            <p:cNvSpPr>
              <a:spLocks/>
            </p:cNvSpPr>
            <p:nvPr/>
          </p:nvSpPr>
          <p:spPr bwMode="auto">
            <a:xfrm>
              <a:off x="5467351" y="3228976"/>
              <a:ext cx="33338" cy="14288"/>
            </a:xfrm>
            <a:custGeom>
              <a:avLst/>
              <a:gdLst/>
              <a:ahLst/>
              <a:cxnLst>
                <a:cxn ang="0">
                  <a:pos x="21" y="5"/>
                </a:cxn>
                <a:cxn ang="0">
                  <a:pos x="12" y="2"/>
                </a:cxn>
                <a:cxn ang="0">
                  <a:pos x="12" y="7"/>
                </a:cxn>
                <a:cxn ang="0">
                  <a:pos x="7" y="9"/>
                </a:cxn>
                <a:cxn ang="0">
                  <a:pos x="0" y="7"/>
                </a:cxn>
                <a:cxn ang="0">
                  <a:pos x="0" y="0"/>
                </a:cxn>
                <a:cxn ang="0">
                  <a:pos x="21" y="5"/>
                </a:cxn>
                <a:cxn ang="0">
                  <a:pos x="21" y="5"/>
                </a:cxn>
              </a:cxnLst>
              <a:rect l="0" t="0" r="r" b="b"/>
              <a:pathLst>
                <a:path w="21" h="9">
                  <a:moveTo>
                    <a:pt x="21" y="5"/>
                  </a:moveTo>
                  <a:lnTo>
                    <a:pt x="12" y="2"/>
                  </a:lnTo>
                  <a:lnTo>
                    <a:pt x="12" y="7"/>
                  </a:lnTo>
                  <a:lnTo>
                    <a:pt x="7" y="9"/>
                  </a:lnTo>
                  <a:lnTo>
                    <a:pt x="0" y="7"/>
                  </a:lnTo>
                  <a:lnTo>
                    <a:pt x="0" y="0"/>
                  </a:lnTo>
                  <a:lnTo>
                    <a:pt x="21" y="5"/>
                  </a:lnTo>
                  <a:lnTo>
                    <a:pt x="21"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89"/>
            <p:cNvSpPr>
              <a:spLocks/>
            </p:cNvSpPr>
            <p:nvPr/>
          </p:nvSpPr>
          <p:spPr bwMode="auto">
            <a:xfrm>
              <a:off x="5568951" y="3224214"/>
              <a:ext cx="22225" cy="19050"/>
            </a:xfrm>
            <a:custGeom>
              <a:avLst/>
              <a:gdLst/>
              <a:ahLst/>
              <a:cxnLst>
                <a:cxn ang="0">
                  <a:pos x="9" y="12"/>
                </a:cxn>
                <a:cxn ang="0">
                  <a:pos x="0" y="8"/>
                </a:cxn>
                <a:cxn ang="0">
                  <a:pos x="14" y="0"/>
                </a:cxn>
                <a:cxn ang="0">
                  <a:pos x="9" y="12"/>
                </a:cxn>
              </a:cxnLst>
              <a:rect l="0" t="0" r="r" b="b"/>
              <a:pathLst>
                <a:path w="14" h="12">
                  <a:moveTo>
                    <a:pt x="9" y="12"/>
                  </a:moveTo>
                  <a:lnTo>
                    <a:pt x="0" y="8"/>
                  </a:lnTo>
                  <a:lnTo>
                    <a:pt x="14" y="0"/>
                  </a:lnTo>
                  <a:lnTo>
                    <a:pt x="9" y="12"/>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90"/>
            <p:cNvSpPr>
              <a:spLocks/>
            </p:cNvSpPr>
            <p:nvPr/>
          </p:nvSpPr>
          <p:spPr bwMode="auto">
            <a:xfrm>
              <a:off x="5568951" y="3224214"/>
              <a:ext cx="22225" cy="19050"/>
            </a:xfrm>
            <a:custGeom>
              <a:avLst/>
              <a:gdLst/>
              <a:ahLst/>
              <a:cxnLst>
                <a:cxn ang="0">
                  <a:pos x="9" y="12"/>
                </a:cxn>
                <a:cxn ang="0">
                  <a:pos x="0" y="8"/>
                </a:cxn>
                <a:cxn ang="0">
                  <a:pos x="14" y="0"/>
                </a:cxn>
                <a:cxn ang="0">
                  <a:pos x="9" y="12"/>
                </a:cxn>
              </a:cxnLst>
              <a:rect l="0" t="0" r="r" b="b"/>
              <a:pathLst>
                <a:path w="14" h="12">
                  <a:moveTo>
                    <a:pt x="9" y="12"/>
                  </a:moveTo>
                  <a:lnTo>
                    <a:pt x="0" y="8"/>
                  </a:lnTo>
                  <a:lnTo>
                    <a:pt x="14" y="0"/>
                  </a:lnTo>
                  <a:lnTo>
                    <a:pt x="9" y="1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91"/>
            <p:cNvSpPr>
              <a:spLocks/>
            </p:cNvSpPr>
            <p:nvPr/>
          </p:nvSpPr>
          <p:spPr bwMode="auto">
            <a:xfrm>
              <a:off x="6045201" y="3765551"/>
              <a:ext cx="3175" cy="33338"/>
            </a:xfrm>
            <a:custGeom>
              <a:avLst/>
              <a:gdLst/>
              <a:ahLst/>
              <a:cxnLst>
                <a:cxn ang="0">
                  <a:pos x="0" y="21"/>
                </a:cxn>
                <a:cxn ang="0">
                  <a:pos x="2" y="0"/>
                </a:cxn>
                <a:cxn ang="0">
                  <a:pos x="2" y="0"/>
                </a:cxn>
                <a:cxn ang="0">
                  <a:pos x="0" y="11"/>
                </a:cxn>
                <a:cxn ang="0">
                  <a:pos x="0" y="21"/>
                </a:cxn>
              </a:cxnLst>
              <a:rect l="0" t="0" r="r" b="b"/>
              <a:pathLst>
                <a:path w="2" h="21">
                  <a:moveTo>
                    <a:pt x="0" y="21"/>
                  </a:moveTo>
                  <a:lnTo>
                    <a:pt x="2" y="0"/>
                  </a:lnTo>
                  <a:lnTo>
                    <a:pt x="2" y="0"/>
                  </a:lnTo>
                  <a:lnTo>
                    <a:pt x="0" y="11"/>
                  </a:lnTo>
                  <a:lnTo>
                    <a:pt x="0" y="21"/>
                  </a:lnTo>
                  <a:close/>
                </a:path>
              </a:pathLst>
            </a:custGeom>
            <a:solidFill>
              <a:srgbClr val="01010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92"/>
            <p:cNvSpPr>
              <a:spLocks/>
            </p:cNvSpPr>
            <p:nvPr/>
          </p:nvSpPr>
          <p:spPr bwMode="auto">
            <a:xfrm>
              <a:off x="6045201" y="3765551"/>
              <a:ext cx="3175" cy="33338"/>
            </a:xfrm>
            <a:custGeom>
              <a:avLst/>
              <a:gdLst/>
              <a:ahLst/>
              <a:cxnLst>
                <a:cxn ang="0">
                  <a:pos x="0" y="21"/>
                </a:cxn>
                <a:cxn ang="0">
                  <a:pos x="2" y="0"/>
                </a:cxn>
                <a:cxn ang="0">
                  <a:pos x="2" y="0"/>
                </a:cxn>
                <a:cxn ang="0">
                  <a:pos x="0" y="11"/>
                </a:cxn>
                <a:cxn ang="0">
                  <a:pos x="0" y="21"/>
                </a:cxn>
              </a:cxnLst>
              <a:rect l="0" t="0" r="r" b="b"/>
              <a:pathLst>
                <a:path w="2" h="21">
                  <a:moveTo>
                    <a:pt x="0" y="21"/>
                  </a:moveTo>
                  <a:lnTo>
                    <a:pt x="2" y="0"/>
                  </a:lnTo>
                  <a:lnTo>
                    <a:pt x="2" y="0"/>
                  </a:lnTo>
                  <a:lnTo>
                    <a:pt x="0" y="11"/>
                  </a:lnTo>
                  <a:lnTo>
                    <a:pt x="0" y="21"/>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93"/>
            <p:cNvSpPr>
              <a:spLocks noEditPoints="1"/>
            </p:cNvSpPr>
            <p:nvPr/>
          </p:nvSpPr>
          <p:spPr bwMode="auto">
            <a:xfrm>
              <a:off x="3678239" y="2654301"/>
              <a:ext cx="938213" cy="2063750"/>
            </a:xfrm>
            <a:custGeom>
              <a:avLst/>
              <a:gdLst/>
              <a:ahLst/>
              <a:cxnLst>
                <a:cxn ang="0">
                  <a:pos x="240" y="366"/>
                </a:cxn>
                <a:cxn ang="0">
                  <a:pos x="193" y="342"/>
                </a:cxn>
                <a:cxn ang="0">
                  <a:pos x="184" y="346"/>
                </a:cxn>
                <a:cxn ang="0">
                  <a:pos x="182" y="318"/>
                </a:cxn>
                <a:cxn ang="0">
                  <a:pos x="138" y="284"/>
                </a:cxn>
                <a:cxn ang="0">
                  <a:pos x="104" y="275"/>
                </a:cxn>
                <a:cxn ang="0">
                  <a:pos x="97" y="273"/>
                </a:cxn>
                <a:cxn ang="0">
                  <a:pos x="66" y="282"/>
                </a:cxn>
                <a:cxn ang="0">
                  <a:pos x="49" y="243"/>
                </a:cxn>
                <a:cxn ang="0">
                  <a:pos x="31" y="206"/>
                </a:cxn>
                <a:cxn ang="0">
                  <a:pos x="67" y="176"/>
                </a:cxn>
                <a:cxn ang="0">
                  <a:pos x="78" y="169"/>
                </a:cxn>
                <a:cxn ang="0">
                  <a:pos x="94" y="168"/>
                </a:cxn>
                <a:cxn ang="0">
                  <a:pos x="127" y="139"/>
                </a:cxn>
                <a:cxn ang="0">
                  <a:pos x="160" y="111"/>
                </a:cxn>
                <a:cxn ang="0">
                  <a:pos x="198" y="98"/>
                </a:cxn>
                <a:cxn ang="0">
                  <a:pos x="190" y="88"/>
                </a:cxn>
                <a:cxn ang="0">
                  <a:pos x="206" y="84"/>
                </a:cxn>
                <a:cxn ang="0">
                  <a:pos x="218" y="60"/>
                </a:cxn>
                <a:cxn ang="0">
                  <a:pos x="208" y="41"/>
                </a:cxn>
                <a:cxn ang="0">
                  <a:pos x="179" y="59"/>
                </a:cxn>
                <a:cxn ang="0">
                  <a:pos x="162" y="62"/>
                </a:cxn>
                <a:cxn ang="0">
                  <a:pos x="151" y="47"/>
                </a:cxn>
                <a:cxn ang="0">
                  <a:pos x="199" y="24"/>
                </a:cxn>
                <a:cxn ang="0">
                  <a:pos x="203" y="17"/>
                </a:cxn>
                <a:cxn ang="0">
                  <a:pos x="201" y="6"/>
                </a:cxn>
                <a:cxn ang="0">
                  <a:pos x="205" y="2"/>
                </a:cxn>
                <a:cxn ang="0">
                  <a:pos x="180" y="17"/>
                </a:cxn>
                <a:cxn ang="0">
                  <a:pos x="176" y="17"/>
                </a:cxn>
                <a:cxn ang="0">
                  <a:pos x="152" y="16"/>
                </a:cxn>
                <a:cxn ang="0">
                  <a:pos x="143" y="6"/>
                </a:cxn>
                <a:cxn ang="0">
                  <a:pos x="112" y="0"/>
                </a:cxn>
                <a:cxn ang="0">
                  <a:pos x="71" y="15"/>
                </a:cxn>
                <a:cxn ang="0">
                  <a:pos x="53" y="29"/>
                </a:cxn>
                <a:cxn ang="0">
                  <a:pos x="68" y="28"/>
                </a:cxn>
                <a:cxn ang="0">
                  <a:pos x="70" y="33"/>
                </a:cxn>
                <a:cxn ang="0">
                  <a:pos x="70" y="46"/>
                </a:cxn>
                <a:cxn ang="0">
                  <a:pos x="60" y="56"/>
                </a:cxn>
                <a:cxn ang="0">
                  <a:pos x="51" y="79"/>
                </a:cxn>
                <a:cxn ang="0">
                  <a:pos x="25" y="102"/>
                </a:cxn>
                <a:cxn ang="0">
                  <a:pos x="3" y="164"/>
                </a:cxn>
                <a:cxn ang="0">
                  <a:pos x="4" y="198"/>
                </a:cxn>
                <a:cxn ang="0">
                  <a:pos x="8" y="169"/>
                </a:cxn>
                <a:cxn ang="0">
                  <a:pos x="27" y="242"/>
                </a:cxn>
                <a:cxn ang="0">
                  <a:pos x="55" y="274"/>
                </a:cxn>
                <a:cxn ang="0">
                  <a:pos x="70" y="293"/>
                </a:cxn>
                <a:cxn ang="0">
                  <a:pos x="83" y="312"/>
                </a:cxn>
                <a:cxn ang="0">
                  <a:pos x="102" y="404"/>
                </a:cxn>
                <a:cxn ang="0">
                  <a:pos x="171" y="514"/>
                </a:cxn>
                <a:cxn ang="0">
                  <a:pos x="185" y="535"/>
                </a:cxn>
                <a:cxn ang="0">
                  <a:pos x="194" y="544"/>
                </a:cxn>
                <a:cxn ang="0">
                  <a:pos x="203" y="540"/>
                </a:cxn>
                <a:cxn ang="0">
                  <a:pos x="190" y="517"/>
                </a:cxn>
                <a:cxn ang="0">
                  <a:pos x="194" y="507"/>
                </a:cxn>
                <a:cxn ang="0">
                  <a:pos x="211" y="470"/>
                </a:cxn>
                <a:cxn ang="0">
                  <a:pos x="236" y="425"/>
                </a:cxn>
              </a:cxnLst>
              <a:rect l="0" t="0" r="r" b="b"/>
              <a:pathLst>
                <a:path w="250" h="550">
                  <a:moveTo>
                    <a:pt x="136" y="279"/>
                  </a:moveTo>
                  <a:cubicBezTo>
                    <a:pt x="139" y="279"/>
                    <a:pt x="139" y="279"/>
                    <a:pt x="139" y="279"/>
                  </a:cubicBezTo>
                  <a:cubicBezTo>
                    <a:pt x="136" y="279"/>
                    <a:pt x="136" y="279"/>
                    <a:pt x="136" y="279"/>
                  </a:cubicBezTo>
                  <a:cubicBezTo>
                    <a:pt x="136" y="279"/>
                    <a:pt x="136" y="279"/>
                    <a:pt x="136" y="279"/>
                  </a:cubicBezTo>
                  <a:moveTo>
                    <a:pt x="235" y="405"/>
                  </a:moveTo>
                  <a:cubicBezTo>
                    <a:pt x="240" y="398"/>
                    <a:pt x="245" y="388"/>
                    <a:pt x="250" y="381"/>
                  </a:cubicBezTo>
                  <a:cubicBezTo>
                    <a:pt x="247" y="367"/>
                    <a:pt x="247" y="367"/>
                    <a:pt x="247" y="367"/>
                  </a:cubicBezTo>
                  <a:cubicBezTo>
                    <a:pt x="240" y="366"/>
                    <a:pt x="240" y="366"/>
                    <a:pt x="240" y="366"/>
                  </a:cubicBezTo>
                  <a:cubicBezTo>
                    <a:pt x="227" y="354"/>
                    <a:pt x="227" y="354"/>
                    <a:pt x="227" y="354"/>
                  </a:cubicBezTo>
                  <a:cubicBezTo>
                    <a:pt x="213" y="351"/>
                    <a:pt x="213" y="351"/>
                    <a:pt x="213" y="351"/>
                  </a:cubicBezTo>
                  <a:cubicBezTo>
                    <a:pt x="210" y="353"/>
                    <a:pt x="210" y="353"/>
                    <a:pt x="210" y="353"/>
                  </a:cubicBezTo>
                  <a:cubicBezTo>
                    <a:pt x="209" y="353"/>
                    <a:pt x="209" y="353"/>
                    <a:pt x="209" y="353"/>
                  </a:cubicBezTo>
                  <a:cubicBezTo>
                    <a:pt x="209" y="353"/>
                    <a:pt x="209" y="353"/>
                    <a:pt x="209" y="353"/>
                  </a:cubicBezTo>
                  <a:cubicBezTo>
                    <a:pt x="207" y="346"/>
                    <a:pt x="207" y="346"/>
                    <a:pt x="207" y="346"/>
                  </a:cubicBezTo>
                  <a:cubicBezTo>
                    <a:pt x="197" y="342"/>
                    <a:pt x="197" y="342"/>
                    <a:pt x="197" y="342"/>
                  </a:cubicBezTo>
                  <a:cubicBezTo>
                    <a:pt x="193" y="342"/>
                    <a:pt x="193" y="342"/>
                    <a:pt x="193" y="342"/>
                  </a:cubicBezTo>
                  <a:cubicBezTo>
                    <a:pt x="193" y="344"/>
                    <a:pt x="193" y="344"/>
                    <a:pt x="193" y="344"/>
                  </a:cubicBezTo>
                  <a:cubicBezTo>
                    <a:pt x="192" y="346"/>
                    <a:pt x="192" y="346"/>
                    <a:pt x="192" y="346"/>
                  </a:cubicBezTo>
                  <a:cubicBezTo>
                    <a:pt x="192" y="344"/>
                    <a:pt x="192" y="344"/>
                    <a:pt x="192" y="344"/>
                  </a:cubicBezTo>
                  <a:cubicBezTo>
                    <a:pt x="192" y="340"/>
                    <a:pt x="192" y="340"/>
                    <a:pt x="192" y="340"/>
                  </a:cubicBezTo>
                  <a:cubicBezTo>
                    <a:pt x="190" y="339"/>
                    <a:pt x="190" y="339"/>
                    <a:pt x="190" y="339"/>
                  </a:cubicBezTo>
                  <a:cubicBezTo>
                    <a:pt x="184" y="340"/>
                    <a:pt x="184" y="340"/>
                    <a:pt x="184" y="340"/>
                  </a:cubicBezTo>
                  <a:cubicBezTo>
                    <a:pt x="184" y="345"/>
                    <a:pt x="184" y="345"/>
                    <a:pt x="184" y="345"/>
                  </a:cubicBezTo>
                  <a:cubicBezTo>
                    <a:pt x="184" y="346"/>
                    <a:pt x="184" y="346"/>
                    <a:pt x="184" y="346"/>
                  </a:cubicBezTo>
                  <a:cubicBezTo>
                    <a:pt x="184" y="346"/>
                    <a:pt x="184" y="346"/>
                    <a:pt x="184" y="346"/>
                  </a:cubicBezTo>
                  <a:cubicBezTo>
                    <a:pt x="184" y="345"/>
                    <a:pt x="184" y="345"/>
                    <a:pt x="184" y="345"/>
                  </a:cubicBezTo>
                  <a:cubicBezTo>
                    <a:pt x="183" y="343"/>
                    <a:pt x="183" y="343"/>
                    <a:pt x="183" y="343"/>
                  </a:cubicBezTo>
                  <a:cubicBezTo>
                    <a:pt x="181" y="344"/>
                    <a:pt x="181" y="344"/>
                    <a:pt x="181" y="344"/>
                  </a:cubicBezTo>
                  <a:cubicBezTo>
                    <a:pt x="182" y="339"/>
                    <a:pt x="182" y="339"/>
                    <a:pt x="182" y="339"/>
                  </a:cubicBezTo>
                  <a:cubicBezTo>
                    <a:pt x="186" y="329"/>
                    <a:pt x="186" y="329"/>
                    <a:pt x="186" y="329"/>
                  </a:cubicBezTo>
                  <a:cubicBezTo>
                    <a:pt x="184" y="328"/>
                    <a:pt x="184" y="328"/>
                    <a:pt x="184" y="328"/>
                  </a:cubicBezTo>
                  <a:cubicBezTo>
                    <a:pt x="182" y="318"/>
                    <a:pt x="182" y="318"/>
                    <a:pt x="182" y="318"/>
                  </a:cubicBezTo>
                  <a:cubicBezTo>
                    <a:pt x="171" y="308"/>
                    <a:pt x="171" y="308"/>
                    <a:pt x="171" y="308"/>
                  </a:cubicBezTo>
                  <a:cubicBezTo>
                    <a:pt x="158" y="305"/>
                    <a:pt x="158" y="305"/>
                    <a:pt x="158" y="305"/>
                  </a:cubicBezTo>
                  <a:cubicBezTo>
                    <a:pt x="152" y="301"/>
                    <a:pt x="152" y="301"/>
                    <a:pt x="152" y="301"/>
                  </a:cubicBezTo>
                  <a:cubicBezTo>
                    <a:pt x="152" y="299"/>
                    <a:pt x="152" y="298"/>
                    <a:pt x="152" y="296"/>
                  </a:cubicBezTo>
                  <a:cubicBezTo>
                    <a:pt x="146" y="290"/>
                    <a:pt x="146" y="290"/>
                    <a:pt x="146" y="290"/>
                  </a:cubicBezTo>
                  <a:cubicBezTo>
                    <a:pt x="143" y="291"/>
                    <a:pt x="143" y="291"/>
                    <a:pt x="143" y="291"/>
                  </a:cubicBezTo>
                  <a:cubicBezTo>
                    <a:pt x="143" y="285"/>
                    <a:pt x="143" y="285"/>
                    <a:pt x="143" y="285"/>
                  </a:cubicBezTo>
                  <a:cubicBezTo>
                    <a:pt x="138" y="284"/>
                    <a:pt x="138" y="284"/>
                    <a:pt x="138" y="284"/>
                  </a:cubicBezTo>
                  <a:cubicBezTo>
                    <a:pt x="136" y="279"/>
                    <a:pt x="136" y="279"/>
                    <a:pt x="136" y="279"/>
                  </a:cubicBezTo>
                  <a:cubicBezTo>
                    <a:pt x="128" y="281"/>
                    <a:pt x="128" y="281"/>
                    <a:pt x="128" y="281"/>
                  </a:cubicBezTo>
                  <a:cubicBezTo>
                    <a:pt x="128" y="281"/>
                    <a:pt x="128" y="281"/>
                    <a:pt x="128" y="281"/>
                  </a:cubicBezTo>
                  <a:cubicBezTo>
                    <a:pt x="122" y="280"/>
                    <a:pt x="122" y="280"/>
                    <a:pt x="122" y="280"/>
                  </a:cubicBezTo>
                  <a:cubicBezTo>
                    <a:pt x="116" y="279"/>
                    <a:pt x="116" y="279"/>
                    <a:pt x="116" y="279"/>
                  </a:cubicBezTo>
                  <a:cubicBezTo>
                    <a:pt x="110" y="269"/>
                    <a:pt x="110" y="269"/>
                    <a:pt x="110" y="269"/>
                  </a:cubicBezTo>
                  <a:cubicBezTo>
                    <a:pt x="105" y="274"/>
                    <a:pt x="105" y="274"/>
                    <a:pt x="105" y="274"/>
                  </a:cubicBezTo>
                  <a:cubicBezTo>
                    <a:pt x="104" y="275"/>
                    <a:pt x="104" y="275"/>
                    <a:pt x="104" y="275"/>
                  </a:cubicBezTo>
                  <a:cubicBezTo>
                    <a:pt x="105" y="285"/>
                    <a:pt x="105" y="285"/>
                    <a:pt x="105" y="285"/>
                  </a:cubicBezTo>
                  <a:cubicBezTo>
                    <a:pt x="103" y="285"/>
                    <a:pt x="103" y="285"/>
                    <a:pt x="103" y="285"/>
                  </a:cubicBezTo>
                  <a:cubicBezTo>
                    <a:pt x="103" y="272"/>
                    <a:pt x="103" y="272"/>
                    <a:pt x="103" y="272"/>
                  </a:cubicBezTo>
                  <a:cubicBezTo>
                    <a:pt x="103" y="271"/>
                    <a:pt x="103" y="271"/>
                    <a:pt x="103" y="271"/>
                  </a:cubicBezTo>
                  <a:cubicBezTo>
                    <a:pt x="106" y="269"/>
                    <a:pt x="106" y="269"/>
                    <a:pt x="106" y="269"/>
                  </a:cubicBezTo>
                  <a:cubicBezTo>
                    <a:pt x="104" y="267"/>
                    <a:pt x="104" y="267"/>
                    <a:pt x="104" y="267"/>
                  </a:cubicBezTo>
                  <a:cubicBezTo>
                    <a:pt x="102" y="269"/>
                    <a:pt x="102" y="269"/>
                    <a:pt x="102" y="269"/>
                  </a:cubicBezTo>
                  <a:cubicBezTo>
                    <a:pt x="97" y="273"/>
                    <a:pt x="97" y="273"/>
                    <a:pt x="97" y="273"/>
                  </a:cubicBezTo>
                  <a:cubicBezTo>
                    <a:pt x="97" y="273"/>
                    <a:pt x="97" y="273"/>
                    <a:pt x="97" y="273"/>
                  </a:cubicBezTo>
                  <a:cubicBezTo>
                    <a:pt x="94" y="274"/>
                    <a:pt x="94" y="274"/>
                    <a:pt x="94" y="274"/>
                  </a:cubicBezTo>
                  <a:cubicBezTo>
                    <a:pt x="91" y="274"/>
                    <a:pt x="91" y="274"/>
                    <a:pt x="91" y="274"/>
                  </a:cubicBezTo>
                  <a:cubicBezTo>
                    <a:pt x="85" y="290"/>
                    <a:pt x="85" y="290"/>
                    <a:pt x="85" y="290"/>
                  </a:cubicBezTo>
                  <a:cubicBezTo>
                    <a:pt x="79" y="283"/>
                    <a:pt x="79" y="283"/>
                    <a:pt x="79" y="283"/>
                  </a:cubicBezTo>
                  <a:cubicBezTo>
                    <a:pt x="77" y="280"/>
                    <a:pt x="77" y="280"/>
                    <a:pt x="77" y="280"/>
                  </a:cubicBezTo>
                  <a:cubicBezTo>
                    <a:pt x="70" y="282"/>
                    <a:pt x="70" y="282"/>
                    <a:pt x="70" y="282"/>
                  </a:cubicBezTo>
                  <a:cubicBezTo>
                    <a:pt x="66" y="282"/>
                    <a:pt x="66" y="282"/>
                    <a:pt x="66" y="282"/>
                  </a:cubicBezTo>
                  <a:cubicBezTo>
                    <a:pt x="66" y="280"/>
                    <a:pt x="66" y="280"/>
                    <a:pt x="66" y="280"/>
                  </a:cubicBezTo>
                  <a:cubicBezTo>
                    <a:pt x="62" y="270"/>
                    <a:pt x="62" y="270"/>
                    <a:pt x="62" y="270"/>
                  </a:cubicBezTo>
                  <a:cubicBezTo>
                    <a:pt x="66" y="249"/>
                    <a:pt x="66" y="249"/>
                    <a:pt x="66" y="249"/>
                  </a:cubicBezTo>
                  <a:cubicBezTo>
                    <a:pt x="61" y="244"/>
                    <a:pt x="61" y="244"/>
                    <a:pt x="61" y="244"/>
                  </a:cubicBezTo>
                  <a:cubicBezTo>
                    <a:pt x="55" y="245"/>
                    <a:pt x="55" y="245"/>
                    <a:pt x="55" y="245"/>
                  </a:cubicBezTo>
                  <a:cubicBezTo>
                    <a:pt x="51" y="245"/>
                    <a:pt x="51" y="245"/>
                    <a:pt x="51" y="245"/>
                  </a:cubicBezTo>
                  <a:cubicBezTo>
                    <a:pt x="50" y="244"/>
                    <a:pt x="50" y="244"/>
                    <a:pt x="50" y="244"/>
                  </a:cubicBezTo>
                  <a:cubicBezTo>
                    <a:pt x="49" y="243"/>
                    <a:pt x="49" y="243"/>
                    <a:pt x="49" y="243"/>
                  </a:cubicBezTo>
                  <a:cubicBezTo>
                    <a:pt x="53" y="235"/>
                    <a:pt x="57" y="223"/>
                    <a:pt x="61" y="215"/>
                  </a:cubicBezTo>
                  <a:cubicBezTo>
                    <a:pt x="53" y="215"/>
                    <a:pt x="53" y="215"/>
                    <a:pt x="53" y="215"/>
                  </a:cubicBezTo>
                  <a:cubicBezTo>
                    <a:pt x="52" y="215"/>
                    <a:pt x="52" y="215"/>
                    <a:pt x="52" y="215"/>
                  </a:cubicBezTo>
                  <a:cubicBezTo>
                    <a:pt x="45" y="228"/>
                    <a:pt x="45" y="228"/>
                    <a:pt x="45" y="228"/>
                  </a:cubicBezTo>
                  <a:cubicBezTo>
                    <a:pt x="35" y="229"/>
                    <a:pt x="35" y="229"/>
                    <a:pt x="35" y="229"/>
                  </a:cubicBezTo>
                  <a:cubicBezTo>
                    <a:pt x="34" y="228"/>
                    <a:pt x="34" y="228"/>
                    <a:pt x="34" y="228"/>
                  </a:cubicBezTo>
                  <a:cubicBezTo>
                    <a:pt x="31" y="223"/>
                    <a:pt x="31" y="223"/>
                    <a:pt x="31" y="223"/>
                  </a:cubicBezTo>
                  <a:cubicBezTo>
                    <a:pt x="31" y="206"/>
                    <a:pt x="31" y="206"/>
                    <a:pt x="31" y="206"/>
                  </a:cubicBezTo>
                  <a:cubicBezTo>
                    <a:pt x="34" y="198"/>
                    <a:pt x="38" y="188"/>
                    <a:pt x="41" y="180"/>
                  </a:cubicBezTo>
                  <a:cubicBezTo>
                    <a:pt x="53" y="170"/>
                    <a:pt x="53" y="170"/>
                    <a:pt x="53" y="170"/>
                  </a:cubicBezTo>
                  <a:cubicBezTo>
                    <a:pt x="52" y="172"/>
                    <a:pt x="52" y="172"/>
                    <a:pt x="52" y="172"/>
                  </a:cubicBezTo>
                  <a:cubicBezTo>
                    <a:pt x="54" y="172"/>
                    <a:pt x="54" y="172"/>
                    <a:pt x="54" y="172"/>
                  </a:cubicBezTo>
                  <a:cubicBezTo>
                    <a:pt x="60" y="171"/>
                    <a:pt x="60" y="171"/>
                    <a:pt x="60" y="171"/>
                  </a:cubicBezTo>
                  <a:cubicBezTo>
                    <a:pt x="61" y="171"/>
                    <a:pt x="61" y="171"/>
                    <a:pt x="61" y="171"/>
                  </a:cubicBezTo>
                  <a:cubicBezTo>
                    <a:pt x="61" y="174"/>
                    <a:pt x="61" y="174"/>
                    <a:pt x="61" y="174"/>
                  </a:cubicBezTo>
                  <a:cubicBezTo>
                    <a:pt x="67" y="176"/>
                    <a:pt x="67" y="176"/>
                    <a:pt x="67" y="176"/>
                  </a:cubicBezTo>
                  <a:cubicBezTo>
                    <a:pt x="69" y="170"/>
                    <a:pt x="69" y="170"/>
                    <a:pt x="69" y="170"/>
                  </a:cubicBezTo>
                  <a:cubicBezTo>
                    <a:pt x="68" y="170"/>
                    <a:pt x="67" y="170"/>
                    <a:pt x="65" y="170"/>
                  </a:cubicBezTo>
                  <a:cubicBezTo>
                    <a:pt x="67" y="168"/>
                    <a:pt x="67" y="168"/>
                    <a:pt x="67" y="168"/>
                  </a:cubicBezTo>
                  <a:cubicBezTo>
                    <a:pt x="67" y="168"/>
                    <a:pt x="67" y="168"/>
                    <a:pt x="67" y="168"/>
                  </a:cubicBezTo>
                  <a:cubicBezTo>
                    <a:pt x="67" y="168"/>
                    <a:pt x="67" y="168"/>
                    <a:pt x="67" y="168"/>
                  </a:cubicBezTo>
                  <a:cubicBezTo>
                    <a:pt x="71" y="170"/>
                    <a:pt x="71" y="170"/>
                    <a:pt x="71" y="170"/>
                  </a:cubicBezTo>
                  <a:cubicBezTo>
                    <a:pt x="73" y="170"/>
                    <a:pt x="73" y="170"/>
                    <a:pt x="73" y="170"/>
                  </a:cubicBezTo>
                  <a:cubicBezTo>
                    <a:pt x="78" y="169"/>
                    <a:pt x="78" y="169"/>
                    <a:pt x="78" y="169"/>
                  </a:cubicBezTo>
                  <a:cubicBezTo>
                    <a:pt x="80" y="173"/>
                    <a:pt x="80" y="173"/>
                    <a:pt x="80" y="173"/>
                  </a:cubicBezTo>
                  <a:cubicBezTo>
                    <a:pt x="85" y="172"/>
                    <a:pt x="85" y="172"/>
                    <a:pt x="85" y="172"/>
                  </a:cubicBezTo>
                  <a:cubicBezTo>
                    <a:pt x="85" y="173"/>
                    <a:pt x="85" y="173"/>
                    <a:pt x="85" y="173"/>
                  </a:cubicBezTo>
                  <a:cubicBezTo>
                    <a:pt x="86" y="177"/>
                    <a:pt x="86" y="177"/>
                    <a:pt x="86" y="177"/>
                  </a:cubicBezTo>
                  <a:cubicBezTo>
                    <a:pt x="84" y="187"/>
                    <a:pt x="84" y="187"/>
                    <a:pt x="84" y="187"/>
                  </a:cubicBezTo>
                  <a:cubicBezTo>
                    <a:pt x="86" y="197"/>
                    <a:pt x="86" y="197"/>
                    <a:pt x="86" y="197"/>
                  </a:cubicBezTo>
                  <a:cubicBezTo>
                    <a:pt x="91" y="188"/>
                    <a:pt x="91" y="188"/>
                    <a:pt x="91" y="188"/>
                  </a:cubicBezTo>
                  <a:cubicBezTo>
                    <a:pt x="94" y="168"/>
                    <a:pt x="94" y="168"/>
                    <a:pt x="94" y="168"/>
                  </a:cubicBezTo>
                  <a:cubicBezTo>
                    <a:pt x="100" y="161"/>
                    <a:pt x="100" y="161"/>
                    <a:pt x="100" y="161"/>
                  </a:cubicBezTo>
                  <a:cubicBezTo>
                    <a:pt x="107" y="157"/>
                    <a:pt x="115" y="152"/>
                    <a:pt x="121" y="148"/>
                  </a:cubicBezTo>
                  <a:cubicBezTo>
                    <a:pt x="123" y="146"/>
                    <a:pt x="123" y="146"/>
                    <a:pt x="123" y="146"/>
                  </a:cubicBezTo>
                  <a:cubicBezTo>
                    <a:pt x="124" y="146"/>
                    <a:pt x="124" y="146"/>
                    <a:pt x="124" y="146"/>
                  </a:cubicBezTo>
                  <a:cubicBezTo>
                    <a:pt x="126" y="134"/>
                    <a:pt x="126" y="134"/>
                    <a:pt x="126" y="134"/>
                  </a:cubicBezTo>
                  <a:cubicBezTo>
                    <a:pt x="130" y="129"/>
                    <a:pt x="130" y="129"/>
                    <a:pt x="130" y="129"/>
                  </a:cubicBezTo>
                  <a:cubicBezTo>
                    <a:pt x="132" y="128"/>
                    <a:pt x="132" y="128"/>
                    <a:pt x="132" y="128"/>
                  </a:cubicBezTo>
                  <a:cubicBezTo>
                    <a:pt x="127" y="139"/>
                    <a:pt x="127" y="139"/>
                    <a:pt x="127" y="139"/>
                  </a:cubicBezTo>
                  <a:cubicBezTo>
                    <a:pt x="132" y="134"/>
                    <a:pt x="132" y="134"/>
                    <a:pt x="132" y="134"/>
                  </a:cubicBezTo>
                  <a:cubicBezTo>
                    <a:pt x="133" y="128"/>
                    <a:pt x="133" y="128"/>
                    <a:pt x="133" y="128"/>
                  </a:cubicBezTo>
                  <a:cubicBezTo>
                    <a:pt x="133" y="131"/>
                    <a:pt x="133" y="131"/>
                    <a:pt x="133" y="131"/>
                  </a:cubicBezTo>
                  <a:cubicBezTo>
                    <a:pt x="136" y="130"/>
                    <a:pt x="136" y="130"/>
                    <a:pt x="136" y="130"/>
                  </a:cubicBezTo>
                  <a:cubicBezTo>
                    <a:pt x="141" y="123"/>
                    <a:pt x="141" y="123"/>
                    <a:pt x="141" y="123"/>
                  </a:cubicBezTo>
                  <a:cubicBezTo>
                    <a:pt x="156" y="120"/>
                    <a:pt x="156" y="120"/>
                    <a:pt x="156" y="120"/>
                  </a:cubicBezTo>
                  <a:cubicBezTo>
                    <a:pt x="154" y="117"/>
                    <a:pt x="154" y="117"/>
                    <a:pt x="154" y="117"/>
                  </a:cubicBezTo>
                  <a:cubicBezTo>
                    <a:pt x="160" y="111"/>
                    <a:pt x="160" y="111"/>
                    <a:pt x="160" y="111"/>
                  </a:cubicBezTo>
                  <a:cubicBezTo>
                    <a:pt x="167" y="108"/>
                    <a:pt x="167" y="108"/>
                    <a:pt x="167" y="108"/>
                  </a:cubicBezTo>
                  <a:cubicBezTo>
                    <a:pt x="182" y="103"/>
                    <a:pt x="182" y="103"/>
                    <a:pt x="182" y="103"/>
                  </a:cubicBezTo>
                  <a:cubicBezTo>
                    <a:pt x="183" y="104"/>
                    <a:pt x="183" y="104"/>
                    <a:pt x="183" y="104"/>
                  </a:cubicBezTo>
                  <a:cubicBezTo>
                    <a:pt x="183" y="104"/>
                    <a:pt x="183" y="104"/>
                    <a:pt x="183" y="104"/>
                  </a:cubicBezTo>
                  <a:cubicBezTo>
                    <a:pt x="174" y="109"/>
                    <a:pt x="174" y="109"/>
                    <a:pt x="174" y="109"/>
                  </a:cubicBezTo>
                  <a:cubicBezTo>
                    <a:pt x="174" y="112"/>
                    <a:pt x="174" y="112"/>
                    <a:pt x="174" y="112"/>
                  </a:cubicBezTo>
                  <a:cubicBezTo>
                    <a:pt x="182" y="109"/>
                    <a:pt x="191" y="105"/>
                    <a:pt x="198" y="102"/>
                  </a:cubicBezTo>
                  <a:cubicBezTo>
                    <a:pt x="198" y="98"/>
                    <a:pt x="198" y="98"/>
                    <a:pt x="198" y="98"/>
                  </a:cubicBezTo>
                  <a:cubicBezTo>
                    <a:pt x="192" y="103"/>
                    <a:pt x="192" y="103"/>
                    <a:pt x="192" y="103"/>
                  </a:cubicBezTo>
                  <a:cubicBezTo>
                    <a:pt x="188" y="102"/>
                    <a:pt x="188" y="102"/>
                    <a:pt x="188" y="102"/>
                  </a:cubicBezTo>
                  <a:cubicBezTo>
                    <a:pt x="185" y="101"/>
                    <a:pt x="185" y="101"/>
                    <a:pt x="185" y="101"/>
                  </a:cubicBezTo>
                  <a:cubicBezTo>
                    <a:pt x="184" y="100"/>
                    <a:pt x="184" y="100"/>
                    <a:pt x="184" y="100"/>
                  </a:cubicBezTo>
                  <a:cubicBezTo>
                    <a:pt x="187" y="94"/>
                    <a:pt x="187" y="94"/>
                    <a:pt x="187" y="94"/>
                  </a:cubicBezTo>
                  <a:cubicBezTo>
                    <a:pt x="184" y="92"/>
                    <a:pt x="184" y="92"/>
                    <a:pt x="184" y="92"/>
                  </a:cubicBezTo>
                  <a:cubicBezTo>
                    <a:pt x="191" y="91"/>
                    <a:pt x="191" y="91"/>
                    <a:pt x="191" y="91"/>
                  </a:cubicBezTo>
                  <a:cubicBezTo>
                    <a:pt x="190" y="88"/>
                    <a:pt x="190" y="88"/>
                    <a:pt x="190" y="88"/>
                  </a:cubicBezTo>
                  <a:cubicBezTo>
                    <a:pt x="178" y="91"/>
                    <a:pt x="178" y="91"/>
                    <a:pt x="178" y="91"/>
                  </a:cubicBezTo>
                  <a:cubicBezTo>
                    <a:pt x="178" y="91"/>
                    <a:pt x="178" y="91"/>
                    <a:pt x="178" y="91"/>
                  </a:cubicBezTo>
                  <a:cubicBezTo>
                    <a:pt x="166" y="97"/>
                    <a:pt x="166" y="97"/>
                    <a:pt x="166" y="97"/>
                  </a:cubicBezTo>
                  <a:cubicBezTo>
                    <a:pt x="177" y="90"/>
                    <a:pt x="177" y="90"/>
                    <a:pt x="177" y="90"/>
                  </a:cubicBezTo>
                  <a:cubicBezTo>
                    <a:pt x="177" y="90"/>
                    <a:pt x="177" y="90"/>
                    <a:pt x="177" y="90"/>
                  </a:cubicBezTo>
                  <a:cubicBezTo>
                    <a:pt x="183" y="86"/>
                    <a:pt x="183" y="86"/>
                    <a:pt x="183" y="86"/>
                  </a:cubicBezTo>
                  <a:cubicBezTo>
                    <a:pt x="188" y="84"/>
                    <a:pt x="188" y="84"/>
                    <a:pt x="188" y="84"/>
                  </a:cubicBezTo>
                  <a:cubicBezTo>
                    <a:pt x="206" y="84"/>
                    <a:pt x="206" y="84"/>
                    <a:pt x="206" y="84"/>
                  </a:cubicBezTo>
                  <a:cubicBezTo>
                    <a:pt x="207" y="84"/>
                    <a:pt x="207" y="84"/>
                    <a:pt x="207" y="84"/>
                  </a:cubicBezTo>
                  <a:cubicBezTo>
                    <a:pt x="210" y="83"/>
                    <a:pt x="210" y="83"/>
                    <a:pt x="210" y="83"/>
                  </a:cubicBezTo>
                  <a:cubicBezTo>
                    <a:pt x="225" y="77"/>
                    <a:pt x="225" y="77"/>
                    <a:pt x="225" y="77"/>
                  </a:cubicBezTo>
                  <a:cubicBezTo>
                    <a:pt x="227" y="73"/>
                    <a:pt x="227" y="73"/>
                    <a:pt x="227" y="73"/>
                  </a:cubicBezTo>
                  <a:cubicBezTo>
                    <a:pt x="222" y="68"/>
                    <a:pt x="222" y="68"/>
                    <a:pt x="222" y="68"/>
                  </a:cubicBezTo>
                  <a:cubicBezTo>
                    <a:pt x="225" y="67"/>
                    <a:pt x="225" y="67"/>
                    <a:pt x="225" y="67"/>
                  </a:cubicBezTo>
                  <a:cubicBezTo>
                    <a:pt x="219" y="64"/>
                    <a:pt x="219" y="64"/>
                    <a:pt x="219" y="64"/>
                  </a:cubicBezTo>
                  <a:cubicBezTo>
                    <a:pt x="218" y="60"/>
                    <a:pt x="218" y="60"/>
                    <a:pt x="218" y="60"/>
                  </a:cubicBezTo>
                  <a:cubicBezTo>
                    <a:pt x="222" y="57"/>
                    <a:pt x="222" y="57"/>
                    <a:pt x="222" y="57"/>
                  </a:cubicBezTo>
                  <a:cubicBezTo>
                    <a:pt x="222" y="45"/>
                    <a:pt x="222" y="45"/>
                    <a:pt x="222" y="45"/>
                  </a:cubicBezTo>
                  <a:cubicBezTo>
                    <a:pt x="216" y="48"/>
                    <a:pt x="216" y="48"/>
                    <a:pt x="216" y="48"/>
                  </a:cubicBezTo>
                  <a:cubicBezTo>
                    <a:pt x="208" y="52"/>
                    <a:pt x="208" y="52"/>
                    <a:pt x="208" y="52"/>
                  </a:cubicBezTo>
                  <a:cubicBezTo>
                    <a:pt x="207" y="48"/>
                    <a:pt x="207" y="48"/>
                    <a:pt x="207" y="48"/>
                  </a:cubicBezTo>
                  <a:cubicBezTo>
                    <a:pt x="208" y="47"/>
                    <a:pt x="208" y="47"/>
                    <a:pt x="208" y="47"/>
                  </a:cubicBezTo>
                  <a:cubicBezTo>
                    <a:pt x="212" y="42"/>
                    <a:pt x="212" y="42"/>
                    <a:pt x="212" y="42"/>
                  </a:cubicBezTo>
                  <a:cubicBezTo>
                    <a:pt x="208" y="41"/>
                    <a:pt x="208" y="41"/>
                    <a:pt x="208" y="41"/>
                  </a:cubicBezTo>
                  <a:cubicBezTo>
                    <a:pt x="210" y="40"/>
                    <a:pt x="210" y="40"/>
                    <a:pt x="210" y="40"/>
                  </a:cubicBezTo>
                  <a:cubicBezTo>
                    <a:pt x="207" y="37"/>
                    <a:pt x="207" y="37"/>
                    <a:pt x="207" y="37"/>
                  </a:cubicBezTo>
                  <a:cubicBezTo>
                    <a:pt x="203" y="37"/>
                    <a:pt x="203" y="37"/>
                    <a:pt x="203" y="37"/>
                  </a:cubicBezTo>
                  <a:cubicBezTo>
                    <a:pt x="197" y="37"/>
                    <a:pt x="197" y="37"/>
                    <a:pt x="197" y="37"/>
                  </a:cubicBezTo>
                  <a:cubicBezTo>
                    <a:pt x="190" y="46"/>
                    <a:pt x="190" y="46"/>
                    <a:pt x="190" y="46"/>
                  </a:cubicBezTo>
                  <a:cubicBezTo>
                    <a:pt x="184" y="49"/>
                    <a:pt x="184" y="49"/>
                    <a:pt x="184" y="49"/>
                  </a:cubicBezTo>
                  <a:cubicBezTo>
                    <a:pt x="185" y="51"/>
                    <a:pt x="185" y="51"/>
                    <a:pt x="185" y="51"/>
                  </a:cubicBezTo>
                  <a:cubicBezTo>
                    <a:pt x="179" y="59"/>
                    <a:pt x="179" y="59"/>
                    <a:pt x="179" y="59"/>
                  </a:cubicBezTo>
                  <a:cubicBezTo>
                    <a:pt x="168" y="64"/>
                    <a:pt x="168" y="64"/>
                    <a:pt x="168" y="64"/>
                  </a:cubicBezTo>
                  <a:cubicBezTo>
                    <a:pt x="162" y="73"/>
                    <a:pt x="162" y="73"/>
                    <a:pt x="162" y="73"/>
                  </a:cubicBezTo>
                  <a:cubicBezTo>
                    <a:pt x="155" y="78"/>
                    <a:pt x="155" y="78"/>
                    <a:pt x="155" y="78"/>
                  </a:cubicBezTo>
                  <a:cubicBezTo>
                    <a:pt x="155" y="72"/>
                    <a:pt x="155" y="72"/>
                    <a:pt x="155" y="72"/>
                  </a:cubicBezTo>
                  <a:cubicBezTo>
                    <a:pt x="155" y="70"/>
                    <a:pt x="155" y="70"/>
                    <a:pt x="155" y="70"/>
                  </a:cubicBezTo>
                  <a:cubicBezTo>
                    <a:pt x="160" y="65"/>
                    <a:pt x="160" y="65"/>
                    <a:pt x="160" y="65"/>
                  </a:cubicBezTo>
                  <a:cubicBezTo>
                    <a:pt x="163" y="62"/>
                    <a:pt x="163" y="62"/>
                    <a:pt x="163" y="62"/>
                  </a:cubicBezTo>
                  <a:cubicBezTo>
                    <a:pt x="162" y="62"/>
                    <a:pt x="162" y="62"/>
                    <a:pt x="162" y="62"/>
                  </a:cubicBezTo>
                  <a:cubicBezTo>
                    <a:pt x="157" y="61"/>
                    <a:pt x="157" y="61"/>
                    <a:pt x="157" y="61"/>
                  </a:cubicBezTo>
                  <a:cubicBezTo>
                    <a:pt x="156" y="60"/>
                    <a:pt x="156" y="60"/>
                    <a:pt x="156" y="60"/>
                  </a:cubicBezTo>
                  <a:cubicBezTo>
                    <a:pt x="156" y="59"/>
                    <a:pt x="156" y="59"/>
                    <a:pt x="156" y="59"/>
                  </a:cubicBezTo>
                  <a:cubicBezTo>
                    <a:pt x="150" y="52"/>
                    <a:pt x="150" y="52"/>
                    <a:pt x="150" y="52"/>
                  </a:cubicBezTo>
                  <a:cubicBezTo>
                    <a:pt x="147" y="53"/>
                    <a:pt x="147" y="53"/>
                    <a:pt x="147" y="53"/>
                  </a:cubicBezTo>
                  <a:cubicBezTo>
                    <a:pt x="146" y="53"/>
                    <a:pt x="146" y="53"/>
                    <a:pt x="146" y="53"/>
                  </a:cubicBezTo>
                  <a:cubicBezTo>
                    <a:pt x="147" y="53"/>
                    <a:pt x="147" y="53"/>
                    <a:pt x="147" y="53"/>
                  </a:cubicBezTo>
                  <a:cubicBezTo>
                    <a:pt x="151" y="47"/>
                    <a:pt x="151" y="47"/>
                    <a:pt x="151" y="47"/>
                  </a:cubicBezTo>
                  <a:cubicBezTo>
                    <a:pt x="149" y="45"/>
                    <a:pt x="149" y="45"/>
                    <a:pt x="149" y="45"/>
                  </a:cubicBezTo>
                  <a:cubicBezTo>
                    <a:pt x="158" y="39"/>
                    <a:pt x="158" y="39"/>
                    <a:pt x="158" y="39"/>
                  </a:cubicBezTo>
                  <a:cubicBezTo>
                    <a:pt x="165" y="36"/>
                    <a:pt x="173" y="33"/>
                    <a:pt x="180" y="30"/>
                  </a:cubicBezTo>
                  <a:cubicBezTo>
                    <a:pt x="188" y="27"/>
                    <a:pt x="188" y="27"/>
                    <a:pt x="188" y="27"/>
                  </a:cubicBezTo>
                  <a:cubicBezTo>
                    <a:pt x="192" y="25"/>
                    <a:pt x="192" y="25"/>
                    <a:pt x="192" y="25"/>
                  </a:cubicBezTo>
                  <a:cubicBezTo>
                    <a:pt x="194" y="23"/>
                    <a:pt x="194" y="23"/>
                    <a:pt x="194" y="23"/>
                  </a:cubicBezTo>
                  <a:cubicBezTo>
                    <a:pt x="194" y="22"/>
                    <a:pt x="194" y="22"/>
                    <a:pt x="194" y="22"/>
                  </a:cubicBezTo>
                  <a:cubicBezTo>
                    <a:pt x="199" y="24"/>
                    <a:pt x="199" y="24"/>
                    <a:pt x="199" y="24"/>
                  </a:cubicBezTo>
                  <a:cubicBezTo>
                    <a:pt x="209" y="20"/>
                    <a:pt x="209" y="20"/>
                    <a:pt x="209" y="20"/>
                  </a:cubicBezTo>
                  <a:cubicBezTo>
                    <a:pt x="207" y="19"/>
                    <a:pt x="207" y="19"/>
                    <a:pt x="207" y="19"/>
                  </a:cubicBezTo>
                  <a:cubicBezTo>
                    <a:pt x="214" y="15"/>
                    <a:pt x="214" y="15"/>
                    <a:pt x="214" y="15"/>
                  </a:cubicBezTo>
                  <a:cubicBezTo>
                    <a:pt x="212" y="13"/>
                    <a:pt x="212" y="13"/>
                    <a:pt x="212" y="13"/>
                  </a:cubicBezTo>
                  <a:cubicBezTo>
                    <a:pt x="209" y="13"/>
                    <a:pt x="209" y="13"/>
                    <a:pt x="209" y="13"/>
                  </a:cubicBezTo>
                  <a:cubicBezTo>
                    <a:pt x="208" y="13"/>
                    <a:pt x="208" y="13"/>
                    <a:pt x="208" y="13"/>
                  </a:cubicBezTo>
                  <a:cubicBezTo>
                    <a:pt x="207" y="14"/>
                    <a:pt x="207" y="14"/>
                    <a:pt x="207" y="14"/>
                  </a:cubicBezTo>
                  <a:cubicBezTo>
                    <a:pt x="203" y="17"/>
                    <a:pt x="203" y="17"/>
                    <a:pt x="203" y="17"/>
                  </a:cubicBezTo>
                  <a:cubicBezTo>
                    <a:pt x="203" y="18"/>
                    <a:pt x="203" y="18"/>
                    <a:pt x="203" y="18"/>
                  </a:cubicBezTo>
                  <a:cubicBezTo>
                    <a:pt x="196" y="20"/>
                    <a:pt x="196" y="20"/>
                    <a:pt x="196" y="20"/>
                  </a:cubicBezTo>
                  <a:cubicBezTo>
                    <a:pt x="200" y="14"/>
                    <a:pt x="200" y="14"/>
                    <a:pt x="200" y="14"/>
                  </a:cubicBezTo>
                  <a:cubicBezTo>
                    <a:pt x="199" y="15"/>
                    <a:pt x="199" y="15"/>
                    <a:pt x="199" y="15"/>
                  </a:cubicBezTo>
                  <a:cubicBezTo>
                    <a:pt x="196" y="16"/>
                    <a:pt x="196" y="16"/>
                    <a:pt x="196" y="16"/>
                  </a:cubicBezTo>
                  <a:cubicBezTo>
                    <a:pt x="196" y="12"/>
                    <a:pt x="196" y="12"/>
                    <a:pt x="196" y="12"/>
                  </a:cubicBezTo>
                  <a:cubicBezTo>
                    <a:pt x="199" y="11"/>
                    <a:pt x="199" y="11"/>
                    <a:pt x="199" y="11"/>
                  </a:cubicBezTo>
                  <a:cubicBezTo>
                    <a:pt x="201" y="6"/>
                    <a:pt x="201" y="6"/>
                    <a:pt x="201" y="6"/>
                  </a:cubicBezTo>
                  <a:cubicBezTo>
                    <a:pt x="203" y="5"/>
                    <a:pt x="203" y="5"/>
                    <a:pt x="203" y="5"/>
                  </a:cubicBezTo>
                  <a:cubicBezTo>
                    <a:pt x="204" y="5"/>
                    <a:pt x="204" y="5"/>
                    <a:pt x="204" y="5"/>
                  </a:cubicBezTo>
                  <a:cubicBezTo>
                    <a:pt x="213" y="2"/>
                    <a:pt x="213" y="2"/>
                    <a:pt x="213" y="2"/>
                  </a:cubicBezTo>
                  <a:cubicBezTo>
                    <a:pt x="215" y="2"/>
                    <a:pt x="215" y="2"/>
                    <a:pt x="215" y="2"/>
                  </a:cubicBezTo>
                  <a:cubicBezTo>
                    <a:pt x="214" y="2"/>
                    <a:pt x="214" y="2"/>
                    <a:pt x="214" y="2"/>
                  </a:cubicBezTo>
                  <a:cubicBezTo>
                    <a:pt x="212" y="1"/>
                    <a:pt x="212" y="1"/>
                    <a:pt x="212" y="1"/>
                  </a:cubicBezTo>
                  <a:cubicBezTo>
                    <a:pt x="211" y="1"/>
                    <a:pt x="211" y="1"/>
                    <a:pt x="211" y="1"/>
                  </a:cubicBezTo>
                  <a:cubicBezTo>
                    <a:pt x="205" y="2"/>
                    <a:pt x="205" y="2"/>
                    <a:pt x="205" y="2"/>
                  </a:cubicBezTo>
                  <a:cubicBezTo>
                    <a:pt x="199" y="7"/>
                    <a:pt x="199" y="7"/>
                    <a:pt x="199" y="7"/>
                  </a:cubicBezTo>
                  <a:cubicBezTo>
                    <a:pt x="195" y="8"/>
                    <a:pt x="195" y="8"/>
                    <a:pt x="195" y="8"/>
                  </a:cubicBezTo>
                  <a:cubicBezTo>
                    <a:pt x="191" y="10"/>
                    <a:pt x="191" y="10"/>
                    <a:pt x="191" y="10"/>
                  </a:cubicBezTo>
                  <a:cubicBezTo>
                    <a:pt x="191" y="12"/>
                    <a:pt x="191" y="12"/>
                    <a:pt x="191" y="12"/>
                  </a:cubicBezTo>
                  <a:cubicBezTo>
                    <a:pt x="192" y="13"/>
                    <a:pt x="192" y="13"/>
                    <a:pt x="192" y="13"/>
                  </a:cubicBezTo>
                  <a:cubicBezTo>
                    <a:pt x="191" y="13"/>
                    <a:pt x="191" y="13"/>
                    <a:pt x="191" y="13"/>
                  </a:cubicBezTo>
                  <a:cubicBezTo>
                    <a:pt x="181" y="18"/>
                    <a:pt x="181" y="18"/>
                    <a:pt x="181" y="18"/>
                  </a:cubicBezTo>
                  <a:cubicBezTo>
                    <a:pt x="180" y="17"/>
                    <a:pt x="180" y="17"/>
                    <a:pt x="180" y="17"/>
                  </a:cubicBezTo>
                  <a:cubicBezTo>
                    <a:pt x="182" y="16"/>
                    <a:pt x="182" y="16"/>
                    <a:pt x="182" y="16"/>
                  </a:cubicBezTo>
                  <a:cubicBezTo>
                    <a:pt x="186" y="15"/>
                    <a:pt x="186" y="15"/>
                    <a:pt x="186" y="15"/>
                  </a:cubicBezTo>
                  <a:cubicBezTo>
                    <a:pt x="186" y="12"/>
                    <a:pt x="186" y="12"/>
                    <a:pt x="186" y="12"/>
                  </a:cubicBezTo>
                  <a:cubicBezTo>
                    <a:pt x="184" y="12"/>
                    <a:pt x="184" y="12"/>
                    <a:pt x="184" y="12"/>
                  </a:cubicBezTo>
                  <a:cubicBezTo>
                    <a:pt x="180" y="13"/>
                    <a:pt x="180" y="13"/>
                    <a:pt x="180" y="13"/>
                  </a:cubicBezTo>
                  <a:cubicBezTo>
                    <a:pt x="180" y="14"/>
                    <a:pt x="180" y="14"/>
                    <a:pt x="180" y="14"/>
                  </a:cubicBezTo>
                  <a:cubicBezTo>
                    <a:pt x="181" y="15"/>
                    <a:pt x="181" y="15"/>
                    <a:pt x="181" y="15"/>
                  </a:cubicBezTo>
                  <a:cubicBezTo>
                    <a:pt x="176" y="17"/>
                    <a:pt x="176" y="17"/>
                    <a:pt x="176" y="17"/>
                  </a:cubicBezTo>
                  <a:cubicBezTo>
                    <a:pt x="171" y="17"/>
                    <a:pt x="171" y="17"/>
                    <a:pt x="171" y="17"/>
                  </a:cubicBezTo>
                  <a:cubicBezTo>
                    <a:pt x="170" y="15"/>
                    <a:pt x="170" y="15"/>
                    <a:pt x="170" y="15"/>
                  </a:cubicBezTo>
                  <a:cubicBezTo>
                    <a:pt x="169" y="13"/>
                    <a:pt x="169" y="13"/>
                    <a:pt x="169" y="13"/>
                  </a:cubicBezTo>
                  <a:cubicBezTo>
                    <a:pt x="167" y="14"/>
                    <a:pt x="167" y="14"/>
                    <a:pt x="167" y="14"/>
                  </a:cubicBezTo>
                  <a:cubicBezTo>
                    <a:pt x="161" y="15"/>
                    <a:pt x="161" y="15"/>
                    <a:pt x="161" y="15"/>
                  </a:cubicBezTo>
                  <a:cubicBezTo>
                    <a:pt x="162" y="15"/>
                    <a:pt x="162" y="15"/>
                    <a:pt x="162" y="15"/>
                  </a:cubicBezTo>
                  <a:cubicBezTo>
                    <a:pt x="160" y="16"/>
                    <a:pt x="160" y="16"/>
                    <a:pt x="160" y="16"/>
                  </a:cubicBezTo>
                  <a:cubicBezTo>
                    <a:pt x="152" y="16"/>
                    <a:pt x="152" y="16"/>
                    <a:pt x="152" y="16"/>
                  </a:cubicBezTo>
                  <a:cubicBezTo>
                    <a:pt x="149" y="15"/>
                    <a:pt x="149" y="15"/>
                    <a:pt x="149" y="15"/>
                  </a:cubicBezTo>
                  <a:cubicBezTo>
                    <a:pt x="151" y="14"/>
                    <a:pt x="151" y="14"/>
                    <a:pt x="151" y="14"/>
                  </a:cubicBezTo>
                  <a:cubicBezTo>
                    <a:pt x="154" y="13"/>
                    <a:pt x="154" y="13"/>
                    <a:pt x="154" y="13"/>
                  </a:cubicBezTo>
                  <a:cubicBezTo>
                    <a:pt x="149" y="9"/>
                    <a:pt x="149" y="9"/>
                    <a:pt x="149" y="9"/>
                  </a:cubicBezTo>
                  <a:cubicBezTo>
                    <a:pt x="148" y="9"/>
                    <a:pt x="148" y="9"/>
                    <a:pt x="148" y="9"/>
                  </a:cubicBezTo>
                  <a:cubicBezTo>
                    <a:pt x="141" y="9"/>
                    <a:pt x="141" y="9"/>
                    <a:pt x="141" y="9"/>
                  </a:cubicBezTo>
                  <a:cubicBezTo>
                    <a:pt x="143" y="6"/>
                    <a:pt x="143" y="6"/>
                    <a:pt x="143" y="6"/>
                  </a:cubicBezTo>
                  <a:cubicBezTo>
                    <a:pt x="143" y="6"/>
                    <a:pt x="143" y="6"/>
                    <a:pt x="143" y="6"/>
                  </a:cubicBezTo>
                  <a:cubicBezTo>
                    <a:pt x="138" y="7"/>
                    <a:pt x="138" y="7"/>
                    <a:pt x="138" y="7"/>
                  </a:cubicBezTo>
                  <a:cubicBezTo>
                    <a:pt x="123" y="9"/>
                    <a:pt x="123" y="9"/>
                    <a:pt x="123" y="9"/>
                  </a:cubicBezTo>
                  <a:cubicBezTo>
                    <a:pt x="122" y="7"/>
                    <a:pt x="122" y="7"/>
                    <a:pt x="122" y="7"/>
                  </a:cubicBezTo>
                  <a:cubicBezTo>
                    <a:pt x="121" y="5"/>
                    <a:pt x="121" y="5"/>
                    <a:pt x="121" y="5"/>
                  </a:cubicBezTo>
                  <a:cubicBezTo>
                    <a:pt x="119" y="4"/>
                    <a:pt x="119" y="4"/>
                    <a:pt x="119" y="4"/>
                  </a:cubicBezTo>
                  <a:cubicBezTo>
                    <a:pt x="113" y="3"/>
                    <a:pt x="113" y="3"/>
                    <a:pt x="113" y="3"/>
                  </a:cubicBezTo>
                  <a:cubicBezTo>
                    <a:pt x="113" y="1"/>
                    <a:pt x="113" y="1"/>
                    <a:pt x="113" y="1"/>
                  </a:cubicBezTo>
                  <a:cubicBezTo>
                    <a:pt x="112" y="0"/>
                    <a:pt x="112" y="0"/>
                    <a:pt x="112" y="0"/>
                  </a:cubicBezTo>
                  <a:cubicBezTo>
                    <a:pt x="111" y="0"/>
                    <a:pt x="111" y="0"/>
                    <a:pt x="111" y="0"/>
                  </a:cubicBezTo>
                  <a:cubicBezTo>
                    <a:pt x="105" y="1"/>
                    <a:pt x="97" y="3"/>
                    <a:pt x="91" y="4"/>
                  </a:cubicBezTo>
                  <a:cubicBezTo>
                    <a:pt x="88" y="5"/>
                    <a:pt x="88" y="5"/>
                    <a:pt x="88" y="5"/>
                  </a:cubicBezTo>
                  <a:cubicBezTo>
                    <a:pt x="83" y="11"/>
                    <a:pt x="83" y="11"/>
                    <a:pt x="83" y="11"/>
                  </a:cubicBezTo>
                  <a:cubicBezTo>
                    <a:pt x="74" y="12"/>
                    <a:pt x="74" y="12"/>
                    <a:pt x="74" y="12"/>
                  </a:cubicBezTo>
                  <a:cubicBezTo>
                    <a:pt x="74" y="13"/>
                    <a:pt x="74" y="13"/>
                    <a:pt x="74" y="13"/>
                  </a:cubicBezTo>
                  <a:cubicBezTo>
                    <a:pt x="74" y="13"/>
                    <a:pt x="74" y="13"/>
                    <a:pt x="74" y="13"/>
                  </a:cubicBezTo>
                  <a:cubicBezTo>
                    <a:pt x="71" y="15"/>
                    <a:pt x="71" y="15"/>
                    <a:pt x="71" y="15"/>
                  </a:cubicBezTo>
                  <a:cubicBezTo>
                    <a:pt x="71" y="15"/>
                    <a:pt x="71" y="15"/>
                    <a:pt x="71" y="15"/>
                  </a:cubicBezTo>
                  <a:cubicBezTo>
                    <a:pt x="71" y="16"/>
                    <a:pt x="71" y="16"/>
                    <a:pt x="71" y="16"/>
                  </a:cubicBezTo>
                  <a:cubicBezTo>
                    <a:pt x="76" y="15"/>
                    <a:pt x="76" y="15"/>
                    <a:pt x="76" y="15"/>
                  </a:cubicBezTo>
                  <a:cubicBezTo>
                    <a:pt x="70" y="19"/>
                    <a:pt x="70" y="19"/>
                    <a:pt x="70" y="19"/>
                  </a:cubicBezTo>
                  <a:cubicBezTo>
                    <a:pt x="64" y="20"/>
                    <a:pt x="64" y="20"/>
                    <a:pt x="64" y="20"/>
                  </a:cubicBezTo>
                  <a:cubicBezTo>
                    <a:pt x="57" y="24"/>
                    <a:pt x="57" y="24"/>
                    <a:pt x="57" y="24"/>
                  </a:cubicBezTo>
                  <a:cubicBezTo>
                    <a:pt x="50" y="30"/>
                    <a:pt x="50" y="30"/>
                    <a:pt x="50" y="30"/>
                  </a:cubicBezTo>
                  <a:cubicBezTo>
                    <a:pt x="53" y="29"/>
                    <a:pt x="53" y="29"/>
                    <a:pt x="53" y="29"/>
                  </a:cubicBezTo>
                  <a:cubicBezTo>
                    <a:pt x="48" y="33"/>
                    <a:pt x="48" y="33"/>
                    <a:pt x="48" y="33"/>
                  </a:cubicBezTo>
                  <a:cubicBezTo>
                    <a:pt x="48" y="34"/>
                    <a:pt x="49" y="34"/>
                    <a:pt x="49" y="34"/>
                  </a:cubicBezTo>
                  <a:cubicBezTo>
                    <a:pt x="50" y="34"/>
                    <a:pt x="50" y="34"/>
                    <a:pt x="51" y="34"/>
                  </a:cubicBezTo>
                  <a:cubicBezTo>
                    <a:pt x="51" y="34"/>
                    <a:pt x="51" y="34"/>
                    <a:pt x="51" y="34"/>
                  </a:cubicBezTo>
                  <a:cubicBezTo>
                    <a:pt x="46" y="38"/>
                    <a:pt x="46" y="38"/>
                    <a:pt x="46" y="38"/>
                  </a:cubicBezTo>
                  <a:cubicBezTo>
                    <a:pt x="46" y="38"/>
                    <a:pt x="46" y="38"/>
                    <a:pt x="46" y="38"/>
                  </a:cubicBezTo>
                  <a:cubicBezTo>
                    <a:pt x="44" y="40"/>
                    <a:pt x="44" y="40"/>
                    <a:pt x="44" y="40"/>
                  </a:cubicBezTo>
                  <a:cubicBezTo>
                    <a:pt x="51" y="36"/>
                    <a:pt x="61" y="32"/>
                    <a:pt x="68" y="28"/>
                  </a:cubicBezTo>
                  <a:cubicBezTo>
                    <a:pt x="69" y="28"/>
                    <a:pt x="69" y="28"/>
                    <a:pt x="69" y="28"/>
                  </a:cubicBezTo>
                  <a:cubicBezTo>
                    <a:pt x="68" y="28"/>
                    <a:pt x="68" y="28"/>
                    <a:pt x="68" y="28"/>
                  </a:cubicBezTo>
                  <a:cubicBezTo>
                    <a:pt x="58" y="34"/>
                    <a:pt x="58" y="34"/>
                    <a:pt x="58" y="34"/>
                  </a:cubicBezTo>
                  <a:cubicBezTo>
                    <a:pt x="65" y="32"/>
                    <a:pt x="65" y="32"/>
                    <a:pt x="65" y="32"/>
                  </a:cubicBezTo>
                  <a:cubicBezTo>
                    <a:pt x="68" y="30"/>
                    <a:pt x="68" y="30"/>
                    <a:pt x="68" y="30"/>
                  </a:cubicBezTo>
                  <a:cubicBezTo>
                    <a:pt x="70" y="29"/>
                    <a:pt x="70" y="29"/>
                    <a:pt x="70" y="29"/>
                  </a:cubicBezTo>
                  <a:cubicBezTo>
                    <a:pt x="70" y="31"/>
                    <a:pt x="70" y="31"/>
                    <a:pt x="70" y="31"/>
                  </a:cubicBezTo>
                  <a:cubicBezTo>
                    <a:pt x="70" y="33"/>
                    <a:pt x="70" y="33"/>
                    <a:pt x="70" y="33"/>
                  </a:cubicBezTo>
                  <a:cubicBezTo>
                    <a:pt x="71" y="33"/>
                    <a:pt x="71" y="33"/>
                    <a:pt x="71" y="33"/>
                  </a:cubicBezTo>
                  <a:cubicBezTo>
                    <a:pt x="76" y="34"/>
                    <a:pt x="76" y="34"/>
                    <a:pt x="76" y="34"/>
                  </a:cubicBezTo>
                  <a:cubicBezTo>
                    <a:pt x="73" y="36"/>
                    <a:pt x="73" y="36"/>
                    <a:pt x="73" y="36"/>
                  </a:cubicBezTo>
                  <a:cubicBezTo>
                    <a:pt x="71" y="41"/>
                    <a:pt x="71" y="41"/>
                    <a:pt x="71" y="41"/>
                  </a:cubicBezTo>
                  <a:cubicBezTo>
                    <a:pt x="65" y="48"/>
                    <a:pt x="65" y="48"/>
                    <a:pt x="65" y="48"/>
                  </a:cubicBezTo>
                  <a:cubicBezTo>
                    <a:pt x="69" y="45"/>
                    <a:pt x="69" y="45"/>
                    <a:pt x="69" y="45"/>
                  </a:cubicBezTo>
                  <a:cubicBezTo>
                    <a:pt x="73" y="43"/>
                    <a:pt x="73" y="43"/>
                    <a:pt x="73" y="43"/>
                  </a:cubicBezTo>
                  <a:cubicBezTo>
                    <a:pt x="70" y="46"/>
                    <a:pt x="70" y="46"/>
                    <a:pt x="70" y="46"/>
                  </a:cubicBezTo>
                  <a:cubicBezTo>
                    <a:pt x="68" y="46"/>
                    <a:pt x="68" y="46"/>
                    <a:pt x="68" y="46"/>
                  </a:cubicBezTo>
                  <a:cubicBezTo>
                    <a:pt x="63" y="51"/>
                    <a:pt x="63" y="51"/>
                    <a:pt x="63" y="51"/>
                  </a:cubicBezTo>
                  <a:cubicBezTo>
                    <a:pt x="62" y="53"/>
                    <a:pt x="62" y="53"/>
                    <a:pt x="62" y="53"/>
                  </a:cubicBezTo>
                  <a:cubicBezTo>
                    <a:pt x="67" y="48"/>
                    <a:pt x="67" y="48"/>
                    <a:pt x="67" y="48"/>
                  </a:cubicBezTo>
                  <a:cubicBezTo>
                    <a:pt x="68" y="49"/>
                    <a:pt x="68" y="49"/>
                    <a:pt x="68" y="49"/>
                  </a:cubicBezTo>
                  <a:cubicBezTo>
                    <a:pt x="64" y="52"/>
                    <a:pt x="64" y="52"/>
                    <a:pt x="64" y="52"/>
                  </a:cubicBezTo>
                  <a:cubicBezTo>
                    <a:pt x="66" y="53"/>
                    <a:pt x="66" y="53"/>
                    <a:pt x="66" y="53"/>
                  </a:cubicBezTo>
                  <a:cubicBezTo>
                    <a:pt x="60" y="56"/>
                    <a:pt x="60" y="56"/>
                    <a:pt x="60" y="56"/>
                  </a:cubicBezTo>
                  <a:cubicBezTo>
                    <a:pt x="57" y="63"/>
                    <a:pt x="57" y="63"/>
                    <a:pt x="57" y="63"/>
                  </a:cubicBezTo>
                  <a:cubicBezTo>
                    <a:pt x="53" y="67"/>
                    <a:pt x="53" y="67"/>
                    <a:pt x="53" y="67"/>
                  </a:cubicBezTo>
                  <a:cubicBezTo>
                    <a:pt x="53" y="71"/>
                    <a:pt x="53" y="71"/>
                    <a:pt x="53" y="71"/>
                  </a:cubicBezTo>
                  <a:cubicBezTo>
                    <a:pt x="53" y="71"/>
                    <a:pt x="53" y="71"/>
                    <a:pt x="53" y="71"/>
                  </a:cubicBezTo>
                  <a:cubicBezTo>
                    <a:pt x="52" y="72"/>
                    <a:pt x="52" y="72"/>
                    <a:pt x="52" y="72"/>
                  </a:cubicBezTo>
                  <a:cubicBezTo>
                    <a:pt x="52" y="75"/>
                    <a:pt x="52" y="75"/>
                    <a:pt x="52" y="75"/>
                  </a:cubicBezTo>
                  <a:cubicBezTo>
                    <a:pt x="54" y="74"/>
                    <a:pt x="54" y="74"/>
                    <a:pt x="54" y="74"/>
                  </a:cubicBezTo>
                  <a:cubicBezTo>
                    <a:pt x="51" y="79"/>
                    <a:pt x="51" y="79"/>
                    <a:pt x="51" y="79"/>
                  </a:cubicBezTo>
                  <a:cubicBezTo>
                    <a:pt x="47" y="83"/>
                    <a:pt x="47" y="83"/>
                    <a:pt x="47" y="83"/>
                  </a:cubicBezTo>
                  <a:cubicBezTo>
                    <a:pt x="46" y="83"/>
                    <a:pt x="46" y="83"/>
                    <a:pt x="46" y="83"/>
                  </a:cubicBezTo>
                  <a:cubicBezTo>
                    <a:pt x="48" y="80"/>
                    <a:pt x="48" y="80"/>
                    <a:pt x="48" y="80"/>
                  </a:cubicBezTo>
                  <a:cubicBezTo>
                    <a:pt x="47" y="80"/>
                    <a:pt x="46" y="80"/>
                    <a:pt x="45" y="80"/>
                  </a:cubicBezTo>
                  <a:cubicBezTo>
                    <a:pt x="40" y="87"/>
                    <a:pt x="40" y="87"/>
                    <a:pt x="40" y="87"/>
                  </a:cubicBezTo>
                  <a:cubicBezTo>
                    <a:pt x="40" y="88"/>
                    <a:pt x="40" y="88"/>
                    <a:pt x="40" y="88"/>
                  </a:cubicBezTo>
                  <a:cubicBezTo>
                    <a:pt x="40" y="88"/>
                    <a:pt x="39" y="88"/>
                    <a:pt x="39" y="88"/>
                  </a:cubicBezTo>
                  <a:cubicBezTo>
                    <a:pt x="25" y="102"/>
                    <a:pt x="25" y="102"/>
                    <a:pt x="25" y="102"/>
                  </a:cubicBezTo>
                  <a:cubicBezTo>
                    <a:pt x="14" y="119"/>
                    <a:pt x="14" y="119"/>
                    <a:pt x="14" y="119"/>
                  </a:cubicBezTo>
                  <a:cubicBezTo>
                    <a:pt x="12" y="123"/>
                    <a:pt x="12" y="123"/>
                    <a:pt x="12" y="123"/>
                  </a:cubicBezTo>
                  <a:cubicBezTo>
                    <a:pt x="13" y="123"/>
                    <a:pt x="13" y="123"/>
                    <a:pt x="13" y="123"/>
                  </a:cubicBezTo>
                  <a:cubicBezTo>
                    <a:pt x="11" y="126"/>
                    <a:pt x="11" y="126"/>
                    <a:pt x="11" y="126"/>
                  </a:cubicBezTo>
                  <a:cubicBezTo>
                    <a:pt x="6" y="139"/>
                    <a:pt x="6" y="139"/>
                    <a:pt x="6" y="139"/>
                  </a:cubicBezTo>
                  <a:cubicBezTo>
                    <a:pt x="8" y="146"/>
                    <a:pt x="8" y="146"/>
                    <a:pt x="8" y="146"/>
                  </a:cubicBezTo>
                  <a:cubicBezTo>
                    <a:pt x="5" y="155"/>
                    <a:pt x="5" y="155"/>
                    <a:pt x="5" y="155"/>
                  </a:cubicBezTo>
                  <a:cubicBezTo>
                    <a:pt x="3" y="164"/>
                    <a:pt x="3" y="164"/>
                    <a:pt x="3" y="164"/>
                  </a:cubicBezTo>
                  <a:cubicBezTo>
                    <a:pt x="3" y="166"/>
                    <a:pt x="3" y="166"/>
                    <a:pt x="3" y="166"/>
                  </a:cubicBezTo>
                  <a:cubicBezTo>
                    <a:pt x="3" y="171"/>
                    <a:pt x="3" y="171"/>
                    <a:pt x="3" y="171"/>
                  </a:cubicBezTo>
                  <a:cubicBezTo>
                    <a:pt x="3" y="172"/>
                    <a:pt x="3" y="172"/>
                    <a:pt x="3" y="172"/>
                  </a:cubicBezTo>
                  <a:cubicBezTo>
                    <a:pt x="0" y="174"/>
                    <a:pt x="0" y="174"/>
                    <a:pt x="0" y="174"/>
                  </a:cubicBezTo>
                  <a:cubicBezTo>
                    <a:pt x="2" y="183"/>
                    <a:pt x="2" y="183"/>
                    <a:pt x="2" y="183"/>
                  </a:cubicBezTo>
                  <a:cubicBezTo>
                    <a:pt x="0" y="190"/>
                    <a:pt x="0" y="190"/>
                    <a:pt x="0" y="190"/>
                  </a:cubicBezTo>
                  <a:cubicBezTo>
                    <a:pt x="2" y="200"/>
                    <a:pt x="2" y="200"/>
                    <a:pt x="2" y="200"/>
                  </a:cubicBezTo>
                  <a:cubicBezTo>
                    <a:pt x="4" y="198"/>
                    <a:pt x="4" y="198"/>
                    <a:pt x="4" y="198"/>
                  </a:cubicBezTo>
                  <a:cubicBezTo>
                    <a:pt x="2" y="193"/>
                    <a:pt x="2" y="193"/>
                    <a:pt x="2" y="193"/>
                  </a:cubicBezTo>
                  <a:cubicBezTo>
                    <a:pt x="3" y="192"/>
                    <a:pt x="3" y="192"/>
                    <a:pt x="3" y="192"/>
                  </a:cubicBezTo>
                  <a:cubicBezTo>
                    <a:pt x="4" y="182"/>
                    <a:pt x="4" y="182"/>
                    <a:pt x="4" y="182"/>
                  </a:cubicBezTo>
                  <a:cubicBezTo>
                    <a:pt x="6" y="162"/>
                    <a:pt x="6" y="162"/>
                    <a:pt x="6" y="162"/>
                  </a:cubicBezTo>
                  <a:cubicBezTo>
                    <a:pt x="9" y="155"/>
                    <a:pt x="9" y="155"/>
                    <a:pt x="9" y="155"/>
                  </a:cubicBezTo>
                  <a:cubicBezTo>
                    <a:pt x="11" y="156"/>
                    <a:pt x="11" y="156"/>
                    <a:pt x="11" y="156"/>
                  </a:cubicBezTo>
                  <a:cubicBezTo>
                    <a:pt x="11" y="158"/>
                    <a:pt x="11" y="158"/>
                    <a:pt x="11" y="158"/>
                  </a:cubicBezTo>
                  <a:cubicBezTo>
                    <a:pt x="8" y="169"/>
                    <a:pt x="8" y="169"/>
                    <a:pt x="8" y="169"/>
                  </a:cubicBezTo>
                  <a:cubicBezTo>
                    <a:pt x="9" y="183"/>
                    <a:pt x="9" y="183"/>
                    <a:pt x="9" y="183"/>
                  </a:cubicBezTo>
                  <a:cubicBezTo>
                    <a:pt x="8" y="186"/>
                    <a:pt x="8" y="186"/>
                    <a:pt x="8" y="186"/>
                  </a:cubicBezTo>
                  <a:cubicBezTo>
                    <a:pt x="11" y="204"/>
                    <a:pt x="11" y="204"/>
                    <a:pt x="11" y="204"/>
                  </a:cubicBezTo>
                  <a:cubicBezTo>
                    <a:pt x="8" y="217"/>
                    <a:pt x="8" y="217"/>
                    <a:pt x="8" y="217"/>
                  </a:cubicBezTo>
                  <a:cubicBezTo>
                    <a:pt x="11" y="226"/>
                    <a:pt x="11" y="226"/>
                    <a:pt x="11" y="226"/>
                  </a:cubicBezTo>
                  <a:cubicBezTo>
                    <a:pt x="23" y="240"/>
                    <a:pt x="23" y="240"/>
                    <a:pt x="23" y="240"/>
                  </a:cubicBezTo>
                  <a:cubicBezTo>
                    <a:pt x="24" y="240"/>
                    <a:pt x="24" y="240"/>
                    <a:pt x="24" y="240"/>
                  </a:cubicBezTo>
                  <a:cubicBezTo>
                    <a:pt x="27" y="242"/>
                    <a:pt x="27" y="242"/>
                    <a:pt x="27" y="242"/>
                  </a:cubicBezTo>
                  <a:cubicBezTo>
                    <a:pt x="28" y="242"/>
                    <a:pt x="28" y="242"/>
                    <a:pt x="28" y="242"/>
                  </a:cubicBezTo>
                  <a:cubicBezTo>
                    <a:pt x="33" y="241"/>
                    <a:pt x="33" y="241"/>
                    <a:pt x="33" y="241"/>
                  </a:cubicBezTo>
                  <a:cubicBezTo>
                    <a:pt x="45" y="256"/>
                    <a:pt x="45" y="256"/>
                    <a:pt x="45" y="256"/>
                  </a:cubicBezTo>
                  <a:cubicBezTo>
                    <a:pt x="47" y="256"/>
                    <a:pt x="49" y="257"/>
                    <a:pt x="51" y="257"/>
                  </a:cubicBezTo>
                  <a:cubicBezTo>
                    <a:pt x="54" y="266"/>
                    <a:pt x="54" y="266"/>
                    <a:pt x="54" y="266"/>
                  </a:cubicBezTo>
                  <a:cubicBezTo>
                    <a:pt x="56" y="270"/>
                    <a:pt x="56" y="270"/>
                    <a:pt x="56" y="270"/>
                  </a:cubicBezTo>
                  <a:cubicBezTo>
                    <a:pt x="56" y="270"/>
                    <a:pt x="56" y="271"/>
                    <a:pt x="56" y="272"/>
                  </a:cubicBezTo>
                  <a:cubicBezTo>
                    <a:pt x="56" y="273"/>
                    <a:pt x="55" y="273"/>
                    <a:pt x="55" y="274"/>
                  </a:cubicBezTo>
                  <a:cubicBezTo>
                    <a:pt x="55" y="275"/>
                    <a:pt x="55" y="276"/>
                    <a:pt x="55" y="277"/>
                  </a:cubicBezTo>
                  <a:cubicBezTo>
                    <a:pt x="56" y="277"/>
                    <a:pt x="56" y="277"/>
                    <a:pt x="56" y="277"/>
                  </a:cubicBezTo>
                  <a:cubicBezTo>
                    <a:pt x="58" y="276"/>
                    <a:pt x="58" y="276"/>
                    <a:pt x="58" y="276"/>
                  </a:cubicBezTo>
                  <a:cubicBezTo>
                    <a:pt x="60" y="281"/>
                    <a:pt x="60" y="281"/>
                    <a:pt x="60" y="281"/>
                  </a:cubicBezTo>
                  <a:cubicBezTo>
                    <a:pt x="61" y="285"/>
                    <a:pt x="61" y="285"/>
                    <a:pt x="61" y="285"/>
                  </a:cubicBezTo>
                  <a:cubicBezTo>
                    <a:pt x="64" y="286"/>
                    <a:pt x="64" y="286"/>
                    <a:pt x="64" y="286"/>
                  </a:cubicBezTo>
                  <a:cubicBezTo>
                    <a:pt x="70" y="290"/>
                    <a:pt x="70" y="290"/>
                    <a:pt x="70" y="290"/>
                  </a:cubicBezTo>
                  <a:cubicBezTo>
                    <a:pt x="70" y="291"/>
                    <a:pt x="70" y="292"/>
                    <a:pt x="70" y="293"/>
                  </a:cubicBezTo>
                  <a:cubicBezTo>
                    <a:pt x="72" y="292"/>
                    <a:pt x="72" y="292"/>
                    <a:pt x="72" y="292"/>
                  </a:cubicBezTo>
                  <a:cubicBezTo>
                    <a:pt x="73" y="291"/>
                    <a:pt x="73" y="291"/>
                    <a:pt x="73" y="291"/>
                  </a:cubicBezTo>
                  <a:cubicBezTo>
                    <a:pt x="72" y="287"/>
                    <a:pt x="72" y="287"/>
                    <a:pt x="72" y="287"/>
                  </a:cubicBezTo>
                  <a:cubicBezTo>
                    <a:pt x="73" y="286"/>
                    <a:pt x="73" y="286"/>
                    <a:pt x="73" y="286"/>
                  </a:cubicBezTo>
                  <a:cubicBezTo>
                    <a:pt x="75" y="283"/>
                    <a:pt x="75" y="283"/>
                    <a:pt x="75" y="283"/>
                  </a:cubicBezTo>
                  <a:cubicBezTo>
                    <a:pt x="78" y="285"/>
                    <a:pt x="78" y="285"/>
                    <a:pt x="78" y="285"/>
                  </a:cubicBezTo>
                  <a:cubicBezTo>
                    <a:pt x="80" y="287"/>
                    <a:pt x="80" y="287"/>
                    <a:pt x="80" y="287"/>
                  </a:cubicBezTo>
                  <a:cubicBezTo>
                    <a:pt x="83" y="312"/>
                    <a:pt x="83" y="312"/>
                    <a:pt x="83" y="312"/>
                  </a:cubicBezTo>
                  <a:cubicBezTo>
                    <a:pt x="74" y="331"/>
                    <a:pt x="74" y="331"/>
                    <a:pt x="74" y="331"/>
                  </a:cubicBezTo>
                  <a:cubicBezTo>
                    <a:pt x="72" y="336"/>
                    <a:pt x="72" y="336"/>
                    <a:pt x="72" y="336"/>
                  </a:cubicBezTo>
                  <a:cubicBezTo>
                    <a:pt x="72" y="338"/>
                    <a:pt x="72" y="340"/>
                    <a:pt x="73" y="342"/>
                  </a:cubicBezTo>
                  <a:cubicBezTo>
                    <a:pt x="76" y="346"/>
                    <a:pt x="76" y="346"/>
                    <a:pt x="76" y="346"/>
                  </a:cubicBezTo>
                  <a:cubicBezTo>
                    <a:pt x="73" y="352"/>
                    <a:pt x="73" y="352"/>
                    <a:pt x="73" y="352"/>
                  </a:cubicBezTo>
                  <a:cubicBezTo>
                    <a:pt x="75" y="361"/>
                    <a:pt x="75" y="361"/>
                    <a:pt x="75" y="361"/>
                  </a:cubicBezTo>
                  <a:cubicBezTo>
                    <a:pt x="86" y="375"/>
                    <a:pt x="86" y="375"/>
                    <a:pt x="86" y="375"/>
                  </a:cubicBezTo>
                  <a:cubicBezTo>
                    <a:pt x="91" y="384"/>
                    <a:pt x="97" y="396"/>
                    <a:pt x="102" y="404"/>
                  </a:cubicBezTo>
                  <a:cubicBezTo>
                    <a:pt x="109" y="410"/>
                    <a:pt x="118" y="417"/>
                    <a:pt x="125" y="422"/>
                  </a:cubicBezTo>
                  <a:cubicBezTo>
                    <a:pt x="131" y="436"/>
                    <a:pt x="131" y="436"/>
                    <a:pt x="131" y="436"/>
                  </a:cubicBezTo>
                  <a:cubicBezTo>
                    <a:pt x="134" y="447"/>
                    <a:pt x="138" y="458"/>
                    <a:pt x="141" y="468"/>
                  </a:cubicBezTo>
                  <a:cubicBezTo>
                    <a:pt x="152" y="486"/>
                    <a:pt x="152" y="486"/>
                    <a:pt x="152" y="486"/>
                  </a:cubicBezTo>
                  <a:cubicBezTo>
                    <a:pt x="157" y="500"/>
                    <a:pt x="157" y="500"/>
                    <a:pt x="157" y="500"/>
                  </a:cubicBezTo>
                  <a:cubicBezTo>
                    <a:pt x="165" y="512"/>
                    <a:pt x="165" y="512"/>
                    <a:pt x="165" y="512"/>
                  </a:cubicBezTo>
                  <a:cubicBezTo>
                    <a:pt x="168" y="514"/>
                    <a:pt x="168" y="514"/>
                    <a:pt x="168" y="514"/>
                  </a:cubicBezTo>
                  <a:cubicBezTo>
                    <a:pt x="171" y="514"/>
                    <a:pt x="171" y="514"/>
                    <a:pt x="171" y="514"/>
                  </a:cubicBezTo>
                  <a:cubicBezTo>
                    <a:pt x="175" y="521"/>
                    <a:pt x="175" y="521"/>
                    <a:pt x="175" y="521"/>
                  </a:cubicBezTo>
                  <a:cubicBezTo>
                    <a:pt x="179" y="526"/>
                    <a:pt x="179" y="526"/>
                    <a:pt x="179" y="526"/>
                  </a:cubicBezTo>
                  <a:cubicBezTo>
                    <a:pt x="175" y="522"/>
                    <a:pt x="175" y="522"/>
                    <a:pt x="175" y="522"/>
                  </a:cubicBezTo>
                  <a:cubicBezTo>
                    <a:pt x="175" y="522"/>
                    <a:pt x="174" y="522"/>
                    <a:pt x="174" y="522"/>
                  </a:cubicBezTo>
                  <a:cubicBezTo>
                    <a:pt x="178" y="527"/>
                    <a:pt x="178" y="527"/>
                    <a:pt x="178" y="527"/>
                  </a:cubicBezTo>
                  <a:cubicBezTo>
                    <a:pt x="178" y="529"/>
                    <a:pt x="178" y="529"/>
                    <a:pt x="178" y="529"/>
                  </a:cubicBezTo>
                  <a:cubicBezTo>
                    <a:pt x="182" y="530"/>
                    <a:pt x="182" y="530"/>
                    <a:pt x="182" y="530"/>
                  </a:cubicBezTo>
                  <a:cubicBezTo>
                    <a:pt x="185" y="535"/>
                    <a:pt x="185" y="535"/>
                    <a:pt x="185" y="535"/>
                  </a:cubicBezTo>
                  <a:cubicBezTo>
                    <a:pt x="183" y="533"/>
                    <a:pt x="183" y="533"/>
                    <a:pt x="183" y="533"/>
                  </a:cubicBezTo>
                  <a:cubicBezTo>
                    <a:pt x="183" y="534"/>
                    <a:pt x="183" y="534"/>
                    <a:pt x="183" y="534"/>
                  </a:cubicBezTo>
                  <a:cubicBezTo>
                    <a:pt x="191" y="541"/>
                    <a:pt x="191" y="541"/>
                    <a:pt x="191" y="541"/>
                  </a:cubicBezTo>
                  <a:cubicBezTo>
                    <a:pt x="190" y="540"/>
                    <a:pt x="190" y="540"/>
                    <a:pt x="190" y="540"/>
                  </a:cubicBezTo>
                  <a:cubicBezTo>
                    <a:pt x="193" y="544"/>
                    <a:pt x="193" y="544"/>
                    <a:pt x="193" y="544"/>
                  </a:cubicBezTo>
                  <a:cubicBezTo>
                    <a:pt x="193" y="542"/>
                    <a:pt x="193" y="542"/>
                    <a:pt x="193" y="542"/>
                  </a:cubicBezTo>
                  <a:cubicBezTo>
                    <a:pt x="195" y="544"/>
                    <a:pt x="195" y="544"/>
                    <a:pt x="195" y="544"/>
                  </a:cubicBezTo>
                  <a:cubicBezTo>
                    <a:pt x="194" y="544"/>
                    <a:pt x="194" y="544"/>
                    <a:pt x="194" y="544"/>
                  </a:cubicBezTo>
                  <a:cubicBezTo>
                    <a:pt x="196" y="545"/>
                    <a:pt x="196" y="545"/>
                    <a:pt x="196" y="545"/>
                  </a:cubicBezTo>
                  <a:cubicBezTo>
                    <a:pt x="203" y="548"/>
                    <a:pt x="203" y="548"/>
                    <a:pt x="203" y="548"/>
                  </a:cubicBezTo>
                  <a:cubicBezTo>
                    <a:pt x="204" y="549"/>
                    <a:pt x="204" y="549"/>
                    <a:pt x="204" y="549"/>
                  </a:cubicBezTo>
                  <a:cubicBezTo>
                    <a:pt x="207" y="550"/>
                    <a:pt x="207" y="550"/>
                    <a:pt x="207" y="550"/>
                  </a:cubicBezTo>
                  <a:cubicBezTo>
                    <a:pt x="205" y="547"/>
                    <a:pt x="205" y="547"/>
                    <a:pt x="205" y="547"/>
                  </a:cubicBezTo>
                  <a:cubicBezTo>
                    <a:pt x="209" y="546"/>
                    <a:pt x="209" y="546"/>
                    <a:pt x="209" y="546"/>
                  </a:cubicBezTo>
                  <a:cubicBezTo>
                    <a:pt x="202" y="541"/>
                    <a:pt x="202" y="541"/>
                    <a:pt x="202" y="541"/>
                  </a:cubicBezTo>
                  <a:cubicBezTo>
                    <a:pt x="203" y="540"/>
                    <a:pt x="203" y="540"/>
                    <a:pt x="203" y="540"/>
                  </a:cubicBezTo>
                  <a:cubicBezTo>
                    <a:pt x="202" y="537"/>
                    <a:pt x="202" y="537"/>
                    <a:pt x="202" y="537"/>
                  </a:cubicBezTo>
                  <a:cubicBezTo>
                    <a:pt x="202" y="533"/>
                    <a:pt x="202" y="533"/>
                    <a:pt x="202" y="533"/>
                  </a:cubicBezTo>
                  <a:cubicBezTo>
                    <a:pt x="194" y="529"/>
                    <a:pt x="194" y="529"/>
                    <a:pt x="194" y="529"/>
                  </a:cubicBezTo>
                  <a:cubicBezTo>
                    <a:pt x="195" y="524"/>
                    <a:pt x="195" y="524"/>
                    <a:pt x="195" y="524"/>
                  </a:cubicBezTo>
                  <a:cubicBezTo>
                    <a:pt x="193" y="522"/>
                    <a:pt x="193" y="522"/>
                    <a:pt x="193" y="522"/>
                  </a:cubicBezTo>
                  <a:cubicBezTo>
                    <a:pt x="194" y="520"/>
                    <a:pt x="194" y="520"/>
                    <a:pt x="194" y="520"/>
                  </a:cubicBezTo>
                  <a:cubicBezTo>
                    <a:pt x="194" y="518"/>
                    <a:pt x="194" y="518"/>
                    <a:pt x="194" y="518"/>
                  </a:cubicBezTo>
                  <a:cubicBezTo>
                    <a:pt x="190" y="517"/>
                    <a:pt x="190" y="517"/>
                    <a:pt x="190" y="517"/>
                  </a:cubicBezTo>
                  <a:cubicBezTo>
                    <a:pt x="188" y="515"/>
                    <a:pt x="188" y="515"/>
                    <a:pt x="188" y="515"/>
                  </a:cubicBezTo>
                  <a:cubicBezTo>
                    <a:pt x="187" y="513"/>
                    <a:pt x="187" y="513"/>
                    <a:pt x="187" y="513"/>
                  </a:cubicBezTo>
                  <a:cubicBezTo>
                    <a:pt x="187" y="513"/>
                    <a:pt x="187" y="513"/>
                    <a:pt x="187" y="513"/>
                  </a:cubicBezTo>
                  <a:cubicBezTo>
                    <a:pt x="194" y="513"/>
                    <a:pt x="194" y="513"/>
                    <a:pt x="194" y="513"/>
                  </a:cubicBezTo>
                  <a:cubicBezTo>
                    <a:pt x="190" y="507"/>
                    <a:pt x="190" y="507"/>
                    <a:pt x="190" y="507"/>
                  </a:cubicBezTo>
                  <a:cubicBezTo>
                    <a:pt x="189" y="506"/>
                    <a:pt x="189" y="506"/>
                    <a:pt x="189" y="506"/>
                  </a:cubicBezTo>
                  <a:cubicBezTo>
                    <a:pt x="193" y="506"/>
                    <a:pt x="193" y="506"/>
                    <a:pt x="193" y="506"/>
                  </a:cubicBezTo>
                  <a:cubicBezTo>
                    <a:pt x="194" y="507"/>
                    <a:pt x="194" y="507"/>
                    <a:pt x="194" y="507"/>
                  </a:cubicBezTo>
                  <a:cubicBezTo>
                    <a:pt x="200" y="505"/>
                    <a:pt x="200" y="505"/>
                    <a:pt x="200" y="505"/>
                  </a:cubicBezTo>
                  <a:cubicBezTo>
                    <a:pt x="199" y="498"/>
                    <a:pt x="199" y="498"/>
                    <a:pt x="199" y="498"/>
                  </a:cubicBezTo>
                  <a:cubicBezTo>
                    <a:pt x="195" y="494"/>
                    <a:pt x="195" y="494"/>
                    <a:pt x="195" y="494"/>
                  </a:cubicBezTo>
                  <a:cubicBezTo>
                    <a:pt x="190" y="489"/>
                    <a:pt x="190" y="489"/>
                    <a:pt x="190" y="489"/>
                  </a:cubicBezTo>
                  <a:cubicBezTo>
                    <a:pt x="198" y="493"/>
                    <a:pt x="198" y="493"/>
                    <a:pt x="198" y="493"/>
                  </a:cubicBezTo>
                  <a:cubicBezTo>
                    <a:pt x="198" y="493"/>
                    <a:pt x="198" y="493"/>
                    <a:pt x="198" y="493"/>
                  </a:cubicBezTo>
                  <a:cubicBezTo>
                    <a:pt x="204" y="492"/>
                    <a:pt x="204" y="492"/>
                    <a:pt x="204" y="492"/>
                  </a:cubicBezTo>
                  <a:cubicBezTo>
                    <a:pt x="206" y="485"/>
                    <a:pt x="209" y="476"/>
                    <a:pt x="211" y="470"/>
                  </a:cubicBezTo>
                  <a:cubicBezTo>
                    <a:pt x="209" y="459"/>
                    <a:pt x="209" y="459"/>
                    <a:pt x="209" y="459"/>
                  </a:cubicBezTo>
                  <a:cubicBezTo>
                    <a:pt x="213" y="452"/>
                    <a:pt x="213" y="452"/>
                    <a:pt x="213" y="452"/>
                  </a:cubicBezTo>
                  <a:cubicBezTo>
                    <a:pt x="218" y="449"/>
                    <a:pt x="218" y="449"/>
                    <a:pt x="218" y="449"/>
                  </a:cubicBezTo>
                  <a:cubicBezTo>
                    <a:pt x="220" y="447"/>
                    <a:pt x="220" y="447"/>
                    <a:pt x="220" y="447"/>
                  </a:cubicBezTo>
                  <a:cubicBezTo>
                    <a:pt x="222" y="447"/>
                    <a:pt x="222" y="447"/>
                    <a:pt x="222" y="447"/>
                  </a:cubicBezTo>
                  <a:cubicBezTo>
                    <a:pt x="229" y="448"/>
                    <a:pt x="229" y="448"/>
                    <a:pt x="229" y="448"/>
                  </a:cubicBezTo>
                  <a:cubicBezTo>
                    <a:pt x="232" y="444"/>
                    <a:pt x="232" y="444"/>
                    <a:pt x="232" y="444"/>
                  </a:cubicBezTo>
                  <a:cubicBezTo>
                    <a:pt x="236" y="425"/>
                    <a:pt x="236" y="425"/>
                    <a:pt x="236" y="425"/>
                  </a:cubicBezTo>
                  <a:cubicBezTo>
                    <a:pt x="236" y="419"/>
                    <a:pt x="235" y="412"/>
                    <a:pt x="235" y="405"/>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94"/>
            <p:cNvSpPr>
              <a:spLocks/>
            </p:cNvSpPr>
            <p:nvPr/>
          </p:nvSpPr>
          <p:spPr bwMode="auto">
            <a:xfrm>
              <a:off x="4305301" y="4586289"/>
              <a:ext cx="19050" cy="19050"/>
            </a:xfrm>
            <a:custGeom>
              <a:avLst/>
              <a:gdLst/>
              <a:ahLst/>
              <a:cxnLst>
                <a:cxn ang="0">
                  <a:pos x="9" y="12"/>
                </a:cxn>
                <a:cxn ang="0">
                  <a:pos x="0" y="0"/>
                </a:cxn>
                <a:cxn ang="0">
                  <a:pos x="7" y="2"/>
                </a:cxn>
                <a:cxn ang="0">
                  <a:pos x="12" y="12"/>
                </a:cxn>
                <a:cxn ang="0">
                  <a:pos x="9" y="12"/>
                </a:cxn>
              </a:cxnLst>
              <a:rect l="0" t="0" r="r" b="b"/>
              <a:pathLst>
                <a:path w="12" h="12">
                  <a:moveTo>
                    <a:pt x="9" y="12"/>
                  </a:moveTo>
                  <a:lnTo>
                    <a:pt x="0" y="0"/>
                  </a:lnTo>
                  <a:lnTo>
                    <a:pt x="7" y="2"/>
                  </a:lnTo>
                  <a:lnTo>
                    <a:pt x="12" y="12"/>
                  </a:lnTo>
                  <a:lnTo>
                    <a:pt x="9" y="1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95"/>
            <p:cNvSpPr>
              <a:spLocks/>
            </p:cNvSpPr>
            <p:nvPr/>
          </p:nvSpPr>
          <p:spPr bwMode="auto">
            <a:xfrm>
              <a:off x="4305301" y="4586289"/>
              <a:ext cx="19050" cy="19050"/>
            </a:xfrm>
            <a:custGeom>
              <a:avLst/>
              <a:gdLst/>
              <a:ahLst/>
              <a:cxnLst>
                <a:cxn ang="0">
                  <a:pos x="9" y="12"/>
                </a:cxn>
                <a:cxn ang="0">
                  <a:pos x="0" y="0"/>
                </a:cxn>
                <a:cxn ang="0">
                  <a:pos x="7" y="2"/>
                </a:cxn>
                <a:cxn ang="0">
                  <a:pos x="12" y="12"/>
                </a:cxn>
                <a:cxn ang="0">
                  <a:pos x="9" y="12"/>
                </a:cxn>
              </a:cxnLst>
              <a:rect l="0" t="0" r="r" b="b"/>
              <a:pathLst>
                <a:path w="12" h="12">
                  <a:moveTo>
                    <a:pt x="9" y="12"/>
                  </a:moveTo>
                  <a:lnTo>
                    <a:pt x="0" y="0"/>
                  </a:lnTo>
                  <a:lnTo>
                    <a:pt x="7" y="2"/>
                  </a:lnTo>
                  <a:lnTo>
                    <a:pt x="12" y="12"/>
                  </a:lnTo>
                  <a:lnTo>
                    <a:pt x="9" y="1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96"/>
            <p:cNvSpPr>
              <a:spLocks/>
            </p:cNvSpPr>
            <p:nvPr/>
          </p:nvSpPr>
          <p:spPr bwMode="auto">
            <a:xfrm>
              <a:off x="4451351" y="4706939"/>
              <a:ext cx="55563" cy="25400"/>
            </a:xfrm>
            <a:custGeom>
              <a:avLst/>
              <a:gdLst/>
              <a:ahLst/>
              <a:cxnLst>
                <a:cxn ang="0">
                  <a:pos x="31" y="16"/>
                </a:cxn>
                <a:cxn ang="0">
                  <a:pos x="21" y="14"/>
                </a:cxn>
                <a:cxn ang="0">
                  <a:pos x="17" y="14"/>
                </a:cxn>
                <a:cxn ang="0">
                  <a:pos x="12" y="14"/>
                </a:cxn>
                <a:cxn ang="0">
                  <a:pos x="7" y="11"/>
                </a:cxn>
                <a:cxn ang="0">
                  <a:pos x="7" y="11"/>
                </a:cxn>
                <a:cxn ang="0">
                  <a:pos x="9" y="11"/>
                </a:cxn>
                <a:cxn ang="0">
                  <a:pos x="12" y="11"/>
                </a:cxn>
                <a:cxn ang="0">
                  <a:pos x="14" y="11"/>
                </a:cxn>
                <a:cxn ang="0">
                  <a:pos x="7" y="7"/>
                </a:cxn>
                <a:cxn ang="0">
                  <a:pos x="9" y="7"/>
                </a:cxn>
                <a:cxn ang="0">
                  <a:pos x="5" y="4"/>
                </a:cxn>
                <a:cxn ang="0">
                  <a:pos x="2" y="2"/>
                </a:cxn>
                <a:cxn ang="0">
                  <a:pos x="0" y="2"/>
                </a:cxn>
                <a:cxn ang="0">
                  <a:pos x="2" y="0"/>
                </a:cxn>
                <a:cxn ang="0">
                  <a:pos x="7" y="2"/>
                </a:cxn>
                <a:cxn ang="0">
                  <a:pos x="17" y="9"/>
                </a:cxn>
                <a:cxn ang="0">
                  <a:pos x="35" y="14"/>
                </a:cxn>
                <a:cxn ang="0">
                  <a:pos x="31" y="16"/>
                </a:cxn>
              </a:cxnLst>
              <a:rect l="0" t="0" r="r" b="b"/>
              <a:pathLst>
                <a:path w="35" h="16">
                  <a:moveTo>
                    <a:pt x="31" y="16"/>
                  </a:moveTo>
                  <a:lnTo>
                    <a:pt x="21" y="14"/>
                  </a:lnTo>
                  <a:lnTo>
                    <a:pt x="17" y="14"/>
                  </a:lnTo>
                  <a:lnTo>
                    <a:pt x="12" y="14"/>
                  </a:lnTo>
                  <a:lnTo>
                    <a:pt x="7" y="11"/>
                  </a:lnTo>
                  <a:lnTo>
                    <a:pt x="7" y="11"/>
                  </a:lnTo>
                  <a:lnTo>
                    <a:pt x="9" y="11"/>
                  </a:lnTo>
                  <a:lnTo>
                    <a:pt x="12" y="11"/>
                  </a:lnTo>
                  <a:lnTo>
                    <a:pt x="14" y="11"/>
                  </a:lnTo>
                  <a:lnTo>
                    <a:pt x="7" y="7"/>
                  </a:lnTo>
                  <a:lnTo>
                    <a:pt x="9" y="7"/>
                  </a:lnTo>
                  <a:lnTo>
                    <a:pt x="5" y="4"/>
                  </a:lnTo>
                  <a:lnTo>
                    <a:pt x="2" y="2"/>
                  </a:lnTo>
                  <a:lnTo>
                    <a:pt x="0" y="2"/>
                  </a:lnTo>
                  <a:lnTo>
                    <a:pt x="2" y="0"/>
                  </a:lnTo>
                  <a:lnTo>
                    <a:pt x="7" y="2"/>
                  </a:lnTo>
                  <a:lnTo>
                    <a:pt x="17" y="9"/>
                  </a:lnTo>
                  <a:lnTo>
                    <a:pt x="35" y="14"/>
                  </a:lnTo>
                  <a:lnTo>
                    <a:pt x="31" y="1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97"/>
            <p:cNvSpPr>
              <a:spLocks/>
            </p:cNvSpPr>
            <p:nvPr/>
          </p:nvSpPr>
          <p:spPr bwMode="auto">
            <a:xfrm>
              <a:off x="4451351" y="4706939"/>
              <a:ext cx="55563" cy="25400"/>
            </a:xfrm>
            <a:custGeom>
              <a:avLst/>
              <a:gdLst/>
              <a:ahLst/>
              <a:cxnLst>
                <a:cxn ang="0">
                  <a:pos x="31" y="16"/>
                </a:cxn>
                <a:cxn ang="0">
                  <a:pos x="21" y="14"/>
                </a:cxn>
                <a:cxn ang="0">
                  <a:pos x="17" y="14"/>
                </a:cxn>
                <a:cxn ang="0">
                  <a:pos x="12" y="14"/>
                </a:cxn>
                <a:cxn ang="0">
                  <a:pos x="7" y="11"/>
                </a:cxn>
                <a:cxn ang="0">
                  <a:pos x="7" y="11"/>
                </a:cxn>
                <a:cxn ang="0">
                  <a:pos x="9" y="11"/>
                </a:cxn>
                <a:cxn ang="0">
                  <a:pos x="12" y="11"/>
                </a:cxn>
                <a:cxn ang="0">
                  <a:pos x="14" y="11"/>
                </a:cxn>
                <a:cxn ang="0">
                  <a:pos x="7" y="7"/>
                </a:cxn>
                <a:cxn ang="0">
                  <a:pos x="9" y="7"/>
                </a:cxn>
                <a:cxn ang="0">
                  <a:pos x="5" y="4"/>
                </a:cxn>
                <a:cxn ang="0">
                  <a:pos x="2" y="2"/>
                </a:cxn>
                <a:cxn ang="0">
                  <a:pos x="0" y="2"/>
                </a:cxn>
                <a:cxn ang="0">
                  <a:pos x="2" y="0"/>
                </a:cxn>
                <a:cxn ang="0">
                  <a:pos x="7" y="2"/>
                </a:cxn>
                <a:cxn ang="0">
                  <a:pos x="17" y="9"/>
                </a:cxn>
                <a:cxn ang="0">
                  <a:pos x="35" y="14"/>
                </a:cxn>
                <a:cxn ang="0">
                  <a:pos x="31" y="16"/>
                </a:cxn>
              </a:cxnLst>
              <a:rect l="0" t="0" r="r" b="b"/>
              <a:pathLst>
                <a:path w="35" h="16">
                  <a:moveTo>
                    <a:pt x="31" y="16"/>
                  </a:moveTo>
                  <a:lnTo>
                    <a:pt x="21" y="14"/>
                  </a:lnTo>
                  <a:lnTo>
                    <a:pt x="17" y="14"/>
                  </a:lnTo>
                  <a:lnTo>
                    <a:pt x="12" y="14"/>
                  </a:lnTo>
                  <a:lnTo>
                    <a:pt x="7" y="11"/>
                  </a:lnTo>
                  <a:lnTo>
                    <a:pt x="7" y="11"/>
                  </a:lnTo>
                  <a:lnTo>
                    <a:pt x="9" y="11"/>
                  </a:lnTo>
                  <a:lnTo>
                    <a:pt x="12" y="11"/>
                  </a:lnTo>
                  <a:lnTo>
                    <a:pt x="14" y="11"/>
                  </a:lnTo>
                  <a:lnTo>
                    <a:pt x="7" y="7"/>
                  </a:lnTo>
                  <a:lnTo>
                    <a:pt x="9" y="7"/>
                  </a:lnTo>
                  <a:lnTo>
                    <a:pt x="5" y="4"/>
                  </a:lnTo>
                  <a:lnTo>
                    <a:pt x="2" y="2"/>
                  </a:lnTo>
                  <a:lnTo>
                    <a:pt x="0" y="2"/>
                  </a:lnTo>
                  <a:lnTo>
                    <a:pt x="2" y="0"/>
                  </a:lnTo>
                  <a:lnTo>
                    <a:pt x="7" y="2"/>
                  </a:lnTo>
                  <a:lnTo>
                    <a:pt x="17" y="9"/>
                  </a:lnTo>
                  <a:lnTo>
                    <a:pt x="35" y="14"/>
                  </a:lnTo>
                  <a:lnTo>
                    <a:pt x="31" y="16"/>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98"/>
            <p:cNvSpPr>
              <a:spLocks/>
            </p:cNvSpPr>
            <p:nvPr/>
          </p:nvSpPr>
          <p:spPr bwMode="auto">
            <a:xfrm>
              <a:off x="4511676" y="4699001"/>
              <a:ext cx="22225" cy="7938"/>
            </a:xfrm>
            <a:custGeom>
              <a:avLst/>
              <a:gdLst/>
              <a:ahLst/>
              <a:cxnLst>
                <a:cxn ang="0">
                  <a:pos x="9" y="5"/>
                </a:cxn>
                <a:cxn ang="0">
                  <a:pos x="2" y="2"/>
                </a:cxn>
                <a:cxn ang="0">
                  <a:pos x="0" y="0"/>
                </a:cxn>
                <a:cxn ang="0">
                  <a:pos x="2" y="0"/>
                </a:cxn>
                <a:cxn ang="0">
                  <a:pos x="14" y="2"/>
                </a:cxn>
                <a:cxn ang="0">
                  <a:pos x="9" y="5"/>
                </a:cxn>
              </a:cxnLst>
              <a:rect l="0" t="0" r="r" b="b"/>
              <a:pathLst>
                <a:path w="14" h="5">
                  <a:moveTo>
                    <a:pt x="9" y="5"/>
                  </a:moveTo>
                  <a:lnTo>
                    <a:pt x="2" y="2"/>
                  </a:lnTo>
                  <a:lnTo>
                    <a:pt x="0" y="0"/>
                  </a:lnTo>
                  <a:lnTo>
                    <a:pt x="2" y="0"/>
                  </a:lnTo>
                  <a:lnTo>
                    <a:pt x="14" y="2"/>
                  </a:lnTo>
                  <a:lnTo>
                    <a:pt x="9" y="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99"/>
            <p:cNvSpPr>
              <a:spLocks/>
            </p:cNvSpPr>
            <p:nvPr/>
          </p:nvSpPr>
          <p:spPr bwMode="auto">
            <a:xfrm>
              <a:off x="4511676" y="4699001"/>
              <a:ext cx="22225" cy="7938"/>
            </a:xfrm>
            <a:custGeom>
              <a:avLst/>
              <a:gdLst/>
              <a:ahLst/>
              <a:cxnLst>
                <a:cxn ang="0">
                  <a:pos x="9" y="5"/>
                </a:cxn>
                <a:cxn ang="0">
                  <a:pos x="2" y="2"/>
                </a:cxn>
                <a:cxn ang="0">
                  <a:pos x="0" y="0"/>
                </a:cxn>
                <a:cxn ang="0">
                  <a:pos x="2" y="0"/>
                </a:cxn>
                <a:cxn ang="0">
                  <a:pos x="14" y="2"/>
                </a:cxn>
                <a:cxn ang="0">
                  <a:pos x="9" y="5"/>
                </a:cxn>
              </a:cxnLst>
              <a:rect l="0" t="0" r="r" b="b"/>
              <a:pathLst>
                <a:path w="14" h="5">
                  <a:moveTo>
                    <a:pt x="9" y="5"/>
                  </a:moveTo>
                  <a:lnTo>
                    <a:pt x="2" y="2"/>
                  </a:lnTo>
                  <a:lnTo>
                    <a:pt x="0" y="0"/>
                  </a:lnTo>
                  <a:lnTo>
                    <a:pt x="2" y="0"/>
                  </a:lnTo>
                  <a:lnTo>
                    <a:pt x="14" y="2"/>
                  </a:lnTo>
                  <a:lnTo>
                    <a:pt x="9"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100"/>
            <p:cNvSpPr>
              <a:spLocks/>
            </p:cNvSpPr>
            <p:nvPr/>
          </p:nvSpPr>
          <p:spPr bwMode="auto">
            <a:xfrm>
              <a:off x="3997326" y="3529014"/>
              <a:ext cx="26988" cy="11113"/>
            </a:xfrm>
            <a:custGeom>
              <a:avLst/>
              <a:gdLst/>
              <a:ahLst/>
              <a:cxnLst>
                <a:cxn ang="0">
                  <a:pos x="0" y="2"/>
                </a:cxn>
                <a:cxn ang="0">
                  <a:pos x="5" y="0"/>
                </a:cxn>
                <a:cxn ang="0">
                  <a:pos x="17" y="7"/>
                </a:cxn>
                <a:cxn ang="0">
                  <a:pos x="0" y="2"/>
                </a:cxn>
              </a:cxnLst>
              <a:rect l="0" t="0" r="r" b="b"/>
              <a:pathLst>
                <a:path w="17" h="7">
                  <a:moveTo>
                    <a:pt x="0" y="2"/>
                  </a:moveTo>
                  <a:lnTo>
                    <a:pt x="5" y="0"/>
                  </a:lnTo>
                  <a:lnTo>
                    <a:pt x="17" y="7"/>
                  </a:lnTo>
                  <a:lnTo>
                    <a:pt x="0" y="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101"/>
            <p:cNvSpPr>
              <a:spLocks/>
            </p:cNvSpPr>
            <p:nvPr/>
          </p:nvSpPr>
          <p:spPr bwMode="auto">
            <a:xfrm>
              <a:off x="3997326" y="3529014"/>
              <a:ext cx="26988" cy="11113"/>
            </a:xfrm>
            <a:custGeom>
              <a:avLst/>
              <a:gdLst/>
              <a:ahLst/>
              <a:cxnLst>
                <a:cxn ang="0">
                  <a:pos x="0" y="2"/>
                </a:cxn>
                <a:cxn ang="0">
                  <a:pos x="5" y="0"/>
                </a:cxn>
                <a:cxn ang="0">
                  <a:pos x="17" y="7"/>
                </a:cxn>
                <a:cxn ang="0">
                  <a:pos x="0" y="2"/>
                </a:cxn>
              </a:cxnLst>
              <a:rect l="0" t="0" r="r" b="b"/>
              <a:pathLst>
                <a:path w="17" h="7">
                  <a:moveTo>
                    <a:pt x="0" y="2"/>
                  </a:moveTo>
                  <a:lnTo>
                    <a:pt x="5" y="0"/>
                  </a:lnTo>
                  <a:lnTo>
                    <a:pt x="17" y="7"/>
                  </a:lnTo>
                  <a:lnTo>
                    <a:pt x="0" y="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1" name="Freeform 102"/>
            <p:cNvSpPr>
              <a:spLocks/>
            </p:cNvSpPr>
            <p:nvPr/>
          </p:nvSpPr>
          <p:spPr bwMode="auto">
            <a:xfrm>
              <a:off x="3933826" y="3430589"/>
              <a:ext cx="127000" cy="71438"/>
            </a:xfrm>
            <a:custGeom>
              <a:avLst/>
              <a:gdLst/>
              <a:ahLst/>
              <a:cxnLst>
                <a:cxn ang="0">
                  <a:pos x="29" y="18"/>
                </a:cxn>
                <a:cxn ang="0">
                  <a:pos x="28" y="18"/>
                </a:cxn>
                <a:cxn ang="0">
                  <a:pos x="21" y="19"/>
                </a:cxn>
                <a:cxn ang="0">
                  <a:pos x="22" y="17"/>
                </a:cxn>
                <a:cxn ang="0">
                  <a:pos x="23" y="15"/>
                </a:cxn>
                <a:cxn ang="0">
                  <a:pos x="24" y="14"/>
                </a:cxn>
                <a:cxn ang="0">
                  <a:pos x="22" y="14"/>
                </a:cxn>
                <a:cxn ang="0">
                  <a:pos x="21" y="14"/>
                </a:cxn>
                <a:cxn ang="0">
                  <a:pos x="21" y="14"/>
                </a:cxn>
                <a:cxn ang="0">
                  <a:pos x="20" y="9"/>
                </a:cxn>
                <a:cxn ang="0">
                  <a:pos x="13" y="7"/>
                </a:cxn>
                <a:cxn ang="0">
                  <a:pos x="10" y="6"/>
                </a:cxn>
                <a:cxn ang="0">
                  <a:pos x="11" y="5"/>
                </a:cxn>
                <a:cxn ang="0">
                  <a:pos x="12" y="4"/>
                </a:cxn>
                <a:cxn ang="0">
                  <a:pos x="9" y="3"/>
                </a:cxn>
                <a:cxn ang="0">
                  <a:pos x="8" y="3"/>
                </a:cxn>
                <a:cxn ang="0">
                  <a:pos x="3" y="5"/>
                </a:cxn>
                <a:cxn ang="0">
                  <a:pos x="0" y="6"/>
                </a:cxn>
                <a:cxn ang="0">
                  <a:pos x="2" y="4"/>
                </a:cxn>
                <a:cxn ang="0">
                  <a:pos x="6" y="1"/>
                </a:cxn>
                <a:cxn ang="0">
                  <a:pos x="7" y="1"/>
                </a:cxn>
                <a:cxn ang="0">
                  <a:pos x="13" y="0"/>
                </a:cxn>
                <a:cxn ang="0">
                  <a:pos x="34" y="18"/>
                </a:cxn>
                <a:cxn ang="0">
                  <a:pos x="29" y="18"/>
                </a:cxn>
              </a:cxnLst>
              <a:rect l="0" t="0" r="r" b="b"/>
              <a:pathLst>
                <a:path w="34" h="19">
                  <a:moveTo>
                    <a:pt x="29" y="18"/>
                  </a:moveTo>
                  <a:cubicBezTo>
                    <a:pt x="28" y="18"/>
                    <a:pt x="28" y="18"/>
                    <a:pt x="28" y="18"/>
                  </a:cubicBezTo>
                  <a:cubicBezTo>
                    <a:pt x="21" y="19"/>
                    <a:pt x="21" y="19"/>
                    <a:pt x="21" y="19"/>
                  </a:cubicBezTo>
                  <a:cubicBezTo>
                    <a:pt x="22" y="17"/>
                    <a:pt x="22" y="17"/>
                    <a:pt x="22" y="17"/>
                  </a:cubicBezTo>
                  <a:cubicBezTo>
                    <a:pt x="23" y="15"/>
                    <a:pt x="23" y="15"/>
                    <a:pt x="23" y="15"/>
                  </a:cubicBezTo>
                  <a:cubicBezTo>
                    <a:pt x="24" y="14"/>
                    <a:pt x="24" y="14"/>
                    <a:pt x="24" y="14"/>
                  </a:cubicBezTo>
                  <a:cubicBezTo>
                    <a:pt x="23" y="14"/>
                    <a:pt x="22" y="14"/>
                    <a:pt x="22" y="14"/>
                  </a:cubicBezTo>
                  <a:cubicBezTo>
                    <a:pt x="21" y="14"/>
                    <a:pt x="21" y="14"/>
                    <a:pt x="21" y="14"/>
                  </a:cubicBezTo>
                  <a:cubicBezTo>
                    <a:pt x="21" y="14"/>
                    <a:pt x="21" y="14"/>
                    <a:pt x="21" y="14"/>
                  </a:cubicBezTo>
                  <a:cubicBezTo>
                    <a:pt x="20" y="9"/>
                    <a:pt x="20" y="9"/>
                    <a:pt x="20" y="9"/>
                  </a:cubicBezTo>
                  <a:cubicBezTo>
                    <a:pt x="13" y="7"/>
                    <a:pt x="13" y="7"/>
                    <a:pt x="13" y="7"/>
                  </a:cubicBezTo>
                  <a:cubicBezTo>
                    <a:pt x="10" y="6"/>
                    <a:pt x="10" y="6"/>
                    <a:pt x="10" y="6"/>
                  </a:cubicBezTo>
                  <a:cubicBezTo>
                    <a:pt x="11" y="5"/>
                    <a:pt x="11" y="5"/>
                    <a:pt x="11" y="5"/>
                  </a:cubicBezTo>
                  <a:cubicBezTo>
                    <a:pt x="12" y="4"/>
                    <a:pt x="12" y="4"/>
                    <a:pt x="12" y="4"/>
                  </a:cubicBezTo>
                  <a:cubicBezTo>
                    <a:pt x="9" y="3"/>
                    <a:pt x="9" y="3"/>
                    <a:pt x="9" y="3"/>
                  </a:cubicBezTo>
                  <a:cubicBezTo>
                    <a:pt x="8" y="3"/>
                    <a:pt x="8" y="3"/>
                    <a:pt x="8" y="3"/>
                  </a:cubicBezTo>
                  <a:cubicBezTo>
                    <a:pt x="3" y="5"/>
                    <a:pt x="3" y="5"/>
                    <a:pt x="3" y="5"/>
                  </a:cubicBezTo>
                  <a:cubicBezTo>
                    <a:pt x="0" y="6"/>
                    <a:pt x="0" y="6"/>
                    <a:pt x="0" y="6"/>
                  </a:cubicBezTo>
                  <a:cubicBezTo>
                    <a:pt x="2" y="4"/>
                    <a:pt x="2" y="4"/>
                    <a:pt x="2" y="4"/>
                  </a:cubicBezTo>
                  <a:cubicBezTo>
                    <a:pt x="6" y="1"/>
                    <a:pt x="6" y="1"/>
                    <a:pt x="6" y="1"/>
                  </a:cubicBezTo>
                  <a:cubicBezTo>
                    <a:pt x="7" y="1"/>
                    <a:pt x="7" y="1"/>
                    <a:pt x="7" y="1"/>
                  </a:cubicBezTo>
                  <a:cubicBezTo>
                    <a:pt x="13" y="0"/>
                    <a:pt x="13" y="0"/>
                    <a:pt x="13" y="0"/>
                  </a:cubicBezTo>
                  <a:cubicBezTo>
                    <a:pt x="19" y="6"/>
                    <a:pt x="27" y="13"/>
                    <a:pt x="34" y="18"/>
                  </a:cubicBezTo>
                  <a:cubicBezTo>
                    <a:pt x="29" y="18"/>
                    <a:pt x="29" y="18"/>
                    <a:pt x="29" y="18"/>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 name="Freeform 103"/>
            <p:cNvSpPr>
              <a:spLocks/>
            </p:cNvSpPr>
            <p:nvPr/>
          </p:nvSpPr>
          <p:spPr bwMode="auto">
            <a:xfrm>
              <a:off x="4049714" y="3502026"/>
              <a:ext cx="82550" cy="49213"/>
            </a:xfrm>
            <a:custGeom>
              <a:avLst/>
              <a:gdLst/>
              <a:ahLst/>
              <a:cxnLst>
                <a:cxn ang="0">
                  <a:pos x="50" y="24"/>
                </a:cxn>
                <a:cxn ang="0">
                  <a:pos x="50" y="24"/>
                </a:cxn>
                <a:cxn ang="0">
                  <a:pos x="48" y="26"/>
                </a:cxn>
                <a:cxn ang="0">
                  <a:pos x="45" y="26"/>
                </a:cxn>
                <a:cxn ang="0">
                  <a:pos x="40" y="24"/>
                </a:cxn>
                <a:cxn ang="0">
                  <a:pos x="33" y="22"/>
                </a:cxn>
                <a:cxn ang="0">
                  <a:pos x="24" y="31"/>
                </a:cxn>
                <a:cxn ang="0">
                  <a:pos x="22" y="24"/>
                </a:cxn>
                <a:cxn ang="0">
                  <a:pos x="10" y="22"/>
                </a:cxn>
                <a:cxn ang="0">
                  <a:pos x="0" y="19"/>
                </a:cxn>
                <a:cxn ang="0">
                  <a:pos x="17" y="19"/>
                </a:cxn>
                <a:cxn ang="0">
                  <a:pos x="12" y="5"/>
                </a:cxn>
                <a:cxn ang="0">
                  <a:pos x="12" y="3"/>
                </a:cxn>
                <a:cxn ang="0">
                  <a:pos x="14" y="0"/>
                </a:cxn>
                <a:cxn ang="0">
                  <a:pos x="40" y="5"/>
                </a:cxn>
                <a:cxn ang="0">
                  <a:pos x="52" y="22"/>
                </a:cxn>
                <a:cxn ang="0">
                  <a:pos x="50" y="24"/>
                </a:cxn>
              </a:cxnLst>
              <a:rect l="0" t="0" r="r" b="b"/>
              <a:pathLst>
                <a:path w="52" h="31">
                  <a:moveTo>
                    <a:pt x="50" y="24"/>
                  </a:moveTo>
                  <a:lnTo>
                    <a:pt x="50" y="24"/>
                  </a:lnTo>
                  <a:lnTo>
                    <a:pt x="48" y="26"/>
                  </a:lnTo>
                  <a:lnTo>
                    <a:pt x="45" y="26"/>
                  </a:lnTo>
                  <a:lnTo>
                    <a:pt x="40" y="24"/>
                  </a:lnTo>
                  <a:lnTo>
                    <a:pt x="33" y="22"/>
                  </a:lnTo>
                  <a:lnTo>
                    <a:pt x="24" y="31"/>
                  </a:lnTo>
                  <a:lnTo>
                    <a:pt x="22" y="24"/>
                  </a:lnTo>
                  <a:lnTo>
                    <a:pt x="10" y="22"/>
                  </a:lnTo>
                  <a:lnTo>
                    <a:pt x="0" y="19"/>
                  </a:lnTo>
                  <a:lnTo>
                    <a:pt x="17" y="19"/>
                  </a:lnTo>
                  <a:lnTo>
                    <a:pt x="12" y="5"/>
                  </a:lnTo>
                  <a:lnTo>
                    <a:pt x="12" y="3"/>
                  </a:lnTo>
                  <a:lnTo>
                    <a:pt x="14" y="0"/>
                  </a:lnTo>
                  <a:lnTo>
                    <a:pt x="40" y="5"/>
                  </a:lnTo>
                  <a:lnTo>
                    <a:pt x="52" y="22"/>
                  </a:lnTo>
                  <a:lnTo>
                    <a:pt x="50" y="2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 name="Freeform 104"/>
            <p:cNvSpPr>
              <a:spLocks/>
            </p:cNvSpPr>
            <p:nvPr/>
          </p:nvSpPr>
          <p:spPr bwMode="auto">
            <a:xfrm>
              <a:off x="4049714" y="3502026"/>
              <a:ext cx="82550" cy="49213"/>
            </a:xfrm>
            <a:custGeom>
              <a:avLst/>
              <a:gdLst/>
              <a:ahLst/>
              <a:cxnLst>
                <a:cxn ang="0">
                  <a:pos x="50" y="24"/>
                </a:cxn>
                <a:cxn ang="0">
                  <a:pos x="50" y="24"/>
                </a:cxn>
                <a:cxn ang="0">
                  <a:pos x="48" y="26"/>
                </a:cxn>
                <a:cxn ang="0">
                  <a:pos x="45" y="26"/>
                </a:cxn>
                <a:cxn ang="0">
                  <a:pos x="40" y="24"/>
                </a:cxn>
                <a:cxn ang="0">
                  <a:pos x="33" y="22"/>
                </a:cxn>
                <a:cxn ang="0">
                  <a:pos x="24" y="31"/>
                </a:cxn>
                <a:cxn ang="0">
                  <a:pos x="22" y="24"/>
                </a:cxn>
                <a:cxn ang="0">
                  <a:pos x="10" y="22"/>
                </a:cxn>
                <a:cxn ang="0">
                  <a:pos x="0" y="19"/>
                </a:cxn>
                <a:cxn ang="0">
                  <a:pos x="17" y="19"/>
                </a:cxn>
                <a:cxn ang="0">
                  <a:pos x="12" y="5"/>
                </a:cxn>
                <a:cxn ang="0">
                  <a:pos x="12" y="3"/>
                </a:cxn>
                <a:cxn ang="0">
                  <a:pos x="14" y="0"/>
                </a:cxn>
                <a:cxn ang="0">
                  <a:pos x="40" y="5"/>
                </a:cxn>
                <a:cxn ang="0">
                  <a:pos x="52" y="22"/>
                </a:cxn>
                <a:cxn ang="0">
                  <a:pos x="50" y="24"/>
                </a:cxn>
              </a:cxnLst>
              <a:rect l="0" t="0" r="r" b="b"/>
              <a:pathLst>
                <a:path w="52" h="31">
                  <a:moveTo>
                    <a:pt x="50" y="24"/>
                  </a:moveTo>
                  <a:lnTo>
                    <a:pt x="50" y="24"/>
                  </a:lnTo>
                  <a:lnTo>
                    <a:pt x="48" y="26"/>
                  </a:lnTo>
                  <a:lnTo>
                    <a:pt x="45" y="26"/>
                  </a:lnTo>
                  <a:lnTo>
                    <a:pt x="40" y="24"/>
                  </a:lnTo>
                  <a:lnTo>
                    <a:pt x="33" y="22"/>
                  </a:lnTo>
                  <a:lnTo>
                    <a:pt x="24" y="31"/>
                  </a:lnTo>
                  <a:lnTo>
                    <a:pt x="22" y="24"/>
                  </a:lnTo>
                  <a:lnTo>
                    <a:pt x="10" y="22"/>
                  </a:lnTo>
                  <a:lnTo>
                    <a:pt x="0" y="19"/>
                  </a:lnTo>
                  <a:lnTo>
                    <a:pt x="17" y="19"/>
                  </a:lnTo>
                  <a:lnTo>
                    <a:pt x="12" y="5"/>
                  </a:lnTo>
                  <a:lnTo>
                    <a:pt x="12" y="3"/>
                  </a:lnTo>
                  <a:lnTo>
                    <a:pt x="14" y="0"/>
                  </a:lnTo>
                  <a:lnTo>
                    <a:pt x="40" y="5"/>
                  </a:lnTo>
                  <a:lnTo>
                    <a:pt x="52" y="22"/>
                  </a:lnTo>
                  <a:lnTo>
                    <a:pt x="50" y="2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105"/>
            <p:cNvSpPr>
              <a:spLocks/>
            </p:cNvSpPr>
            <p:nvPr/>
          </p:nvSpPr>
          <p:spPr bwMode="auto">
            <a:xfrm>
              <a:off x="4148139" y="3536951"/>
              <a:ext cx="19050" cy="11113"/>
            </a:xfrm>
            <a:custGeom>
              <a:avLst/>
              <a:gdLst/>
              <a:ahLst/>
              <a:cxnLst>
                <a:cxn ang="0">
                  <a:pos x="0" y="7"/>
                </a:cxn>
                <a:cxn ang="0">
                  <a:pos x="0" y="0"/>
                </a:cxn>
                <a:cxn ang="0">
                  <a:pos x="12" y="4"/>
                </a:cxn>
                <a:cxn ang="0">
                  <a:pos x="0" y="7"/>
                </a:cxn>
              </a:cxnLst>
              <a:rect l="0" t="0" r="r" b="b"/>
              <a:pathLst>
                <a:path w="12" h="7">
                  <a:moveTo>
                    <a:pt x="0" y="7"/>
                  </a:moveTo>
                  <a:lnTo>
                    <a:pt x="0" y="0"/>
                  </a:lnTo>
                  <a:lnTo>
                    <a:pt x="12" y="4"/>
                  </a:lnTo>
                  <a:lnTo>
                    <a:pt x="0"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106"/>
            <p:cNvSpPr>
              <a:spLocks/>
            </p:cNvSpPr>
            <p:nvPr/>
          </p:nvSpPr>
          <p:spPr bwMode="auto">
            <a:xfrm>
              <a:off x="4148139" y="3536951"/>
              <a:ext cx="19050" cy="11113"/>
            </a:xfrm>
            <a:custGeom>
              <a:avLst/>
              <a:gdLst/>
              <a:ahLst/>
              <a:cxnLst>
                <a:cxn ang="0">
                  <a:pos x="0" y="7"/>
                </a:cxn>
                <a:cxn ang="0">
                  <a:pos x="0" y="0"/>
                </a:cxn>
                <a:cxn ang="0">
                  <a:pos x="12" y="4"/>
                </a:cxn>
                <a:cxn ang="0">
                  <a:pos x="0" y="7"/>
                </a:cxn>
              </a:cxnLst>
              <a:rect l="0" t="0" r="r" b="b"/>
              <a:pathLst>
                <a:path w="12" h="7">
                  <a:moveTo>
                    <a:pt x="0" y="7"/>
                  </a:moveTo>
                  <a:lnTo>
                    <a:pt x="0" y="0"/>
                  </a:lnTo>
                  <a:lnTo>
                    <a:pt x="12" y="4"/>
                  </a:lnTo>
                  <a:lnTo>
                    <a:pt x="0"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07"/>
            <p:cNvSpPr>
              <a:spLocks/>
            </p:cNvSpPr>
            <p:nvPr/>
          </p:nvSpPr>
          <p:spPr bwMode="auto">
            <a:xfrm>
              <a:off x="4376739" y="3022601"/>
              <a:ext cx="25400" cy="14288"/>
            </a:xfrm>
            <a:custGeom>
              <a:avLst/>
              <a:gdLst/>
              <a:ahLst/>
              <a:cxnLst>
                <a:cxn ang="0">
                  <a:pos x="9" y="9"/>
                </a:cxn>
                <a:cxn ang="0">
                  <a:pos x="7" y="7"/>
                </a:cxn>
                <a:cxn ang="0">
                  <a:pos x="2" y="2"/>
                </a:cxn>
                <a:cxn ang="0">
                  <a:pos x="0" y="0"/>
                </a:cxn>
                <a:cxn ang="0">
                  <a:pos x="5" y="2"/>
                </a:cxn>
                <a:cxn ang="0">
                  <a:pos x="12" y="2"/>
                </a:cxn>
                <a:cxn ang="0">
                  <a:pos x="16" y="5"/>
                </a:cxn>
                <a:cxn ang="0">
                  <a:pos x="9" y="9"/>
                </a:cxn>
              </a:cxnLst>
              <a:rect l="0" t="0" r="r" b="b"/>
              <a:pathLst>
                <a:path w="16" h="9">
                  <a:moveTo>
                    <a:pt x="9" y="9"/>
                  </a:moveTo>
                  <a:lnTo>
                    <a:pt x="7" y="7"/>
                  </a:lnTo>
                  <a:lnTo>
                    <a:pt x="2" y="2"/>
                  </a:lnTo>
                  <a:lnTo>
                    <a:pt x="0" y="0"/>
                  </a:lnTo>
                  <a:lnTo>
                    <a:pt x="5" y="2"/>
                  </a:lnTo>
                  <a:lnTo>
                    <a:pt x="12" y="2"/>
                  </a:lnTo>
                  <a:lnTo>
                    <a:pt x="16" y="5"/>
                  </a:lnTo>
                  <a:lnTo>
                    <a:pt x="9" y="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08"/>
            <p:cNvSpPr>
              <a:spLocks/>
            </p:cNvSpPr>
            <p:nvPr/>
          </p:nvSpPr>
          <p:spPr bwMode="auto">
            <a:xfrm>
              <a:off x="4376739" y="3022601"/>
              <a:ext cx="25400" cy="14288"/>
            </a:xfrm>
            <a:custGeom>
              <a:avLst/>
              <a:gdLst/>
              <a:ahLst/>
              <a:cxnLst>
                <a:cxn ang="0">
                  <a:pos x="9" y="9"/>
                </a:cxn>
                <a:cxn ang="0">
                  <a:pos x="7" y="7"/>
                </a:cxn>
                <a:cxn ang="0">
                  <a:pos x="2" y="2"/>
                </a:cxn>
                <a:cxn ang="0">
                  <a:pos x="0" y="0"/>
                </a:cxn>
                <a:cxn ang="0">
                  <a:pos x="5" y="2"/>
                </a:cxn>
                <a:cxn ang="0">
                  <a:pos x="12" y="2"/>
                </a:cxn>
                <a:cxn ang="0">
                  <a:pos x="16" y="5"/>
                </a:cxn>
                <a:cxn ang="0">
                  <a:pos x="9" y="9"/>
                </a:cxn>
              </a:cxnLst>
              <a:rect l="0" t="0" r="r" b="b"/>
              <a:pathLst>
                <a:path w="16" h="9">
                  <a:moveTo>
                    <a:pt x="9" y="9"/>
                  </a:moveTo>
                  <a:lnTo>
                    <a:pt x="7" y="7"/>
                  </a:lnTo>
                  <a:lnTo>
                    <a:pt x="2" y="2"/>
                  </a:lnTo>
                  <a:lnTo>
                    <a:pt x="0" y="0"/>
                  </a:lnTo>
                  <a:lnTo>
                    <a:pt x="5" y="2"/>
                  </a:lnTo>
                  <a:lnTo>
                    <a:pt x="12" y="2"/>
                  </a:lnTo>
                  <a:lnTo>
                    <a:pt x="16" y="5"/>
                  </a:lnTo>
                  <a:lnTo>
                    <a:pt x="9" y="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09"/>
            <p:cNvSpPr>
              <a:spLocks/>
            </p:cNvSpPr>
            <p:nvPr/>
          </p:nvSpPr>
          <p:spPr bwMode="auto">
            <a:xfrm>
              <a:off x="4395789" y="2789239"/>
              <a:ext cx="14288" cy="12700"/>
            </a:xfrm>
            <a:custGeom>
              <a:avLst/>
              <a:gdLst/>
              <a:ahLst/>
              <a:cxnLst>
                <a:cxn ang="0">
                  <a:pos x="0" y="3"/>
                </a:cxn>
                <a:cxn ang="0">
                  <a:pos x="2" y="0"/>
                </a:cxn>
                <a:cxn ang="0">
                  <a:pos x="4" y="0"/>
                </a:cxn>
                <a:cxn ang="0">
                  <a:pos x="0" y="3"/>
                </a:cxn>
              </a:cxnLst>
              <a:rect l="0" t="0" r="r" b="b"/>
              <a:pathLst>
                <a:path w="4" h="3">
                  <a:moveTo>
                    <a:pt x="0" y="3"/>
                  </a:moveTo>
                  <a:cubicBezTo>
                    <a:pt x="2" y="0"/>
                    <a:pt x="2" y="0"/>
                    <a:pt x="2" y="0"/>
                  </a:cubicBezTo>
                  <a:cubicBezTo>
                    <a:pt x="3" y="0"/>
                    <a:pt x="3" y="0"/>
                    <a:pt x="4" y="0"/>
                  </a:cubicBezTo>
                  <a:cubicBezTo>
                    <a:pt x="0" y="3"/>
                    <a:pt x="0" y="3"/>
                    <a:pt x="0" y="3"/>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10"/>
            <p:cNvSpPr>
              <a:spLocks/>
            </p:cNvSpPr>
            <p:nvPr/>
          </p:nvSpPr>
          <p:spPr bwMode="auto">
            <a:xfrm>
              <a:off x="4319589" y="2865439"/>
              <a:ext cx="19050" cy="14288"/>
            </a:xfrm>
            <a:custGeom>
              <a:avLst/>
              <a:gdLst/>
              <a:ahLst/>
              <a:cxnLst>
                <a:cxn ang="0">
                  <a:pos x="5" y="9"/>
                </a:cxn>
                <a:cxn ang="0">
                  <a:pos x="7" y="4"/>
                </a:cxn>
                <a:cxn ang="0">
                  <a:pos x="0" y="7"/>
                </a:cxn>
                <a:cxn ang="0">
                  <a:pos x="7" y="2"/>
                </a:cxn>
                <a:cxn ang="0">
                  <a:pos x="3" y="4"/>
                </a:cxn>
                <a:cxn ang="0">
                  <a:pos x="12" y="0"/>
                </a:cxn>
                <a:cxn ang="0">
                  <a:pos x="5" y="9"/>
                </a:cxn>
              </a:cxnLst>
              <a:rect l="0" t="0" r="r" b="b"/>
              <a:pathLst>
                <a:path w="12" h="9">
                  <a:moveTo>
                    <a:pt x="5" y="9"/>
                  </a:moveTo>
                  <a:lnTo>
                    <a:pt x="7" y="4"/>
                  </a:lnTo>
                  <a:lnTo>
                    <a:pt x="0" y="7"/>
                  </a:lnTo>
                  <a:lnTo>
                    <a:pt x="7" y="2"/>
                  </a:lnTo>
                  <a:lnTo>
                    <a:pt x="3" y="4"/>
                  </a:lnTo>
                  <a:lnTo>
                    <a:pt x="12" y="0"/>
                  </a:lnTo>
                  <a:lnTo>
                    <a:pt x="5" y="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11"/>
            <p:cNvSpPr>
              <a:spLocks/>
            </p:cNvSpPr>
            <p:nvPr/>
          </p:nvSpPr>
          <p:spPr bwMode="auto">
            <a:xfrm>
              <a:off x="4319589" y="2865439"/>
              <a:ext cx="19050" cy="14288"/>
            </a:xfrm>
            <a:custGeom>
              <a:avLst/>
              <a:gdLst/>
              <a:ahLst/>
              <a:cxnLst>
                <a:cxn ang="0">
                  <a:pos x="5" y="9"/>
                </a:cxn>
                <a:cxn ang="0">
                  <a:pos x="7" y="4"/>
                </a:cxn>
                <a:cxn ang="0">
                  <a:pos x="0" y="7"/>
                </a:cxn>
                <a:cxn ang="0">
                  <a:pos x="7" y="2"/>
                </a:cxn>
                <a:cxn ang="0">
                  <a:pos x="3" y="4"/>
                </a:cxn>
                <a:cxn ang="0">
                  <a:pos x="12" y="0"/>
                </a:cxn>
                <a:cxn ang="0">
                  <a:pos x="5" y="9"/>
                </a:cxn>
              </a:cxnLst>
              <a:rect l="0" t="0" r="r" b="b"/>
              <a:pathLst>
                <a:path w="12" h="9">
                  <a:moveTo>
                    <a:pt x="5" y="9"/>
                  </a:moveTo>
                  <a:lnTo>
                    <a:pt x="7" y="4"/>
                  </a:lnTo>
                  <a:lnTo>
                    <a:pt x="0" y="7"/>
                  </a:lnTo>
                  <a:lnTo>
                    <a:pt x="7" y="2"/>
                  </a:lnTo>
                  <a:lnTo>
                    <a:pt x="3" y="4"/>
                  </a:lnTo>
                  <a:lnTo>
                    <a:pt x="12" y="0"/>
                  </a:lnTo>
                  <a:lnTo>
                    <a:pt x="5" y="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1" name="Freeform 112"/>
            <p:cNvSpPr>
              <a:spLocks/>
            </p:cNvSpPr>
            <p:nvPr/>
          </p:nvSpPr>
          <p:spPr bwMode="auto">
            <a:xfrm>
              <a:off x="4264026" y="2913064"/>
              <a:ext cx="11113" cy="7938"/>
            </a:xfrm>
            <a:custGeom>
              <a:avLst/>
              <a:gdLst/>
              <a:ahLst/>
              <a:cxnLst>
                <a:cxn ang="0">
                  <a:pos x="5" y="5"/>
                </a:cxn>
                <a:cxn ang="0">
                  <a:pos x="2" y="3"/>
                </a:cxn>
                <a:cxn ang="0">
                  <a:pos x="0" y="3"/>
                </a:cxn>
                <a:cxn ang="0">
                  <a:pos x="2" y="3"/>
                </a:cxn>
                <a:cxn ang="0">
                  <a:pos x="7" y="0"/>
                </a:cxn>
                <a:cxn ang="0">
                  <a:pos x="5" y="5"/>
                </a:cxn>
              </a:cxnLst>
              <a:rect l="0" t="0" r="r" b="b"/>
              <a:pathLst>
                <a:path w="7" h="5">
                  <a:moveTo>
                    <a:pt x="5" y="5"/>
                  </a:moveTo>
                  <a:lnTo>
                    <a:pt x="2" y="3"/>
                  </a:lnTo>
                  <a:lnTo>
                    <a:pt x="0" y="3"/>
                  </a:lnTo>
                  <a:lnTo>
                    <a:pt x="2" y="3"/>
                  </a:lnTo>
                  <a:lnTo>
                    <a:pt x="7" y="0"/>
                  </a:lnTo>
                  <a:lnTo>
                    <a:pt x="5" y="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2" name="Freeform 113"/>
            <p:cNvSpPr>
              <a:spLocks/>
            </p:cNvSpPr>
            <p:nvPr/>
          </p:nvSpPr>
          <p:spPr bwMode="auto">
            <a:xfrm>
              <a:off x="4264026" y="2913064"/>
              <a:ext cx="11113" cy="7938"/>
            </a:xfrm>
            <a:custGeom>
              <a:avLst/>
              <a:gdLst/>
              <a:ahLst/>
              <a:cxnLst>
                <a:cxn ang="0">
                  <a:pos x="5" y="5"/>
                </a:cxn>
                <a:cxn ang="0">
                  <a:pos x="2" y="3"/>
                </a:cxn>
                <a:cxn ang="0">
                  <a:pos x="0" y="3"/>
                </a:cxn>
                <a:cxn ang="0">
                  <a:pos x="2" y="3"/>
                </a:cxn>
                <a:cxn ang="0">
                  <a:pos x="7" y="0"/>
                </a:cxn>
                <a:cxn ang="0">
                  <a:pos x="5" y="5"/>
                </a:cxn>
              </a:cxnLst>
              <a:rect l="0" t="0" r="r" b="b"/>
              <a:pathLst>
                <a:path w="7" h="5">
                  <a:moveTo>
                    <a:pt x="5" y="5"/>
                  </a:moveTo>
                  <a:lnTo>
                    <a:pt x="2" y="3"/>
                  </a:lnTo>
                  <a:lnTo>
                    <a:pt x="0" y="3"/>
                  </a:lnTo>
                  <a:lnTo>
                    <a:pt x="2" y="3"/>
                  </a:lnTo>
                  <a:lnTo>
                    <a:pt x="7" y="0"/>
                  </a:lnTo>
                  <a:lnTo>
                    <a:pt x="5"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Freeform 114"/>
            <p:cNvSpPr>
              <a:spLocks/>
            </p:cNvSpPr>
            <p:nvPr/>
          </p:nvSpPr>
          <p:spPr bwMode="auto">
            <a:xfrm>
              <a:off x="4443414" y="2951164"/>
              <a:ext cx="79375" cy="79375"/>
            </a:xfrm>
            <a:custGeom>
              <a:avLst/>
              <a:gdLst/>
              <a:ahLst/>
              <a:cxnLst>
                <a:cxn ang="0">
                  <a:pos x="16" y="16"/>
                </a:cxn>
                <a:cxn ang="0">
                  <a:pos x="20" y="15"/>
                </a:cxn>
                <a:cxn ang="0">
                  <a:pos x="17" y="21"/>
                </a:cxn>
                <a:cxn ang="0">
                  <a:pos x="14" y="20"/>
                </a:cxn>
                <a:cxn ang="0">
                  <a:pos x="15" y="18"/>
                </a:cxn>
                <a:cxn ang="0">
                  <a:pos x="10" y="20"/>
                </a:cxn>
                <a:cxn ang="0">
                  <a:pos x="8" y="20"/>
                </a:cxn>
                <a:cxn ang="0">
                  <a:pos x="9" y="19"/>
                </a:cxn>
                <a:cxn ang="0">
                  <a:pos x="10" y="19"/>
                </a:cxn>
                <a:cxn ang="0">
                  <a:pos x="11" y="17"/>
                </a:cxn>
                <a:cxn ang="0">
                  <a:pos x="10" y="17"/>
                </a:cxn>
                <a:cxn ang="0">
                  <a:pos x="7" y="17"/>
                </a:cxn>
                <a:cxn ang="0">
                  <a:pos x="6" y="17"/>
                </a:cxn>
                <a:cxn ang="0">
                  <a:pos x="2" y="17"/>
                </a:cxn>
                <a:cxn ang="0">
                  <a:pos x="0" y="17"/>
                </a:cxn>
                <a:cxn ang="0">
                  <a:pos x="0" y="15"/>
                </a:cxn>
                <a:cxn ang="0">
                  <a:pos x="0" y="15"/>
                </a:cxn>
                <a:cxn ang="0">
                  <a:pos x="9" y="7"/>
                </a:cxn>
                <a:cxn ang="0">
                  <a:pos x="16" y="1"/>
                </a:cxn>
                <a:cxn ang="0">
                  <a:pos x="20" y="0"/>
                </a:cxn>
                <a:cxn ang="0">
                  <a:pos x="12" y="8"/>
                </a:cxn>
                <a:cxn ang="0">
                  <a:pos x="15" y="6"/>
                </a:cxn>
                <a:cxn ang="0">
                  <a:pos x="16" y="9"/>
                </a:cxn>
                <a:cxn ang="0">
                  <a:pos x="21" y="10"/>
                </a:cxn>
                <a:cxn ang="0">
                  <a:pos x="18" y="13"/>
                </a:cxn>
                <a:cxn ang="0">
                  <a:pos x="21" y="13"/>
                </a:cxn>
                <a:cxn ang="0">
                  <a:pos x="16" y="16"/>
                </a:cxn>
              </a:cxnLst>
              <a:rect l="0" t="0" r="r" b="b"/>
              <a:pathLst>
                <a:path w="21" h="21">
                  <a:moveTo>
                    <a:pt x="16" y="16"/>
                  </a:moveTo>
                  <a:cubicBezTo>
                    <a:pt x="20" y="15"/>
                    <a:pt x="20" y="15"/>
                    <a:pt x="20" y="15"/>
                  </a:cubicBezTo>
                  <a:cubicBezTo>
                    <a:pt x="17" y="21"/>
                    <a:pt x="17" y="21"/>
                    <a:pt x="17" y="21"/>
                  </a:cubicBezTo>
                  <a:cubicBezTo>
                    <a:pt x="14" y="20"/>
                    <a:pt x="14" y="20"/>
                    <a:pt x="14" y="20"/>
                  </a:cubicBezTo>
                  <a:cubicBezTo>
                    <a:pt x="15" y="18"/>
                    <a:pt x="15" y="18"/>
                    <a:pt x="15" y="18"/>
                  </a:cubicBezTo>
                  <a:cubicBezTo>
                    <a:pt x="10" y="20"/>
                    <a:pt x="10" y="20"/>
                    <a:pt x="10" y="20"/>
                  </a:cubicBezTo>
                  <a:cubicBezTo>
                    <a:pt x="8" y="20"/>
                    <a:pt x="8" y="20"/>
                    <a:pt x="8" y="20"/>
                  </a:cubicBezTo>
                  <a:cubicBezTo>
                    <a:pt x="9" y="19"/>
                    <a:pt x="9" y="19"/>
                    <a:pt x="9" y="19"/>
                  </a:cubicBezTo>
                  <a:cubicBezTo>
                    <a:pt x="10" y="19"/>
                    <a:pt x="10" y="19"/>
                    <a:pt x="10" y="19"/>
                  </a:cubicBezTo>
                  <a:cubicBezTo>
                    <a:pt x="11" y="17"/>
                    <a:pt x="11" y="17"/>
                    <a:pt x="11" y="17"/>
                  </a:cubicBezTo>
                  <a:cubicBezTo>
                    <a:pt x="11" y="17"/>
                    <a:pt x="11" y="17"/>
                    <a:pt x="10" y="17"/>
                  </a:cubicBezTo>
                  <a:cubicBezTo>
                    <a:pt x="9" y="17"/>
                    <a:pt x="8" y="17"/>
                    <a:pt x="7" y="17"/>
                  </a:cubicBezTo>
                  <a:cubicBezTo>
                    <a:pt x="7" y="17"/>
                    <a:pt x="6" y="17"/>
                    <a:pt x="6" y="17"/>
                  </a:cubicBezTo>
                  <a:cubicBezTo>
                    <a:pt x="5" y="17"/>
                    <a:pt x="3" y="17"/>
                    <a:pt x="2" y="17"/>
                  </a:cubicBezTo>
                  <a:cubicBezTo>
                    <a:pt x="1" y="17"/>
                    <a:pt x="0" y="17"/>
                    <a:pt x="0" y="17"/>
                  </a:cubicBezTo>
                  <a:cubicBezTo>
                    <a:pt x="0" y="15"/>
                    <a:pt x="0" y="15"/>
                    <a:pt x="0" y="15"/>
                  </a:cubicBezTo>
                  <a:cubicBezTo>
                    <a:pt x="0" y="15"/>
                    <a:pt x="0" y="15"/>
                    <a:pt x="0" y="15"/>
                  </a:cubicBezTo>
                  <a:cubicBezTo>
                    <a:pt x="9" y="7"/>
                    <a:pt x="9" y="7"/>
                    <a:pt x="9" y="7"/>
                  </a:cubicBezTo>
                  <a:cubicBezTo>
                    <a:pt x="16" y="1"/>
                    <a:pt x="16" y="1"/>
                    <a:pt x="16" y="1"/>
                  </a:cubicBezTo>
                  <a:cubicBezTo>
                    <a:pt x="20" y="0"/>
                    <a:pt x="20" y="0"/>
                    <a:pt x="20" y="0"/>
                  </a:cubicBezTo>
                  <a:cubicBezTo>
                    <a:pt x="12" y="8"/>
                    <a:pt x="12" y="8"/>
                    <a:pt x="12" y="8"/>
                  </a:cubicBezTo>
                  <a:cubicBezTo>
                    <a:pt x="15" y="6"/>
                    <a:pt x="15" y="6"/>
                    <a:pt x="15" y="6"/>
                  </a:cubicBezTo>
                  <a:cubicBezTo>
                    <a:pt x="16" y="9"/>
                    <a:pt x="16" y="9"/>
                    <a:pt x="16" y="9"/>
                  </a:cubicBezTo>
                  <a:cubicBezTo>
                    <a:pt x="21" y="10"/>
                    <a:pt x="21" y="10"/>
                    <a:pt x="21" y="10"/>
                  </a:cubicBezTo>
                  <a:cubicBezTo>
                    <a:pt x="18" y="13"/>
                    <a:pt x="18" y="13"/>
                    <a:pt x="18" y="13"/>
                  </a:cubicBezTo>
                  <a:cubicBezTo>
                    <a:pt x="21" y="13"/>
                    <a:pt x="21" y="13"/>
                    <a:pt x="21" y="13"/>
                  </a:cubicBezTo>
                  <a:cubicBezTo>
                    <a:pt x="16" y="16"/>
                    <a:pt x="16" y="16"/>
                    <a:pt x="16" y="16"/>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4" name="Freeform 115"/>
            <p:cNvSpPr>
              <a:spLocks/>
            </p:cNvSpPr>
            <p:nvPr/>
          </p:nvSpPr>
          <p:spPr bwMode="auto">
            <a:xfrm>
              <a:off x="4365626" y="2744789"/>
              <a:ext cx="55563" cy="33338"/>
            </a:xfrm>
            <a:custGeom>
              <a:avLst/>
              <a:gdLst/>
              <a:ahLst/>
              <a:cxnLst>
                <a:cxn ang="0">
                  <a:pos x="12" y="9"/>
                </a:cxn>
                <a:cxn ang="0">
                  <a:pos x="8" y="6"/>
                </a:cxn>
                <a:cxn ang="0">
                  <a:pos x="1" y="9"/>
                </a:cxn>
                <a:cxn ang="0">
                  <a:pos x="3" y="7"/>
                </a:cxn>
                <a:cxn ang="0">
                  <a:pos x="0" y="7"/>
                </a:cxn>
                <a:cxn ang="0">
                  <a:pos x="4" y="5"/>
                </a:cxn>
                <a:cxn ang="0">
                  <a:pos x="9" y="2"/>
                </a:cxn>
                <a:cxn ang="0">
                  <a:pos x="13" y="0"/>
                </a:cxn>
                <a:cxn ang="0">
                  <a:pos x="15" y="7"/>
                </a:cxn>
                <a:cxn ang="0">
                  <a:pos x="12" y="9"/>
                </a:cxn>
              </a:cxnLst>
              <a:rect l="0" t="0" r="r" b="b"/>
              <a:pathLst>
                <a:path w="15" h="9">
                  <a:moveTo>
                    <a:pt x="12" y="9"/>
                  </a:moveTo>
                  <a:cubicBezTo>
                    <a:pt x="8" y="6"/>
                    <a:pt x="8" y="6"/>
                    <a:pt x="8" y="6"/>
                  </a:cubicBezTo>
                  <a:cubicBezTo>
                    <a:pt x="1" y="9"/>
                    <a:pt x="1" y="9"/>
                    <a:pt x="1" y="9"/>
                  </a:cubicBezTo>
                  <a:cubicBezTo>
                    <a:pt x="3" y="7"/>
                    <a:pt x="3" y="7"/>
                    <a:pt x="3" y="7"/>
                  </a:cubicBezTo>
                  <a:cubicBezTo>
                    <a:pt x="2" y="7"/>
                    <a:pt x="1" y="7"/>
                    <a:pt x="0" y="7"/>
                  </a:cubicBezTo>
                  <a:cubicBezTo>
                    <a:pt x="4" y="5"/>
                    <a:pt x="4" y="5"/>
                    <a:pt x="4" y="5"/>
                  </a:cubicBezTo>
                  <a:cubicBezTo>
                    <a:pt x="9" y="2"/>
                    <a:pt x="9" y="2"/>
                    <a:pt x="9" y="2"/>
                  </a:cubicBezTo>
                  <a:cubicBezTo>
                    <a:pt x="13" y="0"/>
                    <a:pt x="13" y="0"/>
                    <a:pt x="13" y="0"/>
                  </a:cubicBezTo>
                  <a:cubicBezTo>
                    <a:pt x="15" y="7"/>
                    <a:pt x="15" y="7"/>
                    <a:pt x="15" y="7"/>
                  </a:cubicBezTo>
                  <a:cubicBezTo>
                    <a:pt x="12" y="9"/>
                    <a:pt x="12" y="9"/>
                    <a:pt x="12" y="9"/>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 name="Freeform 116"/>
            <p:cNvSpPr>
              <a:spLocks/>
            </p:cNvSpPr>
            <p:nvPr/>
          </p:nvSpPr>
          <p:spPr bwMode="auto">
            <a:xfrm>
              <a:off x="4489451" y="2722564"/>
              <a:ext cx="22225" cy="11113"/>
            </a:xfrm>
            <a:custGeom>
              <a:avLst/>
              <a:gdLst/>
              <a:ahLst/>
              <a:cxnLst>
                <a:cxn ang="0">
                  <a:pos x="4" y="7"/>
                </a:cxn>
                <a:cxn ang="0">
                  <a:pos x="0" y="7"/>
                </a:cxn>
                <a:cxn ang="0">
                  <a:pos x="0" y="7"/>
                </a:cxn>
                <a:cxn ang="0">
                  <a:pos x="2" y="5"/>
                </a:cxn>
                <a:cxn ang="0">
                  <a:pos x="9" y="0"/>
                </a:cxn>
                <a:cxn ang="0">
                  <a:pos x="9" y="0"/>
                </a:cxn>
                <a:cxn ang="0">
                  <a:pos x="14" y="2"/>
                </a:cxn>
                <a:cxn ang="0">
                  <a:pos x="4" y="7"/>
                </a:cxn>
              </a:cxnLst>
              <a:rect l="0" t="0" r="r" b="b"/>
              <a:pathLst>
                <a:path w="14" h="7">
                  <a:moveTo>
                    <a:pt x="4" y="7"/>
                  </a:moveTo>
                  <a:lnTo>
                    <a:pt x="0" y="7"/>
                  </a:lnTo>
                  <a:lnTo>
                    <a:pt x="0" y="7"/>
                  </a:lnTo>
                  <a:lnTo>
                    <a:pt x="2" y="5"/>
                  </a:lnTo>
                  <a:lnTo>
                    <a:pt x="9" y="0"/>
                  </a:lnTo>
                  <a:lnTo>
                    <a:pt x="9" y="0"/>
                  </a:lnTo>
                  <a:lnTo>
                    <a:pt x="14" y="2"/>
                  </a:lnTo>
                  <a:lnTo>
                    <a:pt x="4"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 name="Freeform 117"/>
            <p:cNvSpPr>
              <a:spLocks/>
            </p:cNvSpPr>
            <p:nvPr/>
          </p:nvSpPr>
          <p:spPr bwMode="auto">
            <a:xfrm>
              <a:off x="4489451" y="2722564"/>
              <a:ext cx="22225" cy="11113"/>
            </a:xfrm>
            <a:custGeom>
              <a:avLst/>
              <a:gdLst/>
              <a:ahLst/>
              <a:cxnLst>
                <a:cxn ang="0">
                  <a:pos x="4" y="7"/>
                </a:cxn>
                <a:cxn ang="0">
                  <a:pos x="0" y="7"/>
                </a:cxn>
                <a:cxn ang="0">
                  <a:pos x="0" y="7"/>
                </a:cxn>
                <a:cxn ang="0">
                  <a:pos x="2" y="5"/>
                </a:cxn>
                <a:cxn ang="0">
                  <a:pos x="9" y="0"/>
                </a:cxn>
                <a:cxn ang="0">
                  <a:pos x="9" y="0"/>
                </a:cxn>
                <a:cxn ang="0">
                  <a:pos x="14" y="2"/>
                </a:cxn>
                <a:cxn ang="0">
                  <a:pos x="4" y="7"/>
                </a:cxn>
              </a:cxnLst>
              <a:rect l="0" t="0" r="r" b="b"/>
              <a:pathLst>
                <a:path w="14" h="7">
                  <a:moveTo>
                    <a:pt x="4" y="7"/>
                  </a:moveTo>
                  <a:lnTo>
                    <a:pt x="0" y="7"/>
                  </a:lnTo>
                  <a:lnTo>
                    <a:pt x="0" y="7"/>
                  </a:lnTo>
                  <a:lnTo>
                    <a:pt x="2" y="5"/>
                  </a:lnTo>
                  <a:lnTo>
                    <a:pt x="9" y="0"/>
                  </a:lnTo>
                  <a:lnTo>
                    <a:pt x="9" y="0"/>
                  </a:lnTo>
                  <a:lnTo>
                    <a:pt x="14" y="2"/>
                  </a:lnTo>
                  <a:lnTo>
                    <a:pt x="4"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7" name="Freeform 118"/>
            <p:cNvSpPr>
              <a:spLocks/>
            </p:cNvSpPr>
            <p:nvPr/>
          </p:nvSpPr>
          <p:spPr bwMode="auto">
            <a:xfrm>
              <a:off x="4443414" y="2662239"/>
              <a:ext cx="158750" cy="134938"/>
            </a:xfrm>
            <a:custGeom>
              <a:avLst/>
              <a:gdLst/>
              <a:ahLst/>
              <a:cxnLst>
                <a:cxn ang="0">
                  <a:pos x="33" y="27"/>
                </a:cxn>
                <a:cxn ang="0">
                  <a:pos x="30" y="24"/>
                </a:cxn>
                <a:cxn ang="0">
                  <a:pos x="29" y="23"/>
                </a:cxn>
                <a:cxn ang="0">
                  <a:pos x="27" y="25"/>
                </a:cxn>
                <a:cxn ang="0">
                  <a:pos x="27" y="25"/>
                </a:cxn>
                <a:cxn ang="0">
                  <a:pos x="28" y="32"/>
                </a:cxn>
                <a:cxn ang="0">
                  <a:pos x="23" y="34"/>
                </a:cxn>
                <a:cxn ang="0">
                  <a:pos x="19" y="31"/>
                </a:cxn>
                <a:cxn ang="0">
                  <a:pos x="18" y="31"/>
                </a:cxn>
                <a:cxn ang="0">
                  <a:pos x="19" y="31"/>
                </a:cxn>
                <a:cxn ang="0">
                  <a:pos x="20" y="36"/>
                </a:cxn>
                <a:cxn ang="0">
                  <a:pos x="15" y="36"/>
                </a:cxn>
                <a:cxn ang="0">
                  <a:pos x="13" y="34"/>
                </a:cxn>
                <a:cxn ang="0">
                  <a:pos x="10" y="30"/>
                </a:cxn>
                <a:cxn ang="0">
                  <a:pos x="6" y="28"/>
                </a:cxn>
                <a:cxn ang="0">
                  <a:pos x="0" y="27"/>
                </a:cxn>
                <a:cxn ang="0">
                  <a:pos x="1" y="26"/>
                </a:cxn>
                <a:cxn ang="0">
                  <a:pos x="5" y="24"/>
                </a:cxn>
                <a:cxn ang="0">
                  <a:pos x="14" y="24"/>
                </a:cxn>
                <a:cxn ang="0">
                  <a:pos x="13" y="23"/>
                </a:cxn>
                <a:cxn ang="0">
                  <a:pos x="21" y="20"/>
                </a:cxn>
                <a:cxn ang="0">
                  <a:pos x="23" y="17"/>
                </a:cxn>
                <a:cxn ang="0">
                  <a:pos x="21" y="14"/>
                </a:cxn>
                <a:cxn ang="0">
                  <a:pos x="18" y="15"/>
                </a:cxn>
                <a:cxn ang="0">
                  <a:pos x="21" y="13"/>
                </a:cxn>
                <a:cxn ang="0">
                  <a:pos x="19" y="10"/>
                </a:cxn>
                <a:cxn ang="0">
                  <a:pos x="14" y="12"/>
                </a:cxn>
                <a:cxn ang="0">
                  <a:pos x="14" y="12"/>
                </a:cxn>
                <a:cxn ang="0">
                  <a:pos x="5" y="10"/>
                </a:cxn>
                <a:cxn ang="0">
                  <a:pos x="4" y="9"/>
                </a:cxn>
                <a:cxn ang="0">
                  <a:pos x="3" y="5"/>
                </a:cxn>
                <a:cxn ang="0">
                  <a:pos x="16" y="0"/>
                </a:cxn>
                <a:cxn ang="0">
                  <a:pos x="18" y="0"/>
                </a:cxn>
                <a:cxn ang="0">
                  <a:pos x="19" y="0"/>
                </a:cxn>
                <a:cxn ang="0">
                  <a:pos x="21" y="0"/>
                </a:cxn>
                <a:cxn ang="0">
                  <a:pos x="20" y="1"/>
                </a:cxn>
                <a:cxn ang="0">
                  <a:pos x="17" y="2"/>
                </a:cxn>
                <a:cxn ang="0">
                  <a:pos x="13" y="3"/>
                </a:cxn>
                <a:cxn ang="0">
                  <a:pos x="10" y="5"/>
                </a:cxn>
                <a:cxn ang="0">
                  <a:pos x="11" y="6"/>
                </a:cxn>
                <a:cxn ang="0">
                  <a:pos x="15" y="2"/>
                </a:cxn>
                <a:cxn ang="0">
                  <a:pos x="16" y="2"/>
                </a:cxn>
                <a:cxn ang="0">
                  <a:pos x="21" y="1"/>
                </a:cxn>
                <a:cxn ang="0">
                  <a:pos x="22" y="1"/>
                </a:cxn>
                <a:cxn ang="0">
                  <a:pos x="24" y="1"/>
                </a:cxn>
                <a:cxn ang="0">
                  <a:pos x="25" y="1"/>
                </a:cxn>
                <a:cxn ang="0">
                  <a:pos x="23" y="2"/>
                </a:cxn>
                <a:cxn ang="0">
                  <a:pos x="20" y="5"/>
                </a:cxn>
                <a:cxn ang="0">
                  <a:pos x="27" y="5"/>
                </a:cxn>
                <a:cxn ang="0">
                  <a:pos x="33" y="4"/>
                </a:cxn>
                <a:cxn ang="0">
                  <a:pos x="31" y="7"/>
                </a:cxn>
                <a:cxn ang="0">
                  <a:pos x="35" y="8"/>
                </a:cxn>
                <a:cxn ang="0">
                  <a:pos x="38" y="12"/>
                </a:cxn>
                <a:cxn ang="0">
                  <a:pos x="36" y="13"/>
                </a:cxn>
                <a:cxn ang="0">
                  <a:pos x="38" y="14"/>
                </a:cxn>
                <a:cxn ang="0">
                  <a:pos x="33" y="16"/>
                </a:cxn>
                <a:cxn ang="0">
                  <a:pos x="33" y="16"/>
                </a:cxn>
                <a:cxn ang="0">
                  <a:pos x="33" y="16"/>
                </a:cxn>
                <a:cxn ang="0">
                  <a:pos x="38" y="18"/>
                </a:cxn>
                <a:cxn ang="0">
                  <a:pos x="42" y="22"/>
                </a:cxn>
                <a:cxn ang="0">
                  <a:pos x="33" y="27"/>
                </a:cxn>
              </a:cxnLst>
              <a:rect l="0" t="0" r="r" b="b"/>
              <a:pathLst>
                <a:path w="42" h="36">
                  <a:moveTo>
                    <a:pt x="33" y="27"/>
                  </a:moveTo>
                  <a:cubicBezTo>
                    <a:pt x="30" y="24"/>
                    <a:pt x="30" y="24"/>
                    <a:pt x="30" y="24"/>
                  </a:cubicBezTo>
                  <a:cubicBezTo>
                    <a:pt x="29" y="23"/>
                    <a:pt x="29" y="23"/>
                    <a:pt x="29" y="23"/>
                  </a:cubicBezTo>
                  <a:cubicBezTo>
                    <a:pt x="27" y="25"/>
                    <a:pt x="27" y="25"/>
                    <a:pt x="27" y="25"/>
                  </a:cubicBezTo>
                  <a:cubicBezTo>
                    <a:pt x="27" y="25"/>
                    <a:pt x="27" y="25"/>
                    <a:pt x="27" y="25"/>
                  </a:cubicBezTo>
                  <a:cubicBezTo>
                    <a:pt x="28" y="32"/>
                    <a:pt x="28" y="32"/>
                    <a:pt x="28" y="32"/>
                  </a:cubicBezTo>
                  <a:cubicBezTo>
                    <a:pt x="23" y="34"/>
                    <a:pt x="23" y="34"/>
                    <a:pt x="23" y="34"/>
                  </a:cubicBezTo>
                  <a:cubicBezTo>
                    <a:pt x="19" y="31"/>
                    <a:pt x="19" y="31"/>
                    <a:pt x="19" y="31"/>
                  </a:cubicBezTo>
                  <a:cubicBezTo>
                    <a:pt x="18" y="31"/>
                    <a:pt x="18" y="31"/>
                    <a:pt x="18" y="31"/>
                  </a:cubicBezTo>
                  <a:cubicBezTo>
                    <a:pt x="19" y="31"/>
                    <a:pt x="19" y="31"/>
                    <a:pt x="19" y="31"/>
                  </a:cubicBezTo>
                  <a:cubicBezTo>
                    <a:pt x="20" y="36"/>
                    <a:pt x="20" y="36"/>
                    <a:pt x="20" y="36"/>
                  </a:cubicBezTo>
                  <a:cubicBezTo>
                    <a:pt x="15" y="36"/>
                    <a:pt x="15" y="36"/>
                    <a:pt x="15" y="36"/>
                  </a:cubicBezTo>
                  <a:cubicBezTo>
                    <a:pt x="13" y="34"/>
                    <a:pt x="13" y="34"/>
                    <a:pt x="13" y="34"/>
                  </a:cubicBezTo>
                  <a:cubicBezTo>
                    <a:pt x="10" y="30"/>
                    <a:pt x="10" y="30"/>
                    <a:pt x="10" y="30"/>
                  </a:cubicBezTo>
                  <a:cubicBezTo>
                    <a:pt x="6" y="28"/>
                    <a:pt x="6" y="28"/>
                    <a:pt x="6" y="28"/>
                  </a:cubicBezTo>
                  <a:cubicBezTo>
                    <a:pt x="0" y="27"/>
                    <a:pt x="0" y="27"/>
                    <a:pt x="0" y="27"/>
                  </a:cubicBezTo>
                  <a:cubicBezTo>
                    <a:pt x="1" y="26"/>
                    <a:pt x="1" y="26"/>
                    <a:pt x="1" y="26"/>
                  </a:cubicBezTo>
                  <a:cubicBezTo>
                    <a:pt x="5" y="24"/>
                    <a:pt x="5" y="24"/>
                    <a:pt x="5" y="24"/>
                  </a:cubicBezTo>
                  <a:cubicBezTo>
                    <a:pt x="14" y="24"/>
                    <a:pt x="14" y="24"/>
                    <a:pt x="14" y="24"/>
                  </a:cubicBezTo>
                  <a:cubicBezTo>
                    <a:pt x="13" y="23"/>
                    <a:pt x="13" y="23"/>
                    <a:pt x="13" y="23"/>
                  </a:cubicBezTo>
                  <a:cubicBezTo>
                    <a:pt x="21" y="20"/>
                    <a:pt x="21" y="20"/>
                    <a:pt x="21" y="20"/>
                  </a:cubicBezTo>
                  <a:cubicBezTo>
                    <a:pt x="23" y="17"/>
                    <a:pt x="23" y="17"/>
                    <a:pt x="23" y="17"/>
                  </a:cubicBezTo>
                  <a:cubicBezTo>
                    <a:pt x="21" y="14"/>
                    <a:pt x="21" y="14"/>
                    <a:pt x="21" y="14"/>
                  </a:cubicBezTo>
                  <a:cubicBezTo>
                    <a:pt x="18" y="15"/>
                    <a:pt x="18" y="15"/>
                    <a:pt x="18" y="15"/>
                  </a:cubicBezTo>
                  <a:cubicBezTo>
                    <a:pt x="21" y="13"/>
                    <a:pt x="21" y="13"/>
                    <a:pt x="21" y="13"/>
                  </a:cubicBezTo>
                  <a:cubicBezTo>
                    <a:pt x="19" y="10"/>
                    <a:pt x="19" y="10"/>
                    <a:pt x="19" y="10"/>
                  </a:cubicBezTo>
                  <a:cubicBezTo>
                    <a:pt x="14" y="12"/>
                    <a:pt x="14" y="12"/>
                    <a:pt x="14" y="12"/>
                  </a:cubicBezTo>
                  <a:cubicBezTo>
                    <a:pt x="14" y="12"/>
                    <a:pt x="14" y="12"/>
                    <a:pt x="14" y="12"/>
                  </a:cubicBezTo>
                  <a:cubicBezTo>
                    <a:pt x="5" y="10"/>
                    <a:pt x="5" y="10"/>
                    <a:pt x="5" y="10"/>
                  </a:cubicBezTo>
                  <a:cubicBezTo>
                    <a:pt x="4" y="9"/>
                    <a:pt x="4" y="9"/>
                    <a:pt x="4" y="9"/>
                  </a:cubicBezTo>
                  <a:cubicBezTo>
                    <a:pt x="3" y="5"/>
                    <a:pt x="3" y="5"/>
                    <a:pt x="3" y="5"/>
                  </a:cubicBezTo>
                  <a:cubicBezTo>
                    <a:pt x="16" y="0"/>
                    <a:pt x="16" y="0"/>
                    <a:pt x="16" y="0"/>
                  </a:cubicBezTo>
                  <a:cubicBezTo>
                    <a:pt x="16" y="0"/>
                    <a:pt x="17" y="0"/>
                    <a:pt x="18" y="0"/>
                  </a:cubicBezTo>
                  <a:cubicBezTo>
                    <a:pt x="19" y="0"/>
                    <a:pt x="19" y="0"/>
                    <a:pt x="19" y="0"/>
                  </a:cubicBezTo>
                  <a:cubicBezTo>
                    <a:pt x="20" y="0"/>
                    <a:pt x="20" y="0"/>
                    <a:pt x="21" y="0"/>
                  </a:cubicBezTo>
                  <a:cubicBezTo>
                    <a:pt x="20" y="1"/>
                    <a:pt x="20" y="1"/>
                    <a:pt x="20" y="1"/>
                  </a:cubicBezTo>
                  <a:cubicBezTo>
                    <a:pt x="17" y="2"/>
                    <a:pt x="17" y="2"/>
                    <a:pt x="17" y="2"/>
                  </a:cubicBezTo>
                  <a:cubicBezTo>
                    <a:pt x="13" y="3"/>
                    <a:pt x="13" y="3"/>
                    <a:pt x="13" y="3"/>
                  </a:cubicBezTo>
                  <a:cubicBezTo>
                    <a:pt x="10" y="5"/>
                    <a:pt x="10" y="5"/>
                    <a:pt x="10" y="5"/>
                  </a:cubicBezTo>
                  <a:cubicBezTo>
                    <a:pt x="11" y="6"/>
                    <a:pt x="11" y="6"/>
                    <a:pt x="11" y="6"/>
                  </a:cubicBezTo>
                  <a:cubicBezTo>
                    <a:pt x="15" y="2"/>
                    <a:pt x="15" y="2"/>
                    <a:pt x="15" y="2"/>
                  </a:cubicBezTo>
                  <a:cubicBezTo>
                    <a:pt x="16" y="2"/>
                    <a:pt x="16" y="2"/>
                    <a:pt x="16" y="2"/>
                  </a:cubicBezTo>
                  <a:cubicBezTo>
                    <a:pt x="21" y="1"/>
                    <a:pt x="21" y="1"/>
                    <a:pt x="21" y="1"/>
                  </a:cubicBezTo>
                  <a:cubicBezTo>
                    <a:pt x="22" y="1"/>
                    <a:pt x="22" y="1"/>
                    <a:pt x="22" y="1"/>
                  </a:cubicBezTo>
                  <a:cubicBezTo>
                    <a:pt x="24" y="1"/>
                    <a:pt x="24" y="1"/>
                    <a:pt x="24" y="1"/>
                  </a:cubicBezTo>
                  <a:cubicBezTo>
                    <a:pt x="25" y="1"/>
                    <a:pt x="25" y="1"/>
                    <a:pt x="25" y="1"/>
                  </a:cubicBezTo>
                  <a:cubicBezTo>
                    <a:pt x="23" y="2"/>
                    <a:pt x="23" y="2"/>
                    <a:pt x="23" y="2"/>
                  </a:cubicBezTo>
                  <a:cubicBezTo>
                    <a:pt x="20" y="5"/>
                    <a:pt x="20" y="5"/>
                    <a:pt x="20" y="5"/>
                  </a:cubicBezTo>
                  <a:cubicBezTo>
                    <a:pt x="27" y="5"/>
                    <a:pt x="27" y="5"/>
                    <a:pt x="27" y="5"/>
                  </a:cubicBezTo>
                  <a:cubicBezTo>
                    <a:pt x="33" y="4"/>
                    <a:pt x="33" y="4"/>
                    <a:pt x="33" y="4"/>
                  </a:cubicBezTo>
                  <a:cubicBezTo>
                    <a:pt x="31" y="7"/>
                    <a:pt x="31" y="7"/>
                    <a:pt x="31" y="7"/>
                  </a:cubicBezTo>
                  <a:cubicBezTo>
                    <a:pt x="35" y="8"/>
                    <a:pt x="35" y="8"/>
                    <a:pt x="35" y="8"/>
                  </a:cubicBezTo>
                  <a:cubicBezTo>
                    <a:pt x="38" y="12"/>
                    <a:pt x="38" y="12"/>
                    <a:pt x="38" y="12"/>
                  </a:cubicBezTo>
                  <a:cubicBezTo>
                    <a:pt x="36" y="13"/>
                    <a:pt x="36" y="13"/>
                    <a:pt x="36" y="13"/>
                  </a:cubicBezTo>
                  <a:cubicBezTo>
                    <a:pt x="38" y="14"/>
                    <a:pt x="38" y="14"/>
                    <a:pt x="38" y="14"/>
                  </a:cubicBezTo>
                  <a:cubicBezTo>
                    <a:pt x="33" y="16"/>
                    <a:pt x="33" y="16"/>
                    <a:pt x="33" y="16"/>
                  </a:cubicBezTo>
                  <a:cubicBezTo>
                    <a:pt x="33" y="16"/>
                    <a:pt x="33" y="16"/>
                    <a:pt x="33" y="16"/>
                  </a:cubicBezTo>
                  <a:cubicBezTo>
                    <a:pt x="33" y="16"/>
                    <a:pt x="33" y="16"/>
                    <a:pt x="33" y="16"/>
                  </a:cubicBezTo>
                  <a:cubicBezTo>
                    <a:pt x="38" y="18"/>
                    <a:pt x="38" y="18"/>
                    <a:pt x="38" y="18"/>
                  </a:cubicBezTo>
                  <a:cubicBezTo>
                    <a:pt x="42" y="22"/>
                    <a:pt x="42" y="22"/>
                    <a:pt x="42" y="22"/>
                  </a:cubicBezTo>
                  <a:cubicBezTo>
                    <a:pt x="33" y="27"/>
                    <a:pt x="33" y="27"/>
                    <a:pt x="33" y="27"/>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8" name="Freeform 119"/>
            <p:cNvSpPr>
              <a:spLocks/>
            </p:cNvSpPr>
            <p:nvPr/>
          </p:nvSpPr>
          <p:spPr bwMode="auto">
            <a:xfrm>
              <a:off x="4533901" y="2665414"/>
              <a:ext cx="30163" cy="7938"/>
            </a:xfrm>
            <a:custGeom>
              <a:avLst/>
              <a:gdLst/>
              <a:ahLst/>
              <a:cxnLst>
                <a:cxn ang="0">
                  <a:pos x="14" y="5"/>
                </a:cxn>
                <a:cxn ang="0">
                  <a:pos x="7" y="5"/>
                </a:cxn>
                <a:cxn ang="0">
                  <a:pos x="5" y="5"/>
                </a:cxn>
                <a:cxn ang="0">
                  <a:pos x="0" y="5"/>
                </a:cxn>
                <a:cxn ang="0">
                  <a:pos x="0" y="3"/>
                </a:cxn>
                <a:cxn ang="0">
                  <a:pos x="5" y="0"/>
                </a:cxn>
                <a:cxn ang="0">
                  <a:pos x="19" y="3"/>
                </a:cxn>
                <a:cxn ang="0">
                  <a:pos x="14" y="5"/>
                </a:cxn>
              </a:cxnLst>
              <a:rect l="0" t="0" r="r" b="b"/>
              <a:pathLst>
                <a:path w="19" h="5">
                  <a:moveTo>
                    <a:pt x="14" y="5"/>
                  </a:moveTo>
                  <a:lnTo>
                    <a:pt x="7" y="5"/>
                  </a:lnTo>
                  <a:lnTo>
                    <a:pt x="5" y="5"/>
                  </a:lnTo>
                  <a:lnTo>
                    <a:pt x="0" y="5"/>
                  </a:lnTo>
                  <a:lnTo>
                    <a:pt x="0" y="3"/>
                  </a:lnTo>
                  <a:lnTo>
                    <a:pt x="5" y="0"/>
                  </a:lnTo>
                  <a:lnTo>
                    <a:pt x="19" y="3"/>
                  </a:lnTo>
                  <a:lnTo>
                    <a:pt x="14" y="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9" name="Freeform 120"/>
            <p:cNvSpPr>
              <a:spLocks/>
            </p:cNvSpPr>
            <p:nvPr/>
          </p:nvSpPr>
          <p:spPr bwMode="auto">
            <a:xfrm>
              <a:off x="4533901" y="2665414"/>
              <a:ext cx="30163" cy="7938"/>
            </a:xfrm>
            <a:custGeom>
              <a:avLst/>
              <a:gdLst/>
              <a:ahLst/>
              <a:cxnLst>
                <a:cxn ang="0">
                  <a:pos x="14" y="5"/>
                </a:cxn>
                <a:cxn ang="0">
                  <a:pos x="7" y="5"/>
                </a:cxn>
                <a:cxn ang="0">
                  <a:pos x="5" y="5"/>
                </a:cxn>
                <a:cxn ang="0">
                  <a:pos x="0" y="5"/>
                </a:cxn>
                <a:cxn ang="0">
                  <a:pos x="0" y="3"/>
                </a:cxn>
                <a:cxn ang="0">
                  <a:pos x="5" y="0"/>
                </a:cxn>
                <a:cxn ang="0">
                  <a:pos x="19" y="3"/>
                </a:cxn>
                <a:cxn ang="0">
                  <a:pos x="14" y="5"/>
                </a:cxn>
              </a:cxnLst>
              <a:rect l="0" t="0" r="r" b="b"/>
              <a:pathLst>
                <a:path w="19" h="5">
                  <a:moveTo>
                    <a:pt x="14" y="5"/>
                  </a:moveTo>
                  <a:lnTo>
                    <a:pt x="7" y="5"/>
                  </a:lnTo>
                  <a:lnTo>
                    <a:pt x="5" y="5"/>
                  </a:lnTo>
                  <a:lnTo>
                    <a:pt x="0" y="5"/>
                  </a:lnTo>
                  <a:lnTo>
                    <a:pt x="0" y="3"/>
                  </a:lnTo>
                  <a:lnTo>
                    <a:pt x="5" y="0"/>
                  </a:lnTo>
                  <a:lnTo>
                    <a:pt x="19" y="3"/>
                  </a:lnTo>
                  <a:lnTo>
                    <a:pt x="14"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0" name="Freeform 121"/>
            <p:cNvSpPr>
              <a:spLocks/>
            </p:cNvSpPr>
            <p:nvPr/>
          </p:nvSpPr>
          <p:spPr bwMode="auto">
            <a:xfrm>
              <a:off x="4484689" y="2632076"/>
              <a:ext cx="82550" cy="26988"/>
            </a:xfrm>
            <a:custGeom>
              <a:avLst/>
              <a:gdLst/>
              <a:ahLst/>
              <a:cxnLst>
                <a:cxn ang="0">
                  <a:pos x="36" y="17"/>
                </a:cxn>
                <a:cxn ang="0">
                  <a:pos x="12" y="14"/>
                </a:cxn>
                <a:cxn ang="0">
                  <a:pos x="7" y="14"/>
                </a:cxn>
                <a:cxn ang="0">
                  <a:pos x="5" y="14"/>
                </a:cxn>
                <a:cxn ang="0">
                  <a:pos x="0" y="12"/>
                </a:cxn>
                <a:cxn ang="0">
                  <a:pos x="5" y="10"/>
                </a:cxn>
                <a:cxn ang="0">
                  <a:pos x="12" y="5"/>
                </a:cxn>
                <a:cxn ang="0">
                  <a:pos x="3" y="5"/>
                </a:cxn>
                <a:cxn ang="0">
                  <a:pos x="5" y="0"/>
                </a:cxn>
                <a:cxn ang="0">
                  <a:pos x="10" y="0"/>
                </a:cxn>
                <a:cxn ang="0">
                  <a:pos x="19" y="3"/>
                </a:cxn>
                <a:cxn ang="0">
                  <a:pos x="19" y="5"/>
                </a:cxn>
                <a:cxn ang="0">
                  <a:pos x="19" y="7"/>
                </a:cxn>
                <a:cxn ang="0">
                  <a:pos x="31" y="10"/>
                </a:cxn>
                <a:cxn ang="0">
                  <a:pos x="52" y="12"/>
                </a:cxn>
                <a:cxn ang="0">
                  <a:pos x="36" y="17"/>
                </a:cxn>
              </a:cxnLst>
              <a:rect l="0" t="0" r="r" b="b"/>
              <a:pathLst>
                <a:path w="52" h="17">
                  <a:moveTo>
                    <a:pt x="36" y="17"/>
                  </a:moveTo>
                  <a:lnTo>
                    <a:pt x="12" y="14"/>
                  </a:lnTo>
                  <a:lnTo>
                    <a:pt x="7" y="14"/>
                  </a:lnTo>
                  <a:lnTo>
                    <a:pt x="5" y="14"/>
                  </a:lnTo>
                  <a:lnTo>
                    <a:pt x="0" y="12"/>
                  </a:lnTo>
                  <a:lnTo>
                    <a:pt x="5" y="10"/>
                  </a:lnTo>
                  <a:lnTo>
                    <a:pt x="12" y="5"/>
                  </a:lnTo>
                  <a:lnTo>
                    <a:pt x="3" y="5"/>
                  </a:lnTo>
                  <a:lnTo>
                    <a:pt x="5" y="0"/>
                  </a:lnTo>
                  <a:lnTo>
                    <a:pt x="10" y="0"/>
                  </a:lnTo>
                  <a:lnTo>
                    <a:pt x="19" y="3"/>
                  </a:lnTo>
                  <a:lnTo>
                    <a:pt x="19" y="5"/>
                  </a:lnTo>
                  <a:lnTo>
                    <a:pt x="19" y="7"/>
                  </a:lnTo>
                  <a:lnTo>
                    <a:pt x="31" y="10"/>
                  </a:lnTo>
                  <a:lnTo>
                    <a:pt x="52" y="12"/>
                  </a:lnTo>
                  <a:lnTo>
                    <a:pt x="36" y="1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1" name="Freeform 122"/>
            <p:cNvSpPr>
              <a:spLocks/>
            </p:cNvSpPr>
            <p:nvPr/>
          </p:nvSpPr>
          <p:spPr bwMode="auto">
            <a:xfrm>
              <a:off x="4484689" y="2632076"/>
              <a:ext cx="82550" cy="26988"/>
            </a:xfrm>
            <a:custGeom>
              <a:avLst/>
              <a:gdLst/>
              <a:ahLst/>
              <a:cxnLst>
                <a:cxn ang="0">
                  <a:pos x="36" y="17"/>
                </a:cxn>
                <a:cxn ang="0">
                  <a:pos x="12" y="14"/>
                </a:cxn>
                <a:cxn ang="0">
                  <a:pos x="7" y="14"/>
                </a:cxn>
                <a:cxn ang="0">
                  <a:pos x="5" y="14"/>
                </a:cxn>
                <a:cxn ang="0">
                  <a:pos x="0" y="12"/>
                </a:cxn>
                <a:cxn ang="0">
                  <a:pos x="5" y="10"/>
                </a:cxn>
                <a:cxn ang="0">
                  <a:pos x="12" y="5"/>
                </a:cxn>
                <a:cxn ang="0">
                  <a:pos x="3" y="5"/>
                </a:cxn>
                <a:cxn ang="0">
                  <a:pos x="5" y="0"/>
                </a:cxn>
                <a:cxn ang="0">
                  <a:pos x="10" y="0"/>
                </a:cxn>
                <a:cxn ang="0">
                  <a:pos x="19" y="3"/>
                </a:cxn>
                <a:cxn ang="0">
                  <a:pos x="19" y="5"/>
                </a:cxn>
                <a:cxn ang="0">
                  <a:pos x="19" y="7"/>
                </a:cxn>
                <a:cxn ang="0">
                  <a:pos x="31" y="10"/>
                </a:cxn>
                <a:cxn ang="0">
                  <a:pos x="52" y="12"/>
                </a:cxn>
                <a:cxn ang="0">
                  <a:pos x="36" y="17"/>
                </a:cxn>
              </a:cxnLst>
              <a:rect l="0" t="0" r="r" b="b"/>
              <a:pathLst>
                <a:path w="52" h="17">
                  <a:moveTo>
                    <a:pt x="36" y="17"/>
                  </a:moveTo>
                  <a:lnTo>
                    <a:pt x="12" y="14"/>
                  </a:lnTo>
                  <a:lnTo>
                    <a:pt x="7" y="14"/>
                  </a:lnTo>
                  <a:lnTo>
                    <a:pt x="5" y="14"/>
                  </a:lnTo>
                  <a:lnTo>
                    <a:pt x="0" y="12"/>
                  </a:lnTo>
                  <a:lnTo>
                    <a:pt x="5" y="10"/>
                  </a:lnTo>
                  <a:lnTo>
                    <a:pt x="12" y="5"/>
                  </a:lnTo>
                  <a:lnTo>
                    <a:pt x="3" y="5"/>
                  </a:lnTo>
                  <a:lnTo>
                    <a:pt x="5" y="0"/>
                  </a:lnTo>
                  <a:lnTo>
                    <a:pt x="10" y="0"/>
                  </a:lnTo>
                  <a:lnTo>
                    <a:pt x="19" y="3"/>
                  </a:lnTo>
                  <a:lnTo>
                    <a:pt x="19" y="5"/>
                  </a:lnTo>
                  <a:lnTo>
                    <a:pt x="19" y="7"/>
                  </a:lnTo>
                  <a:lnTo>
                    <a:pt x="31" y="10"/>
                  </a:lnTo>
                  <a:lnTo>
                    <a:pt x="52" y="12"/>
                  </a:lnTo>
                  <a:lnTo>
                    <a:pt x="36" y="1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 name="Freeform 123"/>
            <p:cNvSpPr>
              <a:spLocks/>
            </p:cNvSpPr>
            <p:nvPr/>
          </p:nvSpPr>
          <p:spPr bwMode="auto">
            <a:xfrm>
              <a:off x="4530726" y="2601914"/>
              <a:ext cx="52388" cy="22225"/>
            </a:xfrm>
            <a:custGeom>
              <a:avLst/>
              <a:gdLst/>
              <a:ahLst/>
              <a:cxnLst>
                <a:cxn ang="0">
                  <a:pos x="0" y="14"/>
                </a:cxn>
                <a:cxn ang="0">
                  <a:pos x="0" y="12"/>
                </a:cxn>
                <a:cxn ang="0">
                  <a:pos x="0" y="12"/>
                </a:cxn>
                <a:cxn ang="0">
                  <a:pos x="7" y="7"/>
                </a:cxn>
                <a:cxn ang="0">
                  <a:pos x="7" y="5"/>
                </a:cxn>
                <a:cxn ang="0">
                  <a:pos x="7" y="5"/>
                </a:cxn>
                <a:cxn ang="0">
                  <a:pos x="21" y="0"/>
                </a:cxn>
                <a:cxn ang="0">
                  <a:pos x="26" y="0"/>
                </a:cxn>
                <a:cxn ang="0">
                  <a:pos x="26" y="0"/>
                </a:cxn>
                <a:cxn ang="0">
                  <a:pos x="33" y="7"/>
                </a:cxn>
                <a:cxn ang="0">
                  <a:pos x="0" y="14"/>
                </a:cxn>
              </a:cxnLst>
              <a:rect l="0" t="0" r="r" b="b"/>
              <a:pathLst>
                <a:path w="33" h="14">
                  <a:moveTo>
                    <a:pt x="0" y="14"/>
                  </a:moveTo>
                  <a:lnTo>
                    <a:pt x="0" y="12"/>
                  </a:lnTo>
                  <a:lnTo>
                    <a:pt x="0" y="12"/>
                  </a:lnTo>
                  <a:lnTo>
                    <a:pt x="7" y="7"/>
                  </a:lnTo>
                  <a:lnTo>
                    <a:pt x="7" y="5"/>
                  </a:lnTo>
                  <a:lnTo>
                    <a:pt x="7" y="5"/>
                  </a:lnTo>
                  <a:lnTo>
                    <a:pt x="21" y="0"/>
                  </a:lnTo>
                  <a:lnTo>
                    <a:pt x="26" y="0"/>
                  </a:lnTo>
                  <a:lnTo>
                    <a:pt x="26" y="0"/>
                  </a:lnTo>
                  <a:lnTo>
                    <a:pt x="33" y="7"/>
                  </a:lnTo>
                  <a:lnTo>
                    <a:pt x="0" y="1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124"/>
            <p:cNvSpPr>
              <a:spLocks/>
            </p:cNvSpPr>
            <p:nvPr/>
          </p:nvSpPr>
          <p:spPr bwMode="auto">
            <a:xfrm>
              <a:off x="4530726" y="2601914"/>
              <a:ext cx="52388" cy="22225"/>
            </a:xfrm>
            <a:custGeom>
              <a:avLst/>
              <a:gdLst/>
              <a:ahLst/>
              <a:cxnLst>
                <a:cxn ang="0">
                  <a:pos x="0" y="14"/>
                </a:cxn>
                <a:cxn ang="0">
                  <a:pos x="0" y="12"/>
                </a:cxn>
                <a:cxn ang="0">
                  <a:pos x="0" y="12"/>
                </a:cxn>
                <a:cxn ang="0">
                  <a:pos x="7" y="7"/>
                </a:cxn>
                <a:cxn ang="0">
                  <a:pos x="7" y="5"/>
                </a:cxn>
                <a:cxn ang="0">
                  <a:pos x="7" y="5"/>
                </a:cxn>
                <a:cxn ang="0">
                  <a:pos x="21" y="0"/>
                </a:cxn>
                <a:cxn ang="0">
                  <a:pos x="26" y="0"/>
                </a:cxn>
                <a:cxn ang="0">
                  <a:pos x="26" y="0"/>
                </a:cxn>
                <a:cxn ang="0">
                  <a:pos x="33" y="7"/>
                </a:cxn>
                <a:cxn ang="0">
                  <a:pos x="0" y="14"/>
                </a:cxn>
              </a:cxnLst>
              <a:rect l="0" t="0" r="r" b="b"/>
              <a:pathLst>
                <a:path w="33" h="14">
                  <a:moveTo>
                    <a:pt x="0" y="14"/>
                  </a:moveTo>
                  <a:lnTo>
                    <a:pt x="0" y="12"/>
                  </a:lnTo>
                  <a:lnTo>
                    <a:pt x="0" y="12"/>
                  </a:lnTo>
                  <a:lnTo>
                    <a:pt x="7" y="7"/>
                  </a:lnTo>
                  <a:lnTo>
                    <a:pt x="7" y="5"/>
                  </a:lnTo>
                  <a:lnTo>
                    <a:pt x="7" y="5"/>
                  </a:lnTo>
                  <a:lnTo>
                    <a:pt x="21" y="0"/>
                  </a:lnTo>
                  <a:lnTo>
                    <a:pt x="26" y="0"/>
                  </a:lnTo>
                  <a:lnTo>
                    <a:pt x="26" y="0"/>
                  </a:lnTo>
                  <a:lnTo>
                    <a:pt x="33" y="7"/>
                  </a:lnTo>
                  <a:lnTo>
                    <a:pt x="0" y="1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125"/>
            <p:cNvSpPr>
              <a:spLocks/>
            </p:cNvSpPr>
            <p:nvPr/>
          </p:nvSpPr>
          <p:spPr bwMode="auto">
            <a:xfrm>
              <a:off x="4525964" y="2590801"/>
              <a:ext cx="211138" cy="52388"/>
            </a:xfrm>
            <a:custGeom>
              <a:avLst/>
              <a:gdLst/>
              <a:ahLst/>
              <a:cxnLst>
                <a:cxn ang="0">
                  <a:pos x="40" y="5"/>
                </a:cxn>
                <a:cxn ang="0">
                  <a:pos x="32" y="7"/>
                </a:cxn>
                <a:cxn ang="0">
                  <a:pos x="32" y="7"/>
                </a:cxn>
                <a:cxn ang="0">
                  <a:pos x="27" y="9"/>
                </a:cxn>
                <a:cxn ang="0">
                  <a:pos x="11" y="14"/>
                </a:cxn>
                <a:cxn ang="0">
                  <a:pos x="0" y="12"/>
                </a:cxn>
                <a:cxn ang="0">
                  <a:pos x="4" y="11"/>
                </a:cxn>
                <a:cxn ang="0">
                  <a:pos x="10" y="10"/>
                </a:cxn>
                <a:cxn ang="0">
                  <a:pos x="8" y="9"/>
                </a:cxn>
                <a:cxn ang="0">
                  <a:pos x="14" y="8"/>
                </a:cxn>
                <a:cxn ang="0">
                  <a:pos x="16" y="6"/>
                </a:cxn>
                <a:cxn ang="0">
                  <a:pos x="15" y="6"/>
                </a:cxn>
                <a:cxn ang="0">
                  <a:pos x="18" y="4"/>
                </a:cxn>
                <a:cxn ang="0">
                  <a:pos x="15" y="4"/>
                </a:cxn>
                <a:cxn ang="0">
                  <a:pos x="15" y="2"/>
                </a:cxn>
                <a:cxn ang="0">
                  <a:pos x="37" y="0"/>
                </a:cxn>
                <a:cxn ang="0">
                  <a:pos x="46" y="1"/>
                </a:cxn>
                <a:cxn ang="0">
                  <a:pos x="49" y="1"/>
                </a:cxn>
                <a:cxn ang="0">
                  <a:pos x="56" y="2"/>
                </a:cxn>
                <a:cxn ang="0">
                  <a:pos x="40" y="5"/>
                </a:cxn>
              </a:cxnLst>
              <a:rect l="0" t="0" r="r" b="b"/>
              <a:pathLst>
                <a:path w="56" h="14">
                  <a:moveTo>
                    <a:pt x="40" y="5"/>
                  </a:moveTo>
                  <a:cubicBezTo>
                    <a:pt x="32" y="7"/>
                    <a:pt x="32" y="7"/>
                    <a:pt x="32" y="7"/>
                  </a:cubicBezTo>
                  <a:cubicBezTo>
                    <a:pt x="32" y="7"/>
                    <a:pt x="32" y="7"/>
                    <a:pt x="32" y="7"/>
                  </a:cubicBezTo>
                  <a:cubicBezTo>
                    <a:pt x="27" y="9"/>
                    <a:pt x="27" y="9"/>
                    <a:pt x="27" y="9"/>
                  </a:cubicBezTo>
                  <a:cubicBezTo>
                    <a:pt x="22" y="10"/>
                    <a:pt x="16" y="12"/>
                    <a:pt x="11" y="14"/>
                  </a:cubicBezTo>
                  <a:cubicBezTo>
                    <a:pt x="0" y="12"/>
                    <a:pt x="0" y="12"/>
                    <a:pt x="0" y="12"/>
                  </a:cubicBezTo>
                  <a:cubicBezTo>
                    <a:pt x="4" y="11"/>
                    <a:pt x="4" y="11"/>
                    <a:pt x="4" y="11"/>
                  </a:cubicBezTo>
                  <a:cubicBezTo>
                    <a:pt x="10" y="10"/>
                    <a:pt x="10" y="10"/>
                    <a:pt x="10" y="10"/>
                  </a:cubicBezTo>
                  <a:cubicBezTo>
                    <a:pt x="8" y="9"/>
                    <a:pt x="8" y="9"/>
                    <a:pt x="8" y="9"/>
                  </a:cubicBezTo>
                  <a:cubicBezTo>
                    <a:pt x="14" y="8"/>
                    <a:pt x="14" y="8"/>
                    <a:pt x="14" y="8"/>
                  </a:cubicBezTo>
                  <a:cubicBezTo>
                    <a:pt x="16" y="6"/>
                    <a:pt x="16" y="6"/>
                    <a:pt x="16" y="6"/>
                  </a:cubicBezTo>
                  <a:cubicBezTo>
                    <a:pt x="15" y="6"/>
                    <a:pt x="15" y="6"/>
                    <a:pt x="15" y="6"/>
                  </a:cubicBezTo>
                  <a:cubicBezTo>
                    <a:pt x="18" y="4"/>
                    <a:pt x="18" y="4"/>
                    <a:pt x="18" y="4"/>
                  </a:cubicBezTo>
                  <a:cubicBezTo>
                    <a:pt x="15" y="4"/>
                    <a:pt x="15" y="4"/>
                    <a:pt x="15" y="4"/>
                  </a:cubicBezTo>
                  <a:cubicBezTo>
                    <a:pt x="15" y="2"/>
                    <a:pt x="15" y="2"/>
                    <a:pt x="15" y="2"/>
                  </a:cubicBezTo>
                  <a:cubicBezTo>
                    <a:pt x="21" y="2"/>
                    <a:pt x="30" y="1"/>
                    <a:pt x="37" y="0"/>
                  </a:cubicBezTo>
                  <a:cubicBezTo>
                    <a:pt x="46" y="1"/>
                    <a:pt x="46" y="1"/>
                    <a:pt x="46" y="1"/>
                  </a:cubicBezTo>
                  <a:cubicBezTo>
                    <a:pt x="49" y="1"/>
                    <a:pt x="49" y="1"/>
                    <a:pt x="49" y="1"/>
                  </a:cubicBezTo>
                  <a:cubicBezTo>
                    <a:pt x="56" y="2"/>
                    <a:pt x="56" y="2"/>
                    <a:pt x="56" y="2"/>
                  </a:cubicBezTo>
                  <a:cubicBezTo>
                    <a:pt x="51" y="3"/>
                    <a:pt x="45" y="4"/>
                    <a:pt x="40" y="5"/>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5" name="Freeform 126"/>
            <p:cNvSpPr>
              <a:spLocks/>
            </p:cNvSpPr>
            <p:nvPr/>
          </p:nvSpPr>
          <p:spPr bwMode="auto">
            <a:xfrm>
              <a:off x="4470401" y="2609851"/>
              <a:ext cx="44450" cy="14288"/>
            </a:xfrm>
            <a:custGeom>
              <a:avLst/>
              <a:gdLst/>
              <a:ahLst/>
              <a:cxnLst>
                <a:cxn ang="0">
                  <a:pos x="4" y="4"/>
                </a:cxn>
                <a:cxn ang="0">
                  <a:pos x="4" y="4"/>
                </a:cxn>
                <a:cxn ang="0">
                  <a:pos x="3" y="4"/>
                </a:cxn>
                <a:cxn ang="0">
                  <a:pos x="0" y="2"/>
                </a:cxn>
                <a:cxn ang="0">
                  <a:pos x="2" y="1"/>
                </a:cxn>
                <a:cxn ang="0">
                  <a:pos x="2" y="1"/>
                </a:cxn>
                <a:cxn ang="0">
                  <a:pos x="1" y="0"/>
                </a:cxn>
                <a:cxn ang="0">
                  <a:pos x="2" y="0"/>
                </a:cxn>
                <a:cxn ang="0">
                  <a:pos x="3" y="0"/>
                </a:cxn>
                <a:cxn ang="0">
                  <a:pos x="7" y="1"/>
                </a:cxn>
                <a:cxn ang="0">
                  <a:pos x="7" y="1"/>
                </a:cxn>
                <a:cxn ang="0">
                  <a:pos x="8" y="1"/>
                </a:cxn>
                <a:cxn ang="0">
                  <a:pos x="6" y="3"/>
                </a:cxn>
                <a:cxn ang="0">
                  <a:pos x="11" y="2"/>
                </a:cxn>
                <a:cxn ang="0">
                  <a:pos x="12" y="3"/>
                </a:cxn>
                <a:cxn ang="0">
                  <a:pos x="4" y="4"/>
                </a:cxn>
              </a:cxnLst>
              <a:rect l="0" t="0" r="r" b="b"/>
              <a:pathLst>
                <a:path w="12" h="4">
                  <a:moveTo>
                    <a:pt x="4" y="4"/>
                  </a:moveTo>
                  <a:cubicBezTo>
                    <a:pt x="4" y="4"/>
                    <a:pt x="4" y="4"/>
                    <a:pt x="4" y="4"/>
                  </a:cubicBezTo>
                  <a:cubicBezTo>
                    <a:pt x="3" y="4"/>
                    <a:pt x="3" y="4"/>
                    <a:pt x="3" y="4"/>
                  </a:cubicBezTo>
                  <a:cubicBezTo>
                    <a:pt x="0" y="2"/>
                    <a:pt x="0" y="2"/>
                    <a:pt x="0" y="2"/>
                  </a:cubicBezTo>
                  <a:cubicBezTo>
                    <a:pt x="2" y="1"/>
                    <a:pt x="2" y="1"/>
                    <a:pt x="2" y="1"/>
                  </a:cubicBezTo>
                  <a:cubicBezTo>
                    <a:pt x="2" y="1"/>
                    <a:pt x="2" y="1"/>
                    <a:pt x="2" y="1"/>
                  </a:cubicBezTo>
                  <a:cubicBezTo>
                    <a:pt x="1" y="0"/>
                    <a:pt x="1" y="0"/>
                    <a:pt x="1" y="0"/>
                  </a:cubicBezTo>
                  <a:cubicBezTo>
                    <a:pt x="1" y="0"/>
                    <a:pt x="2" y="0"/>
                    <a:pt x="2" y="0"/>
                  </a:cubicBezTo>
                  <a:cubicBezTo>
                    <a:pt x="3" y="0"/>
                    <a:pt x="3" y="0"/>
                    <a:pt x="3" y="0"/>
                  </a:cubicBezTo>
                  <a:cubicBezTo>
                    <a:pt x="5" y="1"/>
                    <a:pt x="6" y="1"/>
                    <a:pt x="7" y="1"/>
                  </a:cubicBezTo>
                  <a:cubicBezTo>
                    <a:pt x="7" y="1"/>
                    <a:pt x="7" y="1"/>
                    <a:pt x="7" y="1"/>
                  </a:cubicBezTo>
                  <a:cubicBezTo>
                    <a:pt x="8" y="1"/>
                    <a:pt x="8" y="1"/>
                    <a:pt x="8" y="1"/>
                  </a:cubicBezTo>
                  <a:cubicBezTo>
                    <a:pt x="6" y="3"/>
                    <a:pt x="6" y="3"/>
                    <a:pt x="6" y="3"/>
                  </a:cubicBezTo>
                  <a:cubicBezTo>
                    <a:pt x="11" y="2"/>
                    <a:pt x="11" y="2"/>
                    <a:pt x="11" y="2"/>
                  </a:cubicBezTo>
                  <a:cubicBezTo>
                    <a:pt x="12" y="3"/>
                    <a:pt x="12" y="3"/>
                    <a:pt x="12" y="3"/>
                  </a:cubicBezTo>
                  <a:cubicBezTo>
                    <a:pt x="4" y="4"/>
                    <a:pt x="4" y="4"/>
                    <a:pt x="4" y="4"/>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6" name="Freeform 127"/>
            <p:cNvSpPr>
              <a:spLocks/>
            </p:cNvSpPr>
            <p:nvPr/>
          </p:nvSpPr>
          <p:spPr bwMode="auto">
            <a:xfrm>
              <a:off x="4448176" y="2620964"/>
              <a:ext cx="11113" cy="7938"/>
            </a:xfrm>
            <a:custGeom>
              <a:avLst/>
              <a:gdLst/>
              <a:ahLst/>
              <a:cxnLst>
                <a:cxn ang="0">
                  <a:pos x="4" y="2"/>
                </a:cxn>
                <a:cxn ang="0">
                  <a:pos x="2" y="5"/>
                </a:cxn>
                <a:cxn ang="0">
                  <a:pos x="0" y="5"/>
                </a:cxn>
                <a:cxn ang="0">
                  <a:pos x="2" y="2"/>
                </a:cxn>
                <a:cxn ang="0">
                  <a:pos x="2" y="2"/>
                </a:cxn>
                <a:cxn ang="0">
                  <a:pos x="7" y="0"/>
                </a:cxn>
                <a:cxn ang="0">
                  <a:pos x="4" y="2"/>
                </a:cxn>
              </a:cxnLst>
              <a:rect l="0" t="0" r="r" b="b"/>
              <a:pathLst>
                <a:path w="7" h="5">
                  <a:moveTo>
                    <a:pt x="4" y="2"/>
                  </a:moveTo>
                  <a:lnTo>
                    <a:pt x="2" y="5"/>
                  </a:lnTo>
                  <a:lnTo>
                    <a:pt x="0" y="5"/>
                  </a:lnTo>
                  <a:lnTo>
                    <a:pt x="2" y="2"/>
                  </a:lnTo>
                  <a:lnTo>
                    <a:pt x="2" y="2"/>
                  </a:lnTo>
                  <a:lnTo>
                    <a:pt x="7" y="0"/>
                  </a:lnTo>
                  <a:lnTo>
                    <a:pt x="4" y="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7" name="Freeform 128"/>
            <p:cNvSpPr>
              <a:spLocks/>
            </p:cNvSpPr>
            <p:nvPr/>
          </p:nvSpPr>
          <p:spPr bwMode="auto">
            <a:xfrm>
              <a:off x="4448176" y="2620964"/>
              <a:ext cx="11113" cy="7938"/>
            </a:xfrm>
            <a:custGeom>
              <a:avLst/>
              <a:gdLst/>
              <a:ahLst/>
              <a:cxnLst>
                <a:cxn ang="0">
                  <a:pos x="4" y="2"/>
                </a:cxn>
                <a:cxn ang="0">
                  <a:pos x="2" y="5"/>
                </a:cxn>
                <a:cxn ang="0">
                  <a:pos x="0" y="5"/>
                </a:cxn>
                <a:cxn ang="0">
                  <a:pos x="2" y="2"/>
                </a:cxn>
                <a:cxn ang="0">
                  <a:pos x="2" y="2"/>
                </a:cxn>
                <a:cxn ang="0">
                  <a:pos x="7" y="0"/>
                </a:cxn>
                <a:cxn ang="0">
                  <a:pos x="4" y="2"/>
                </a:cxn>
              </a:cxnLst>
              <a:rect l="0" t="0" r="r" b="b"/>
              <a:pathLst>
                <a:path w="7" h="5">
                  <a:moveTo>
                    <a:pt x="4" y="2"/>
                  </a:moveTo>
                  <a:lnTo>
                    <a:pt x="2" y="5"/>
                  </a:lnTo>
                  <a:lnTo>
                    <a:pt x="0" y="5"/>
                  </a:lnTo>
                  <a:lnTo>
                    <a:pt x="2" y="2"/>
                  </a:lnTo>
                  <a:lnTo>
                    <a:pt x="2" y="2"/>
                  </a:lnTo>
                  <a:lnTo>
                    <a:pt x="7" y="0"/>
                  </a:lnTo>
                  <a:lnTo>
                    <a:pt x="4" y="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8" name="Freeform 129"/>
            <p:cNvSpPr>
              <a:spLocks/>
            </p:cNvSpPr>
            <p:nvPr/>
          </p:nvSpPr>
          <p:spPr bwMode="auto">
            <a:xfrm>
              <a:off x="4432301" y="2632076"/>
              <a:ext cx="41275" cy="15875"/>
            </a:xfrm>
            <a:custGeom>
              <a:avLst/>
              <a:gdLst/>
              <a:ahLst/>
              <a:cxnLst>
                <a:cxn ang="0">
                  <a:pos x="5" y="4"/>
                </a:cxn>
                <a:cxn ang="0">
                  <a:pos x="2" y="4"/>
                </a:cxn>
                <a:cxn ang="0">
                  <a:pos x="3" y="2"/>
                </a:cxn>
                <a:cxn ang="0">
                  <a:pos x="0" y="3"/>
                </a:cxn>
                <a:cxn ang="0">
                  <a:pos x="0" y="2"/>
                </a:cxn>
                <a:cxn ang="0">
                  <a:pos x="2" y="0"/>
                </a:cxn>
                <a:cxn ang="0">
                  <a:pos x="3" y="1"/>
                </a:cxn>
                <a:cxn ang="0">
                  <a:pos x="4" y="2"/>
                </a:cxn>
                <a:cxn ang="0">
                  <a:pos x="8" y="0"/>
                </a:cxn>
                <a:cxn ang="0">
                  <a:pos x="11" y="1"/>
                </a:cxn>
                <a:cxn ang="0">
                  <a:pos x="5" y="4"/>
                </a:cxn>
              </a:cxnLst>
              <a:rect l="0" t="0" r="r" b="b"/>
              <a:pathLst>
                <a:path w="11" h="4">
                  <a:moveTo>
                    <a:pt x="5" y="4"/>
                  </a:moveTo>
                  <a:cubicBezTo>
                    <a:pt x="4" y="4"/>
                    <a:pt x="3" y="4"/>
                    <a:pt x="2" y="4"/>
                  </a:cubicBezTo>
                  <a:cubicBezTo>
                    <a:pt x="2" y="3"/>
                    <a:pt x="3" y="3"/>
                    <a:pt x="3" y="2"/>
                  </a:cubicBezTo>
                  <a:cubicBezTo>
                    <a:pt x="0" y="3"/>
                    <a:pt x="0" y="3"/>
                    <a:pt x="0" y="3"/>
                  </a:cubicBezTo>
                  <a:cubicBezTo>
                    <a:pt x="0" y="2"/>
                    <a:pt x="0" y="2"/>
                    <a:pt x="0" y="2"/>
                  </a:cubicBezTo>
                  <a:cubicBezTo>
                    <a:pt x="1" y="1"/>
                    <a:pt x="1" y="1"/>
                    <a:pt x="2" y="0"/>
                  </a:cubicBezTo>
                  <a:cubicBezTo>
                    <a:pt x="3" y="1"/>
                    <a:pt x="3" y="1"/>
                    <a:pt x="3" y="1"/>
                  </a:cubicBezTo>
                  <a:cubicBezTo>
                    <a:pt x="4" y="2"/>
                    <a:pt x="4" y="2"/>
                    <a:pt x="4" y="2"/>
                  </a:cubicBezTo>
                  <a:cubicBezTo>
                    <a:pt x="8" y="0"/>
                    <a:pt x="8" y="0"/>
                    <a:pt x="8" y="0"/>
                  </a:cubicBezTo>
                  <a:cubicBezTo>
                    <a:pt x="11" y="1"/>
                    <a:pt x="11" y="1"/>
                    <a:pt x="11" y="1"/>
                  </a:cubicBezTo>
                  <a:cubicBezTo>
                    <a:pt x="5" y="4"/>
                    <a:pt x="5" y="4"/>
                    <a:pt x="5" y="4"/>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130"/>
            <p:cNvSpPr>
              <a:spLocks/>
            </p:cNvSpPr>
            <p:nvPr/>
          </p:nvSpPr>
          <p:spPr bwMode="auto">
            <a:xfrm>
              <a:off x="4395789" y="2654301"/>
              <a:ext cx="47625" cy="26988"/>
            </a:xfrm>
            <a:custGeom>
              <a:avLst/>
              <a:gdLst/>
              <a:ahLst/>
              <a:cxnLst>
                <a:cxn ang="0">
                  <a:pos x="21" y="5"/>
                </a:cxn>
                <a:cxn ang="0">
                  <a:pos x="18" y="7"/>
                </a:cxn>
                <a:cxn ang="0">
                  <a:pos x="23" y="7"/>
                </a:cxn>
                <a:cxn ang="0">
                  <a:pos x="14" y="15"/>
                </a:cxn>
                <a:cxn ang="0">
                  <a:pos x="11" y="17"/>
                </a:cxn>
                <a:cxn ang="0">
                  <a:pos x="0" y="17"/>
                </a:cxn>
                <a:cxn ang="0">
                  <a:pos x="0" y="15"/>
                </a:cxn>
                <a:cxn ang="0">
                  <a:pos x="0" y="10"/>
                </a:cxn>
                <a:cxn ang="0">
                  <a:pos x="0" y="7"/>
                </a:cxn>
                <a:cxn ang="0">
                  <a:pos x="9" y="5"/>
                </a:cxn>
                <a:cxn ang="0">
                  <a:pos x="16" y="3"/>
                </a:cxn>
                <a:cxn ang="0">
                  <a:pos x="30" y="0"/>
                </a:cxn>
                <a:cxn ang="0">
                  <a:pos x="21" y="5"/>
                </a:cxn>
              </a:cxnLst>
              <a:rect l="0" t="0" r="r" b="b"/>
              <a:pathLst>
                <a:path w="30" h="17">
                  <a:moveTo>
                    <a:pt x="21" y="5"/>
                  </a:moveTo>
                  <a:lnTo>
                    <a:pt x="18" y="7"/>
                  </a:lnTo>
                  <a:lnTo>
                    <a:pt x="23" y="7"/>
                  </a:lnTo>
                  <a:lnTo>
                    <a:pt x="14" y="15"/>
                  </a:lnTo>
                  <a:lnTo>
                    <a:pt x="11" y="17"/>
                  </a:lnTo>
                  <a:lnTo>
                    <a:pt x="0" y="17"/>
                  </a:lnTo>
                  <a:lnTo>
                    <a:pt x="0" y="15"/>
                  </a:lnTo>
                  <a:lnTo>
                    <a:pt x="0" y="10"/>
                  </a:lnTo>
                  <a:lnTo>
                    <a:pt x="0" y="7"/>
                  </a:lnTo>
                  <a:lnTo>
                    <a:pt x="9" y="5"/>
                  </a:lnTo>
                  <a:lnTo>
                    <a:pt x="16" y="3"/>
                  </a:lnTo>
                  <a:lnTo>
                    <a:pt x="30" y="0"/>
                  </a:lnTo>
                  <a:lnTo>
                    <a:pt x="21" y="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Freeform 131"/>
            <p:cNvSpPr>
              <a:spLocks/>
            </p:cNvSpPr>
            <p:nvPr/>
          </p:nvSpPr>
          <p:spPr bwMode="auto">
            <a:xfrm>
              <a:off x="4395789" y="2654301"/>
              <a:ext cx="47625" cy="26988"/>
            </a:xfrm>
            <a:custGeom>
              <a:avLst/>
              <a:gdLst/>
              <a:ahLst/>
              <a:cxnLst>
                <a:cxn ang="0">
                  <a:pos x="21" y="5"/>
                </a:cxn>
                <a:cxn ang="0">
                  <a:pos x="18" y="7"/>
                </a:cxn>
                <a:cxn ang="0">
                  <a:pos x="23" y="7"/>
                </a:cxn>
                <a:cxn ang="0">
                  <a:pos x="14" y="15"/>
                </a:cxn>
                <a:cxn ang="0">
                  <a:pos x="11" y="17"/>
                </a:cxn>
                <a:cxn ang="0">
                  <a:pos x="0" y="17"/>
                </a:cxn>
                <a:cxn ang="0">
                  <a:pos x="0" y="15"/>
                </a:cxn>
                <a:cxn ang="0">
                  <a:pos x="0" y="10"/>
                </a:cxn>
                <a:cxn ang="0">
                  <a:pos x="0" y="7"/>
                </a:cxn>
                <a:cxn ang="0">
                  <a:pos x="9" y="5"/>
                </a:cxn>
                <a:cxn ang="0">
                  <a:pos x="16" y="3"/>
                </a:cxn>
                <a:cxn ang="0">
                  <a:pos x="30" y="0"/>
                </a:cxn>
                <a:cxn ang="0">
                  <a:pos x="21" y="5"/>
                </a:cxn>
              </a:cxnLst>
              <a:rect l="0" t="0" r="r" b="b"/>
              <a:pathLst>
                <a:path w="30" h="17">
                  <a:moveTo>
                    <a:pt x="21" y="5"/>
                  </a:moveTo>
                  <a:lnTo>
                    <a:pt x="18" y="7"/>
                  </a:lnTo>
                  <a:lnTo>
                    <a:pt x="23" y="7"/>
                  </a:lnTo>
                  <a:lnTo>
                    <a:pt x="14" y="15"/>
                  </a:lnTo>
                  <a:lnTo>
                    <a:pt x="11" y="17"/>
                  </a:lnTo>
                  <a:lnTo>
                    <a:pt x="0" y="17"/>
                  </a:lnTo>
                  <a:lnTo>
                    <a:pt x="0" y="15"/>
                  </a:lnTo>
                  <a:lnTo>
                    <a:pt x="0" y="10"/>
                  </a:lnTo>
                  <a:lnTo>
                    <a:pt x="0" y="7"/>
                  </a:lnTo>
                  <a:lnTo>
                    <a:pt x="9" y="5"/>
                  </a:lnTo>
                  <a:lnTo>
                    <a:pt x="16" y="3"/>
                  </a:lnTo>
                  <a:lnTo>
                    <a:pt x="30" y="0"/>
                  </a:lnTo>
                  <a:lnTo>
                    <a:pt x="21"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132"/>
            <p:cNvSpPr>
              <a:spLocks/>
            </p:cNvSpPr>
            <p:nvPr/>
          </p:nvSpPr>
          <p:spPr bwMode="auto">
            <a:xfrm>
              <a:off x="4335464" y="2620964"/>
              <a:ext cx="60325" cy="11113"/>
            </a:xfrm>
            <a:custGeom>
              <a:avLst/>
              <a:gdLst/>
              <a:ahLst/>
              <a:cxnLst>
                <a:cxn ang="0">
                  <a:pos x="26" y="2"/>
                </a:cxn>
                <a:cxn ang="0">
                  <a:pos x="12" y="7"/>
                </a:cxn>
                <a:cxn ang="0">
                  <a:pos x="7" y="7"/>
                </a:cxn>
                <a:cxn ang="0">
                  <a:pos x="2" y="5"/>
                </a:cxn>
                <a:cxn ang="0">
                  <a:pos x="2" y="5"/>
                </a:cxn>
                <a:cxn ang="0">
                  <a:pos x="0" y="5"/>
                </a:cxn>
                <a:cxn ang="0">
                  <a:pos x="7" y="5"/>
                </a:cxn>
                <a:cxn ang="0">
                  <a:pos x="23" y="2"/>
                </a:cxn>
                <a:cxn ang="0">
                  <a:pos x="38" y="0"/>
                </a:cxn>
                <a:cxn ang="0">
                  <a:pos x="26" y="2"/>
                </a:cxn>
              </a:cxnLst>
              <a:rect l="0" t="0" r="r" b="b"/>
              <a:pathLst>
                <a:path w="38" h="7">
                  <a:moveTo>
                    <a:pt x="26" y="2"/>
                  </a:moveTo>
                  <a:lnTo>
                    <a:pt x="12" y="7"/>
                  </a:lnTo>
                  <a:lnTo>
                    <a:pt x="7" y="7"/>
                  </a:lnTo>
                  <a:lnTo>
                    <a:pt x="2" y="5"/>
                  </a:lnTo>
                  <a:lnTo>
                    <a:pt x="2" y="5"/>
                  </a:lnTo>
                  <a:lnTo>
                    <a:pt x="0" y="5"/>
                  </a:lnTo>
                  <a:lnTo>
                    <a:pt x="7" y="5"/>
                  </a:lnTo>
                  <a:lnTo>
                    <a:pt x="23" y="2"/>
                  </a:lnTo>
                  <a:lnTo>
                    <a:pt x="38" y="0"/>
                  </a:lnTo>
                  <a:lnTo>
                    <a:pt x="26" y="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2" name="Freeform 133"/>
            <p:cNvSpPr>
              <a:spLocks/>
            </p:cNvSpPr>
            <p:nvPr/>
          </p:nvSpPr>
          <p:spPr bwMode="auto">
            <a:xfrm>
              <a:off x="4335464" y="2620964"/>
              <a:ext cx="60325" cy="11113"/>
            </a:xfrm>
            <a:custGeom>
              <a:avLst/>
              <a:gdLst/>
              <a:ahLst/>
              <a:cxnLst>
                <a:cxn ang="0">
                  <a:pos x="26" y="2"/>
                </a:cxn>
                <a:cxn ang="0">
                  <a:pos x="12" y="7"/>
                </a:cxn>
                <a:cxn ang="0">
                  <a:pos x="7" y="7"/>
                </a:cxn>
                <a:cxn ang="0">
                  <a:pos x="2" y="5"/>
                </a:cxn>
                <a:cxn ang="0">
                  <a:pos x="2" y="5"/>
                </a:cxn>
                <a:cxn ang="0">
                  <a:pos x="0" y="5"/>
                </a:cxn>
                <a:cxn ang="0">
                  <a:pos x="7" y="5"/>
                </a:cxn>
                <a:cxn ang="0">
                  <a:pos x="23" y="2"/>
                </a:cxn>
                <a:cxn ang="0">
                  <a:pos x="38" y="0"/>
                </a:cxn>
                <a:cxn ang="0">
                  <a:pos x="26" y="2"/>
                </a:cxn>
              </a:cxnLst>
              <a:rect l="0" t="0" r="r" b="b"/>
              <a:pathLst>
                <a:path w="38" h="7">
                  <a:moveTo>
                    <a:pt x="26" y="2"/>
                  </a:moveTo>
                  <a:lnTo>
                    <a:pt x="12" y="7"/>
                  </a:lnTo>
                  <a:lnTo>
                    <a:pt x="7" y="7"/>
                  </a:lnTo>
                  <a:lnTo>
                    <a:pt x="2" y="5"/>
                  </a:lnTo>
                  <a:lnTo>
                    <a:pt x="2" y="5"/>
                  </a:lnTo>
                  <a:lnTo>
                    <a:pt x="0" y="5"/>
                  </a:lnTo>
                  <a:lnTo>
                    <a:pt x="7" y="5"/>
                  </a:lnTo>
                  <a:lnTo>
                    <a:pt x="23" y="2"/>
                  </a:lnTo>
                  <a:lnTo>
                    <a:pt x="38" y="0"/>
                  </a:lnTo>
                  <a:lnTo>
                    <a:pt x="26" y="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3" name="Freeform 134"/>
            <p:cNvSpPr>
              <a:spLocks/>
            </p:cNvSpPr>
            <p:nvPr/>
          </p:nvSpPr>
          <p:spPr bwMode="auto">
            <a:xfrm>
              <a:off x="4349751" y="2628901"/>
              <a:ext cx="74613" cy="19050"/>
            </a:xfrm>
            <a:custGeom>
              <a:avLst/>
              <a:gdLst/>
              <a:ahLst/>
              <a:cxnLst>
                <a:cxn ang="0">
                  <a:pos x="16" y="4"/>
                </a:cxn>
                <a:cxn ang="0">
                  <a:pos x="3" y="5"/>
                </a:cxn>
                <a:cxn ang="0">
                  <a:pos x="2" y="4"/>
                </a:cxn>
                <a:cxn ang="0">
                  <a:pos x="5" y="3"/>
                </a:cxn>
                <a:cxn ang="0">
                  <a:pos x="1" y="3"/>
                </a:cxn>
                <a:cxn ang="0">
                  <a:pos x="0" y="3"/>
                </a:cxn>
                <a:cxn ang="0">
                  <a:pos x="8" y="0"/>
                </a:cxn>
                <a:cxn ang="0">
                  <a:pos x="11" y="2"/>
                </a:cxn>
                <a:cxn ang="0">
                  <a:pos x="13" y="3"/>
                </a:cxn>
                <a:cxn ang="0">
                  <a:pos x="14" y="1"/>
                </a:cxn>
                <a:cxn ang="0">
                  <a:pos x="19" y="0"/>
                </a:cxn>
                <a:cxn ang="0">
                  <a:pos x="17" y="1"/>
                </a:cxn>
                <a:cxn ang="0">
                  <a:pos x="18" y="1"/>
                </a:cxn>
                <a:cxn ang="0">
                  <a:pos x="18" y="2"/>
                </a:cxn>
                <a:cxn ang="0">
                  <a:pos x="20" y="3"/>
                </a:cxn>
                <a:cxn ang="0">
                  <a:pos x="16" y="4"/>
                </a:cxn>
              </a:cxnLst>
              <a:rect l="0" t="0" r="r" b="b"/>
              <a:pathLst>
                <a:path w="20" h="5">
                  <a:moveTo>
                    <a:pt x="16" y="4"/>
                  </a:moveTo>
                  <a:cubicBezTo>
                    <a:pt x="3" y="5"/>
                    <a:pt x="3" y="5"/>
                    <a:pt x="3" y="5"/>
                  </a:cubicBezTo>
                  <a:cubicBezTo>
                    <a:pt x="2" y="4"/>
                    <a:pt x="2" y="4"/>
                    <a:pt x="2" y="4"/>
                  </a:cubicBezTo>
                  <a:cubicBezTo>
                    <a:pt x="5" y="3"/>
                    <a:pt x="5" y="3"/>
                    <a:pt x="5" y="3"/>
                  </a:cubicBezTo>
                  <a:cubicBezTo>
                    <a:pt x="4" y="3"/>
                    <a:pt x="2" y="3"/>
                    <a:pt x="1" y="3"/>
                  </a:cubicBezTo>
                  <a:cubicBezTo>
                    <a:pt x="1" y="3"/>
                    <a:pt x="0" y="3"/>
                    <a:pt x="0" y="3"/>
                  </a:cubicBezTo>
                  <a:cubicBezTo>
                    <a:pt x="8" y="0"/>
                    <a:pt x="8" y="0"/>
                    <a:pt x="8" y="0"/>
                  </a:cubicBezTo>
                  <a:cubicBezTo>
                    <a:pt x="11" y="2"/>
                    <a:pt x="11" y="2"/>
                    <a:pt x="11" y="2"/>
                  </a:cubicBezTo>
                  <a:cubicBezTo>
                    <a:pt x="13" y="3"/>
                    <a:pt x="13" y="3"/>
                    <a:pt x="13" y="3"/>
                  </a:cubicBezTo>
                  <a:cubicBezTo>
                    <a:pt x="13" y="2"/>
                    <a:pt x="14" y="2"/>
                    <a:pt x="14" y="1"/>
                  </a:cubicBezTo>
                  <a:cubicBezTo>
                    <a:pt x="19" y="0"/>
                    <a:pt x="19" y="0"/>
                    <a:pt x="19" y="0"/>
                  </a:cubicBezTo>
                  <a:cubicBezTo>
                    <a:pt x="17" y="1"/>
                    <a:pt x="17" y="1"/>
                    <a:pt x="17" y="1"/>
                  </a:cubicBezTo>
                  <a:cubicBezTo>
                    <a:pt x="18" y="1"/>
                    <a:pt x="18" y="1"/>
                    <a:pt x="18" y="1"/>
                  </a:cubicBezTo>
                  <a:cubicBezTo>
                    <a:pt x="18" y="2"/>
                    <a:pt x="18" y="2"/>
                    <a:pt x="18" y="2"/>
                  </a:cubicBezTo>
                  <a:cubicBezTo>
                    <a:pt x="20" y="3"/>
                    <a:pt x="20" y="3"/>
                    <a:pt x="20" y="3"/>
                  </a:cubicBezTo>
                  <a:cubicBezTo>
                    <a:pt x="16" y="4"/>
                    <a:pt x="16" y="4"/>
                    <a:pt x="16" y="4"/>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135"/>
            <p:cNvSpPr>
              <a:spLocks/>
            </p:cNvSpPr>
            <p:nvPr/>
          </p:nvSpPr>
          <p:spPr bwMode="auto">
            <a:xfrm>
              <a:off x="4260851" y="2659064"/>
              <a:ext cx="134938" cy="44450"/>
            </a:xfrm>
            <a:custGeom>
              <a:avLst/>
              <a:gdLst/>
              <a:ahLst/>
              <a:cxnLst>
                <a:cxn ang="0">
                  <a:pos x="32" y="2"/>
                </a:cxn>
                <a:cxn ang="0">
                  <a:pos x="30" y="2"/>
                </a:cxn>
                <a:cxn ang="0">
                  <a:pos x="25" y="6"/>
                </a:cxn>
                <a:cxn ang="0">
                  <a:pos x="28" y="9"/>
                </a:cxn>
                <a:cxn ang="0">
                  <a:pos x="27" y="10"/>
                </a:cxn>
                <a:cxn ang="0">
                  <a:pos x="22" y="12"/>
                </a:cxn>
                <a:cxn ang="0">
                  <a:pos x="20" y="12"/>
                </a:cxn>
                <a:cxn ang="0">
                  <a:pos x="16" y="10"/>
                </a:cxn>
                <a:cxn ang="0">
                  <a:pos x="11" y="11"/>
                </a:cxn>
                <a:cxn ang="0">
                  <a:pos x="3" y="12"/>
                </a:cxn>
                <a:cxn ang="0">
                  <a:pos x="1" y="12"/>
                </a:cxn>
                <a:cxn ang="0">
                  <a:pos x="3" y="10"/>
                </a:cxn>
                <a:cxn ang="0">
                  <a:pos x="0" y="9"/>
                </a:cxn>
                <a:cxn ang="0">
                  <a:pos x="0" y="9"/>
                </a:cxn>
                <a:cxn ang="0">
                  <a:pos x="2" y="7"/>
                </a:cxn>
                <a:cxn ang="0">
                  <a:pos x="10" y="7"/>
                </a:cxn>
                <a:cxn ang="0">
                  <a:pos x="4" y="6"/>
                </a:cxn>
                <a:cxn ang="0">
                  <a:pos x="4" y="5"/>
                </a:cxn>
                <a:cxn ang="0">
                  <a:pos x="4" y="5"/>
                </a:cxn>
                <a:cxn ang="0">
                  <a:pos x="5" y="5"/>
                </a:cxn>
                <a:cxn ang="0">
                  <a:pos x="6" y="4"/>
                </a:cxn>
                <a:cxn ang="0">
                  <a:pos x="6" y="3"/>
                </a:cxn>
                <a:cxn ang="0">
                  <a:pos x="19" y="0"/>
                </a:cxn>
                <a:cxn ang="0">
                  <a:pos x="21" y="0"/>
                </a:cxn>
                <a:cxn ang="0">
                  <a:pos x="19" y="1"/>
                </a:cxn>
                <a:cxn ang="0">
                  <a:pos x="24" y="2"/>
                </a:cxn>
                <a:cxn ang="0">
                  <a:pos x="27" y="2"/>
                </a:cxn>
                <a:cxn ang="0">
                  <a:pos x="32" y="0"/>
                </a:cxn>
                <a:cxn ang="0">
                  <a:pos x="33" y="0"/>
                </a:cxn>
                <a:cxn ang="0">
                  <a:pos x="36" y="1"/>
                </a:cxn>
                <a:cxn ang="0">
                  <a:pos x="32" y="2"/>
                </a:cxn>
              </a:cxnLst>
              <a:rect l="0" t="0" r="r" b="b"/>
              <a:pathLst>
                <a:path w="36" h="12">
                  <a:moveTo>
                    <a:pt x="32" y="2"/>
                  </a:moveTo>
                  <a:cubicBezTo>
                    <a:pt x="30" y="2"/>
                    <a:pt x="30" y="2"/>
                    <a:pt x="30" y="2"/>
                  </a:cubicBezTo>
                  <a:cubicBezTo>
                    <a:pt x="25" y="6"/>
                    <a:pt x="25" y="6"/>
                    <a:pt x="25" y="6"/>
                  </a:cubicBezTo>
                  <a:cubicBezTo>
                    <a:pt x="28" y="9"/>
                    <a:pt x="28" y="9"/>
                    <a:pt x="28" y="9"/>
                  </a:cubicBezTo>
                  <a:cubicBezTo>
                    <a:pt x="27" y="10"/>
                    <a:pt x="27" y="10"/>
                    <a:pt x="27" y="10"/>
                  </a:cubicBezTo>
                  <a:cubicBezTo>
                    <a:pt x="22" y="12"/>
                    <a:pt x="22" y="12"/>
                    <a:pt x="22" y="12"/>
                  </a:cubicBezTo>
                  <a:cubicBezTo>
                    <a:pt x="20" y="12"/>
                    <a:pt x="20" y="12"/>
                    <a:pt x="20" y="12"/>
                  </a:cubicBezTo>
                  <a:cubicBezTo>
                    <a:pt x="16" y="10"/>
                    <a:pt x="16" y="10"/>
                    <a:pt x="16" y="10"/>
                  </a:cubicBezTo>
                  <a:cubicBezTo>
                    <a:pt x="11" y="11"/>
                    <a:pt x="11" y="11"/>
                    <a:pt x="11" y="11"/>
                  </a:cubicBezTo>
                  <a:cubicBezTo>
                    <a:pt x="3" y="12"/>
                    <a:pt x="3" y="12"/>
                    <a:pt x="3" y="12"/>
                  </a:cubicBezTo>
                  <a:cubicBezTo>
                    <a:pt x="1" y="12"/>
                    <a:pt x="1" y="12"/>
                    <a:pt x="1" y="12"/>
                  </a:cubicBezTo>
                  <a:cubicBezTo>
                    <a:pt x="3" y="10"/>
                    <a:pt x="3" y="10"/>
                    <a:pt x="3" y="10"/>
                  </a:cubicBezTo>
                  <a:cubicBezTo>
                    <a:pt x="0" y="9"/>
                    <a:pt x="0" y="9"/>
                    <a:pt x="0" y="9"/>
                  </a:cubicBezTo>
                  <a:cubicBezTo>
                    <a:pt x="0" y="9"/>
                    <a:pt x="0" y="9"/>
                    <a:pt x="0" y="9"/>
                  </a:cubicBezTo>
                  <a:cubicBezTo>
                    <a:pt x="2" y="7"/>
                    <a:pt x="2" y="7"/>
                    <a:pt x="2" y="7"/>
                  </a:cubicBezTo>
                  <a:cubicBezTo>
                    <a:pt x="10" y="7"/>
                    <a:pt x="10" y="7"/>
                    <a:pt x="10" y="7"/>
                  </a:cubicBezTo>
                  <a:cubicBezTo>
                    <a:pt x="4" y="6"/>
                    <a:pt x="4" y="6"/>
                    <a:pt x="4" y="6"/>
                  </a:cubicBezTo>
                  <a:cubicBezTo>
                    <a:pt x="4" y="5"/>
                    <a:pt x="4" y="5"/>
                    <a:pt x="4" y="5"/>
                  </a:cubicBezTo>
                  <a:cubicBezTo>
                    <a:pt x="4" y="5"/>
                    <a:pt x="4" y="5"/>
                    <a:pt x="4" y="5"/>
                  </a:cubicBezTo>
                  <a:cubicBezTo>
                    <a:pt x="5" y="5"/>
                    <a:pt x="5" y="5"/>
                    <a:pt x="5" y="5"/>
                  </a:cubicBezTo>
                  <a:cubicBezTo>
                    <a:pt x="6" y="4"/>
                    <a:pt x="6" y="4"/>
                    <a:pt x="6" y="4"/>
                  </a:cubicBezTo>
                  <a:cubicBezTo>
                    <a:pt x="6" y="3"/>
                    <a:pt x="6" y="3"/>
                    <a:pt x="6" y="3"/>
                  </a:cubicBezTo>
                  <a:cubicBezTo>
                    <a:pt x="19" y="0"/>
                    <a:pt x="19" y="0"/>
                    <a:pt x="19" y="0"/>
                  </a:cubicBezTo>
                  <a:cubicBezTo>
                    <a:pt x="20" y="0"/>
                    <a:pt x="20" y="0"/>
                    <a:pt x="21" y="0"/>
                  </a:cubicBezTo>
                  <a:cubicBezTo>
                    <a:pt x="19" y="1"/>
                    <a:pt x="19" y="1"/>
                    <a:pt x="19" y="1"/>
                  </a:cubicBezTo>
                  <a:cubicBezTo>
                    <a:pt x="21" y="1"/>
                    <a:pt x="22" y="2"/>
                    <a:pt x="24" y="2"/>
                  </a:cubicBezTo>
                  <a:cubicBezTo>
                    <a:pt x="25" y="2"/>
                    <a:pt x="26" y="2"/>
                    <a:pt x="27" y="2"/>
                  </a:cubicBezTo>
                  <a:cubicBezTo>
                    <a:pt x="32" y="0"/>
                    <a:pt x="32" y="0"/>
                    <a:pt x="32" y="0"/>
                  </a:cubicBezTo>
                  <a:cubicBezTo>
                    <a:pt x="33" y="0"/>
                    <a:pt x="33" y="0"/>
                    <a:pt x="33" y="0"/>
                  </a:cubicBezTo>
                  <a:cubicBezTo>
                    <a:pt x="36" y="1"/>
                    <a:pt x="36" y="1"/>
                    <a:pt x="36" y="1"/>
                  </a:cubicBezTo>
                  <a:cubicBezTo>
                    <a:pt x="32" y="2"/>
                    <a:pt x="32" y="2"/>
                    <a:pt x="32" y="2"/>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136"/>
            <p:cNvSpPr>
              <a:spLocks/>
            </p:cNvSpPr>
            <p:nvPr/>
          </p:nvSpPr>
          <p:spPr bwMode="auto">
            <a:xfrm>
              <a:off x="4248151" y="2643189"/>
              <a:ext cx="87313" cy="30163"/>
            </a:xfrm>
            <a:custGeom>
              <a:avLst/>
              <a:gdLst/>
              <a:ahLst/>
              <a:cxnLst>
                <a:cxn ang="0">
                  <a:pos x="22" y="3"/>
                </a:cxn>
                <a:cxn ang="0">
                  <a:pos x="5" y="8"/>
                </a:cxn>
                <a:cxn ang="0">
                  <a:pos x="5" y="8"/>
                </a:cxn>
                <a:cxn ang="0">
                  <a:pos x="0" y="8"/>
                </a:cxn>
                <a:cxn ang="0">
                  <a:pos x="2" y="5"/>
                </a:cxn>
                <a:cxn ang="0">
                  <a:pos x="2" y="5"/>
                </a:cxn>
                <a:cxn ang="0">
                  <a:pos x="12" y="1"/>
                </a:cxn>
                <a:cxn ang="0">
                  <a:pos x="19" y="0"/>
                </a:cxn>
                <a:cxn ang="0">
                  <a:pos x="19" y="0"/>
                </a:cxn>
                <a:cxn ang="0">
                  <a:pos x="23" y="3"/>
                </a:cxn>
                <a:cxn ang="0">
                  <a:pos x="22" y="3"/>
                </a:cxn>
              </a:cxnLst>
              <a:rect l="0" t="0" r="r" b="b"/>
              <a:pathLst>
                <a:path w="23" h="8">
                  <a:moveTo>
                    <a:pt x="22" y="3"/>
                  </a:moveTo>
                  <a:cubicBezTo>
                    <a:pt x="17" y="5"/>
                    <a:pt x="10" y="6"/>
                    <a:pt x="5" y="8"/>
                  </a:cubicBezTo>
                  <a:cubicBezTo>
                    <a:pt x="5" y="8"/>
                    <a:pt x="5" y="8"/>
                    <a:pt x="5" y="8"/>
                  </a:cubicBezTo>
                  <a:cubicBezTo>
                    <a:pt x="0" y="8"/>
                    <a:pt x="0" y="8"/>
                    <a:pt x="0" y="8"/>
                  </a:cubicBezTo>
                  <a:cubicBezTo>
                    <a:pt x="2" y="5"/>
                    <a:pt x="2" y="5"/>
                    <a:pt x="2" y="5"/>
                  </a:cubicBezTo>
                  <a:cubicBezTo>
                    <a:pt x="2" y="5"/>
                    <a:pt x="2" y="5"/>
                    <a:pt x="2" y="5"/>
                  </a:cubicBezTo>
                  <a:cubicBezTo>
                    <a:pt x="12" y="1"/>
                    <a:pt x="12" y="1"/>
                    <a:pt x="12" y="1"/>
                  </a:cubicBezTo>
                  <a:cubicBezTo>
                    <a:pt x="19" y="0"/>
                    <a:pt x="19" y="0"/>
                    <a:pt x="19" y="0"/>
                  </a:cubicBezTo>
                  <a:cubicBezTo>
                    <a:pt x="19" y="0"/>
                    <a:pt x="19" y="0"/>
                    <a:pt x="19" y="0"/>
                  </a:cubicBezTo>
                  <a:cubicBezTo>
                    <a:pt x="23" y="3"/>
                    <a:pt x="23" y="3"/>
                    <a:pt x="23" y="3"/>
                  </a:cubicBezTo>
                  <a:cubicBezTo>
                    <a:pt x="22" y="3"/>
                    <a:pt x="22" y="3"/>
                    <a:pt x="22" y="3"/>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6" name="Freeform 137"/>
            <p:cNvSpPr>
              <a:spLocks/>
            </p:cNvSpPr>
            <p:nvPr/>
          </p:nvSpPr>
          <p:spPr bwMode="auto">
            <a:xfrm>
              <a:off x="3848101" y="2789239"/>
              <a:ext cx="33338" cy="19050"/>
            </a:xfrm>
            <a:custGeom>
              <a:avLst/>
              <a:gdLst/>
              <a:ahLst/>
              <a:cxnLst>
                <a:cxn ang="0">
                  <a:pos x="5" y="3"/>
                </a:cxn>
                <a:cxn ang="0">
                  <a:pos x="0" y="5"/>
                </a:cxn>
                <a:cxn ang="0">
                  <a:pos x="2" y="4"/>
                </a:cxn>
                <a:cxn ang="0">
                  <a:pos x="9" y="0"/>
                </a:cxn>
                <a:cxn ang="0">
                  <a:pos x="5" y="3"/>
                </a:cxn>
              </a:cxnLst>
              <a:rect l="0" t="0" r="r" b="b"/>
              <a:pathLst>
                <a:path w="9" h="5">
                  <a:moveTo>
                    <a:pt x="5" y="3"/>
                  </a:moveTo>
                  <a:cubicBezTo>
                    <a:pt x="0" y="5"/>
                    <a:pt x="0" y="5"/>
                    <a:pt x="0" y="5"/>
                  </a:cubicBezTo>
                  <a:cubicBezTo>
                    <a:pt x="1" y="5"/>
                    <a:pt x="1" y="4"/>
                    <a:pt x="2" y="4"/>
                  </a:cubicBezTo>
                  <a:cubicBezTo>
                    <a:pt x="9" y="0"/>
                    <a:pt x="9" y="0"/>
                    <a:pt x="9" y="0"/>
                  </a:cubicBezTo>
                  <a:cubicBezTo>
                    <a:pt x="5" y="3"/>
                    <a:pt x="5" y="3"/>
                    <a:pt x="5" y="3"/>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7" name="Freeform 138"/>
            <p:cNvSpPr>
              <a:spLocks/>
            </p:cNvSpPr>
            <p:nvPr/>
          </p:nvSpPr>
          <p:spPr bwMode="auto">
            <a:xfrm>
              <a:off x="3870326" y="2860676"/>
              <a:ext cx="33338" cy="30163"/>
            </a:xfrm>
            <a:custGeom>
              <a:avLst/>
              <a:gdLst/>
              <a:ahLst/>
              <a:cxnLst>
                <a:cxn ang="0">
                  <a:pos x="0" y="19"/>
                </a:cxn>
                <a:cxn ang="0">
                  <a:pos x="16" y="0"/>
                </a:cxn>
                <a:cxn ang="0">
                  <a:pos x="21" y="3"/>
                </a:cxn>
                <a:cxn ang="0">
                  <a:pos x="0" y="19"/>
                </a:cxn>
              </a:cxnLst>
              <a:rect l="0" t="0" r="r" b="b"/>
              <a:pathLst>
                <a:path w="21" h="19">
                  <a:moveTo>
                    <a:pt x="0" y="19"/>
                  </a:moveTo>
                  <a:lnTo>
                    <a:pt x="16" y="0"/>
                  </a:lnTo>
                  <a:lnTo>
                    <a:pt x="21" y="3"/>
                  </a:lnTo>
                  <a:lnTo>
                    <a:pt x="0" y="1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8" name="Freeform 139"/>
            <p:cNvSpPr>
              <a:spLocks/>
            </p:cNvSpPr>
            <p:nvPr/>
          </p:nvSpPr>
          <p:spPr bwMode="auto">
            <a:xfrm>
              <a:off x="3870326" y="2860676"/>
              <a:ext cx="33338" cy="30163"/>
            </a:xfrm>
            <a:custGeom>
              <a:avLst/>
              <a:gdLst/>
              <a:ahLst/>
              <a:cxnLst>
                <a:cxn ang="0">
                  <a:pos x="0" y="19"/>
                </a:cxn>
                <a:cxn ang="0">
                  <a:pos x="16" y="0"/>
                </a:cxn>
                <a:cxn ang="0">
                  <a:pos x="21" y="3"/>
                </a:cxn>
                <a:cxn ang="0">
                  <a:pos x="0" y="19"/>
                </a:cxn>
              </a:cxnLst>
              <a:rect l="0" t="0" r="r" b="b"/>
              <a:pathLst>
                <a:path w="21" h="19">
                  <a:moveTo>
                    <a:pt x="0" y="19"/>
                  </a:moveTo>
                  <a:lnTo>
                    <a:pt x="16" y="0"/>
                  </a:lnTo>
                  <a:lnTo>
                    <a:pt x="21" y="3"/>
                  </a:lnTo>
                  <a:lnTo>
                    <a:pt x="0" y="1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9" name="Freeform 140"/>
            <p:cNvSpPr>
              <a:spLocks/>
            </p:cNvSpPr>
            <p:nvPr/>
          </p:nvSpPr>
          <p:spPr bwMode="auto">
            <a:xfrm>
              <a:off x="3854451" y="2913064"/>
              <a:ext cx="23813" cy="38100"/>
            </a:xfrm>
            <a:custGeom>
              <a:avLst/>
              <a:gdLst/>
              <a:ahLst/>
              <a:cxnLst>
                <a:cxn ang="0">
                  <a:pos x="0" y="19"/>
                </a:cxn>
                <a:cxn ang="0">
                  <a:pos x="3" y="12"/>
                </a:cxn>
                <a:cxn ang="0">
                  <a:pos x="5" y="7"/>
                </a:cxn>
                <a:cxn ang="0">
                  <a:pos x="8" y="0"/>
                </a:cxn>
                <a:cxn ang="0">
                  <a:pos x="15" y="5"/>
                </a:cxn>
                <a:cxn ang="0">
                  <a:pos x="15" y="5"/>
                </a:cxn>
                <a:cxn ang="0">
                  <a:pos x="12" y="7"/>
                </a:cxn>
                <a:cxn ang="0">
                  <a:pos x="5" y="24"/>
                </a:cxn>
                <a:cxn ang="0">
                  <a:pos x="0" y="19"/>
                </a:cxn>
              </a:cxnLst>
              <a:rect l="0" t="0" r="r" b="b"/>
              <a:pathLst>
                <a:path w="15" h="24">
                  <a:moveTo>
                    <a:pt x="0" y="19"/>
                  </a:moveTo>
                  <a:lnTo>
                    <a:pt x="3" y="12"/>
                  </a:lnTo>
                  <a:lnTo>
                    <a:pt x="5" y="7"/>
                  </a:lnTo>
                  <a:lnTo>
                    <a:pt x="8" y="0"/>
                  </a:lnTo>
                  <a:lnTo>
                    <a:pt x="15" y="5"/>
                  </a:lnTo>
                  <a:lnTo>
                    <a:pt x="15" y="5"/>
                  </a:lnTo>
                  <a:lnTo>
                    <a:pt x="12" y="7"/>
                  </a:lnTo>
                  <a:lnTo>
                    <a:pt x="5" y="24"/>
                  </a:lnTo>
                  <a:lnTo>
                    <a:pt x="0" y="1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0" name="Freeform 141"/>
            <p:cNvSpPr>
              <a:spLocks/>
            </p:cNvSpPr>
            <p:nvPr/>
          </p:nvSpPr>
          <p:spPr bwMode="auto">
            <a:xfrm>
              <a:off x="3854451" y="2913064"/>
              <a:ext cx="23813" cy="38100"/>
            </a:xfrm>
            <a:custGeom>
              <a:avLst/>
              <a:gdLst/>
              <a:ahLst/>
              <a:cxnLst>
                <a:cxn ang="0">
                  <a:pos x="0" y="19"/>
                </a:cxn>
                <a:cxn ang="0">
                  <a:pos x="3" y="12"/>
                </a:cxn>
                <a:cxn ang="0">
                  <a:pos x="5" y="7"/>
                </a:cxn>
                <a:cxn ang="0">
                  <a:pos x="8" y="0"/>
                </a:cxn>
                <a:cxn ang="0">
                  <a:pos x="15" y="5"/>
                </a:cxn>
                <a:cxn ang="0">
                  <a:pos x="15" y="5"/>
                </a:cxn>
                <a:cxn ang="0">
                  <a:pos x="12" y="7"/>
                </a:cxn>
                <a:cxn ang="0">
                  <a:pos x="5" y="24"/>
                </a:cxn>
                <a:cxn ang="0">
                  <a:pos x="0" y="19"/>
                </a:cxn>
              </a:cxnLst>
              <a:rect l="0" t="0" r="r" b="b"/>
              <a:pathLst>
                <a:path w="15" h="24">
                  <a:moveTo>
                    <a:pt x="0" y="19"/>
                  </a:moveTo>
                  <a:lnTo>
                    <a:pt x="3" y="12"/>
                  </a:lnTo>
                  <a:lnTo>
                    <a:pt x="5" y="7"/>
                  </a:lnTo>
                  <a:lnTo>
                    <a:pt x="8" y="0"/>
                  </a:lnTo>
                  <a:lnTo>
                    <a:pt x="15" y="5"/>
                  </a:lnTo>
                  <a:lnTo>
                    <a:pt x="15" y="5"/>
                  </a:lnTo>
                  <a:lnTo>
                    <a:pt x="12" y="7"/>
                  </a:lnTo>
                  <a:lnTo>
                    <a:pt x="5" y="24"/>
                  </a:lnTo>
                  <a:lnTo>
                    <a:pt x="0" y="1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 name="Freeform 142"/>
            <p:cNvSpPr>
              <a:spLocks/>
            </p:cNvSpPr>
            <p:nvPr/>
          </p:nvSpPr>
          <p:spPr bwMode="auto">
            <a:xfrm>
              <a:off x="4635501" y="2595564"/>
              <a:ext cx="355600" cy="242888"/>
            </a:xfrm>
            <a:custGeom>
              <a:avLst/>
              <a:gdLst/>
              <a:ahLst/>
              <a:cxnLst>
                <a:cxn ang="0">
                  <a:pos x="85" y="14"/>
                </a:cxn>
                <a:cxn ang="0">
                  <a:pos x="84" y="17"/>
                </a:cxn>
                <a:cxn ang="0">
                  <a:pos x="85" y="20"/>
                </a:cxn>
                <a:cxn ang="0">
                  <a:pos x="82" y="23"/>
                </a:cxn>
                <a:cxn ang="0">
                  <a:pos x="78" y="26"/>
                </a:cxn>
                <a:cxn ang="0">
                  <a:pos x="79" y="28"/>
                </a:cxn>
                <a:cxn ang="0">
                  <a:pos x="71" y="29"/>
                </a:cxn>
                <a:cxn ang="0">
                  <a:pos x="69" y="31"/>
                </a:cxn>
                <a:cxn ang="0">
                  <a:pos x="75" y="33"/>
                </a:cxn>
                <a:cxn ang="0">
                  <a:pos x="46" y="44"/>
                </a:cxn>
                <a:cxn ang="0">
                  <a:pos x="31" y="52"/>
                </a:cxn>
                <a:cxn ang="0">
                  <a:pos x="26" y="57"/>
                </a:cxn>
                <a:cxn ang="0">
                  <a:pos x="12" y="62"/>
                </a:cxn>
                <a:cxn ang="0">
                  <a:pos x="6" y="43"/>
                </a:cxn>
                <a:cxn ang="0">
                  <a:pos x="19" y="33"/>
                </a:cxn>
                <a:cxn ang="0">
                  <a:pos x="11" y="32"/>
                </a:cxn>
                <a:cxn ang="0">
                  <a:pos x="13" y="30"/>
                </a:cxn>
                <a:cxn ang="0">
                  <a:pos x="20" y="30"/>
                </a:cxn>
                <a:cxn ang="0">
                  <a:pos x="14" y="26"/>
                </a:cxn>
                <a:cxn ang="0">
                  <a:pos x="14" y="26"/>
                </a:cxn>
                <a:cxn ang="0">
                  <a:pos x="17" y="16"/>
                </a:cxn>
                <a:cxn ang="0">
                  <a:pos x="2" y="14"/>
                </a:cxn>
                <a:cxn ang="0">
                  <a:pos x="3" y="13"/>
                </a:cxn>
                <a:cxn ang="0">
                  <a:pos x="0" y="12"/>
                </a:cxn>
                <a:cxn ang="0">
                  <a:pos x="0" y="9"/>
                </a:cxn>
                <a:cxn ang="0">
                  <a:pos x="1" y="9"/>
                </a:cxn>
                <a:cxn ang="0">
                  <a:pos x="17" y="5"/>
                </a:cxn>
                <a:cxn ang="0">
                  <a:pos x="25" y="2"/>
                </a:cxn>
                <a:cxn ang="0">
                  <a:pos x="74" y="0"/>
                </a:cxn>
                <a:cxn ang="0">
                  <a:pos x="77" y="1"/>
                </a:cxn>
                <a:cxn ang="0">
                  <a:pos x="81" y="3"/>
                </a:cxn>
                <a:cxn ang="0">
                  <a:pos x="89" y="3"/>
                </a:cxn>
                <a:cxn ang="0">
                  <a:pos x="84" y="9"/>
                </a:cxn>
              </a:cxnLst>
              <a:rect l="0" t="0" r="r" b="b"/>
              <a:pathLst>
                <a:path w="95" h="65">
                  <a:moveTo>
                    <a:pt x="84" y="9"/>
                  </a:moveTo>
                  <a:cubicBezTo>
                    <a:pt x="85" y="14"/>
                    <a:pt x="85" y="14"/>
                    <a:pt x="85" y="14"/>
                  </a:cubicBezTo>
                  <a:cubicBezTo>
                    <a:pt x="80" y="14"/>
                    <a:pt x="80" y="14"/>
                    <a:pt x="80" y="14"/>
                  </a:cubicBezTo>
                  <a:cubicBezTo>
                    <a:pt x="84" y="17"/>
                    <a:pt x="84" y="17"/>
                    <a:pt x="84" y="17"/>
                  </a:cubicBezTo>
                  <a:cubicBezTo>
                    <a:pt x="82" y="20"/>
                    <a:pt x="82" y="20"/>
                    <a:pt x="82" y="20"/>
                  </a:cubicBezTo>
                  <a:cubicBezTo>
                    <a:pt x="83" y="20"/>
                    <a:pt x="84" y="20"/>
                    <a:pt x="85" y="20"/>
                  </a:cubicBezTo>
                  <a:cubicBezTo>
                    <a:pt x="80" y="21"/>
                    <a:pt x="80" y="21"/>
                    <a:pt x="80" y="21"/>
                  </a:cubicBezTo>
                  <a:cubicBezTo>
                    <a:pt x="82" y="23"/>
                    <a:pt x="82" y="23"/>
                    <a:pt x="82" y="23"/>
                  </a:cubicBezTo>
                  <a:cubicBezTo>
                    <a:pt x="78" y="24"/>
                    <a:pt x="78" y="24"/>
                    <a:pt x="78" y="24"/>
                  </a:cubicBezTo>
                  <a:cubicBezTo>
                    <a:pt x="78" y="26"/>
                    <a:pt x="78" y="26"/>
                    <a:pt x="78" y="26"/>
                  </a:cubicBezTo>
                  <a:cubicBezTo>
                    <a:pt x="73" y="25"/>
                    <a:pt x="73" y="25"/>
                    <a:pt x="73" y="25"/>
                  </a:cubicBezTo>
                  <a:cubicBezTo>
                    <a:pt x="79" y="28"/>
                    <a:pt x="79" y="28"/>
                    <a:pt x="79" y="28"/>
                  </a:cubicBezTo>
                  <a:cubicBezTo>
                    <a:pt x="78" y="31"/>
                    <a:pt x="78" y="31"/>
                    <a:pt x="78" y="31"/>
                  </a:cubicBezTo>
                  <a:cubicBezTo>
                    <a:pt x="71" y="29"/>
                    <a:pt x="71" y="29"/>
                    <a:pt x="71" y="29"/>
                  </a:cubicBezTo>
                  <a:cubicBezTo>
                    <a:pt x="69" y="31"/>
                    <a:pt x="69" y="31"/>
                    <a:pt x="69" y="31"/>
                  </a:cubicBezTo>
                  <a:cubicBezTo>
                    <a:pt x="69" y="31"/>
                    <a:pt x="69" y="31"/>
                    <a:pt x="69" y="31"/>
                  </a:cubicBezTo>
                  <a:cubicBezTo>
                    <a:pt x="69" y="32"/>
                    <a:pt x="69" y="32"/>
                    <a:pt x="69" y="32"/>
                  </a:cubicBezTo>
                  <a:cubicBezTo>
                    <a:pt x="75" y="33"/>
                    <a:pt x="75" y="33"/>
                    <a:pt x="75" y="33"/>
                  </a:cubicBezTo>
                  <a:cubicBezTo>
                    <a:pt x="69" y="35"/>
                    <a:pt x="61" y="37"/>
                    <a:pt x="55" y="38"/>
                  </a:cubicBezTo>
                  <a:cubicBezTo>
                    <a:pt x="46" y="44"/>
                    <a:pt x="46" y="44"/>
                    <a:pt x="46" y="44"/>
                  </a:cubicBezTo>
                  <a:cubicBezTo>
                    <a:pt x="33" y="47"/>
                    <a:pt x="33" y="47"/>
                    <a:pt x="33" y="47"/>
                  </a:cubicBezTo>
                  <a:cubicBezTo>
                    <a:pt x="31" y="52"/>
                    <a:pt x="31" y="52"/>
                    <a:pt x="31" y="52"/>
                  </a:cubicBezTo>
                  <a:cubicBezTo>
                    <a:pt x="26" y="55"/>
                    <a:pt x="26" y="55"/>
                    <a:pt x="26" y="55"/>
                  </a:cubicBezTo>
                  <a:cubicBezTo>
                    <a:pt x="26" y="57"/>
                    <a:pt x="26" y="57"/>
                    <a:pt x="26" y="57"/>
                  </a:cubicBezTo>
                  <a:cubicBezTo>
                    <a:pt x="17" y="65"/>
                    <a:pt x="17" y="65"/>
                    <a:pt x="17" y="65"/>
                  </a:cubicBezTo>
                  <a:cubicBezTo>
                    <a:pt x="12" y="62"/>
                    <a:pt x="12" y="62"/>
                    <a:pt x="12" y="62"/>
                  </a:cubicBezTo>
                  <a:cubicBezTo>
                    <a:pt x="8" y="59"/>
                    <a:pt x="8" y="59"/>
                    <a:pt x="8" y="59"/>
                  </a:cubicBezTo>
                  <a:cubicBezTo>
                    <a:pt x="6" y="43"/>
                    <a:pt x="6" y="43"/>
                    <a:pt x="6" y="43"/>
                  </a:cubicBezTo>
                  <a:cubicBezTo>
                    <a:pt x="11" y="36"/>
                    <a:pt x="11" y="36"/>
                    <a:pt x="11" y="36"/>
                  </a:cubicBezTo>
                  <a:cubicBezTo>
                    <a:pt x="19" y="33"/>
                    <a:pt x="19" y="33"/>
                    <a:pt x="19" y="33"/>
                  </a:cubicBezTo>
                  <a:cubicBezTo>
                    <a:pt x="19" y="31"/>
                    <a:pt x="19" y="31"/>
                    <a:pt x="19" y="31"/>
                  </a:cubicBezTo>
                  <a:cubicBezTo>
                    <a:pt x="11" y="32"/>
                    <a:pt x="11" y="32"/>
                    <a:pt x="11" y="32"/>
                  </a:cubicBezTo>
                  <a:cubicBezTo>
                    <a:pt x="11" y="32"/>
                    <a:pt x="11" y="32"/>
                    <a:pt x="11" y="32"/>
                  </a:cubicBezTo>
                  <a:cubicBezTo>
                    <a:pt x="13" y="30"/>
                    <a:pt x="13" y="30"/>
                    <a:pt x="13" y="30"/>
                  </a:cubicBezTo>
                  <a:cubicBezTo>
                    <a:pt x="15" y="28"/>
                    <a:pt x="15" y="28"/>
                    <a:pt x="15" y="28"/>
                  </a:cubicBezTo>
                  <a:cubicBezTo>
                    <a:pt x="20" y="30"/>
                    <a:pt x="20" y="30"/>
                    <a:pt x="20" y="30"/>
                  </a:cubicBezTo>
                  <a:cubicBezTo>
                    <a:pt x="18" y="26"/>
                    <a:pt x="18" y="26"/>
                    <a:pt x="18" y="26"/>
                  </a:cubicBezTo>
                  <a:cubicBezTo>
                    <a:pt x="14" y="26"/>
                    <a:pt x="14" y="26"/>
                    <a:pt x="14" y="26"/>
                  </a:cubicBezTo>
                  <a:cubicBezTo>
                    <a:pt x="14" y="26"/>
                    <a:pt x="14" y="26"/>
                    <a:pt x="14" y="26"/>
                  </a:cubicBezTo>
                  <a:cubicBezTo>
                    <a:pt x="14" y="26"/>
                    <a:pt x="14" y="26"/>
                    <a:pt x="14" y="26"/>
                  </a:cubicBezTo>
                  <a:cubicBezTo>
                    <a:pt x="18" y="21"/>
                    <a:pt x="18" y="21"/>
                    <a:pt x="18" y="21"/>
                  </a:cubicBezTo>
                  <a:cubicBezTo>
                    <a:pt x="17" y="16"/>
                    <a:pt x="17" y="16"/>
                    <a:pt x="17" y="16"/>
                  </a:cubicBezTo>
                  <a:cubicBezTo>
                    <a:pt x="13" y="15"/>
                    <a:pt x="13" y="15"/>
                    <a:pt x="13" y="15"/>
                  </a:cubicBezTo>
                  <a:cubicBezTo>
                    <a:pt x="2" y="14"/>
                    <a:pt x="2" y="14"/>
                    <a:pt x="2" y="14"/>
                  </a:cubicBezTo>
                  <a:cubicBezTo>
                    <a:pt x="1" y="13"/>
                    <a:pt x="1" y="13"/>
                    <a:pt x="1" y="13"/>
                  </a:cubicBezTo>
                  <a:cubicBezTo>
                    <a:pt x="3" y="13"/>
                    <a:pt x="3" y="13"/>
                    <a:pt x="3" y="13"/>
                  </a:cubicBezTo>
                  <a:cubicBezTo>
                    <a:pt x="1" y="12"/>
                    <a:pt x="1" y="12"/>
                    <a:pt x="1" y="12"/>
                  </a:cubicBezTo>
                  <a:cubicBezTo>
                    <a:pt x="0" y="12"/>
                    <a:pt x="0" y="12"/>
                    <a:pt x="0" y="12"/>
                  </a:cubicBezTo>
                  <a:cubicBezTo>
                    <a:pt x="5" y="11"/>
                    <a:pt x="5" y="11"/>
                    <a:pt x="5" y="11"/>
                  </a:cubicBezTo>
                  <a:cubicBezTo>
                    <a:pt x="0" y="9"/>
                    <a:pt x="0" y="9"/>
                    <a:pt x="0" y="9"/>
                  </a:cubicBezTo>
                  <a:cubicBezTo>
                    <a:pt x="1" y="9"/>
                    <a:pt x="1" y="9"/>
                    <a:pt x="1" y="9"/>
                  </a:cubicBezTo>
                  <a:cubicBezTo>
                    <a:pt x="1" y="9"/>
                    <a:pt x="1" y="9"/>
                    <a:pt x="1" y="9"/>
                  </a:cubicBezTo>
                  <a:cubicBezTo>
                    <a:pt x="14" y="7"/>
                    <a:pt x="14" y="7"/>
                    <a:pt x="14" y="7"/>
                  </a:cubicBezTo>
                  <a:cubicBezTo>
                    <a:pt x="17" y="5"/>
                    <a:pt x="17" y="5"/>
                    <a:pt x="17" y="5"/>
                  </a:cubicBezTo>
                  <a:cubicBezTo>
                    <a:pt x="16" y="5"/>
                    <a:pt x="15" y="5"/>
                    <a:pt x="13" y="5"/>
                  </a:cubicBezTo>
                  <a:cubicBezTo>
                    <a:pt x="25" y="2"/>
                    <a:pt x="25" y="2"/>
                    <a:pt x="25" y="2"/>
                  </a:cubicBezTo>
                  <a:cubicBezTo>
                    <a:pt x="33" y="2"/>
                    <a:pt x="44" y="1"/>
                    <a:pt x="52" y="0"/>
                  </a:cubicBezTo>
                  <a:cubicBezTo>
                    <a:pt x="58" y="0"/>
                    <a:pt x="67" y="0"/>
                    <a:pt x="74" y="0"/>
                  </a:cubicBezTo>
                  <a:cubicBezTo>
                    <a:pt x="77" y="1"/>
                    <a:pt x="77" y="1"/>
                    <a:pt x="77" y="1"/>
                  </a:cubicBezTo>
                  <a:cubicBezTo>
                    <a:pt x="77" y="1"/>
                    <a:pt x="77" y="1"/>
                    <a:pt x="77" y="1"/>
                  </a:cubicBezTo>
                  <a:cubicBezTo>
                    <a:pt x="84" y="2"/>
                    <a:pt x="84" y="2"/>
                    <a:pt x="84" y="2"/>
                  </a:cubicBezTo>
                  <a:cubicBezTo>
                    <a:pt x="81" y="3"/>
                    <a:pt x="81" y="3"/>
                    <a:pt x="81" y="3"/>
                  </a:cubicBezTo>
                  <a:cubicBezTo>
                    <a:pt x="89" y="3"/>
                    <a:pt x="89" y="3"/>
                    <a:pt x="89" y="3"/>
                  </a:cubicBezTo>
                  <a:cubicBezTo>
                    <a:pt x="89" y="3"/>
                    <a:pt x="89" y="3"/>
                    <a:pt x="89" y="3"/>
                  </a:cubicBezTo>
                  <a:cubicBezTo>
                    <a:pt x="95" y="4"/>
                    <a:pt x="95" y="4"/>
                    <a:pt x="95" y="4"/>
                  </a:cubicBezTo>
                  <a:cubicBezTo>
                    <a:pt x="84" y="9"/>
                    <a:pt x="84" y="9"/>
                    <a:pt x="84" y="9"/>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 name="Freeform 143"/>
            <p:cNvSpPr>
              <a:spLocks/>
            </p:cNvSpPr>
            <p:nvPr/>
          </p:nvSpPr>
          <p:spPr bwMode="auto">
            <a:xfrm>
              <a:off x="4900614" y="2755901"/>
              <a:ext cx="90488" cy="38100"/>
            </a:xfrm>
            <a:custGeom>
              <a:avLst/>
              <a:gdLst/>
              <a:ahLst/>
              <a:cxnLst>
                <a:cxn ang="0">
                  <a:pos x="22" y="7"/>
                </a:cxn>
                <a:cxn ang="0">
                  <a:pos x="12" y="10"/>
                </a:cxn>
                <a:cxn ang="0">
                  <a:pos x="3" y="9"/>
                </a:cxn>
                <a:cxn ang="0">
                  <a:pos x="4" y="8"/>
                </a:cxn>
                <a:cxn ang="0">
                  <a:pos x="5" y="8"/>
                </a:cxn>
                <a:cxn ang="0">
                  <a:pos x="3" y="6"/>
                </a:cxn>
                <a:cxn ang="0">
                  <a:pos x="0" y="6"/>
                </a:cxn>
                <a:cxn ang="0">
                  <a:pos x="5" y="4"/>
                </a:cxn>
                <a:cxn ang="0">
                  <a:pos x="0" y="3"/>
                </a:cxn>
                <a:cxn ang="0">
                  <a:pos x="2" y="1"/>
                </a:cxn>
                <a:cxn ang="0">
                  <a:pos x="3" y="0"/>
                </a:cxn>
                <a:cxn ang="0">
                  <a:pos x="4" y="1"/>
                </a:cxn>
                <a:cxn ang="0">
                  <a:pos x="6" y="2"/>
                </a:cxn>
                <a:cxn ang="0">
                  <a:pos x="6" y="4"/>
                </a:cxn>
                <a:cxn ang="0">
                  <a:pos x="17" y="1"/>
                </a:cxn>
                <a:cxn ang="0">
                  <a:pos x="18" y="0"/>
                </a:cxn>
                <a:cxn ang="0">
                  <a:pos x="24" y="4"/>
                </a:cxn>
                <a:cxn ang="0">
                  <a:pos x="22" y="7"/>
                </a:cxn>
              </a:cxnLst>
              <a:rect l="0" t="0" r="r" b="b"/>
              <a:pathLst>
                <a:path w="24" h="10">
                  <a:moveTo>
                    <a:pt x="22" y="7"/>
                  </a:moveTo>
                  <a:cubicBezTo>
                    <a:pt x="12" y="10"/>
                    <a:pt x="12" y="10"/>
                    <a:pt x="12" y="10"/>
                  </a:cubicBezTo>
                  <a:cubicBezTo>
                    <a:pt x="3" y="9"/>
                    <a:pt x="3" y="9"/>
                    <a:pt x="3" y="9"/>
                  </a:cubicBezTo>
                  <a:cubicBezTo>
                    <a:pt x="4" y="8"/>
                    <a:pt x="4" y="8"/>
                    <a:pt x="4" y="8"/>
                  </a:cubicBezTo>
                  <a:cubicBezTo>
                    <a:pt x="5" y="8"/>
                    <a:pt x="5" y="8"/>
                    <a:pt x="5" y="8"/>
                  </a:cubicBezTo>
                  <a:cubicBezTo>
                    <a:pt x="3" y="6"/>
                    <a:pt x="3" y="6"/>
                    <a:pt x="3" y="6"/>
                  </a:cubicBezTo>
                  <a:cubicBezTo>
                    <a:pt x="2" y="6"/>
                    <a:pt x="1" y="6"/>
                    <a:pt x="0" y="6"/>
                  </a:cubicBezTo>
                  <a:cubicBezTo>
                    <a:pt x="5" y="4"/>
                    <a:pt x="5" y="4"/>
                    <a:pt x="5" y="4"/>
                  </a:cubicBezTo>
                  <a:cubicBezTo>
                    <a:pt x="0" y="3"/>
                    <a:pt x="0" y="3"/>
                    <a:pt x="0" y="3"/>
                  </a:cubicBezTo>
                  <a:cubicBezTo>
                    <a:pt x="2" y="1"/>
                    <a:pt x="2" y="1"/>
                    <a:pt x="2" y="1"/>
                  </a:cubicBezTo>
                  <a:cubicBezTo>
                    <a:pt x="3" y="0"/>
                    <a:pt x="3" y="0"/>
                    <a:pt x="3" y="0"/>
                  </a:cubicBezTo>
                  <a:cubicBezTo>
                    <a:pt x="4" y="1"/>
                    <a:pt x="4" y="1"/>
                    <a:pt x="4" y="1"/>
                  </a:cubicBezTo>
                  <a:cubicBezTo>
                    <a:pt x="6" y="2"/>
                    <a:pt x="6" y="2"/>
                    <a:pt x="6" y="2"/>
                  </a:cubicBezTo>
                  <a:cubicBezTo>
                    <a:pt x="6" y="4"/>
                    <a:pt x="6" y="4"/>
                    <a:pt x="6" y="4"/>
                  </a:cubicBezTo>
                  <a:cubicBezTo>
                    <a:pt x="17" y="1"/>
                    <a:pt x="17" y="1"/>
                    <a:pt x="17" y="1"/>
                  </a:cubicBezTo>
                  <a:cubicBezTo>
                    <a:pt x="18" y="0"/>
                    <a:pt x="18" y="0"/>
                    <a:pt x="18" y="0"/>
                  </a:cubicBezTo>
                  <a:cubicBezTo>
                    <a:pt x="24" y="4"/>
                    <a:pt x="24" y="4"/>
                    <a:pt x="24" y="4"/>
                  </a:cubicBezTo>
                  <a:cubicBezTo>
                    <a:pt x="22" y="7"/>
                    <a:pt x="22" y="7"/>
                    <a:pt x="22" y="7"/>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 name="Freeform 144"/>
            <p:cNvSpPr>
              <a:spLocks/>
            </p:cNvSpPr>
            <p:nvPr/>
          </p:nvSpPr>
          <p:spPr bwMode="auto">
            <a:xfrm>
              <a:off x="4908551" y="3206751"/>
              <a:ext cx="938213" cy="1308100"/>
            </a:xfrm>
            <a:custGeom>
              <a:avLst/>
              <a:gdLst/>
              <a:ahLst/>
              <a:cxnLst>
                <a:cxn ang="0">
                  <a:pos x="239" y="169"/>
                </a:cxn>
                <a:cxn ang="0">
                  <a:pos x="206" y="223"/>
                </a:cxn>
                <a:cxn ang="0">
                  <a:pos x="198" y="266"/>
                </a:cxn>
                <a:cxn ang="0">
                  <a:pos x="170" y="299"/>
                </a:cxn>
                <a:cxn ang="0">
                  <a:pos x="157" y="312"/>
                </a:cxn>
                <a:cxn ang="0">
                  <a:pos x="129" y="341"/>
                </a:cxn>
                <a:cxn ang="0">
                  <a:pos x="115" y="346"/>
                </a:cxn>
                <a:cxn ang="0">
                  <a:pos x="103" y="349"/>
                </a:cxn>
                <a:cxn ang="0">
                  <a:pos x="101" y="342"/>
                </a:cxn>
                <a:cxn ang="0">
                  <a:pos x="103" y="322"/>
                </a:cxn>
                <a:cxn ang="0">
                  <a:pos x="105" y="281"/>
                </a:cxn>
                <a:cxn ang="0">
                  <a:pos x="120" y="251"/>
                </a:cxn>
                <a:cxn ang="0">
                  <a:pos x="108" y="200"/>
                </a:cxn>
                <a:cxn ang="0">
                  <a:pos x="115" y="179"/>
                </a:cxn>
                <a:cxn ang="0">
                  <a:pos x="111" y="172"/>
                </a:cxn>
                <a:cxn ang="0">
                  <a:pos x="99" y="173"/>
                </a:cxn>
                <a:cxn ang="0">
                  <a:pos x="91" y="162"/>
                </a:cxn>
                <a:cxn ang="0">
                  <a:pos x="79" y="164"/>
                </a:cxn>
                <a:cxn ang="0">
                  <a:pos x="60" y="170"/>
                </a:cxn>
                <a:cxn ang="0">
                  <a:pos x="51" y="170"/>
                </a:cxn>
                <a:cxn ang="0">
                  <a:pos x="37" y="172"/>
                </a:cxn>
                <a:cxn ang="0">
                  <a:pos x="18" y="154"/>
                </a:cxn>
                <a:cxn ang="0">
                  <a:pos x="7" y="132"/>
                </a:cxn>
                <a:cxn ang="0">
                  <a:pos x="3" y="121"/>
                </a:cxn>
                <a:cxn ang="0">
                  <a:pos x="5" y="111"/>
                </a:cxn>
                <a:cxn ang="0">
                  <a:pos x="4" y="77"/>
                </a:cxn>
                <a:cxn ang="0">
                  <a:pos x="28" y="45"/>
                </a:cxn>
                <a:cxn ang="0">
                  <a:pos x="37" y="24"/>
                </a:cxn>
                <a:cxn ang="0">
                  <a:pos x="49" y="8"/>
                </a:cxn>
                <a:cxn ang="0">
                  <a:pos x="57" y="10"/>
                </a:cxn>
                <a:cxn ang="0">
                  <a:pos x="76" y="4"/>
                </a:cxn>
                <a:cxn ang="0">
                  <a:pos x="106" y="0"/>
                </a:cxn>
                <a:cxn ang="0">
                  <a:pos x="111" y="2"/>
                </a:cxn>
                <a:cxn ang="0">
                  <a:pos x="113" y="11"/>
                </a:cxn>
                <a:cxn ang="0">
                  <a:pos x="130" y="25"/>
                </a:cxn>
                <a:cxn ang="0">
                  <a:pos x="140" y="32"/>
                </a:cxn>
                <a:cxn ang="0">
                  <a:pos x="147" y="32"/>
                </a:cxn>
                <a:cxn ang="0">
                  <a:pos x="150" y="22"/>
                </a:cxn>
                <a:cxn ang="0">
                  <a:pos x="164" y="28"/>
                </a:cxn>
                <a:cxn ang="0">
                  <a:pos x="176" y="30"/>
                </a:cxn>
                <a:cxn ang="0">
                  <a:pos x="182" y="27"/>
                </a:cxn>
                <a:cxn ang="0">
                  <a:pos x="186" y="30"/>
                </a:cxn>
                <a:cxn ang="0">
                  <a:pos x="191" y="26"/>
                </a:cxn>
                <a:cxn ang="0">
                  <a:pos x="195" y="46"/>
                </a:cxn>
                <a:cxn ang="0">
                  <a:pos x="191" y="39"/>
                </a:cxn>
                <a:cxn ang="0">
                  <a:pos x="191" y="40"/>
                </a:cxn>
                <a:cxn ang="0">
                  <a:pos x="193" y="45"/>
                </a:cxn>
                <a:cxn ang="0">
                  <a:pos x="208" y="74"/>
                </a:cxn>
                <a:cxn ang="0">
                  <a:pos x="215" y="96"/>
                </a:cxn>
                <a:cxn ang="0">
                  <a:pos x="227" y="120"/>
                </a:cxn>
                <a:cxn ang="0">
                  <a:pos x="230" y="125"/>
                </a:cxn>
                <a:cxn ang="0">
                  <a:pos x="233" y="135"/>
                </a:cxn>
                <a:cxn ang="0">
                  <a:pos x="247" y="127"/>
                </a:cxn>
                <a:cxn ang="0">
                  <a:pos x="250" y="127"/>
                </a:cxn>
              </a:cxnLst>
              <a:rect l="0" t="0" r="r" b="b"/>
              <a:pathLst>
                <a:path w="250" h="349">
                  <a:moveTo>
                    <a:pt x="250" y="135"/>
                  </a:moveTo>
                  <a:cubicBezTo>
                    <a:pt x="247" y="145"/>
                    <a:pt x="243" y="159"/>
                    <a:pt x="239" y="169"/>
                  </a:cubicBezTo>
                  <a:cubicBezTo>
                    <a:pt x="232" y="180"/>
                    <a:pt x="222" y="194"/>
                    <a:pt x="215" y="204"/>
                  </a:cubicBezTo>
                  <a:cubicBezTo>
                    <a:pt x="206" y="223"/>
                    <a:pt x="206" y="223"/>
                    <a:pt x="206" y="223"/>
                  </a:cubicBezTo>
                  <a:cubicBezTo>
                    <a:pt x="205" y="244"/>
                    <a:pt x="205" y="244"/>
                    <a:pt x="205" y="244"/>
                  </a:cubicBezTo>
                  <a:cubicBezTo>
                    <a:pt x="203" y="251"/>
                    <a:pt x="200" y="259"/>
                    <a:pt x="198" y="266"/>
                  </a:cubicBezTo>
                  <a:cubicBezTo>
                    <a:pt x="190" y="273"/>
                    <a:pt x="180" y="282"/>
                    <a:pt x="173" y="288"/>
                  </a:cubicBezTo>
                  <a:cubicBezTo>
                    <a:pt x="170" y="299"/>
                    <a:pt x="170" y="299"/>
                    <a:pt x="170" y="299"/>
                  </a:cubicBezTo>
                  <a:cubicBezTo>
                    <a:pt x="165" y="307"/>
                    <a:pt x="165" y="307"/>
                    <a:pt x="165" y="307"/>
                  </a:cubicBezTo>
                  <a:cubicBezTo>
                    <a:pt x="157" y="312"/>
                    <a:pt x="157" y="312"/>
                    <a:pt x="157" y="312"/>
                  </a:cubicBezTo>
                  <a:cubicBezTo>
                    <a:pt x="148" y="324"/>
                    <a:pt x="148" y="324"/>
                    <a:pt x="148" y="324"/>
                  </a:cubicBezTo>
                  <a:cubicBezTo>
                    <a:pt x="143" y="329"/>
                    <a:pt x="135" y="336"/>
                    <a:pt x="129" y="341"/>
                  </a:cubicBezTo>
                  <a:cubicBezTo>
                    <a:pt x="116" y="347"/>
                    <a:pt x="116" y="347"/>
                    <a:pt x="116" y="347"/>
                  </a:cubicBezTo>
                  <a:cubicBezTo>
                    <a:pt x="115" y="346"/>
                    <a:pt x="115" y="346"/>
                    <a:pt x="115" y="346"/>
                  </a:cubicBezTo>
                  <a:cubicBezTo>
                    <a:pt x="111" y="346"/>
                    <a:pt x="111" y="346"/>
                    <a:pt x="111" y="346"/>
                  </a:cubicBezTo>
                  <a:cubicBezTo>
                    <a:pt x="103" y="349"/>
                    <a:pt x="103" y="349"/>
                    <a:pt x="103" y="349"/>
                  </a:cubicBezTo>
                  <a:cubicBezTo>
                    <a:pt x="99" y="347"/>
                    <a:pt x="99" y="347"/>
                    <a:pt x="99" y="347"/>
                  </a:cubicBezTo>
                  <a:cubicBezTo>
                    <a:pt x="101" y="342"/>
                    <a:pt x="101" y="342"/>
                    <a:pt x="101" y="342"/>
                  </a:cubicBezTo>
                  <a:cubicBezTo>
                    <a:pt x="103" y="339"/>
                    <a:pt x="103" y="339"/>
                    <a:pt x="103" y="339"/>
                  </a:cubicBezTo>
                  <a:cubicBezTo>
                    <a:pt x="103" y="322"/>
                    <a:pt x="103" y="322"/>
                    <a:pt x="103" y="322"/>
                  </a:cubicBezTo>
                  <a:cubicBezTo>
                    <a:pt x="108" y="301"/>
                    <a:pt x="108" y="301"/>
                    <a:pt x="108" y="301"/>
                  </a:cubicBezTo>
                  <a:cubicBezTo>
                    <a:pt x="105" y="281"/>
                    <a:pt x="105" y="281"/>
                    <a:pt x="105" y="281"/>
                  </a:cubicBezTo>
                  <a:cubicBezTo>
                    <a:pt x="113" y="261"/>
                    <a:pt x="113" y="261"/>
                    <a:pt x="113" y="261"/>
                  </a:cubicBezTo>
                  <a:cubicBezTo>
                    <a:pt x="120" y="251"/>
                    <a:pt x="120" y="251"/>
                    <a:pt x="120" y="251"/>
                  </a:cubicBezTo>
                  <a:cubicBezTo>
                    <a:pt x="119" y="242"/>
                    <a:pt x="119" y="231"/>
                    <a:pt x="118" y="222"/>
                  </a:cubicBezTo>
                  <a:cubicBezTo>
                    <a:pt x="115" y="215"/>
                    <a:pt x="111" y="206"/>
                    <a:pt x="108" y="200"/>
                  </a:cubicBezTo>
                  <a:cubicBezTo>
                    <a:pt x="111" y="195"/>
                    <a:pt x="111" y="195"/>
                    <a:pt x="111" y="195"/>
                  </a:cubicBezTo>
                  <a:cubicBezTo>
                    <a:pt x="115" y="179"/>
                    <a:pt x="115" y="179"/>
                    <a:pt x="115" y="179"/>
                  </a:cubicBezTo>
                  <a:cubicBezTo>
                    <a:pt x="113" y="175"/>
                    <a:pt x="113" y="175"/>
                    <a:pt x="113" y="175"/>
                  </a:cubicBezTo>
                  <a:cubicBezTo>
                    <a:pt x="111" y="172"/>
                    <a:pt x="111" y="172"/>
                    <a:pt x="111" y="172"/>
                  </a:cubicBezTo>
                  <a:cubicBezTo>
                    <a:pt x="104" y="173"/>
                    <a:pt x="104" y="173"/>
                    <a:pt x="104" y="173"/>
                  </a:cubicBezTo>
                  <a:cubicBezTo>
                    <a:pt x="99" y="173"/>
                    <a:pt x="99" y="173"/>
                    <a:pt x="99" y="173"/>
                  </a:cubicBezTo>
                  <a:cubicBezTo>
                    <a:pt x="99" y="173"/>
                    <a:pt x="99" y="173"/>
                    <a:pt x="99" y="173"/>
                  </a:cubicBezTo>
                  <a:cubicBezTo>
                    <a:pt x="91" y="162"/>
                    <a:pt x="91" y="162"/>
                    <a:pt x="91" y="162"/>
                  </a:cubicBezTo>
                  <a:cubicBezTo>
                    <a:pt x="85" y="163"/>
                    <a:pt x="85" y="163"/>
                    <a:pt x="85" y="163"/>
                  </a:cubicBezTo>
                  <a:cubicBezTo>
                    <a:pt x="79" y="164"/>
                    <a:pt x="79" y="164"/>
                    <a:pt x="79" y="164"/>
                  </a:cubicBezTo>
                  <a:cubicBezTo>
                    <a:pt x="65" y="171"/>
                    <a:pt x="65" y="171"/>
                    <a:pt x="65" y="171"/>
                  </a:cubicBezTo>
                  <a:cubicBezTo>
                    <a:pt x="60" y="170"/>
                    <a:pt x="60" y="170"/>
                    <a:pt x="60" y="170"/>
                  </a:cubicBezTo>
                  <a:cubicBezTo>
                    <a:pt x="55" y="168"/>
                    <a:pt x="55" y="168"/>
                    <a:pt x="55" y="168"/>
                  </a:cubicBezTo>
                  <a:cubicBezTo>
                    <a:pt x="51" y="170"/>
                    <a:pt x="51" y="170"/>
                    <a:pt x="51" y="170"/>
                  </a:cubicBezTo>
                  <a:cubicBezTo>
                    <a:pt x="41" y="173"/>
                    <a:pt x="41" y="173"/>
                    <a:pt x="41" y="173"/>
                  </a:cubicBezTo>
                  <a:cubicBezTo>
                    <a:pt x="37" y="172"/>
                    <a:pt x="37" y="172"/>
                    <a:pt x="37" y="172"/>
                  </a:cubicBezTo>
                  <a:cubicBezTo>
                    <a:pt x="37" y="172"/>
                    <a:pt x="37" y="172"/>
                    <a:pt x="37" y="172"/>
                  </a:cubicBezTo>
                  <a:cubicBezTo>
                    <a:pt x="18" y="154"/>
                    <a:pt x="18" y="154"/>
                    <a:pt x="18" y="154"/>
                  </a:cubicBezTo>
                  <a:cubicBezTo>
                    <a:pt x="17" y="147"/>
                    <a:pt x="17" y="147"/>
                    <a:pt x="17" y="147"/>
                  </a:cubicBezTo>
                  <a:cubicBezTo>
                    <a:pt x="7" y="132"/>
                    <a:pt x="7" y="132"/>
                    <a:pt x="7" y="132"/>
                  </a:cubicBezTo>
                  <a:cubicBezTo>
                    <a:pt x="2" y="130"/>
                    <a:pt x="2" y="130"/>
                    <a:pt x="2" y="130"/>
                  </a:cubicBezTo>
                  <a:cubicBezTo>
                    <a:pt x="3" y="121"/>
                    <a:pt x="3" y="121"/>
                    <a:pt x="3" y="121"/>
                  </a:cubicBezTo>
                  <a:cubicBezTo>
                    <a:pt x="0" y="116"/>
                    <a:pt x="0" y="116"/>
                    <a:pt x="0" y="116"/>
                  </a:cubicBezTo>
                  <a:cubicBezTo>
                    <a:pt x="5" y="111"/>
                    <a:pt x="5" y="111"/>
                    <a:pt x="5" y="111"/>
                  </a:cubicBezTo>
                  <a:cubicBezTo>
                    <a:pt x="7" y="99"/>
                    <a:pt x="7" y="99"/>
                    <a:pt x="7" y="99"/>
                  </a:cubicBezTo>
                  <a:cubicBezTo>
                    <a:pt x="4" y="77"/>
                    <a:pt x="4" y="77"/>
                    <a:pt x="4" y="77"/>
                  </a:cubicBezTo>
                  <a:cubicBezTo>
                    <a:pt x="10" y="68"/>
                    <a:pt x="17" y="56"/>
                    <a:pt x="22" y="47"/>
                  </a:cubicBezTo>
                  <a:cubicBezTo>
                    <a:pt x="28" y="45"/>
                    <a:pt x="28" y="45"/>
                    <a:pt x="28" y="45"/>
                  </a:cubicBezTo>
                  <a:cubicBezTo>
                    <a:pt x="34" y="38"/>
                    <a:pt x="34" y="38"/>
                    <a:pt x="34" y="38"/>
                  </a:cubicBezTo>
                  <a:cubicBezTo>
                    <a:pt x="37" y="24"/>
                    <a:pt x="37" y="24"/>
                    <a:pt x="37" y="24"/>
                  </a:cubicBezTo>
                  <a:cubicBezTo>
                    <a:pt x="46" y="17"/>
                    <a:pt x="46" y="17"/>
                    <a:pt x="46" y="17"/>
                  </a:cubicBezTo>
                  <a:cubicBezTo>
                    <a:pt x="49" y="8"/>
                    <a:pt x="49" y="8"/>
                    <a:pt x="49" y="8"/>
                  </a:cubicBezTo>
                  <a:cubicBezTo>
                    <a:pt x="50" y="8"/>
                    <a:pt x="50" y="8"/>
                    <a:pt x="50" y="8"/>
                  </a:cubicBezTo>
                  <a:cubicBezTo>
                    <a:pt x="57" y="10"/>
                    <a:pt x="57" y="10"/>
                    <a:pt x="57" y="10"/>
                  </a:cubicBezTo>
                  <a:cubicBezTo>
                    <a:pt x="63" y="11"/>
                    <a:pt x="63" y="11"/>
                    <a:pt x="63" y="11"/>
                  </a:cubicBezTo>
                  <a:cubicBezTo>
                    <a:pt x="76" y="4"/>
                    <a:pt x="76" y="4"/>
                    <a:pt x="76" y="4"/>
                  </a:cubicBezTo>
                  <a:cubicBezTo>
                    <a:pt x="84" y="3"/>
                    <a:pt x="94" y="2"/>
                    <a:pt x="102" y="1"/>
                  </a:cubicBezTo>
                  <a:cubicBezTo>
                    <a:pt x="106" y="0"/>
                    <a:pt x="106" y="0"/>
                    <a:pt x="106" y="0"/>
                  </a:cubicBezTo>
                  <a:cubicBezTo>
                    <a:pt x="109" y="3"/>
                    <a:pt x="109" y="3"/>
                    <a:pt x="109" y="3"/>
                  </a:cubicBezTo>
                  <a:cubicBezTo>
                    <a:pt x="111" y="2"/>
                    <a:pt x="111" y="2"/>
                    <a:pt x="111" y="2"/>
                  </a:cubicBezTo>
                  <a:cubicBezTo>
                    <a:pt x="110" y="5"/>
                    <a:pt x="110" y="5"/>
                    <a:pt x="110" y="5"/>
                  </a:cubicBezTo>
                  <a:cubicBezTo>
                    <a:pt x="113" y="11"/>
                    <a:pt x="113" y="11"/>
                    <a:pt x="113" y="11"/>
                  </a:cubicBezTo>
                  <a:cubicBezTo>
                    <a:pt x="110" y="17"/>
                    <a:pt x="110" y="17"/>
                    <a:pt x="110" y="17"/>
                  </a:cubicBezTo>
                  <a:cubicBezTo>
                    <a:pt x="130" y="25"/>
                    <a:pt x="130" y="25"/>
                    <a:pt x="130" y="25"/>
                  </a:cubicBezTo>
                  <a:cubicBezTo>
                    <a:pt x="132" y="28"/>
                    <a:pt x="132" y="28"/>
                    <a:pt x="132" y="28"/>
                  </a:cubicBezTo>
                  <a:cubicBezTo>
                    <a:pt x="140" y="32"/>
                    <a:pt x="140" y="32"/>
                    <a:pt x="140" y="32"/>
                  </a:cubicBezTo>
                  <a:cubicBezTo>
                    <a:pt x="143" y="34"/>
                    <a:pt x="143" y="34"/>
                    <a:pt x="143" y="34"/>
                  </a:cubicBezTo>
                  <a:cubicBezTo>
                    <a:pt x="147" y="32"/>
                    <a:pt x="147" y="32"/>
                    <a:pt x="147" y="32"/>
                  </a:cubicBezTo>
                  <a:cubicBezTo>
                    <a:pt x="147" y="25"/>
                    <a:pt x="147" y="25"/>
                    <a:pt x="147" y="25"/>
                  </a:cubicBezTo>
                  <a:cubicBezTo>
                    <a:pt x="150" y="22"/>
                    <a:pt x="150" y="22"/>
                    <a:pt x="150" y="22"/>
                  </a:cubicBezTo>
                  <a:cubicBezTo>
                    <a:pt x="152" y="21"/>
                    <a:pt x="152" y="21"/>
                    <a:pt x="152" y="21"/>
                  </a:cubicBezTo>
                  <a:cubicBezTo>
                    <a:pt x="164" y="28"/>
                    <a:pt x="164" y="28"/>
                    <a:pt x="164" y="28"/>
                  </a:cubicBezTo>
                  <a:cubicBezTo>
                    <a:pt x="172" y="29"/>
                    <a:pt x="172" y="29"/>
                    <a:pt x="172" y="29"/>
                  </a:cubicBezTo>
                  <a:cubicBezTo>
                    <a:pt x="176" y="30"/>
                    <a:pt x="176" y="30"/>
                    <a:pt x="176" y="30"/>
                  </a:cubicBezTo>
                  <a:cubicBezTo>
                    <a:pt x="180" y="28"/>
                    <a:pt x="180" y="28"/>
                    <a:pt x="180" y="28"/>
                  </a:cubicBezTo>
                  <a:cubicBezTo>
                    <a:pt x="182" y="27"/>
                    <a:pt x="182" y="27"/>
                    <a:pt x="182" y="27"/>
                  </a:cubicBezTo>
                  <a:cubicBezTo>
                    <a:pt x="183" y="28"/>
                    <a:pt x="183" y="28"/>
                    <a:pt x="183" y="28"/>
                  </a:cubicBezTo>
                  <a:cubicBezTo>
                    <a:pt x="186" y="30"/>
                    <a:pt x="186" y="30"/>
                    <a:pt x="186" y="30"/>
                  </a:cubicBezTo>
                  <a:cubicBezTo>
                    <a:pt x="188" y="28"/>
                    <a:pt x="188" y="28"/>
                    <a:pt x="188" y="28"/>
                  </a:cubicBezTo>
                  <a:cubicBezTo>
                    <a:pt x="191" y="26"/>
                    <a:pt x="191" y="26"/>
                    <a:pt x="191" y="26"/>
                  </a:cubicBezTo>
                  <a:cubicBezTo>
                    <a:pt x="196" y="36"/>
                    <a:pt x="196" y="36"/>
                    <a:pt x="196" y="36"/>
                  </a:cubicBezTo>
                  <a:cubicBezTo>
                    <a:pt x="195" y="46"/>
                    <a:pt x="195" y="46"/>
                    <a:pt x="195" y="46"/>
                  </a:cubicBezTo>
                  <a:cubicBezTo>
                    <a:pt x="192" y="40"/>
                    <a:pt x="192" y="40"/>
                    <a:pt x="192" y="40"/>
                  </a:cubicBezTo>
                  <a:cubicBezTo>
                    <a:pt x="191" y="39"/>
                    <a:pt x="191" y="39"/>
                    <a:pt x="191" y="39"/>
                  </a:cubicBezTo>
                  <a:cubicBezTo>
                    <a:pt x="188" y="34"/>
                    <a:pt x="188" y="34"/>
                    <a:pt x="188" y="34"/>
                  </a:cubicBezTo>
                  <a:cubicBezTo>
                    <a:pt x="191" y="40"/>
                    <a:pt x="191" y="40"/>
                    <a:pt x="191" y="40"/>
                  </a:cubicBezTo>
                  <a:cubicBezTo>
                    <a:pt x="192" y="43"/>
                    <a:pt x="192" y="43"/>
                    <a:pt x="192" y="43"/>
                  </a:cubicBezTo>
                  <a:cubicBezTo>
                    <a:pt x="193" y="45"/>
                    <a:pt x="193" y="45"/>
                    <a:pt x="193" y="45"/>
                  </a:cubicBezTo>
                  <a:cubicBezTo>
                    <a:pt x="197" y="52"/>
                    <a:pt x="201" y="63"/>
                    <a:pt x="204" y="71"/>
                  </a:cubicBezTo>
                  <a:cubicBezTo>
                    <a:pt x="208" y="74"/>
                    <a:pt x="208" y="74"/>
                    <a:pt x="208" y="74"/>
                  </a:cubicBezTo>
                  <a:cubicBezTo>
                    <a:pt x="212" y="92"/>
                    <a:pt x="212" y="92"/>
                    <a:pt x="212" y="92"/>
                  </a:cubicBezTo>
                  <a:cubicBezTo>
                    <a:pt x="215" y="96"/>
                    <a:pt x="215" y="96"/>
                    <a:pt x="215" y="96"/>
                  </a:cubicBezTo>
                  <a:cubicBezTo>
                    <a:pt x="219" y="109"/>
                    <a:pt x="219" y="109"/>
                    <a:pt x="219" y="109"/>
                  </a:cubicBezTo>
                  <a:cubicBezTo>
                    <a:pt x="227" y="120"/>
                    <a:pt x="227" y="120"/>
                    <a:pt x="227" y="120"/>
                  </a:cubicBezTo>
                  <a:cubicBezTo>
                    <a:pt x="228" y="123"/>
                    <a:pt x="228" y="123"/>
                    <a:pt x="228" y="123"/>
                  </a:cubicBezTo>
                  <a:cubicBezTo>
                    <a:pt x="230" y="125"/>
                    <a:pt x="230" y="125"/>
                    <a:pt x="230" y="125"/>
                  </a:cubicBezTo>
                  <a:cubicBezTo>
                    <a:pt x="229" y="129"/>
                    <a:pt x="229" y="129"/>
                    <a:pt x="229" y="129"/>
                  </a:cubicBezTo>
                  <a:cubicBezTo>
                    <a:pt x="233" y="135"/>
                    <a:pt x="233" y="135"/>
                    <a:pt x="233" y="135"/>
                  </a:cubicBezTo>
                  <a:cubicBezTo>
                    <a:pt x="234" y="136"/>
                    <a:pt x="234" y="136"/>
                    <a:pt x="234" y="136"/>
                  </a:cubicBezTo>
                  <a:cubicBezTo>
                    <a:pt x="247" y="127"/>
                    <a:pt x="247" y="127"/>
                    <a:pt x="247" y="127"/>
                  </a:cubicBezTo>
                  <a:cubicBezTo>
                    <a:pt x="249" y="126"/>
                    <a:pt x="249" y="126"/>
                    <a:pt x="249" y="126"/>
                  </a:cubicBezTo>
                  <a:cubicBezTo>
                    <a:pt x="250" y="127"/>
                    <a:pt x="250" y="127"/>
                    <a:pt x="250" y="127"/>
                  </a:cubicBezTo>
                  <a:cubicBezTo>
                    <a:pt x="250" y="135"/>
                    <a:pt x="250" y="135"/>
                    <a:pt x="250" y="135"/>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4" name="Freeform 145"/>
            <p:cNvSpPr>
              <a:spLocks/>
            </p:cNvSpPr>
            <p:nvPr/>
          </p:nvSpPr>
          <p:spPr bwMode="auto">
            <a:xfrm>
              <a:off x="5051426" y="2617789"/>
              <a:ext cx="1004888" cy="1117600"/>
            </a:xfrm>
            <a:custGeom>
              <a:avLst/>
              <a:gdLst/>
              <a:ahLst/>
              <a:cxnLst>
                <a:cxn ang="0">
                  <a:pos x="267" y="247"/>
                </a:cxn>
                <a:cxn ang="0">
                  <a:pos x="262" y="215"/>
                </a:cxn>
                <a:cxn ang="0">
                  <a:pos x="261" y="224"/>
                </a:cxn>
                <a:cxn ang="0">
                  <a:pos x="257" y="298"/>
                </a:cxn>
                <a:cxn ang="0">
                  <a:pos x="245" y="232"/>
                </a:cxn>
                <a:cxn ang="0">
                  <a:pos x="234" y="209"/>
                </a:cxn>
                <a:cxn ang="0">
                  <a:pos x="209" y="205"/>
                </a:cxn>
                <a:cxn ang="0">
                  <a:pos x="201" y="209"/>
                </a:cxn>
                <a:cxn ang="0">
                  <a:pos x="212" y="218"/>
                </a:cxn>
                <a:cxn ang="0">
                  <a:pos x="223" y="238"/>
                </a:cxn>
                <a:cxn ang="0">
                  <a:pos x="192" y="279"/>
                </a:cxn>
                <a:cxn ang="0">
                  <a:pos x="153" y="168"/>
                </a:cxn>
                <a:cxn ang="0">
                  <a:pos x="134" y="161"/>
                </a:cxn>
                <a:cxn ang="0">
                  <a:pos x="120" y="141"/>
                </a:cxn>
                <a:cxn ang="0">
                  <a:pos x="138" y="133"/>
                </a:cxn>
                <a:cxn ang="0">
                  <a:pos x="137" y="117"/>
                </a:cxn>
                <a:cxn ang="0">
                  <a:pos x="131" y="116"/>
                </a:cxn>
                <a:cxn ang="0">
                  <a:pos x="131" y="122"/>
                </a:cxn>
                <a:cxn ang="0">
                  <a:pos x="120" y="112"/>
                </a:cxn>
                <a:cxn ang="0">
                  <a:pos x="123" y="138"/>
                </a:cxn>
                <a:cxn ang="0">
                  <a:pos x="115" y="139"/>
                </a:cxn>
                <a:cxn ang="0">
                  <a:pos x="114" y="152"/>
                </a:cxn>
                <a:cxn ang="0">
                  <a:pos x="77" y="121"/>
                </a:cxn>
                <a:cxn ang="0">
                  <a:pos x="69" y="119"/>
                </a:cxn>
                <a:cxn ang="0">
                  <a:pos x="89" y="141"/>
                </a:cxn>
                <a:cxn ang="0">
                  <a:pos x="59" y="124"/>
                </a:cxn>
                <a:cxn ang="0">
                  <a:pos x="31" y="147"/>
                </a:cxn>
                <a:cxn ang="0">
                  <a:pos x="0" y="158"/>
                </a:cxn>
                <a:cxn ang="0">
                  <a:pos x="23" y="105"/>
                </a:cxn>
                <a:cxn ang="0">
                  <a:pos x="49" y="81"/>
                </a:cxn>
                <a:cxn ang="0">
                  <a:pos x="48" y="68"/>
                </a:cxn>
                <a:cxn ang="0">
                  <a:pos x="60" y="80"/>
                </a:cxn>
                <a:cxn ang="0">
                  <a:pos x="75" y="68"/>
                </a:cxn>
                <a:cxn ang="0">
                  <a:pos x="69" y="57"/>
                </a:cxn>
                <a:cxn ang="0">
                  <a:pos x="60" y="42"/>
                </a:cxn>
                <a:cxn ang="0">
                  <a:pos x="62" y="64"/>
                </a:cxn>
                <a:cxn ang="0">
                  <a:pos x="44" y="64"/>
                </a:cxn>
                <a:cxn ang="0">
                  <a:pos x="33" y="60"/>
                </a:cxn>
                <a:cxn ang="0">
                  <a:pos x="30" y="53"/>
                </a:cxn>
                <a:cxn ang="0">
                  <a:pos x="42" y="28"/>
                </a:cxn>
                <a:cxn ang="0">
                  <a:pos x="63" y="25"/>
                </a:cxn>
                <a:cxn ang="0">
                  <a:pos x="87" y="37"/>
                </a:cxn>
                <a:cxn ang="0">
                  <a:pos x="88" y="40"/>
                </a:cxn>
                <a:cxn ang="0">
                  <a:pos x="90" y="30"/>
                </a:cxn>
                <a:cxn ang="0">
                  <a:pos x="94" y="33"/>
                </a:cxn>
                <a:cxn ang="0">
                  <a:pos x="106" y="29"/>
                </a:cxn>
                <a:cxn ang="0">
                  <a:pos x="103" y="22"/>
                </a:cxn>
                <a:cxn ang="0">
                  <a:pos x="109" y="19"/>
                </a:cxn>
                <a:cxn ang="0">
                  <a:pos x="126" y="26"/>
                </a:cxn>
                <a:cxn ang="0">
                  <a:pos x="126" y="25"/>
                </a:cxn>
                <a:cxn ang="0">
                  <a:pos x="114" y="15"/>
                </a:cxn>
                <a:cxn ang="0">
                  <a:pos x="118" y="16"/>
                </a:cxn>
                <a:cxn ang="0">
                  <a:pos x="114" y="12"/>
                </a:cxn>
                <a:cxn ang="0">
                  <a:pos x="115" y="2"/>
                </a:cxn>
                <a:cxn ang="0">
                  <a:pos x="127" y="4"/>
                </a:cxn>
                <a:cxn ang="0">
                  <a:pos x="138" y="8"/>
                </a:cxn>
                <a:cxn ang="0">
                  <a:pos x="147" y="13"/>
                </a:cxn>
                <a:cxn ang="0">
                  <a:pos x="140" y="7"/>
                </a:cxn>
              </a:cxnLst>
              <a:rect l="0" t="0" r="r" b="b"/>
              <a:pathLst>
                <a:path w="268" h="298">
                  <a:moveTo>
                    <a:pt x="172" y="36"/>
                  </a:moveTo>
                  <a:cubicBezTo>
                    <a:pt x="196" y="62"/>
                    <a:pt x="196" y="62"/>
                    <a:pt x="206" y="76"/>
                  </a:cubicBezTo>
                  <a:cubicBezTo>
                    <a:pt x="225" y="105"/>
                    <a:pt x="225" y="105"/>
                    <a:pt x="233" y="121"/>
                  </a:cubicBezTo>
                  <a:cubicBezTo>
                    <a:pt x="248" y="153"/>
                    <a:pt x="248" y="153"/>
                    <a:pt x="253" y="170"/>
                  </a:cubicBezTo>
                  <a:cubicBezTo>
                    <a:pt x="262" y="203"/>
                    <a:pt x="262" y="204"/>
                    <a:pt x="265" y="222"/>
                  </a:cubicBezTo>
                  <a:cubicBezTo>
                    <a:pt x="266" y="232"/>
                    <a:pt x="267" y="246"/>
                    <a:pt x="268" y="256"/>
                  </a:cubicBezTo>
                  <a:cubicBezTo>
                    <a:pt x="267" y="247"/>
                    <a:pt x="267" y="247"/>
                    <a:pt x="267" y="247"/>
                  </a:cubicBezTo>
                  <a:cubicBezTo>
                    <a:pt x="267" y="244"/>
                    <a:pt x="267" y="244"/>
                    <a:pt x="267" y="244"/>
                  </a:cubicBezTo>
                  <a:cubicBezTo>
                    <a:pt x="267" y="246"/>
                    <a:pt x="267" y="246"/>
                    <a:pt x="267" y="246"/>
                  </a:cubicBezTo>
                  <a:cubicBezTo>
                    <a:pt x="267" y="251"/>
                    <a:pt x="267" y="251"/>
                    <a:pt x="267" y="251"/>
                  </a:cubicBezTo>
                  <a:cubicBezTo>
                    <a:pt x="267" y="250"/>
                    <a:pt x="267" y="250"/>
                    <a:pt x="267" y="250"/>
                  </a:cubicBezTo>
                  <a:cubicBezTo>
                    <a:pt x="267" y="249"/>
                    <a:pt x="267" y="249"/>
                    <a:pt x="267" y="249"/>
                  </a:cubicBezTo>
                  <a:cubicBezTo>
                    <a:pt x="266" y="235"/>
                    <a:pt x="266" y="235"/>
                    <a:pt x="266" y="235"/>
                  </a:cubicBezTo>
                  <a:cubicBezTo>
                    <a:pt x="262" y="215"/>
                    <a:pt x="262" y="215"/>
                    <a:pt x="262" y="215"/>
                  </a:cubicBezTo>
                  <a:cubicBezTo>
                    <a:pt x="262" y="217"/>
                    <a:pt x="262" y="217"/>
                    <a:pt x="262" y="217"/>
                  </a:cubicBezTo>
                  <a:cubicBezTo>
                    <a:pt x="262" y="220"/>
                    <a:pt x="262" y="220"/>
                    <a:pt x="262" y="220"/>
                  </a:cubicBezTo>
                  <a:cubicBezTo>
                    <a:pt x="262" y="223"/>
                    <a:pt x="262" y="223"/>
                    <a:pt x="262" y="223"/>
                  </a:cubicBezTo>
                  <a:cubicBezTo>
                    <a:pt x="261" y="221"/>
                    <a:pt x="261" y="221"/>
                    <a:pt x="261" y="221"/>
                  </a:cubicBezTo>
                  <a:cubicBezTo>
                    <a:pt x="261" y="219"/>
                    <a:pt x="261" y="219"/>
                    <a:pt x="261" y="219"/>
                  </a:cubicBezTo>
                  <a:cubicBezTo>
                    <a:pt x="261" y="222"/>
                    <a:pt x="261" y="222"/>
                    <a:pt x="261" y="222"/>
                  </a:cubicBezTo>
                  <a:cubicBezTo>
                    <a:pt x="261" y="224"/>
                    <a:pt x="261" y="224"/>
                    <a:pt x="261" y="224"/>
                  </a:cubicBezTo>
                  <a:cubicBezTo>
                    <a:pt x="262" y="232"/>
                    <a:pt x="262" y="232"/>
                    <a:pt x="262" y="232"/>
                  </a:cubicBezTo>
                  <a:cubicBezTo>
                    <a:pt x="261" y="252"/>
                    <a:pt x="261" y="252"/>
                    <a:pt x="261" y="252"/>
                  </a:cubicBezTo>
                  <a:cubicBezTo>
                    <a:pt x="259" y="255"/>
                    <a:pt x="259" y="255"/>
                    <a:pt x="259" y="255"/>
                  </a:cubicBezTo>
                  <a:cubicBezTo>
                    <a:pt x="259" y="264"/>
                    <a:pt x="260" y="276"/>
                    <a:pt x="260" y="285"/>
                  </a:cubicBezTo>
                  <a:cubicBezTo>
                    <a:pt x="259" y="288"/>
                    <a:pt x="259" y="288"/>
                    <a:pt x="259" y="288"/>
                  </a:cubicBezTo>
                  <a:cubicBezTo>
                    <a:pt x="259" y="289"/>
                    <a:pt x="259" y="289"/>
                    <a:pt x="259" y="289"/>
                  </a:cubicBezTo>
                  <a:cubicBezTo>
                    <a:pt x="257" y="298"/>
                    <a:pt x="257" y="298"/>
                    <a:pt x="257" y="298"/>
                  </a:cubicBezTo>
                  <a:cubicBezTo>
                    <a:pt x="256" y="296"/>
                    <a:pt x="256" y="296"/>
                    <a:pt x="256" y="296"/>
                  </a:cubicBezTo>
                  <a:cubicBezTo>
                    <a:pt x="256" y="293"/>
                    <a:pt x="256" y="293"/>
                    <a:pt x="256" y="293"/>
                  </a:cubicBezTo>
                  <a:cubicBezTo>
                    <a:pt x="255" y="281"/>
                    <a:pt x="253" y="265"/>
                    <a:pt x="251" y="254"/>
                  </a:cubicBezTo>
                  <a:cubicBezTo>
                    <a:pt x="250" y="245"/>
                    <a:pt x="248" y="232"/>
                    <a:pt x="246" y="224"/>
                  </a:cubicBezTo>
                  <a:cubicBezTo>
                    <a:pt x="246" y="229"/>
                    <a:pt x="246" y="229"/>
                    <a:pt x="246" y="229"/>
                  </a:cubicBezTo>
                  <a:cubicBezTo>
                    <a:pt x="246" y="230"/>
                    <a:pt x="246" y="230"/>
                    <a:pt x="246" y="230"/>
                  </a:cubicBezTo>
                  <a:cubicBezTo>
                    <a:pt x="245" y="232"/>
                    <a:pt x="245" y="232"/>
                    <a:pt x="245" y="232"/>
                  </a:cubicBezTo>
                  <a:cubicBezTo>
                    <a:pt x="244" y="230"/>
                    <a:pt x="244" y="230"/>
                    <a:pt x="244" y="230"/>
                  </a:cubicBezTo>
                  <a:cubicBezTo>
                    <a:pt x="241" y="224"/>
                    <a:pt x="241" y="224"/>
                    <a:pt x="241" y="224"/>
                  </a:cubicBezTo>
                  <a:cubicBezTo>
                    <a:pt x="242" y="220"/>
                    <a:pt x="242" y="220"/>
                    <a:pt x="242" y="220"/>
                  </a:cubicBezTo>
                  <a:cubicBezTo>
                    <a:pt x="241" y="221"/>
                    <a:pt x="241" y="221"/>
                    <a:pt x="241" y="221"/>
                  </a:cubicBezTo>
                  <a:cubicBezTo>
                    <a:pt x="240" y="221"/>
                    <a:pt x="240" y="221"/>
                    <a:pt x="240" y="221"/>
                  </a:cubicBezTo>
                  <a:cubicBezTo>
                    <a:pt x="240" y="220"/>
                    <a:pt x="240" y="220"/>
                    <a:pt x="240" y="220"/>
                  </a:cubicBezTo>
                  <a:cubicBezTo>
                    <a:pt x="234" y="209"/>
                    <a:pt x="234" y="209"/>
                    <a:pt x="234" y="209"/>
                  </a:cubicBezTo>
                  <a:cubicBezTo>
                    <a:pt x="233" y="209"/>
                    <a:pt x="233" y="209"/>
                    <a:pt x="233" y="209"/>
                  </a:cubicBezTo>
                  <a:cubicBezTo>
                    <a:pt x="226" y="211"/>
                    <a:pt x="226" y="211"/>
                    <a:pt x="226" y="211"/>
                  </a:cubicBezTo>
                  <a:cubicBezTo>
                    <a:pt x="224" y="210"/>
                    <a:pt x="224" y="210"/>
                    <a:pt x="224" y="210"/>
                  </a:cubicBezTo>
                  <a:cubicBezTo>
                    <a:pt x="217" y="209"/>
                    <a:pt x="217" y="209"/>
                    <a:pt x="217" y="209"/>
                  </a:cubicBezTo>
                  <a:cubicBezTo>
                    <a:pt x="214" y="202"/>
                    <a:pt x="214" y="202"/>
                    <a:pt x="214" y="202"/>
                  </a:cubicBezTo>
                  <a:cubicBezTo>
                    <a:pt x="212" y="203"/>
                    <a:pt x="212" y="203"/>
                    <a:pt x="212" y="203"/>
                  </a:cubicBezTo>
                  <a:cubicBezTo>
                    <a:pt x="209" y="205"/>
                    <a:pt x="209" y="205"/>
                    <a:pt x="209" y="205"/>
                  </a:cubicBezTo>
                  <a:cubicBezTo>
                    <a:pt x="207" y="204"/>
                    <a:pt x="207" y="204"/>
                    <a:pt x="207" y="204"/>
                  </a:cubicBezTo>
                  <a:cubicBezTo>
                    <a:pt x="202" y="199"/>
                    <a:pt x="202" y="199"/>
                    <a:pt x="202" y="199"/>
                  </a:cubicBezTo>
                  <a:cubicBezTo>
                    <a:pt x="196" y="189"/>
                    <a:pt x="196" y="189"/>
                    <a:pt x="196" y="189"/>
                  </a:cubicBezTo>
                  <a:cubicBezTo>
                    <a:pt x="192" y="186"/>
                    <a:pt x="192" y="186"/>
                    <a:pt x="192" y="186"/>
                  </a:cubicBezTo>
                  <a:cubicBezTo>
                    <a:pt x="192" y="187"/>
                    <a:pt x="192" y="187"/>
                    <a:pt x="192" y="187"/>
                  </a:cubicBezTo>
                  <a:cubicBezTo>
                    <a:pt x="191" y="192"/>
                    <a:pt x="191" y="192"/>
                    <a:pt x="191" y="192"/>
                  </a:cubicBezTo>
                  <a:cubicBezTo>
                    <a:pt x="201" y="209"/>
                    <a:pt x="201" y="209"/>
                    <a:pt x="201" y="209"/>
                  </a:cubicBezTo>
                  <a:cubicBezTo>
                    <a:pt x="202" y="211"/>
                    <a:pt x="202" y="211"/>
                    <a:pt x="202" y="211"/>
                  </a:cubicBezTo>
                  <a:cubicBezTo>
                    <a:pt x="203" y="213"/>
                    <a:pt x="203" y="213"/>
                    <a:pt x="203" y="213"/>
                  </a:cubicBezTo>
                  <a:cubicBezTo>
                    <a:pt x="203" y="209"/>
                    <a:pt x="203" y="209"/>
                    <a:pt x="203" y="209"/>
                  </a:cubicBezTo>
                  <a:cubicBezTo>
                    <a:pt x="205" y="210"/>
                    <a:pt x="205" y="210"/>
                    <a:pt x="205" y="210"/>
                  </a:cubicBezTo>
                  <a:cubicBezTo>
                    <a:pt x="205" y="217"/>
                    <a:pt x="205" y="217"/>
                    <a:pt x="205" y="217"/>
                  </a:cubicBezTo>
                  <a:cubicBezTo>
                    <a:pt x="205" y="218"/>
                    <a:pt x="205" y="218"/>
                    <a:pt x="205" y="218"/>
                  </a:cubicBezTo>
                  <a:cubicBezTo>
                    <a:pt x="212" y="218"/>
                    <a:pt x="212" y="218"/>
                    <a:pt x="212" y="218"/>
                  </a:cubicBezTo>
                  <a:cubicBezTo>
                    <a:pt x="213" y="212"/>
                    <a:pt x="213" y="212"/>
                    <a:pt x="213" y="212"/>
                  </a:cubicBezTo>
                  <a:cubicBezTo>
                    <a:pt x="214" y="207"/>
                    <a:pt x="214" y="207"/>
                    <a:pt x="214" y="207"/>
                  </a:cubicBezTo>
                  <a:cubicBezTo>
                    <a:pt x="214" y="207"/>
                    <a:pt x="214" y="207"/>
                    <a:pt x="214" y="207"/>
                  </a:cubicBezTo>
                  <a:cubicBezTo>
                    <a:pt x="214" y="208"/>
                    <a:pt x="214" y="208"/>
                    <a:pt x="214" y="208"/>
                  </a:cubicBezTo>
                  <a:cubicBezTo>
                    <a:pt x="216" y="214"/>
                    <a:pt x="216" y="214"/>
                    <a:pt x="216" y="214"/>
                  </a:cubicBezTo>
                  <a:cubicBezTo>
                    <a:pt x="225" y="225"/>
                    <a:pt x="225" y="225"/>
                    <a:pt x="225" y="225"/>
                  </a:cubicBezTo>
                  <a:cubicBezTo>
                    <a:pt x="223" y="238"/>
                    <a:pt x="223" y="238"/>
                    <a:pt x="223" y="238"/>
                  </a:cubicBezTo>
                  <a:cubicBezTo>
                    <a:pt x="224" y="243"/>
                    <a:pt x="224" y="243"/>
                    <a:pt x="224" y="243"/>
                  </a:cubicBezTo>
                  <a:cubicBezTo>
                    <a:pt x="219" y="256"/>
                    <a:pt x="219" y="256"/>
                    <a:pt x="219" y="256"/>
                  </a:cubicBezTo>
                  <a:cubicBezTo>
                    <a:pt x="215" y="258"/>
                    <a:pt x="215" y="258"/>
                    <a:pt x="215" y="258"/>
                  </a:cubicBezTo>
                  <a:cubicBezTo>
                    <a:pt x="214" y="263"/>
                    <a:pt x="214" y="263"/>
                    <a:pt x="214" y="263"/>
                  </a:cubicBezTo>
                  <a:cubicBezTo>
                    <a:pt x="202" y="276"/>
                    <a:pt x="202" y="276"/>
                    <a:pt x="202" y="276"/>
                  </a:cubicBezTo>
                  <a:cubicBezTo>
                    <a:pt x="193" y="280"/>
                    <a:pt x="193" y="280"/>
                    <a:pt x="193" y="280"/>
                  </a:cubicBezTo>
                  <a:cubicBezTo>
                    <a:pt x="192" y="279"/>
                    <a:pt x="192" y="279"/>
                    <a:pt x="192" y="279"/>
                  </a:cubicBezTo>
                  <a:cubicBezTo>
                    <a:pt x="189" y="257"/>
                    <a:pt x="189" y="257"/>
                    <a:pt x="189" y="257"/>
                  </a:cubicBezTo>
                  <a:cubicBezTo>
                    <a:pt x="177" y="237"/>
                    <a:pt x="177" y="237"/>
                    <a:pt x="177" y="237"/>
                  </a:cubicBezTo>
                  <a:cubicBezTo>
                    <a:pt x="173" y="222"/>
                    <a:pt x="173" y="222"/>
                    <a:pt x="173" y="222"/>
                  </a:cubicBezTo>
                  <a:cubicBezTo>
                    <a:pt x="169" y="216"/>
                    <a:pt x="163" y="207"/>
                    <a:pt x="158" y="201"/>
                  </a:cubicBezTo>
                  <a:cubicBezTo>
                    <a:pt x="158" y="193"/>
                    <a:pt x="158" y="193"/>
                    <a:pt x="158" y="193"/>
                  </a:cubicBezTo>
                  <a:cubicBezTo>
                    <a:pt x="153" y="183"/>
                    <a:pt x="153" y="183"/>
                    <a:pt x="153" y="183"/>
                  </a:cubicBezTo>
                  <a:cubicBezTo>
                    <a:pt x="153" y="168"/>
                    <a:pt x="153" y="168"/>
                    <a:pt x="153" y="168"/>
                  </a:cubicBezTo>
                  <a:cubicBezTo>
                    <a:pt x="150" y="157"/>
                    <a:pt x="150" y="157"/>
                    <a:pt x="150" y="157"/>
                  </a:cubicBezTo>
                  <a:cubicBezTo>
                    <a:pt x="147" y="159"/>
                    <a:pt x="147" y="159"/>
                    <a:pt x="147" y="159"/>
                  </a:cubicBezTo>
                  <a:cubicBezTo>
                    <a:pt x="143" y="162"/>
                    <a:pt x="143" y="162"/>
                    <a:pt x="143" y="162"/>
                  </a:cubicBezTo>
                  <a:cubicBezTo>
                    <a:pt x="140" y="160"/>
                    <a:pt x="140" y="160"/>
                    <a:pt x="140" y="160"/>
                  </a:cubicBezTo>
                  <a:cubicBezTo>
                    <a:pt x="137" y="158"/>
                    <a:pt x="137" y="158"/>
                    <a:pt x="137" y="158"/>
                  </a:cubicBezTo>
                  <a:cubicBezTo>
                    <a:pt x="136" y="159"/>
                    <a:pt x="136" y="159"/>
                    <a:pt x="136" y="159"/>
                  </a:cubicBezTo>
                  <a:cubicBezTo>
                    <a:pt x="134" y="161"/>
                    <a:pt x="134" y="161"/>
                    <a:pt x="134" y="161"/>
                  </a:cubicBezTo>
                  <a:cubicBezTo>
                    <a:pt x="130" y="159"/>
                    <a:pt x="130" y="159"/>
                    <a:pt x="130" y="159"/>
                  </a:cubicBezTo>
                  <a:cubicBezTo>
                    <a:pt x="125" y="157"/>
                    <a:pt x="125" y="157"/>
                    <a:pt x="125" y="157"/>
                  </a:cubicBezTo>
                  <a:cubicBezTo>
                    <a:pt x="124" y="153"/>
                    <a:pt x="124" y="153"/>
                    <a:pt x="124" y="153"/>
                  </a:cubicBezTo>
                  <a:cubicBezTo>
                    <a:pt x="121" y="151"/>
                    <a:pt x="121" y="151"/>
                    <a:pt x="121" y="151"/>
                  </a:cubicBezTo>
                  <a:cubicBezTo>
                    <a:pt x="122" y="150"/>
                    <a:pt x="122" y="150"/>
                    <a:pt x="122" y="150"/>
                  </a:cubicBezTo>
                  <a:cubicBezTo>
                    <a:pt x="118" y="144"/>
                    <a:pt x="118" y="144"/>
                    <a:pt x="118" y="144"/>
                  </a:cubicBezTo>
                  <a:cubicBezTo>
                    <a:pt x="120" y="141"/>
                    <a:pt x="120" y="141"/>
                    <a:pt x="120" y="141"/>
                  </a:cubicBezTo>
                  <a:cubicBezTo>
                    <a:pt x="121" y="141"/>
                    <a:pt x="123" y="141"/>
                    <a:pt x="125" y="141"/>
                  </a:cubicBezTo>
                  <a:cubicBezTo>
                    <a:pt x="126" y="140"/>
                    <a:pt x="126" y="140"/>
                    <a:pt x="126" y="140"/>
                  </a:cubicBezTo>
                  <a:cubicBezTo>
                    <a:pt x="124" y="138"/>
                    <a:pt x="124" y="138"/>
                    <a:pt x="124" y="138"/>
                  </a:cubicBezTo>
                  <a:cubicBezTo>
                    <a:pt x="124" y="137"/>
                    <a:pt x="124" y="137"/>
                    <a:pt x="124" y="137"/>
                  </a:cubicBezTo>
                  <a:cubicBezTo>
                    <a:pt x="126" y="137"/>
                    <a:pt x="126" y="137"/>
                    <a:pt x="126" y="137"/>
                  </a:cubicBezTo>
                  <a:cubicBezTo>
                    <a:pt x="137" y="133"/>
                    <a:pt x="137" y="133"/>
                    <a:pt x="137" y="133"/>
                  </a:cubicBezTo>
                  <a:cubicBezTo>
                    <a:pt x="138" y="133"/>
                    <a:pt x="138" y="133"/>
                    <a:pt x="138" y="133"/>
                  </a:cubicBezTo>
                  <a:cubicBezTo>
                    <a:pt x="144" y="136"/>
                    <a:pt x="144" y="136"/>
                    <a:pt x="144" y="136"/>
                  </a:cubicBezTo>
                  <a:cubicBezTo>
                    <a:pt x="146" y="137"/>
                    <a:pt x="146" y="137"/>
                    <a:pt x="146" y="137"/>
                  </a:cubicBezTo>
                  <a:cubicBezTo>
                    <a:pt x="148" y="137"/>
                    <a:pt x="150" y="137"/>
                    <a:pt x="152" y="137"/>
                  </a:cubicBezTo>
                  <a:cubicBezTo>
                    <a:pt x="154" y="132"/>
                    <a:pt x="154" y="132"/>
                    <a:pt x="154" y="132"/>
                  </a:cubicBezTo>
                  <a:cubicBezTo>
                    <a:pt x="137" y="118"/>
                    <a:pt x="137" y="118"/>
                    <a:pt x="137" y="118"/>
                  </a:cubicBezTo>
                  <a:cubicBezTo>
                    <a:pt x="137" y="118"/>
                    <a:pt x="137" y="118"/>
                    <a:pt x="137" y="117"/>
                  </a:cubicBezTo>
                  <a:cubicBezTo>
                    <a:pt x="137" y="117"/>
                    <a:pt x="137" y="117"/>
                    <a:pt x="137" y="117"/>
                  </a:cubicBezTo>
                  <a:cubicBezTo>
                    <a:pt x="137" y="113"/>
                    <a:pt x="137" y="113"/>
                    <a:pt x="137" y="113"/>
                  </a:cubicBezTo>
                  <a:cubicBezTo>
                    <a:pt x="135" y="111"/>
                    <a:pt x="135" y="111"/>
                    <a:pt x="135" y="111"/>
                  </a:cubicBezTo>
                  <a:cubicBezTo>
                    <a:pt x="138" y="109"/>
                    <a:pt x="138" y="109"/>
                    <a:pt x="138" y="109"/>
                  </a:cubicBezTo>
                  <a:cubicBezTo>
                    <a:pt x="137" y="109"/>
                    <a:pt x="135" y="109"/>
                    <a:pt x="134" y="109"/>
                  </a:cubicBezTo>
                  <a:cubicBezTo>
                    <a:pt x="133" y="111"/>
                    <a:pt x="133" y="111"/>
                    <a:pt x="133" y="111"/>
                  </a:cubicBezTo>
                  <a:cubicBezTo>
                    <a:pt x="129" y="115"/>
                    <a:pt x="129" y="115"/>
                    <a:pt x="129" y="115"/>
                  </a:cubicBezTo>
                  <a:cubicBezTo>
                    <a:pt x="131" y="116"/>
                    <a:pt x="131" y="116"/>
                    <a:pt x="131" y="116"/>
                  </a:cubicBezTo>
                  <a:cubicBezTo>
                    <a:pt x="132" y="117"/>
                    <a:pt x="132" y="117"/>
                    <a:pt x="132" y="117"/>
                  </a:cubicBezTo>
                  <a:cubicBezTo>
                    <a:pt x="133" y="118"/>
                    <a:pt x="133" y="118"/>
                    <a:pt x="133" y="118"/>
                  </a:cubicBezTo>
                  <a:cubicBezTo>
                    <a:pt x="134" y="118"/>
                    <a:pt x="134" y="118"/>
                    <a:pt x="134" y="118"/>
                  </a:cubicBezTo>
                  <a:cubicBezTo>
                    <a:pt x="136" y="117"/>
                    <a:pt x="136" y="117"/>
                    <a:pt x="136" y="117"/>
                  </a:cubicBezTo>
                  <a:cubicBezTo>
                    <a:pt x="136" y="118"/>
                    <a:pt x="136" y="118"/>
                    <a:pt x="136" y="119"/>
                  </a:cubicBezTo>
                  <a:cubicBezTo>
                    <a:pt x="136" y="119"/>
                    <a:pt x="136" y="119"/>
                    <a:pt x="136" y="119"/>
                  </a:cubicBezTo>
                  <a:cubicBezTo>
                    <a:pt x="131" y="122"/>
                    <a:pt x="131" y="122"/>
                    <a:pt x="131" y="122"/>
                  </a:cubicBezTo>
                  <a:cubicBezTo>
                    <a:pt x="128" y="120"/>
                    <a:pt x="128" y="120"/>
                    <a:pt x="128" y="120"/>
                  </a:cubicBezTo>
                  <a:cubicBezTo>
                    <a:pt x="126" y="118"/>
                    <a:pt x="126" y="118"/>
                    <a:pt x="126" y="118"/>
                  </a:cubicBezTo>
                  <a:cubicBezTo>
                    <a:pt x="127" y="115"/>
                    <a:pt x="127" y="115"/>
                    <a:pt x="127" y="115"/>
                  </a:cubicBezTo>
                  <a:cubicBezTo>
                    <a:pt x="127" y="115"/>
                    <a:pt x="127" y="115"/>
                    <a:pt x="127" y="115"/>
                  </a:cubicBezTo>
                  <a:cubicBezTo>
                    <a:pt x="125" y="114"/>
                    <a:pt x="125" y="114"/>
                    <a:pt x="125" y="114"/>
                  </a:cubicBezTo>
                  <a:cubicBezTo>
                    <a:pt x="122" y="112"/>
                    <a:pt x="122" y="112"/>
                    <a:pt x="122" y="112"/>
                  </a:cubicBezTo>
                  <a:cubicBezTo>
                    <a:pt x="121" y="112"/>
                    <a:pt x="121" y="112"/>
                    <a:pt x="120" y="112"/>
                  </a:cubicBezTo>
                  <a:cubicBezTo>
                    <a:pt x="120" y="112"/>
                    <a:pt x="119" y="112"/>
                    <a:pt x="119" y="112"/>
                  </a:cubicBezTo>
                  <a:cubicBezTo>
                    <a:pt x="117" y="117"/>
                    <a:pt x="117" y="117"/>
                    <a:pt x="117" y="117"/>
                  </a:cubicBezTo>
                  <a:cubicBezTo>
                    <a:pt x="117" y="131"/>
                    <a:pt x="117" y="131"/>
                    <a:pt x="117" y="131"/>
                  </a:cubicBezTo>
                  <a:cubicBezTo>
                    <a:pt x="122" y="136"/>
                    <a:pt x="122" y="136"/>
                    <a:pt x="122" y="136"/>
                  </a:cubicBezTo>
                  <a:cubicBezTo>
                    <a:pt x="122" y="137"/>
                    <a:pt x="122" y="137"/>
                    <a:pt x="122" y="137"/>
                  </a:cubicBezTo>
                  <a:cubicBezTo>
                    <a:pt x="123" y="137"/>
                    <a:pt x="123" y="137"/>
                    <a:pt x="123" y="137"/>
                  </a:cubicBezTo>
                  <a:cubicBezTo>
                    <a:pt x="123" y="138"/>
                    <a:pt x="123" y="138"/>
                    <a:pt x="123" y="138"/>
                  </a:cubicBezTo>
                  <a:cubicBezTo>
                    <a:pt x="121" y="138"/>
                    <a:pt x="121" y="138"/>
                    <a:pt x="121" y="138"/>
                  </a:cubicBezTo>
                  <a:cubicBezTo>
                    <a:pt x="120" y="138"/>
                    <a:pt x="120" y="138"/>
                    <a:pt x="120" y="138"/>
                  </a:cubicBezTo>
                  <a:cubicBezTo>
                    <a:pt x="119" y="140"/>
                    <a:pt x="119" y="140"/>
                    <a:pt x="119" y="140"/>
                  </a:cubicBezTo>
                  <a:cubicBezTo>
                    <a:pt x="118" y="143"/>
                    <a:pt x="118" y="143"/>
                    <a:pt x="118" y="143"/>
                  </a:cubicBezTo>
                  <a:cubicBezTo>
                    <a:pt x="118" y="140"/>
                    <a:pt x="118" y="140"/>
                    <a:pt x="118" y="140"/>
                  </a:cubicBezTo>
                  <a:cubicBezTo>
                    <a:pt x="117" y="140"/>
                    <a:pt x="117" y="140"/>
                    <a:pt x="117" y="140"/>
                  </a:cubicBezTo>
                  <a:cubicBezTo>
                    <a:pt x="115" y="139"/>
                    <a:pt x="115" y="139"/>
                    <a:pt x="115" y="139"/>
                  </a:cubicBezTo>
                  <a:cubicBezTo>
                    <a:pt x="114" y="139"/>
                    <a:pt x="114" y="139"/>
                    <a:pt x="114" y="139"/>
                  </a:cubicBezTo>
                  <a:cubicBezTo>
                    <a:pt x="113" y="139"/>
                    <a:pt x="113" y="139"/>
                    <a:pt x="113" y="139"/>
                  </a:cubicBezTo>
                  <a:cubicBezTo>
                    <a:pt x="111" y="139"/>
                    <a:pt x="111" y="139"/>
                    <a:pt x="111" y="139"/>
                  </a:cubicBezTo>
                  <a:cubicBezTo>
                    <a:pt x="110" y="143"/>
                    <a:pt x="110" y="143"/>
                    <a:pt x="110" y="143"/>
                  </a:cubicBezTo>
                  <a:cubicBezTo>
                    <a:pt x="106" y="141"/>
                    <a:pt x="106" y="141"/>
                    <a:pt x="106" y="141"/>
                  </a:cubicBezTo>
                  <a:cubicBezTo>
                    <a:pt x="116" y="153"/>
                    <a:pt x="116" y="153"/>
                    <a:pt x="116" y="153"/>
                  </a:cubicBezTo>
                  <a:cubicBezTo>
                    <a:pt x="114" y="152"/>
                    <a:pt x="114" y="152"/>
                    <a:pt x="114" y="152"/>
                  </a:cubicBezTo>
                  <a:cubicBezTo>
                    <a:pt x="114" y="153"/>
                    <a:pt x="115" y="154"/>
                    <a:pt x="115" y="155"/>
                  </a:cubicBezTo>
                  <a:cubicBezTo>
                    <a:pt x="110" y="153"/>
                    <a:pt x="110" y="153"/>
                    <a:pt x="110" y="153"/>
                  </a:cubicBezTo>
                  <a:cubicBezTo>
                    <a:pt x="105" y="151"/>
                    <a:pt x="105" y="151"/>
                    <a:pt x="105" y="151"/>
                  </a:cubicBezTo>
                  <a:cubicBezTo>
                    <a:pt x="97" y="142"/>
                    <a:pt x="97" y="142"/>
                    <a:pt x="97" y="142"/>
                  </a:cubicBezTo>
                  <a:cubicBezTo>
                    <a:pt x="95" y="135"/>
                    <a:pt x="95" y="135"/>
                    <a:pt x="95" y="135"/>
                  </a:cubicBezTo>
                  <a:cubicBezTo>
                    <a:pt x="79" y="125"/>
                    <a:pt x="79" y="125"/>
                    <a:pt x="79" y="125"/>
                  </a:cubicBezTo>
                  <a:cubicBezTo>
                    <a:pt x="77" y="121"/>
                    <a:pt x="77" y="121"/>
                    <a:pt x="77" y="121"/>
                  </a:cubicBezTo>
                  <a:cubicBezTo>
                    <a:pt x="75" y="119"/>
                    <a:pt x="75" y="119"/>
                    <a:pt x="75" y="119"/>
                  </a:cubicBezTo>
                  <a:cubicBezTo>
                    <a:pt x="74" y="122"/>
                    <a:pt x="74" y="122"/>
                    <a:pt x="74" y="122"/>
                  </a:cubicBezTo>
                  <a:cubicBezTo>
                    <a:pt x="71" y="117"/>
                    <a:pt x="71" y="117"/>
                    <a:pt x="71" y="117"/>
                  </a:cubicBezTo>
                  <a:cubicBezTo>
                    <a:pt x="70" y="118"/>
                    <a:pt x="70" y="118"/>
                    <a:pt x="70" y="118"/>
                  </a:cubicBezTo>
                  <a:cubicBezTo>
                    <a:pt x="69" y="118"/>
                    <a:pt x="69" y="118"/>
                    <a:pt x="69" y="118"/>
                  </a:cubicBezTo>
                  <a:cubicBezTo>
                    <a:pt x="68" y="119"/>
                    <a:pt x="68" y="119"/>
                    <a:pt x="68" y="119"/>
                  </a:cubicBezTo>
                  <a:cubicBezTo>
                    <a:pt x="69" y="119"/>
                    <a:pt x="69" y="119"/>
                    <a:pt x="69" y="119"/>
                  </a:cubicBezTo>
                  <a:cubicBezTo>
                    <a:pt x="70" y="124"/>
                    <a:pt x="70" y="124"/>
                    <a:pt x="70" y="124"/>
                  </a:cubicBezTo>
                  <a:cubicBezTo>
                    <a:pt x="78" y="133"/>
                    <a:pt x="78" y="133"/>
                    <a:pt x="78" y="133"/>
                  </a:cubicBezTo>
                  <a:cubicBezTo>
                    <a:pt x="85" y="135"/>
                    <a:pt x="85" y="135"/>
                    <a:pt x="85" y="135"/>
                  </a:cubicBezTo>
                  <a:cubicBezTo>
                    <a:pt x="91" y="141"/>
                    <a:pt x="91" y="141"/>
                    <a:pt x="91" y="141"/>
                  </a:cubicBezTo>
                  <a:cubicBezTo>
                    <a:pt x="94" y="143"/>
                    <a:pt x="94" y="143"/>
                    <a:pt x="94" y="143"/>
                  </a:cubicBezTo>
                  <a:cubicBezTo>
                    <a:pt x="93" y="143"/>
                    <a:pt x="93" y="143"/>
                    <a:pt x="93" y="143"/>
                  </a:cubicBezTo>
                  <a:cubicBezTo>
                    <a:pt x="89" y="141"/>
                    <a:pt x="89" y="141"/>
                    <a:pt x="89" y="141"/>
                  </a:cubicBezTo>
                  <a:cubicBezTo>
                    <a:pt x="91" y="148"/>
                    <a:pt x="91" y="148"/>
                    <a:pt x="91" y="148"/>
                  </a:cubicBezTo>
                  <a:cubicBezTo>
                    <a:pt x="89" y="154"/>
                    <a:pt x="89" y="154"/>
                    <a:pt x="89" y="154"/>
                  </a:cubicBezTo>
                  <a:cubicBezTo>
                    <a:pt x="86" y="144"/>
                    <a:pt x="86" y="144"/>
                    <a:pt x="86" y="144"/>
                  </a:cubicBezTo>
                  <a:cubicBezTo>
                    <a:pt x="84" y="143"/>
                    <a:pt x="84" y="143"/>
                    <a:pt x="84" y="143"/>
                  </a:cubicBezTo>
                  <a:cubicBezTo>
                    <a:pt x="68" y="133"/>
                    <a:pt x="68" y="133"/>
                    <a:pt x="68" y="133"/>
                  </a:cubicBezTo>
                  <a:cubicBezTo>
                    <a:pt x="64" y="126"/>
                    <a:pt x="64" y="126"/>
                    <a:pt x="64" y="126"/>
                  </a:cubicBezTo>
                  <a:cubicBezTo>
                    <a:pt x="59" y="124"/>
                    <a:pt x="59" y="124"/>
                    <a:pt x="59" y="124"/>
                  </a:cubicBezTo>
                  <a:cubicBezTo>
                    <a:pt x="58" y="125"/>
                    <a:pt x="58" y="125"/>
                    <a:pt x="58" y="125"/>
                  </a:cubicBezTo>
                  <a:cubicBezTo>
                    <a:pt x="53" y="130"/>
                    <a:pt x="53" y="130"/>
                    <a:pt x="53" y="130"/>
                  </a:cubicBezTo>
                  <a:cubicBezTo>
                    <a:pt x="44" y="128"/>
                    <a:pt x="44" y="128"/>
                    <a:pt x="44" y="128"/>
                  </a:cubicBezTo>
                  <a:cubicBezTo>
                    <a:pt x="41" y="130"/>
                    <a:pt x="41" y="130"/>
                    <a:pt x="41" y="130"/>
                  </a:cubicBezTo>
                  <a:cubicBezTo>
                    <a:pt x="42" y="135"/>
                    <a:pt x="42" y="135"/>
                    <a:pt x="42" y="135"/>
                  </a:cubicBezTo>
                  <a:cubicBezTo>
                    <a:pt x="35" y="140"/>
                    <a:pt x="35" y="140"/>
                    <a:pt x="35" y="140"/>
                  </a:cubicBezTo>
                  <a:cubicBezTo>
                    <a:pt x="31" y="147"/>
                    <a:pt x="31" y="147"/>
                    <a:pt x="31" y="147"/>
                  </a:cubicBezTo>
                  <a:cubicBezTo>
                    <a:pt x="34" y="150"/>
                    <a:pt x="34" y="150"/>
                    <a:pt x="34" y="150"/>
                  </a:cubicBezTo>
                  <a:cubicBezTo>
                    <a:pt x="25" y="160"/>
                    <a:pt x="25" y="160"/>
                    <a:pt x="25" y="160"/>
                  </a:cubicBezTo>
                  <a:cubicBezTo>
                    <a:pt x="13" y="163"/>
                    <a:pt x="13" y="163"/>
                    <a:pt x="13" y="163"/>
                  </a:cubicBezTo>
                  <a:cubicBezTo>
                    <a:pt x="11" y="161"/>
                    <a:pt x="11" y="161"/>
                    <a:pt x="11" y="161"/>
                  </a:cubicBezTo>
                  <a:cubicBezTo>
                    <a:pt x="7" y="158"/>
                    <a:pt x="7" y="158"/>
                    <a:pt x="7" y="158"/>
                  </a:cubicBezTo>
                  <a:cubicBezTo>
                    <a:pt x="2" y="158"/>
                    <a:pt x="2" y="158"/>
                    <a:pt x="2" y="158"/>
                  </a:cubicBezTo>
                  <a:cubicBezTo>
                    <a:pt x="0" y="158"/>
                    <a:pt x="0" y="158"/>
                    <a:pt x="0" y="158"/>
                  </a:cubicBezTo>
                  <a:cubicBezTo>
                    <a:pt x="0" y="156"/>
                    <a:pt x="0" y="156"/>
                    <a:pt x="0" y="156"/>
                  </a:cubicBezTo>
                  <a:cubicBezTo>
                    <a:pt x="0" y="148"/>
                    <a:pt x="0" y="137"/>
                    <a:pt x="0" y="129"/>
                  </a:cubicBezTo>
                  <a:cubicBezTo>
                    <a:pt x="3" y="127"/>
                    <a:pt x="3" y="127"/>
                    <a:pt x="3" y="127"/>
                  </a:cubicBezTo>
                  <a:cubicBezTo>
                    <a:pt x="26" y="127"/>
                    <a:pt x="26" y="127"/>
                    <a:pt x="26" y="127"/>
                  </a:cubicBezTo>
                  <a:cubicBezTo>
                    <a:pt x="25" y="116"/>
                    <a:pt x="25" y="116"/>
                    <a:pt x="25" y="116"/>
                  </a:cubicBezTo>
                  <a:cubicBezTo>
                    <a:pt x="13" y="106"/>
                    <a:pt x="13" y="106"/>
                    <a:pt x="13" y="106"/>
                  </a:cubicBezTo>
                  <a:cubicBezTo>
                    <a:pt x="23" y="105"/>
                    <a:pt x="23" y="105"/>
                    <a:pt x="23" y="105"/>
                  </a:cubicBezTo>
                  <a:cubicBezTo>
                    <a:pt x="21" y="101"/>
                    <a:pt x="21" y="101"/>
                    <a:pt x="21" y="101"/>
                  </a:cubicBezTo>
                  <a:cubicBezTo>
                    <a:pt x="27" y="102"/>
                    <a:pt x="27" y="102"/>
                    <a:pt x="27" y="102"/>
                  </a:cubicBezTo>
                  <a:cubicBezTo>
                    <a:pt x="38" y="87"/>
                    <a:pt x="38" y="87"/>
                    <a:pt x="38" y="87"/>
                  </a:cubicBezTo>
                  <a:cubicBezTo>
                    <a:pt x="42" y="89"/>
                    <a:pt x="42" y="89"/>
                    <a:pt x="42" y="89"/>
                  </a:cubicBezTo>
                  <a:cubicBezTo>
                    <a:pt x="40" y="86"/>
                    <a:pt x="40" y="86"/>
                    <a:pt x="40" y="86"/>
                  </a:cubicBezTo>
                  <a:cubicBezTo>
                    <a:pt x="48" y="84"/>
                    <a:pt x="48" y="84"/>
                    <a:pt x="48" y="84"/>
                  </a:cubicBezTo>
                  <a:cubicBezTo>
                    <a:pt x="49" y="81"/>
                    <a:pt x="49" y="81"/>
                    <a:pt x="49" y="81"/>
                  </a:cubicBezTo>
                  <a:cubicBezTo>
                    <a:pt x="49" y="81"/>
                    <a:pt x="49" y="81"/>
                    <a:pt x="49" y="81"/>
                  </a:cubicBezTo>
                  <a:cubicBezTo>
                    <a:pt x="45" y="74"/>
                    <a:pt x="45" y="74"/>
                    <a:pt x="45" y="74"/>
                  </a:cubicBezTo>
                  <a:cubicBezTo>
                    <a:pt x="44" y="73"/>
                    <a:pt x="44" y="73"/>
                    <a:pt x="44" y="73"/>
                  </a:cubicBezTo>
                  <a:cubicBezTo>
                    <a:pt x="44" y="70"/>
                    <a:pt x="44" y="70"/>
                    <a:pt x="44" y="70"/>
                  </a:cubicBezTo>
                  <a:cubicBezTo>
                    <a:pt x="45" y="70"/>
                    <a:pt x="45" y="70"/>
                    <a:pt x="45" y="70"/>
                  </a:cubicBezTo>
                  <a:cubicBezTo>
                    <a:pt x="48" y="69"/>
                    <a:pt x="48" y="69"/>
                    <a:pt x="48" y="69"/>
                  </a:cubicBezTo>
                  <a:cubicBezTo>
                    <a:pt x="48" y="68"/>
                    <a:pt x="48" y="68"/>
                    <a:pt x="48" y="68"/>
                  </a:cubicBezTo>
                  <a:cubicBezTo>
                    <a:pt x="50" y="73"/>
                    <a:pt x="50" y="73"/>
                    <a:pt x="50" y="73"/>
                  </a:cubicBezTo>
                  <a:cubicBezTo>
                    <a:pt x="51" y="74"/>
                    <a:pt x="51" y="74"/>
                    <a:pt x="51" y="74"/>
                  </a:cubicBezTo>
                  <a:cubicBezTo>
                    <a:pt x="49" y="78"/>
                    <a:pt x="49" y="78"/>
                    <a:pt x="49" y="78"/>
                  </a:cubicBezTo>
                  <a:cubicBezTo>
                    <a:pt x="51" y="80"/>
                    <a:pt x="51" y="80"/>
                    <a:pt x="51" y="80"/>
                  </a:cubicBezTo>
                  <a:cubicBezTo>
                    <a:pt x="54" y="83"/>
                    <a:pt x="54" y="83"/>
                    <a:pt x="54" y="83"/>
                  </a:cubicBezTo>
                  <a:cubicBezTo>
                    <a:pt x="58" y="81"/>
                    <a:pt x="58" y="81"/>
                    <a:pt x="58" y="81"/>
                  </a:cubicBezTo>
                  <a:cubicBezTo>
                    <a:pt x="60" y="80"/>
                    <a:pt x="60" y="80"/>
                    <a:pt x="60" y="80"/>
                  </a:cubicBezTo>
                  <a:cubicBezTo>
                    <a:pt x="60" y="80"/>
                    <a:pt x="60" y="80"/>
                    <a:pt x="60" y="80"/>
                  </a:cubicBezTo>
                  <a:cubicBezTo>
                    <a:pt x="60" y="81"/>
                    <a:pt x="60" y="81"/>
                    <a:pt x="60" y="81"/>
                  </a:cubicBezTo>
                  <a:cubicBezTo>
                    <a:pt x="63" y="83"/>
                    <a:pt x="63" y="83"/>
                    <a:pt x="63" y="83"/>
                  </a:cubicBezTo>
                  <a:cubicBezTo>
                    <a:pt x="72" y="79"/>
                    <a:pt x="72" y="79"/>
                    <a:pt x="72" y="79"/>
                  </a:cubicBezTo>
                  <a:cubicBezTo>
                    <a:pt x="75" y="81"/>
                    <a:pt x="75" y="81"/>
                    <a:pt x="75" y="81"/>
                  </a:cubicBezTo>
                  <a:cubicBezTo>
                    <a:pt x="77" y="77"/>
                    <a:pt x="77" y="77"/>
                    <a:pt x="77" y="77"/>
                  </a:cubicBezTo>
                  <a:cubicBezTo>
                    <a:pt x="75" y="68"/>
                    <a:pt x="75" y="68"/>
                    <a:pt x="75" y="68"/>
                  </a:cubicBezTo>
                  <a:cubicBezTo>
                    <a:pt x="82" y="69"/>
                    <a:pt x="82" y="69"/>
                    <a:pt x="82" y="69"/>
                  </a:cubicBezTo>
                  <a:cubicBezTo>
                    <a:pt x="76" y="62"/>
                    <a:pt x="76" y="62"/>
                    <a:pt x="76" y="62"/>
                  </a:cubicBezTo>
                  <a:cubicBezTo>
                    <a:pt x="88" y="59"/>
                    <a:pt x="88" y="59"/>
                    <a:pt x="88" y="59"/>
                  </a:cubicBezTo>
                  <a:cubicBezTo>
                    <a:pt x="83" y="56"/>
                    <a:pt x="83" y="56"/>
                    <a:pt x="83" y="56"/>
                  </a:cubicBezTo>
                  <a:cubicBezTo>
                    <a:pt x="82" y="56"/>
                    <a:pt x="82" y="56"/>
                    <a:pt x="82" y="56"/>
                  </a:cubicBezTo>
                  <a:cubicBezTo>
                    <a:pt x="74" y="59"/>
                    <a:pt x="74" y="59"/>
                    <a:pt x="74" y="59"/>
                  </a:cubicBezTo>
                  <a:cubicBezTo>
                    <a:pt x="69" y="57"/>
                    <a:pt x="69" y="57"/>
                    <a:pt x="69" y="57"/>
                  </a:cubicBezTo>
                  <a:cubicBezTo>
                    <a:pt x="68" y="56"/>
                    <a:pt x="68" y="56"/>
                    <a:pt x="68" y="56"/>
                  </a:cubicBezTo>
                  <a:cubicBezTo>
                    <a:pt x="64" y="48"/>
                    <a:pt x="64" y="48"/>
                    <a:pt x="64" y="48"/>
                  </a:cubicBezTo>
                  <a:cubicBezTo>
                    <a:pt x="67" y="41"/>
                    <a:pt x="67" y="41"/>
                    <a:pt x="67" y="41"/>
                  </a:cubicBezTo>
                  <a:cubicBezTo>
                    <a:pt x="64" y="39"/>
                    <a:pt x="64" y="39"/>
                    <a:pt x="64" y="39"/>
                  </a:cubicBezTo>
                  <a:cubicBezTo>
                    <a:pt x="63" y="39"/>
                    <a:pt x="62" y="39"/>
                    <a:pt x="62" y="39"/>
                  </a:cubicBezTo>
                  <a:cubicBezTo>
                    <a:pt x="61" y="39"/>
                    <a:pt x="61" y="39"/>
                    <a:pt x="60" y="39"/>
                  </a:cubicBezTo>
                  <a:cubicBezTo>
                    <a:pt x="60" y="42"/>
                    <a:pt x="60" y="42"/>
                    <a:pt x="60" y="42"/>
                  </a:cubicBezTo>
                  <a:cubicBezTo>
                    <a:pt x="61" y="43"/>
                    <a:pt x="61" y="43"/>
                    <a:pt x="61" y="43"/>
                  </a:cubicBezTo>
                  <a:cubicBezTo>
                    <a:pt x="62" y="43"/>
                    <a:pt x="62" y="43"/>
                    <a:pt x="62" y="43"/>
                  </a:cubicBezTo>
                  <a:cubicBezTo>
                    <a:pt x="60" y="47"/>
                    <a:pt x="60" y="47"/>
                    <a:pt x="60" y="47"/>
                  </a:cubicBezTo>
                  <a:cubicBezTo>
                    <a:pt x="57" y="51"/>
                    <a:pt x="57" y="51"/>
                    <a:pt x="57" y="51"/>
                  </a:cubicBezTo>
                  <a:cubicBezTo>
                    <a:pt x="59" y="56"/>
                    <a:pt x="59" y="56"/>
                    <a:pt x="59" y="56"/>
                  </a:cubicBezTo>
                  <a:cubicBezTo>
                    <a:pt x="65" y="60"/>
                    <a:pt x="65" y="60"/>
                    <a:pt x="65" y="60"/>
                  </a:cubicBezTo>
                  <a:cubicBezTo>
                    <a:pt x="62" y="64"/>
                    <a:pt x="62" y="64"/>
                    <a:pt x="62" y="64"/>
                  </a:cubicBezTo>
                  <a:cubicBezTo>
                    <a:pt x="62" y="66"/>
                    <a:pt x="62" y="66"/>
                    <a:pt x="62" y="66"/>
                  </a:cubicBezTo>
                  <a:cubicBezTo>
                    <a:pt x="63" y="68"/>
                    <a:pt x="63" y="68"/>
                    <a:pt x="63" y="68"/>
                  </a:cubicBezTo>
                  <a:cubicBezTo>
                    <a:pt x="64" y="74"/>
                    <a:pt x="64" y="74"/>
                    <a:pt x="64" y="74"/>
                  </a:cubicBezTo>
                  <a:cubicBezTo>
                    <a:pt x="58" y="77"/>
                    <a:pt x="58" y="77"/>
                    <a:pt x="58" y="77"/>
                  </a:cubicBezTo>
                  <a:cubicBezTo>
                    <a:pt x="55" y="73"/>
                    <a:pt x="55" y="73"/>
                    <a:pt x="55" y="73"/>
                  </a:cubicBezTo>
                  <a:cubicBezTo>
                    <a:pt x="46" y="62"/>
                    <a:pt x="46" y="62"/>
                    <a:pt x="46" y="62"/>
                  </a:cubicBezTo>
                  <a:cubicBezTo>
                    <a:pt x="44" y="64"/>
                    <a:pt x="44" y="64"/>
                    <a:pt x="44" y="64"/>
                  </a:cubicBezTo>
                  <a:cubicBezTo>
                    <a:pt x="41" y="67"/>
                    <a:pt x="41" y="67"/>
                    <a:pt x="41" y="67"/>
                  </a:cubicBezTo>
                  <a:cubicBezTo>
                    <a:pt x="36" y="66"/>
                    <a:pt x="36" y="66"/>
                    <a:pt x="36" y="66"/>
                  </a:cubicBezTo>
                  <a:cubicBezTo>
                    <a:pt x="35" y="65"/>
                    <a:pt x="35" y="65"/>
                    <a:pt x="35" y="65"/>
                  </a:cubicBezTo>
                  <a:cubicBezTo>
                    <a:pt x="33" y="61"/>
                    <a:pt x="33" y="61"/>
                    <a:pt x="33" y="61"/>
                  </a:cubicBezTo>
                  <a:cubicBezTo>
                    <a:pt x="36" y="59"/>
                    <a:pt x="36" y="59"/>
                    <a:pt x="36" y="59"/>
                  </a:cubicBezTo>
                  <a:cubicBezTo>
                    <a:pt x="35" y="57"/>
                    <a:pt x="35" y="57"/>
                    <a:pt x="35" y="57"/>
                  </a:cubicBezTo>
                  <a:cubicBezTo>
                    <a:pt x="33" y="60"/>
                    <a:pt x="33" y="60"/>
                    <a:pt x="33" y="60"/>
                  </a:cubicBezTo>
                  <a:cubicBezTo>
                    <a:pt x="31" y="56"/>
                    <a:pt x="31" y="56"/>
                    <a:pt x="31" y="56"/>
                  </a:cubicBezTo>
                  <a:cubicBezTo>
                    <a:pt x="36" y="56"/>
                    <a:pt x="36" y="56"/>
                    <a:pt x="36" y="56"/>
                  </a:cubicBezTo>
                  <a:cubicBezTo>
                    <a:pt x="36" y="54"/>
                    <a:pt x="36" y="54"/>
                    <a:pt x="36" y="54"/>
                  </a:cubicBezTo>
                  <a:cubicBezTo>
                    <a:pt x="31" y="56"/>
                    <a:pt x="31" y="56"/>
                    <a:pt x="31" y="56"/>
                  </a:cubicBezTo>
                  <a:cubicBezTo>
                    <a:pt x="30" y="54"/>
                    <a:pt x="30" y="54"/>
                    <a:pt x="30" y="54"/>
                  </a:cubicBezTo>
                  <a:cubicBezTo>
                    <a:pt x="30" y="53"/>
                    <a:pt x="30" y="53"/>
                    <a:pt x="30" y="53"/>
                  </a:cubicBezTo>
                  <a:cubicBezTo>
                    <a:pt x="30" y="53"/>
                    <a:pt x="30" y="53"/>
                    <a:pt x="30" y="53"/>
                  </a:cubicBezTo>
                  <a:cubicBezTo>
                    <a:pt x="38" y="47"/>
                    <a:pt x="38" y="47"/>
                    <a:pt x="38" y="47"/>
                  </a:cubicBezTo>
                  <a:cubicBezTo>
                    <a:pt x="41" y="41"/>
                    <a:pt x="41" y="41"/>
                    <a:pt x="41" y="41"/>
                  </a:cubicBezTo>
                  <a:cubicBezTo>
                    <a:pt x="44" y="31"/>
                    <a:pt x="44" y="31"/>
                    <a:pt x="44" y="31"/>
                  </a:cubicBezTo>
                  <a:cubicBezTo>
                    <a:pt x="38" y="33"/>
                    <a:pt x="38" y="33"/>
                    <a:pt x="38" y="33"/>
                  </a:cubicBezTo>
                  <a:cubicBezTo>
                    <a:pt x="41" y="31"/>
                    <a:pt x="41" y="31"/>
                    <a:pt x="41" y="31"/>
                  </a:cubicBezTo>
                  <a:cubicBezTo>
                    <a:pt x="40" y="30"/>
                    <a:pt x="40" y="30"/>
                    <a:pt x="40" y="30"/>
                  </a:cubicBezTo>
                  <a:cubicBezTo>
                    <a:pt x="42" y="28"/>
                    <a:pt x="42" y="28"/>
                    <a:pt x="42" y="28"/>
                  </a:cubicBezTo>
                  <a:cubicBezTo>
                    <a:pt x="44" y="30"/>
                    <a:pt x="44" y="30"/>
                    <a:pt x="44" y="30"/>
                  </a:cubicBezTo>
                  <a:cubicBezTo>
                    <a:pt x="46" y="26"/>
                    <a:pt x="46" y="26"/>
                    <a:pt x="46" y="26"/>
                  </a:cubicBezTo>
                  <a:cubicBezTo>
                    <a:pt x="51" y="23"/>
                    <a:pt x="51" y="23"/>
                    <a:pt x="51" y="23"/>
                  </a:cubicBezTo>
                  <a:cubicBezTo>
                    <a:pt x="54" y="23"/>
                    <a:pt x="56" y="23"/>
                    <a:pt x="58" y="23"/>
                  </a:cubicBezTo>
                  <a:cubicBezTo>
                    <a:pt x="59" y="23"/>
                    <a:pt x="60" y="23"/>
                    <a:pt x="61" y="23"/>
                  </a:cubicBezTo>
                  <a:cubicBezTo>
                    <a:pt x="65" y="24"/>
                    <a:pt x="65" y="24"/>
                    <a:pt x="65" y="24"/>
                  </a:cubicBezTo>
                  <a:cubicBezTo>
                    <a:pt x="63" y="25"/>
                    <a:pt x="63" y="25"/>
                    <a:pt x="63" y="25"/>
                  </a:cubicBezTo>
                  <a:cubicBezTo>
                    <a:pt x="62" y="25"/>
                    <a:pt x="62" y="25"/>
                    <a:pt x="62" y="25"/>
                  </a:cubicBezTo>
                  <a:cubicBezTo>
                    <a:pt x="69" y="27"/>
                    <a:pt x="77" y="29"/>
                    <a:pt x="84" y="31"/>
                  </a:cubicBezTo>
                  <a:cubicBezTo>
                    <a:pt x="87" y="32"/>
                    <a:pt x="87" y="32"/>
                    <a:pt x="87" y="32"/>
                  </a:cubicBezTo>
                  <a:cubicBezTo>
                    <a:pt x="90" y="34"/>
                    <a:pt x="90" y="34"/>
                    <a:pt x="90" y="34"/>
                  </a:cubicBezTo>
                  <a:cubicBezTo>
                    <a:pt x="90" y="35"/>
                    <a:pt x="90" y="35"/>
                    <a:pt x="90" y="35"/>
                  </a:cubicBezTo>
                  <a:cubicBezTo>
                    <a:pt x="88" y="37"/>
                    <a:pt x="88" y="37"/>
                    <a:pt x="88" y="37"/>
                  </a:cubicBezTo>
                  <a:cubicBezTo>
                    <a:pt x="87" y="37"/>
                    <a:pt x="87" y="37"/>
                    <a:pt x="87" y="37"/>
                  </a:cubicBezTo>
                  <a:cubicBezTo>
                    <a:pt x="75" y="34"/>
                    <a:pt x="75" y="34"/>
                    <a:pt x="75" y="34"/>
                  </a:cubicBezTo>
                  <a:cubicBezTo>
                    <a:pt x="82" y="38"/>
                    <a:pt x="82" y="38"/>
                    <a:pt x="82" y="38"/>
                  </a:cubicBezTo>
                  <a:cubicBezTo>
                    <a:pt x="85" y="41"/>
                    <a:pt x="85" y="41"/>
                    <a:pt x="85" y="41"/>
                  </a:cubicBezTo>
                  <a:cubicBezTo>
                    <a:pt x="85" y="42"/>
                    <a:pt x="85" y="42"/>
                    <a:pt x="85" y="42"/>
                  </a:cubicBezTo>
                  <a:cubicBezTo>
                    <a:pt x="93" y="44"/>
                    <a:pt x="93" y="44"/>
                    <a:pt x="93" y="44"/>
                  </a:cubicBezTo>
                  <a:cubicBezTo>
                    <a:pt x="89" y="42"/>
                    <a:pt x="89" y="42"/>
                    <a:pt x="89" y="42"/>
                  </a:cubicBezTo>
                  <a:cubicBezTo>
                    <a:pt x="88" y="40"/>
                    <a:pt x="88" y="40"/>
                    <a:pt x="88" y="40"/>
                  </a:cubicBezTo>
                  <a:cubicBezTo>
                    <a:pt x="95" y="42"/>
                    <a:pt x="95" y="42"/>
                    <a:pt x="95" y="42"/>
                  </a:cubicBezTo>
                  <a:cubicBezTo>
                    <a:pt x="91" y="39"/>
                    <a:pt x="91" y="39"/>
                    <a:pt x="91" y="39"/>
                  </a:cubicBezTo>
                  <a:cubicBezTo>
                    <a:pt x="93" y="36"/>
                    <a:pt x="93" y="36"/>
                    <a:pt x="93" y="36"/>
                  </a:cubicBezTo>
                  <a:cubicBezTo>
                    <a:pt x="98" y="37"/>
                    <a:pt x="98" y="37"/>
                    <a:pt x="98" y="37"/>
                  </a:cubicBezTo>
                  <a:cubicBezTo>
                    <a:pt x="96" y="35"/>
                    <a:pt x="96" y="35"/>
                    <a:pt x="96" y="35"/>
                  </a:cubicBezTo>
                  <a:cubicBezTo>
                    <a:pt x="91" y="31"/>
                    <a:pt x="91" y="31"/>
                    <a:pt x="91" y="31"/>
                  </a:cubicBezTo>
                  <a:cubicBezTo>
                    <a:pt x="90" y="30"/>
                    <a:pt x="90" y="30"/>
                    <a:pt x="90" y="30"/>
                  </a:cubicBezTo>
                  <a:cubicBezTo>
                    <a:pt x="88" y="29"/>
                    <a:pt x="88" y="29"/>
                    <a:pt x="88" y="29"/>
                  </a:cubicBezTo>
                  <a:cubicBezTo>
                    <a:pt x="91" y="29"/>
                    <a:pt x="91" y="29"/>
                    <a:pt x="91" y="29"/>
                  </a:cubicBezTo>
                  <a:cubicBezTo>
                    <a:pt x="94" y="30"/>
                    <a:pt x="94" y="30"/>
                    <a:pt x="94" y="30"/>
                  </a:cubicBezTo>
                  <a:cubicBezTo>
                    <a:pt x="94" y="30"/>
                    <a:pt x="94" y="30"/>
                    <a:pt x="94" y="30"/>
                  </a:cubicBezTo>
                  <a:cubicBezTo>
                    <a:pt x="95" y="31"/>
                    <a:pt x="95" y="31"/>
                    <a:pt x="95" y="31"/>
                  </a:cubicBezTo>
                  <a:cubicBezTo>
                    <a:pt x="95" y="32"/>
                    <a:pt x="95" y="32"/>
                    <a:pt x="95" y="32"/>
                  </a:cubicBezTo>
                  <a:cubicBezTo>
                    <a:pt x="94" y="33"/>
                    <a:pt x="94" y="33"/>
                    <a:pt x="94" y="33"/>
                  </a:cubicBezTo>
                  <a:cubicBezTo>
                    <a:pt x="94" y="33"/>
                    <a:pt x="94" y="33"/>
                    <a:pt x="94" y="33"/>
                  </a:cubicBezTo>
                  <a:cubicBezTo>
                    <a:pt x="99" y="35"/>
                    <a:pt x="99" y="35"/>
                    <a:pt x="99" y="35"/>
                  </a:cubicBezTo>
                  <a:cubicBezTo>
                    <a:pt x="98" y="31"/>
                    <a:pt x="98" y="31"/>
                    <a:pt x="98" y="31"/>
                  </a:cubicBezTo>
                  <a:cubicBezTo>
                    <a:pt x="101" y="27"/>
                    <a:pt x="101" y="27"/>
                    <a:pt x="101" y="27"/>
                  </a:cubicBezTo>
                  <a:cubicBezTo>
                    <a:pt x="102" y="27"/>
                    <a:pt x="102" y="27"/>
                    <a:pt x="102" y="27"/>
                  </a:cubicBezTo>
                  <a:cubicBezTo>
                    <a:pt x="102" y="27"/>
                    <a:pt x="102" y="27"/>
                    <a:pt x="102" y="27"/>
                  </a:cubicBezTo>
                  <a:cubicBezTo>
                    <a:pt x="106" y="29"/>
                    <a:pt x="106" y="29"/>
                    <a:pt x="106" y="29"/>
                  </a:cubicBezTo>
                  <a:cubicBezTo>
                    <a:pt x="108" y="26"/>
                    <a:pt x="108" y="26"/>
                    <a:pt x="108" y="26"/>
                  </a:cubicBezTo>
                  <a:cubicBezTo>
                    <a:pt x="111" y="28"/>
                    <a:pt x="111" y="28"/>
                    <a:pt x="111" y="28"/>
                  </a:cubicBezTo>
                  <a:cubicBezTo>
                    <a:pt x="110" y="26"/>
                    <a:pt x="110" y="26"/>
                    <a:pt x="110" y="26"/>
                  </a:cubicBezTo>
                  <a:cubicBezTo>
                    <a:pt x="108" y="24"/>
                    <a:pt x="108" y="24"/>
                    <a:pt x="108" y="24"/>
                  </a:cubicBezTo>
                  <a:cubicBezTo>
                    <a:pt x="106" y="24"/>
                    <a:pt x="106" y="24"/>
                    <a:pt x="106" y="24"/>
                  </a:cubicBezTo>
                  <a:cubicBezTo>
                    <a:pt x="104" y="23"/>
                    <a:pt x="104" y="23"/>
                    <a:pt x="104" y="23"/>
                  </a:cubicBezTo>
                  <a:cubicBezTo>
                    <a:pt x="103" y="22"/>
                    <a:pt x="103" y="22"/>
                    <a:pt x="103" y="22"/>
                  </a:cubicBezTo>
                  <a:cubicBezTo>
                    <a:pt x="103" y="22"/>
                    <a:pt x="103" y="22"/>
                    <a:pt x="103" y="22"/>
                  </a:cubicBezTo>
                  <a:cubicBezTo>
                    <a:pt x="109" y="24"/>
                    <a:pt x="116" y="26"/>
                    <a:pt x="122" y="28"/>
                  </a:cubicBezTo>
                  <a:cubicBezTo>
                    <a:pt x="120" y="26"/>
                    <a:pt x="120" y="26"/>
                    <a:pt x="120" y="26"/>
                  </a:cubicBezTo>
                  <a:cubicBezTo>
                    <a:pt x="117" y="25"/>
                    <a:pt x="117" y="25"/>
                    <a:pt x="117" y="25"/>
                  </a:cubicBezTo>
                  <a:cubicBezTo>
                    <a:pt x="115" y="24"/>
                    <a:pt x="115" y="24"/>
                    <a:pt x="115" y="24"/>
                  </a:cubicBezTo>
                  <a:cubicBezTo>
                    <a:pt x="114" y="23"/>
                    <a:pt x="114" y="23"/>
                    <a:pt x="114" y="23"/>
                  </a:cubicBezTo>
                  <a:cubicBezTo>
                    <a:pt x="109" y="19"/>
                    <a:pt x="109" y="19"/>
                    <a:pt x="109" y="19"/>
                  </a:cubicBezTo>
                  <a:cubicBezTo>
                    <a:pt x="106" y="15"/>
                    <a:pt x="106" y="15"/>
                    <a:pt x="106" y="15"/>
                  </a:cubicBezTo>
                  <a:cubicBezTo>
                    <a:pt x="108" y="15"/>
                    <a:pt x="108" y="15"/>
                    <a:pt x="108" y="15"/>
                  </a:cubicBezTo>
                  <a:cubicBezTo>
                    <a:pt x="110" y="15"/>
                    <a:pt x="110" y="15"/>
                    <a:pt x="110" y="15"/>
                  </a:cubicBezTo>
                  <a:cubicBezTo>
                    <a:pt x="111" y="15"/>
                    <a:pt x="111" y="15"/>
                    <a:pt x="111" y="15"/>
                  </a:cubicBezTo>
                  <a:cubicBezTo>
                    <a:pt x="112" y="17"/>
                    <a:pt x="112" y="17"/>
                    <a:pt x="112" y="17"/>
                  </a:cubicBezTo>
                  <a:cubicBezTo>
                    <a:pt x="114" y="18"/>
                    <a:pt x="114" y="18"/>
                    <a:pt x="114" y="18"/>
                  </a:cubicBezTo>
                  <a:cubicBezTo>
                    <a:pt x="126" y="26"/>
                    <a:pt x="126" y="26"/>
                    <a:pt x="126" y="26"/>
                  </a:cubicBezTo>
                  <a:cubicBezTo>
                    <a:pt x="127" y="28"/>
                    <a:pt x="127" y="28"/>
                    <a:pt x="127" y="28"/>
                  </a:cubicBezTo>
                  <a:cubicBezTo>
                    <a:pt x="129" y="30"/>
                    <a:pt x="129" y="30"/>
                    <a:pt x="129" y="30"/>
                  </a:cubicBezTo>
                  <a:cubicBezTo>
                    <a:pt x="129" y="32"/>
                    <a:pt x="129" y="32"/>
                    <a:pt x="129" y="32"/>
                  </a:cubicBezTo>
                  <a:cubicBezTo>
                    <a:pt x="132" y="33"/>
                    <a:pt x="132" y="33"/>
                    <a:pt x="132" y="33"/>
                  </a:cubicBezTo>
                  <a:cubicBezTo>
                    <a:pt x="130" y="29"/>
                    <a:pt x="130" y="29"/>
                    <a:pt x="130" y="29"/>
                  </a:cubicBezTo>
                  <a:cubicBezTo>
                    <a:pt x="126" y="25"/>
                    <a:pt x="126" y="25"/>
                    <a:pt x="126" y="25"/>
                  </a:cubicBezTo>
                  <a:cubicBezTo>
                    <a:pt x="126" y="25"/>
                    <a:pt x="126" y="25"/>
                    <a:pt x="126" y="25"/>
                  </a:cubicBezTo>
                  <a:cubicBezTo>
                    <a:pt x="124" y="25"/>
                    <a:pt x="124" y="25"/>
                    <a:pt x="124" y="25"/>
                  </a:cubicBezTo>
                  <a:cubicBezTo>
                    <a:pt x="123" y="23"/>
                    <a:pt x="123" y="23"/>
                    <a:pt x="123" y="23"/>
                  </a:cubicBezTo>
                  <a:cubicBezTo>
                    <a:pt x="122" y="23"/>
                    <a:pt x="122" y="23"/>
                    <a:pt x="122" y="23"/>
                  </a:cubicBezTo>
                  <a:cubicBezTo>
                    <a:pt x="119" y="20"/>
                    <a:pt x="119" y="20"/>
                    <a:pt x="119" y="20"/>
                  </a:cubicBezTo>
                  <a:cubicBezTo>
                    <a:pt x="115" y="18"/>
                    <a:pt x="115" y="18"/>
                    <a:pt x="115" y="18"/>
                  </a:cubicBezTo>
                  <a:cubicBezTo>
                    <a:pt x="114" y="16"/>
                    <a:pt x="114" y="16"/>
                    <a:pt x="114" y="16"/>
                  </a:cubicBezTo>
                  <a:cubicBezTo>
                    <a:pt x="114" y="15"/>
                    <a:pt x="114" y="15"/>
                    <a:pt x="114" y="15"/>
                  </a:cubicBezTo>
                  <a:cubicBezTo>
                    <a:pt x="115" y="17"/>
                    <a:pt x="115" y="17"/>
                    <a:pt x="115" y="17"/>
                  </a:cubicBezTo>
                  <a:cubicBezTo>
                    <a:pt x="117" y="18"/>
                    <a:pt x="117" y="18"/>
                    <a:pt x="117" y="18"/>
                  </a:cubicBezTo>
                  <a:cubicBezTo>
                    <a:pt x="121" y="19"/>
                    <a:pt x="121" y="19"/>
                    <a:pt x="121" y="19"/>
                  </a:cubicBezTo>
                  <a:cubicBezTo>
                    <a:pt x="117" y="17"/>
                    <a:pt x="117" y="17"/>
                    <a:pt x="117" y="17"/>
                  </a:cubicBezTo>
                  <a:cubicBezTo>
                    <a:pt x="116" y="16"/>
                    <a:pt x="116" y="16"/>
                    <a:pt x="116" y="16"/>
                  </a:cubicBezTo>
                  <a:cubicBezTo>
                    <a:pt x="116" y="16"/>
                    <a:pt x="116" y="16"/>
                    <a:pt x="117" y="16"/>
                  </a:cubicBezTo>
                  <a:cubicBezTo>
                    <a:pt x="117" y="16"/>
                    <a:pt x="117" y="16"/>
                    <a:pt x="118" y="16"/>
                  </a:cubicBezTo>
                  <a:cubicBezTo>
                    <a:pt x="117" y="15"/>
                    <a:pt x="117" y="15"/>
                    <a:pt x="117" y="15"/>
                  </a:cubicBezTo>
                  <a:cubicBezTo>
                    <a:pt x="122" y="17"/>
                    <a:pt x="122" y="17"/>
                    <a:pt x="122" y="17"/>
                  </a:cubicBezTo>
                  <a:cubicBezTo>
                    <a:pt x="122" y="16"/>
                    <a:pt x="122" y="16"/>
                    <a:pt x="122" y="16"/>
                  </a:cubicBezTo>
                  <a:cubicBezTo>
                    <a:pt x="119" y="15"/>
                    <a:pt x="119" y="15"/>
                    <a:pt x="119" y="15"/>
                  </a:cubicBezTo>
                  <a:cubicBezTo>
                    <a:pt x="115" y="13"/>
                    <a:pt x="115" y="13"/>
                    <a:pt x="115" y="13"/>
                  </a:cubicBezTo>
                  <a:cubicBezTo>
                    <a:pt x="115" y="13"/>
                    <a:pt x="115" y="13"/>
                    <a:pt x="115" y="13"/>
                  </a:cubicBezTo>
                  <a:cubicBezTo>
                    <a:pt x="114" y="12"/>
                    <a:pt x="114" y="12"/>
                    <a:pt x="114" y="12"/>
                  </a:cubicBezTo>
                  <a:cubicBezTo>
                    <a:pt x="117" y="10"/>
                    <a:pt x="117" y="10"/>
                    <a:pt x="117" y="10"/>
                  </a:cubicBezTo>
                  <a:cubicBezTo>
                    <a:pt x="115" y="9"/>
                    <a:pt x="115" y="9"/>
                    <a:pt x="115" y="9"/>
                  </a:cubicBezTo>
                  <a:cubicBezTo>
                    <a:pt x="113" y="7"/>
                    <a:pt x="113" y="7"/>
                    <a:pt x="113" y="7"/>
                  </a:cubicBezTo>
                  <a:cubicBezTo>
                    <a:pt x="115" y="6"/>
                    <a:pt x="116" y="5"/>
                    <a:pt x="117" y="4"/>
                  </a:cubicBezTo>
                  <a:cubicBezTo>
                    <a:pt x="116" y="3"/>
                    <a:pt x="116" y="3"/>
                    <a:pt x="116" y="3"/>
                  </a:cubicBezTo>
                  <a:cubicBezTo>
                    <a:pt x="116" y="3"/>
                    <a:pt x="116" y="3"/>
                    <a:pt x="117" y="3"/>
                  </a:cubicBezTo>
                  <a:cubicBezTo>
                    <a:pt x="115" y="2"/>
                    <a:pt x="115" y="2"/>
                    <a:pt x="115" y="2"/>
                  </a:cubicBezTo>
                  <a:cubicBezTo>
                    <a:pt x="114" y="0"/>
                    <a:pt x="114" y="0"/>
                    <a:pt x="114" y="0"/>
                  </a:cubicBezTo>
                  <a:cubicBezTo>
                    <a:pt x="118" y="1"/>
                    <a:pt x="118" y="1"/>
                    <a:pt x="118" y="1"/>
                  </a:cubicBezTo>
                  <a:cubicBezTo>
                    <a:pt x="119" y="2"/>
                    <a:pt x="119" y="2"/>
                    <a:pt x="119" y="2"/>
                  </a:cubicBezTo>
                  <a:cubicBezTo>
                    <a:pt x="121" y="1"/>
                    <a:pt x="121" y="1"/>
                    <a:pt x="121" y="1"/>
                  </a:cubicBezTo>
                  <a:cubicBezTo>
                    <a:pt x="124" y="3"/>
                    <a:pt x="124" y="3"/>
                    <a:pt x="124" y="3"/>
                  </a:cubicBezTo>
                  <a:cubicBezTo>
                    <a:pt x="125" y="3"/>
                    <a:pt x="125" y="3"/>
                    <a:pt x="125" y="3"/>
                  </a:cubicBezTo>
                  <a:cubicBezTo>
                    <a:pt x="127" y="4"/>
                    <a:pt x="127" y="4"/>
                    <a:pt x="127" y="4"/>
                  </a:cubicBezTo>
                  <a:cubicBezTo>
                    <a:pt x="129" y="6"/>
                    <a:pt x="129" y="6"/>
                    <a:pt x="129" y="6"/>
                  </a:cubicBezTo>
                  <a:cubicBezTo>
                    <a:pt x="132" y="10"/>
                    <a:pt x="132" y="10"/>
                    <a:pt x="132" y="10"/>
                  </a:cubicBezTo>
                  <a:cubicBezTo>
                    <a:pt x="132" y="9"/>
                    <a:pt x="132" y="9"/>
                    <a:pt x="132" y="9"/>
                  </a:cubicBezTo>
                  <a:cubicBezTo>
                    <a:pt x="130" y="8"/>
                    <a:pt x="130" y="8"/>
                    <a:pt x="130" y="8"/>
                  </a:cubicBezTo>
                  <a:cubicBezTo>
                    <a:pt x="134" y="8"/>
                    <a:pt x="134" y="8"/>
                    <a:pt x="134" y="8"/>
                  </a:cubicBezTo>
                  <a:cubicBezTo>
                    <a:pt x="137" y="9"/>
                    <a:pt x="137" y="9"/>
                    <a:pt x="137" y="9"/>
                  </a:cubicBezTo>
                  <a:cubicBezTo>
                    <a:pt x="138" y="9"/>
                    <a:pt x="138" y="9"/>
                    <a:pt x="138" y="8"/>
                  </a:cubicBezTo>
                  <a:cubicBezTo>
                    <a:pt x="136" y="7"/>
                    <a:pt x="136" y="7"/>
                    <a:pt x="136" y="7"/>
                  </a:cubicBezTo>
                  <a:cubicBezTo>
                    <a:pt x="138" y="7"/>
                    <a:pt x="138" y="7"/>
                    <a:pt x="138" y="7"/>
                  </a:cubicBezTo>
                  <a:cubicBezTo>
                    <a:pt x="140" y="9"/>
                    <a:pt x="140" y="9"/>
                    <a:pt x="140" y="9"/>
                  </a:cubicBezTo>
                  <a:cubicBezTo>
                    <a:pt x="142" y="10"/>
                    <a:pt x="142" y="10"/>
                    <a:pt x="142" y="10"/>
                  </a:cubicBezTo>
                  <a:cubicBezTo>
                    <a:pt x="142" y="10"/>
                    <a:pt x="142" y="10"/>
                    <a:pt x="142" y="10"/>
                  </a:cubicBezTo>
                  <a:cubicBezTo>
                    <a:pt x="144" y="11"/>
                    <a:pt x="144" y="11"/>
                    <a:pt x="144" y="11"/>
                  </a:cubicBezTo>
                  <a:cubicBezTo>
                    <a:pt x="147" y="13"/>
                    <a:pt x="147" y="13"/>
                    <a:pt x="147" y="13"/>
                  </a:cubicBezTo>
                  <a:cubicBezTo>
                    <a:pt x="143" y="10"/>
                    <a:pt x="143" y="10"/>
                    <a:pt x="143" y="10"/>
                  </a:cubicBezTo>
                  <a:cubicBezTo>
                    <a:pt x="144" y="10"/>
                    <a:pt x="144" y="10"/>
                    <a:pt x="144" y="10"/>
                  </a:cubicBezTo>
                  <a:cubicBezTo>
                    <a:pt x="142" y="8"/>
                    <a:pt x="142" y="8"/>
                    <a:pt x="142" y="8"/>
                  </a:cubicBezTo>
                  <a:cubicBezTo>
                    <a:pt x="142" y="8"/>
                    <a:pt x="142" y="8"/>
                    <a:pt x="142" y="8"/>
                  </a:cubicBezTo>
                  <a:cubicBezTo>
                    <a:pt x="141" y="7"/>
                    <a:pt x="141" y="7"/>
                    <a:pt x="141" y="7"/>
                  </a:cubicBezTo>
                  <a:cubicBezTo>
                    <a:pt x="139" y="6"/>
                    <a:pt x="139" y="6"/>
                    <a:pt x="139" y="6"/>
                  </a:cubicBezTo>
                  <a:cubicBezTo>
                    <a:pt x="140" y="7"/>
                    <a:pt x="140" y="7"/>
                    <a:pt x="140" y="7"/>
                  </a:cubicBezTo>
                  <a:cubicBezTo>
                    <a:pt x="150" y="15"/>
                    <a:pt x="163" y="26"/>
                    <a:pt x="172" y="36"/>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5" name="Freeform 146"/>
            <p:cNvSpPr>
              <a:spLocks/>
            </p:cNvSpPr>
            <p:nvPr/>
          </p:nvSpPr>
          <p:spPr bwMode="auto">
            <a:xfrm>
              <a:off x="5602289" y="4140201"/>
              <a:ext cx="146050" cy="228600"/>
            </a:xfrm>
            <a:custGeom>
              <a:avLst/>
              <a:gdLst/>
              <a:ahLst/>
              <a:cxnLst>
                <a:cxn ang="0">
                  <a:pos x="34" y="19"/>
                </a:cxn>
                <a:cxn ang="0">
                  <a:pos x="34" y="17"/>
                </a:cxn>
                <a:cxn ang="0">
                  <a:pos x="7" y="57"/>
                </a:cxn>
                <a:cxn ang="0">
                  <a:pos x="6" y="60"/>
                </a:cxn>
                <a:cxn ang="0">
                  <a:pos x="3" y="60"/>
                </a:cxn>
                <a:cxn ang="0">
                  <a:pos x="0" y="61"/>
                </a:cxn>
                <a:cxn ang="0">
                  <a:pos x="0" y="57"/>
                </a:cxn>
                <a:cxn ang="0">
                  <a:pos x="5" y="46"/>
                </a:cxn>
                <a:cxn ang="0">
                  <a:pos x="12" y="38"/>
                </a:cxn>
                <a:cxn ang="0">
                  <a:pos x="16" y="26"/>
                </a:cxn>
                <a:cxn ang="0">
                  <a:pos x="20" y="21"/>
                </a:cxn>
                <a:cxn ang="0">
                  <a:pos x="31" y="14"/>
                </a:cxn>
                <a:cxn ang="0">
                  <a:pos x="33" y="8"/>
                </a:cxn>
                <a:cxn ang="0">
                  <a:pos x="35" y="7"/>
                </a:cxn>
                <a:cxn ang="0">
                  <a:pos x="36" y="7"/>
                </a:cxn>
                <a:cxn ang="0">
                  <a:pos x="39" y="0"/>
                </a:cxn>
                <a:cxn ang="0">
                  <a:pos x="35" y="16"/>
                </a:cxn>
                <a:cxn ang="0">
                  <a:pos x="34" y="19"/>
                </a:cxn>
              </a:cxnLst>
              <a:rect l="0" t="0" r="r" b="b"/>
              <a:pathLst>
                <a:path w="39" h="61">
                  <a:moveTo>
                    <a:pt x="34" y="19"/>
                  </a:moveTo>
                  <a:cubicBezTo>
                    <a:pt x="34" y="17"/>
                    <a:pt x="34" y="17"/>
                    <a:pt x="34" y="17"/>
                  </a:cubicBezTo>
                  <a:cubicBezTo>
                    <a:pt x="26" y="29"/>
                    <a:pt x="16" y="45"/>
                    <a:pt x="7" y="57"/>
                  </a:cubicBezTo>
                  <a:cubicBezTo>
                    <a:pt x="6" y="60"/>
                    <a:pt x="6" y="60"/>
                    <a:pt x="6" y="60"/>
                  </a:cubicBezTo>
                  <a:cubicBezTo>
                    <a:pt x="3" y="60"/>
                    <a:pt x="3" y="60"/>
                    <a:pt x="3" y="60"/>
                  </a:cubicBezTo>
                  <a:cubicBezTo>
                    <a:pt x="0" y="61"/>
                    <a:pt x="0" y="61"/>
                    <a:pt x="0" y="61"/>
                  </a:cubicBezTo>
                  <a:cubicBezTo>
                    <a:pt x="0" y="57"/>
                    <a:pt x="0" y="57"/>
                    <a:pt x="0" y="57"/>
                  </a:cubicBezTo>
                  <a:cubicBezTo>
                    <a:pt x="5" y="46"/>
                    <a:pt x="5" y="46"/>
                    <a:pt x="5" y="46"/>
                  </a:cubicBezTo>
                  <a:cubicBezTo>
                    <a:pt x="12" y="38"/>
                    <a:pt x="12" y="38"/>
                    <a:pt x="12" y="38"/>
                  </a:cubicBezTo>
                  <a:cubicBezTo>
                    <a:pt x="16" y="26"/>
                    <a:pt x="16" y="26"/>
                    <a:pt x="16" y="26"/>
                  </a:cubicBezTo>
                  <a:cubicBezTo>
                    <a:pt x="20" y="21"/>
                    <a:pt x="20" y="21"/>
                    <a:pt x="20" y="21"/>
                  </a:cubicBezTo>
                  <a:cubicBezTo>
                    <a:pt x="31" y="14"/>
                    <a:pt x="31" y="14"/>
                    <a:pt x="31" y="14"/>
                  </a:cubicBezTo>
                  <a:cubicBezTo>
                    <a:pt x="33" y="8"/>
                    <a:pt x="33" y="8"/>
                    <a:pt x="33" y="8"/>
                  </a:cubicBezTo>
                  <a:cubicBezTo>
                    <a:pt x="35" y="7"/>
                    <a:pt x="35" y="7"/>
                    <a:pt x="35" y="7"/>
                  </a:cubicBezTo>
                  <a:cubicBezTo>
                    <a:pt x="36" y="7"/>
                    <a:pt x="36" y="7"/>
                    <a:pt x="36" y="7"/>
                  </a:cubicBezTo>
                  <a:cubicBezTo>
                    <a:pt x="39" y="0"/>
                    <a:pt x="39" y="0"/>
                    <a:pt x="39" y="0"/>
                  </a:cubicBezTo>
                  <a:cubicBezTo>
                    <a:pt x="35" y="16"/>
                    <a:pt x="35" y="16"/>
                    <a:pt x="35" y="16"/>
                  </a:cubicBezTo>
                  <a:cubicBezTo>
                    <a:pt x="34" y="19"/>
                    <a:pt x="34" y="19"/>
                    <a:pt x="34" y="19"/>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6" name="Freeform 147"/>
            <p:cNvSpPr>
              <a:spLocks/>
            </p:cNvSpPr>
            <p:nvPr/>
          </p:nvSpPr>
          <p:spPr bwMode="auto">
            <a:xfrm>
              <a:off x="6018214" y="3694114"/>
              <a:ext cx="11113" cy="77788"/>
            </a:xfrm>
            <a:custGeom>
              <a:avLst/>
              <a:gdLst/>
              <a:ahLst/>
              <a:cxnLst>
                <a:cxn ang="0">
                  <a:pos x="3" y="47"/>
                </a:cxn>
                <a:cxn ang="0">
                  <a:pos x="0" y="49"/>
                </a:cxn>
                <a:cxn ang="0">
                  <a:pos x="0" y="49"/>
                </a:cxn>
                <a:cxn ang="0">
                  <a:pos x="3" y="23"/>
                </a:cxn>
                <a:cxn ang="0">
                  <a:pos x="3" y="9"/>
                </a:cxn>
                <a:cxn ang="0">
                  <a:pos x="5" y="0"/>
                </a:cxn>
                <a:cxn ang="0">
                  <a:pos x="5" y="4"/>
                </a:cxn>
                <a:cxn ang="0">
                  <a:pos x="7" y="28"/>
                </a:cxn>
                <a:cxn ang="0">
                  <a:pos x="3" y="47"/>
                </a:cxn>
              </a:cxnLst>
              <a:rect l="0" t="0" r="r" b="b"/>
              <a:pathLst>
                <a:path w="7" h="49">
                  <a:moveTo>
                    <a:pt x="3" y="47"/>
                  </a:moveTo>
                  <a:lnTo>
                    <a:pt x="0" y="49"/>
                  </a:lnTo>
                  <a:lnTo>
                    <a:pt x="0" y="49"/>
                  </a:lnTo>
                  <a:lnTo>
                    <a:pt x="3" y="23"/>
                  </a:lnTo>
                  <a:lnTo>
                    <a:pt x="3" y="9"/>
                  </a:lnTo>
                  <a:lnTo>
                    <a:pt x="5" y="0"/>
                  </a:lnTo>
                  <a:lnTo>
                    <a:pt x="5" y="4"/>
                  </a:lnTo>
                  <a:lnTo>
                    <a:pt x="7" y="28"/>
                  </a:lnTo>
                  <a:lnTo>
                    <a:pt x="3" y="4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7" name="Freeform 148"/>
            <p:cNvSpPr>
              <a:spLocks/>
            </p:cNvSpPr>
            <p:nvPr/>
          </p:nvSpPr>
          <p:spPr bwMode="auto">
            <a:xfrm>
              <a:off x="6018214" y="3694114"/>
              <a:ext cx="11113" cy="77788"/>
            </a:xfrm>
            <a:custGeom>
              <a:avLst/>
              <a:gdLst/>
              <a:ahLst/>
              <a:cxnLst>
                <a:cxn ang="0">
                  <a:pos x="3" y="47"/>
                </a:cxn>
                <a:cxn ang="0">
                  <a:pos x="0" y="49"/>
                </a:cxn>
                <a:cxn ang="0">
                  <a:pos x="0" y="49"/>
                </a:cxn>
                <a:cxn ang="0">
                  <a:pos x="3" y="23"/>
                </a:cxn>
                <a:cxn ang="0">
                  <a:pos x="3" y="9"/>
                </a:cxn>
                <a:cxn ang="0">
                  <a:pos x="5" y="0"/>
                </a:cxn>
                <a:cxn ang="0">
                  <a:pos x="5" y="4"/>
                </a:cxn>
                <a:cxn ang="0">
                  <a:pos x="7" y="28"/>
                </a:cxn>
                <a:cxn ang="0">
                  <a:pos x="3" y="47"/>
                </a:cxn>
              </a:cxnLst>
              <a:rect l="0" t="0" r="r" b="b"/>
              <a:pathLst>
                <a:path w="7" h="49">
                  <a:moveTo>
                    <a:pt x="3" y="47"/>
                  </a:moveTo>
                  <a:lnTo>
                    <a:pt x="0" y="49"/>
                  </a:lnTo>
                  <a:lnTo>
                    <a:pt x="0" y="49"/>
                  </a:lnTo>
                  <a:lnTo>
                    <a:pt x="3" y="23"/>
                  </a:lnTo>
                  <a:lnTo>
                    <a:pt x="3" y="9"/>
                  </a:lnTo>
                  <a:lnTo>
                    <a:pt x="5" y="0"/>
                  </a:lnTo>
                  <a:lnTo>
                    <a:pt x="5" y="4"/>
                  </a:lnTo>
                  <a:lnTo>
                    <a:pt x="7" y="28"/>
                  </a:lnTo>
                  <a:lnTo>
                    <a:pt x="3" y="4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8" name="Freeform 149"/>
            <p:cNvSpPr>
              <a:spLocks/>
            </p:cNvSpPr>
            <p:nvPr/>
          </p:nvSpPr>
          <p:spPr bwMode="auto">
            <a:xfrm>
              <a:off x="5561014" y="2632076"/>
              <a:ext cx="7938" cy="4763"/>
            </a:xfrm>
            <a:custGeom>
              <a:avLst/>
              <a:gdLst/>
              <a:ahLst/>
              <a:cxnLst>
                <a:cxn ang="0">
                  <a:pos x="2" y="3"/>
                </a:cxn>
                <a:cxn ang="0">
                  <a:pos x="2" y="3"/>
                </a:cxn>
                <a:cxn ang="0">
                  <a:pos x="0" y="0"/>
                </a:cxn>
                <a:cxn ang="0">
                  <a:pos x="2" y="3"/>
                </a:cxn>
                <a:cxn ang="0">
                  <a:pos x="5" y="3"/>
                </a:cxn>
                <a:cxn ang="0">
                  <a:pos x="2" y="3"/>
                </a:cxn>
              </a:cxnLst>
              <a:rect l="0" t="0" r="r" b="b"/>
              <a:pathLst>
                <a:path w="5" h="3">
                  <a:moveTo>
                    <a:pt x="2" y="3"/>
                  </a:moveTo>
                  <a:lnTo>
                    <a:pt x="2" y="3"/>
                  </a:lnTo>
                  <a:lnTo>
                    <a:pt x="0" y="0"/>
                  </a:lnTo>
                  <a:lnTo>
                    <a:pt x="2" y="3"/>
                  </a:lnTo>
                  <a:lnTo>
                    <a:pt x="5" y="3"/>
                  </a:lnTo>
                  <a:lnTo>
                    <a:pt x="2" y="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9" name="Freeform 150"/>
            <p:cNvSpPr>
              <a:spLocks/>
            </p:cNvSpPr>
            <p:nvPr/>
          </p:nvSpPr>
          <p:spPr bwMode="auto">
            <a:xfrm>
              <a:off x="5561014" y="2632076"/>
              <a:ext cx="7938" cy="4763"/>
            </a:xfrm>
            <a:custGeom>
              <a:avLst/>
              <a:gdLst/>
              <a:ahLst/>
              <a:cxnLst>
                <a:cxn ang="0">
                  <a:pos x="2" y="3"/>
                </a:cxn>
                <a:cxn ang="0">
                  <a:pos x="2" y="3"/>
                </a:cxn>
                <a:cxn ang="0">
                  <a:pos x="0" y="0"/>
                </a:cxn>
                <a:cxn ang="0">
                  <a:pos x="2" y="3"/>
                </a:cxn>
                <a:cxn ang="0">
                  <a:pos x="5" y="3"/>
                </a:cxn>
                <a:cxn ang="0">
                  <a:pos x="2" y="3"/>
                </a:cxn>
              </a:cxnLst>
              <a:rect l="0" t="0" r="r" b="b"/>
              <a:pathLst>
                <a:path w="5" h="3">
                  <a:moveTo>
                    <a:pt x="2" y="3"/>
                  </a:moveTo>
                  <a:lnTo>
                    <a:pt x="2" y="3"/>
                  </a:lnTo>
                  <a:lnTo>
                    <a:pt x="0" y="0"/>
                  </a:lnTo>
                  <a:lnTo>
                    <a:pt x="2" y="3"/>
                  </a:lnTo>
                  <a:lnTo>
                    <a:pt x="5" y="3"/>
                  </a:lnTo>
                  <a:lnTo>
                    <a:pt x="2" y="3"/>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0" name="Freeform 151"/>
            <p:cNvSpPr>
              <a:spLocks/>
            </p:cNvSpPr>
            <p:nvPr/>
          </p:nvSpPr>
          <p:spPr bwMode="auto">
            <a:xfrm>
              <a:off x="5535614" y="2613026"/>
              <a:ext cx="17463" cy="15875"/>
            </a:xfrm>
            <a:custGeom>
              <a:avLst/>
              <a:gdLst/>
              <a:ahLst/>
              <a:cxnLst>
                <a:cxn ang="0">
                  <a:pos x="11" y="10"/>
                </a:cxn>
                <a:cxn ang="0">
                  <a:pos x="7" y="5"/>
                </a:cxn>
                <a:cxn ang="0">
                  <a:pos x="2" y="3"/>
                </a:cxn>
                <a:cxn ang="0">
                  <a:pos x="0" y="3"/>
                </a:cxn>
                <a:cxn ang="0">
                  <a:pos x="0" y="0"/>
                </a:cxn>
                <a:cxn ang="0">
                  <a:pos x="2" y="3"/>
                </a:cxn>
                <a:cxn ang="0">
                  <a:pos x="4" y="3"/>
                </a:cxn>
                <a:cxn ang="0">
                  <a:pos x="11" y="10"/>
                </a:cxn>
              </a:cxnLst>
              <a:rect l="0" t="0" r="r" b="b"/>
              <a:pathLst>
                <a:path w="11" h="10">
                  <a:moveTo>
                    <a:pt x="11" y="10"/>
                  </a:moveTo>
                  <a:lnTo>
                    <a:pt x="7" y="5"/>
                  </a:lnTo>
                  <a:lnTo>
                    <a:pt x="2" y="3"/>
                  </a:lnTo>
                  <a:lnTo>
                    <a:pt x="0" y="3"/>
                  </a:lnTo>
                  <a:lnTo>
                    <a:pt x="0" y="0"/>
                  </a:lnTo>
                  <a:lnTo>
                    <a:pt x="2" y="3"/>
                  </a:lnTo>
                  <a:lnTo>
                    <a:pt x="4" y="3"/>
                  </a:lnTo>
                  <a:lnTo>
                    <a:pt x="11" y="1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1" name="Freeform 152"/>
            <p:cNvSpPr>
              <a:spLocks/>
            </p:cNvSpPr>
            <p:nvPr/>
          </p:nvSpPr>
          <p:spPr bwMode="auto">
            <a:xfrm>
              <a:off x="5535614" y="2613026"/>
              <a:ext cx="17463" cy="15875"/>
            </a:xfrm>
            <a:custGeom>
              <a:avLst/>
              <a:gdLst/>
              <a:ahLst/>
              <a:cxnLst>
                <a:cxn ang="0">
                  <a:pos x="11" y="10"/>
                </a:cxn>
                <a:cxn ang="0">
                  <a:pos x="7" y="5"/>
                </a:cxn>
                <a:cxn ang="0">
                  <a:pos x="2" y="3"/>
                </a:cxn>
                <a:cxn ang="0">
                  <a:pos x="0" y="3"/>
                </a:cxn>
                <a:cxn ang="0">
                  <a:pos x="0" y="0"/>
                </a:cxn>
                <a:cxn ang="0">
                  <a:pos x="2" y="3"/>
                </a:cxn>
                <a:cxn ang="0">
                  <a:pos x="4" y="3"/>
                </a:cxn>
                <a:cxn ang="0">
                  <a:pos x="11" y="10"/>
                </a:cxn>
              </a:cxnLst>
              <a:rect l="0" t="0" r="r" b="b"/>
              <a:pathLst>
                <a:path w="11" h="10">
                  <a:moveTo>
                    <a:pt x="11" y="10"/>
                  </a:moveTo>
                  <a:lnTo>
                    <a:pt x="7" y="5"/>
                  </a:lnTo>
                  <a:lnTo>
                    <a:pt x="2" y="3"/>
                  </a:lnTo>
                  <a:lnTo>
                    <a:pt x="0" y="3"/>
                  </a:lnTo>
                  <a:lnTo>
                    <a:pt x="0" y="0"/>
                  </a:lnTo>
                  <a:lnTo>
                    <a:pt x="2" y="3"/>
                  </a:lnTo>
                  <a:lnTo>
                    <a:pt x="4" y="3"/>
                  </a:lnTo>
                  <a:lnTo>
                    <a:pt x="11" y="1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2" name="Freeform 153"/>
            <p:cNvSpPr>
              <a:spLocks/>
            </p:cNvSpPr>
            <p:nvPr/>
          </p:nvSpPr>
          <p:spPr bwMode="auto">
            <a:xfrm>
              <a:off x="5453064" y="2606676"/>
              <a:ext cx="17463" cy="11113"/>
            </a:xfrm>
            <a:custGeom>
              <a:avLst/>
              <a:gdLst/>
              <a:ahLst/>
              <a:cxnLst>
                <a:cxn ang="0">
                  <a:pos x="4" y="2"/>
                </a:cxn>
                <a:cxn ang="0">
                  <a:pos x="4" y="3"/>
                </a:cxn>
                <a:cxn ang="0">
                  <a:pos x="1" y="1"/>
                </a:cxn>
                <a:cxn ang="0">
                  <a:pos x="0" y="0"/>
                </a:cxn>
                <a:cxn ang="0">
                  <a:pos x="0" y="0"/>
                </a:cxn>
                <a:cxn ang="0">
                  <a:pos x="1" y="0"/>
                </a:cxn>
                <a:cxn ang="0">
                  <a:pos x="4" y="1"/>
                </a:cxn>
                <a:cxn ang="0">
                  <a:pos x="5" y="2"/>
                </a:cxn>
                <a:cxn ang="0">
                  <a:pos x="4" y="2"/>
                </a:cxn>
              </a:cxnLst>
              <a:rect l="0" t="0" r="r" b="b"/>
              <a:pathLst>
                <a:path w="5" h="3">
                  <a:moveTo>
                    <a:pt x="4" y="2"/>
                  </a:moveTo>
                  <a:cubicBezTo>
                    <a:pt x="4" y="3"/>
                    <a:pt x="4" y="3"/>
                    <a:pt x="4" y="3"/>
                  </a:cubicBezTo>
                  <a:cubicBezTo>
                    <a:pt x="3" y="2"/>
                    <a:pt x="2" y="1"/>
                    <a:pt x="1" y="1"/>
                  </a:cubicBezTo>
                  <a:cubicBezTo>
                    <a:pt x="0" y="1"/>
                    <a:pt x="0" y="0"/>
                    <a:pt x="0" y="0"/>
                  </a:cubicBezTo>
                  <a:cubicBezTo>
                    <a:pt x="0" y="0"/>
                    <a:pt x="0" y="0"/>
                    <a:pt x="0" y="0"/>
                  </a:cubicBezTo>
                  <a:cubicBezTo>
                    <a:pt x="1" y="0"/>
                    <a:pt x="1" y="0"/>
                    <a:pt x="1" y="0"/>
                  </a:cubicBezTo>
                  <a:cubicBezTo>
                    <a:pt x="4" y="1"/>
                    <a:pt x="4" y="1"/>
                    <a:pt x="4" y="1"/>
                  </a:cubicBezTo>
                  <a:cubicBezTo>
                    <a:pt x="5" y="2"/>
                    <a:pt x="5" y="2"/>
                    <a:pt x="5" y="2"/>
                  </a:cubicBezTo>
                  <a:cubicBezTo>
                    <a:pt x="4" y="2"/>
                    <a:pt x="4" y="2"/>
                    <a:pt x="4" y="2"/>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3" name="Freeform 154"/>
            <p:cNvSpPr>
              <a:spLocks/>
            </p:cNvSpPr>
            <p:nvPr/>
          </p:nvSpPr>
          <p:spPr bwMode="auto">
            <a:xfrm>
              <a:off x="5411789" y="2595564"/>
              <a:ext cx="41275" cy="14288"/>
            </a:xfrm>
            <a:custGeom>
              <a:avLst/>
              <a:gdLst/>
              <a:ahLst/>
              <a:cxnLst>
                <a:cxn ang="0">
                  <a:pos x="11" y="4"/>
                </a:cxn>
                <a:cxn ang="0">
                  <a:pos x="11" y="4"/>
                </a:cxn>
                <a:cxn ang="0">
                  <a:pos x="2" y="2"/>
                </a:cxn>
                <a:cxn ang="0">
                  <a:pos x="1" y="1"/>
                </a:cxn>
                <a:cxn ang="0">
                  <a:pos x="0" y="0"/>
                </a:cxn>
                <a:cxn ang="0">
                  <a:pos x="6" y="2"/>
                </a:cxn>
                <a:cxn ang="0">
                  <a:pos x="10" y="4"/>
                </a:cxn>
                <a:cxn ang="0">
                  <a:pos x="11" y="4"/>
                </a:cxn>
                <a:cxn ang="0">
                  <a:pos x="11" y="4"/>
                </a:cxn>
                <a:cxn ang="0">
                  <a:pos x="11" y="4"/>
                </a:cxn>
              </a:cxnLst>
              <a:rect l="0" t="0" r="r" b="b"/>
              <a:pathLst>
                <a:path w="11" h="4">
                  <a:moveTo>
                    <a:pt x="11" y="4"/>
                  </a:moveTo>
                  <a:cubicBezTo>
                    <a:pt x="11" y="4"/>
                    <a:pt x="11" y="4"/>
                    <a:pt x="11" y="4"/>
                  </a:cubicBezTo>
                  <a:cubicBezTo>
                    <a:pt x="8" y="3"/>
                    <a:pt x="4" y="3"/>
                    <a:pt x="2" y="2"/>
                  </a:cubicBezTo>
                  <a:cubicBezTo>
                    <a:pt x="1" y="1"/>
                    <a:pt x="1" y="1"/>
                    <a:pt x="1" y="1"/>
                  </a:cubicBezTo>
                  <a:cubicBezTo>
                    <a:pt x="0" y="0"/>
                    <a:pt x="0" y="0"/>
                    <a:pt x="0" y="0"/>
                  </a:cubicBezTo>
                  <a:cubicBezTo>
                    <a:pt x="6" y="2"/>
                    <a:pt x="6" y="2"/>
                    <a:pt x="6" y="2"/>
                  </a:cubicBezTo>
                  <a:cubicBezTo>
                    <a:pt x="10" y="4"/>
                    <a:pt x="10" y="4"/>
                    <a:pt x="10" y="4"/>
                  </a:cubicBezTo>
                  <a:cubicBezTo>
                    <a:pt x="11" y="4"/>
                    <a:pt x="11" y="4"/>
                    <a:pt x="11" y="4"/>
                  </a:cubicBezTo>
                  <a:cubicBezTo>
                    <a:pt x="11" y="4"/>
                    <a:pt x="11" y="4"/>
                    <a:pt x="11" y="4"/>
                  </a:cubicBezTo>
                  <a:cubicBezTo>
                    <a:pt x="11" y="4"/>
                    <a:pt x="11" y="4"/>
                    <a:pt x="11" y="4"/>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4" name="Freeform 155"/>
            <p:cNvSpPr>
              <a:spLocks/>
            </p:cNvSpPr>
            <p:nvPr/>
          </p:nvSpPr>
          <p:spPr bwMode="auto">
            <a:xfrm>
              <a:off x="5370514" y="2636839"/>
              <a:ext cx="58738" cy="58738"/>
            </a:xfrm>
            <a:custGeom>
              <a:avLst/>
              <a:gdLst/>
              <a:ahLst/>
              <a:cxnLst>
                <a:cxn ang="0">
                  <a:pos x="5" y="5"/>
                </a:cxn>
                <a:cxn ang="0">
                  <a:pos x="7" y="11"/>
                </a:cxn>
                <a:cxn ang="0">
                  <a:pos x="11" y="14"/>
                </a:cxn>
                <a:cxn ang="0">
                  <a:pos x="11" y="14"/>
                </a:cxn>
                <a:cxn ang="0">
                  <a:pos x="11" y="15"/>
                </a:cxn>
                <a:cxn ang="0">
                  <a:pos x="15" y="16"/>
                </a:cxn>
                <a:cxn ang="0">
                  <a:pos x="16" y="16"/>
                </a:cxn>
                <a:cxn ang="0">
                  <a:pos x="16" y="16"/>
                </a:cxn>
                <a:cxn ang="0">
                  <a:pos x="6" y="15"/>
                </a:cxn>
                <a:cxn ang="0">
                  <a:pos x="5" y="13"/>
                </a:cxn>
                <a:cxn ang="0">
                  <a:pos x="0" y="5"/>
                </a:cxn>
                <a:cxn ang="0">
                  <a:pos x="2" y="4"/>
                </a:cxn>
                <a:cxn ang="0">
                  <a:pos x="7" y="0"/>
                </a:cxn>
                <a:cxn ang="0">
                  <a:pos x="9" y="1"/>
                </a:cxn>
                <a:cxn ang="0">
                  <a:pos x="5" y="5"/>
                </a:cxn>
              </a:cxnLst>
              <a:rect l="0" t="0" r="r" b="b"/>
              <a:pathLst>
                <a:path w="16" h="16">
                  <a:moveTo>
                    <a:pt x="5" y="5"/>
                  </a:moveTo>
                  <a:cubicBezTo>
                    <a:pt x="7" y="11"/>
                    <a:pt x="7" y="11"/>
                    <a:pt x="7" y="11"/>
                  </a:cubicBezTo>
                  <a:cubicBezTo>
                    <a:pt x="11" y="14"/>
                    <a:pt x="11" y="14"/>
                    <a:pt x="11" y="14"/>
                  </a:cubicBezTo>
                  <a:cubicBezTo>
                    <a:pt x="11" y="14"/>
                    <a:pt x="11" y="14"/>
                    <a:pt x="11" y="14"/>
                  </a:cubicBezTo>
                  <a:cubicBezTo>
                    <a:pt x="11" y="15"/>
                    <a:pt x="11" y="15"/>
                    <a:pt x="11" y="15"/>
                  </a:cubicBezTo>
                  <a:cubicBezTo>
                    <a:pt x="15" y="16"/>
                    <a:pt x="15" y="16"/>
                    <a:pt x="15" y="16"/>
                  </a:cubicBezTo>
                  <a:cubicBezTo>
                    <a:pt x="16" y="16"/>
                    <a:pt x="16" y="16"/>
                    <a:pt x="16" y="16"/>
                  </a:cubicBezTo>
                  <a:cubicBezTo>
                    <a:pt x="16" y="16"/>
                    <a:pt x="16" y="16"/>
                    <a:pt x="16" y="16"/>
                  </a:cubicBezTo>
                  <a:cubicBezTo>
                    <a:pt x="6" y="15"/>
                    <a:pt x="6" y="15"/>
                    <a:pt x="6" y="15"/>
                  </a:cubicBezTo>
                  <a:cubicBezTo>
                    <a:pt x="5" y="13"/>
                    <a:pt x="5" y="13"/>
                    <a:pt x="5" y="13"/>
                  </a:cubicBezTo>
                  <a:cubicBezTo>
                    <a:pt x="0" y="5"/>
                    <a:pt x="0" y="5"/>
                    <a:pt x="0" y="5"/>
                  </a:cubicBezTo>
                  <a:cubicBezTo>
                    <a:pt x="2" y="4"/>
                    <a:pt x="2" y="4"/>
                    <a:pt x="2" y="4"/>
                  </a:cubicBezTo>
                  <a:cubicBezTo>
                    <a:pt x="3" y="3"/>
                    <a:pt x="6" y="1"/>
                    <a:pt x="7" y="0"/>
                  </a:cubicBezTo>
                  <a:cubicBezTo>
                    <a:pt x="9" y="1"/>
                    <a:pt x="9" y="1"/>
                    <a:pt x="9" y="1"/>
                  </a:cubicBezTo>
                  <a:cubicBezTo>
                    <a:pt x="5" y="5"/>
                    <a:pt x="5" y="5"/>
                    <a:pt x="5" y="5"/>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5" name="Freeform 156"/>
            <p:cNvSpPr>
              <a:spLocks/>
            </p:cNvSpPr>
            <p:nvPr/>
          </p:nvSpPr>
          <p:spPr bwMode="auto">
            <a:xfrm>
              <a:off x="5403851" y="2711451"/>
              <a:ext cx="7938" cy="11113"/>
            </a:xfrm>
            <a:custGeom>
              <a:avLst/>
              <a:gdLst/>
              <a:ahLst/>
              <a:cxnLst>
                <a:cxn ang="0">
                  <a:pos x="5" y="7"/>
                </a:cxn>
                <a:cxn ang="0">
                  <a:pos x="2" y="7"/>
                </a:cxn>
                <a:cxn ang="0">
                  <a:pos x="2" y="7"/>
                </a:cxn>
                <a:cxn ang="0">
                  <a:pos x="0" y="0"/>
                </a:cxn>
                <a:cxn ang="0">
                  <a:pos x="5" y="2"/>
                </a:cxn>
                <a:cxn ang="0">
                  <a:pos x="5" y="7"/>
                </a:cxn>
              </a:cxnLst>
              <a:rect l="0" t="0" r="r" b="b"/>
              <a:pathLst>
                <a:path w="5" h="7">
                  <a:moveTo>
                    <a:pt x="5" y="7"/>
                  </a:moveTo>
                  <a:lnTo>
                    <a:pt x="2" y="7"/>
                  </a:lnTo>
                  <a:lnTo>
                    <a:pt x="2" y="7"/>
                  </a:lnTo>
                  <a:lnTo>
                    <a:pt x="0" y="0"/>
                  </a:lnTo>
                  <a:lnTo>
                    <a:pt x="5" y="2"/>
                  </a:lnTo>
                  <a:lnTo>
                    <a:pt x="5"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6" name="Freeform 157"/>
            <p:cNvSpPr>
              <a:spLocks/>
            </p:cNvSpPr>
            <p:nvPr/>
          </p:nvSpPr>
          <p:spPr bwMode="auto">
            <a:xfrm>
              <a:off x="5403851" y="2711451"/>
              <a:ext cx="7938" cy="11113"/>
            </a:xfrm>
            <a:custGeom>
              <a:avLst/>
              <a:gdLst/>
              <a:ahLst/>
              <a:cxnLst>
                <a:cxn ang="0">
                  <a:pos x="5" y="7"/>
                </a:cxn>
                <a:cxn ang="0">
                  <a:pos x="2" y="7"/>
                </a:cxn>
                <a:cxn ang="0">
                  <a:pos x="2" y="7"/>
                </a:cxn>
                <a:cxn ang="0">
                  <a:pos x="0" y="0"/>
                </a:cxn>
                <a:cxn ang="0">
                  <a:pos x="5" y="2"/>
                </a:cxn>
                <a:cxn ang="0">
                  <a:pos x="5" y="7"/>
                </a:cxn>
              </a:cxnLst>
              <a:rect l="0" t="0" r="r" b="b"/>
              <a:pathLst>
                <a:path w="5" h="7">
                  <a:moveTo>
                    <a:pt x="5" y="7"/>
                  </a:moveTo>
                  <a:lnTo>
                    <a:pt x="2" y="7"/>
                  </a:lnTo>
                  <a:lnTo>
                    <a:pt x="2" y="7"/>
                  </a:lnTo>
                  <a:lnTo>
                    <a:pt x="0" y="0"/>
                  </a:lnTo>
                  <a:lnTo>
                    <a:pt x="5" y="2"/>
                  </a:lnTo>
                  <a:lnTo>
                    <a:pt x="5"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7" name="Freeform 158"/>
            <p:cNvSpPr>
              <a:spLocks/>
            </p:cNvSpPr>
            <p:nvPr/>
          </p:nvSpPr>
          <p:spPr bwMode="auto">
            <a:xfrm>
              <a:off x="5299076" y="2598739"/>
              <a:ext cx="14288" cy="7938"/>
            </a:xfrm>
            <a:custGeom>
              <a:avLst/>
              <a:gdLst/>
              <a:ahLst/>
              <a:cxnLst>
                <a:cxn ang="0">
                  <a:pos x="0" y="2"/>
                </a:cxn>
                <a:cxn ang="0">
                  <a:pos x="1" y="0"/>
                </a:cxn>
                <a:cxn ang="0">
                  <a:pos x="4" y="2"/>
                </a:cxn>
                <a:cxn ang="0">
                  <a:pos x="0" y="2"/>
                </a:cxn>
              </a:cxnLst>
              <a:rect l="0" t="0" r="r" b="b"/>
              <a:pathLst>
                <a:path w="4" h="2">
                  <a:moveTo>
                    <a:pt x="0" y="2"/>
                  </a:moveTo>
                  <a:cubicBezTo>
                    <a:pt x="1" y="0"/>
                    <a:pt x="1" y="0"/>
                    <a:pt x="1" y="0"/>
                  </a:cubicBezTo>
                  <a:cubicBezTo>
                    <a:pt x="4" y="2"/>
                    <a:pt x="4" y="2"/>
                    <a:pt x="4" y="2"/>
                  </a:cubicBezTo>
                  <a:cubicBezTo>
                    <a:pt x="2" y="2"/>
                    <a:pt x="1" y="2"/>
                    <a:pt x="0" y="2"/>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8" name="Freeform 159"/>
            <p:cNvSpPr>
              <a:spLocks/>
            </p:cNvSpPr>
            <p:nvPr/>
          </p:nvSpPr>
          <p:spPr bwMode="auto">
            <a:xfrm>
              <a:off x="5114926" y="2613026"/>
              <a:ext cx="85725" cy="38100"/>
            </a:xfrm>
            <a:custGeom>
              <a:avLst/>
              <a:gdLst/>
              <a:ahLst/>
              <a:cxnLst>
                <a:cxn ang="0">
                  <a:pos x="43" y="7"/>
                </a:cxn>
                <a:cxn ang="0">
                  <a:pos x="28" y="5"/>
                </a:cxn>
                <a:cxn ang="0">
                  <a:pos x="26" y="5"/>
                </a:cxn>
                <a:cxn ang="0">
                  <a:pos x="40" y="10"/>
                </a:cxn>
                <a:cxn ang="0">
                  <a:pos x="54" y="15"/>
                </a:cxn>
                <a:cxn ang="0">
                  <a:pos x="43" y="17"/>
                </a:cxn>
                <a:cxn ang="0">
                  <a:pos x="43" y="15"/>
                </a:cxn>
                <a:cxn ang="0">
                  <a:pos x="36" y="12"/>
                </a:cxn>
                <a:cxn ang="0">
                  <a:pos x="36" y="10"/>
                </a:cxn>
                <a:cxn ang="0">
                  <a:pos x="36" y="12"/>
                </a:cxn>
                <a:cxn ang="0">
                  <a:pos x="33" y="24"/>
                </a:cxn>
                <a:cxn ang="0">
                  <a:pos x="19" y="17"/>
                </a:cxn>
                <a:cxn ang="0">
                  <a:pos x="19" y="17"/>
                </a:cxn>
                <a:cxn ang="0">
                  <a:pos x="17" y="15"/>
                </a:cxn>
                <a:cxn ang="0">
                  <a:pos x="19" y="15"/>
                </a:cxn>
                <a:cxn ang="0">
                  <a:pos x="7" y="12"/>
                </a:cxn>
                <a:cxn ang="0">
                  <a:pos x="5" y="10"/>
                </a:cxn>
                <a:cxn ang="0">
                  <a:pos x="2" y="7"/>
                </a:cxn>
                <a:cxn ang="0">
                  <a:pos x="0" y="5"/>
                </a:cxn>
                <a:cxn ang="0">
                  <a:pos x="19" y="3"/>
                </a:cxn>
                <a:cxn ang="0">
                  <a:pos x="24" y="3"/>
                </a:cxn>
                <a:cxn ang="0">
                  <a:pos x="26" y="0"/>
                </a:cxn>
                <a:cxn ang="0">
                  <a:pos x="36" y="3"/>
                </a:cxn>
                <a:cxn ang="0">
                  <a:pos x="50" y="5"/>
                </a:cxn>
                <a:cxn ang="0">
                  <a:pos x="43" y="7"/>
                </a:cxn>
              </a:cxnLst>
              <a:rect l="0" t="0" r="r" b="b"/>
              <a:pathLst>
                <a:path w="54" h="24">
                  <a:moveTo>
                    <a:pt x="43" y="7"/>
                  </a:moveTo>
                  <a:lnTo>
                    <a:pt x="28" y="5"/>
                  </a:lnTo>
                  <a:lnTo>
                    <a:pt x="26" y="5"/>
                  </a:lnTo>
                  <a:lnTo>
                    <a:pt x="40" y="10"/>
                  </a:lnTo>
                  <a:lnTo>
                    <a:pt x="54" y="15"/>
                  </a:lnTo>
                  <a:lnTo>
                    <a:pt x="43" y="17"/>
                  </a:lnTo>
                  <a:lnTo>
                    <a:pt x="43" y="15"/>
                  </a:lnTo>
                  <a:lnTo>
                    <a:pt x="36" y="12"/>
                  </a:lnTo>
                  <a:lnTo>
                    <a:pt x="36" y="10"/>
                  </a:lnTo>
                  <a:lnTo>
                    <a:pt x="36" y="12"/>
                  </a:lnTo>
                  <a:lnTo>
                    <a:pt x="33" y="24"/>
                  </a:lnTo>
                  <a:lnTo>
                    <a:pt x="19" y="17"/>
                  </a:lnTo>
                  <a:lnTo>
                    <a:pt x="19" y="17"/>
                  </a:lnTo>
                  <a:lnTo>
                    <a:pt x="17" y="15"/>
                  </a:lnTo>
                  <a:lnTo>
                    <a:pt x="19" y="15"/>
                  </a:lnTo>
                  <a:lnTo>
                    <a:pt x="7" y="12"/>
                  </a:lnTo>
                  <a:lnTo>
                    <a:pt x="5" y="10"/>
                  </a:lnTo>
                  <a:lnTo>
                    <a:pt x="2" y="7"/>
                  </a:lnTo>
                  <a:lnTo>
                    <a:pt x="0" y="5"/>
                  </a:lnTo>
                  <a:lnTo>
                    <a:pt x="19" y="3"/>
                  </a:lnTo>
                  <a:lnTo>
                    <a:pt x="24" y="3"/>
                  </a:lnTo>
                  <a:lnTo>
                    <a:pt x="26" y="0"/>
                  </a:lnTo>
                  <a:lnTo>
                    <a:pt x="36" y="3"/>
                  </a:lnTo>
                  <a:lnTo>
                    <a:pt x="50" y="5"/>
                  </a:lnTo>
                  <a:lnTo>
                    <a:pt x="43"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9" name="Freeform 160"/>
            <p:cNvSpPr>
              <a:spLocks/>
            </p:cNvSpPr>
            <p:nvPr/>
          </p:nvSpPr>
          <p:spPr bwMode="auto">
            <a:xfrm>
              <a:off x="5114926" y="2613026"/>
              <a:ext cx="85725" cy="38100"/>
            </a:xfrm>
            <a:custGeom>
              <a:avLst/>
              <a:gdLst/>
              <a:ahLst/>
              <a:cxnLst>
                <a:cxn ang="0">
                  <a:pos x="43" y="7"/>
                </a:cxn>
                <a:cxn ang="0">
                  <a:pos x="28" y="5"/>
                </a:cxn>
                <a:cxn ang="0">
                  <a:pos x="26" y="5"/>
                </a:cxn>
                <a:cxn ang="0">
                  <a:pos x="40" y="10"/>
                </a:cxn>
                <a:cxn ang="0">
                  <a:pos x="54" y="15"/>
                </a:cxn>
                <a:cxn ang="0">
                  <a:pos x="43" y="17"/>
                </a:cxn>
                <a:cxn ang="0">
                  <a:pos x="43" y="15"/>
                </a:cxn>
                <a:cxn ang="0">
                  <a:pos x="36" y="12"/>
                </a:cxn>
                <a:cxn ang="0">
                  <a:pos x="36" y="10"/>
                </a:cxn>
                <a:cxn ang="0">
                  <a:pos x="36" y="12"/>
                </a:cxn>
                <a:cxn ang="0">
                  <a:pos x="33" y="24"/>
                </a:cxn>
                <a:cxn ang="0">
                  <a:pos x="19" y="17"/>
                </a:cxn>
                <a:cxn ang="0">
                  <a:pos x="19" y="17"/>
                </a:cxn>
                <a:cxn ang="0">
                  <a:pos x="17" y="15"/>
                </a:cxn>
                <a:cxn ang="0">
                  <a:pos x="19" y="15"/>
                </a:cxn>
                <a:cxn ang="0">
                  <a:pos x="7" y="12"/>
                </a:cxn>
                <a:cxn ang="0">
                  <a:pos x="5" y="10"/>
                </a:cxn>
                <a:cxn ang="0">
                  <a:pos x="2" y="7"/>
                </a:cxn>
                <a:cxn ang="0">
                  <a:pos x="0" y="5"/>
                </a:cxn>
                <a:cxn ang="0">
                  <a:pos x="19" y="3"/>
                </a:cxn>
                <a:cxn ang="0">
                  <a:pos x="24" y="3"/>
                </a:cxn>
                <a:cxn ang="0">
                  <a:pos x="26" y="0"/>
                </a:cxn>
                <a:cxn ang="0">
                  <a:pos x="36" y="3"/>
                </a:cxn>
                <a:cxn ang="0">
                  <a:pos x="50" y="5"/>
                </a:cxn>
                <a:cxn ang="0">
                  <a:pos x="43" y="7"/>
                </a:cxn>
              </a:cxnLst>
              <a:rect l="0" t="0" r="r" b="b"/>
              <a:pathLst>
                <a:path w="54" h="24">
                  <a:moveTo>
                    <a:pt x="43" y="7"/>
                  </a:moveTo>
                  <a:lnTo>
                    <a:pt x="28" y="5"/>
                  </a:lnTo>
                  <a:lnTo>
                    <a:pt x="26" y="5"/>
                  </a:lnTo>
                  <a:lnTo>
                    <a:pt x="40" y="10"/>
                  </a:lnTo>
                  <a:lnTo>
                    <a:pt x="54" y="15"/>
                  </a:lnTo>
                  <a:lnTo>
                    <a:pt x="43" y="17"/>
                  </a:lnTo>
                  <a:lnTo>
                    <a:pt x="43" y="15"/>
                  </a:lnTo>
                  <a:lnTo>
                    <a:pt x="36" y="12"/>
                  </a:lnTo>
                  <a:lnTo>
                    <a:pt x="36" y="10"/>
                  </a:lnTo>
                  <a:lnTo>
                    <a:pt x="36" y="12"/>
                  </a:lnTo>
                  <a:lnTo>
                    <a:pt x="33" y="24"/>
                  </a:lnTo>
                  <a:lnTo>
                    <a:pt x="19" y="17"/>
                  </a:lnTo>
                  <a:lnTo>
                    <a:pt x="19" y="17"/>
                  </a:lnTo>
                  <a:lnTo>
                    <a:pt x="17" y="15"/>
                  </a:lnTo>
                  <a:lnTo>
                    <a:pt x="19" y="15"/>
                  </a:lnTo>
                  <a:lnTo>
                    <a:pt x="7" y="12"/>
                  </a:lnTo>
                  <a:lnTo>
                    <a:pt x="5" y="10"/>
                  </a:lnTo>
                  <a:lnTo>
                    <a:pt x="2" y="7"/>
                  </a:lnTo>
                  <a:lnTo>
                    <a:pt x="0" y="5"/>
                  </a:lnTo>
                  <a:lnTo>
                    <a:pt x="19" y="3"/>
                  </a:lnTo>
                  <a:lnTo>
                    <a:pt x="24" y="3"/>
                  </a:lnTo>
                  <a:lnTo>
                    <a:pt x="26" y="0"/>
                  </a:lnTo>
                  <a:lnTo>
                    <a:pt x="36" y="3"/>
                  </a:lnTo>
                  <a:lnTo>
                    <a:pt x="50" y="5"/>
                  </a:lnTo>
                  <a:lnTo>
                    <a:pt x="43"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0" name="Freeform 161"/>
            <p:cNvSpPr>
              <a:spLocks/>
            </p:cNvSpPr>
            <p:nvPr/>
          </p:nvSpPr>
          <p:spPr bwMode="auto">
            <a:xfrm>
              <a:off x="5246689" y="2895601"/>
              <a:ext cx="14288" cy="14288"/>
            </a:xfrm>
            <a:custGeom>
              <a:avLst/>
              <a:gdLst/>
              <a:ahLst/>
              <a:cxnLst>
                <a:cxn ang="0">
                  <a:pos x="7" y="9"/>
                </a:cxn>
                <a:cxn ang="0">
                  <a:pos x="0" y="4"/>
                </a:cxn>
                <a:cxn ang="0">
                  <a:pos x="2" y="2"/>
                </a:cxn>
                <a:cxn ang="0">
                  <a:pos x="4" y="2"/>
                </a:cxn>
                <a:cxn ang="0">
                  <a:pos x="7" y="0"/>
                </a:cxn>
                <a:cxn ang="0">
                  <a:pos x="9" y="4"/>
                </a:cxn>
                <a:cxn ang="0">
                  <a:pos x="7" y="9"/>
                </a:cxn>
              </a:cxnLst>
              <a:rect l="0" t="0" r="r" b="b"/>
              <a:pathLst>
                <a:path w="9" h="9">
                  <a:moveTo>
                    <a:pt x="7" y="9"/>
                  </a:moveTo>
                  <a:lnTo>
                    <a:pt x="0" y="4"/>
                  </a:lnTo>
                  <a:lnTo>
                    <a:pt x="2" y="2"/>
                  </a:lnTo>
                  <a:lnTo>
                    <a:pt x="4" y="2"/>
                  </a:lnTo>
                  <a:lnTo>
                    <a:pt x="7" y="0"/>
                  </a:lnTo>
                  <a:lnTo>
                    <a:pt x="9" y="4"/>
                  </a:lnTo>
                  <a:lnTo>
                    <a:pt x="7" y="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1" name="Freeform 162"/>
            <p:cNvSpPr>
              <a:spLocks/>
            </p:cNvSpPr>
            <p:nvPr/>
          </p:nvSpPr>
          <p:spPr bwMode="auto">
            <a:xfrm>
              <a:off x="5246689" y="2895601"/>
              <a:ext cx="14288" cy="14288"/>
            </a:xfrm>
            <a:custGeom>
              <a:avLst/>
              <a:gdLst/>
              <a:ahLst/>
              <a:cxnLst>
                <a:cxn ang="0">
                  <a:pos x="7" y="9"/>
                </a:cxn>
                <a:cxn ang="0">
                  <a:pos x="0" y="4"/>
                </a:cxn>
                <a:cxn ang="0">
                  <a:pos x="2" y="2"/>
                </a:cxn>
                <a:cxn ang="0">
                  <a:pos x="4" y="2"/>
                </a:cxn>
                <a:cxn ang="0">
                  <a:pos x="7" y="0"/>
                </a:cxn>
                <a:cxn ang="0">
                  <a:pos x="9" y="4"/>
                </a:cxn>
                <a:cxn ang="0">
                  <a:pos x="7" y="9"/>
                </a:cxn>
              </a:cxnLst>
              <a:rect l="0" t="0" r="r" b="b"/>
              <a:pathLst>
                <a:path w="9" h="9">
                  <a:moveTo>
                    <a:pt x="7" y="9"/>
                  </a:moveTo>
                  <a:lnTo>
                    <a:pt x="0" y="4"/>
                  </a:lnTo>
                  <a:lnTo>
                    <a:pt x="2" y="2"/>
                  </a:lnTo>
                  <a:lnTo>
                    <a:pt x="4" y="2"/>
                  </a:lnTo>
                  <a:lnTo>
                    <a:pt x="7" y="0"/>
                  </a:lnTo>
                  <a:lnTo>
                    <a:pt x="9" y="4"/>
                  </a:lnTo>
                  <a:lnTo>
                    <a:pt x="7" y="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2" name="Freeform 163"/>
            <p:cNvSpPr>
              <a:spLocks/>
            </p:cNvSpPr>
            <p:nvPr/>
          </p:nvSpPr>
          <p:spPr bwMode="auto">
            <a:xfrm>
              <a:off x="5302251" y="2868614"/>
              <a:ext cx="7938" cy="11113"/>
            </a:xfrm>
            <a:custGeom>
              <a:avLst/>
              <a:gdLst/>
              <a:ahLst/>
              <a:cxnLst>
                <a:cxn ang="0">
                  <a:pos x="2" y="2"/>
                </a:cxn>
                <a:cxn ang="0">
                  <a:pos x="1" y="3"/>
                </a:cxn>
                <a:cxn ang="0">
                  <a:pos x="0" y="1"/>
                </a:cxn>
                <a:cxn ang="0">
                  <a:pos x="2" y="0"/>
                </a:cxn>
                <a:cxn ang="0">
                  <a:pos x="2" y="2"/>
                </a:cxn>
              </a:cxnLst>
              <a:rect l="0" t="0" r="r" b="b"/>
              <a:pathLst>
                <a:path w="2" h="3">
                  <a:moveTo>
                    <a:pt x="2" y="2"/>
                  </a:moveTo>
                  <a:cubicBezTo>
                    <a:pt x="1" y="3"/>
                    <a:pt x="1" y="3"/>
                    <a:pt x="1" y="3"/>
                  </a:cubicBezTo>
                  <a:cubicBezTo>
                    <a:pt x="0" y="3"/>
                    <a:pt x="0" y="2"/>
                    <a:pt x="0" y="1"/>
                  </a:cubicBezTo>
                  <a:cubicBezTo>
                    <a:pt x="2" y="0"/>
                    <a:pt x="2" y="0"/>
                    <a:pt x="2" y="0"/>
                  </a:cubicBezTo>
                  <a:cubicBezTo>
                    <a:pt x="2" y="2"/>
                    <a:pt x="2" y="2"/>
                    <a:pt x="2" y="2"/>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 name="Freeform 164"/>
            <p:cNvSpPr>
              <a:spLocks noEditPoints="1"/>
            </p:cNvSpPr>
            <p:nvPr/>
          </p:nvSpPr>
          <p:spPr bwMode="auto">
            <a:xfrm>
              <a:off x="5329239" y="2857501"/>
              <a:ext cx="11113" cy="7938"/>
            </a:xfrm>
            <a:custGeom>
              <a:avLst/>
              <a:gdLst/>
              <a:ahLst/>
              <a:cxnLst>
                <a:cxn ang="0">
                  <a:pos x="7" y="2"/>
                </a:cxn>
                <a:cxn ang="0">
                  <a:pos x="7" y="0"/>
                </a:cxn>
                <a:cxn ang="0">
                  <a:pos x="0" y="2"/>
                </a:cxn>
                <a:cxn ang="0">
                  <a:pos x="2" y="5"/>
                </a:cxn>
                <a:cxn ang="0">
                  <a:pos x="4" y="5"/>
                </a:cxn>
                <a:cxn ang="0">
                  <a:pos x="7" y="2"/>
                </a:cxn>
                <a:cxn ang="0">
                  <a:pos x="0" y="2"/>
                </a:cxn>
                <a:cxn ang="0">
                  <a:pos x="7" y="0"/>
                </a:cxn>
                <a:cxn ang="0">
                  <a:pos x="2" y="2"/>
                </a:cxn>
                <a:cxn ang="0">
                  <a:pos x="0" y="2"/>
                </a:cxn>
              </a:cxnLst>
              <a:rect l="0" t="0" r="r" b="b"/>
              <a:pathLst>
                <a:path w="7" h="5">
                  <a:moveTo>
                    <a:pt x="7" y="2"/>
                  </a:moveTo>
                  <a:lnTo>
                    <a:pt x="7" y="0"/>
                  </a:lnTo>
                  <a:lnTo>
                    <a:pt x="0" y="2"/>
                  </a:lnTo>
                  <a:lnTo>
                    <a:pt x="2" y="5"/>
                  </a:lnTo>
                  <a:lnTo>
                    <a:pt x="4" y="5"/>
                  </a:lnTo>
                  <a:lnTo>
                    <a:pt x="7" y="2"/>
                  </a:lnTo>
                  <a:close/>
                  <a:moveTo>
                    <a:pt x="0" y="2"/>
                  </a:moveTo>
                  <a:lnTo>
                    <a:pt x="7" y="0"/>
                  </a:lnTo>
                  <a:lnTo>
                    <a:pt x="2" y="2"/>
                  </a:lnTo>
                  <a:lnTo>
                    <a:pt x="0" y="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165"/>
            <p:cNvSpPr>
              <a:spLocks noEditPoints="1"/>
            </p:cNvSpPr>
            <p:nvPr/>
          </p:nvSpPr>
          <p:spPr bwMode="auto">
            <a:xfrm>
              <a:off x="5329239" y="2857501"/>
              <a:ext cx="11113" cy="7938"/>
            </a:xfrm>
            <a:custGeom>
              <a:avLst/>
              <a:gdLst/>
              <a:ahLst/>
              <a:cxnLst>
                <a:cxn ang="0">
                  <a:pos x="7" y="2"/>
                </a:cxn>
                <a:cxn ang="0">
                  <a:pos x="7" y="0"/>
                </a:cxn>
                <a:cxn ang="0">
                  <a:pos x="0" y="2"/>
                </a:cxn>
                <a:cxn ang="0">
                  <a:pos x="2" y="5"/>
                </a:cxn>
                <a:cxn ang="0">
                  <a:pos x="4" y="5"/>
                </a:cxn>
                <a:cxn ang="0">
                  <a:pos x="7" y="2"/>
                </a:cxn>
                <a:cxn ang="0">
                  <a:pos x="0" y="2"/>
                </a:cxn>
                <a:cxn ang="0">
                  <a:pos x="7" y="0"/>
                </a:cxn>
                <a:cxn ang="0">
                  <a:pos x="2" y="2"/>
                </a:cxn>
                <a:cxn ang="0">
                  <a:pos x="0" y="2"/>
                </a:cxn>
              </a:cxnLst>
              <a:rect l="0" t="0" r="r" b="b"/>
              <a:pathLst>
                <a:path w="7" h="5">
                  <a:moveTo>
                    <a:pt x="7" y="2"/>
                  </a:moveTo>
                  <a:lnTo>
                    <a:pt x="7" y="0"/>
                  </a:lnTo>
                  <a:lnTo>
                    <a:pt x="0" y="2"/>
                  </a:lnTo>
                  <a:lnTo>
                    <a:pt x="2" y="5"/>
                  </a:lnTo>
                  <a:lnTo>
                    <a:pt x="4" y="5"/>
                  </a:lnTo>
                  <a:lnTo>
                    <a:pt x="7" y="2"/>
                  </a:lnTo>
                  <a:moveTo>
                    <a:pt x="0" y="2"/>
                  </a:moveTo>
                  <a:lnTo>
                    <a:pt x="7" y="0"/>
                  </a:lnTo>
                  <a:lnTo>
                    <a:pt x="2" y="2"/>
                  </a:lnTo>
                  <a:lnTo>
                    <a:pt x="0" y="2"/>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166"/>
            <p:cNvSpPr>
              <a:spLocks/>
            </p:cNvSpPr>
            <p:nvPr/>
          </p:nvSpPr>
          <p:spPr bwMode="auto">
            <a:xfrm>
              <a:off x="5062539" y="2860676"/>
              <a:ext cx="101600" cy="128588"/>
            </a:xfrm>
            <a:custGeom>
              <a:avLst/>
              <a:gdLst/>
              <a:ahLst/>
              <a:cxnLst>
                <a:cxn ang="0">
                  <a:pos x="24" y="29"/>
                </a:cxn>
                <a:cxn ang="0">
                  <a:pos x="27" y="29"/>
                </a:cxn>
                <a:cxn ang="0">
                  <a:pos x="26" y="31"/>
                </a:cxn>
                <a:cxn ang="0">
                  <a:pos x="21" y="31"/>
                </a:cxn>
                <a:cxn ang="0">
                  <a:pos x="6" y="34"/>
                </a:cxn>
                <a:cxn ang="0">
                  <a:pos x="11" y="30"/>
                </a:cxn>
                <a:cxn ang="0">
                  <a:pos x="15" y="28"/>
                </a:cxn>
                <a:cxn ang="0">
                  <a:pos x="7" y="27"/>
                </a:cxn>
                <a:cxn ang="0">
                  <a:pos x="7" y="27"/>
                </a:cxn>
                <a:cxn ang="0">
                  <a:pos x="8" y="26"/>
                </a:cxn>
                <a:cxn ang="0">
                  <a:pos x="10" y="25"/>
                </a:cxn>
                <a:cxn ang="0">
                  <a:pos x="8" y="20"/>
                </a:cxn>
                <a:cxn ang="0">
                  <a:pos x="13" y="20"/>
                </a:cxn>
                <a:cxn ang="0">
                  <a:pos x="13" y="17"/>
                </a:cxn>
                <a:cxn ang="0">
                  <a:pos x="10" y="16"/>
                </a:cxn>
                <a:cxn ang="0">
                  <a:pos x="11" y="14"/>
                </a:cxn>
                <a:cxn ang="0">
                  <a:pos x="7" y="15"/>
                </a:cxn>
                <a:cxn ang="0">
                  <a:pos x="7" y="15"/>
                </a:cxn>
                <a:cxn ang="0">
                  <a:pos x="7" y="15"/>
                </a:cxn>
                <a:cxn ang="0">
                  <a:pos x="7" y="12"/>
                </a:cxn>
                <a:cxn ang="0">
                  <a:pos x="2" y="11"/>
                </a:cxn>
                <a:cxn ang="0">
                  <a:pos x="3" y="5"/>
                </a:cxn>
                <a:cxn ang="0">
                  <a:pos x="0" y="4"/>
                </a:cxn>
                <a:cxn ang="0">
                  <a:pos x="3" y="2"/>
                </a:cxn>
                <a:cxn ang="0">
                  <a:pos x="4" y="0"/>
                </a:cxn>
                <a:cxn ang="0">
                  <a:pos x="9" y="0"/>
                </a:cxn>
                <a:cxn ang="0">
                  <a:pos x="7" y="3"/>
                </a:cxn>
                <a:cxn ang="0">
                  <a:pos x="7" y="4"/>
                </a:cxn>
                <a:cxn ang="0">
                  <a:pos x="7" y="4"/>
                </a:cxn>
                <a:cxn ang="0">
                  <a:pos x="13" y="5"/>
                </a:cxn>
                <a:cxn ang="0">
                  <a:pos x="10" y="10"/>
                </a:cxn>
                <a:cxn ang="0">
                  <a:pos x="14" y="10"/>
                </a:cxn>
                <a:cxn ang="0">
                  <a:pos x="19" y="16"/>
                </a:cxn>
                <a:cxn ang="0">
                  <a:pos x="22" y="22"/>
                </a:cxn>
                <a:cxn ang="0">
                  <a:pos x="27" y="24"/>
                </a:cxn>
                <a:cxn ang="0">
                  <a:pos x="27" y="24"/>
                </a:cxn>
                <a:cxn ang="0">
                  <a:pos x="24" y="29"/>
                </a:cxn>
              </a:cxnLst>
              <a:rect l="0" t="0" r="r" b="b"/>
              <a:pathLst>
                <a:path w="27" h="34">
                  <a:moveTo>
                    <a:pt x="24" y="29"/>
                  </a:moveTo>
                  <a:cubicBezTo>
                    <a:pt x="27" y="29"/>
                    <a:pt x="27" y="29"/>
                    <a:pt x="27" y="29"/>
                  </a:cubicBezTo>
                  <a:cubicBezTo>
                    <a:pt x="26" y="31"/>
                    <a:pt x="26" y="31"/>
                    <a:pt x="26" y="31"/>
                  </a:cubicBezTo>
                  <a:cubicBezTo>
                    <a:pt x="21" y="31"/>
                    <a:pt x="21" y="31"/>
                    <a:pt x="21" y="31"/>
                  </a:cubicBezTo>
                  <a:cubicBezTo>
                    <a:pt x="6" y="34"/>
                    <a:pt x="6" y="34"/>
                    <a:pt x="6" y="34"/>
                  </a:cubicBezTo>
                  <a:cubicBezTo>
                    <a:pt x="11" y="30"/>
                    <a:pt x="11" y="30"/>
                    <a:pt x="11" y="30"/>
                  </a:cubicBezTo>
                  <a:cubicBezTo>
                    <a:pt x="15" y="28"/>
                    <a:pt x="15" y="28"/>
                    <a:pt x="15" y="28"/>
                  </a:cubicBezTo>
                  <a:cubicBezTo>
                    <a:pt x="7" y="27"/>
                    <a:pt x="7" y="27"/>
                    <a:pt x="7" y="27"/>
                  </a:cubicBezTo>
                  <a:cubicBezTo>
                    <a:pt x="7" y="27"/>
                    <a:pt x="7" y="27"/>
                    <a:pt x="7" y="27"/>
                  </a:cubicBezTo>
                  <a:cubicBezTo>
                    <a:pt x="8" y="26"/>
                    <a:pt x="8" y="26"/>
                    <a:pt x="8" y="26"/>
                  </a:cubicBezTo>
                  <a:cubicBezTo>
                    <a:pt x="10" y="25"/>
                    <a:pt x="10" y="25"/>
                    <a:pt x="10" y="25"/>
                  </a:cubicBezTo>
                  <a:cubicBezTo>
                    <a:pt x="8" y="20"/>
                    <a:pt x="8" y="20"/>
                    <a:pt x="8" y="20"/>
                  </a:cubicBezTo>
                  <a:cubicBezTo>
                    <a:pt x="10" y="20"/>
                    <a:pt x="11" y="20"/>
                    <a:pt x="13" y="20"/>
                  </a:cubicBezTo>
                  <a:cubicBezTo>
                    <a:pt x="13" y="17"/>
                    <a:pt x="13" y="17"/>
                    <a:pt x="13" y="17"/>
                  </a:cubicBezTo>
                  <a:cubicBezTo>
                    <a:pt x="10" y="16"/>
                    <a:pt x="10" y="16"/>
                    <a:pt x="10" y="16"/>
                  </a:cubicBezTo>
                  <a:cubicBezTo>
                    <a:pt x="11" y="14"/>
                    <a:pt x="11" y="14"/>
                    <a:pt x="11" y="14"/>
                  </a:cubicBezTo>
                  <a:cubicBezTo>
                    <a:pt x="7" y="15"/>
                    <a:pt x="7" y="15"/>
                    <a:pt x="7" y="15"/>
                  </a:cubicBezTo>
                  <a:cubicBezTo>
                    <a:pt x="7" y="15"/>
                    <a:pt x="7" y="15"/>
                    <a:pt x="7" y="15"/>
                  </a:cubicBezTo>
                  <a:cubicBezTo>
                    <a:pt x="7" y="15"/>
                    <a:pt x="7" y="15"/>
                    <a:pt x="7" y="15"/>
                  </a:cubicBezTo>
                  <a:cubicBezTo>
                    <a:pt x="7" y="12"/>
                    <a:pt x="7" y="12"/>
                    <a:pt x="7" y="12"/>
                  </a:cubicBezTo>
                  <a:cubicBezTo>
                    <a:pt x="2" y="11"/>
                    <a:pt x="2" y="11"/>
                    <a:pt x="2" y="11"/>
                  </a:cubicBezTo>
                  <a:cubicBezTo>
                    <a:pt x="3" y="5"/>
                    <a:pt x="3" y="5"/>
                    <a:pt x="3" y="5"/>
                  </a:cubicBezTo>
                  <a:cubicBezTo>
                    <a:pt x="0" y="4"/>
                    <a:pt x="0" y="4"/>
                    <a:pt x="0" y="4"/>
                  </a:cubicBezTo>
                  <a:cubicBezTo>
                    <a:pt x="3" y="2"/>
                    <a:pt x="3" y="2"/>
                    <a:pt x="3" y="2"/>
                  </a:cubicBezTo>
                  <a:cubicBezTo>
                    <a:pt x="4" y="0"/>
                    <a:pt x="4" y="0"/>
                    <a:pt x="4" y="0"/>
                  </a:cubicBezTo>
                  <a:cubicBezTo>
                    <a:pt x="9" y="0"/>
                    <a:pt x="9" y="0"/>
                    <a:pt x="9" y="0"/>
                  </a:cubicBezTo>
                  <a:cubicBezTo>
                    <a:pt x="7" y="3"/>
                    <a:pt x="7" y="3"/>
                    <a:pt x="7" y="3"/>
                  </a:cubicBezTo>
                  <a:cubicBezTo>
                    <a:pt x="7" y="4"/>
                    <a:pt x="7" y="4"/>
                    <a:pt x="7" y="4"/>
                  </a:cubicBezTo>
                  <a:cubicBezTo>
                    <a:pt x="7" y="4"/>
                    <a:pt x="7" y="4"/>
                    <a:pt x="7" y="4"/>
                  </a:cubicBezTo>
                  <a:cubicBezTo>
                    <a:pt x="13" y="5"/>
                    <a:pt x="13" y="5"/>
                    <a:pt x="13" y="5"/>
                  </a:cubicBezTo>
                  <a:cubicBezTo>
                    <a:pt x="10" y="10"/>
                    <a:pt x="10" y="10"/>
                    <a:pt x="10" y="10"/>
                  </a:cubicBezTo>
                  <a:cubicBezTo>
                    <a:pt x="14" y="10"/>
                    <a:pt x="14" y="10"/>
                    <a:pt x="14" y="10"/>
                  </a:cubicBezTo>
                  <a:cubicBezTo>
                    <a:pt x="19" y="16"/>
                    <a:pt x="19" y="16"/>
                    <a:pt x="19" y="16"/>
                  </a:cubicBezTo>
                  <a:cubicBezTo>
                    <a:pt x="22" y="22"/>
                    <a:pt x="22" y="22"/>
                    <a:pt x="22" y="22"/>
                  </a:cubicBezTo>
                  <a:cubicBezTo>
                    <a:pt x="27" y="24"/>
                    <a:pt x="27" y="24"/>
                    <a:pt x="27" y="24"/>
                  </a:cubicBezTo>
                  <a:cubicBezTo>
                    <a:pt x="27" y="24"/>
                    <a:pt x="27" y="24"/>
                    <a:pt x="27" y="24"/>
                  </a:cubicBezTo>
                  <a:cubicBezTo>
                    <a:pt x="24" y="29"/>
                    <a:pt x="24" y="29"/>
                    <a:pt x="24" y="29"/>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167"/>
            <p:cNvSpPr>
              <a:spLocks/>
            </p:cNvSpPr>
            <p:nvPr/>
          </p:nvSpPr>
          <p:spPr bwMode="auto">
            <a:xfrm>
              <a:off x="5029201" y="2909889"/>
              <a:ext cx="52388" cy="55563"/>
            </a:xfrm>
            <a:custGeom>
              <a:avLst/>
              <a:gdLst/>
              <a:ahLst/>
              <a:cxnLst>
                <a:cxn ang="0">
                  <a:pos x="13" y="6"/>
                </a:cxn>
                <a:cxn ang="0">
                  <a:pos x="12" y="12"/>
                </a:cxn>
                <a:cxn ang="0">
                  <a:pos x="12" y="12"/>
                </a:cxn>
                <a:cxn ang="0">
                  <a:pos x="3" y="15"/>
                </a:cxn>
                <a:cxn ang="0">
                  <a:pos x="0" y="12"/>
                </a:cxn>
                <a:cxn ang="0">
                  <a:pos x="0" y="12"/>
                </a:cxn>
                <a:cxn ang="0">
                  <a:pos x="4" y="8"/>
                </a:cxn>
                <a:cxn ang="0">
                  <a:pos x="1" y="7"/>
                </a:cxn>
                <a:cxn ang="0">
                  <a:pos x="2" y="4"/>
                </a:cxn>
                <a:cxn ang="0">
                  <a:pos x="5" y="4"/>
                </a:cxn>
                <a:cxn ang="0">
                  <a:pos x="6" y="0"/>
                </a:cxn>
                <a:cxn ang="0">
                  <a:pos x="7" y="0"/>
                </a:cxn>
                <a:cxn ang="0">
                  <a:pos x="10" y="0"/>
                </a:cxn>
                <a:cxn ang="0">
                  <a:pos x="10" y="0"/>
                </a:cxn>
                <a:cxn ang="0">
                  <a:pos x="12" y="0"/>
                </a:cxn>
                <a:cxn ang="0">
                  <a:pos x="14" y="4"/>
                </a:cxn>
                <a:cxn ang="0">
                  <a:pos x="13" y="6"/>
                </a:cxn>
              </a:cxnLst>
              <a:rect l="0" t="0" r="r" b="b"/>
              <a:pathLst>
                <a:path w="14" h="15">
                  <a:moveTo>
                    <a:pt x="13" y="6"/>
                  </a:moveTo>
                  <a:cubicBezTo>
                    <a:pt x="12" y="12"/>
                    <a:pt x="12" y="12"/>
                    <a:pt x="12" y="12"/>
                  </a:cubicBezTo>
                  <a:cubicBezTo>
                    <a:pt x="12" y="12"/>
                    <a:pt x="12" y="12"/>
                    <a:pt x="12" y="12"/>
                  </a:cubicBezTo>
                  <a:cubicBezTo>
                    <a:pt x="3" y="15"/>
                    <a:pt x="3" y="15"/>
                    <a:pt x="3" y="15"/>
                  </a:cubicBezTo>
                  <a:cubicBezTo>
                    <a:pt x="0" y="12"/>
                    <a:pt x="0" y="12"/>
                    <a:pt x="0" y="12"/>
                  </a:cubicBezTo>
                  <a:cubicBezTo>
                    <a:pt x="0" y="12"/>
                    <a:pt x="0" y="12"/>
                    <a:pt x="0" y="12"/>
                  </a:cubicBezTo>
                  <a:cubicBezTo>
                    <a:pt x="4" y="8"/>
                    <a:pt x="4" y="8"/>
                    <a:pt x="4" y="8"/>
                  </a:cubicBezTo>
                  <a:cubicBezTo>
                    <a:pt x="1" y="7"/>
                    <a:pt x="1" y="7"/>
                    <a:pt x="1" y="7"/>
                  </a:cubicBezTo>
                  <a:cubicBezTo>
                    <a:pt x="2" y="4"/>
                    <a:pt x="2" y="4"/>
                    <a:pt x="2" y="4"/>
                  </a:cubicBezTo>
                  <a:cubicBezTo>
                    <a:pt x="3" y="4"/>
                    <a:pt x="4" y="4"/>
                    <a:pt x="5" y="4"/>
                  </a:cubicBezTo>
                  <a:cubicBezTo>
                    <a:pt x="6" y="0"/>
                    <a:pt x="6" y="0"/>
                    <a:pt x="6" y="0"/>
                  </a:cubicBezTo>
                  <a:cubicBezTo>
                    <a:pt x="6" y="0"/>
                    <a:pt x="6" y="0"/>
                    <a:pt x="7" y="0"/>
                  </a:cubicBezTo>
                  <a:cubicBezTo>
                    <a:pt x="8" y="0"/>
                    <a:pt x="9" y="0"/>
                    <a:pt x="10" y="0"/>
                  </a:cubicBezTo>
                  <a:cubicBezTo>
                    <a:pt x="10" y="0"/>
                    <a:pt x="10" y="0"/>
                    <a:pt x="10" y="0"/>
                  </a:cubicBezTo>
                  <a:cubicBezTo>
                    <a:pt x="10" y="0"/>
                    <a:pt x="11" y="0"/>
                    <a:pt x="12" y="0"/>
                  </a:cubicBezTo>
                  <a:cubicBezTo>
                    <a:pt x="14" y="4"/>
                    <a:pt x="14" y="4"/>
                    <a:pt x="14" y="4"/>
                  </a:cubicBezTo>
                  <a:cubicBezTo>
                    <a:pt x="13" y="6"/>
                    <a:pt x="13" y="6"/>
                    <a:pt x="13" y="6"/>
                  </a:cubicBezTo>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7" name="Freeform 168"/>
            <p:cNvSpPr>
              <a:spLocks/>
            </p:cNvSpPr>
            <p:nvPr/>
          </p:nvSpPr>
          <p:spPr bwMode="auto">
            <a:xfrm>
              <a:off x="5276851" y="3105151"/>
              <a:ext cx="11113" cy="30163"/>
            </a:xfrm>
            <a:custGeom>
              <a:avLst/>
              <a:gdLst/>
              <a:ahLst/>
              <a:cxnLst>
                <a:cxn ang="0">
                  <a:pos x="7" y="5"/>
                </a:cxn>
                <a:cxn ang="0">
                  <a:pos x="7" y="19"/>
                </a:cxn>
                <a:cxn ang="0">
                  <a:pos x="0" y="7"/>
                </a:cxn>
                <a:cxn ang="0">
                  <a:pos x="4" y="2"/>
                </a:cxn>
                <a:cxn ang="0">
                  <a:pos x="4" y="0"/>
                </a:cxn>
                <a:cxn ang="0">
                  <a:pos x="7" y="5"/>
                </a:cxn>
              </a:cxnLst>
              <a:rect l="0" t="0" r="r" b="b"/>
              <a:pathLst>
                <a:path w="7" h="19">
                  <a:moveTo>
                    <a:pt x="7" y="5"/>
                  </a:moveTo>
                  <a:lnTo>
                    <a:pt x="7" y="19"/>
                  </a:lnTo>
                  <a:lnTo>
                    <a:pt x="0" y="7"/>
                  </a:lnTo>
                  <a:lnTo>
                    <a:pt x="4" y="2"/>
                  </a:lnTo>
                  <a:lnTo>
                    <a:pt x="4" y="0"/>
                  </a:lnTo>
                  <a:lnTo>
                    <a:pt x="7" y="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169"/>
            <p:cNvSpPr>
              <a:spLocks/>
            </p:cNvSpPr>
            <p:nvPr/>
          </p:nvSpPr>
          <p:spPr bwMode="auto">
            <a:xfrm>
              <a:off x="5276851" y="3105151"/>
              <a:ext cx="11113" cy="30163"/>
            </a:xfrm>
            <a:custGeom>
              <a:avLst/>
              <a:gdLst/>
              <a:ahLst/>
              <a:cxnLst>
                <a:cxn ang="0">
                  <a:pos x="7" y="5"/>
                </a:cxn>
                <a:cxn ang="0">
                  <a:pos x="7" y="19"/>
                </a:cxn>
                <a:cxn ang="0">
                  <a:pos x="0" y="7"/>
                </a:cxn>
                <a:cxn ang="0">
                  <a:pos x="4" y="2"/>
                </a:cxn>
                <a:cxn ang="0">
                  <a:pos x="4" y="0"/>
                </a:cxn>
                <a:cxn ang="0">
                  <a:pos x="7" y="5"/>
                </a:cxn>
              </a:cxnLst>
              <a:rect l="0" t="0" r="r" b="b"/>
              <a:pathLst>
                <a:path w="7" h="19">
                  <a:moveTo>
                    <a:pt x="7" y="5"/>
                  </a:moveTo>
                  <a:lnTo>
                    <a:pt x="7" y="19"/>
                  </a:lnTo>
                  <a:lnTo>
                    <a:pt x="0" y="7"/>
                  </a:lnTo>
                  <a:lnTo>
                    <a:pt x="4" y="2"/>
                  </a:lnTo>
                  <a:lnTo>
                    <a:pt x="4" y="0"/>
                  </a:lnTo>
                  <a:lnTo>
                    <a:pt x="7" y="5"/>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170"/>
            <p:cNvSpPr>
              <a:spLocks/>
            </p:cNvSpPr>
            <p:nvPr/>
          </p:nvSpPr>
          <p:spPr bwMode="auto">
            <a:xfrm>
              <a:off x="5276851" y="3135314"/>
              <a:ext cx="22225" cy="44450"/>
            </a:xfrm>
            <a:custGeom>
              <a:avLst/>
              <a:gdLst/>
              <a:ahLst/>
              <a:cxnLst>
                <a:cxn ang="0">
                  <a:pos x="14" y="23"/>
                </a:cxn>
                <a:cxn ang="0">
                  <a:pos x="9" y="28"/>
                </a:cxn>
                <a:cxn ang="0">
                  <a:pos x="0" y="4"/>
                </a:cxn>
                <a:cxn ang="0">
                  <a:pos x="9" y="0"/>
                </a:cxn>
                <a:cxn ang="0">
                  <a:pos x="11" y="4"/>
                </a:cxn>
                <a:cxn ang="0">
                  <a:pos x="14" y="23"/>
                </a:cxn>
              </a:cxnLst>
              <a:rect l="0" t="0" r="r" b="b"/>
              <a:pathLst>
                <a:path w="14" h="28">
                  <a:moveTo>
                    <a:pt x="14" y="23"/>
                  </a:moveTo>
                  <a:lnTo>
                    <a:pt x="9" y="28"/>
                  </a:lnTo>
                  <a:lnTo>
                    <a:pt x="0" y="4"/>
                  </a:lnTo>
                  <a:lnTo>
                    <a:pt x="9" y="0"/>
                  </a:lnTo>
                  <a:lnTo>
                    <a:pt x="11" y="4"/>
                  </a:lnTo>
                  <a:lnTo>
                    <a:pt x="14" y="2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171"/>
            <p:cNvSpPr>
              <a:spLocks/>
            </p:cNvSpPr>
            <p:nvPr/>
          </p:nvSpPr>
          <p:spPr bwMode="auto">
            <a:xfrm>
              <a:off x="5276851" y="3135314"/>
              <a:ext cx="22225" cy="44450"/>
            </a:xfrm>
            <a:custGeom>
              <a:avLst/>
              <a:gdLst/>
              <a:ahLst/>
              <a:cxnLst>
                <a:cxn ang="0">
                  <a:pos x="14" y="23"/>
                </a:cxn>
                <a:cxn ang="0">
                  <a:pos x="9" y="28"/>
                </a:cxn>
                <a:cxn ang="0">
                  <a:pos x="0" y="4"/>
                </a:cxn>
                <a:cxn ang="0">
                  <a:pos x="9" y="0"/>
                </a:cxn>
                <a:cxn ang="0">
                  <a:pos x="11" y="4"/>
                </a:cxn>
                <a:cxn ang="0">
                  <a:pos x="14" y="23"/>
                </a:cxn>
              </a:cxnLst>
              <a:rect l="0" t="0" r="r" b="b"/>
              <a:pathLst>
                <a:path w="14" h="28">
                  <a:moveTo>
                    <a:pt x="14" y="23"/>
                  </a:moveTo>
                  <a:lnTo>
                    <a:pt x="9" y="28"/>
                  </a:lnTo>
                  <a:lnTo>
                    <a:pt x="0" y="4"/>
                  </a:lnTo>
                  <a:lnTo>
                    <a:pt x="9" y="0"/>
                  </a:lnTo>
                  <a:lnTo>
                    <a:pt x="11" y="4"/>
                  </a:lnTo>
                  <a:lnTo>
                    <a:pt x="14" y="23"/>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1" name="Freeform 172"/>
            <p:cNvSpPr>
              <a:spLocks/>
            </p:cNvSpPr>
            <p:nvPr/>
          </p:nvSpPr>
          <p:spPr bwMode="auto">
            <a:xfrm>
              <a:off x="5340351" y="3187701"/>
              <a:ext cx="41275" cy="30163"/>
            </a:xfrm>
            <a:custGeom>
              <a:avLst/>
              <a:gdLst/>
              <a:ahLst/>
              <a:cxnLst>
                <a:cxn ang="0">
                  <a:pos x="26" y="19"/>
                </a:cxn>
                <a:cxn ang="0">
                  <a:pos x="12" y="12"/>
                </a:cxn>
                <a:cxn ang="0">
                  <a:pos x="0" y="5"/>
                </a:cxn>
                <a:cxn ang="0">
                  <a:pos x="12" y="2"/>
                </a:cxn>
                <a:cxn ang="0">
                  <a:pos x="26" y="0"/>
                </a:cxn>
                <a:cxn ang="0">
                  <a:pos x="26" y="19"/>
                </a:cxn>
              </a:cxnLst>
              <a:rect l="0" t="0" r="r" b="b"/>
              <a:pathLst>
                <a:path w="26" h="19">
                  <a:moveTo>
                    <a:pt x="26" y="19"/>
                  </a:moveTo>
                  <a:lnTo>
                    <a:pt x="12" y="12"/>
                  </a:lnTo>
                  <a:lnTo>
                    <a:pt x="0" y="5"/>
                  </a:lnTo>
                  <a:lnTo>
                    <a:pt x="12" y="2"/>
                  </a:lnTo>
                  <a:lnTo>
                    <a:pt x="26" y="0"/>
                  </a:lnTo>
                  <a:lnTo>
                    <a:pt x="26" y="1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2" name="Freeform 173"/>
            <p:cNvSpPr>
              <a:spLocks/>
            </p:cNvSpPr>
            <p:nvPr/>
          </p:nvSpPr>
          <p:spPr bwMode="auto">
            <a:xfrm>
              <a:off x="5340351" y="3187701"/>
              <a:ext cx="41275" cy="30163"/>
            </a:xfrm>
            <a:custGeom>
              <a:avLst/>
              <a:gdLst/>
              <a:ahLst/>
              <a:cxnLst>
                <a:cxn ang="0">
                  <a:pos x="26" y="19"/>
                </a:cxn>
                <a:cxn ang="0">
                  <a:pos x="12" y="12"/>
                </a:cxn>
                <a:cxn ang="0">
                  <a:pos x="0" y="5"/>
                </a:cxn>
                <a:cxn ang="0">
                  <a:pos x="12" y="2"/>
                </a:cxn>
                <a:cxn ang="0">
                  <a:pos x="26" y="0"/>
                </a:cxn>
                <a:cxn ang="0">
                  <a:pos x="26" y="19"/>
                </a:cxn>
              </a:cxnLst>
              <a:rect l="0" t="0" r="r" b="b"/>
              <a:pathLst>
                <a:path w="26" h="19">
                  <a:moveTo>
                    <a:pt x="26" y="19"/>
                  </a:moveTo>
                  <a:lnTo>
                    <a:pt x="12" y="12"/>
                  </a:lnTo>
                  <a:lnTo>
                    <a:pt x="0" y="5"/>
                  </a:lnTo>
                  <a:lnTo>
                    <a:pt x="12" y="2"/>
                  </a:lnTo>
                  <a:lnTo>
                    <a:pt x="26" y="0"/>
                  </a:lnTo>
                  <a:lnTo>
                    <a:pt x="26" y="19"/>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3" name="Freeform 174"/>
            <p:cNvSpPr>
              <a:spLocks/>
            </p:cNvSpPr>
            <p:nvPr/>
          </p:nvSpPr>
          <p:spPr bwMode="auto">
            <a:xfrm>
              <a:off x="5448301" y="3190876"/>
              <a:ext cx="30163" cy="30163"/>
            </a:xfrm>
            <a:custGeom>
              <a:avLst/>
              <a:gdLst/>
              <a:ahLst/>
              <a:cxnLst>
                <a:cxn ang="0">
                  <a:pos x="7" y="17"/>
                </a:cxn>
                <a:cxn ang="0">
                  <a:pos x="5" y="12"/>
                </a:cxn>
                <a:cxn ang="0">
                  <a:pos x="0" y="5"/>
                </a:cxn>
                <a:cxn ang="0">
                  <a:pos x="0" y="5"/>
                </a:cxn>
                <a:cxn ang="0">
                  <a:pos x="3" y="0"/>
                </a:cxn>
                <a:cxn ang="0">
                  <a:pos x="3" y="0"/>
                </a:cxn>
                <a:cxn ang="0">
                  <a:pos x="5" y="0"/>
                </a:cxn>
                <a:cxn ang="0">
                  <a:pos x="12" y="5"/>
                </a:cxn>
                <a:cxn ang="0">
                  <a:pos x="19" y="19"/>
                </a:cxn>
                <a:cxn ang="0">
                  <a:pos x="7" y="17"/>
                </a:cxn>
              </a:cxnLst>
              <a:rect l="0" t="0" r="r" b="b"/>
              <a:pathLst>
                <a:path w="19" h="19">
                  <a:moveTo>
                    <a:pt x="7" y="17"/>
                  </a:moveTo>
                  <a:lnTo>
                    <a:pt x="5" y="12"/>
                  </a:lnTo>
                  <a:lnTo>
                    <a:pt x="0" y="5"/>
                  </a:lnTo>
                  <a:lnTo>
                    <a:pt x="0" y="5"/>
                  </a:lnTo>
                  <a:lnTo>
                    <a:pt x="3" y="0"/>
                  </a:lnTo>
                  <a:lnTo>
                    <a:pt x="3" y="0"/>
                  </a:lnTo>
                  <a:lnTo>
                    <a:pt x="5" y="0"/>
                  </a:lnTo>
                  <a:lnTo>
                    <a:pt x="12" y="5"/>
                  </a:lnTo>
                  <a:lnTo>
                    <a:pt x="19" y="19"/>
                  </a:lnTo>
                  <a:lnTo>
                    <a:pt x="7" y="1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175"/>
            <p:cNvSpPr>
              <a:spLocks/>
            </p:cNvSpPr>
            <p:nvPr/>
          </p:nvSpPr>
          <p:spPr bwMode="auto">
            <a:xfrm>
              <a:off x="5448301" y="3190876"/>
              <a:ext cx="30163" cy="30163"/>
            </a:xfrm>
            <a:custGeom>
              <a:avLst/>
              <a:gdLst/>
              <a:ahLst/>
              <a:cxnLst>
                <a:cxn ang="0">
                  <a:pos x="7" y="17"/>
                </a:cxn>
                <a:cxn ang="0">
                  <a:pos x="5" y="12"/>
                </a:cxn>
                <a:cxn ang="0">
                  <a:pos x="0" y="5"/>
                </a:cxn>
                <a:cxn ang="0">
                  <a:pos x="0" y="5"/>
                </a:cxn>
                <a:cxn ang="0">
                  <a:pos x="3" y="0"/>
                </a:cxn>
                <a:cxn ang="0">
                  <a:pos x="3" y="0"/>
                </a:cxn>
                <a:cxn ang="0">
                  <a:pos x="5" y="0"/>
                </a:cxn>
                <a:cxn ang="0">
                  <a:pos x="12" y="5"/>
                </a:cxn>
                <a:cxn ang="0">
                  <a:pos x="19" y="19"/>
                </a:cxn>
                <a:cxn ang="0">
                  <a:pos x="7" y="17"/>
                </a:cxn>
              </a:cxnLst>
              <a:rect l="0" t="0" r="r" b="b"/>
              <a:pathLst>
                <a:path w="19" h="19">
                  <a:moveTo>
                    <a:pt x="7" y="17"/>
                  </a:moveTo>
                  <a:lnTo>
                    <a:pt x="5" y="12"/>
                  </a:lnTo>
                  <a:lnTo>
                    <a:pt x="0" y="5"/>
                  </a:lnTo>
                  <a:lnTo>
                    <a:pt x="0" y="5"/>
                  </a:lnTo>
                  <a:lnTo>
                    <a:pt x="3" y="0"/>
                  </a:lnTo>
                  <a:lnTo>
                    <a:pt x="3" y="0"/>
                  </a:lnTo>
                  <a:lnTo>
                    <a:pt x="5" y="0"/>
                  </a:lnTo>
                  <a:lnTo>
                    <a:pt x="12" y="5"/>
                  </a:lnTo>
                  <a:lnTo>
                    <a:pt x="19" y="19"/>
                  </a:lnTo>
                  <a:lnTo>
                    <a:pt x="7" y="1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5" name="Freeform 176"/>
            <p:cNvSpPr>
              <a:spLocks/>
            </p:cNvSpPr>
            <p:nvPr/>
          </p:nvSpPr>
          <p:spPr bwMode="auto">
            <a:xfrm>
              <a:off x="5486401" y="3232151"/>
              <a:ext cx="33338" cy="15875"/>
            </a:xfrm>
            <a:custGeom>
              <a:avLst/>
              <a:gdLst/>
              <a:ahLst/>
              <a:cxnLst>
                <a:cxn ang="0">
                  <a:pos x="21" y="7"/>
                </a:cxn>
                <a:cxn ang="0">
                  <a:pos x="7" y="10"/>
                </a:cxn>
                <a:cxn ang="0">
                  <a:pos x="0" y="7"/>
                </a:cxn>
                <a:cxn ang="0">
                  <a:pos x="0" y="5"/>
                </a:cxn>
                <a:cxn ang="0">
                  <a:pos x="0" y="0"/>
                </a:cxn>
                <a:cxn ang="0">
                  <a:pos x="9" y="3"/>
                </a:cxn>
                <a:cxn ang="0">
                  <a:pos x="21" y="5"/>
                </a:cxn>
                <a:cxn ang="0">
                  <a:pos x="21" y="7"/>
                </a:cxn>
              </a:cxnLst>
              <a:rect l="0" t="0" r="r" b="b"/>
              <a:pathLst>
                <a:path w="21" h="10">
                  <a:moveTo>
                    <a:pt x="21" y="7"/>
                  </a:moveTo>
                  <a:lnTo>
                    <a:pt x="7" y="10"/>
                  </a:lnTo>
                  <a:lnTo>
                    <a:pt x="0" y="7"/>
                  </a:lnTo>
                  <a:lnTo>
                    <a:pt x="0" y="5"/>
                  </a:lnTo>
                  <a:lnTo>
                    <a:pt x="0" y="0"/>
                  </a:lnTo>
                  <a:lnTo>
                    <a:pt x="9" y="3"/>
                  </a:lnTo>
                  <a:lnTo>
                    <a:pt x="21" y="5"/>
                  </a:lnTo>
                  <a:lnTo>
                    <a:pt x="21"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177"/>
            <p:cNvSpPr>
              <a:spLocks/>
            </p:cNvSpPr>
            <p:nvPr/>
          </p:nvSpPr>
          <p:spPr bwMode="auto">
            <a:xfrm>
              <a:off x="5486401" y="3232151"/>
              <a:ext cx="33338" cy="15875"/>
            </a:xfrm>
            <a:custGeom>
              <a:avLst/>
              <a:gdLst/>
              <a:ahLst/>
              <a:cxnLst>
                <a:cxn ang="0">
                  <a:pos x="21" y="7"/>
                </a:cxn>
                <a:cxn ang="0">
                  <a:pos x="7" y="10"/>
                </a:cxn>
                <a:cxn ang="0">
                  <a:pos x="0" y="7"/>
                </a:cxn>
                <a:cxn ang="0">
                  <a:pos x="0" y="5"/>
                </a:cxn>
                <a:cxn ang="0">
                  <a:pos x="0" y="0"/>
                </a:cxn>
                <a:cxn ang="0">
                  <a:pos x="9" y="3"/>
                </a:cxn>
                <a:cxn ang="0">
                  <a:pos x="21" y="5"/>
                </a:cxn>
                <a:cxn ang="0">
                  <a:pos x="21" y="7"/>
                </a:cxn>
              </a:cxnLst>
              <a:rect l="0" t="0" r="r" b="b"/>
              <a:pathLst>
                <a:path w="21" h="10">
                  <a:moveTo>
                    <a:pt x="21" y="7"/>
                  </a:moveTo>
                  <a:lnTo>
                    <a:pt x="7" y="10"/>
                  </a:lnTo>
                  <a:lnTo>
                    <a:pt x="0" y="7"/>
                  </a:lnTo>
                  <a:lnTo>
                    <a:pt x="0" y="5"/>
                  </a:lnTo>
                  <a:lnTo>
                    <a:pt x="0" y="0"/>
                  </a:lnTo>
                  <a:lnTo>
                    <a:pt x="9" y="3"/>
                  </a:lnTo>
                  <a:lnTo>
                    <a:pt x="21" y="5"/>
                  </a:lnTo>
                  <a:lnTo>
                    <a:pt x="21" y="7"/>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178"/>
            <p:cNvSpPr>
              <a:spLocks/>
            </p:cNvSpPr>
            <p:nvPr/>
          </p:nvSpPr>
          <p:spPr bwMode="auto">
            <a:xfrm>
              <a:off x="5588001" y="3228976"/>
              <a:ext cx="17463" cy="19050"/>
            </a:xfrm>
            <a:custGeom>
              <a:avLst/>
              <a:gdLst/>
              <a:ahLst/>
              <a:cxnLst>
                <a:cxn ang="0">
                  <a:pos x="11" y="0"/>
                </a:cxn>
                <a:cxn ang="0">
                  <a:pos x="9" y="12"/>
                </a:cxn>
                <a:cxn ang="0">
                  <a:pos x="0" y="7"/>
                </a:cxn>
                <a:cxn ang="0">
                  <a:pos x="11" y="0"/>
                </a:cxn>
                <a:cxn ang="0">
                  <a:pos x="11" y="0"/>
                </a:cxn>
                <a:cxn ang="0">
                  <a:pos x="11" y="0"/>
                </a:cxn>
              </a:cxnLst>
              <a:rect l="0" t="0" r="r" b="b"/>
              <a:pathLst>
                <a:path w="11" h="12">
                  <a:moveTo>
                    <a:pt x="11" y="0"/>
                  </a:moveTo>
                  <a:lnTo>
                    <a:pt x="9" y="12"/>
                  </a:lnTo>
                  <a:lnTo>
                    <a:pt x="0" y="7"/>
                  </a:lnTo>
                  <a:lnTo>
                    <a:pt x="11" y="0"/>
                  </a:lnTo>
                  <a:lnTo>
                    <a:pt x="11" y="0"/>
                  </a:lnTo>
                  <a:lnTo>
                    <a:pt x="1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179"/>
            <p:cNvSpPr>
              <a:spLocks/>
            </p:cNvSpPr>
            <p:nvPr/>
          </p:nvSpPr>
          <p:spPr bwMode="auto">
            <a:xfrm>
              <a:off x="5588001" y="3228976"/>
              <a:ext cx="17463" cy="19050"/>
            </a:xfrm>
            <a:custGeom>
              <a:avLst/>
              <a:gdLst/>
              <a:ahLst/>
              <a:cxnLst>
                <a:cxn ang="0">
                  <a:pos x="11" y="0"/>
                </a:cxn>
                <a:cxn ang="0">
                  <a:pos x="9" y="12"/>
                </a:cxn>
                <a:cxn ang="0">
                  <a:pos x="0" y="7"/>
                </a:cxn>
                <a:cxn ang="0">
                  <a:pos x="11" y="0"/>
                </a:cxn>
                <a:cxn ang="0">
                  <a:pos x="11" y="0"/>
                </a:cxn>
                <a:cxn ang="0">
                  <a:pos x="11" y="0"/>
                </a:cxn>
              </a:cxnLst>
              <a:rect l="0" t="0" r="r" b="b"/>
              <a:pathLst>
                <a:path w="11" h="12">
                  <a:moveTo>
                    <a:pt x="11" y="0"/>
                  </a:moveTo>
                  <a:lnTo>
                    <a:pt x="9" y="12"/>
                  </a:lnTo>
                  <a:lnTo>
                    <a:pt x="0" y="7"/>
                  </a:lnTo>
                  <a:lnTo>
                    <a:pt x="11" y="0"/>
                  </a:lnTo>
                  <a:lnTo>
                    <a:pt x="11" y="0"/>
                  </a:lnTo>
                  <a:lnTo>
                    <a:pt x="11" y="0"/>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9" name="Freeform 180"/>
            <p:cNvSpPr>
              <a:spLocks/>
            </p:cNvSpPr>
            <p:nvPr/>
          </p:nvSpPr>
          <p:spPr bwMode="auto">
            <a:xfrm>
              <a:off x="6045201" y="3760789"/>
              <a:ext cx="3175" cy="22225"/>
            </a:xfrm>
            <a:custGeom>
              <a:avLst/>
              <a:gdLst/>
              <a:ahLst/>
              <a:cxnLst>
                <a:cxn ang="0">
                  <a:pos x="0" y="14"/>
                </a:cxn>
                <a:cxn ang="0">
                  <a:pos x="2" y="3"/>
                </a:cxn>
                <a:cxn ang="0">
                  <a:pos x="2" y="0"/>
                </a:cxn>
                <a:cxn ang="0">
                  <a:pos x="2" y="3"/>
                </a:cxn>
                <a:cxn ang="0">
                  <a:pos x="0" y="14"/>
                </a:cxn>
              </a:cxnLst>
              <a:rect l="0" t="0" r="r" b="b"/>
              <a:pathLst>
                <a:path w="2" h="14">
                  <a:moveTo>
                    <a:pt x="0" y="14"/>
                  </a:moveTo>
                  <a:lnTo>
                    <a:pt x="2" y="3"/>
                  </a:lnTo>
                  <a:lnTo>
                    <a:pt x="2" y="0"/>
                  </a:lnTo>
                  <a:lnTo>
                    <a:pt x="2" y="3"/>
                  </a:lnTo>
                  <a:lnTo>
                    <a:pt x="0" y="1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0" name="Freeform 181"/>
            <p:cNvSpPr>
              <a:spLocks/>
            </p:cNvSpPr>
            <p:nvPr/>
          </p:nvSpPr>
          <p:spPr bwMode="auto">
            <a:xfrm>
              <a:off x="6045201" y="3760789"/>
              <a:ext cx="3175" cy="22225"/>
            </a:xfrm>
            <a:custGeom>
              <a:avLst/>
              <a:gdLst/>
              <a:ahLst/>
              <a:cxnLst>
                <a:cxn ang="0">
                  <a:pos x="0" y="14"/>
                </a:cxn>
                <a:cxn ang="0">
                  <a:pos x="2" y="3"/>
                </a:cxn>
                <a:cxn ang="0">
                  <a:pos x="2" y="0"/>
                </a:cxn>
                <a:cxn ang="0">
                  <a:pos x="2" y="3"/>
                </a:cxn>
                <a:cxn ang="0">
                  <a:pos x="0" y="14"/>
                </a:cxn>
              </a:cxnLst>
              <a:rect l="0" t="0" r="r" b="b"/>
              <a:pathLst>
                <a:path w="2" h="14">
                  <a:moveTo>
                    <a:pt x="0" y="14"/>
                  </a:moveTo>
                  <a:lnTo>
                    <a:pt x="2" y="3"/>
                  </a:lnTo>
                  <a:lnTo>
                    <a:pt x="2" y="0"/>
                  </a:lnTo>
                  <a:lnTo>
                    <a:pt x="2" y="3"/>
                  </a:lnTo>
                  <a:lnTo>
                    <a:pt x="0" y="14"/>
                  </a:lnTo>
                </a:path>
              </a:pathLst>
            </a:custGeom>
            <a:no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91" name="Rectangle 190"/>
          <p:cNvSpPr/>
          <p:nvPr/>
        </p:nvSpPr>
        <p:spPr>
          <a:xfrm>
            <a:off x="5743575" y="1295400"/>
            <a:ext cx="1600200" cy="1133475"/>
          </a:xfrm>
          <a:prstGeom prst="rect">
            <a:avLst/>
          </a:prstGeom>
          <a:gradFill flip="none" rotWithShape="1">
            <a:gsLst>
              <a:gs pos="0">
                <a:schemeClr val="accent2">
                  <a:shade val="30000"/>
                  <a:satMod val="115000"/>
                </a:schemeClr>
              </a:gs>
              <a:gs pos="50000">
                <a:schemeClr val="accent2">
                  <a:shade val="67500"/>
                  <a:satMod val="115000"/>
                  <a:alpha val="63000"/>
                </a:schemeClr>
              </a:gs>
              <a:gs pos="100000">
                <a:schemeClr val="accent2">
                  <a:shade val="100000"/>
                  <a:satMod val="115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64"/>
          <p:cNvSpPr>
            <a:spLocks noChangeArrowheads="1"/>
          </p:cNvSpPr>
          <p:nvPr/>
        </p:nvSpPr>
        <p:spPr bwMode="gray">
          <a:xfrm>
            <a:off x="902988" y="6076506"/>
            <a:ext cx="7048850" cy="609600"/>
          </a:xfrm>
          <a:prstGeom prst="roundRect">
            <a:avLst>
              <a:gd name="adj" fmla="val 0"/>
            </a:avLst>
          </a:prstGeom>
          <a:noFill/>
          <a:ln w="38100">
            <a:noFill/>
            <a:round/>
            <a:headEnd/>
            <a:tailEnd/>
          </a:ln>
          <a:effectLst/>
        </p:spPr>
        <p:txBody>
          <a:bodyPr wrap="none" anchor="ctr"/>
          <a:lstStyle/>
          <a:p>
            <a:pPr algn="ctr" fontAlgn="auto">
              <a:spcBef>
                <a:spcPts val="0"/>
              </a:spcBef>
              <a:spcAft>
                <a:spcPts val="0"/>
              </a:spcAft>
              <a:defRPr/>
            </a:pPr>
            <a:r>
              <a:rPr lang="he-IL" sz="2800" b="1" dirty="0">
                <a:solidFill>
                  <a:schemeClr val="accent2">
                    <a:lumMod val="75000"/>
                  </a:schemeClr>
                </a:solidFill>
                <a:latin typeface="David" panose="020E0502060401010101" pitchFamily="34" charset="-79"/>
              </a:rPr>
              <a:t>מצגת היערכות לשבוע הגלישה הבטוחה ברשת</a:t>
            </a:r>
            <a:endParaRPr lang="en-US" sz="2800" b="1" dirty="0">
              <a:solidFill>
                <a:schemeClr val="accent2">
                  <a:lumMod val="75000"/>
                </a:schemeClr>
              </a:solidFill>
              <a:latin typeface="David" panose="020E0502060401010101" pitchFamily="34" charset="-79"/>
            </a:endParaRPr>
          </a:p>
        </p:txBody>
      </p:sp>
      <p:sp>
        <p:nvSpPr>
          <p:cNvPr id="181" name="Rectangle 180"/>
          <p:cNvSpPr/>
          <p:nvPr/>
        </p:nvSpPr>
        <p:spPr>
          <a:xfrm>
            <a:off x="5513475" y="3898416"/>
            <a:ext cx="1752600" cy="1143000"/>
          </a:xfrm>
          <a:prstGeom prst="rect">
            <a:avLst/>
          </a:pr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Rectangle 188"/>
          <p:cNvSpPr/>
          <p:nvPr/>
        </p:nvSpPr>
        <p:spPr>
          <a:xfrm>
            <a:off x="1695450" y="3962400"/>
            <a:ext cx="1838325" cy="1133475"/>
          </a:xfrm>
          <a:prstGeom prst="rect">
            <a:avLst/>
          </a:prstGeom>
          <a:gradFill flip="none" rotWithShape="1">
            <a:gsLst>
              <a:gs pos="0">
                <a:schemeClr val="accent2">
                  <a:shade val="30000"/>
                  <a:satMod val="115000"/>
                </a:schemeClr>
              </a:gs>
              <a:gs pos="50000">
                <a:schemeClr val="accent2">
                  <a:shade val="67500"/>
                  <a:satMod val="115000"/>
                  <a:alpha val="63000"/>
                </a:schemeClr>
              </a:gs>
              <a:gs pos="100000">
                <a:schemeClr val="accent2">
                  <a:shade val="100000"/>
                  <a:satMod val="115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 name="Rectangle 183"/>
          <p:cNvSpPr/>
          <p:nvPr/>
        </p:nvSpPr>
        <p:spPr>
          <a:xfrm>
            <a:off x="3457575" y="3952875"/>
            <a:ext cx="1752600" cy="1143000"/>
          </a:xfrm>
          <a:prstGeom prst="rect">
            <a:avLst/>
          </a:prstGeom>
          <a:blipFill>
            <a:blip r:embed="rId3"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Rectangle 189"/>
          <p:cNvSpPr/>
          <p:nvPr/>
        </p:nvSpPr>
        <p:spPr>
          <a:xfrm>
            <a:off x="2505075" y="2514600"/>
            <a:ext cx="1838325" cy="1133475"/>
          </a:xfrm>
          <a:prstGeom prst="rect">
            <a:avLst/>
          </a:prstGeom>
          <a:gradFill flip="none" rotWithShape="1">
            <a:gsLst>
              <a:gs pos="0">
                <a:srgbClr val="0070C0"/>
              </a:gs>
              <a:gs pos="50000">
                <a:schemeClr val="accent1">
                  <a:shade val="67500"/>
                  <a:satMod val="115000"/>
                  <a:alpha val="69000"/>
                </a:schemeClr>
              </a:gs>
              <a:gs pos="100000">
                <a:schemeClr val="accent1">
                  <a:shade val="100000"/>
                  <a:satMod val="115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Rectangle 181"/>
          <p:cNvSpPr/>
          <p:nvPr/>
        </p:nvSpPr>
        <p:spPr>
          <a:xfrm>
            <a:off x="4376111" y="2550674"/>
            <a:ext cx="1752600" cy="1143000"/>
          </a:xfrm>
          <a:prstGeom prst="rect">
            <a:avLst/>
          </a:prstGeom>
          <a:blipFill>
            <a:blip r:embed="rId4"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Rectangle 191"/>
          <p:cNvSpPr/>
          <p:nvPr/>
        </p:nvSpPr>
        <p:spPr>
          <a:xfrm>
            <a:off x="1857375" y="1533525"/>
            <a:ext cx="1838325" cy="1133475"/>
          </a:xfrm>
          <a:prstGeom prst="rect">
            <a:avLst/>
          </a:prstGeom>
          <a:gradFill flip="none" rotWithShape="1">
            <a:gsLst>
              <a:gs pos="0">
                <a:schemeClr val="tx1">
                  <a:lumMod val="50000"/>
                </a:schemeClr>
              </a:gs>
              <a:gs pos="50000">
                <a:srgbClr val="3B3B3B">
                  <a:alpha val="57000"/>
                </a:srgbClr>
              </a:gs>
              <a:gs pos="100000">
                <a:schemeClr val="bg1">
                  <a:lumMod val="50000"/>
                  <a:shade val="100000"/>
                  <a:satMod val="115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 name="תמונה 19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29462" y="1151376"/>
            <a:ext cx="3203046" cy="2259075"/>
          </a:xfrm>
          <a:prstGeom prst="rect">
            <a:avLst/>
          </a:prstGeom>
        </p:spPr>
      </p:pic>
      <p:pic>
        <p:nvPicPr>
          <p:cNvPr id="198" name="תמונה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91000" y="0"/>
            <a:ext cx="7762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9" name="TextBox 5"/>
          <p:cNvSpPr txBox="1">
            <a:spLocks noChangeArrowheads="1"/>
          </p:cNvSpPr>
          <p:nvPr/>
        </p:nvSpPr>
        <p:spPr bwMode="auto">
          <a:xfrm>
            <a:off x="3230563" y="717550"/>
            <a:ext cx="2698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cs typeface="David" panose="020E0502060401010101" pitchFamily="34" charset="-79"/>
              </a:defRPr>
            </a:lvl1pPr>
            <a:lvl2pPr marL="742950" indent="-285750">
              <a:defRPr>
                <a:solidFill>
                  <a:schemeClr val="tx1"/>
                </a:solidFill>
                <a:latin typeface="Rockwell" panose="02060603020205020403" pitchFamily="18" charset="0"/>
                <a:cs typeface="David" panose="020E0502060401010101" pitchFamily="34" charset="-79"/>
              </a:defRPr>
            </a:lvl2pPr>
            <a:lvl3pPr marL="1143000" indent="-228600">
              <a:defRPr>
                <a:solidFill>
                  <a:schemeClr val="tx1"/>
                </a:solidFill>
                <a:latin typeface="Rockwell" panose="02060603020205020403" pitchFamily="18" charset="0"/>
                <a:cs typeface="David" panose="020E0502060401010101" pitchFamily="34" charset="-79"/>
              </a:defRPr>
            </a:lvl3pPr>
            <a:lvl4pPr marL="1600200" indent="-228600">
              <a:defRPr>
                <a:solidFill>
                  <a:schemeClr val="tx1"/>
                </a:solidFill>
                <a:latin typeface="Rockwell" panose="02060603020205020403" pitchFamily="18" charset="0"/>
                <a:cs typeface="David" panose="020E0502060401010101" pitchFamily="34" charset="-79"/>
              </a:defRPr>
            </a:lvl4pPr>
            <a:lvl5pPr marL="2057400" indent="-228600">
              <a:defRPr>
                <a:solidFill>
                  <a:schemeClr val="tx1"/>
                </a:solidFill>
                <a:latin typeface="Rockwell" panose="02060603020205020403" pitchFamily="18" charset="0"/>
                <a:cs typeface="David" panose="020E0502060401010101" pitchFamily="34" charset="-79"/>
              </a:defRPr>
            </a:lvl5pPr>
            <a:lvl6pPr marL="2514600" indent="-228600" algn="l" rtl="0" eaLnBrk="0" fontAlgn="base" hangingPunct="0">
              <a:spcBef>
                <a:spcPct val="0"/>
              </a:spcBef>
              <a:spcAft>
                <a:spcPct val="0"/>
              </a:spcAft>
              <a:defRPr>
                <a:solidFill>
                  <a:schemeClr val="tx1"/>
                </a:solidFill>
                <a:latin typeface="Rockwell" panose="02060603020205020403" pitchFamily="18" charset="0"/>
                <a:cs typeface="David" panose="020E0502060401010101" pitchFamily="34" charset="-79"/>
              </a:defRPr>
            </a:lvl6pPr>
            <a:lvl7pPr marL="2971800" indent="-228600" algn="l" rtl="0" eaLnBrk="0" fontAlgn="base" hangingPunct="0">
              <a:spcBef>
                <a:spcPct val="0"/>
              </a:spcBef>
              <a:spcAft>
                <a:spcPct val="0"/>
              </a:spcAft>
              <a:defRPr>
                <a:solidFill>
                  <a:schemeClr val="tx1"/>
                </a:solidFill>
                <a:latin typeface="Rockwell" panose="02060603020205020403" pitchFamily="18" charset="0"/>
                <a:cs typeface="David" panose="020E0502060401010101" pitchFamily="34" charset="-79"/>
              </a:defRPr>
            </a:lvl7pPr>
            <a:lvl8pPr marL="3429000" indent="-228600" algn="l" rtl="0" eaLnBrk="0" fontAlgn="base" hangingPunct="0">
              <a:spcBef>
                <a:spcPct val="0"/>
              </a:spcBef>
              <a:spcAft>
                <a:spcPct val="0"/>
              </a:spcAft>
              <a:defRPr>
                <a:solidFill>
                  <a:schemeClr val="tx1"/>
                </a:solidFill>
                <a:latin typeface="Rockwell" panose="02060603020205020403" pitchFamily="18" charset="0"/>
                <a:cs typeface="David" panose="020E0502060401010101" pitchFamily="34" charset="-79"/>
              </a:defRPr>
            </a:lvl8pPr>
            <a:lvl9pPr marL="3886200" indent="-228600" algn="l" rtl="0" eaLnBrk="0" fontAlgn="base" hangingPunct="0">
              <a:spcBef>
                <a:spcPct val="0"/>
              </a:spcBef>
              <a:spcAft>
                <a:spcPct val="0"/>
              </a:spcAft>
              <a:defRPr>
                <a:solidFill>
                  <a:schemeClr val="tx1"/>
                </a:solidFill>
                <a:latin typeface="Rockwell" panose="02060603020205020403" pitchFamily="18" charset="0"/>
                <a:cs typeface="David" panose="020E0502060401010101" pitchFamily="34" charset="-79"/>
              </a:defRPr>
            </a:lvl9pPr>
          </a:lstStyle>
          <a:p>
            <a:pPr algn="ctr" rtl="1" eaLnBrk="1" fontAlgn="auto" hangingPunct="1">
              <a:spcBef>
                <a:spcPts val="0"/>
              </a:spcBef>
              <a:spcAft>
                <a:spcPts val="0"/>
              </a:spcAft>
              <a:defRPr/>
            </a:pPr>
            <a:r>
              <a:rPr lang="he-IL" altLang="he-IL" sz="1200" b="1" dirty="0">
                <a:solidFill>
                  <a:srgbClr val="000066"/>
                </a:solidFill>
                <a:cs typeface="+mn-cs"/>
              </a:rPr>
              <a:t>משרד החינוך</a:t>
            </a:r>
          </a:p>
          <a:p>
            <a:pPr algn="ctr" rtl="1" eaLnBrk="1" fontAlgn="auto" hangingPunct="1">
              <a:spcBef>
                <a:spcPts val="0"/>
              </a:spcBef>
              <a:spcAft>
                <a:spcPts val="0"/>
              </a:spcAft>
              <a:defRPr/>
            </a:pPr>
            <a:r>
              <a:rPr lang="he-IL" altLang="he-IL" sz="1200" b="1" dirty="0">
                <a:solidFill>
                  <a:srgbClr val="000066"/>
                </a:solidFill>
                <a:cs typeface="+mn-cs"/>
              </a:rPr>
              <a:t>הוועדה המשרדית לגלישה בטוחה</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4"/>
          <p:cNvSpPr>
            <a:spLocks noChangeArrowheads="1"/>
          </p:cNvSpPr>
          <p:nvPr/>
        </p:nvSpPr>
        <p:spPr bwMode="gray">
          <a:xfrm>
            <a:off x="0" y="76200"/>
            <a:ext cx="9067800" cy="979764"/>
          </a:xfrm>
          <a:prstGeom prst="roundRect">
            <a:avLst>
              <a:gd name="adj" fmla="val 0"/>
            </a:avLst>
          </a:prstGeom>
        </p:spPr>
        <p:txBody>
          <a:bodyPr/>
          <a:lstStyle/>
          <a:p>
            <a:pPr algn="ctr" rtl="1"/>
            <a:r>
              <a:rPr lang="he-IL" sz="3600" i="1" dirty="0">
                <a:solidFill>
                  <a:schemeClr val="accent2">
                    <a:lumMod val="75000"/>
                  </a:schemeClr>
                </a:solidFill>
                <a:latin typeface="David" panose="020E0502060401010101" pitchFamily="34" charset="-79"/>
              </a:rPr>
              <a:t>נעים על הרשת: מהזדמנויות והנאה </a:t>
            </a:r>
            <a:r>
              <a:rPr lang="en-US" sz="3600" i="1" dirty="0">
                <a:solidFill>
                  <a:schemeClr val="accent2">
                    <a:lumMod val="75000"/>
                  </a:schemeClr>
                </a:solidFill>
                <a:latin typeface="David" panose="020E0502060401010101" pitchFamily="34" charset="-79"/>
              </a:rPr>
              <a:t/>
            </a:r>
            <a:br>
              <a:rPr lang="en-US" sz="3600" i="1" dirty="0">
                <a:solidFill>
                  <a:schemeClr val="accent2">
                    <a:lumMod val="75000"/>
                  </a:schemeClr>
                </a:solidFill>
                <a:latin typeface="David" panose="020E0502060401010101" pitchFamily="34" charset="-79"/>
              </a:rPr>
            </a:br>
            <a:r>
              <a:rPr lang="he-IL" sz="3600" i="1" dirty="0">
                <a:solidFill>
                  <a:schemeClr val="accent2">
                    <a:lumMod val="75000"/>
                  </a:schemeClr>
                </a:solidFill>
                <a:latin typeface="David" panose="020E0502060401010101" pitchFamily="34" charset="-79"/>
              </a:rPr>
              <a:t>דרך אתגרים ועד סיכון ופגיעה </a:t>
            </a:r>
          </a:p>
        </p:txBody>
      </p:sp>
      <p:sp>
        <p:nvSpPr>
          <p:cNvPr id="3" name="Striped Right Arrow 8"/>
          <p:cNvSpPr/>
          <p:nvPr/>
        </p:nvSpPr>
        <p:spPr>
          <a:xfrm>
            <a:off x="228600" y="2638425"/>
            <a:ext cx="8686800" cy="2358390"/>
          </a:xfrm>
          <a:prstGeom prst="stripedRightArrow">
            <a:avLst>
              <a:gd name="adj1" fmla="val 57407"/>
              <a:gd name="adj2" fmla="val 4926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14"/>
          <p:cNvSpPr/>
          <p:nvPr/>
        </p:nvSpPr>
        <p:spPr>
          <a:xfrm>
            <a:off x="838200" y="5257800"/>
            <a:ext cx="2895600" cy="1188720"/>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5" name="Rounded Rectangle 15"/>
          <p:cNvSpPr/>
          <p:nvPr/>
        </p:nvSpPr>
        <p:spPr>
          <a:xfrm>
            <a:off x="5029200" y="5105400"/>
            <a:ext cx="2362200" cy="1420750"/>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Rounded Rectangle 17"/>
          <p:cNvSpPr/>
          <p:nvPr/>
        </p:nvSpPr>
        <p:spPr>
          <a:xfrm>
            <a:off x="2667000" y="1409054"/>
            <a:ext cx="2362200" cy="1021080"/>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3" name="Rectangle 24"/>
          <p:cNvSpPr/>
          <p:nvPr/>
        </p:nvSpPr>
        <p:spPr>
          <a:xfrm>
            <a:off x="2819400" y="1557646"/>
            <a:ext cx="1981200" cy="738664"/>
          </a:xfrm>
          <a:prstGeom prst="rect">
            <a:avLst/>
          </a:prstGeom>
        </p:spPr>
        <p:txBody>
          <a:bodyPr wrap="square">
            <a:spAutoFit/>
          </a:bodyPr>
          <a:lstStyle/>
          <a:p>
            <a:pPr algn="ctr" rtl="1"/>
            <a:r>
              <a:rPr lang="he-IL" sz="1400" b="1" dirty="0">
                <a:solidFill>
                  <a:srgbClr val="4D4D4D"/>
                </a:solidFill>
                <a:latin typeface="+mn-lt"/>
              </a:rPr>
              <a:t>אפליקציות המסייעות למצוא חניה - חנייה ברחוב או בחניון.</a:t>
            </a:r>
          </a:p>
        </p:txBody>
      </p:sp>
      <p:sp>
        <p:nvSpPr>
          <p:cNvPr id="14" name="Rectangle 25"/>
          <p:cNvSpPr/>
          <p:nvPr/>
        </p:nvSpPr>
        <p:spPr>
          <a:xfrm>
            <a:off x="5084728" y="5092005"/>
            <a:ext cx="2230472" cy="1384995"/>
          </a:xfrm>
          <a:prstGeom prst="rect">
            <a:avLst/>
          </a:prstGeom>
        </p:spPr>
        <p:txBody>
          <a:bodyPr wrap="square">
            <a:spAutoFit/>
          </a:bodyPr>
          <a:lstStyle/>
          <a:p>
            <a:pPr algn="ctr"/>
            <a:r>
              <a:rPr lang="he-IL" sz="1400" b="1" dirty="0">
                <a:solidFill>
                  <a:srgbClr val="4D4D4D"/>
                </a:solidFill>
                <a:latin typeface="+mn-lt"/>
              </a:rPr>
              <a:t>מחפשים חברים ללמידה שיתופית ? במאגר אותו מפעיל משרד החינוך תוכלו למצוא שותפים מעניינים ומעוניינים לקיים </a:t>
            </a:r>
          </a:p>
          <a:p>
            <a:pPr algn="ctr"/>
            <a:r>
              <a:rPr lang="he-IL" sz="1400" b="1" dirty="0">
                <a:solidFill>
                  <a:srgbClr val="4D4D4D"/>
                </a:solidFill>
                <a:latin typeface="+mn-lt"/>
              </a:rPr>
              <a:t>למידה שיתופית. </a:t>
            </a:r>
          </a:p>
        </p:txBody>
      </p:sp>
      <p:sp>
        <p:nvSpPr>
          <p:cNvPr id="16" name="Rectangle 28"/>
          <p:cNvSpPr/>
          <p:nvPr/>
        </p:nvSpPr>
        <p:spPr>
          <a:xfrm>
            <a:off x="4839198" y="2402421"/>
            <a:ext cx="1611268" cy="400110"/>
          </a:xfrm>
          <a:prstGeom prst="rect">
            <a:avLst/>
          </a:prstGeom>
        </p:spPr>
        <p:txBody>
          <a:bodyPr wrap="square">
            <a:spAutoFit/>
          </a:bodyPr>
          <a:lstStyle/>
          <a:p>
            <a:pPr algn="ctr"/>
            <a:r>
              <a:rPr lang="he-IL" sz="2000" b="1" dirty="0">
                <a:cs typeface="Arial" pitchFamily="34" charset="0"/>
              </a:rPr>
              <a:t>איתור חניה</a:t>
            </a:r>
            <a:endParaRPr lang="en-US" sz="2000" b="1" dirty="0">
              <a:cs typeface="Arial" pitchFamily="34" charset="0"/>
            </a:endParaRPr>
          </a:p>
        </p:txBody>
      </p:sp>
      <p:sp>
        <p:nvSpPr>
          <p:cNvPr id="17" name="Rectangle 30"/>
          <p:cNvSpPr/>
          <p:nvPr/>
        </p:nvSpPr>
        <p:spPr>
          <a:xfrm>
            <a:off x="1828800" y="4705290"/>
            <a:ext cx="914400" cy="400110"/>
          </a:xfrm>
          <a:prstGeom prst="rect">
            <a:avLst/>
          </a:prstGeom>
        </p:spPr>
        <p:txBody>
          <a:bodyPr wrap="square">
            <a:spAutoFit/>
          </a:bodyPr>
          <a:lstStyle/>
          <a:p>
            <a:pPr algn="ctr"/>
            <a:r>
              <a:rPr lang="he-IL" sz="2000" b="1" dirty="0">
                <a:cs typeface="Arial" pitchFamily="34" charset="0"/>
              </a:rPr>
              <a:t>פנאי</a:t>
            </a:r>
            <a:endParaRPr lang="en-US" sz="2000" b="1" dirty="0">
              <a:cs typeface="Arial" pitchFamily="34" charset="0"/>
            </a:endParaRPr>
          </a:p>
        </p:txBody>
      </p:sp>
      <p:sp>
        <p:nvSpPr>
          <p:cNvPr id="18" name="Rectangle 31"/>
          <p:cNvSpPr/>
          <p:nvPr/>
        </p:nvSpPr>
        <p:spPr>
          <a:xfrm>
            <a:off x="5311140" y="4596705"/>
            <a:ext cx="1798320" cy="400110"/>
          </a:xfrm>
          <a:prstGeom prst="rect">
            <a:avLst/>
          </a:prstGeom>
        </p:spPr>
        <p:txBody>
          <a:bodyPr wrap="square">
            <a:spAutoFit/>
          </a:bodyPr>
          <a:lstStyle/>
          <a:p>
            <a:pPr algn="ctr"/>
            <a:r>
              <a:rPr lang="he-IL" sz="2000" b="1" dirty="0">
                <a:cs typeface="Arial" pitchFamily="34" charset="0"/>
              </a:rPr>
              <a:t>למידה שיתופית</a:t>
            </a:r>
            <a:endParaRPr lang="en-US" sz="2000" b="1" dirty="0">
              <a:cs typeface="Arial" pitchFamily="34" charset="0"/>
            </a:endParaRPr>
          </a:p>
        </p:txBody>
      </p:sp>
      <p:sp>
        <p:nvSpPr>
          <p:cNvPr id="19" name="Rounded Rectangle 26"/>
          <p:cNvSpPr/>
          <p:nvPr/>
        </p:nvSpPr>
        <p:spPr bwMode="auto">
          <a:xfrm>
            <a:off x="838200" y="3276600"/>
            <a:ext cx="1414462" cy="1071562"/>
          </a:xfrm>
          <a:prstGeom prst="roundRect">
            <a:avLst>
              <a:gd name="adj" fmla="val 13923"/>
            </a:avLst>
          </a:prstGeom>
          <a:blipFill>
            <a:blip r:embed="rId3" cstate="print"/>
            <a:stretch>
              <a:fillRect/>
            </a:stretch>
          </a:blipFill>
          <a:ln w="9525">
            <a:solidFill>
              <a:srgbClr val="3F3F3F"/>
            </a:solidFill>
            <a:round/>
            <a:headEnd/>
            <a:tailEn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endParaRPr lang="en-US" dirty="0"/>
          </a:p>
        </p:txBody>
      </p:sp>
      <p:sp>
        <p:nvSpPr>
          <p:cNvPr id="20" name="Rounded Rectangle 32"/>
          <p:cNvSpPr/>
          <p:nvPr/>
        </p:nvSpPr>
        <p:spPr bwMode="auto">
          <a:xfrm>
            <a:off x="2319338" y="3276600"/>
            <a:ext cx="1414462" cy="1071562"/>
          </a:xfrm>
          <a:prstGeom prst="roundRect">
            <a:avLst>
              <a:gd name="adj" fmla="val 13923"/>
            </a:avLst>
          </a:prstGeom>
          <a:blipFill>
            <a:blip r:embed="rId4" cstate="print"/>
            <a:stretch>
              <a:fillRect/>
            </a:stretch>
          </a:blipFill>
          <a:ln w="9525">
            <a:solidFill>
              <a:srgbClr val="3F3F3F"/>
            </a:solidFill>
            <a:round/>
            <a:headEnd/>
            <a:tailEn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endParaRPr lang="en-US"/>
          </a:p>
        </p:txBody>
      </p:sp>
      <p:sp>
        <p:nvSpPr>
          <p:cNvPr id="21" name="Rounded Rectangle 33"/>
          <p:cNvSpPr/>
          <p:nvPr/>
        </p:nvSpPr>
        <p:spPr bwMode="auto">
          <a:xfrm>
            <a:off x="3810000" y="3276600"/>
            <a:ext cx="1371600" cy="1071562"/>
          </a:xfrm>
          <a:prstGeom prst="roundRect">
            <a:avLst>
              <a:gd name="adj" fmla="val 13923"/>
            </a:avLst>
          </a:prstGeom>
          <a:blipFill>
            <a:blip r:embed="rId5" cstate="print"/>
            <a:stretch>
              <a:fillRect/>
            </a:stretch>
          </a:blipFill>
          <a:ln w="9525">
            <a:solidFill>
              <a:srgbClr val="3F3F3F"/>
            </a:solidFill>
            <a:round/>
            <a:headEnd/>
            <a:tailEn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endParaRPr lang="en-US"/>
          </a:p>
        </p:txBody>
      </p:sp>
      <p:sp>
        <p:nvSpPr>
          <p:cNvPr id="22" name="Rounded Rectangle 34"/>
          <p:cNvSpPr/>
          <p:nvPr/>
        </p:nvSpPr>
        <p:spPr bwMode="auto">
          <a:xfrm>
            <a:off x="5257800" y="3276600"/>
            <a:ext cx="1371600" cy="1071562"/>
          </a:xfrm>
          <a:prstGeom prst="roundRect">
            <a:avLst>
              <a:gd name="adj" fmla="val 13923"/>
            </a:avLst>
          </a:prstGeom>
          <a:blipFill dpi="0" rotWithShape="1">
            <a:blip r:embed="rId6" cstate="screen">
              <a:duotone>
                <a:prstClr val="black"/>
                <a:schemeClr val="accent1">
                  <a:tint val="45000"/>
                  <a:satMod val="400000"/>
                </a:schemeClr>
              </a:duotone>
              <a:extLst>
                <a:ext uri="{28A0092B-C50C-407E-A947-70E740481C1C}">
                  <a14:useLocalDpi xmlns:a14="http://schemas.microsoft.com/office/drawing/2010/main"/>
                </a:ext>
              </a:extLst>
            </a:blip>
            <a:srcRect/>
            <a:stretch>
              <a:fillRect/>
            </a:stretch>
          </a:blipFill>
          <a:ln w="9525">
            <a:solidFill>
              <a:srgbClr val="3F3F3F"/>
            </a:solidFill>
            <a:round/>
            <a:headEnd/>
            <a:tailEn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endParaRPr lang="en-US" dirty="0"/>
          </a:p>
        </p:txBody>
      </p:sp>
      <p:sp>
        <p:nvSpPr>
          <p:cNvPr id="23" name="Rounded Rectangle 35"/>
          <p:cNvSpPr/>
          <p:nvPr/>
        </p:nvSpPr>
        <p:spPr bwMode="auto">
          <a:xfrm>
            <a:off x="6705600" y="3276600"/>
            <a:ext cx="1371600" cy="1071562"/>
          </a:xfrm>
          <a:prstGeom prst="roundRect">
            <a:avLst>
              <a:gd name="adj" fmla="val 13923"/>
            </a:avLst>
          </a:prstGeom>
          <a:blipFill dpi="0" rotWithShape="1">
            <a:blip r:embed="rId7" cstate="print">
              <a:extLst>
                <a:ext uri="{28A0092B-C50C-407E-A947-70E740481C1C}">
                  <a14:useLocalDpi xmlns:a14="http://schemas.microsoft.com/office/drawing/2010/main"/>
                </a:ext>
              </a:extLst>
            </a:blip>
            <a:srcRect/>
            <a:stretch>
              <a:fillRect/>
            </a:stretch>
          </a:blipFill>
          <a:ln w="9525">
            <a:solidFill>
              <a:srgbClr val="3F3F3F"/>
            </a:solidFill>
            <a:round/>
            <a:headEnd/>
            <a:tailEn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endParaRPr lang="en-US"/>
          </a:p>
        </p:txBody>
      </p:sp>
      <p:pic>
        <p:nvPicPr>
          <p:cNvPr id="24" name="Picture 18">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27274" y="3276601"/>
            <a:ext cx="1397942" cy="107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תמונה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63617" y="3232785"/>
            <a:ext cx="1454163" cy="1149004"/>
          </a:xfrm>
          <a:prstGeom prst="rect">
            <a:avLst/>
          </a:prstGeom>
        </p:spPr>
      </p:pic>
      <p:pic>
        <p:nvPicPr>
          <p:cNvPr id="26" name="תמונה 2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136397" y="1497414"/>
            <a:ext cx="1016871" cy="828643"/>
          </a:xfrm>
          <a:prstGeom prst="roundRect">
            <a:avLst/>
          </a:prstGeom>
        </p:spPr>
      </p:pic>
      <p:sp>
        <p:nvSpPr>
          <p:cNvPr id="27" name="מלבן 26"/>
          <p:cNvSpPr/>
          <p:nvPr/>
        </p:nvSpPr>
        <p:spPr>
          <a:xfrm>
            <a:off x="838200" y="5231249"/>
            <a:ext cx="2816192" cy="1169551"/>
          </a:xfrm>
          <a:prstGeom prst="rect">
            <a:avLst/>
          </a:prstGeom>
        </p:spPr>
        <p:txBody>
          <a:bodyPr wrap="square">
            <a:spAutoFit/>
          </a:bodyPr>
          <a:lstStyle/>
          <a:p>
            <a:pPr algn="ctr" rtl="1"/>
            <a:r>
              <a:rPr lang="en-US" sz="1400" b="1" dirty="0">
                <a:solidFill>
                  <a:srgbClr val="FF0000"/>
                </a:solidFill>
              </a:rPr>
              <a:t>TED </a:t>
            </a:r>
            <a:r>
              <a:rPr lang="he-IL" sz="1400" b="1" dirty="0">
                <a:solidFill>
                  <a:srgbClr val="FF0000"/>
                </a:solidFill>
              </a:rPr>
              <a:t> </a:t>
            </a:r>
            <a:r>
              <a:rPr lang="he-IL" sz="1400" b="1" dirty="0">
                <a:solidFill>
                  <a:srgbClr val="4D4D4D"/>
                </a:solidFill>
              </a:rPr>
              <a:t>הוא ארגון ללא כוונת רווח </a:t>
            </a:r>
          </a:p>
          <a:p>
            <a:pPr algn="ctr" rtl="1"/>
            <a:r>
              <a:rPr lang="he-IL" sz="1400" b="1" dirty="0">
                <a:solidFill>
                  <a:srgbClr val="4D4D4D"/>
                </a:solidFill>
              </a:rPr>
              <a:t>אשר מוקדש לרעיונות ששווה להפיץ. ניתן ליהנות מהרצאות מעוררי </a:t>
            </a:r>
          </a:p>
          <a:p>
            <a:pPr algn="ctr" rtl="1"/>
            <a:r>
              <a:rPr lang="he-IL" sz="1400" b="1" dirty="0">
                <a:solidFill>
                  <a:srgbClr val="4D4D4D"/>
                </a:solidFill>
              </a:rPr>
              <a:t>עניין והשראה שמועברים</a:t>
            </a:r>
          </a:p>
          <a:p>
            <a:pPr algn="ctr" rtl="1"/>
            <a:r>
              <a:rPr lang="he-IL" sz="1400" b="1" dirty="0">
                <a:solidFill>
                  <a:srgbClr val="4D4D4D"/>
                </a:solidFill>
              </a:rPr>
              <a:t>ע"י גדולי המרצים.</a:t>
            </a:r>
          </a:p>
        </p:txBody>
      </p:sp>
    </p:spTree>
    <p:extLst>
      <p:ext uri="{BB962C8B-B14F-4D97-AF65-F5344CB8AC3E}">
        <p14:creationId xmlns:p14="http://schemas.microsoft.com/office/powerpoint/2010/main" val="20389395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64"/>
          <p:cNvSpPr>
            <a:spLocks noChangeArrowheads="1"/>
          </p:cNvSpPr>
          <p:nvPr/>
        </p:nvSpPr>
        <p:spPr bwMode="gray">
          <a:xfrm>
            <a:off x="-76200" y="132847"/>
            <a:ext cx="8610600" cy="609600"/>
          </a:xfrm>
          <a:prstGeom prst="roundRect">
            <a:avLst>
              <a:gd name="adj" fmla="val 0"/>
            </a:avLst>
          </a:prstGeom>
          <a:noFill/>
          <a:ln w="38100">
            <a:noFill/>
            <a:round/>
            <a:headEnd/>
            <a:tailEnd/>
          </a:ln>
          <a:effectLst/>
        </p:spPr>
        <p:txBody>
          <a:bodyPr wrap="none" anchor="ctr"/>
          <a:lstStyle/>
          <a:p>
            <a:pPr algn="ctr" rtl="1" fontAlgn="auto">
              <a:spcBef>
                <a:spcPts val="0"/>
              </a:spcBef>
              <a:spcAft>
                <a:spcPts val="0"/>
              </a:spcAft>
            </a:pPr>
            <a:r>
              <a:rPr lang="he-IL" sz="3400" i="1" dirty="0">
                <a:solidFill>
                  <a:schemeClr val="accent2">
                    <a:lumMod val="75000"/>
                  </a:schemeClr>
                </a:solidFill>
                <a:latin typeface="David" panose="020E0502060401010101" pitchFamily="34" charset="-79"/>
                <a:cs typeface="David" panose="020E0502060401010101" pitchFamily="34" charset="-79"/>
              </a:rPr>
              <a:t>נעים על הרשת: מהזדמנויות והנאה </a:t>
            </a:r>
            <a:r>
              <a:rPr lang="en-US" sz="3400" i="1" dirty="0">
                <a:solidFill>
                  <a:schemeClr val="accent2">
                    <a:lumMod val="75000"/>
                  </a:schemeClr>
                </a:solidFill>
                <a:latin typeface="David" panose="020E0502060401010101" pitchFamily="34" charset="-79"/>
                <a:cs typeface="David" panose="020E0502060401010101" pitchFamily="34" charset="-79"/>
              </a:rPr>
              <a:t/>
            </a:r>
            <a:br>
              <a:rPr lang="en-US" sz="3400" i="1" dirty="0">
                <a:solidFill>
                  <a:schemeClr val="accent2">
                    <a:lumMod val="75000"/>
                  </a:schemeClr>
                </a:solidFill>
                <a:latin typeface="David" panose="020E0502060401010101" pitchFamily="34" charset="-79"/>
                <a:cs typeface="David" panose="020E0502060401010101" pitchFamily="34" charset="-79"/>
              </a:rPr>
            </a:br>
            <a:r>
              <a:rPr lang="he-IL" sz="3400" i="1" dirty="0">
                <a:solidFill>
                  <a:schemeClr val="accent2">
                    <a:lumMod val="75000"/>
                  </a:schemeClr>
                </a:solidFill>
                <a:latin typeface="David" panose="020E0502060401010101" pitchFamily="34" charset="-79"/>
                <a:cs typeface="David" panose="020E0502060401010101" pitchFamily="34" charset="-79"/>
              </a:rPr>
              <a:t>דרך אתגרים ועד סיכון ופגיעה </a:t>
            </a:r>
          </a:p>
        </p:txBody>
      </p:sp>
      <p:grpSp>
        <p:nvGrpSpPr>
          <p:cNvPr id="2" name="Группа 55"/>
          <p:cNvGrpSpPr/>
          <p:nvPr/>
        </p:nvGrpSpPr>
        <p:grpSpPr>
          <a:xfrm>
            <a:off x="762000" y="1323397"/>
            <a:ext cx="7463807" cy="5280140"/>
            <a:chOff x="1447800" y="1614488"/>
            <a:chExt cx="6270624" cy="4557712"/>
          </a:xfrm>
        </p:grpSpPr>
        <p:sp>
          <p:nvSpPr>
            <p:cNvPr id="1058" name="Freeform 34"/>
            <p:cNvSpPr>
              <a:spLocks/>
            </p:cNvSpPr>
            <p:nvPr/>
          </p:nvSpPr>
          <p:spPr bwMode="auto">
            <a:xfrm>
              <a:off x="1447800" y="1676400"/>
              <a:ext cx="6270624" cy="4286251"/>
            </a:xfrm>
            <a:custGeom>
              <a:avLst/>
              <a:gdLst/>
              <a:ahLst/>
              <a:cxnLst>
                <a:cxn ang="0">
                  <a:pos x="1274" y="876"/>
                </a:cxn>
                <a:cxn ang="0">
                  <a:pos x="0" y="876"/>
                </a:cxn>
                <a:cxn ang="0">
                  <a:pos x="0" y="0"/>
                </a:cxn>
                <a:cxn ang="0">
                  <a:pos x="645" y="70"/>
                </a:cxn>
                <a:cxn ang="0">
                  <a:pos x="1274" y="0"/>
                </a:cxn>
                <a:cxn ang="0">
                  <a:pos x="1274" y="876"/>
                </a:cxn>
              </a:cxnLst>
              <a:rect l="0" t="0" r="r" b="b"/>
              <a:pathLst>
                <a:path w="1274" h="876">
                  <a:moveTo>
                    <a:pt x="1274" y="876"/>
                  </a:moveTo>
                  <a:cubicBezTo>
                    <a:pt x="0" y="876"/>
                    <a:pt x="0" y="876"/>
                    <a:pt x="0" y="876"/>
                  </a:cubicBezTo>
                  <a:cubicBezTo>
                    <a:pt x="0" y="0"/>
                    <a:pt x="0" y="0"/>
                    <a:pt x="0" y="0"/>
                  </a:cubicBezTo>
                  <a:cubicBezTo>
                    <a:pt x="0" y="0"/>
                    <a:pt x="133" y="70"/>
                    <a:pt x="645" y="70"/>
                  </a:cubicBezTo>
                  <a:cubicBezTo>
                    <a:pt x="1156" y="70"/>
                    <a:pt x="1274" y="0"/>
                    <a:pt x="1274" y="0"/>
                  </a:cubicBezTo>
                  <a:lnTo>
                    <a:pt x="1274" y="876"/>
                  </a:lnTo>
                  <a:close/>
                </a:path>
              </a:pathLst>
            </a:custGeom>
            <a:gradFill flip="none" rotWithShape="1">
              <a:gsLst>
                <a:gs pos="0">
                  <a:srgbClr val="000000"/>
                </a:gs>
                <a:gs pos="66000">
                  <a:srgbClr val="3B3B3B">
                    <a:shade val="67500"/>
                    <a:satMod val="115000"/>
                  </a:srgbClr>
                </a:gs>
                <a:gs pos="100000">
                  <a:srgbClr val="3B3B3B">
                    <a:shade val="100000"/>
                    <a:satMod val="115000"/>
                  </a:srgbClr>
                </a:gs>
              </a:gsLst>
              <a:lin ang="1620000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Группа 34"/>
            <p:cNvGrpSpPr/>
            <p:nvPr/>
          </p:nvGrpSpPr>
          <p:grpSpPr>
            <a:xfrm>
              <a:off x="1724026" y="1614488"/>
              <a:ext cx="5705474" cy="4557712"/>
              <a:chOff x="2162175" y="1481138"/>
              <a:chExt cx="4733925" cy="3719513"/>
            </a:xfrm>
            <a:gradFill flip="none" rotWithShape="1">
              <a:gsLst>
                <a:gs pos="0">
                  <a:schemeClr val="bg1">
                    <a:lumMod val="65000"/>
                  </a:schemeClr>
                </a:gs>
                <a:gs pos="50000">
                  <a:schemeClr val="bg1">
                    <a:shade val="67500"/>
                    <a:satMod val="115000"/>
                  </a:schemeClr>
                </a:gs>
                <a:gs pos="100000">
                  <a:schemeClr val="bg1">
                    <a:lumMod val="65000"/>
                  </a:schemeClr>
                </a:gs>
              </a:gsLst>
              <a:lin ang="10800000" scaled="1"/>
              <a:tileRect/>
            </a:gradFill>
            <a:effectLst>
              <a:reflection blurRad="6350" stA="52000" endA="300" endPos="35000" dir="5400000" sy="-100000" algn="bl" rotWithShape="0"/>
            </a:effectLst>
          </p:grpSpPr>
          <p:sp>
            <p:nvSpPr>
              <p:cNvPr id="1060" name="Freeform 36"/>
              <p:cNvSpPr>
                <a:spLocks/>
              </p:cNvSpPr>
              <p:nvPr/>
            </p:nvSpPr>
            <p:spPr bwMode="auto">
              <a:xfrm>
                <a:off x="4552950" y="3419475"/>
                <a:ext cx="1031875" cy="869950"/>
              </a:xfrm>
              <a:custGeom>
                <a:avLst/>
                <a:gdLst/>
                <a:ahLst/>
                <a:cxnLst>
                  <a:cxn ang="0">
                    <a:pos x="0" y="3"/>
                  </a:cxn>
                  <a:cxn ang="0">
                    <a:pos x="0" y="187"/>
                  </a:cxn>
                  <a:cxn ang="0">
                    <a:pos x="18" y="187"/>
                  </a:cxn>
                  <a:cxn ang="0">
                    <a:pos x="222" y="185"/>
                  </a:cxn>
                  <a:cxn ang="0">
                    <a:pos x="222" y="0"/>
                  </a:cxn>
                  <a:cxn ang="0">
                    <a:pos x="18" y="3"/>
                  </a:cxn>
                  <a:cxn ang="0">
                    <a:pos x="0" y="3"/>
                  </a:cxn>
                </a:cxnLst>
                <a:rect l="0" t="0" r="r" b="b"/>
                <a:pathLst>
                  <a:path w="222" h="187">
                    <a:moveTo>
                      <a:pt x="0" y="3"/>
                    </a:moveTo>
                    <a:cubicBezTo>
                      <a:pt x="0" y="187"/>
                      <a:pt x="0" y="187"/>
                      <a:pt x="0" y="187"/>
                    </a:cubicBezTo>
                    <a:cubicBezTo>
                      <a:pt x="6" y="187"/>
                      <a:pt x="12" y="187"/>
                      <a:pt x="18" y="187"/>
                    </a:cubicBezTo>
                    <a:cubicBezTo>
                      <a:pt x="90" y="187"/>
                      <a:pt x="158" y="186"/>
                      <a:pt x="222" y="185"/>
                    </a:cubicBezTo>
                    <a:cubicBezTo>
                      <a:pt x="222" y="0"/>
                      <a:pt x="222" y="0"/>
                      <a:pt x="222" y="0"/>
                    </a:cubicBezTo>
                    <a:cubicBezTo>
                      <a:pt x="158" y="2"/>
                      <a:pt x="90" y="3"/>
                      <a:pt x="18" y="3"/>
                    </a:cubicBezTo>
                    <a:cubicBezTo>
                      <a:pt x="12" y="3"/>
                      <a:pt x="6" y="3"/>
                      <a:pt x="0" y="3"/>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2" name="Freeform 38"/>
              <p:cNvSpPr>
                <a:spLocks/>
              </p:cNvSpPr>
              <p:nvPr/>
            </p:nvSpPr>
            <p:spPr bwMode="auto">
              <a:xfrm>
                <a:off x="3455988" y="3416300"/>
                <a:ext cx="1041400" cy="873125"/>
              </a:xfrm>
              <a:custGeom>
                <a:avLst/>
                <a:gdLst/>
                <a:ahLst/>
                <a:cxnLst>
                  <a:cxn ang="0">
                    <a:pos x="0" y="185"/>
                  </a:cxn>
                  <a:cxn ang="0">
                    <a:pos x="224" y="188"/>
                  </a:cxn>
                  <a:cxn ang="0">
                    <a:pos x="224" y="4"/>
                  </a:cxn>
                  <a:cxn ang="0">
                    <a:pos x="0" y="0"/>
                  </a:cxn>
                  <a:cxn ang="0">
                    <a:pos x="0" y="185"/>
                  </a:cxn>
                </a:cxnLst>
                <a:rect l="0" t="0" r="r" b="b"/>
                <a:pathLst>
                  <a:path w="224" h="188">
                    <a:moveTo>
                      <a:pt x="0" y="185"/>
                    </a:moveTo>
                    <a:cubicBezTo>
                      <a:pt x="70" y="187"/>
                      <a:pt x="145" y="188"/>
                      <a:pt x="224" y="188"/>
                    </a:cubicBezTo>
                    <a:cubicBezTo>
                      <a:pt x="224" y="4"/>
                      <a:pt x="224" y="4"/>
                      <a:pt x="224" y="4"/>
                    </a:cubicBezTo>
                    <a:cubicBezTo>
                      <a:pt x="145" y="4"/>
                      <a:pt x="70" y="2"/>
                      <a:pt x="0" y="0"/>
                    </a:cubicBezTo>
                    <a:lnTo>
                      <a:pt x="0" y="185"/>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3" name="Freeform 39"/>
              <p:cNvSpPr>
                <a:spLocks/>
              </p:cNvSpPr>
              <p:nvPr/>
            </p:nvSpPr>
            <p:spPr bwMode="auto">
              <a:xfrm>
                <a:off x="5641975" y="1490663"/>
                <a:ext cx="1254125" cy="981075"/>
              </a:xfrm>
              <a:custGeom>
                <a:avLst/>
                <a:gdLst/>
                <a:ahLst/>
                <a:cxnLst>
                  <a:cxn ang="0">
                    <a:pos x="270" y="186"/>
                  </a:cxn>
                  <a:cxn ang="0">
                    <a:pos x="270" y="0"/>
                  </a:cxn>
                  <a:cxn ang="0">
                    <a:pos x="0" y="36"/>
                  </a:cxn>
                  <a:cxn ang="0">
                    <a:pos x="0" y="211"/>
                  </a:cxn>
                  <a:cxn ang="0">
                    <a:pos x="270" y="186"/>
                  </a:cxn>
                </a:cxnLst>
                <a:rect l="0" t="0" r="r" b="b"/>
                <a:pathLst>
                  <a:path w="270" h="211">
                    <a:moveTo>
                      <a:pt x="270" y="186"/>
                    </a:moveTo>
                    <a:cubicBezTo>
                      <a:pt x="270" y="0"/>
                      <a:pt x="270" y="0"/>
                      <a:pt x="270" y="0"/>
                    </a:cubicBezTo>
                    <a:cubicBezTo>
                      <a:pt x="197" y="16"/>
                      <a:pt x="108" y="28"/>
                      <a:pt x="0" y="36"/>
                    </a:cubicBezTo>
                    <a:cubicBezTo>
                      <a:pt x="0" y="211"/>
                      <a:pt x="0" y="211"/>
                      <a:pt x="0" y="211"/>
                    </a:cubicBezTo>
                    <a:cubicBezTo>
                      <a:pt x="105" y="205"/>
                      <a:pt x="194" y="196"/>
                      <a:pt x="270" y="186"/>
                    </a:cubicBezTo>
                    <a:close/>
                  </a:path>
                </a:pathLst>
              </a:custGeom>
              <a:blipFill>
                <a:blip r:embed="rId3" cstate="screen">
                  <a:duotone>
                    <a:prstClr val="black"/>
                    <a:schemeClr val="accent5">
                      <a:tint val="45000"/>
                      <a:satMod val="400000"/>
                    </a:schemeClr>
                  </a:duotone>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4" name="Freeform 40"/>
              <p:cNvSpPr>
                <a:spLocks/>
              </p:cNvSpPr>
              <p:nvPr/>
            </p:nvSpPr>
            <p:spPr bwMode="auto">
              <a:xfrm>
                <a:off x="4552950" y="2527300"/>
                <a:ext cx="1031875" cy="850900"/>
              </a:xfrm>
              <a:custGeom>
                <a:avLst/>
                <a:gdLst/>
                <a:ahLst/>
                <a:cxnLst>
                  <a:cxn ang="0">
                    <a:pos x="0" y="5"/>
                  </a:cxn>
                  <a:cxn ang="0">
                    <a:pos x="0" y="183"/>
                  </a:cxn>
                  <a:cxn ang="0">
                    <a:pos x="18" y="183"/>
                  </a:cxn>
                  <a:cxn ang="0">
                    <a:pos x="222" y="180"/>
                  </a:cxn>
                  <a:cxn ang="0">
                    <a:pos x="222" y="0"/>
                  </a:cxn>
                  <a:cxn ang="0">
                    <a:pos x="18" y="5"/>
                  </a:cxn>
                  <a:cxn ang="0">
                    <a:pos x="0" y="5"/>
                  </a:cxn>
                </a:cxnLst>
                <a:rect l="0" t="0" r="r" b="b"/>
                <a:pathLst>
                  <a:path w="222" h="183">
                    <a:moveTo>
                      <a:pt x="0" y="5"/>
                    </a:moveTo>
                    <a:cubicBezTo>
                      <a:pt x="0" y="183"/>
                      <a:pt x="0" y="183"/>
                      <a:pt x="0" y="183"/>
                    </a:cubicBezTo>
                    <a:cubicBezTo>
                      <a:pt x="6" y="183"/>
                      <a:pt x="12" y="183"/>
                      <a:pt x="18" y="183"/>
                    </a:cubicBezTo>
                    <a:cubicBezTo>
                      <a:pt x="90" y="183"/>
                      <a:pt x="158" y="182"/>
                      <a:pt x="222" y="180"/>
                    </a:cubicBezTo>
                    <a:cubicBezTo>
                      <a:pt x="222" y="0"/>
                      <a:pt x="222" y="0"/>
                      <a:pt x="222" y="0"/>
                    </a:cubicBezTo>
                    <a:cubicBezTo>
                      <a:pt x="159" y="3"/>
                      <a:pt x="91" y="5"/>
                      <a:pt x="18" y="5"/>
                    </a:cubicBezTo>
                    <a:cubicBezTo>
                      <a:pt x="12" y="5"/>
                      <a:pt x="6" y="5"/>
                      <a:pt x="0" y="5"/>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5" name="Freeform 41"/>
              <p:cNvSpPr>
                <a:spLocks/>
              </p:cNvSpPr>
              <p:nvPr/>
            </p:nvSpPr>
            <p:spPr bwMode="auto">
              <a:xfrm>
                <a:off x="5641975" y="2411413"/>
                <a:ext cx="1254125" cy="952500"/>
              </a:xfrm>
              <a:custGeom>
                <a:avLst/>
                <a:gdLst/>
                <a:ahLst/>
                <a:cxnLst>
                  <a:cxn ang="0">
                    <a:pos x="0" y="205"/>
                  </a:cxn>
                  <a:cxn ang="0">
                    <a:pos x="270" y="193"/>
                  </a:cxn>
                  <a:cxn ang="0">
                    <a:pos x="270" y="0"/>
                  </a:cxn>
                  <a:cxn ang="0">
                    <a:pos x="0" y="25"/>
                  </a:cxn>
                  <a:cxn ang="0">
                    <a:pos x="0" y="205"/>
                  </a:cxn>
                </a:cxnLst>
                <a:rect l="0" t="0" r="r" b="b"/>
                <a:pathLst>
                  <a:path w="270" h="205">
                    <a:moveTo>
                      <a:pt x="0" y="205"/>
                    </a:moveTo>
                    <a:cubicBezTo>
                      <a:pt x="101" y="202"/>
                      <a:pt x="192" y="198"/>
                      <a:pt x="270" y="193"/>
                    </a:cubicBezTo>
                    <a:cubicBezTo>
                      <a:pt x="270" y="0"/>
                      <a:pt x="270" y="0"/>
                      <a:pt x="270" y="0"/>
                    </a:cubicBezTo>
                    <a:cubicBezTo>
                      <a:pt x="194" y="10"/>
                      <a:pt x="104" y="19"/>
                      <a:pt x="0" y="25"/>
                    </a:cubicBezTo>
                    <a:lnTo>
                      <a:pt x="0" y="205"/>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b="1" dirty="0"/>
              </a:p>
            </p:txBody>
          </p:sp>
          <p:sp>
            <p:nvSpPr>
              <p:cNvPr id="1068" name="Freeform 44"/>
              <p:cNvSpPr>
                <a:spLocks/>
              </p:cNvSpPr>
              <p:nvPr/>
            </p:nvSpPr>
            <p:spPr bwMode="auto">
              <a:xfrm>
                <a:off x="5641975" y="3363913"/>
                <a:ext cx="1254125" cy="915988"/>
              </a:xfrm>
              <a:custGeom>
                <a:avLst/>
                <a:gdLst/>
                <a:ahLst/>
                <a:cxnLst>
                  <a:cxn ang="0">
                    <a:pos x="0" y="197"/>
                  </a:cxn>
                  <a:cxn ang="0">
                    <a:pos x="270" y="187"/>
                  </a:cxn>
                  <a:cxn ang="0">
                    <a:pos x="270" y="0"/>
                  </a:cxn>
                  <a:cxn ang="0">
                    <a:pos x="0" y="12"/>
                  </a:cxn>
                  <a:cxn ang="0">
                    <a:pos x="0" y="197"/>
                  </a:cxn>
                </a:cxnLst>
                <a:rect l="0" t="0" r="r" b="b"/>
                <a:pathLst>
                  <a:path w="270" h="197">
                    <a:moveTo>
                      <a:pt x="0" y="197"/>
                    </a:moveTo>
                    <a:cubicBezTo>
                      <a:pt x="101" y="194"/>
                      <a:pt x="192" y="191"/>
                      <a:pt x="270" y="187"/>
                    </a:cubicBezTo>
                    <a:cubicBezTo>
                      <a:pt x="270" y="0"/>
                      <a:pt x="270" y="0"/>
                      <a:pt x="270" y="0"/>
                    </a:cubicBezTo>
                    <a:cubicBezTo>
                      <a:pt x="192" y="5"/>
                      <a:pt x="101" y="9"/>
                      <a:pt x="0" y="12"/>
                    </a:cubicBezTo>
                    <a:lnTo>
                      <a:pt x="0" y="19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0" name="Freeform 46"/>
              <p:cNvSpPr>
                <a:spLocks/>
              </p:cNvSpPr>
              <p:nvPr/>
            </p:nvSpPr>
            <p:spPr bwMode="auto">
              <a:xfrm>
                <a:off x="3455988" y="2517775"/>
                <a:ext cx="1041400" cy="860425"/>
              </a:xfrm>
              <a:custGeom>
                <a:avLst/>
                <a:gdLst/>
                <a:ahLst/>
                <a:cxnLst>
                  <a:cxn ang="0">
                    <a:pos x="0" y="181"/>
                  </a:cxn>
                  <a:cxn ang="0">
                    <a:pos x="224" y="185"/>
                  </a:cxn>
                  <a:cxn ang="0">
                    <a:pos x="224" y="7"/>
                  </a:cxn>
                  <a:cxn ang="0">
                    <a:pos x="0" y="0"/>
                  </a:cxn>
                  <a:cxn ang="0">
                    <a:pos x="0" y="181"/>
                  </a:cxn>
                </a:cxnLst>
                <a:rect l="0" t="0" r="r" b="b"/>
                <a:pathLst>
                  <a:path w="224" h="185">
                    <a:moveTo>
                      <a:pt x="0" y="181"/>
                    </a:moveTo>
                    <a:cubicBezTo>
                      <a:pt x="70" y="183"/>
                      <a:pt x="145" y="185"/>
                      <a:pt x="224" y="185"/>
                    </a:cubicBezTo>
                    <a:cubicBezTo>
                      <a:pt x="224" y="7"/>
                      <a:pt x="224" y="7"/>
                      <a:pt x="224" y="7"/>
                    </a:cubicBezTo>
                    <a:cubicBezTo>
                      <a:pt x="143" y="6"/>
                      <a:pt x="68" y="4"/>
                      <a:pt x="0" y="0"/>
                    </a:cubicBezTo>
                    <a:lnTo>
                      <a:pt x="0" y="181"/>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1" name="Freeform 47"/>
              <p:cNvSpPr>
                <a:spLocks/>
              </p:cNvSpPr>
              <p:nvPr/>
            </p:nvSpPr>
            <p:spPr bwMode="auto">
              <a:xfrm>
                <a:off x="4552950" y="1662113"/>
                <a:ext cx="1031875" cy="833438"/>
              </a:xfrm>
              <a:custGeom>
                <a:avLst/>
                <a:gdLst/>
                <a:ahLst/>
                <a:cxnLst>
                  <a:cxn ang="0">
                    <a:pos x="18" y="179"/>
                  </a:cxn>
                  <a:cxn ang="0">
                    <a:pos x="222" y="174"/>
                  </a:cxn>
                  <a:cxn ang="0">
                    <a:pos x="222" y="0"/>
                  </a:cxn>
                  <a:cxn ang="0">
                    <a:pos x="4" y="7"/>
                  </a:cxn>
                  <a:cxn ang="0">
                    <a:pos x="0" y="7"/>
                  </a:cxn>
                  <a:cxn ang="0">
                    <a:pos x="0" y="179"/>
                  </a:cxn>
                  <a:cxn ang="0">
                    <a:pos x="18" y="179"/>
                  </a:cxn>
                </a:cxnLst>
                <a:rect l="0" t="0" r="r" b="b"/>
                <a:pathLst>
                  <a:path w="222" h="179">
                    <a:moveTo>
                      <a:pt x="18" y="179"/>
                    </a:moveTo>
                    <a:cubicBezTo>
                      <a:pt x="91" y="179"/>
                      <a:pt x="159" y="177"/>
                      <a:pt x="222" y="174"/>
                    </a:cubicBezTo>
                    <a:cubicBezTo>
                      <a:pt x="222" y="0"/>
                      <a:pt x="222" y="0"/>
                      <a:pt x="222" y="0"/>
                    </a:cubicBezTo>
                    <a:cubicBezTo>
                      <a:pt x="156" y="4"/>
                      <a:pt x="84" y="7"/>
                      <a:pt x="4" y="7"/>
                    </a:cubicBezTo>
                    <a:cubicBezTo>
                      <a:pt x="3" y="7"/>
                      <a:pt x="1" y="7"/>
                      <a:pt x="0" y="7"/>
                    </a:cubicBezTo>
                    <a:cubicBezTo>
                      <a:pt x="0" y="179"/>
                      <a:pt x="0" y="179"/>
                      <a:pt x="0" y="179"/>
                    </a:cubicBezTo>
                    <a:cubicBezTo>
                      <a:pt x="6" y="179"/>
                      <a:pt x="12" y="179"/>
                      <a:pt x="18" y="179"/>
                    </a:cubicBezTo>
                    <a:close/>
                  </a:path>
                </a:pathLst>
              </a:custGeom>
              <a:blipFill>
                <a:blip r:embed="rId4" cstate="screen"/>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4" name="Freeform 50"/>
              <p:cNvSpPr>
                <a:spLocks/>
              </p:cNvSpPr>
              <p:nvPr/>
            </p:nvSpPr>
            <p:spPr bwMode="auto">
              <a:xfrm>
                <a:off x="2162175" y="2387600"/>
                <a:ext cx="1238250" cy="971550"/>
              </a:xfrm>
              <a:custGeom>
                <a:avLst/>
                <a:gdLst/>
                <a:ahLst/>
                <a:cxnLst>
                  <a:cxn ang="0">
                    <a:pos x="0" y="195"/>
                  </a:cxn>
                  <a:cxn ang="0">
                    <a:pos x="266" y="209"/>
                  </a:cxn>
                  <a:cxn ang="0">
                    <a:pos x="266" y="27"/>
                  </a:cxn>
                  <a:cxn ang="0">
                    <a:pos x="0" y="0"/>
                  </a:cxn>
                  <a:cxn ang="0">
                    <a:pos x="0" y="195"/>
                  </a:cxn>
                </a:cxnLst>
                <a:rect l="0" t="0" r="r" b="b"/>
                <a:pathLst>
                  <a:path w="266" h="209">
                    <a:moveTo>
                      <a:pt x="0" y="195"/>
                    </a:moveTo>
                    <a:cubicBezTo>
                      <a:pt x="77" y="201"/>
                      <a:pt x="166" y="205"/>
                      <a:pt x="266" y="209"/>
                    </a:cubicBezTo>
                    <a:cubicBezTo>
                      <a:pt x="266" y="27"/>
                      <a:pt x="266" y="27"/>
                      <a:pt x="266" y="27"/>
                    </a:cubicBezTo>
                    <a:cubicBezTo>
                      <a:pt x="163" y="21"/>
                      <a:pt x="74" y="11"/>
                      <a:pt x="0" y="0"/>
                    </a:cubicBezTo>
                    <a:lnTo>
                      <a:pt x="0" y="195"/>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9" name="Freeform 55"/>
              <p:cNvSpPr>
                <a:spLocks/>
              </p:cNvSpPr>
              <p:nvPr/>
            </p:nvSpPr>
            <p:spPr bwMode="auto">
              <a:xfrm>
                <a:off x="2162175" y="1481138"/>
                <a:ext cx="1238250" cy="976313"/>
              </a:xfrm>
              <a:custGeom>
                <a:avLst/>
                <a:gdLst/>
                <a:ahLst/>
                <a:cxnLst>
                  <a:cxn ang="0">
                    <a:pos x="266" y="210"/>
                  </a:cxn>
                  <a:cxn ang="0">
                    <a:pos x="266" y="37"/>
                  </a:cxn>
                  <a:cxn ang="0">
                    <a:pos x="0" y="0"/>
                  </a:cxn>
                  <a:cxn ang="0">
                    <a:pos x="0" y="183"/>
                  </a:cxn>
                  <a:cxn ang="0">
                    <a:pos x="266" y="210"/>
                  </a:cxn>
                </a:cxnLst>
                <a:rect l="0" t="0" r="r" b="b"/>
                <a:pathLst>
                  <a:path w="266" h="210">
                    <a:moveTo>
                      <a:pt x="266" y="210"/>
                    </a:moveTo>
                    <a:cubicBezTo>
                      <a:pt x="266" y="37"/>
                      <a:pt x="266" y="37"/>
                      <a:pt x="266" y="37"/>
                    </a:cubicBezTo>
                    <a:cubicBezTo>
                      <a:pt x="160" y="28"/>
                      <a:pt x="72" y="15"/>
                      <a:pt x="0" y="0"/>
                    </a:cubicBezTo>
                    <a:cubicBezTo>
                      <a:pt x="0" y="183"/>
                      <a:pt x="0" y="183"/>
                      <a:pt x="0" y="183"/>
                    </a:cubicBezTo>
                    <a:cubicBezTo>
                      <a:pt x="74" y="194"/>
                      <a:pt x="163" y="204"/>
                      <a:pt x="266" y="210"/>
                    </a:cubicBezTo>
                    <a:close/>
                  </a:path>
                </a:pathLst>
              </a:custGeom>
              <a:blipFill>
                <a:blip r:embed="rId5" cstate="screen"/>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1" name="Freeform 57"/>
              <p:cNvSpPr>
                <a:spLocks/>
              </p:cNvSpPr>
              <p:nvPr/>
            </p:nvSpPr>
            <p:spPr bwMode="auto">
              <a:xfrm>
                <a:off x="2162175" y="3351213"/>
                <a:ext cx="1238250" cy="923925"/>
              </a:xfrm>
              <a:custGeom>
                <a:avLst/>
                <a:gdLst/>
                <a:ahLst/>
                <a:cxnLst>
                  <a:cxn ang="0">
                    <a:pos x="0" y="188"/>
                  </a:cxn>
                  <a:cxn ang="0">
                    <a:pos x="266" y="199"/>
                  </a:cxn>
                  <a:cxn ang="0">
                    <a:pos x="266" y="14"/>
                  </a:cxn>
                  <a:cxn ang="0">
                    <a:pos x="0" y="0"/>
                  </a:cxn>
                  <a:cxn ang="0">
                    <a:pos x="0" y="188"/>
                  </a:cxn>
                </a:cxnLst>
                <a:rect l="0" t="0" r="r" b="b"/>
                <a:pathLst>
                  <a:path w="266" h="199">
                    <a:moveTo>
                      <a:pt x="0" y="188"/>
                    </a:moveTo>
                    <a:cubicBezTo>
                      <a:pt x="77" y="192"/>
                      <a:pt x="166" y="196"/>
                      <a:pt x="266" y="199"/>
                    </a:cubicBezTo>
                    <a:cubicBezTo>
                      <a:pt x="266" y="14"/>
                      <a:pt x="266" y="14"/>
                      <a:pt x="266" y="14"/>
                    </a:cubicBezTo>
                    <a:cubicBezTo>
                      <a:pt x="166" y="10"/>
                      <a:pt x="77" y="6"/>
                      <a:pt x="0" y="0"/>
                    </a:cubicBezTo>
                    <a:lnTo>
                      <a:pt x="0" y="18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7" name="Freeform 63"/>
              <p:cNvSpPr>
                <a:spLocks/>
              </p:cNvSpPr>
              <p:nvPr/>
            </p:nvSpPr>
            <p:spPr bwMode="auto">
              <a:xfrm>
                <a:off x="3455988" y="1658938"/>
                <a:ext cx="1041400" cy="836613"/>
              </a:xfrm>
              <a:custGeom>
                <a:avLst/>
                <a:gdLst/>
                <a:ahLst/>
                <a:cxnLst>
                  <a:cxn ang="0">
                    <a:pos x="224" y="180"/>
                  </a:cxn>
                  <a:cxn ang="0">
                    <a:pos x="224" y="8"/>
                  </a:cxn>
                  <a:cxn ang="0">
                    <a:pos x="0" y="0"/>
                  </a:cxn>
                  <a:cxn ang="0">
                    <a:pos x="0" y="173"/>
                  </a:cxn>
                  <a:cxn ang="0">
                    <a:pos x="224" y="180"/>
                  </a:cxn>
                </a:cxnLst>
                <a:rect l="0" t="0" r="r" b="b"/>
                <a:pathLst>
                  <a:path w="224" h="180">
                    <a:moveTo>
                      <a:pt x="224" y="180"/>
                    </a:moveTo>
                    <a:cubicBezTo>
                      <a:pt x="224" y="8"/>
                      <a:pt x="224" y="8"/>
                      <a:pt x="224" y="8"/>
                    </a:cubicBezTo>
                    <a:cubicBezTo>
                      <a:pt x="142" y="8"/>
                      <a:pt x="67" y="5"/>
                      <a:pt x="0" y="0"/>
                    </a:cubicBezTo>
                    <a:cubicBezTo>
                      <a:pt x="0" y="173"/>
                      <a:pt x="0" y="173"/>
                      <a:pt x="0" y="173"/>
                    </a:cubicBezTo>
                    <a:cubicBezTo>
                      <a:pt x="68" y="177"/>
                      <a:pt x="143" y="179"/>
                      <a:pt x="224" y="180"/>
                    </a:cubicBezTo>
                    <a:close/>
                  </a:path>
                </a:pathLst>
              </a:custGeom>
              <a:blipFill>
                <a:blip r:embed="rId6" cstate="screen"/>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9" name="Freeform 35"/>
              <p:cNvSpPr>
                <a:spLocks/>
              </p:cNvSpPr>
              <p:nvPr/>
            </p:nvSpPr>
            <p:spPr bwMode="auto">
              <a:xfrm>
                <a:off x="4552950" y="4335463"/>
                <a:ext cx="1031875" cy="865188"/>
              </a:xfrm>
              <a:custGeom>
                <a:avLst/>
                <a:gdLst/>
                <a:ahLst/>
                <a:cxnLst>
                  <a:cxn ang="0">
                    <a:pos x="0" y="2"/>
                  </a:cxn>
                  <a:cxn ang="0">
                    <a:pos x="0" y="186"/>
                  </a:cxn>
                  <a:cxn ang="0">
                    <a:pos x="222" y="186"/>
                  </a:cxn>
                  <a:cxn ang="0">
                    <a:pos x="222" y="0"/>
                  </a:cxn>
                  <a:cxn ang="0">
                    <a:pos x="18" y="2"/>
                  </a:cxn>
                  <a:cxn ang="0">
                    <a:pos x="0" y="2"/>
                  </a:cxn>
                </a:cxnLst>
                <a:rect l="0" t="0" r="r" b="b"/>
                <a:pathLst>
                  <a:path w="222" h="186">
                    <a:moveTo>
                      <a:pt x="0" y="2"/>
                    </a:moveTo>
                    <a:cubicBezTo>
                      <a:pt x="0" y="186"/>
                      <a:pt x="0" y="186"/>
                      <a:pt x="0" y="186"/>
                    </a:cubicBezTo>
                    <a:cubicBezTo>
                      <a:pt x="222" y="186"/>
                      <a:pt x="222" y="186"/>
                      <a:pt x="222" y="186"/>
                    </a:cubicBezTo>
                    <a:cubicBezTo>
                      <a:pt x="222" y="0"/>
                      <a:pt x="222" y="0"/>
                      <a:pt x="222" y="0"/>
                    </a:cubicBezTo>
                    <a:cubicBezTo>
                      <a:pt x="158" y="1"/>
                      <a:pt x="90" y="2"/>
                      <a:pt x="18" y="2"/>
                    </a:cubicBezTo>
                    <a:cubicBezTo>
                      <a:pt x="12" y="2"/>
                      <a:pt x="6" y="2"/>
                      <a:pt x="0" y="2"/>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1" name="Freeform 37"/>
              <p:cNvSpPr>
                <a:spLocks/>
              </p:cNvSpPr>
              <p:nvPr/>
            </p:nvSpPr>
            <p:spPr bwMode="auto">
              <a:xfrm>
                <a:off x="3455988" y="4330700"/>
                <a:ext cx="1041400" cy="869950"/>
              </a:xfrm>
              <a:custGeom>
                <a:avLst/>
                <a:gdLst/>
                <a:ahLst/>
                <a:cxnLst>
                  <a:cxn ang="0">
                    <a:pos x="0" y="187"/>
                  </a:cxn>
                  <a:cxn ang="0">
                    <a:pos x="224" y="187"/>
                  </a:cxn>
                  <a:cxn ang="0">
                    <a:pos x="224" y="3"/>
                  </a:cxn>
                  <a:cxn ang="0">
                    <a:pos x="0" y="0"/>
                  </a:cxn>
                  <a:cxn ang="0">
                    <a:pos x="0" y="187"/>
                  </a:cxn>
                </a:cxnLst>
                <a:rect l="0" t="0" r="r" b="b"/>
                <a:pathLst>
                  <a:path w="224" h="187">
                    <a:moveTo>
                      <a:pt x="0" y="187"/>
                    </a:moveTo>
                    <a:cubicBezTo>
                      <a:pt x="224" y="187"/>
                      <a:pt x="224" y="187"/>
                      <a:pt x="224" y="187"/>
                    </a:cubicBezTo>
                    <a:cubicBezTo>
                      <a:pt x="224" y="3"/>
                      <a:pt x="224" y="3"/>
                      <a:pt x="224" y="3"/>
                    </a:cubicBezTo>
                    <a:cubicBezTo>
                      <a:pt x="145" y="3"/>
                      <a:pt x="70" y="2"/>
                      <a:pt x="0" y="0"/>
                    </a:cubicBezTo>
                    <a:lnTo>
                      <a:pt x="0" y="18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9" name="Freeform 45"/>
              <p:cNvSpPr>
                <a:spLocks/>
              </p:cNvSpPr>
              <p:nvPr/>
            </p:nvSpPr>
            <p:spPr bwMode="auto">
              <a:xfrm>
                <a:off x="5641975" y="4289425"/>
                <a:ext cx="1254125" cy="911225"/>
              </a:xfrm>
              <a:custGeom>
                <a:avLst/>
                <a:gdLst/>
                <a:ahLst/>
                <a:cxnLst>
                  <a:cxn ang="0">
                    <a:pos x="0" y="196"/>
                  </a:cxn>
                  <a:cxn ang="0">
                    <a:pos x="270" y="196"/>
                  </a:cxn>
                  <a:cxn ang="0">
                    <a:pos x="270" y="0"/>
                  </a:cxn>
                  <a:cxn ang="0">
                    <a:pos x="0" y="10"/>
                  </a:cxn>
                  <a:cxn ang="0">
                    <a:pos x="0" y="196"/>
                  </a:cxn>
                </a:cxnLst>
                <a:rect l="0" t="0" r="r" b="b"/>
                <a:pathLst>
                  <a:path w="270" h="196">
                    <a:moveTo>
                      <a:pt x="0" y="196"/>
                    </a:moveTo>
                    <a:cubicBezTo>
                      <a:pt x="270" y="196"/>
                      <a:pt x="270" y="196"/>
                      <a:pt x="270" y="196"/>
                    </a:cubicBezTo>
                    <a:cubicBezTo>
                      <a:pt x="270" y="0"/>
                      <a:pt x="270" y="0"/>
                      <a:pt x="270" y="0"/>
                    </a:cubicBezTo>
                    <a:cubicBezTo>
                      <a:pt x="192" y="4"/>
                      <a:pt x="101" y="7"/>
                      <a:pt x="0" y="10"/>
                    </a:cubicBezTo>
                    <a:lnTo>
                      <a:pt x="0" y="196"/>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b="1" dirty="0"/>
              </a:p>
            </p:txBody>
          </p:sp>
          <p:sp>
            <p:nvSpPr>
              <p:cNvPr id="1083" name="Freeform 59"/>
              <p:cNvSpPr>
                <a:spLocks/>
              </p:cNvSpPr>
              <p:nvPr/>
            </p:nvSpPr>
            <p:spPr bwMode="auto">
              <a:xfrm>
                <a:off x="2162175" y="4279900"/>
                <a:ext cx="1238250" cy="920750"/>
              </a:xfrm>
              <a:custGeom>
                <a:avLst/>
                <a:gdLst/>
                <a:ahLst/>
                <a:cxnLst>
                  <a:cxn ang="0">
                    <a:pos x="0" y="198"/>
                  </a:cxn>
                  <a:cxn ang="0">
                    <a:pos x="266" y="198"/>
                  </a:cxn>
                  <a:cxn ang="0">
                    <a:pos x="266" y="11"/>
                  </a:cxn>
                  <a:cxn ang="0">
                    <a:pos x="0" y="0"/>
                  </a:cxn>
                  <a:cxn ang="0">
                    <a:pos x="0" y="198"/>
                  </a:cxn>
                </a:cxnLst>
                <a:rect l="0" t="0" r="r" b="b"/>
                <a:pathLst>
                  <a:path w="266" h="198">
                    <a:moveTo>
                      <a:pt x="0" y="198"/>
                    </a:moveTo>
                    <a:cubicBezTo>
                      <a:pt x="266" y="198"/>
                      <a:pt x="266" y="198"/>
                      <a:pt x="266" y="198"/>
                    </a:cubicBezTo>
                    <a:cubicBezTo>
                      <a:pt x="266" y="11"/>
                      <a:pt x="266" y="11"/>
                      <a:pt x="266" y="11"/>
                    </a:cubicBezTo>
                    <a:cubicBezTo>
                      <a:pt x="166" y="8"/>
                      <a:pt x="77" y="4"/>
                      <a:pt x="0" y="0"/>
                    </a:cubicBezTo>
                    <a:lnTo>
                      <a:pt x="0" y="19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2" name="Rectangle 62"/>
            <p:cNvSpPr/>
            <p:nvPr/>
          </p:nvSpPr>
          <p:spPr>
            <a:xfrm>
              <a:off x="1724026" y="4063414"/>
              <a:ext cx="1333163" cy="785701"/>
            </a:xfrm>
            <a:prstGeom prst="rect">
              <a:avLst/>
            </a:prstGeom>
          </p:spPr>
          <p:txBody>
            <a:bodyPr wrap="square">
              <a:spAutoFit/>
            </a:bodyPr>
            <a:lstStyle/>
            <a:p>
              <a:pPr algn="ctr"/>
              <a:r>
                <a:rPr lang="he-IL" sz="1400" b="1" dirty="0">
                  <a:solidFill>
                    <a:schemeClr val="tx1">
                      <a:lumMod val="50000"/>
                    </a:schemeClr>
                  </a:solidFill>
                </a:rPr>
                <a:t>אילו נורמות  התנהגות מנחות אותי בזמן גלישה ברשת? </a:t>
              </a:r>
            </a:p>
          </p:txBody>
        </p:sp>
        <p:sp>
          <p:nvSpPr>
            <p:cNvPr id="46" name="Rectangle 62"/>
            <p:cNvSpPr/>
            <p:nvPr/>
          </p:nvSpPr>
          <p:spPr>
            <a:xfrm>
              <a:off x="6044747" y="2953607"/>
              <a:ext cx="1277871" cy="785701"/>
            </a:xfrm>
            <a:prstGeom prst="rect">
              <a:avLst/>
            </a:prstGeom>
          </p:spPr>
          <p:txBody>
            <a:bodyPr wrap="square">
              <a:spAutoFit/>
            </a:bodyPr>
            <a:lstStyle/>
            <a:p>
              <a:pPr algn="ctr"/>
              <a:r>
                <a:rPr lang="he-IL" sz="1400" b="1" dirty="0">
                  <a:solidFill>
                    <a:schemeClr val="tx1">
                      <a:lumMod val="50000"/>
                    </a:schemeClr>
                  </a:solidFill>
                </a:rPr>
                <a:t>אחריות אישית וחברתית בהתמודדות עם בריונות ברשת</a:t>
              </a:r>
            </a:p>
          </p:txBody>
        </p:sp>
        <p:sp>
          <p:nvSpPr>
            <p:cNvPr id="48" name="Rectangle 62"/>
            <p:cNvSpPr/>
            <p:nvPr/>
          </p:nvSpPr>
          <p:spPr>
            <a:xfrm>
              <a:off x="6134100" y="5260975"/>
              <a:ext cx="1013792" cy="635777"/>
            </a:xfrm>
            <a:prstGeom prst="rect">
              <a:avLst/>
            </a:prstGeom>
          </p:spPr>
          <p:txBody>
            <a:bodyPr wrap="square">
              <a:spAutoFit/>
            </a:bodyPr>
            <a:lstStyle/>
            <a:p>
              <a:pPr algn="ctr"/>
              <a:r>
                <a:rPr lang="he-IL" sz="1400" dirty="0">
                  <a:solidFill>
                    <a:schemeClr val="tx1">
                      <a:lumMod val="50000"/>
                    </a:schemeClr>
                  </a:solidFill>
                </a:rPr>
                <a:t>מה בין פגיעה ברשת לעבירה פלילית?</a:t>
              </a:r>
            </a:p>
          </p:txBody>
        </p:sp>
        <p:sp>
          <p:nvSpPr>
            <p:cNvPr id="49" name="Rectangle 62"/>
            <p:cNvSpPr/>
            <p:nvPr/>
          </p:nvSpPr>
          <p:spPr>
            <a:xfrm>
              <a:off x="3409950" y="3121025"/>
              <a:ext cx="1013792" cy="430868"/>
            </a:xfrm>
            <a:prstGeom prst="rect">
              <a:avLst/>
            </a:prstGeom>
          </p:spPr>
          <p:txBody>
            <a:bodyPr wrap="square">
              <a:spAutoFit/>
            </a:bodyPr>
            <a:lstStyle/>
            <a:p>
              <a:pPr algn="ctr"/>
              <a:r>
                <a:rPr lang="he-IL" sz="1400" b="1" dirty="0">
                  <a:solidFill>
                    <a:schemeClr val="tx1">
                      <a:lumMod val="50000"/>
                    </a:schemeClr>
                  </a:solidFill>
                </a:rPr>
                <a:t>חשיפת יתר למסכים</a:t>
              </a:r>
            </a:p>
          </p:txBody>
        </p:sp>
        <p:sp>
          <p:nvSpPr>
            <p:cNvPr id="50" name="Rectangle 62"/>
            <p:cNvSpPr/>
            <p:nvPr/>
          </p:nvSpPr>
          <p:spPr>
            <a:xfrm>
              <a:off x="3409950" y="4276725"/>
              <a:ext cx="1013792" cy="523220"/>
            </a:xfrm>
            <a:prstGeom prst="rect">
              <a:avLst/>
            </a:prstGeom>
          </p:spPr>
          <p:txBody>
            <a:bodyPr wrap="square">
              <a:spAutoFit/>
            </a:bodyPr>
            <a:lstStyle/>
            <a:p>
              <a:pPr algn="ctr"/>
              <a:r>
                <a:rPr lang="en-US" sz="1400" dirty="0">
                  <a:solidFill>
                    <a:schemeClr val="tx1">
                      <a:lumMod val="50000"/>
                    </a:schemeClr>
                  </a:solidFill>
                </a:rPr>
                <a:t>Example Text</a:t>
              </a:r>
            </a:p>
          </p:txBody>
        </p:sp>
        <p:sp>
          <p:nvSpPr>
            <p:cNvPr id="51" name="Rectangle 62"/>
            <p:cNvSpPr/>
            <p:nvPr/>
          </p:nvSpPr>
          <p:spPr>
            <a:xfrm>
              <a:off x="3397249" y="5297395"/>
              <a:ext cx="1013792" cy="785701"/>
            </a:xfrm>
            <a:prstGeom prst="rect">
              <a:avLst/>
            </a:prstGeom>
          </p:spPr>
          <p:txBody>
            <a:bodyPr wrap="square">
              <a:spAutoFit/>
            </a:bodyPr>
            <a:lstStyle/>
            <a:p>
              <a:pPr algn="ctr"/>
              <a:r>
                <a:rPr lang="he-IL" sz="1400" b="1" dirty="0">
                  <a:solidFill>
                    <a:schemeClr val="tx1">
                      <a:lumMod val="50000"/>
                    </a:schemeClr>
                  </a:solidFill>
                </a:rPr>
                <a:t>איזו תדמית דיגיטלית אני רוצה ליצור לעצמי?</a:t>
              </a:r>
            </a:p>
          </p:txBody>
        </p:sp>
        <p:sp>
          <p:nvSpPr>
            <p:cNvPr id="54" name="Rectangle 62"/>
            <p:cNvSpPr/>
            <p:nvPr/>
          </p:nvSpPr>
          <p:spPr>
            <a:xfrm>
              <a:off x="4721348" y="4088852"/>
              <a:ext cx="1013792" cy="785701"/>
            </a:xfrm>
            <a:prstGeom prst="rect">
              <a:avLst/>
            </a:prstGeom>
          </p:spPr>
          <p:txBody>
            <a:bodyPr wrap="square">
              <a:spAutoFit/>
            </a:bodyPr>
            <a:lstStyle/>
            <a:p>
              <a:pPr algn="ctr"/>
              <a:r>
                <a:rPr lang="he-IL" sz="1400" b="1" dirty="0">
                  <a:solidFill>
                    <a:schemeClr val="tx1">
                      <a:lumMod val="50000"/>
                    </a:schemeClr>
                  </a:solidFill>
                </a:rPr>
                <a:t>שמירת הפרטיות </a:t>
              </a:r>
              <a:br>
                <a:rPr lang="he-IL" sz="1400" b="1" dirty="0">
                  <a:solidFill>
                    <a:schemeClr val="tx1">
                      <a:lumMod val="50000"/>
                    </a:schemeClr>
                  </a:solidFill>
                </a:rPr>
              </a:br>
              <a:r>
                <a:rPr lang="he-IL" sz="1400" b="1" dirty="0">
                  <a:solidFill>
                    <a:schemeClr val="tx1">
                      <a:lumMod val="50000"/>
                    </a:schemeClr>
                  </a:solidFill>
                </a:rPr>
                <a:t>ואבטחת מידע אישי </a:t>
              </a:r>
            </a:p>
          </p:txBody>
        </p:sp>
      </p:grpSp>
      <p:pic>
        <p:nvPicPr>
          <p:cNvPr id="38" name="Shape 352"/>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1800" y="4059946"/>
            <a:ext cx="1507838" cy="1274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39"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1597332">
            <a:off x="4541810" y="2868278"/>
            <a:ext cx="1477712" cy="11703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Shape 364"/>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3971" y="1474622"/>
            <a:ext cx="1317211" cy="1156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Shape 361"/>
          <p:cNvPicPr preferRelativeResize="0">
            <a:picLocks noChangeAspect="1" noChangeArrowheads="1"/>
          </p:cNvPicPr>
          <p:nvPr/>
        </p:nvPicPr>
        <p:blipFill rotWithShape="1">
          <a:blip r:embed="rId10">
            <a:extLst>
              <a:ext uri="{28A0092B-C50C-407E-A947-70E740481C1C}">
                <a14:useLocalDpi xmlns:a14="http://schemas.microsoft.com/office/drawing/2010/main" val="0"/>
              </a:ext>
            </a:extLst>
          </a:blip>
          <a:srcRect r="7003"/>
          <a:stretch/>
        </p:blipFill>
        <p:spPr bwMode="auto">
          <a:xfrm>
            <a:off x="6106990" y="4018907"/>
            <a:ext cx="1771998" cy="1238893"/>
          </a:xfrm>
          <a:prstGeom prst="rect">
            <a:avLst/>
          </a:prstGeom>
          <a:noFill/>
          <a:ln>
            <a:noFill/>
          </a:ln>
          <a:effectLst>
            <a:reflection blurRad="6350" stA="50000" endA="300" endPos="55500" dist="1016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Shape 358"/>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72741" y="5410200"/>
            <a:ext cx="1646659" cy="96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מלבן 18"/>
          <p:cNvSpPr/>
          <p:nvPr/>
        </p:nvSpPr>
        <p:spPr>
          <a:xfrm>
            <a:off x="1362421" y="4471986"/>
            <a:ext cx="2011188" cy="134079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7" name="Picture 2"/>
          <p:cNvPicPr>
            <a:picLocks noChangeAspect="1"/>
          </p:cNvPicPr>
          <p:nvPr/>
        </p:nvPicPr>
        <p:blipFill>
          <a:blip r:embed="rId3"/>
          <a:stretch>
            <a:fillRect/>
          </a:stretch>
        </p:blipFill>
        <p:spPr>
          <a:xfrm>
            <a:off x="990600" y="1964134"/>
            <a:ext cx="7339165" cy="3853062"/>
          </a:xfrm>
          <a:prstGeom prst="rect">
            <a:avLst/>
          </a:prstGeom>
          <a:effectLst>
            <a:outerShdw blurRad="50800" dist="38100" dir="2700000" algn="tl" rotWithShape="0">
              <a:prstClr val="black">
                <a:alpha val="40000"/>
              </a:prstClr>
            </a:outerShdw>
          </a:effectLst>
        </p:spPr>
      </p:pic>
      <p:sp>
        <p:nvSpPr>
          <p:cNvPr id="2" name="מלבן 1"/>
          <p:cNvSpPr/>
          <p:nvPr/>
        </p:nvSpPr>
        <p:spPr>
          <a:xfrm>
            <a:off x="228600" y="0"/>
            <a:ext cx="86868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rtl="1" eaLnBrk="0" hangingPunct="0"/>
            <a:r>
              <a:rPr lang="he-IL" sz="2800" dirty="0">
                <a:solidFill>
                  <a:prstClr val="white"/>
                </a:solidFill>
                <a:latin typeface="Microsoft Sans Serif" pitchFamily="34" charset="0"/>
                <a:cs typeface="Microsoft Sans Serif" pitchFamily="34" charset="0"/>
              </a:rPr>
              <a:t>היקפי הפגיעה ברשת בקרב תלמידי ד' עד י"א</a:t>
            </a:r>
            <a:br>
              <a:rPr lang="he-IL" sz="2800" dirty="0">
                <a:solidFill>
                  <a:prstClr val="white"/>
                </a:solidFill>
                <a:latin typeface="Microsoft Sans Serif" pitchFamily="34" charset="0"/>
                <a:cs typeface="Microsoft Sans Serif" pitchFamily="34" charset="0"/>
              </a:rPr>
            </a:br>
            <a:r>
              <a:rPr lang="he-IL" sz="2800" dirty="0">
                <a:solidFill>
                  <a:prstClr val="white"/>
                </a:solidFill>
                <a:latin typeface="Microsoft Sans Serif" pitchFamily="34" charset="0"/>
                <a:cs typeface="Microsoft Sans Serif" pitchFamily="34" charset="0"/>
                <a:hlinkClick r:id="rId4"/>
              </a:rPr>
              <a:t>סקר ניטור אלימות</a:t>
            </a:r>
            <a:r>
              <a:rPr lang="he-IL" sz="2800" dirty="0">
                <a:solidFill>
                  <a:prstClr val="white"/>
                </a:solidFill>
                <a:latin typeface="Microsoft Sans Serif" pitchFamily="34" charset="0"/>
                <a:cs typeface="Microsoft Sans Serif" pitchFamily="34" charset="0"/>
              </a:rPr>
              <a:t> של </a:t>
            </a:r>
            <a:r>
              <a:rPr lang="he-IL" sz="2800" dirty="0" err="1">
                <a:solidFill>
                  <a:prstClr val="white"/>
                </a:solidFill>
                <a:latin typeface="Microsoft Sans Serif" pitchFamily="34" charset="0"/>
                <a:cs typeface="Microsoft Sans Serif" pitchFamily="34" charset="0"/>
              </a:rPr>
              <a:t>ראמ"ה</a:t>
            </a:r>
            <a:r>
              <a:rPr lang="he-IL" sz="2800" dirty="0">
                <a:solidFill>
                  <a:prstClr val="white"/>
                </a:solidFill>
                <a:latin typeface="Microsoft Sans Serif" pitchFamily="34" charset="0"/>
                <a:cs typeface="Microsoft Sans Serif" pitchFamily="34" charset="0"/>
              </a:rPr>
              <a:t> 2016</a:t>
            </a:r>
            <a:br>
              <a:rPr lang="he-IL" sz="2800" dirty="0">
                <a:solidFill>
                  <a:prstClr val="white"/>
                </a:solidFill>
                <a:latin typeface="Microsoft Sans Serif" pitchFamily="34" charset="0"/>
                <a:cs typeface="Microsoft Sans Serif" pitchFamily="34" charset="0"/>
              </a:rPr>
            </a:br>
            <a:r>
              <a:rPr lang="he-IL" sz="2800" dirty="0">
                <a:solidFill>
                  <a:prstClr val="white"/>
                </a:solidFill>
                <a:latin typeface="Microsoft Sans Serif" pitchFamily="34" charset="0"/>
                <a:cs typeface="Microsoft Sans Serif" pitchFamily="34" charset="0"/>
              </a:rPr>
              <a:t>נדגמו 26,136 תלמידים מ- 461 בתי ספר</a:t>
            </a:r>
          </a:p>
        </p:txBody>
      </p:sp>
    </p:spTree>
    <p:extLst>
      <p:ext uri="{BB962C8B-B14F-4D97-AF65-F5344CB8AC3E}">
        <p14:creationId xmlns:p14="http://schemas.microsoft.com/office/powerpoint/2010/main" val="19072567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ctangle 17"/>
          <p:cNvSpPr/>
          <p:nvPr/>
        </p:nvSpPr>
        <p:spPr>
          <a:xfrm>
            <a:off x="136156" y="998627"/>
            <a:ext cx="2988044" cy="2307212"/>
          </a:xfrm>
          <a:prstGeom prst="rect">
            <a:avLst/>
          </a:prstGeom>
          <a:gradFill>
            <a:gsLst>
              <a:gs pos="81000">
                <a:schemeClr val="bg1"/>
              </a:gs>
              <a:gs pos="0">
                <a:schemeClr val="accent1"/>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64"/>
          <p:cNvSpPr>
            <a:spLocks noChangeArrowheads="1"/>
          </p:cNvSpPr>
          <p:nvPr/>
        </p:nvSpPr>
        <p:spPr bwMode="gray">
          <a:xfrm>
            <a:off x="2514600" y="186664"/>
            <a:ext cx="6248400" cy="1718645"/>
          </a:xfrm>
          <a:prstGeom prst="roundRect">
            <a:avLst>
              <a:gd name="adj" fmla="val 0"/>
            </a:avLst>
          </a:prstGeom>
        </p:spPr>
        <p:txBody>
          <a:bodyPr/>
          <a:lstStyle/>
          <a:p>
            <a:pPr algn="ctr"/>
            <a:r>
              <a:rPr lang="he-IL" sz="3600" b="1" dirty="0" smtClean="0">
                <a:solidFill>
                  <a:schemeClr val="accent2">
                    <a:lumMod val="75000"/>
                  </a:schemeClr>
                </a:solidFill>
                <a:latin typeface="David" panose="020E0502060401010101" pitchFamily="34" charset="-79"/>
              </a:rPr>
              <a:t>עושים שינוי בחברה – </a:t>
            </a:r>
          </a:p>
          <a:p>
            <a:pPr algn="ctr"/>
            <a:r>
              <a:rPr lang="he-IL" sz="3600" b="1" dirty="0" smtClean="0">
                <a:solidFill>
                  <a:schemeClr val="accent2">
                    <a:lumMod val="75000"/>
                  </a:schemeClr>
                </a:solidFill>
                <a:latin typeface="David" panose="020E0502060401010101" pitchFamily="34" charset="-79"/>
              </a:rPr>
              <a:t>ברשת מושיטים יד לעזרה</a:t>
            </a:r>
            <a:endParaRPr lang="he-IL" sz="3600" b="1" dirty="0">
              <a:solidFill>
                <a:schemeClr val="accent2">
                  <a:lumMod val="75000"/>
                </a:schemeClr>
              </a:solidFill>
              <a:latin typeface="David" panose="020E0502060401010101" pitchFamily="34" charset="-79"/>
            </a:endParaRPr>
          </a:p>
        </p:txBody>
      </p:sp>
      <p:grpSp>
        <p:nvGrpSpPr>
          <p:cNvPr id="45" name="Group 73"/>
          <p:cNvGrpSpPr>
            <a:grpSpLocks noChangeAspect="1"/>
          </p:cNvGrpSpPr>
          <p:nvPr/>
        </p:nvGrpSpPr>
        <p:grpSpPr>
          <a:xfrm>
            <a:off x="2030551" y="1062657"/>
            <a:ext cx="1685307" cy="1685307"/>
            <a:chOff x="3990975" y="3005386"/>
            <a:chExt cx="1486484" cy="1486483"/>
          </a:xfrm>
        </p:grpSpPr>
        <p:sp>
          <p:nvSpPr>
            <p:cNvPr id="46" name="Freeform 8"/>
            <p:cNvSpPr>
              <a:spLocks/>
            </p:cNvSpPr>
            <p:nvPr/>
          </p:nvSpPr>
          <p:spPr bwMode="auto">
            <a:xfrm>
              <a:off x="3990975" y="3005386"/>
              <a:ext cx="1486484" cy="1486483"/>
            </a:xfrm>
            <a:custGeom>
              <a:avLst/>
              <a:gdLst/>
              <a:ahLst/>
              <a:cxnLst>
                <a:cxn ang="0">
                  <a:pos x="328" y="425"/>
                </a:cxn>
                <a:cxn ang="0">
                  <a:pos x="450" y="225"/>
                </a:cxn>
                <a:cxn ang="0">
                  <a:pos x="225" y="0"/>
                </a:cxn>
                <a:cxn ang="0">
                  <a:pos x="0" y="225"/>
                </a:cxn>
                <a:cxn ang="0">
                  <a:pos x="121" y="424"/>
                </a:cxn>
                <a:cxn ang="0">
                  <a:pos x="225" y="450"/>
                </a:cxn>
                <a:cxn ang="0">
                  <a:pos x="328" y="425"/>
                </a:cxn>
              </a:cxnLst>
              <a:rect l="0" t="0" r="r" b="b"/>
              <a:pathLst>
                <a:path w="450" h="450">
                  <a:moveTo>
                    <a:pt x="328" y="425"/>
                  </a:moveTo>
                  <a:cubicBezTo>
                    <a:pt x="401" y="387"/>
                    <a:pt x="450" y="312"/>
                    <a:pt x="450" y="225"/>
                  </a:cubicBezTo>
                  <a:cubicBezTo>
                    <a:pt x="450" y="101"/>
                    <a:pt x="349" y="0"/>
                    <a:pt x="225" y="0"/>
                  </a:cubicBezTo>
                  <a:cubicBezTo>
                    <a:pt x="101" y="0"/>
                    <a:pt x="0" y="101"/>
                    <a:pt x="0" y="225"/>
                  </a:cubicBezTo>
                  <a:cubicBezTo>
                    <a:pt x="0" y="312"/>
                    <a:pt x="49" y="387"/>
                    <a:pt x="121" y="424"/>
                  </a:cubicBezTo>
                  <a:cubicBezTo>
                    <a:pt x="152" y="441"/>
                    <a:pt x="188" y="450"/>
                    <a:pt x="225" y="450"/>
                  </a:cubicBezTo>
                  <a:cubicBezTo>
                    <a:pt x="262" y="450"/>
                    <a:pt x="297" y="441"/>
                    <a:pt x="328" y="425"/>
                  </a:cubicBezTo>
                  <a:close/>
                </a:path>
              </a:pathLst>
            </a:custGeom>
            <a:gradFill>
              <a:gsLst>
                <a:gs pos="0">
                  <a:schemeClr val="accent5"/>
                </a:gs>
                <a:gs pos="22000">
                  <a:schemeClr val="accent5"/>
                </a:gs>
                <a:gs pos="69000">
                  <a:schemeClr val="accent6"/>
                </a:gs>
              </a:gsLst>
              <a:lin ang="16200000" scaled="1"/>
            </a:gradFill>
            <a:ln w="25400">
              <a:noFill/>
              <a:round/>
              <a:headEnd/>
              <a:tailEnd/>
            </a:ln>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endParaRPr lang="en-US" sz="2400"/>
            </a:p>
          </p:txBody>
        </p:sp>
        <p:sp>
          <p:nvSpPr>
            <p:cNvPr id="47" name="Oval 33"/>
            <p:cNvSpPr>
              <a:spLocks noChangeArrowheads="1"/>
            </p:cNvSpPr>
            <p:nvPr/>
          </p:nvSpPr>
          <p:spPr bwMode="auto">
            <a:xfrm>
              <a:off x="4153187" y="3036740"/>
              <a:ext cx="1166254" cy="888645"/>
            </a:xfrm>
            <a:prstGeom prst="ellipse">
              <a:avLst/>
            </a:prstGeom>
            <a:gradFill flip="none" rotWithShape="1">
              <a:gsLst>
                <a:gs pos="0">
                  <a:schemeClr val="bg1"/>
                </a:gs>
                <a:gs pos="50000">
                  <a:schemeClr val="bg1">
                    <a:alpha val="49000"/>
                  </a:schemeClr>
                </a:gs>
                <a:gs pos="100000">
                  <a:schemeClr val="bg1">
                    <a:shade val="100000"/>
                    <a:satMod val="115000"/>
                    <a:alpha val="0"/>
                  </a:schemeClr>
                </a:gs>
              </a:gsLst>
              <a:lin ang="5400000" scaled="1"/>
              <a:tileRect/>
            </a:gra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endParaRPr lang="en-US" sz="2400"/>
            </a:p>
          </p:txBody>
        </p:sp>
      </p:grpSp>
      <p:sp>
        <p:nvSpPr>
          <p:cNvPr id="50" name="Rectangle 57"/>
          <p:cNvSpPr/>
          <p:nvPr/>
        </p:nvSpPr>
        <p:spPr>
          <a:xfrm>
            <a:off x="4919281" y="1612790"/>
            <a:ext cx="3520678" cy="2198560"/>
          </a:xfrm>
          <a:prstGeom prst="rect">
            <a:avLst/>
          </a:prstGeom>
          <a:gradFill>
            <a:gsLst>
              <a:gs pos="100000">
                <a:schemeClr val="bg1">
                  <a:alpha val="0"/>
                </a:schemeClr>
              </a:gs>
              <a:gs pos="21000">
                <a:schemeClr val="bg1">
                  <a:alpha val="98000"/>
                </a:schemeClr>
              </a:gs>
            </a:gsLst>
            <a:lin ang="54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AutoShape 64"/>
          <p:cNvSpPr>
            <a:spLocks noChangeArrowheads="1"/>
          </p:cNvSpPr>
          <p:nvPr/>
        </p:nvSpPr>
        <p:spPr bwMode="gray">
          <a:xfrm>
            <a:off x="4984013" y="975923"/>
            <a:ext cx="3525172" cy="380999"/>
          </a:xfrm>
          <a:prstGeom prst="roundRect">
            <a:avLst>
              <a:gd name="adj" fmla="val 0"/>
            </a:avLst>
          </a:prstGeom>
          <a:noFill/>
          <a:ln w="38100">
            <a:noFill/>
            <a:round/>
            <a:headEnd/>
            <a:tailEnd/>
          </a:ln>
          <a:effectLst/>
        </p:spPr>
        <p:txBody>
          <a:bodyPr wrap="none" anchor="ctr"/>
          <a:lstStyle/>
          <a:p>
            <a:pPr algn="ctr" fontAlgn="auto">
              <a:spcBef>
                <a:spcPts val="0"/>
              </a:spcBef>
              <a:spcAft>
                <a:spcPts val="0"/>
              </a:spcAft>
              <a:defRPr/>
            </a:pPr>
            <a:endParaRPr lang="en-US" b="1" kern="0" dirty="0">
              <a:solidFill>
                <a:schemeClr val="bg1"/>
              </a:solidFill>
              <a:latin typeface="+mn-lt"/>
              <a:ea typeface="굴림" charset="-127"/>
              <a:cs typeface="Arial" pitchFamily="34" charset="0"/>
            </a:endParaRPr>
          </a:p>
        </p:txBody>
      </p:sp>
      <p:sp>
        <p:nvSpPr>
          <p:cNvPr id="91" name="Freeform 6"/>
          <p:cNvSpPr>
            <a:spLocks/>
          </p:cNvSpPr>
          <p:nvPr/>
        </p:nvSpPr>
        <p:spPr bwMode="auto">
          <a:xfrm>
            <a:off x="130278" y="2150190"/>
            <a:ext cx="2536722" cy="3951291"/>
          </a:xfrm>
          <a:custGeom>
            <a:avLst/>
            <a:gdLst>
              <a:gd name="T0" fmla="*/ 142 w 243"/>
              <a:gd name="T1" fmla="*/ 105 h 405"/>
              <a:gd name="T2" fmla="*/ 142 w 243"/>
              <a:gd name="T3" fmla="*/ 138 h 405"/>
              <a:gd name="T4" fmla="*/ 135 w 243"/>
              <a:gd name="T5" fmla="*/ 178 h 405"/>
              <a:gd name="T6" fmla="*/ 135 w 243"/>
              <a:gd name="T7" fmla="*/ 198 h 405"/>
              <a:gd name="T8" fmla="*/ 185 w 243"/>
              <a:gd name="T9" fmla="*/ 238 h 405"/>
              <a:gd name="T10" fmla="*/ 209 w 243"/>
              <a:gd name="T11" fmla="*/ 323 h 405"/>
              <a:gd name="T12" fmla="*/ 214 w 243"/>
              <a:gd name="T13" fmla="*/ 331 h 405"/>
              <a:gd name="T14" fmla="*/ 217 w 243"/>
              <a:gd name="T15" fmla="*/ 337 h 405"/>
              <a:gd name="T16" fmla="*/ 212 w 243"/>
              <a:gd name="T17" fmla="*/ 342 h 405"/>
              <a:gd name="T18" fmla="*/ 236 w 243"/>
              <a:gd name="T19" fmla="*/ 347 h 405"/>
              <a:gd name="T20" fmla="*/ 240 w 243"/>
              <a:gd name="T21" fmla="*/ 357 h 405"/>
              <a:gd name="T22" fmla="*/ 209 w 243"/>
              <a:gd name="T23" fmla="*/ 363 h 405"/>
              <a:gd name="T24" fmla="*/ 170 w 243"/>
              <a:gd name="T25" fmla="*/ 362 h 405"/>
              <a:gd name="T26" fmla="*/ 170 w 243"/>
              <a:gd name="T27" fmla="*/ 346 h 405"/>
              <a:gd name="T28" fmla="*/ 171 w 243"/>
              <a:gd name="T29" fmla="*/ 335 h 405"/>
              <a:gd name="T30" fmla="*/ 168 w 243"/>
              <a:gd name="T31" fmla="*/ 317 h 405"/>
              <a:gd name="T32" fmla="*/ 150 w 243"/>
              <a:gd name="T33" fmla="*/ 295 h 405"/>
              <a:gd name="T34" fmla="*/ 119 w 243"/>
              <a:gd name="T35" fmla="*/ 265 h 405"/>
              <a:gd name="T36" fmla="*/ 117 w 243"/>
              <a:gd name="T37" fmla="*/ 309 h 405"/>
              <a:gd name="T38" fmla="*/ 101 w 243"/>
              <a:gd name="T39" fmla="*/ 359 h 405"/>
              <a:gd name="T40" fmla="*/ 102 w 243"/>
              <a:gd name="T41" fmla="*/ 364 h 405"/>
              <a:gd name="T42" fmla="*/ 100 w 243"/>
              <a:gd name="T43" fmla="*/ 367 h 405"/>
              <a:gd name="T44" fmla="*/ 102 w 243"/>
              <a:gd name="T45" fmla="*/ 371 h 405"/>
              <a:gd name="T46" fmla="*/ 101 w 243"/>
              <a:gd name="T47" fmla="*/ 375 h 405"/>
              <a:gd name="T48" fmla="*/ 107 w 243"/>
              <a:gd name="T49" fmla="*/ 385 h 405"/>
              <a:gd name="T50" fmla="*/ 105 w 243"/>
              <a:gd name="T51" fmla="*/ 386 h 405"/>
              <a:gd name="T52" fmla="*/ 116 w 243"/>
              <a:gd name="T53" fmla="*/ 390 h 405"/>
              <a:gd name="T54" fmla="*/ 129 w 243"/>
              <a:gd name="T55" fmla="*/ 391 h 405"/>
              <a:gd name="T56" fmla="*/ 127 w 243"/>
              <a:gd name="T57" fmla="*/ 403 h 405"/>
              <a:gd name="T58" fmla="*/ 89 w 243"/>
              <a:gd name="T59" fmla="*/ 402 h 405"/>
              <a:gd name="T60" fmla="*/ 63 w 243"/>
              <a:gd name="T61" fmla="*/ 400 h 405"/>
              <a:gd name="T62" fmla="*/ 64 w 243"/>
              <a:gd name="T63" fmla="*/ 384 h 405"/>
              <a:gd name="T64" fmla="*/ 61 w 243"/>
              <a:gd name="T65" fmla="*/ 380 h 405"/>
              <a:gd name="T66" fmla="*/ 74 w 243"/>
              <a:gd name="T67" fmla="*/ 240 h 405"/>
              <a:gd name="T68" fmla="*/ 71 w 243"/>
              <a:gd name="T69" fmla="*/ 235 h 405"/>
              <a:gd name="T70" fmla="*/ 36 w 243"/>
              <a:gd name="T71" fmla="*/ 240 h 405"/>
              <a:gd name="T72" fmla="*/ 3 w 243"/>
              <a:gd name="T73" fmla="*/ 215 h 405"/>
              <a:gd name="T74" fmla="*/ 8 w 243"/>
              <a:gd name="T75" fmla="*/ 163 h 405"/>
              <a:gd name="T76" fmla="*/ 19 w 243"/>
              <a:gd name="T77" fmla="*/ 148 h 405"/>
              <a:gd name="T78" fmla="*/ 44 w 243"/>
              <a:gd name="T79" fmla="*/ 115 h 405"/>
              <a:gd name="T80" fmla="*/ 75 w 243"/>
              <a:gd name="T81" fmla="*/ 86 h 405"/>
              <a:gd name="T82" fmla="*/ 84 w 243"/>
              <a:gd name="T83" fmla="*/ 86 h 405"/>
              <a:gd name="T84" fmla="*/ 104 w 243"/>
              <a:gd name="T85" fmla="*/ 77 h 405"/>
              <a:gd name="T86" fmla="*/ 112 w 243"/>
              <a:gd name="T87" fmla="*/ 67 h 405"/>
              <a:gd name="T88" fmla="*/ 112 w 243"/>
              <a:gd name="T89" fmla="*/ 67 h 405"/>
              <a:gd name="T90" fmla="*/ 114 w 243"/>
              <a:gd name="T91" fmla="*/ 66 h 405"/>
              <a:gd name="T92" fmla="*/ 115 w 243"/>
              <a:gd name="T93" fmla="*/ 56 h 405"/>
              <a:gd name="T94" fmla="*/ 109 w 243"/>
              <a:gd name="T95" fmla="*/ 47 h 405"/>
              <a:gd name="T96" fmla="*/ 111 w 243"/>
              <a:gd name="T97" fmla="*/ 35 h 405"/>
              <a:gd name="T98" fmla="*/ 121 w 243"/>
              <a:gd name="T99" fmla="*/ 8 h 405"/>
              <a:gd name="T100" fmla="*/ 153 w 243"/>
              <a:gd name="T101" fmla="*/ 5 h 405"/>
              <a:gd name="T102" fmla="*/ 166 w 243"/>
              <a:gd name="T103" fmla="*/ 30 h 405"/>
              <a:gd name="T104" fmla="*/ 161 w 243"/>
              <a:gd name="T105" fmla="*/ 48 h 405"/>
              <a:gd name="T106" fmla="*/ 156 w 243"/>
              <a:gd name="T107" fmla="*/ 63 h 405"/>
              <a:gd name="T108" fmla="*/ 142 w 243"/>
              <a:gd name="T109" fmla="*/ 74 h 405"/>
              <a:gd name="T110" fmla="*/ 133 w 243"/>
              <a:gd name="T111" fmla="*/ 89 h 405"/>
              <a:gd name="T112" fmla="*/ 142 w 243"/>
              <a:gd name="T113" fmla="*/ 10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 h="405">
                <a:moveTo>
                  <a:pt x="142" y="105"/>
                </a:moveTo>
                <a:cubicBezTo>
                  <a:pt x="139" y="107"/>
                  <a:pt x="142" y="123"/>
                  <a:pt x="142" y="138"/>
                </a:cubicBezTo>
                <a:cubicBezTo>
                  <a:pt x="141" y="153"/>
                  <a:pt x="136" y="164"/>
                  <a:pt x="135" y="178"/>
                </a:cubicBezTo>
                <a:cubicBezTo>
                  <a:pt x="133" y="192"/>
                  <a:pt x="135" y="198"/>
                  <a:pt x="135" y="198"/>
                </a:cubicBezTo>
                <a:cubicBezTo>
                  <a:pt x="136" y="202"/>
                  <a:pt x="163" y="221"/>
                  <a:pt x="185" y="238"/>
                </a:cubicBezTo>
                <a:cubicBezTo>
                  <a:pt x="201" y="261"/>
                  <a:pt x="208" y="316"/>
                  <a:pt x="209" y="323"/>
                </a:cubicBezTo>
                <a:cubicBezTo>
                  <a:pt x="210" y="330"/>
                  <a:pt x="214" y="331"/>
                  <a:pt x="214" y="331"/>
                </a:cubicBezTo>
                <a:cubicBezTo>
                  <a:pt x="217" y="337"/>
                  <a:pt x="217" y="337"/>
                  <a:pt x="217" y="337"/>
                </a:cubicBezTo>
                <a:cubicBezTo>
                  <a:pt x="217" y="337"/>
                  <a:pt x="218" y="338"/>
                  <a:pt x="212" y="342"/>
                </a:cubicBezTo>
                <a:cubicBezTo>
                  <a:pt x="213" y="346"/>
                  <a:pt x="228" y="347"/>
                  <a:pt x="236" y="347"/>
                </a:cubicBezTo>
                <a:cubicBezTo>
                  <a:pt x="243" y="346"/>
                  <a:pt x="240" y="353"/>
                  <a:pt x="240" y="357"/>
                </a:cubicBezTo>
                <a:cubicBezTo>
                  <a:pt x="240" y="361"/>
                  <a:pt x="217" y="362"/>
                  <a:pt x="209" y="363"/>
                </a:cubicBezTo>
                <a:cubicBezTo>
                  <a:pt x="202" y="363"/>
                  <a:pt x="173" y="364"/>
                  <a:pt x="170" y="362"/>
                </a:cubicBezTo>
                <a:cubicBezTo>
                  <a:pt x="167" y="360"/>
                  <a:pt x="169" y="350"/>
                  <a:pt x="170" y="346"/>
                </a:cubicBezTo>
                <a:cubicBezTo>
                  <a:pt x="165" y="341"/>
                  <a:pt x="171" y="335"/>
                  <a:pt x="171" y="335"/>
                </a:cubicBezTo>
                <a:cubicBezTo>
                  <a:pt x="169" y="332"/>
                  <a:pt x="168" y="326"/>
                  <a:pt x="168" y="317"/>
                </a:cubicBezTo>
                <a:cubicBezTo>
                  <a:pt x="162" y="314"/>
                  <a:pt x="154" y="296"/>
                  <a:pt x="150" y="295"/>
                </a:cubicBezTo>
                <a:cubicBezTo>
                  <a:pt x="146" y="294"/>
                  <a:pt x="139" y="286"/>
                  <a:pt x="119" y="265"/>
                </a:cubicBezTo>
                <a:cubicBezTo>
                  <a:pt x="122" y="268"/>
                  <a:pt x="119" y="296"/>
                  <a:pt x="117" y="309"/>
                </a:cubicBezTo>
                <a:cubicBezTo>
                  <a:pt x="116" y="322"/>
                  <a:pt x="103" y="358"/>
                  <a:pt x="101" y="359"/>
                </a:cubicBezTo>
                <a:cubicBezTo>
                  <a:pt x="100" y="360"/>
                  <a:pt x="102" y="364"/>
                  <a:pt x="102" y="364"/>
                </a:cubicBezTo>
                <a:cubicBezTo>
                  <a:pt x="102" y="364"/>
                  <a:pt x="102" y="365"/>
                  <a:pt x="100" y="367"/>
                </a:cubicBezTo>
                <a:cubicBezTo>
                  <a:pt x="101" y="368"/>
                  <a:pt x="103" y="370"/>
                  <a:pt x="102" y="371"/>
                </a:cubicBezTo>
                <a:cubicBezTo>
                  <a:pt x="101" y="371"/>
                  <a:pt x="102" y="371"/>
                  <a:pt x="101" y="375"/>
                </a:cubicBezTo>
                <a:cubicBezTo>
                  <a:pt x="106" y="376"/>
                  <a:pt x="107" y="385"/>
                  <a:pt x="107" y="385"/>
                </a:cubicBezTo>
                <a:cubicBezTo>
                  <a:pt x="107" y="385"/>
                  <a:pt x="107" y="385"/>
                  <a:pt x="105" y="386"/>
                </a:cubicBezTo>
                <a:cubicBezTo>
                  <a:pt x="106" y="387"/>
                  <a:pt x="110" y="389"/>
                  <a:pt x="116" y="390"/>
                </a:cubicBezTo>
                <a:cubicBezTo>
                  <a:pt x="122" y="391"/>
                  <a:pt x="125" y="389"/>
                  <a:pt x="129" y="391"/>
                </a:cubicBezTo>
                <a:cubicBezTo>
                  <a:pt x="133" y="393"/>
                  <a:pt x="132" y="400"/>
                  <a:pt x="127" y="403"/>
                </a:cubicBezTo>
                <a:cubicBezTo>
                  <a:pt x="122" y="405"/>
                  <a:pt x="99" y="403"/>
                  <a:pt x="89" y="402"/>
                </a:cubicBezTo>
                <a:cubicBezTo>
                  <a:pt x="79" y="402"/>
                  <a:pt x="66" y="402"/>
                  <a:pt x="63" y="400"/>
                </a:cubicBezTo>
                <a:cubicBezTo>
                  <a:pt x="61" y="395"/>
                  <a:pt x="64" y="384"/>
                  <a:pt x="64" y="384"/>
                </a:cubicBezTo>
                <a:cubicBezTo>
                  <a:pt x="64" y="384"/>
                  <a:pt x="64" y="384"/>
                  <a:pt x="61" y="380"/>
                </a:cubicBezTo>
                <a:cubicBezTo>
                  <a:pt x="53" y="362"/>
                  <a:pt x="72" y="247"/>
                  <a:pt x="74" y="240"/>
                </a:cubicBezTo>
                <a:cubicBezTo>
                  <a:pt x="75" y="234"/>
                  <a:pt x="75" y="234"/>
                  <a:pt x="71" y="235"/>
                </a:cubicBezTo>
                <a:cubicBezTo>
                  <a:pt x="67" y="236"/>
                  <a:pt x="41" y="241"/>
                  <a:pt x="36" y="240"/>
                </a:cubicBezTo>
                <a:cubicBezTo>
                  <a:pt x="31" y="238"/>
                  <a:pt x="7" y="216"/>
                  <a:pt x="3" y="215"/>
                </a:cubicBezTo>
                <a:cubicBezTo>
                  <a:pt x="0" y="214"/>
                  <a:pt x="6" y="170"/>
                  <a:pt x="8" y="163"/>
                </a:cubicBezTo>
                <a:cubicBezTo>
                  <a:pt x="10" y="156"/>
                  <a:pt x="12" y="157"/>
                  <a:pt x="19" y="148"/>
                </a:cubicBezTo>
                <a:cubicBezTo>
                  <a:pt x="26" y="139"/>
                  <a:pt x="37" y="116"/>
                  <a:pt x="44" y="115"/>
                </a:cubicBezTo>
                <a:cubicBezTo>
                  <a:pt x="51" y="114"/>
                  <a:pt x="73" y="87"/>
                  <a:pt x="75" y="86"/>
                </a:cubicBezTo>
                <a:cubicBezTo>
                  <a:pt x="77" y="85"/>
                  <a:pt x="81" y="88"/>
                  <a:pt x="84" y="86"/>
                </a:cubicBezTo>
                <a:cubicBezTo>
                  <a:pt x="88" y="84"/>
                  <a:pt x="98" y="80"/>
                  <a:pt x="104" y="77"/>
                </a:cubicBezTo>
                <a:cubicBezTo>
                  <a:pt x="110" y="74"/>
                  <a:pt x="112" y="67"/>
                  <a:pt x="112" y="67"/>
                </a:cubicBezTo>
                <a:cubicBezTo>
                  <a:pt x="112" y="67"/>
                  <a:pt x="112" y="67"/>
                  <a:pt x="112" y="67"/>
                </a:cubicBezTo>
                <a:cubicBezTo>
                  <a:pt x="112" y="67"/>
                  <a:pt x="112" y="67"/>
                  <a:pt x="114" y="66"/>
                </a:cubicBezTo>
                <a:cubicBezTo>
                  <a:pt x="116" y="66"/>
                  <a:pt x="116" y="61"/>
                  <a:pt x="115" y="56"/>
                </a:cubicBezTo>
                <a:cubicBezTo>
                  <a:pt x="113" y="55"/>
                  <a:pt x="110" y="50"/>
                  <a:pt x="109" y="47"/>
                </a:cubicBezTo>
                <a:cubicBezTo>
                  <a:pt x="107" y="44"/>
                  <a:pt x="109" y="37"/>
                  <a:pt x="111" y="35"/>
                </a:cubicBezTo>
                <a:cubicBezTo>
                  <a:pt x="112" y="32"/>
                  <a:pt x="112" y="17"/>
                  <a:pt x="121" y="8"/>
                </a:cubicBezTo>
                <a:cubicBezTo>
                  <a:pt x="130" y="0"/>
                  <a:pt x="145" y="1"/>
                  <a:pt x="153" y="5"/>
                </a:cubicBezTo>
                <a:cubicBezTo>
                  <a:pt x="161" y="8"/>
                  <a:pt x="165" y="21"/>
                  <a:pt x="166" y="30"/>
                </a:cubicBezTo>
                <a:cubicBezTo>
                  <a:pt x="166" y="40"/>
                  <a:pt x="164" y="40"/>
                  <a:pt x="161" y="48"/>
                </a:cubicBezTo>
                <a:cubicBezTo>
                  <a:pt x="161" y="58"/>
                  <a:pt x="158" y="61"/>
                  <a:pt x="156" y="63"/>
                </a:cubicBezTo>
                <a:cubicBezTo>
                  <a:pt x="155" y="66"/>
                  <a:pt x="145" y="72"/>
                  <a:pt x="142" y="74"/>
                </a:cubicBezTo>
                <a:cubicBezTo>
                  <a:pt x="139" y="75"/>
                  <a:pt x="136" y="83"/>
                  <a:pt x="133" y="89"/>
                </a:cubicBezTo>
                <a:lnTo>
                  <a:pt x="142" y="105"/>
                </a:lnTo>
                <a:close/>
              </a:path>
            </a:pathLst>
          </a:custGeom>
          <a:gradFill flip="none" rotWithShape="1">
            <a:gsLst>
              <a:gs pos="65000">
                <a:schemeClr val="tx1">
                  <a:lumMod val="50000"/>
                </a:schemeClr>
              </a:gs>
              <a:gs pos="17000">
                <a:srgbClr val="929292"/>
              </a:gs>
            </a:gsLst>
            <a:lin ang="3000000" scaled="0"/>
            <a:tileRect/>
          </a:gradFill>
          <a:ln>
            <a:noFill/>
          </a:ln>
          <a:effectLst>
            <a:reflection blurRad="6350" stA="50000" endA="300" endPos="55500" dist="101600" dir="5400000" sy="-100000" algn="bl" rotWithShape="0"/>
          </a:effectLst>
        </p:spPr>
        <p:txBody>
          <a:bodyPr vert="horz" wrap="square" lIns="91440" tIns="45720" rIns="91440" bIns="45720" numCol="1" anchor="t" anchorCtr="0" compatLnSpc="1">
            <a:prstTxWarp prst="textNoShape">
              <a:avLst/>
            </a:prstTxWarp>
          </a:bodyPr>
          <a:lstStyle/>
          <a:p>
            <a:endParaRPr lang="en-US" dirty="0"/>
          </a:p>
        </p:txBody>
      </p:sp>
      <p:sp>
        <p:nvSpPr>
          <p:cNvPr id="48" name="Freeform 9"/>
          <p:cNvSpPr>
            <a:spLocks/>
          </p:cNvSpPr>
          <p:nvPr/>
        </p:nvSpPr>
        <p:spPr bwMode="auto">
          <a:xfrm>
            <a:off x="2479345" y="3305838"/>
            <a:ext cx="1025855" cy="2090887"/>
          </a:xfrm>
          <a:custGeom>
            <a:avLst/>
            <a:gdLst>
              <a:gd name="T0" fmla="*/ 131 w 147"/>
              <a:gd name="T1" fmla="*/ 8 h 300"/>
              <a:gd name="T2" fmla="*/ 93 w 147"/>
              <a:gd name="T3" fmla="*/ 8 h 300"/>
              <a:gd name="T4" fmla="*/ 77 w 147"/>
              <a:gd name="T5" fmla="*/ 49 h 300"/>
              <a:gd name="T6" fmla="*/ 77 w 147"/>
              <a:gd name="T7" fmla="*/ 53 h 300"/>
              <a:gd name="T8" fmla="*/ 31 w 147"/>
              <a:gd name="T9" fmla="*/ 96 h 300"/>
              <a:gd name="T10" fmla="*/ 15 w 147"/>
              <a:gd name="T11" fmla="*/ 135 h 300"/>
              <a:gd name="T12" fmla="*/ 1 w 147"/>
              <a:gd name="T13" fmla="*/ 155 h 300"/>
              <a:gd name="T14" fmla="*/ 13 w 147"/>
              <a:gd name="T15" fmla="*/ 149 h 300"/>
              <a:gd name="T16" fmla="*/ 8 w 147"/>
              <a:gd name="T17" fmla="*/ 162 h 300"/>
              <a:gd name="T18" fmla="*/ 20 w 147"/>
              <a:gd name="T19" fmla="*/ 156 h 300"/>
              <a:gd name="T20" fmla="*/ 21 w 147"/>
              <a:gd name="T21" fmla="*/ 167 h 300"/>
              <a:gd name="T22" fmla="*/ 27 w 147"/>
              <a:gd name="T23" fmla="*/ 142 h 300"/>
              <a:gd name="T24" fmla="*/ 48 w 147"/>
              <a:gd name="T25" fmla="*/ 110 h 300"/>
              <a:gd name="T26" fmla="*/ 40 w 147"/>
              <a:gd name="T27" fmla="*/ 132 h 300"/>
              <a:gd name="T28" fmla="*/ 38 w 147"/>
              <a:gd name="T29" fmla="*/ 133 h 300"/>
              <a:gd name="T30" fmla="*/ 31 w 147"/>
              <a:gd name="T31" fmla="*/ 160 h 300"/>
              <a:gd name="T32" fmla="*/ 55 w 147"/>
              <a:gd name="T33" fmla="*/ 212 h 300"/>
              <a:gd name="T34" fmla="*/ 48 w 147"/>
              <a:gd name="T35" fmla="*/ 232 h 300"/>
              <a:gd name="T36" fmla="*/ 44 w 147"/>
              <a:gd name="T37" fmla="*/ 263 h 300"/>
              <a:gd name="T38" fmla="*/ 39 w 147"/>
              <a:gd name="T39" fmla="*/ 291 h 300"/>
              <a:gd name="T40" fmla="*/ 40 w 147"/>
              <a:gd name="T41" fmla="*/ 297 h 300"/>
              <a:gd name="T42" fmla="*/ 95 w 147"/>
              <a:gd name="T43" fmla="*/ 297 h 300"/>
              <a:gd name="T44" fmla="*/ 84 w 147"/>
              <a:gd name="T45" fmla="*/ 286 h 300"/>
              <a:gd name="T46" fmla="*/ 75 w 147"/>
              <a:gd name="T47" fmla="*/ 275 h 300"/>
              <a:gd name="T48" fmla="*/ 80 w 147"/>
              <a:gd name="T49" fmla="*/ 257 h 300"/>
              <a:gd name="T50" fmla="*/ 95 w 147"/>
              <a:gd name="T51" fmla="*/ 243 h 300"/>
              <a:gd name="T52" fmla="*/ 130 w 147"/>
              <a:gd name="T53" fmla="*/ 237 h 300"/>
              <a:gd name="T54" fmla="*/ 112 w 147"/>
              <a:gd name="T55" fmla="*/ 227 h 300"/>
              <a:gd name="T56" fmla="*/ 111 w 147"/>
              <a:gd name="T57" fmla="*/ 214 h 300"/>
              <a:gd name="T58" fmla="*/ 127 w 147"/>
              <a:gd name="T59" fmla="*/ 163 h 300"/>
              <a:gd name="T60" fmla="*/ 109 w 147"/>
              <a:gd name="T61" fmla="*/ 107 h 300"/>
              <a:gd name="T62" fmla="*/ 116 w 147"/>
              <a:gd name="T63" fmla="*/ 71 h 300"/>
              <a:gd name="T64" fmla="*/ 119 w 147"/>
              <a:gd name="T65" fmla="*/ 67 h 300"/>
              <a:gd name="T66" fmla="*/ 126 w 147"/>
              <a:gd name="T67" fmla="*/ 64 h 300"/>
              <a:gd name="T68" fmla="*/ 132 w 147"/>
              <a:gd name="T69" fmla="*/ 55 h 300"/>
              <a:gd name="T70" fmla="*/ 143 w 147"/>
              <a:gd name="T71" fmla="*/ 40 h 300"/>
              <a:gd name="T72" fmla="*/ 147 w 147"/>
              <a:gd name="T73"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300">
                <a:moveTo>
                  <a:pt x="147" y="38"/>
                </a:moveTo>
                <a:cubicBezTo>
                  <a:pt x="146" y="31"/>
                  <a:pt x="145" y="20"/>
                  <a:pt x="131" y="8"/>
                </a:cubicBezTo>
                <a:cubicBezTo>
                  <a:pt x="125" y="4"/>
                  <a:pt x="124" y="2"/>
                  <a:pt x="119" y="1"/>
                </a:cubicBezTo>
                <a:cubicBezTo>
                  <a:pt x="113" y="0"/>
                  <a:pt x="99" y="3"/>
                  <a:pt x="93" y="8"/>
                </a:cubicBezTo>
                <a:cubicBezTo>
                  <a:pt x="87" y="13"/>
                  <a:pt x="84" y="21"/>
                  <a:pt x="82" y="35"/>
                </a:cubicBezTo>
                <a:cubicBezTo>
                  <a:pt x="80" y="46"/>
                  <a:pt x="78" y="49"/>
                  <a:pt x="77" y="49"/>
                </a:cubicBezTo>
                <a:cubicBezTo>
                  <a:pt x="82" y="49"/>
                  <a:pt x="80" y="52"/>
                  <a:pt x="82" y="49"/>
                </a:cubicBezTo>
                <a:cubicBezTo>
                  <a:pt x="79" y="53"/>
                  <a:pt x="79" y="53"/>
                  <a:pt x="77" y="53"/>
                </a:cubicBezTo>
                <a:cubicBezTo>
                  <a:pt x="75" y="54"/>
                  <a:pt x="69" y="61"/>
                  <a:pt x="63" y="74"/>
                </a:cubicBezTo>
                <a:cubicBezTo>
                  <a:pt x="49" y="84"/>
                  <a:pt x="32" y="95"/>
                  <a:pt x="31" y="96"/>
                </a:cubicBezTo>
                <a:cubicBezTo>
                  <a:pt x="28" y="98"/>
                  <a:pt x="28" y="101"/>
                  <a:pt x="26" y="104"/>
                </a:cubicBezTo>
                <a:cubicBezTo>
                  <a:pt x="24" y="108"/>
                  <a:pt x="16" y="132"/>
                  <a:pt x="15" y="135"/>
                </a:cubicBezTo>
                <a:cubicBezTo>
                  <a:pt x="14" y="137"/>
                  <a:pt x="12" y="143"/>
                  <a:pt x="10" y="144"/>
                </a:cubicBezTo>
                <a:cubicBezTo>
                  <a:pt x="9" y="146"/>
                  <a:pt x="0" y="154"/>
                  <a:pt x="1" y="155"/>
                </a:cubicBezTo>
                <a:cubicBezTo>
                  <a:pt x="3" y="157"/>
                  <a:pt x="4" y="155"/>
                  <a:pt x="8" y="152"/>
                </a:cubicBezTo>
                <a:cubicBezTo>
                  <a:pt x="11" y="150"/>
                  <a:pt x="13" y="149"/>
                  <a:pt x="13" y="149"/>
                </a:cubicBezTo>
                <a:cubicBezTo>
                  <a:pt x="13" y="149"/>
                  <a:pt x="6" y="158"/>
                  <a:pt x="5" y="161"/>
                </a:cubicBezTo>
                <a:cubicBezTo>
                  <a:pt x="4" y="163"/>
                  <a:pt x="4" y="164"/>
                  <a:pt x="8" y="162"/>
                </a:cubicBezTo>
                <a:cubicBezTo>
                  <a:pt x="7" y="165"/>
                  <a:pt x="9" y="165"/>
                  <a:pt x="13" y="162"/>
                </a:cubicBezTo>
                <a:cubicBezTo>
                  <a:pt x="15" y="160"/>
                  <a:pt x="19" y="157"/>
                  <a:pt x="20" y="156"/>
                </a:cubicBezTo>
                <a:cubicBezTo>
                  <a:pt x="19" y="164"/>
                  <a:pt x="19" y="164"/>
                  <a:pt x="19" y="166"/>
                </a:cubicBezTo>
                <a:cubicBezTo>
                  <a:pt x="18" y="167"/>
                  <a:pt x="19" y="169"/>
                  <a:pt x="21" y="167"/>
                </a:cubicBezTo>
                <a:cubicBezTo>
                  <a:pt x="22" y="164"/>
                  <a:pt x="25" y="157"/>
                  <a:pt x="25" y="154"/>
                </a:cubicBezTo>
                <a:cubicBezTo>
                  <a:pt x="26" y="151"/>
                  <a:pt x="27" y="145"/>
                  <a:pt x="27" y="142"/>
                </a:cubicBezTo>
                <a:cubicBezTo>
                  <a:pt x="31" y="134"/>
                  <a:pt x="42" y="117"/>
                  <a:pt x="43" y="112"/>
                </a:cubicBezTo>
                <a:cubicBezTo>
                  <a:pt x="43" y="112"/>
                  <a:pt x="45" y="111"/>
                  <a:pt x="48" y="110"/>
                </a:cubicBezTo>
                <a:cubicBezTo>
                  <a:pt x="48" y="110"/>
                  <a:pt x="47" y="110"/>
                  <a:pt x="47" y="111"/>
                </a:cubicBezTo>
                <a:cubicBezTo>
                  <a:pt x="39" y="120"/>
                  <a:pt x="38" y="129"/>
                  <a:pt x="40" y="132"/>
                </a:cubicBezTo>
                <a:cubicBezTo>
                  <a:pt x="40" y="132"/>
                  <a:pt x="40" y="132"/>
                  <a:pt x="40" y="132"/>
                </a:cubicBezTo>
                <a:cubicBezTo>
                  <a:pt x="40" y="132"/>
                  <a:pt x="39" y="132"/>
                  <a:pt x="38" y="133"/>
                </a:cubicBezTo>
                <a:cubicBezTo>
                  <a:pt x="35" y="137"/>
                  <a:pt x="25" y="154"/>
                  <a:pt x="28" y="162"/>
                </a:cubicBezTo>
                <a:cubicBezTo>
                  <a:pt x="30" y="161"/>
                  <a:pt x="30" y="160"/>
                  <a:pt x="31" y="160"/>
                </a:cubicBezTo>
                <a:cubicBezTo>
                  <a:pt x="32" y="166"/>
                  <a:pt x="43" y="185"/>
                  <a:pt x="47" y="195"/>
                </a:cubicBezTo>
                <a:cubicBezTo>
                  <a:pt x="52" y="205"/>
                  <a:pt x="56" y="210"/>
                  <a:pt x="55" y="212"/>
                </a:cubicBezTo>
                <a:cubicBezTo>
                  <a:pt x="54" y="214"/>
                  <a:pt x="50" y="217"/>
                  <a:pt x="54" y="222"/>
                </a:cubicBezTo>
                <a:cubicBezTo>
                  <a:pt x="51" y="228"/>
                  <a:pt x="48" y="228"/>
                  <a:pt x="48" y="232"/>
                </a:cubicBezTo>
                <a:cubicBezTo>
                  <a:pt x="48" y="236"/>
                  <a:pt x="49" y="253"/>
                  <a:pt x="47" y="255"/>
                </a:cubicBezTo>
                <a:cubicBezTo>
                  <a:pt x="46" y="257"/>
                  <a:pt x="43" y="258"/>
                  <a:pt x="44" y="263"/>
                </a:cubicBezTo>
                <a:cubicBezTo>
                  <a:pt x="44" y="263"/>
                  <a:pt x="43" y="273"/>
                  <a:pt x="41" y="277"/>
                </a:cubicBezTo>
                <a:cubicBezTo>
                  <a:pt x="39" y="281"/>
                  <a:pt x="38" y="290"/>
                  <a:pt x="39" y="291"/>
                </a:cubicBezTo>
                <a:cubicBezTo>
                  <a:pt x="41" y="291"/>
                  <a:pt x="41" y="291"/>
                  <a:pt x="41" y="291"/>
                </a:cubicBezTo>
                <a:cubicBezTo>
                  <a:pt x="40" y="297"/>
                  <a:pt x="40" y="297"/>
                  <a:pt x="40" y="297"/>
                </a:cubicBezTo>
                <a:cubicBezTo>
                  <a:pt x="40" y="297"/>
                  <a:pt x="75" y="300"/>
                  <a:pt x="80" y="300"/>
                </a:cubicBezTo>
                <a:cubicBezTo>
                  <a:pt x="85" y="300"/>
                  <a:pt x="94" y="298"/>
                  <a:pt x="95" y="297"/>
                </a:cubicBezTo>
                <a:cubicBezTo>
                  <a:pt x="96" y="292"/>
                  <a:pt x="95" y="290"/>
                  <a:pt x="95" y="290"/>
                </a:cubicBezTo>
                <a:cubicBezTo>
                  <a:pt x="95" y="290"/>
                  <a:pt x="91" y="287"/>
                  <a:pt x="84" y="286"/>
                </a:cubicBezTo>
                <a:cubicBezTo>
                  <a:pt x="81" y="284"/>
                  <a:pt x="77" y="282"/>
                  <a:pt x="77" y="282"/>
                </a:cubicBezTo>
                <a:cubicBezTo>
                  <a:pt x="77" y="282"/>
                  <a:pt x="75" y="277"/>
                  <a:pt x="75" y="275"/>
                </a:cubicBezTo>
                <a:cubicBezTo>
                  <a:pt x="75" y="273"/>
                  <a:pt x="73" y="271"/>
                  <a:pt x="75" y="270"/>
                </a:cubicBezTo>
                <a:cubicBezTo>
                  <a:pt x="78" y="270"/>
                  <a:pt x="81" y="261"/>
                  <a:pt x="80" y="257"/>
                </a:cubicBezTo>
                <a:cubicBezTo>
                  <a:pt x="79" y="252"/>
                  <a:pt x="79" y="241"/>
                  <a:pt x="81" y="241"/>
                </a:cubicBezTo>
                <a:cubicBezTo>
                  <a:pt x="87" y="242"/>
                  <a:pt x="88" y="241"/>
                  <a:pt x="95" y="243"/>
                </a:cubicBezTo>
                <a:cubicBezTo>
                  <a:pt x="102" y="244"/>
                  <a:pt x="122" y="246"/>
                  <a:pt x="129" y="244"/>
                </a:cubicBezTo>
                <a:cubicBezTo>
                  <a:pt x="131" y="239"/>
                  <a:pt x="130" y="237"/>
                  <a:pt x="130" y="237"/>
                </a:cubicBezTo>
                <a:cubicBezTo>
                  <a:pt x="130" y="237"/>
                  <a:pt x="125" y="234"/>
                  <a:pt x="117" y="232"/>
                </a:cubicBezTo>
                <a:cubicBezTo>
                  <a:pt x="112" y="227"/>
                  <a:pt x="112" y="227"/>
                  <a:pt x="112" y="227"/>
                </a:cubicBezTo>
                <a:cubicBezTo>
                  <a:pt x="112" y="227"/>
                  <a:pt x="109" y="222"/>
                  <a:pt x="107" y="221"/>
                </a:cubicBezTo>
                <a:cubicBezTo>
                  <a:pt x="111" y="219"/>
                  <a:pt x="115" y="214"/>
                  <a:pt x="111" y="214"/>
                </a:cubicBezTo>
                <a:cubicBezTo>
                  <a:pt x="115" y="212"/>
                  <a:pt x="126" y="193"/>
                  <a:pt x="126" y="187"/>
                </a:cubicBezTo>
                <a:cubicBezTo>
                  <a:pt x="126" y="181"/>
                  <a:pt x="129" y="167"/>
                  <a:pt x="127" y="163"/>
                </a:cubicBezTo>
                <a:cubicBezTo>
                  <a:pt x="126" y="159"/>
                  <a:pt x="118" y="153"/>
                  <a:pt x="100" y="144"/>
                </a:cubicBezTo>
                <a:cubicBezTo>
                  <a:pt x="99" y="136"/>
                  <a:pt x="107" y="114"/>
                  <a:pt x="109" y="107"/>
                </a:cubicBezTo>
                <a:cubicBezTo>
                  <a:pt x="111" y="100"/>
                  <a:pt x="111" y="77"/>
                  <a:pt x="110" y="75"/>
                </a:cubicBezTo>
                <a:cubicBezTo>
                  <a:pt x="113" y="75"/>
                  <a:pt x="115" y="71"/>
                  <a:pt x="116" y="71"/>
                </a:cubicBezTo>
                <a:cubicBezTo>
                  <a:pt x="117" y="71"/>
                  <a:pt x="119" y="71"/>
                  <a:pt x="119" y="71"/>
                </a:cubicBezTo>
                <a:cubicBezTo>
                  <a:pt x="119" y="67"/>
                  <a:pt x="119" y="67"/>
                  <a:pt x="119" y="67"/>
                </a:cubicBezTo>
                <a:cubicBezTo>
                  <a:pt x="119" y="67"/>
                  <a:pt x="121" y="69"/>
                  <a:pt x="123" y="69"/>
                </a:cubicBezTo>
                <a:cubicBezTo>
                  <a:pt x="124" y="66"/>
                  <a:pt x="126" y="64"/>
                  <a:pt x="126" y="64"/>
                </a:cubicBezTo>
                <a:cubicBezTo>
                  <a:pt x="126" y="64"/>
                  <a:pt x="129" y="65"/>
                  <a:pt x="131" y="65"/>
                </a:cubicBezTo>
                <a:cubicBezTo>
                  <a:pt x="131" y="62"/>
                  <a:pt x="132" y="55"/>
                  <a:pt x="132" y="55"/>
                </a:cubicBezTo>
                <a:cubicBezTo>
                  <a:pt x="134" y="54"/>
                  <a:pt x="134" y="54"/>
                  <a:pt x="138" y="52"/>
                </a:cubicBezTo>
                <a:cubicBezTo>
                  <a:pt x="141" y="49"/>
                  <a:pt x="143" y="47"/>
                  <a:pt x="143" y="40"/>
                </a:cubicBezTo>
                <a:cubicBezTo>
                  <a:pt x="144" y="46"/>
                  <a:pt x="142" y="49"/>
                  <a:pt x="142" y="49"/>
                </a:cubicBezTo>
                <a:cubicBezTo>
                  <a:pt x="142" y="49"/>
                  <a:pt x="147" y="44"/>
                  <a:pt x="147" y="38"/>
                </a:cubicBezTo>
                <a:close/>
              </a:path>
            </a:pathLst>
          </a:custGeom>
          <a:gradFill>
            <a:gsLst>
              <a:gs pos="67000">
                <a:srgbClr val="000000"/>
              </a:gs>
              <a:gs pos="0">
                <a:srgbClr val="5E5E5E"/>
              </a:gs>
            </a:gsLst>
            <a:lin ang="3000000" scaled="0"/>
          </a:gradFill>
          <a:ln>
            <a:noFill/>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1590419" y="1442304"/>
            <a:ext cx="2570922" cy="707886"/>
          </a:xfrm>
          <a:prstGeom prst="rect">
            <a:avLst/>
          </a:prstGeom>
          <a:noFill/>
        </p:spPr>
        <p:txBody>
          <a:bodyPr wrap="square" rtlCol="1">
            <a:spAutoFit/>
          </a:bodyPr>
          <a:lstStyle/>
          <a:p>
            <a:pPr algn="ctr"/>
            <a:r>
              <a:rPr lang="en-US" sz="4000" b="1" dirty="0">
                <a:solidFill>
                  <a:schemeClr val="bg1"/>
                </a:solidFill>
              </a:rPr>
              <a:t>Help</a:t>
            </a:r>
            <a:endParaRPr lang="he-IL" sz="4000" b="1"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5161" y="2683431"/>
            <a:ext cx="4849252" cy="341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3610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ctangle 17"/>
          <p:cNvSpPr/>
          <p:nvPr/>
        </p:nvSpPr>
        <p:spPr>
          <a:xfrm>
            <a:off x="136156" y="998626"/>
            <a:ext cx="4106052" cy="5102855"/>
          </a:xfrm>
          <a:prstGeom prst="rect">
            <a:avLst/>
          </a:prstGeom>
          <a:gradFill>
            <a:gsLst>
              <a:gs pos="81000">
                <a:schemeClr val="bg1"/>
              </a:gs>
              <a:gs pos="0">
                <a:schemeClr val="accent1"/>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AutoShape 64"/>
          <p:cNvSpPr>
            <a:spLocks noChangeArrowheads="1"/>
          </p:cNvSpPr>
          <p:nvPr/>
        </p:nvSpPr>
        <p:spPr bwMode="gray">
          <a:xfrm>
            <a:off x="2514600" y="186665"/>
            <a:ext cx="5715000" cy="609600"/>
          </a:xfrm>
          <a:prstGeom prst="roundRect">
            <a:avLst>
              <a:gd name="adj" fmla="val 0"/>
            </a:avLst>
          </a:prstGeom>
        </p:spPr>
        <p:txBody>
          <a:bodyPr/>
          <a:lstStyle/>
          <a:p>
            <a:pPr algn="ctr"/>
            <a:r>
              <a:rPr lang="he-IL" sz="3600" i="1" dirty="0">
                <a:solidFill>
                  <a:srgbClr val="0070C0">
                    <a:lumMod val="75000"/>
                  </a:srgbClr>
                </a:solidFill>
                <a:latin typeface="David" panose="020E0502060401010101" pitchFamily="34" charset="-79"/>
              </a:rPr>
              <a:t>פנייה לעזרה בבית הספר*</a:t>
            </a:r>
          </a:p>
        </p:txBody>
      </p:sp>
      <p:grpSp>
        <p:nvGrpSpPr>
          <p:cNvPr id="45" name="Group 73"/>
          <p:cNvGrpSpPr>
            <a:grpSpLocks noChangeAspect="1"/>
          </p:cNvGrpSpPr>
          <p:nvPr/>
        </p:nvGrpSpPr>
        <p:grpSpPr>
          <a:xfrm>
            <a:off x="2030551" y="1062657"/>
            <a:ext cx="1685307" cy="1685307"/>
            <a:chOff x="3990975" y="3005386"/>
            <a:chExt cx="1486484" cy="1486483"/>
          </a:xfrm>
        </p:grpSpPr>
        <p:sp>
          <p:nvSpPr>
            <p:cNvPr id="46" name="Freeform 8"/>
            <p:cNvSpPr>
              <a:spLocks/>
            </p:cNvSpPr>
            <p:nvPr/>
          </p:nvSpPr>
          <p:spPr bwMode="auto">
            <a:xfrm>
              <a:off x="3990975" y="3005386"/>
              <a:ext cx="1486484" cy="1486483"/>
            </a:xfrm>
            <a:custGeom>
              <a:avLst/>
              <a:gdLst/>
              <a:ahLst/>
              <a:cxnLst>
                <a:cxn ang="0">
                  <a:pos x="328" y="425"/>
                </a:cxn>
                <a:cxn ang="0">
                  <a:pos x="450" y="225"/>
                </a:cxn>
                <a:cxn ang="0">
                  <a:pos x="225" y="0"/>
                </a:cxn>
                <a:cxn ang="0">
                  <a:pos x="0" y="225"/>
                </a:cxn>
                <a:cxn ang="0">
                  <a:pos x="121" y="424"/>
                </a:cxn>
                <a:cxn ang="0">
                  <a:pos x="225" y="450"/>
                </a:cxn>
                <a:cxn ang="0">
                  <a:pos x="328" y="425"/>
                </a:cxn>
              </a:cxnLst>
              <a:rect l="0" t="0" r="r" b="b"/>
              <a:pathLst>
                <a:path w="450" h="450">
                  <a:moveTo>
                    <a:pt x="328" y="425"/>
                  </a:moveTo>
                  <a:cubicBezTo>
                    <a:pt x="401" y="387"/>
                    <a:pt x="450" y="312"/>
                    <a:pt x="450" y="225"/>
                  </a:cubicBezTo>
                  <a:cubicBezTo>
                    <a:pt x="450" y="101"/>
                    <a:pt x="349" y="0"/>
                    <a:pt x="225" y="0"/>
                  </a:cubicBezTo>
                  <a:cubicBezTo>
                    <a:pt x="101" y="0"/>
                    <a:pt x="0" y="101"/>
                    <a:pt x="0" y="225"/>
                  </a:cubicBezTo>
                  <a:cubicBezTo>
                    <a:pt x="0" y="312"/>
                    <a:pt x="49" y="387"/>
                    <a:pt x="121" y="424"/>
                  </a:cubicBezTo>
                  <a:cubicBezTo>
                    <a:pt x="152" y="441"/>
                    <a:pt x="188" y="450"/>
                    <a:pt x="225" y="450"/>
                  </a:cubicBezTo>
                  <a:cubicBezTo>
                    <a:pt x="262" y="450"/>
                    <a:pt x="297" y="441"/>
                    <a:pt x="328" y="425"/>
                  </a:cubicBezTo>
                  <a:close/>
                </a:path>
              </a:pathLst>
            </a:custGeom>
            <a:gradFill>
              <a:gsLst>
                <a:gs pos="0">
                  <a:schemeClr val="accent5"/>
                </a:gs>
                <a:gs pos="22000">
                  <a:schemeClr val="accent5"/>
                </a:gs>
                <a:gs pos="69000">
                  <a:schemeClr val="accent6"/>
                </a:gs>
              </a:gsLst>
              <a:lin ang="16200000" scaled="1"/>
            </a:gradFill>
            <a:ln w="25400">
              <a:noFill/>
              <a:round/>
              <a:headEnd/>
              <a:tailEnd/>
            </a:ln>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endParaRPr lang="en-US" sz="2400">
                <a:solidFill>
                  <a:srgbClr val="383838"/>
                </a:solidFill>
              </a:endParaRPr>
            </a:p>
          </p:txBody>
        </p:sp>
        <p:sp>
          <p:nvSpPr>
            <p:cNvPr id="47" name="Oval 33"/>
            <p:cNvSpPr>
              <a:spLocks noChangeArrowheads="1"/>
            </p:cNvSpPr>
            <p:nvPr/>
          </p:nvSpPr>
          <p:spPr bwMode="auto">
            <a:xfrm>
              <a:off x="4153187" y="3036740"/>
              <a:ext cx="1166254" cy="888645"/>
            </a:xfrm>
            <a:prstGeom prst="ellipse">
              <a:avLst/>
            </a:prstGeom>
            <a:gradFill flip="none" rotWithShape="1">
              <a:gsLst>
                <a:gs pos="0">
                  <a:schemeClr val="bg1"/>
                </a:gs>
                <a:gs pos="50000">
                  <a:schemeClr val="bg1">
                    <a:alpha val="49000"/>
                  </a:schemeClr>
                </a:gs>
                <a:gs pos="100000">
                  <a:schemeClr val="bg1">
                    <a:shade val="100000"/>
                    <a:satMod val="115000"/>
                    <a:alpha val="0"/>
                  </a:schemeClr>
                </a:gs>
              </a:gsLst>
              <a:lin ang="5400000" scaled="1"/>
              <a:tileRect/>
            </a:gra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endParaRPr lang="en-US" sz="2400">
                <a:solidFill>
                  <a:srgbClr val="383838"/>
                </a:solidFill>
              </a:endParaRPr>
            </a:p>
          </p:txBody>
        </p:sp>
      </p:grpSp>
      <p:sp>
        <p:nvSpPr>
          <p:cNvPr id="50" name="Rectangle 57"/>
          <p:cNvSpPr/>
          <p:nvPr/>
        </p:nvSpPr>
        <p:spPr>
          <a:xfrm>
            <a:off x="4919281" y="1612790"/>
            <a:ext cx="3520678" cy="2198560"/>
          </a:xfrm>
          <a:prstGeom prst="rect">
            <a:avLst/>
          </a:prstGeom>
          <a:gradFill>
            <a:gsLst>
              <a:gs pos="100000">
                <a:schemeClr val="bg1">
                  <a:alpha val="0"/>
                </a:schemeClr>
              </a:gs>
              <a:gs pos="21000">
                <a:schemeClr val="bg1">
                  <a:alpha val="98000"/>
                </a:schemeClr>
              </a:gs>
            </a:gsLst>
            <a:lin ang="54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4" name="Rectangle 53"/>
          <p:cNvSpPr/>
          <p:nvPr/>
        </p:nvSpPr>
        <p:spPr>
          <a:xfrm>
            <a:off x="4495800" y="982798"/>
            <a:ext cx="4343399" cy="459505"/>
          </a:xfrm>
          <a:prstGeom prst="rect">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5" name="Rectangle 54"/>
          <p:cNvSpPr/>
          <p:nvPr/>
        </p:nvSpPr>
        <p:spPr>
          <a:xfrm>
            <a:off x="4242208" y="1621572"/>
            <a:ext cx="4596992" cy="4493538"/>
          </a:xfrm>
          <a:prstGeom prst="rect">
            <a:avLst/>
          </a:prstGeom>
        </p:spPr>
        <p:txBody>
          <a:bodyPr wrap="square">
            <a:spAutoFit/>
          </a:bodyPr>
          <a:lstStyle/>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מחקרים מראים כי אנשים נמענים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לעתים קרובות מבקשת עזרה.</a:t>
            </a:r>
          </a:p>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 אצל רבים </a:t>
            </a:r>
            <a:r>
              <a:rPr lang="he-IL" altLang="ko-KR" sz="2200" kern="0" dirty="0" err="1">
                <a:solidFill>
                  <a:srgbClr val="383838">
                    <a:lumMod val="50000"/>
                  </a:srgbClr>
                </a:solidFill>
                <a:latin typeface="Calibri"/>
                <a:ea typeface="굴림" charset="-127"/>
              </a:rPr>
              <a:t>מאיתנו</a:t>
            </a:r>
            <a:r>
              <a:rPr lang="he-IL" altLang="ko-KR" sz="2200" kern="0" dirty="0">
                <a:solidFill>
                  <a:srgbClr val="383838">
                    <a:lumMod val="50000"/>
                  </a:srgbClr>
                </a:solidFill>
                <a:latin typeface="Calibri"/>
                <a:ea typeface="굴림" charset="-127"/>
              </a:rPr>
              <a:t> בקשת עזרה </a:t>
            </a:r>
          </a:p>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נתפסת כהודאה בתלות, חוסר </a:t>
            </a:r>
          </a:p>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מסוגלות להתמודד עם קושי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וכרוכה בתווית חברתית שלילית. </a:t>
            </a:r>
          </a:p>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 תלמידים מעדיפים בחברים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ובהורים בעת התמודדות עם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קושי. צוות בית הספר הוא בין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העדיפויות האחרונות לפנייה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לעזרה. זאת, בשל החשש שפנייה </a:t>
            </a:r>
            <a:r>
              <a:rPr lang="en-US" altLang="ko-KR" sz="2200" kern="0" dirty="0">
                <a:solidFill>
                  <a:srgbClr val="383838">
                    <a:lumMod val="50000"/>
                  </a:srgbClr>
                </a:solidFill>
                <a:latin typeface="Calibri"/>
                <a:ea typeface="굴림" charset="-127"/>
              </a:rPr>
              <a:t/>
            </a:r>
            <a:br>
              <a:rPr lang="en-US" altLang="ko-KR" sz="2200" kern="0" dirty="0">
                <a:solidFill>
                  <a:srgbClr val="383838">
                    <a:lumMod val="50000"/>
                  </a:srgbClr>
                </a:solidFill>
                <a:latin typeface="Calibri"/>
                <a:ea typeface="굴림" charset="-127"/>
              </a:rPr>
            </a:br>
            <a:r>
              <a:rPr lang="he-IL" altLang="ko-KR" sz="2200" kern="0" dirty="0">
                <a:solidFill>
                  <a:srgbClr val="383838">
                    <a:lumMod val="50000"/>
                  </a:srgbClr>
                </a:solidFill>
                <a:latin typeface="Calibri"/>
                <a:ea typeface="굴림" charset="-127"/>
              </a:rPr>
              <a:t>   לעזרה לא תעזור ואף תחמיר את </a:t>
            </a:r>
          </a:p>
          <a:p>
            <a:pPr algn="r" rtl="1" fontAlgn="auto">
              <a:spcBef>
                <a:spcPts val="0"/>
              </a:spcBef>
              <a:spcAft>
                <a:spcPts val="0"/>
              </a:spcAft>
              <a:defRPr/>
            </a:pPr>
            <a:r>
              <a:rPr lang="he-IL" altLang="ko-KR" sz="2200" kern="0" dirty="0">
                <a:solidFill>
                  <a:srgbClr val="383838">
                    <a:lumMod val="50000"/>
                  </a:srgbClr>
                </a:solidFill>
                <a:latin typeface="Calibri"/>
                <a:ea typeface="굴림" charset="-127"/>
              </a:rPr>
              <a:t>   המצב.</a:t>
            </a:r>
          </a:p>
        </p:txBody>
      </p:sp>
      <p:sp>
        <p:nvSpPr>
          <p:cNvPr id="76" name="AutoShape 64"/>
          <p:cNvSpPr>
            <a:spLocks noChangeArrowheads="1"/>
          </p:cNvSpPr>
          <p:nvPr/>
        </p:nvSpPr>
        <p:spPr bwMode="gray">
          <a:xfrm>
            <a:off x="4984013" y="975923"/>
            <a:ext cx="3525172" cy="380999"/>
          </a:xfrm>
          <a:prstGeom prst="roundRect">
            <a:avLst>
              <a:gd name="adj" fmla="val 0"/>
            </a:avLst>
          </a:prstGeom>
          <a:noFill/>
          <a:ln w="38100">
            <a:noFill/>
            <a:round/>
            <a:headEnd/>
            <a:tailEnd/>
          </a:ln>
          <a:effectLst/>
        </p:spPr>
        <p:txBody>
          <a:bodyPr wrap="none" anchor="ctr"/>
          <a:lstStyle/>
          <a:p>
            <a:pPr algn="ctr" fontAlgn="auto">
              <a:spcBef>
                <a:spcPts val="0"/>
              </a:spcBef>
              <a:spcAft>
                <a:spcPts val="0"/>
              </a:spcAft>
              <a:defRPr/>
            </a:pPr>
            <a:endParaRPr lang="en-US" b="1" kern="0" dirty="0">
              <a:solidFill>
                <a:prstClr val="white"/>
              </a:solidFill>
              <a:latin typeface="Calibri"/>
              <a:ea typeface="굴림" charset="-127"/>
              <a:cs typeface="Arial" pitchFamily="34" charset="0"/>
            </a:endParaRPr>
          </a:p>
        </p:txBody>
      </p:sp>
      <p:sp>
        <p:nvSpPr>
          <p:cNvPr id="91" name="Freeform 6"/>
          <p:cNvSpPr>
            <a:spLocks/>
          </p:cNvSpPr>
          <p:nvPr/>
        </p:nvSpPr>
        <p:spPr bwMode="auto">
          <a:xfrm>
            <a:off x="130278" y="2150190"/>
            <a:ext cx="2536722" cy="3951291"/>
          </a:xfrm>
          <a:custGeom>
            <a:avLst/>
            <a:gdLst>
              <a:gd name="T0" fmla="*/ 142 w 243"/>
              <a:gd name="T1" fmla="*/ 105 h 405"/>
              <a:gd name="T2" fmla="*/ 142 w 243"/>
              <a:gd name="T3" fmla="*/ 138 h 405"/>
              <a:gd name="T4" fmla="*/ 135 w 243"/>
              <a:gd name="T5" fmla="*/ 178 h 405"/>
              <a:gd name="T6" fmla="*/ 135 w 243"/>
              <a:gd name="T7" fmla="*/ 198 h 405"/>
              <a:gd name="T8" fmla="*/ 185 w 243"/>
              <a:gd name="T9" fmla="*/ 238 h 405"/>
              <a:gd name="T10" fmla="*/ 209 w 243"/>
              <a:gd name="T11" fmla="*/ 323 h 405"/>
              <a:gd name="T12" fmla="*/ 214 w 243"/>
              <a:gd name="T13" fmla="*/ 331 h 405"/>
              <a:gd name="T14" fmla="*/ 217 w 243"/>
              <a:gd name="T15" fmla="*/ 337 h 405"/>
              <a:gd name="T16" fmla="*/ 212 w 243"/>
              <a:gd name="T17" fmla="*/ 342 h 405"/>
              <a:gd name="T18" fmla="*/ 236 w 243"/>
              <a:gd name="T19" fmla="*/ 347 h 405"/>
              <a:gd name="T20" fmla="*/ 240 w 243"/>
              <a:gd name="T21" fmla="*/ 357 h 405"/>
              <a:gd name="T22" fmla="*/ 209 w 243"/>
              <a:gd name="T23" fmla="*/ 363 h 405"/>
              <a:gd name="T24" fmla="*/ 170 w 243"/>
              <a:gd name="T25" fmla="*/ 362 h 405"/>
              <a:gd name="T26" fmla="*/ 170 w 243"/>
              <a:gd name="T27" fmla="*/ 346 h 405"/>
              <a:gd name="T28" fmla="*/ 171 w 243"/>
              <a:gd name="T29" fmla="*/ 335 h 405"/>
              <a:gd name="T30" fmla="*/ 168 w 243"/>
              <a:gd name="T31" fmla="*/ 317 h 405"/>
              <a:gd name="T32" fmla="*/ 150 w 243"/>
              <a:gd name="T33" fmla="*/ 295 h 405"/>
              <a:gd name="T34" fmla="*/ 119 w 243"/>
              <a:gd name="T35" fmla="*/ 265 h 405"/>
              <a:gd name="T36" fmla="*/ 117 w 243"/>
              <a:gd name="T37" fmla="*/ 309 h 405"/>
              <a:gd name="T38" fmla="*/ 101 w 243"/>
              <a:gd name="T39" fmla="*/ 359 h 405"/>
              <a:gd name="T40" fmla="*/ 102 w 243"/>
              <a:gd name="T41" fmla="*/ 364 h 405"/>
              <a:gd name="T42" fmla="*/ 100 w 243"/>
              <a:gd name="T43" fmla="*/ 367 h 405"/>
              <a:gd name="T44" fmla="*/ 102 w 243"/>
              <a:gd name="T45" fmla="*/ 371 h 405"/>
              <a:gd name="T46" fmla="*/ 101 w 243"/>
              <a:gd name="T47" fmla="*/ 375 h 405"/>
              <a:gd name="T48" fmla="*/ 107 w 243"/>
              <a:gd name="T49" fmla="*/ 385 h 405"/>
              <a:gd name="T50" fmla="*/ 105 w 243"/>
              <a:gd name="T51" fmla="*/ 386 h 405"/>
              <a:gd name="T52" fmla="*/ 116 w 243"/>
              <a:gd name="T53" fmla="*/ 390 h 405"/>
              <a:gd name="T54" fmla="*/ 129 w 243"/>
              <a:gd name="T55" fmla="*/ 391 h 405"/>
              <a:gd name="T56" fmla="*/ 127 w 243"/>
              <a:gd name="T57" fmla="*/ 403 h 405"/>
              <a:gd name="T58" fmla="*/ 89 w 243"/>
              <a:gd name="T59" fmla="*/ 402 h 405"/>
              <a:gd name="T60" fmla="*/ 63 w 243"/>
              <a:gd name="T61" fmla="*/ 400 h 405"/>
              <a:gd name="T62" fmla="*/ 64 w 243"/>
              <a:gd name="T63" fmla="*/ 384 h 405"/>
              <a:gd name="T64" fmla="*/ 61 w 243"/>
              <a:gd name="T65" fmla="*/ 380 h 405"/>
              <a:gd name="T66" fmla="*/ 74 w 243"/>
              <a:gd name="T67" fmla="*/ 240 h 405"/>
              <a:gd name="T68" fmla="*/ 71 w 243"/>
              <a:gd name="T69" fmla="*/ 235 h 405"/>
              <a:gd name="T70" fmla="*/ 36 w 243"/>
              <a:gd name="T71" fmla="*/ 240 h 405"/>
              <a:gd name="T72" fmla="*/ 3 w 243"/>
              <a:gd name="T73" fmla="*/ 215 h 405"/>
              <a:gd name="T74" fmla="*/ 8 w 243"/>
              <a:gd name="T75" fmla="*/ 163 h 405"/>
              <a:gd name="T76" fmla="*/ 19 w 243"/>
              <a:gd name="T77" fmla="*/ 148 h 405"/>
              <a:gd name="T78" fmla="*/ 44 w 243"/>
              <a:gd name="T79" fmla="*/ 115 h 405"/>
              <a:gd name="T80" fmla="*/ 75 w 243"/>
              <a:gd name="T81" fmla="*/ 86 h 405"/>
              <a:gd name="T82" fmla="*/ 84 w 243"/>
              <a:gd name="T83" fmla="*/ 86 h 405"/>
              <a:gd name="T84" fmla="*/ 104 w 243"/>
              <a:gd name="T85" fmla="*/ 77 h 405"/>
              <a:gd name="T86" fmla="*/ 112 w 243"/>
              <a:gd name="T87" fmla="*/ 67 h 405"/>
              <a:gd name="T88" fmla="*/ 112 w 243"/>
              <a:gd name="T89" fmla="*/ 67 h 405"/>
              <a:gd name="T90" fmla="*/ 114 w 243"/>
              <a:gd name="T91" fmla="*/ 66 h 405"/>
              <a:gd name="T92" fmla="*/ 115 w 243"/>
              <a:gd name="T93" fmla="*/ 56 h 405"/>
              <a:gd name="T94" fmla="*/ 109 w 243"/>
              <a:gd name="T95" fmla="*/ 47 h 405"/>
              <a:gd name="T96" fmla="*/ 111 w 243"/>
              <a:gd name="T97" fmla="*/ 35 h 405"/>
              <a:gd name="T98" fmla="*/ 121 w 243"/>
              <a:gd name="T99" fmla="*/ 8 h 405"/>
              <a:gd name="T100" fmla="*/ 153 w 243"/>
              <a:gd name="T101" fmla="*/ 5 h 405"/>
              <a:gd name="T102" fmla="*/ 166 w 243"/>
              <a:gd name="T103" fmla="*/ 30 h 405"/>
              <a:gd name="T104" fmla="*/ 161 w 243"/>
              <a:gd name="T105" fmla="*/ 48 h 405"/>
              <a:gd name="T106" fmla="*/ 156 w 243"/>
              <a:gd name="T107" fmla="*/ 63 h 405"/>
              <a:gd name="T108" fmla="*/ 142 w 243"/>
              <a:gd name="T109" fmla="*/ 74 h 405"/>
              <a:gd name="T110" fmla="*/ 133 w 243"/>
              <a:gd name="T111" fmla="*/ 89 h 405"/>
              <a:gd name="T112" fmla="*/ 142 w 243"/>
              <a:gd name="T113" fmla="*/ 10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 h="405">
                <a:moveTo>
                  <a:pt x="142" y="105"/>
                </a:moveTo>
                <a:cubicBezTo>
                  <a:pt x="139" y="107"/>
                  <a:pt x="142" y="123"/>
                  <a:pt x="142" y="138"/>
                </a:cubicBezTo>
                <a:cubicBezTo>
                  <a:pt x="141" y="153"/>
                  <a:pt x="136" y="164"/>
                  <a:pt x="135" y="178"/>
                </a:cubicBezTo>
                <a:cubicBezTo>
                  <a:pt x="133" y="192"/>
                  <a:pt x="135" y="198"/>
                  <a:pt x="135" y="198"/>
                </a:cubicBezTo>
                <a:cubicBezTo>
                  <a:pt x="136" y="202"/>
                  <a:pt x="163" y="221"/>
                  <a:pt x="185" y="238"/>
                </a:cubicBezTo>
                <a:cubicBezTo>
                  <a:pt x="201" y="261"/>
                  <a:pt x="208" y="316"/>
                  <a:pt x="209" y="323"/>
                </a:cubicBezTo>
                <a:cubicBezTo>
                  <a:pt x="210" y="330"/>
                  <a:pt x="214" y="331"/>
                  <a:pt x="214" y="331"/>
                </a:cubicBezTo>
                <a:cubicBezTo>
                  <a:pt x="217" y="337"/>
                  <a:pt x="217" y="337"/>
                  <a:pt x="217" y="337"/>
                </a:cubicBezTo>
                <a:cubicBezTo>
                  <a:pt x="217" y="337"/>
                  <a:pt x="218" y="338"/>
                  <a:pt x="212" y="342"/>
                </a:cubicBezTo>
                <a:cubicBezTo>
                  <a:pt x="213" y="346"/>
                  <a:pt x="228" y="347"/>
                  <a:pt x="236" y="347"/>
                </a:cubicBezTo>
                <a:cubicBezTo>
                  <a:pt x="243" y="346"/>
                  <a:pt x="240" y="353"/>
                  <a:pt x="240" y="357"/>
                </a:cubicBezTo>
                <a:cubicBezTo>
                  <a:pt x="240" y="361"/>
                  <a:pt x="217" y="362"/>
                  <a:pt x="209" y="363"/>
                </a:cubicBezTo>
                <a:cubicBezTo>
                  <a:pt x="202" y="363"/>
                  <a:pt x="173" y="364"/>
                  <a:pt x="170" y="362"/>
                </a:cubicBezTo>
                <a:cubicBezTo>
                  <a:pt x="167" y="360"/>
                  <a:pt x="169" y="350"/>
                  <a:pt x="170" y="346"/>
                </a:cubicBezTo>
                <a:cubicBezTo>
                  <a:pt x="165" y="341"/>
                  <a:pt x="171" y="335"/>
                  <a:pt x="171" y="335"/>
                </a:cubicBezTo>
                <a:cubicBezTo>
                  <a:pt x="169" y="332"/>
                  <a:pt x="168" y="326"/>
                  <a:pt x="168" y="317"/>
                </a:cubicBezTo>
                <a:cubicBezTo>
                  <a:pt x="162" y="314"/>
                  <a:pt x="154" y="296"/>
                  <a:pt x="150" y="295"/>
                </a:cubicBezTo>
                <a:cubicBezTo>
                  <a:pt x="146" y="294"/>
                  <a:pt x="139" y="286"/>
                  <a:pt x="119" y="265"/>
                </a:cubicBezTo>
                <a:cubicBezTo>
                  <a:pt x="122" y="268"/>
                  <a:pt x="119" y="296"/>
                  <a:pt x="117" y="309"/>
                </a:cubicBezTo>
                <a:cubicBezTo>
                  <a:pt x="116" y="322"/>
                  <a:pt x="103" y="358"/>
                  <a:pt x="101" y="359"/>
                </a:cubicBezTo>
                <a:cubicBezTo>
                  <a:pt x="100" y="360"/>
                  <a:pt x="102" y="364"/>
                  <a:pt x="102" y="364"/>
                </a:cubicBezTo>
                <a:cubicBezTo>
                  <a:pt x="102" y="364"/>
                  <a:pt x="102" y="365"/>
                  <a:pt x="100" y="367"/>
                </a:cubicBezTo>
                <a:cubicBezTo>
                  <a:pt x="101" y="368"/>
                  <a:pt x="103" y="370"/>
                  <a:pt x="102" y="371"/>
                </a:cubicBezTo>
                <a:cubicBezTo>
                  <a:pt x="101" y="371"/>
                  <a:pt x="102" y="371"/>
                  <a:pt x="101" y="375"/>
                </a:cubicBezTo>
                <a:cubicBezTo>
                  <a:pt x="106" y="376"/>
                  <a:pt x="107" y="385"/>
                  <a:pt x="107" y="385"/>
                </a:cubicBezTo>
                <a:cubicBezTo>
                  <a:pt x="107" y="385"/>
                  <a:pt x="107" y="385"/>
                  <a:pt x="105" y="386"/>
                </a:cubicBezTo>
                <a:cubicBezTo>
                  <a:pt x="106" y="387"/>
                  <a:pt x="110" y="389"/>
                  <a:pt x="116" y="390"/>
                </a:cubicBezTo>
                <a:cubicBezTo>
                  <a:pt x="122" y="391"/>
                  <a:pt x="125" y="389"/>
                  <a:pt x="129" y="391"/>
                </a:cubicBezTo>
                <a:cubicBezTo>
                  <a:pt x="133" y="393"/>
                  <a:pt x="132" y="400"/>
                  <a:pt x="127" y="403"/>
                </a:cubicBezTo>
                <a:cubicBezTo>
                  <a:pt x="122" y="405"/>
                  <a:pt x="99" y="403"/>
                  <a:pt x="89" y="402"/>
                </a:cubicBezTo>
                <a:cubicBezTo>
                  <a:pt x="79" y="402"/>
                  <a:pt x="66" y="402"/>
                  <a:pt x="63" y="400"/>
                </a:cubicBezTo>
                <a:cubicBezTo>
                  <a:pt x="61" y="395"/>
                  <a:pt x="64" y="384"/>
                  <a:pt x="64" y="384"/>
                </a:cubicBezTo>
                <a:cubicBezTo>
                  <a:pt x="64" y="384"/>
                  <a:pt x="64" y="384"/>
                  <a:pt x="61" y="380"/>
                </a:cubicBezTo>
                <a:cubicBezTo>
                  <a:pt x="53" y="362"/>
                  <a:pt x="72" y="247"/>
                  <a:pt x="74" y="240"/>
                </a:cubicBezTo>
                <a:cubicBezTo>
                  <a:pt x="75" y="234"/>
                  <a:pt x="75" y="234"/>
                  <a:pt x="71" y="235"/>
                </a:cubicBezTo>
                <a:cubicBezTo>
                  <a:pt x="67" y="236"/>
                  <a:pt x="41" y="241"/>
                  <a:pt x="36" y="240"/>
                </a:cubicBezTo>
                <a:cubicBezTo>
                  <a:pt x="31" y="238"/>
                  <a:pt x="7" y="216"/>
                  <a:pt x="3" y="215"/>
                </a:cubicBezTo>
                <a:cubicBezTo>
                  <a:pt x="0" y="214"/>
                  <a:pt x="6" y="170"/>
                  <a:pt x="8" y="163"/>
                </a:cubicBezTo>
                <a:cubicBezTo>
                  <a:pt x="10" y="156"/>
                  <a:pt x="12" y="157"/>
                  <a:pt x="19" y="148"/>
                </a:cubicBezTo>
                <a:cubicBezTo>
                  <a:pt x="26" y="139"/>
                  <a:pt x="37" y="116"/>
                  <a:pt x="44" y="115"/>
                </a:cubicBezTo>
                <a:cubicBezTo>
                  <a:pt x="51" y="114"/>
                  <a:pt x="73" y="87"/>
                  <a:pt x="75" y="86"/>
                </a:cubicBezTo>
                <a:cubicBezTo>
                  <a:pt x="77" y="85"/>
                  <a:pt x="81" y="88"/>
                  <a:pt x="84" y="86"/>
                </a:cubicBezTo>
                <a:cubicBezTo>
                  <a:pt x="88" y="84"/>
                  <a:pt x="98" y="80"/>
                  <a:pt x="104" y="77"/>
                </a:cubicBezTo>
                <a:cubicBezTo>
                  <a:pt x="110" y="74"/>
                  <a:pt x="112" y="67"/>
                  <a:pt x="112" y="67"/>
                </a:cubicBezTo>
                <a:cubicBezTo>
                  <a:pt x="112" y="67"/>
                  <a:pt x="112" y="67"/>
                  <a:pt x="112" y="67"/>
                </a:cubicBezTo>
                <a:cubicBezTo>
                  <a:pt x="112" y="67"/>
                  <a:pt x="112" y="67"/>
                  <a:pt x="114" y="66"/>
                </a:cubicBezTo>
                <a:cubicBezTo>
                  <a:pt x="116" y="66"/>
                  <a:pt x="116" y="61"/>
                  <a:pt x="115" y="56"/>
                </a:cubicBezTo>
                <a:cubicBezTo>
                  <a:pt x="113" y="55"/>
                  <a:pt x="110" y="50"/>
                  <a:pt x="109" y="47"/>
                </a:cubicBezTo>
                <a:cubicBezTo>
                  <a:pt x="107" y="44"/>
                  <a:pt x="109" y="37"/>
                  <a:pt x="111" y="35"/>
                </a:cubicBezTo>
                <a:cubicBezTo>
                  <a:pt x="112" y="32"/>
                  <a:pt x="112" y="17"/>
                  <a:pt x="121" y="8"/>
                </a:cubicBezTo>
                <a:cubicBezTo>
                  <a:pt x="130" y="0"/>
                  <a:pt x="145" y="1"/>
                  <a:pt x="153" y="5"/>
                </a:cubicBezTo>
                <a:cubicBezTo>
                  <a:pt x="161" y="8"/>
                  <a:pt x="165" y="21"/>
                  <a:pt x="166" y="30"/>
                </a:cubicBezTo>
                <a:cubicBezTo>
                  <a:pt x="166" y="40"/>
                  <a:pt x="164" y="40"/>
                  <a:pt x="161" y="48"/>
                </a:cubicBezTo>
                <a:cubicBezTo>
                  <a:pt x="161" y="58"/>
                  <a:pt x="158" y="61"/>
                  <a:pt x="156" y="63"/>
                </a:cubicBezTo>
                <a:cubicBezTo>
                  <a:pt x="155" y="66"/>
                  <a:pt x="145" y="72"/>
                  <a:pt x="142" y="74"/>
                </a:cubicBezTo>
                <a:cubicBezTo>
                  <a:pt x="139" y="75"/>
                  <a:pt x="136" y="83"/>
                  <a:pt x="133" y="89"/>
                </a:cubicBezTo>
                <a:lnTo>
                  <a:pt x="142" y="105"/>
                </a:lnTo>
                <a:close/>
              </a:path>
            </a:pathLst>
          </a:custGeom>
          <a:gradFill flip="none" rotWithShape="1">
            <a:gsLst>
              <a:gs pos="65000">
                <a:schemeClr val="tx1">
                  <a:lumMod val="50000"/>
                </a:schemeClr>
              </a:gs>
              <a:gs pos="17000">
                <a:srgbClr val="929292"/>
              </a:gs>
            </a:gsLst>
            <a:lin ang="3000000" scaled="0"/>
            <a:tileRect/>
          </a:gradFill>
          <a:ln>
            <a:noFill/>
          </a:ln>
          <a:effectLst>
            <a:reflection blurRad="6350" stA="50000" endA="300" endPos="55500" dist="101600" dir="5400000" sy="-100000" algn="bl" rotWithShape="0"/>
          </a:effectLst>
        </p:spPr>
        <p:txBody>
          <a:bodyPr vert="horz" wrap="square" lIns="91440" tIns="45720" rIns="91440" bIns="45720" numCol="1" anchor="t" anchorCtr="0" compatLnSpc="1">
            <a:prstTxWarp prst="textNoShape">
              <a:avLst/>
            </a:prstTxWarp>
          </a:bodyPr>
          <a:lstStyle/>
          <a:p>
            <a:endParaRPr lang="en-US" dirty="0">
              <a:solidFill>
                <a:srgbClr val="383838"/>
              </a:solidFill>
            </a:endParaRPr>
          </a:p>
        </p:txBody>
      </p:sp>
      <p:sp>
        <p:nvSpPr>
          <p:cNvPr id="48" name="Freeform 9"/>
          <p:cNvSpPr>
            <a:spLocks/>
          </p:cNvSpPr>
          <p:nvPr/>
        </p:nvSpPr>
        <p:spPr bwMode="auto">
          <a:xfrm>
            <a:off x="2479345" y="3305838"/>
            <a:ext cx="1025855" cy="2090887"/>
          </a:xfrm>
          <a:custGeom>
            <a:avLst/>
            <a:gdLst>
              <a:gd name="T0" fmla="*/ 131 w 147"/>
              <a:gd name="T1" fmla="*/ 8 h 300"/>
              <a:gd name="T2" fmla="*/ 93 w 147"/>
              <a:gd name="T3" fmla="*/ 8 h 300"/>
              <a:gd name="T4" fmla="*/ 77 w 147"/>
              <a:gd name="T5" fmla="*/ 49 h 300"/>
              <a:gd name="T6" fmla="*/ 77 w 147"/>
              <a:gd name="T7" fmla="*/ 53 h 300"/>
              <a:gd name="T8" fmla="*/ 31 w 147"/>
              <a:gd name="T9" fmla="*/ 96 h 300"/>
              <a:gd name="T10" fmla="*/ 15 w 147"/>
              <a:gd name="T11" fmla="*/ 135 h 300"/>
              <a:gd name="T12" fmla="*/ 1 w 147"/>
              <a:gd name="T13" fmla="*/ 155 h 300"/>
              <a:gd name="T14" fmla="*/ 13 w 147"/>
              <a:gd name="T15" fmla="*/ 149 h 300"/>
              <a:gd name="T16" fmla="*/ 8 w 147"/>
              <a:gd name="T17" fmla="*/ 162 h 300"/>
              <a:gd name="T18" fmla="*/ 20 w 147"/>
              <a:gd name="T19" fmla="*/ 156 h 300"/>
              <a:gd name="T20" fmla="*/ 21 w 147"/>
              <a:gd name="T21" fmla="*/ 167 h 300"/>
              <a:gd name="T22" fmla="*/ 27 w 147"/>
              <a:gd name="T23" fmla="*/ 142 h 300"/>
              <a:gd name="T24" fmla="*/ 48 w 147"/>
              <a:gd name="T25" fmla="*/ 110 h 300"/>
              <a:gd name="T26" fmla="*/ 40 w 147"/>
              <a:gd name="T27" fmla="*/ 132 h 300"/>
              <a:gd name="T28" fmla="*/ 38 w 147"/>
              <a:gd name="T29" fmla="*/ 133 h 300"/>
              <a:gd name="T30" fmla="*/ 31 w 147"/>
              <a:gd name="T31" fmla="*/ 160 h 300"/>
              <a:gd name="T32" fmla="*/ 55 w 147"/>
              <a:gd name="T33" fmla="*/ 212 h 300"/>
              <a:gd name="T34" fmla="*/ 48 w 147"/>
              <a:gd name="T35" fmla="*/ 232 h 300"/>
              <a:gd name="T36" fmla="*/ 44 w 147"/>
              <a:gd name="T37" fmla="*/ 263 h 300"/>
              <a:gd name="T38" fmla="*/ 39 w 147"/>
              <a:gd name="T39" fmla="*/ 291 h 300"/>
              <a:gd name="T40" fmla="*/ 40 w 147"/>
              <a:gd name="T41" fmla="*/ 297 h 300"/>
              <a:gd name="T42" fmla="*/ 95 w 147"/>
              <a:gd name="T43" fmla="*/ 297 h 300"/>
              <a:gd name="T44" fmla="*/ 84 w 147"/>
              <a:gd name="T45" fmla="*/ 286 h 300"/>
              <a:gd name="T46" fmla="*/ 75 w 147"/>
              <a:gd name="T47" fmla="*/ 275 h 300"/>
              <a:gd name="T48" fmla="*/ 80 w 147"/>
              <a:gd name="T49" fmla="*/ 257 h 300"/>
              <a:gd name="T50" fmla="*/ 95 w 147"/>
              <a:gd name="T51" fmla="*/ 243 h 300"/>
              <a:gd name="T52" fmla="*/ 130 w 147"/>
              <a:gd name="T53" fmla="*/ 237 h 300"/>
              <a:gd name="T54" fmla="*/ 112 w 147"/>
              <a:gd name="T55" fmla="*/ 227 h 300"/>
              <a:gd name="T56" fmla="*/ 111 w 147"/>
              <a:gd name="T57" fmla="*/ 214 h 300"/>
              <a:gd name="T58" fmla="*/ 127 w 147"/>
              <a:gd name="T59" fmla="*/ 163 h 300"/>
              <a:gd name="T60" fmla="*/ 109 w 147"/>
              <a:gd name="T61" fmla="*/ 107 h 300"/>
              <a:gd name="T62" fmla="*/ 116 w 147"/>
              <a:gd name="T63" fmla="*/ 71 h 300"/>
              <a:gd name="T64" fmla="*/ 119 w 147"/>
              <a:gd name="T65" fmla="*/ 67 h 300"/>
              <a:gd name="T66" fmla="*/ 126 w 147"/>
              <a:gd name="T67" fmla="*/ 64 h 300"/>
              <a:gd name="T68" fmla="*/ 132 w 147"/>
              <a:gd name="T69" fmla="*/ 55 h 300"/>
              <a:gd name="T70" fmla="*/ 143 w 147"/>
              <a:gd name="T71" fmla="*/ 40 h 300"/>
              <a:gd name="T72" fmla="*/ 147 w 147"/>
              <a:gd name="T73"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300">
                <a:moveTo>
                  <a:pt x="147" y="38"/>
                </a:moveTo>
                <a:cubicBezTo>
                  <a:pt x="146" y="31"/>
                  <a:pt x="145" y="20"/>
                  <a:pt x="131" y="8"/>
                </a:cubicBezTo>
                <a:cubicBezTo>
                  <a:pt x="125" y="4"/>
                  <a:pt x="124" y="2"/>
                  <a:pt x="119" y="1"/>
                </a:cubicBezTo>
                <a:cubicBezTo>
                  <a:pt x="113" y="0"/>
                  <a:pt x="99" y="3"/>
                  <a:pt x="93" y="8"/>
                </a:cubicBezTo>
                <a:cubicBezTo>
                  <a:pt x="87" y="13"/>
                  <a:pt x="84" y="21"/>
                  <a:pt x="82" y="35"/>
                </a:cubicBezTo>
                <a:cubicBezTo>
                  <a:pt x="80" y="46"/>
                  <a:pt x="78" y="49"/>
                  <a:pt x="77" y="49"/>
                </a:cubicBezTo>
                <a:cubicBezTo>
                  <a:pt x="82" y="49"/>
                  <a:pt x="80" y="52"/>
                  <a:pt x="82" y="49"/>
                </a:cubicBezTo>
                <a:cubicBezTo>
                  <a:pt x="79" y="53"/>
                  <a:pt x="79" y="53"/>
                  <a:pt x="77" y="53"/>
                </a:cubicBezTo>
                <a:cubicBezTo>
                  <a:pt x="75" y="54"/>
                  <a:pt x="69" y="61"/>
                  <a:pt x="63" y="74"/>
                </a:cubicBezTo>
                <a:cubicBezTo>
                  <a:pt x="49" y="84"/>
                  <a:pt x="32" y="95"/>
                  <a:pt x="31" y="96"/>
                </a:cubicBezTo>
                <a:cubicBezTo>
                  <a:pt x="28" y="98"/>
                  <a:pt x="28" y="101"/>
                  <a:pt x="26" y="104"/>
                </a:cubicBezTo>
                <a:cubicBezTo>
                  <a:pt x="24" y="108"/>
                  <a:pt x="16" y="132"/>
                  <a:pt x="15" y="135"/>
                </a:cubicBezTo>
                <a:cubicBezTo>
                  <a:pt x="14" y="137"/>
                  <a:pt x="12" y="143"/>
                  <a:pt x="10" y="144"/>
                </a:cubicBezTo>
                <a:cubicBezTo>
                  <a:pt x="9" y="146"/>
                  <a:pt x="0" y="154"/>
                  <a:pt x="1" y="155"/>
                </a:cubicBezTo>
                <a:cubicBezTo>
                  <a:pt x="3" y="157"/>
                  <a:pt x="4" y="155"/>
                  <a:pt x="8" y="152"/>
                </a:cubicBezTo>
                <a:cubicBezTo>
                  <a:pt x="11" y="150"/>
                  <a:pt x="13" y="149"/>
                  <a:pt x="13" y="149"/>
                </a:cubicBezTo>
                <a:cubicBezTo>
                  <a:pt x="13" y="149"/>
                  <a:pt x="6" y="158"/>
                  <a:pt x="5" y="161"/>
                </a:cubicBezTo>
                <a:cubicBezTo>
                  <a:pt x="4" y="163"/>
                  <a:pt x="4" y="164"/>
                  <a:pt x="8" y="162"/>
                </a:cubicBezTo>
                <a:cubicBezTo>
                  <a:pt x="7" y="165"/>
                  <a:pt x="9" y="165"/>
                  <a:pt x="13" y="162"/>
                </a:cubicBezTo>
                <a:cubicBezTo>
                  <a:pt x="15" y="160"/>
                  <a:pt x="19" y="157"/>
                  <a:pt x="20" y="156"/>
                </a:cubicBezTo>
                <a:cubicBezTo>
                  <a:pt x="19" y="164"/>
                  <a:pt x="19" y="164"/>
                  <a:pt x="19" y="166"/>
                </a:cubicBezTo>
                <a:cubicBezTo>
                  <a:pt x="18" y="167"/>
                  <a:pt x="19" y="169"/>
                  <a:pt x="21" y="167"/>
                </a:cubicBezTo>
                <a:cubicBezTo>
                  <a:pt x="22" y="164"/>
                  <a:pt x="25" y="157"/>
                  <a:pt x="25" y="154"/>
                </a:cubicBezTo>
                <a:cubicBezTo>
                  <a:pt x="26" y="151"/>
                  <a:pt x="27" y="145"/>
                  <a:pt x="27" y="142"/>
                </a:cubicBezTo>
                <a:cubicBezTo>
                  <a:pt x="31" y="134"/>
                  <a:pt x="42" y="117"/>
                  <a:pt x="43" y="112"/>
                </a:cubicBezTo>
                <a:cubicBezTo>
                  <a:pt x="43" y="112"/>
                  <a:pt x="45" y="111"/>
                  <a:pt x="48" y="110"/>
                </a:cubicBezTo>
                <a:cubicBezTo>
                  <a:pt x="48" y="110"/>
                  <a:pt x="47" y="110"/>
                  <a:pt x="47" y="111"/>
                </a:cubicBezTo>
                <a:cubicBezTo>
                  <a:pt x="39" y="120"/>
                  <a:pt x="38" y="129"/>
                  <a:pt x="40" y="132"/>
                </a:cubicBezTo>
                <a:cubicBezTo>
                  <a:pt x="40" y="132"/>
                  <a:pt x="40" y="132"/>
                  <a:pt x="40" y="132"/>
                </a:cubicBezTo>
                <a:cubicBezTo>
                  <a:pt x="40" y="132"/>
                  <a:pt x="39" y="132"/>
                  <a:pt x="38" y="133"/>
                </a:cubicBezTo>
                <a:cubicBezTo>
                  <a:pt x="35" y="137"/>
                  <a:pt x="25" y="154"/>
                  <a:pt x="28" y="162"/>
                </a:cubicBezTo>
                <a:cubicBezTo>
                  <a:pt x="30" y="161"/>
                  <a:pt x="30" y="160"/>
                  <a:pt x="31" y="160"/>
                </a:cubicBezTo>
                <a:cubicBezTo>
                  <a:pt x="32" y="166"/>
                  <a:pt x="43" y="185"/>
                  <a:pt x="47" y="195"/>
                </a:cubicBezTo>
                <a:cubicBezTo>
                  <a:pt x="52" y="205"/>
                  <a:pt x="56" y="210"/>
                  <a:pt x="55" y="212"/>
                </a:cubicBezTo>
                <a:cubicBezTo>
                  <a:pt x="54" y="214"/>
                  <a:pt x="50" y="217"/>
                  <a:pt x="54" y="222"/>
                </a:cubicBezTo>
                <a:cubicBezTo>
                  <a:pt x="51" y="228"/>
                  <a:pt x="48" y="228"/>
                  <a:pt x="48" y="232"/>
                </a:cubicBezTo>
                <a:cubicBezTo>
                  <a:pt x="48" y="236"/>
                  <a:pt x="49" y="253"/>
                  <a:pt x="47" y="255"/>
                </a:cubicBezTo>
                <a:cubicBezTo>
                  <a:pt x="46" y="257"/>
                  <a:pt x="43" y="258"/>
                  <a:pt x="44" y="263"/>
                </a:cubicBezTo>
                <a:cubicBezTo>
                  <a:pt x="44" y="263"/>
                  <a:pt x="43" y="273"/>
                  <a:pt x="41" y="277"/>
                </a:cubicBezTo>
                <a:cubicBezTo>
                  <a:pt x="39" y="281"/>
                  <a:pt x="38" y="290"/>
                  <a:pt x="39" y="291"/>
                </a:cubicBezTo>
                <a:cubicBezTo>
                  <a:pt x="41" y="291"/>
                  <a:pt x="41" y="291"/>
                  <a:pt x="41" y="291"/>
                </a:cubicBezTo>
                <a:cubicBezTo>
                  <a:pt x="40" y="297"/>
                  <a:pt x="40" y="297"/>
                  <a:pt x="40" y="297"/>
                </a:cubicBezTo>
                <a:cubicBezTo>
                  <a:pt x="40" y="297"/>
                  <a:pt x="75" y="300"/>
                  <a:pt x="80" y="300"/>
                </a:cubicBezTo>
                <a:cubicBezTo>
                  <a:pt x="85" y="300"/>
                  <a:pt x="94" y="298"/>
                  <a:pt x="95" y="297"/>
                </a:cubicBezTo>
                <a:cubicBezTo>
                  <a:pt x="96" y="292"/>
                  <a:pt x="95" y="290"/>
                  <a:pt x="95" y="290"/>
                </a:cubicBezTo>
                <a:cubicBezTo>
                  <a:pt x="95" y="290"/>
                  <a:pt x="91" y="287"/>
                  <a:pt x="84" y="286"/>
                </a:cubicBezTo>
                <a:cubicBezTo>
                  <a:pt x="81" y="284"/>
                  <a:pt x="77" y="282"/>
                  <a:pt x="77" y="282"/>
                </a:cubicBezTo>
                <a:cubicBezTo>
                  <a:pt x="77" y="282"/>
                  <a:pt x="75" y="277"/>
                  <a:pt x="75" y="275"/>
                </a:cubicBezTo>
                <a:cubicBezTo>
                  <a:pt x="75" y="273"/>
                  <a:pt x="73" y="271"/>
                  <a:pt x="75" y="270"/>
                </a:cubicBezTo>
                <a:cubicBezTo>
                  <a:pt x="78" y="270"/>
                  <a:pt x="81" y="261"/>
                  <a:pt x="80" y="257"/>
                </a:cubicBezTo>
                <a:cubicBezTo>
                  <a:pt x="79" y="252"/>
                  <a:pt x="79" y="241"/>
                  <a:pt x="81" y="241"/>
                </a:cubicBezTo>
                <a:cubicBezTo>
                  <a:pt x="87" y="242"/>
                  <a:pt x="88" y="241"/>
                  <a:pt x="95" y="243"/>
                </a:cubicBezTo>
                <a:cubicBezTo>
                  <a:pt x="102" y="244"/>
                  <a:pt x="122" y="246"/>
                  <a:pt x="129" y="244"/>
                </a:cubicBezTo>
                <a:cubicBezTo>
                  <a:pt x="131" y="239"/>
                  <a:pt x="130" y="237"/>
                  <a:pt x="130" y="237"/>
                </a:cubicBezTo>
                <a:cubicBezTo>
                  <a:pt x="130" y="237"/>
                  <a:pt x="125" y="234"/>
                  <a:pt x="117" y="232"/>
                </a:cubicBezTo>
                <a:cubicBezTo>
                  <a:pt x="112" y="227"/>
                  <a:pt x="112" y="227"/>
                  <a:pt x="112" y="227"/>
                </a:cubicBezTo>
                <a:cubicBezTo>
                  <a:pt x="112" y="227"/>
                  <a:pt x="109" y="222"/>
                  <a:pt x="107" y="221"/>
                </a:cubicBezTo>
                <a:cubicBezTo>
                  <a:pt x="111" y="219"/>
                  <a:pt x="115" y="214"/>
                  <a:pt x="111" y="214"/>
                </a:cubicBezTo>
                <a:cubicBezTo>
                  <a:pt x="115" y="212"/>
                  <a:pt x="126" y="193"/>
                  <a:pt x="126" y="187"/>
                </a:cubicBezTo>
                <a:cubicBezTo>
                  <a:pt x="126" y="181"/>
                  <a:pt x="129" y="167"/>
                  <a:pt x="127" y="163"/>
                </a:cubicBezTo>
                <a:cubicBezTo>
                  <a:pt x="126" y="159"/>
                  <a:pt x="118" y="153"/>
                  <a:pt x="100" y="144"/>
                </a:cubicBezTo>
                <a:cubicBezTo>
                  <a:pt x="99" y="136"/>
                  <a:pt x="107" y="114"/>
                  <a:pt x="109" y="107"/>
                </a:cubicBezTo>
                <a:cubicBezTo>
                  <a:pt x="111" y="100"/>
                  <a:pt x="111" y="77"/>
                  <a:pt x="110" y="75"/>
                </a:cubicBezTo>
                <a:cubicBezTo>
                  <a:pt x="113" y="75"/>
                  <a:pt x="115" y="71"/>
                  <a:pt x="116" y="71"/>
                </a:cubicBezTo>
                <a:cubicBezTo>
                  <a:pt x="117" y="71"/>
                  <a:pt x="119" y="71"/>
                  <a:pt x="119" y="71"/>
                </a:cubicBezTo>
                <a:cubicBezTo>
                  <a:pt x="119" y="67"/>
                  <a:pt x="119" y="67"/>
                  <a:pt x="119" y="67"/>
                </a:cubicBezTo>
                <a:cubicBezTo>
                  <a:pt x="119" y="67"/>
                  <a:pt x="121" y="69"/>
                  <a:pt x="123" y="69"/>
                </a:cubicBezTo>
                <a:cubicBezTo>
                  <a:pt x="124" y="66"/>
                  <a:pt x="126" y="64"/>
                  <a:pt x="126" y="64"/>
                </a:cubicBezTo>
                <a:cubicBezTo>
                  <a:pt x="126" y="64"/>
                  <a:pt x="129" y="65"/>
                  <a:pt x="131" y="65"/>
                </a:cubicBezTo>
                <a:cubicBezTo>
                  <a:pt x="131" y="62"/>
                  <a:pt x="132" y="55"/>
                  <a:pt x="132" y="55"/>
                </a:cubicBezTo>
                <a:cubicBezTo>
                  <a:pt x="134" y="54"/>
                  <a:pt x="134" y="54"/>
                  <a:pt x="138" y="52"/>
                </a:cubicBezTo>
                <a:cubicBezTo>
                  <a:pt x="141" y="49"/>
                  <a:pt x="143" y="47"/>
                  <a:pt x="143" y="40"/>
                </a:cubicBezTo>
                <a:cubicBezTo>
                  <a:pt x="144" y="46"/>
                  <a:pt x="142" y="49"/>
                  <a:pt x="142" y="49"/>
                </a:cubicBezTo>
                <a:cubicBezTo>
                  <a:pt x="142" y="49"/>
                  <a:pt x="147" y="44"/>
                  <a:pt x="147" y="38"/>
                </a:cubicBezTo>
                <a:close/>
              </a:path>
            </a:pathLst>
          </a:custGeom>
          <a:gradFill>
            <a:gsLst>
              <a:gs pos="67000">
                <a:srgbClr val="000000"/>
              </a:gs>
              <a:gs pos="0">
                <a:srgbClr val="5E5E5E"/>
              </a:gs>
            </a:gsLst>
            <a:lin ang="3000000" scaled="0"/>
          </a:gradFill>
          <a:ln>
            <a:noFill/>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solidFill>
                <a:srgbClr val="383838"/>
              </a:solidFill>
            </a:endParaRPr>
          </a:p>
        </p:txBody>
      </p:sp>
      <p:sp>
        <p:nvSpPr>
          <p:cNvPr id="14" name="TextBox 13"/>
          <p:cNvSpPr txBox="1"/>
          <p:nvPr/>
        </p:nvSpPr>
        <p:spPr>
          <a:xfrm>
            <a:off x="1590419" y="1442304"/>
            <a:ext cx="2570922" cy="707886"/>
          </a:xfrm>
          <a:prstGeom prst="rect">
            <a:avLst/>
          </a:prstGeom>
          <a:noFill/>
        </p:spPr>
        <p:txBody>
          <a:bodyPr wrap="square" rtlCol="1">
            <a:spAutoFit/>
          </a:bodyPr>
          <a:lstStyle/>
          <a:p>
            <a:pPr algn="ctr"/>
            <a:r>
              <a:rPr lang="en-US" sz="4000" b="1" dirty="0">
                <a:solidFill>
                  <a:prstClr val="white"/>
                </a:solidFill>
              </a:rPr>
              <a:t>Help</a:t>
            </a:r>
            <a:endParaRPr lang="he-IL" sz="4000" b="1" dirty="0">
              <a:solidFill>
                <a:prstClr val="white"/>
              </a:solidFill>
            </a:endParaRPr>
          </a:p>
        </p:txBody>
      </p:sp>
    </p:spTree>
    <p:extLst>
      <p:ext uri="{BB962C8B-B14F-4D97-AF65-F5344CB8AC3E}">
        <p14:creationId xmlns:p14="http://schemas.microsoft.com/office/powerpoint/2010/main" val="1402704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64"/>
          <p:cNvSpPr>
            <a:spLocks noChangeArrowheads="1"/>
          </p:cNvSpPr>
          <p:nvPr/>
        </p:nvSpPr>
        <p:spPr bwMode="gray">
          <a:xfrm>
            <a:off x="457200" y="460483"/>
            <a:ext cx="83820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גורמים המעודדים/ חוסמים פנייה לעזרה </a:t>
            </a:r>
          </a:p>
          <a:p>
            <a:pPr algn="ctr"/>
            <a:endParaRPr lang="en-US" sz="3600" i="1" dirty="0">
              <a:solidFill>
                <a:schemeClr val="accent2">
                  <a:lumMod val="75000"/>
                </a:schemeClr>
              </a:solidFill>
              <a:latin typeface="David" panose="020E0502060401010101" pitchFamily="34" charset="-79"/>
            </a:endParaRPr>
          </a:p>
        </p:txBody>
      </p:sp>
      <p:sp>
        <p:nvSpPr>
          <p:cNvPr id="7" name="Oval 84"/>
          <p:cNvSpPr/>
          <p:nvPr/>
        </p:nvSpPr>
        <p:spPr>
          <a:xfrm>
            <a:off x="741927" y="5079357"/>
            <a:ext cx="2935746" cy="1711727"/>
          </a:xfrm>
          <a:prstGeom prst="ellipse">
            <a:avLst/>
          </a:prstGeom>
          <a:solidFill>
            <a:srgbClr val="000000">
              <a:alpha val="82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2"/>
          <p:cNvGrpSpPr/>
          <p:nvPr/>
        </p:nvGrpSpPr>
        <p:grpSpPr>
          <a:xfrm flipH="1">
            <a:off x="862762" y="3786195"/>
            <a:ext cx="2718637" cy="1928805"/>
            <a:chOff x="2971800" y="2514600"/>
            <a:chExt cx="3258164" cy="2504442"/>
          </a:xfrm>
        </p:grpSpPr>
        <p:sp>
          <p:nvSpPr>
            <p:cNvPr id="9" name="Freeform 6"/>
            <p:cNvSpPr>
              <a:spLocks/>
            </p:cNvSpPr>
            <p:nvPr/>
          </p:nvSpPr>
          <p:spPr bwMode="auto">
            <a:xfrm>
              <a:off x="2971800" y="2514600"/>
              <a:ext cx="3258164" cy="1991824"/>
            </a:xfrm>
            <a:custGeom>
              <a:avLst/>
              <a:gdLst/>
              <a:ahLst/>
              <a:cxnLst>
                <a:cxn ang="0">
                  <a:pos x="629" y="165"/>
                </a:cxn>
                <a:cxn ang="0">
                  <a:pos x="591" y="98"/>
                </a:cxn>
                <a:cxn ang="0">
                  <a:pos x="519" y="45"/>
                </a:cxn>
                <a:cxn ang="0">
                  <a:pos x="421" y="11"/>
                </a:cxn>
                <a:cxn ang="0">
                  <a:pos x="313" y="0"/>
                </a:cxn>
                <a:cxn ang="0">
                  <a:pos x="208" y="12"/>
                </a:cxn>
                <a:cxn ang="0">
                  <a:pos x="115" y="46"/>
                </a:cxn>
                <a:cxn ang="0">
                  <a:pos x="41" y="101"/>
                </a:cxn>
                <a:cxn ang="0">
                  <a:pos x="5" y="172"/>
                </a:cxn>
                <a:cxn ang="0">
                  <a:pos x="15" y="248"/>
                </a:cxn>
                <a:cxn ang="0">
                  <a:pos x="74" y="318"/>
                </a:cxn>
                <a:cxn ang="0">
                  <a:pos x="184" y="370"/>
                </a:cxn>
                <a:cxn ang="0">
                  <a:pos x="322" y="388"/>
                </a:cxn>
                <a:cxn ang="0">
                  <a:pos x="455" y="368"/>
                </a:cxn>
                <a:cxn ang="0">
                  <a:pos x="560" y="317"/>
                </a:cxn>
                <a:cxn ang="0">
                  <a:pos x="621" y="244"/>
                </a:cxn>
                <a:cxn ang="0">
                  <a:pos x="629" y="165"/>
                </a:cxn>
              </a:cxnLst>
              <a:rect l="0" t="0" r="r" b="b"/>
              <a:pathLst>
                <a:path w="635" h="388">
                  <a:moveTo>
                    <a:pt x="629" y="165"/>
                  </a:moveTo>
                  <a:cubicBezTo>
                    <a:pt x="623" y="141"/>
                    <a:pt x="610" y="118"/>
                    <a:pt x="591" y="98"/>
                  </a:cubicBezTo>
                  <a:cubicBezTo>
                    <a:pt x="572" y="77"/>
                    <a:pt x="548" y="60"/>
                    <a:pt x="519" y="45"/>
                  </a:cubicBezTo>
                  <a:cubicBezTo>
                    <a:pt x="491" y="30"/>
                    <a:pt x="458" y="19"/>
                    <a:pt x="421" y="11"/>
                  </a:cubicBezTo>
                  <a:cubicBezTo>
                    <a:pt x="385" y="3"/>
                    <a:pt x="348" y="0"/>
                    <a:pt x="313" y="0"/>
                  </a:cubicBezTo>
                  <a:cubicBezTo>
                    <a:pt x="277" y="1"/>
                    <a:pt x="241" y="5"/>
                    <a:pt x="208" y="12"/>
                  </a:cubicBezTo>
                  <a:cubicBezTo>
                    <a:pt x="174" y="20"/>
                    <a:pt x="143" y="31"/>
                    <a:pt x="115" y="46"/>
                  </a:cubicBezTo>
                  <a:cubicBezTo>
                    <a:pt x="86" y="61"/>
                    <a:pt x="61" y="79"/>
                    <a:pt x="41" y="101"/>
                  </a:cubicBezTo>
                  <a:cubicBezTo>
                    <a:pt x="21" y="124"/>
                    <a:pt x="9" y="148"/>
                    <a:pt x="5" y="172"/>
                  </a:cubicBezTo>
                  <a:cubicBezTo>
                    <a:pt x="0" y="198"/>
                    <a:pt x="3" y="223"/>
                    <a:pt x="15" y="248"/>
                  </a:cubicBezTo>
                  <a:cubicBezTo>
                    <a:pt x="26" y="273"/>
                    <a:pt x="46" y="297"/>
                    <a:pt x="74" y="318"/>
                  </a:cubicBezTo>
                  <a:cubicBezTo>
                    <a:pt x="103" y="339"/>
                    <a:pt x="140" y="357"/>
                    <a:pt x="184" y="370"/>
                  </a:cubicBezTo>
                  <a:cubicBezTo>
                    <a:pt x="229" y="383"/>
                    <a:pt x="276" y="388"/>
                    <a:pt x="322" y="388"/>
                  </a:cubicBezTo>
                  <a:cubicBezTo>
                    <a:pt x="369" y="387"/>
                    <a:pt x="414" y="380"/>
                    <a:pt x="455" y="368"/>
                  </a:cubicBezTo>
                  <a:cubicBezTo>
                    <a:pt x="496" y="356"/>
                    <a:pt x="532" y="338"/>
                    <a:pt x="560" y="317"/>
                  </a:cubicBezTo>
                  <a:cubicBezTo>
                    <a:pt x="588" y="296"/>
                    <a:pt x="609" y="271"/>
                    <a:pt x="621" y="244"/>
                  </a:cubicBezTo>
                  <a:cubicBezTo>
                    <a:pt x="633" y="217"/>
                    <a:pt x="635" y="191"/>
                    <a:pt x="629" y="165"/>
                  </a:cubicBezTo>
                  <a:close/>
                </a:path>
              </a:pathLst>
            </a:custGeom>
            <a:solidFill>
              <a:srgbClr val="808080"/>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7"/>
            <p:cNvSpPr>
              <a:spLocks/>
            </p:cNvSpPr>
            <p:nvPr/>
          </p:nvSpPr>
          <p:spPr bwMode="auto">
            <a:xfrm>
              <a:off x="5322022" y="3120618"/>
              <a:ext cx="2173" cy="6517"/>
            </a:xfrm>
            <a:custGeom>
              <a:avLst/>
              <a:gdLst/>
              <a:ahLst/>
              <a:cxnLst>
                <a:cxn ang="0">
                  <a:pos x="0" y="1"/>
                </a:cxn>
                <a:cxn ang="0">
                  <a:pos x="0" y="0"/>
                </a:cxn>
                <a:cxn ang="0">
                  <a:pos x="0" y="1"/>
                </a:cxn>
                <a:cxn ang="0">
                  <a:pos x="0" y="1"/>
                </a:cxn>
                <a:cxn ang="0">
                  <a:pos x="0" y="1"/>
                </a:cxn>
                <a:cxn ang="0">
                  <a:pos x="0" y="1"/>
                </a:cxn>
                <a:cxn ang="0">
                  <a:pos x="0" y="1"/>
                </a:cxn>
                <a:cxn ang="0">
                  <a:pos x="0" y="1"/>
                </a:cxn>
              </a:cxnLst>
              <a:rect l="0" t="0" r="r" b="b"/>
              <a:pathLst>
                <a:path h="1">
                  <a:moveTo>
                    <a:pt x="0" y="1"/>
                  </a:moveTo>
                  <a:cubicBezTo>
                    <a:pt x="0" y="1"/>
                    <a:pt x="0" y="1"/>
                    <a:pt x="0" y="0"/>
                  </a:cubicBezTo>
                  <a:cubicBezTo>
                    <a:pt x="0" y="0"/>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lose/>
                </a:path>
              </a:pathLst>
            </a:custGeom>
            <a:solidFill>
              <a:srgbClr val="9E9E9E"/>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8"/>
            <p:cNvSpPr>
              <a:spLocks/>
            </p:cNvSpPr>
            <p:nvPr/>
          </p:nvSpPr>
          <p:spPr bwMode="auto">
            <a:xfrm>
              <a:off x="3154260" y="2575466"/>
              <a:ext cx="3053986" cy="1863669"/>
            </a:xfrm>
            <a:custGeom>
              <a:avLst/>
              <a:gdLst/>
              <a:ahLst/>
              <a:cxnLst>
                <a:cxn ang="0">
                  <a:pos x="396" y="10"/>
                </a:cxn>
                <a:cxn ang="0">
                  <a:pos x="487" y="42"/>
                </a:cxn>
                <a:cxn ang="0">
                  <a:pos x="554" y="92"/>
                </a:cxn>
                <a:cxn ang="0">
                  <a:pos x="589" y="156"/>
                </a:cxn>
                <a:cxn ang="0">
                  <a:pos x="582" y="229"/>
                </a:cxn>
                <a:cxn ang="0">
                  <a:pos x="524" y="297"/>
                </a:cxn>
                <a:cxn ang="0">
                  <a:pos x="426" y="344"/>
                </a:cxn>
                <a:cxn ang="0">
                  <a:pos x="302" y="362"/>
                </a:cxn>
                <a:cxn ang="0">
                  <a:pos x="174" y="346"/>
                </a:cxn>
                <a:cxn ang="0">
                  <a:pos x="71" y="298"/>
                </a:cxn>
                <a:cxn ang="0">
                  <a:pos x="15" y="233"/>
                </a:cxn>
                <a:cxn ang="0">
                  <a:pos x="4" y="162"/>
                </a:cxn>
                <a:cxn ang="0">
                  <a:pos x="38" y="96"/>
                </a:cxn>
                <a:cxn ang="0">
                  <a:pos x="106" y="43"/>
                </a:cxn>
                <a:cxn ang="0">
                  <a:pos x="194" y="12"/>
                </a:cxn>
                <a:cxn ang="0">
                  <a:pos x="293" y="0"/>
                </a:cxn>
                <a:cxn ang="0">
                  <a:pos x="396" y="10"/>
                </a:cxn>
              </a:cxnLst>
              <a:rect l="0" t="0" r="r" b="b"/>
              <a:pathLst>
                <a:path w="595" h="363">
                  <a:moveTo>
                    <a:pt x="396" y="10"/>
                  </a:moveTo>
                  <a:cubicBezTo>
                    <a:pt x="430" y="18"/>
                    <a:pt x="461" y="29"/>
                    <a:pt x="487" y="42"/>
                  </a:cubicBezTo>
                  <a:cubicBezTo>
                    <a:pt x="514" y="56"/>
                    <a:pt x="537" y="73"/>
                    <a:pt x="554" y="92"/>
                  </a:cubicBezTo>
                  <a:cubicBezTo>
                    <a:pt x="572" y="111"/>
                    <a:pt x="584" y="133"/>
                    <a:pt x="589" y="156"/>
                  </a:cubicBezTo>
                  <a:cubicBezTo>
                    <a:pt x="595" y="179"/>
                    <a:pt x="593" y="204"/>
                    <a:pt x="582" y="229"/>
                  </a:cubicBezTo>
                  <a:cubicBezTo>
                    <a:pt x="570" y="254"/>
                    <a:pt x="550" y="277"/>
                    <a:pt x="524" y="297"/>
                  </a:cubicBezTo>
                  <a:cubicBezTo>
                    <a:pt x="497" y="317"/>
                    <a:pt x="464" y="333"/>
                    <a:pt x="426" y="344"/>
                  </a:cubicBezTo>
                  <a:cubicBezTo>
                    <a:pt x="388" y="355"/>
                    <a:pt x="346" y="362"/>
                    <a:pt x="302" y="362"/>
                  </a:cubicBezTo>
                  <a:cubicBezTo>
                    <a:pt x="259" y="363"/>
                    <a:pt x="215" y="357"/>
                    <a:pt x="174" y="346"/>
                  </a:cubicBezTo>
                  <a:cubicBezTo>
                    <a:pt x="133" y="334"/>
                    <a:pt x="98" y="317"/>
                    <a:pt x="71" y="298"/>
                  </a:cubicBezTo>
                  <a:cubicBezTo>
                    <a:pt x="45" y="278"/>
                    <a:pt x="26" y="256"/>
                    <a:pt x="15" y="233"/>
                  </a:cubicBezTo>
                  <a:cubicBezTo>
                    <a:pt x="4" y="210"/>
                    <a:pt x="0" y="186"/>
                    <a:pt x="4" y="162"/>
                  </a:cubicBezTo>
                  <a:cubicBezTo>
                    <a:pt x="8" y="139"/>
                    <a:pt x="19" y="117"/>
                    <a:pt x="38" y="96"/>
                  </a:cubicBezTo>
                  <a:cubicBezTo>
                    <a:pt x="56" y="75"/>
                    <a:pt x="79" y="57"/>
                    <a:pt x="106" y="43"/>
                  </a:cubicBezTo>
                  <a:cubicBezTo>
                    <a:pt x="133" y="30"/>
                    <a:pt x="163" y="19"/>
                    <a:pt x="194" y="12"/>
                  </a:cubicBezTo>
                  <a:cubicBezTo>
                    <a:pt x="226" y="4"/>
                    <a:pt x="259" y="0"/>
                    <a:pt x="293" y="0"/>
                  </a:cubicBezTo>
                  <a:cubicBezTo>
                    <a:pt x="327" y="0"/>
                    <a:pt x="361" y="3"/>
                    <a:pt x="396" y="10"/>
                  </a:cubicBezTo>
                  <a:close/>
                </a:path>
              </a:pathLst>
            </a:custGeom>
            <a:solidFill>
              <a:srgbClr val="FF0000"/>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9"/>
            <p:cNvSpPr>
              <a:spLocks/>
            </p:cNvSpPr>
            <p:nvPr/>
          </p:nvSpPr>
          <p:spPr bwMode="auto">
            <a:xfrm>
              <a:off x="2991350" y="3583277"/>
              <a:ext cx="3216895" cy="1435765"/>
            </a:xfrm>
            <a:custGeom>
              <a:avLst/>
              <a:gdLst/>
              <a:ahLst/>
              <a:cxnLst>
                <a:cxn ang="0">
                  <a:pos x="627" y="0"/>
                </a:cxn>
                <a:cxn ang="0">
                  <a:pos x="615" y="98"/>
                </a:cxn>
                <a:cxn ang="0">
                  <a:pos x="614" y="107"/>
                </a:cxn>
                <a:cxn ang="0">
                  <a:pos x="612" y="116"/>
                </a:cxn>
                <a:cxn ang="0">
                  <a:pos x="609" y="125"/>
                </a:cxn>
                <a:cxn ang="0">
                  <a:pos x="605" y="134"/>
                </a:cxn>
                <a:cxn ang="0">
                  <a:pos x="547" y="208"/>
                </a:cxn>
                <a:cxn ang="0">
                  <a:pos x="446" y="260"/>
                </a:cxn>
                <a:cxn ang="0">
                  <a:pos x="320" y="280"/>
                </a:cxn>
                <a:cxn ang="0">
                  <a:pos x="188" y="262"/>
                </a:cxn>
                <a:cxn ang="0">
                  <a:pos x="118" y="232"/>
                </a:cxn>
                <a:cxn ang="0">
                  <a:pos x="65" y="193"/>
                </a:cxn>
                <a:cxn ang="0">
                  <a:pos x="31" y="149"/>
                </a:cxn>
                <a:cxn ang="0">
                  <a:pos x="15" y="102"/>
                </a:cxn>
                <a:cxn ang="0">
                  <a:pos x="15" y="102"/>
                </a:cxn>
                <a:cxn ang="0">
                  <a:pos x="0" y="4"/>
                </a:cxn>
                <a:cxn ang="0">
                  <a:pos x="16" y="51"/>
                </a:cxn>
                <a:cxn ang="0">
                  <a:pos x="52" y="94"/>
                </a:cxn>
                <a:cxn ang="0">
                  <a:pos x="107" y="133"/>
                </a:cxn>
                <a:cxn ang="0">
                  <a:pos x="180" y="162"/>
                </a:cxn>
                <a:cxn ang="0">
                  <a:pos x="318" y="180"/>
                </a:cxn>
                <a:cxn ang="0">
                  <a:pos x="451" y="160"/>
                </a:cxn>
                <a:cxn ang="0">
                  <a:pos x="556" y="109"/>
                </a:cxn>
                <a:cxn ang="0">
                  <a:pos x="617" y="36"/>
                </a:cxn>
                <a:cxn ang="0">
                  <a:pos x="621" y="27"/>
                </a:cxn>
                <a:cxn ang="0">
                  <a:pos x="624" y="18"/>
                </a:cxn>
                <a:cxn ang="0">
                  <a:pos x="626" y="9"/>
                </a:cxn>
                <a:cxn ang="0">
                  <a:pos x="627" y="0"/>
                </a:cxn>
              </a:cxnLst>
              <a:rect l="0" t="0" r="r" b="b"/>
              <a:pathLst>
                <a:path w="627" h="280">
                  <a:moveTo>
                    <a:pt x="627" y="0"/>
                  </a:moveTo>
                  <a:cubicBezTo>
                    <a:pt x="623" y="33"/>
                    <a:pt x="619" y="65"/>
                    <a:pt x="615" y="98"/>
                  </a:cubicBezTo>
                  <a:cubicBezTo>
                    <a:pt x="615" y="101"/>
                    <a:pt x="614" y="104"/>
                    <a:pt x="614" y="107"/>
                  </a:cubicBezTo>
                  <a:cubicBezTo>
                    <a:pt x="613" y="110"/>
                    <a:pt x="612" y="113"/>
                    <a:pt x="612" y="116"/>
                  </a:cubicBezTo>
                  <a:cubicBezTo>
                    <a:pt x="611" y="119"/>
                    <a:pt x="610" y="122"/>
                    <a:pt x="609" y="125"/>
                  </a:cubicBezTo>
                  <a:cubicBezTo>
                    <a:pt x="608" y="128"/>
                    <a:pt x="607" y="131"/>
                    <a:pt x="605" y="134"/>
                  </a:cubicBezTo>
                  <a:cubicBezTo>
                    <a:pt x="594" y="162"/>
                    <a:pt x="574" y="187"/>
                    <a:pt x="547" y="208"/>
                  </a:cubicBezTo>
                  <a:cubicBezTo>
                    <a:pt x="519" y="230"/>
                    <a:pt x="485" y="247"/>
                    <a:pt x="446" y="260"/>
                  </a:cubicBezTo>
                  <a:cubicBezTo>
                    <a:pt x="407" y="272"/>
                    <a:pt x="364" y="279"/>
                    <a:pt x="320" y="280"/>
                  </a:cubicBezTo>
                  <a:cubicBezTo>
                    <a:pt x="275" y="280"/>
                    <a:pt x="230" y="274"/>
                    <a:pt x="188" y="262"/>
                  </a:cubicBezTo>
                  <a:cubicBezTo>
                    <a:pt x="162" y="254"/>
                    <a:pt x="138" y="244"/>
                    <a:pt x="118" y="232"/>
                  </a:cubicBezTo>
                  <a:cubicBezTo>
                    <a:pt x="97" y="220"/>
                    <a:pt x="80" y="207"/>
                    <a:pt x="65" y="193"/>
                  </a:cubicBezTo>
                  <a:cubicBezTo>
                    <a:pt x="51" y="179"/>
                    <a:pt x="39" y="164"/>
                    <a:pt x="31" y="149"/>
                  </a:cubicBezTo>
                  <a:cubicBezTo>
                    <a:pt x="23" y="134"/>
                    <a:pt x="17" y="118"/>
                    <a:pt x="15" y="102"/>
                  </a:cubicBezTo>
                  <a:cubicBezTo>
                    <a:pt x="15" y="102"/>
                    <a:pt x="15" y="102"/>
                    <a:pt x="15" y="102"/>
                  </a:cubicBezTo>
                  <a:cubicBezTo>
                    <a:pt x="10" y="69"/>
                    <a:pt x="5" y="37"/>
                    <a:pt x="0" y="4"/>
                  </a:cubicBezTo>
                  <a:cubicBezTo>
                    <a:pt x="2" y="20"/>
                    <a:pt x="8" y="36"/>
                    <a:pt x="16" y="51"/>
                  </a:cubicBezTo>
                  <a:cubicBezTo>
                    <a:pt x="25" y="66"/>
                    <a:pt x="37" y="81"/>
                    <a:pt x="52" y="94"/>
                  </a:cubicBezTo>
                  <a:cubicBezTo>
                    <a:pt x="67" y="108"/>
                    <a:pt x="85" y="121"/>
                    <a:pt x="107" y="133"/>
                  </a:cubicBezTo>
                  <a:cubicBezTo>
                    <a:pt x="128" y="144"/>
                    <a:pt x="153" y="154"/>
                    <a:pt x="180" y="162"/>
                  </a:cubicBezTo>
                  <a:cubicBezTo>
                    <a:pt x="225" y="175"/>
                    <a:pt x="272" y="180"/>
                    <a:pt x="318" y="180"/>
                  </a:cubicBezTo>
                  <a:cubicBezTo>
                    <a:pt x="365" y="179"/>
                    <a:pt x="410" y="172"/>
                    <a:pt x="451" y="160"/>
                  </a:cubicBezTo>
                  <a:cubicBezTo>
                    <a:pt x="492" y="148"/>
                    <a:pt x="528" y="130"/>
                    <a:pt x="556" y="109"/>
                  </a:cubicBezTo>
                  <a:cubicBezTo>
                    <a:pt x="584" y="88"/>
                    <a:pt x="605" y="63"/>
                    <a:pt x="617" y="36"/>
                  </a:cubicBezTo>
                  <a:cubicBezTo>
                    <a:pt x="619" y="33"/>
                    <a:pt x="620" y="30"/>
                    <a:pt x="621" y="27"/>
                  </a:cubicBezTo>
                  <a:cubicBezTo>
                    <a:pt x="622" y="24"/>
                    <a:pt x="623" y="21"/>
                    <a:pt x="624" y="18"/>
                  </a:cubicBezTo>
                  <a:cubicBezTo>
                    <a:pt x="624" y="15"/>
                    <a:pt x="625" y="12"/>
                    <a:pt x="626" y="9"/>
                  </a:cubicBezTo>
                  <a:cubicBezTo>
                    <a:pt x="626" y="6"/>
                    <a:pt x="627" y="3"/>
                    <a:pt x="627" y="0"/>
                  </a:cubicBezTo>
                  <a:close/>
                </a:path>
              </a:pathLst>
            </a:custGeom>
            <a:gradFill flip="none" rotWithShape="1">
              <a:gsLst>
                <a:gs pos="0">
                  <a:schemeClr val="tx1">
                    <a:lumMod val="75000"/>
                  </a:schemeClr>
                </a:gs>
                <a:gs pos="50000">
                  <a:schemeClr val="bg1">
                    <a:lumMod val="50000"/>
                    <a:shade val="67500"/>
                    <a:satMod val="115000"/>
                  </a:schemeClr>
                </a:gs>
                <a:gs pos="100000">
                  <a:srgbClr val="4D4D4D"/>
                </a:gs>
              </a:gsLst>
              <a:lin ang="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10"/>
            <p:cNvSpPr>
              <a:spLocks noEditPoints="1"/>
            </p:cNvSpPr>
            <p:nvPr/>
          </p:nvSpPr>
          <p:spPr bwMode="auto">
            <a:xfrm>
              <a:off x="2971800" y="2514600"/>
              <a:ext cx="3258164" cy="1991824"/>
            </a:xfrm>
            <a:custGeom>
              <a:avLst/>
              <a:gdLst/>
              <a:ahLst/>
              <a:cxnLst>
                <a:cxn ang="0">
                  <a:pos x="629" y="165"/>
                </a:cxn>
                <a:cxn ang="0">
                  <a:pos x="519" y="45"/>
                </a:cxn>
                <a:cxn ang="0">
                  <a:pos x="313" y="0"/>
                </a:cxn>
                <a:cxn ang="0">
                  <a:pos x="115" y="46"/>
                </a:cxn>
                <a:cxn ang="0">
                  <a:pos x="5" y="172"/>
                </a:cxn>
                <a:cxn ang="0">
                  <a:pos x="74" y="318"/>
                </a:cxn>
                <a:cxn ang="0">
                  <a:pos x="322" y="388"/>
                </a:cxn>
                <a:cxn ang="0">
                  <a:pos x="560" y="317"/>
                </a:cxn>
                <a:cxn ang="0">
                  <a:pos x="592" y="255"/>
                </a:cxn>
                <a:cxn ang="0">
                  <a:pos x="572" y="281"/>
                </a:cxn>
                <a:cxn ang="0">
                  <a:pos x="545" y="305"/>
                </a:cxn>
                <a:cxn ang="0">
                  <a:pos x="323" y="370"/>
                </a:cxn>
                <a:cxn ang="0">
                  <a:pos x="158" y="341"/>
                </a:cxn>
                <a:cxn ang="0">
                  <a:pos x="103" y="313"/>
                </a:cxn>
                <a:cxn ang="0">
                  <a:pos x="83" y="298"/>
                </a:cxn>
                <a:cxn ang="0">
                  <a:pos x="36" y="241"/>
                </a:cxn>
                <a:cxn ang="0">
                  <a:pos x="24" y="192"/>
                </a:cxn>
                <a:cxn ang="0">
                  <a:pos x="33" y="145"/>
                </a:cxn>
                <a:cxn ang="0">
                  <a:pos x="62" y="100"/>
                </a:cxn>
                <a:cxn ang="0">
                  <a:pos x="81" y="82"/>
                </a:cxn>
                <a:cxn ang="0">
                  <a:pos x="99" y="69"/>
                </a:cxn>
                <a:cxn ang="0">
                  <a:pos x="117" y="57"/>
                </a:cxn>
                <a:cxn ang="0">
                  <a:pos x="215" y="20"/>
                </a:cxn>
                <a:cxn ang="0">
                  <a:pos x="327" y="8"/>
                </a:cxn>
                <a:cxn ang="0">
                  <a:pos x="365" y="10"/>
                </a:cxn>
                <a:cxn ang="0">
                  <a:pos x="417" y="18"/>
                </a:cxn>
                <a:cxn ang="0">
                  <a:pos x="449" y="27"/>
                </a:cxn>
                <a:cxn ang="0">
                  <a:pos x="472" y="34"/>
                </a:cxn>
                <a:cxn ang="0">
                  <a:pos x="483" y="39"/>
                </a:cxn>
                <a:cxn ang="0">
                  <a:pos x="523" y="58"/>
                </a:cxn>
                <a:cxn ang="0">
                  <a:pos x="565" y="90"/>
                </a:cxn>
                <a:cxn ang="0">
                  <a:pos x="593" y="123"/>
                </a:cxn>
                <a:cxn ang="0">
                  <a:pos x="609" y="218"/>
                </a:cxn>
                <a:cxn ang="0">
                  <a:pos x="600" y="241"/>
                </a:cxn>
              </a:cxnLst>
              <a:rect l="0" t="0" r="r" b="b"/>
              <a:pathLst>
                <a:path w="635" h="388">
                  <a:moveTo>
                    <a:pt x="621" y="244"/>
                  </a:moveTo>
                  <a:cubicBezTo>
                    <a:pt x="633" y="217"/>
                    <a:pt x="635" y="191"/>
                    <a:pt x="629" y="165"/>
                  </a:cubicBezTo>
                  <a:cubicBezTo>
                    <a:pt x="623" y="141"/>
                    <a:pt x="610" y="118"/>
                    <a:pt x="591" y="98"/>
                  </a:cubicBezTo>
                  <a:cubicBezTo>
                    <a:pt x="572" y="77"/>
                    <a:pt x="548" y="60"/>
                    <a:pt x="519" y="45"/>
                  </a:cubicBezTo>
                  <a:cubicBezTo>
                    <a:pt x="491" y="30"/>
                    <a:pt x="458" y="19"/>
                    <a:pt x="421" y="11"/>
                  </a:cubicBezTo>
                  <a:cubicBezTo>
                    <a:pt x="385" y="3"/>
                    <a:pt x="348" y="0"/>
                    <a:pt x="313" y="0"/>
                  </a:cubicBezTo>
                  <a:cubicBezTo>
                    <a:pt x="277" y="1"/>
                    <a:pt x="241" y="5"/>
                    <a:pt x="208" y="12"/>
                  </a:cubicBezTo>
                  <a:cubicBezTo>
                    <a:pt x="174" y="20"/>
                    <a:pt x="143" y="31"/>
                    <a:pt x="115" y="46"/>
                  </a:cubicBezTo>
                  <a:cubicBezTo>
                    <a:pt x="86" y="61"/>
                    <a:pt x="61" y="79"/>
                    <a:pt x="41" y="101"/>
                  </a:cubicBezTo>
                  <a:cubicBezTo>
                    <a:pt x="21" y="124"/>
                    <a:pt x="9" y="148"/>
                    <a:pt x="5" y="172"/>
                  </a:cubicBezTo>
                  <a:cubicBezTo>
                    <a:pt x="0" y="198"/>
                    <a:pt x="3" y="223"/>
                    <a:pt x="15" y="248"/>
                  </a:cubicBezTo>
                  <a:cubicBezTo>
                    <a:pt x="26" y="273"/>
                    <a:pt x="46" y="297"/>
                    <a:pt x="74" y="318"/>
                  </a:cubicBezTo>
                  <a:cubicBezTo>
                    <a:pt x="103" y="339"/>
                    <a:pt x="140" y="357"/>
                    <a:pt x="184" y="370"/>
                  </a:cubicBezTo>
                  <a:cubicBezTo>
                    <a:pt x="229" y="383"/>
                    <a:pt x="276" y="388"/>
                    <a:pt x="322" y="388"/>
                  </a:cubicBezTo>
                  <a:cubicBezTo>
                    <a:pt x="369" y="387"/>
                    <a:pt x="414" y="380"/>
                    <a:pt x="455" y="368"/>
                  </a:cubicBezTo>
                  <a:cubicBezTo>
                    <a:pt x="496" y="356"/>
                    <a:pt x="532" y="338"/>
                    <a:pt x="560" y="317"/>
                  </a:cubicBezTo>
                  <a:cubicBezTo>
                    <a:pt x="588" y="296"/>
                    <a:pt x="609" y="271"/>
                    <a:pt x="621" y="244"/>
                  </a:cubicBezTo>
                  <a:close/>
                  <a:moveTo>
                    <a:pt x="592" y="255"/>
                  </a:moveTo>
                  <a:cubicBezTo>
                    <a:pt x="589" y="261"/>
                    <a:pt x="584" y="267"/>
                    <a:pt x="579" y="273"/>
                  </a:cubicBezTo>
                  <a:cubicBezTo>
                    <a:pt x="577" y="276"/>
                    <a:pt x="574" y="279"/>
                    <a:pt x="572" y="281"/>
                  </a:cubicBezTo>
                  <a:cubicBezTo>
                    <a:pt x="570" y="283"/>
                    <a:pt x="569" y="284"/>
                    <a:pt x="568" y="285"/>
                  </a:cubicBezTo>
                  <a:cubicBezTo>
                    <a:pt x="561" y="292"/>
                    <a:pt x="553" y="299"/>
                    <a:pt x="545" y="305"/>
                  </a:cubicBezTo>
                  <a:cubicBezTo>
                    <a:pt x="518" y="325"/>
                    <a:pt x="485" y="341"/>
                    <a:pt x="447" y="352"/>
                  </a:cubicBezTo>
                  <a:cubicBezTo>
                    <a:pt x="409" y="363"/>
                    <a:pt x="367" y="370"/>
                    <a:pt x="323" y="370"/>
                  </a:cubicBezTo>
                  <a:cubicBezTo>
                    <a:pt x="280" y="371"/>
                    <a:pt x="236" y="365"/>
                    <a:pt x="195" y="354"/>
                  </a:cubicBezTo>
                  <a:cubicBezTo>
                    <a:pt x="182" y="350"/>
                    <a:pt x="170" y="346"/>
                    <a:pt x="158" y="341"/>
                  </a:cubicBezTo>
                  <a:cubicBezTo>
                    <a:pt x="151" y="339"/>
                    <a:pt x="145" y="336"/>
                    <a:pt x="138" y="333"/>
                  </a:cubicBezTo>
                  <a:cubicBezTo>
                    <a:pt x="125" y="327"/>
                    <a:pt x="114" y="320"/>
                    <a:pt x="103" y="313"/>
                  </a:cubicBezTo>
                  <a:cubicBezTo>
                    <a:pt x="99" y="310"/>
                    <a:pt x="96" y="308"/>
                    <a:pt x="92" y="306"/>
                  </a:cubicBezTo>
                  <a:cubicBezTo>
                    <a:pt x="89" y="303"/>
                    <a:pt x="86" y="301"/>
                    <a:pt x="83" y="298"/>
                  </a:cubicBezTo>
                  <a:cubicBezTo>
                    <a:pt x="80" y="296"/>
                    <a:pt x="77" y="293"/>
                    <a:pt x="74" y="291"/>
                  </a:cubicBezTo>
                  <a:cubicBezTo>
                    <a:pt x="57" y="275"/>
                    <a:pt x="44" y="258"/>
                    <a:pt x="36" y="241"/>
                  </a:cubicBezTo>
                  <a:cubicBezTo>
                    <a:pt x="30" y="228"/>
                    <a:pt x="26" y="215"/>
                    <a:pt x="24" y="201"/>
                  </a:cubicBezTo>
                  <a:cubicBezTo>
                    <a:pt x="24" y="198"/>
                    <a:pt x="24" y="195"/>
                    <a:pt x="24" y="192"/>
                  </a:cubicBezTo>
                  <a:cubicBezTo>
                    <a:pt x="24" y="185"/>
                    <a:pt x="24" y="178"/>
                    <a:pt x="25" y="170"/>
                  </a:cubicBezTo>
                  <a:cubicBezTo>
                    <a:pt x="27" y="162"/>
                    <a:pt x="29" y="153"/>
                    <a:pt x="33" y="145"/>
                  </a:cubicBezTo>
                  <a:cubicBezTo>
                    <a:pt x="39" y="131"/>
                    <a:pt x="47" y="117"/>
                    <a:pt x="59" y="104"/>
                  </a:cubicBezTo>
                  <a:cubicBezTo>
                    <a:pt x="60" y="102"/>
                    <a:pt x="61" y="101"/>
                    <a:pt x="62" y="100"/>
                  </a:cubicBezTo>
                  <a:cubicBezTo>
                    <a:pt x="66" y="96"/>
                    <a:pt x="70" y="92"/>
                    <a:pt x="73" y="89"/>
                  </a:cubicBezTo>
                  <a:cubicBezTo>
                    <a:pt x="76" y="86"/>
                    <a:pt x="79" y="84"/>
                    <a:pt x="81" y="82"/>
                  </a:cubicBezTo>
                  <a:cubicBezTo>
                    <a:pt x="84" y="79"/>
                    <a:pt x="87" y="77"/>
                    <a:pt x="90" y="75"/>
                  </a:cubicBezTo>
                  <a:cubicBezTo>
                    <a:pt x="93" y="73"/>
                    <a:pt x="96" y="71"/>
                    <a:pt x="99" y="69"/>
                  </a:cubicBezTo>
                  <a:cubicBezTo>
                    <a:pt x="103" y="66"/>
                    <a:pt x="108" y="63"/>
                    <a:pt x="113" y="60"/>
                  </a:cubicBezTo>
                  <a:cubicBezTo>
                    <a:pt x="114" y="59"/>
                    <a:pt x="116" y="58"/>
                    <a:pt x="117" y="57"/>
                  </a:cubicBezTo>
                  <a:cubicBezTo>
                    <a:pt x="121" y="55"/>
                    <a:pt x="124" y="53"/>
                    <a:pt x="127" y="51"/>
                  </a:cubicBezTo>
                  <a:cubicBezTo>
                    <a:pt x="154" y="38"/>
                    <a:pt x="184" y="27"/>
                    <a:pt x="215" y="20"/>
                  </a:cubicBezTo>
                  <a:cubicBezTo>
                    <a:pt x="247" y="12"/>
                    <a:pt x="280" y="8"/>
                    <a:pt x="314" y="8"/>
                  </a:cubicBezTo>
                  <a:cubicBezTo>
                    <a:pt x="318" y="8"/>
                    <a:pt x="322" y="8"/>
                    <a:pt x="327" y="8"/>
                  </a:cubicBezTo>
                  <a:cubicBezTo>
                    <a:pt x="337" y="8"/>
                    <a:pt x="348" y="9"/>
                    <a:pt x="359" y="10"/>
                  </a:cubicBezTo>
                  <a:cubicBezTo>
                    <a:pt x="361" y="10"/>
                    <a:pt x="363" y="10"/>
                    <a:pt x="365" y="10"/>
                  </a:cubicBezTo>
                  <a:cubicBezTo>
                    <a:pt x="369" y="11"/>
                    <a:pt x="374" y="11"/>
                    <a:pt x="378" y="12"/>
                  </a:cubicBezTo>
                  <a:cubicBezTo>
                    <a:pt x="391" y="13"/>
                    <a:pt x="404" y="15"/>
                    <a:pt x="417" y="18"/>
                  </a:cubicBezTo>
                  <a:cubicBezTo>
                    <a:pt x="427" y="20"/>
                    <a:pt x="437" y="23"/>
                    <a:pt x="446" y="26"/>
                  </a:cubicBezTo>
                  <a:cubicBezTo>
                    <a:pt x="447" y="26"/>
                    <a:pt x="448" y="26"/>
                    <a:pt x="449" y="27"/>
                  </a:cubicBezTo>
                  <a:cubicBezTo>
                    <a:pt x="454" y="28"/>
                    <a:pt x="459" y="30"/>
                    <a:pt x="464" y="31"/>
                  </a:cubicBezTo>
                  <a:cubicBezTo>
                    <a:pt x="467" y="32"/>
                    <a:pt x="469" y="33"/>
                    <a:pt x="472" y="34"/>
                  </a:cubicBezTo>
                  <a:cubicBezTo>
                    <a:pt x="475" y="35"/>
                    <a:pt x="478" y="37"/>
                    <a:pt x="481" y="38"/>
                  </a:cubicBezTo>
                  <a:cubicBezTo>
                    <a:pt x="482" y="38"/>
                    <a:pt x="482" y="38"/>
                    <a:pt x="483" y="39"/>
                  </a:cubicBezTo>
                  <a:cubicBezTo>
                    <a:pt x="492" y="42"/>
                    <a:pt x="500" y="46"/>
                    <a:pt x="508" y="50"/>
                  </a:cubicBezTo>
                  <a:cubicBezTo>
                    <a:pt x="513" y="53"/>
                    <a:pt x="518" y="56"/>
                    <a:pt x="523" y="58"/>
                  </a:cubicBezTo>
                  <a:cubicBezTo>
                    <a:pt x="525" y="59"/>
                    <a:pt x="526" y="60"/>
                    <a:pt x="528" y="61"/>
                  </a:cubicBezTo>
                  <a:cubicBezTo>
                    <a:pt x="542" y="70"/>
                    <a:pt x="554" y="79"/>
                    <a:pt x="565" y="90"/>
                  </a:cubicBezTo>
                  <a:cubicBezTo>
                    <a:pt x="569" y="93"/>
                    <a:pt x="572" y="97"/>
                    <a:pt x="575" y="100"/>
                  </a:cubicBezTo>
                  <a:cubicBezTo>
                    <a:pt x="582" y="107"/>
                    <a:pt x="588" y="115"/>
                    <a:pt x="593" y="123"/>
                  </a:cubicBezTo>
                  <a:cubicBezTo>
                    <a:pt x="601" y="136"/>
                    <a:pt x="607" y="150"/>
                    <a:pt x="610" y="164"/>
                  </a:cubicBezTo>
                  <a:cubicBezTo>
                    <a:pt x="614" y="181"/>
                    <a:pt x="614" y="200"/>
                    <a:pt x="609" y="218"/>
                  </a:cubicBezTo>
                  <a:cubicBezTo>
                    <a:pt x="608" y="224"/>
                    <a:pt x="605" y="231"/>
                    <a:pt x="603" y="237"/>
                  </a:cubicBezTo>
                  <a:cubicBezTo>
                    <a:pt x="602" y="238"/>
                    <a:pt x="601" y="240"/>
                    <a:pt x="600" y="241"/>
                  </a:cubicBezTo>
                  <a:cubicBezTo>
                    <a:pt x="598" y="246"/>
                    <a:pt x="595" y="251"/>
                    <a:pt x="592" y="255"/>
                  </a:cubicBezTo>
                  <a:close/>
                </a:path>
              </a:pathLst>
            </a:custGeom>
            <a:gradFill flip="none" rotWithShape="1">
              <a:gsLst>
                <a:gs pos="0">
                  <a:srgbClr val="4D4D4D"/>
                </a:gs>
                <a:gs pos="50000">
                  <a:schemeClr val="bg1">
                    <a:lumMod val="75000"/>
                    <a:shade val="67500"/>
                    <a:satMod val="115000"/>
                  </a:schemeClr>
                </a:gs>
                <a:gs pos="100000">
                  <a:schemeClr val="bg1">
                    <a:lumMod val="85000"/>
                  </a:schemeClr>
                </a:gs>
              </a:gsLst>
              <a:lin ang="270000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11"/>
            <p:cNvSpPr>
              <a:spLocks/>
            </p:cNvSpPr>
            <p:nvPr/>
          </p:nvSpPr>
          <p:spPr bwMode="auto">
            <a:xfrm>
              <a:off x="3499623" y="3998150"/>
              <a:ext cx="2508787" cy="508273"/>
            </a:xfrm>
            <a:custGeom>
              <a:avLst/>
              <a:gdLst/>
              <a:ahLst/>
              <a:cxnLst>
                <a:cxn ang="0">
                  <a:pos x="474" y="12"/>
                </a:cxn>
                <a:cxn ang="0">
                  <a:pos x="366" y="69"/>
                </a:cxn>
                <a:cxn ang="0">
                  <a:pos x="228" y="94"/>
                </a:cxn>
                <a:cxn ang="0">
                  <a:pos x="84" y="80"/>
                </a:cxn>
                <a:cxn ang="0">
                  <a:pos x="0" y="47"/>
                </a:cxn>
                <a:cxn ang="0">
                  <a:pos x="81" y="81"/>
                </a:cxn>
                <a:cxn ang="0">
                  <a:pos x="219" y="99"/>
                </a:cxn>
                <a:cxn ang="0">
                  <a:pos x="352" y="79"/>
                </a:cxn>
                <a:cxn ang="0">
                  <a:pos x="457" y="28"/>
                </a:cxn>
                <a:cxn ang="0">
                  <a:pos x="489" y="0"/>
                </a:cxn>
                <a:cxn ang="0">
                  <a:pos x="474" y="12"/>
                </a:cxn>
              </a:cxnLst>
              <a:rect l="0" t="0" r="r" b="b"/>
              <a:pathLst>
                <a:path w="489" h="99">
                  <a:moveTo>
                    <a:pt x="474" y="12"/>
                  </a:moveTo>
                  <a:cubicBezTo>
                    <a:pt x="445" y="36"/>
                    <a:pt x="408" y="55"/>
                    <a:pt x="366" y="69"/>
                  </a:cubicBezTo>
                  <a:cubicBezTo>
                    <a:pt x="324" y="83"/>
                    <a:pt x="277" y="92"/>
                    <a:pt x="228" y="94"/>
                  </a:cubicBezTo>
                  <a:cubicBezTo>
                    <a:pt x="180" y="96"/>
                    <a:pt x="131" y="92"/>
                    <a:pt x="84" y="80"/>
                  </a:cubicBezTo>
                  <a:cubicBezTo>
                    <a:pt x="53" y="71"/>
                    <a:pt x="24" y="60"/>
                    <a:pt x="0" y="47"/>
                  </a:cubicBezTo>
                  <a:cubicBezTo>
                    <a:pt x="23" y="61"/>
                    <a:pt x="50" y="72"/>
                    <a:pt x="81" y="81"/>
                  </a:cubicBezTo>
                  <a:cubicBezTo>
                    <a:pt x="126" y="94"/>
                    <a:pt x="173" y="99"/>
                    <a:pt x="219" y="99"/>
                  </a:cubicBezTo>
                  <a:cubicBezTo>
                    <a:pt x="266" y="98"/>
                    <a:pt x="311" y="91"/>
                    <a:pt x="352" y="79"/>
                  </a:cubicBezTo>
                  <a:cubicBezTo>
                    <a:pt x="393" y="67"/>
                    <a:pt x="429" y="49"/>
                    <a:pt x="457" y="28"/>
                  </a:cubicBezTo>
                  <a:cubicBezTo>
                    <a:pt x="469" y="19"/>
                    <a:pt x="480" y="10"/>
                    <a:pt x="489" y="0"/>
                  </a:cubicBezTo>
                  <a:cubicBezTo>
                    <a:pt x="484" y="4"/>
                    <a:pt x="479" y="8"/>
                    <a:pt x="474" y="12"/>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 name="Freeform 12"/>
            <p:cNvSpPr>
              <a:spLocks/>
            </p:cNvSpPr>
            <p:nvPr/>
          </p:nvSpPr>
          <p:spPr bwMode="auto">
            <a:xfrm>
              <a:off x="3173807" y="2694884"/>
              <a:ext cx="2417558" cy="1303265"/>
            </a:xfrm>
            <a:custGeom>
              <a:avLst/>
              <a:gdLst/>
              <a:ahLst/>
              <a:cxnLst>
                <a:cxn ang="0">
                  <a:pos x="7" y="534"/>
                </a:cxn>
                <a:cxn ang="0">
                  <a:pos x="1089" y="0"/>
                </a:cxn>
                <a:cxn ang="0">
                  <a:pos x="1113" y="24"/>
                </a:cxn>
                <a:cxn ang="0">
                  <a:pos x="0" y="600"/>
                </a:cxn>
                <a:cxn ang="0">
                  <a:pos x="7" y="534"/>
                </a:cxn>
              </a:cxnLst>
              <a:rect l="0" t="0" r="r" b="b"/>
              <a:pathLst>
                <a:path w="1113" h="600">
                  <a:moveTo>
                    <a:pt x="7" y="534"/>
                  </a:moveTo>
                  <a:lnTo>
                    <a:pt x="1089" y="0"/>
                  </a:lnTo>
                  <a:lnTo>
                    <a:pt x="1113" y="24"/>
                  </a:lnTo>
                  <a:lnTo>
                    <a:pt x="0" y="600"/>
                  </a:lnTo>
                  <a:lnTo>
                    <a:pt x="7" y="534"/>
                  </a:lnTo>
                  <a:close/>
                </a:path>
              </a:pathLst>
            </a:custGeom>
            <a:solidFill>
              <a:srgbClr val="FF0000"/>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89" name="Rectangle 87"/>
          <p:cNvSpPr/>
          <p:nvPr/>
        </p:nvSpPr>
        <p:spPr>
          <a:xfrm>
            <a:off x="5105400" y="1526142"/>
            <a:ext cx="3733800" cy="457200"/>
          </a:xfrm>
          <a:prstGeom prst="rect">
            <a:avLst/>
          </a:prstGeom>
          <a:gradFill flip="none" rotWithShape="1">
            <a:gsLst>
              <a:gs pos="0">
                <a:schemeClr val="accent1">
                  <a:lumMod val="75000"/>
                  <a:shade val="30000"/>
                  <a:satMod val="115000"/>
                  <a:alpha val="0"/>
                </a:schemeClr>
              </a:gs>
              <a:gs pos="50000">
                <a:schemeClr val="accent1">
                  <a:lumMod val="75000"/>
                  <a:shade val="67500"/>
                  <a:satMod val="115000"/>
                  <a:alpha val="57000"/>
                </a:schemeClr>
              </a:gs>
              <a:gs pos="100000">
                <a:schemeClr val="accent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90" name="Rectangle 89"/>
          <p:cNvSpPr/>
          <p:nvPr/>
        </p:nvSpPr>
        <p:spPr>
          <a:xfrm flipH="1">
            <a:off x="457200" y="1541289"/>
            <a:ext cx="4202724" cy="457200"/>
          </a:xfrm>
          <a:prstGeom prst="rect">
            <a:avLst/>
          </a:prstGeom>
          <a:gradFill flip="none" rotWithShape="1">
            <a:gsLst>
              <a:gs pos="0">
                <a:schemeClr val="accent5">
                  <a:shade val="30000"/>
                  <a:satMod val="115000"/>
                  <a:alpha val="0"/>
                </a:schemeClr>
              </a:gs>
              <a:gs pos="50000">
                <a:schemeClr val="accent5">
                  <a:shade val="67500"/>
                  <a:satMod val="115000"/>
                  <a:alpha val="51000"/>
                </a:schemeClr>
              </a:gs>
              <a:gs pos="100000">
                <a:schemeClr val="accent5">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p:cNvSpPr/>
          <p:nvPr/>
        </p:nvSpPr>
        <p:spPr>
          <a:xfrm>
            <a:off x="5105400" y="1552243"/>
            <a:ext cx="3581400" cy="400110"/>
          </a:xfrm>
          <a:prstGeom prst="rect">
            <a:avLst/>
          </a:prstGeom>
        </p:spPr>
        <p:txBody>
          <a:bodyPr wrap="square">
            <a:spAutoFit/>
          </a:bodyPr>
          <a:lstStyle/>
          <a:p>
            <a:pPr algn="ctr" fontAlgn="auto">
              <a:spcBef>
                <a:spcPts val="0"/>
              </a:spcBef>
              <a:spcAft>
                <a:spcPts val="0"/>
              </a:spcAft>
              <a:defRPr/>
            </a:pPr>
            <a:r>
              <a:rPr lang="he-IL" altLang="ko-KR" sz="2000" b="1" kern="0" dirty="0">
                <a:ea typeface="굴림" charset="-127"/>
              </a:rPr>
              <a:t>גורמים המעודדים פניה לעזרה:</a:t>
            </a:r>
            <a:endParaRPr lang="en-US" altLang="ko-KR" sz="2000" b="1" kern="0" dirty="0">
              <a:ea typeface="굴림" charset="-127"/>
              <a:cs typeface="Arial" pitchFamily="34" charset="0"/>
            </a:endParaRPr>
          </a:p>
        </p:txBody>
      </p:sp>
      <p:sp>
        <p:nvSpPr>
          <p:cNvPr id="92" name="Rectangle 91"/>
          <p:cNvSpPr/>
          <p:nvPr/>
        </p:nvSpPr>
        <p:spPr>
          <a:xfrm>
            <a:off x="609600" y="1535986"/>
            <a:ext cx="4201093" cy="400110"/>
          </a:xfrm>
          <a:prstGeom prst="rect">
            <a:avLst/>
          </a:prstGeom>
        </p:spPr>
        <p:txBody>
          <a:bodyPr wrap="square">
            <a:spAutoFit/>
          </a:bodyPr>
          <a:lstStyle/>
          <a:p>
            <a:pPr algn="ctr" fontAlgn="auto">
              <a:spcBef>
                <a:spcPts val="0"/>
              </a:spcBef>
              <a:spcAft>
                <a:spcPts val="0"/>
              </a:spcAft>
              <a:defRPr/>
            </a:pPr>
            <a:r>
              <a:rPr lang="he-IL" altLang="ko-KR" sz="2000" b="1" kern="0" dirty="0">
                <a:ea typeface="굴림" charset="-127"/>
              </a:rPr>
              <a:t>גורמים המהווים חסמים לפנייה לעזרה:</a:t>
            </a:r>
          </a:p>
        </p:txBody>
      </p:sp>
      <p:sp>
        <p:nvSpPr>
          <p:cNvPr id="93" name="Rectangle 92"/>
          <p:cNvSpPr/>
          <p:nvPr/>
        </p:nvSpPr>
        <p:spPr>
          <a:xfrm>
            <a:off x="482600" y="2104090"/>
            <a:ext cx="4114800" cy="1569660"/>
          </a:xfrm>
          <a:prstGeom prst="rect">
            <a:avLst/>
          </a:prstGeom>
        </p:spPr>
        <p:txBody>
          <a:bodyPr wrap="square">
            <a:spAutoFit/>
          </a:bodyPr>
          <a:lstStyle/>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חוסר מודעות למי לפנות ולמה לצפות מתהליך העזרה</a:t>
            </a:r>
          </a:p>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אי זמינות</a:t>
            </a:r>
          </a:p>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קונפליקט בין תפקידי המורה</a:t>
            </a:r>
          </a:p>
        </p:txBody>
      </p:sp>
      <p:sp>
        <p:nvSpPr>
          <p:cNvPr id="97" name="Rectangle 92"/>
          <p:cNvSpPr/>
          <p:nvPr/>
        </p:nvSpPr>
        <p:spPr>
          <a:xfrm>
            <a:off x="4798183" y="2242589"/>
            <a:ext cx="4114800" cy="1569660"/>
          </a:xfrm>
          <a:prstGeom prst="rect">
            <a:avLst/>
          </a:prstGeom>
        </p:spPr>
        <p:txBody>
          <a:bodyPr wrap="square">
            <a:spAutoFit/>
          </a:bodyPr>
          <a:lstStyle/>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זמינות ופרואקטיביות</a:t>
            </a:r>
          </a:p>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חוסר שיפוטיות</a:t>
            </a:r>
          </a:p>
          <a:p>
            <a:pPr marL="285750" indent="-285750" algn="r" rtl="1" fontAlgn="auto">
              <a:spcBef>
                <a:spcPts val="0"/>
              </a:spcBef>
              <a:spcAft>
                <a:spcPts val="0"/>
              </a:spcAft>
              <a:buFont typeface="Wingdings" panose="05000000000000000000" pitchFamily="2" charset="2"/>
              <a:buChar char="§"/>
              <a:defRPr/>
            </a:pPr>
            <a:r>
              <a:rPr lang="he-IL" altLang="ko-KR" sz="2400" kern="0" dirty="0">
                <a:latin typeface="David" panose="020E0502060401010101" pitchFamily="34" charset="-79"/>
                <a:ea typeface="굴림" charset="-127"/>
              </a:rPr>
              <a:t>קשר חיובי וקרוב בין המורה לתלמיד</a:t>
            </a:r>
          </a:p>
        </p:txBody>
      </p:sp>
      <p:sp>
        <p:nvSpPr>
          <p:cNvPr id="98" name="TextBox 97"/>
          <p:cNvSpPr txBox="1"/>
          <p:nvPr/>
        </p:nvSpPr>
        <p:spPr>
          <a:xfrm>
            <a:off x="876353" y="4179076"/>
            <a:ext cx="2570922" cy="707886"/>
          </a:xfrm>
          <a:prstGeom prst="rect">
            <a:avLst/>
          </a:prstGeom>
          <a:noFill/>
        </p:spPr>
        <p:txBody>
          <a:bodyPr wrap="square" rtlCol="1">
            <a:spAutoFit/>
          </a:bodyPr>
          <a:lstStyle/>
          <a:p>
            <a:pPr algn="ctr"/>
            <a:r>
              <a:rPr lang="en-US" sz="4000" b="1" dirty="0">
                <a:solidFill>
                  <a:schemeClr val="bg1"/>
                </a:solidFill>
              </a:rPr>
              <a:t>Help</a:t>
            </a:r>
            <a:endParaRPr lang="he-IL" sz="4000" b="1" dirty="0">
              <a:solidFill>
                <a:schemeClr val="bg1"/>
              </a:solidFill>
            </a:endParaRPr>
          </a:p>
        </p:txBody>
      </p:sp>
    </p:spTree>
    <p:extLst>
      <p:ext uri="{BB962C8B-B14F-4D97-AF65-F5344CB8AC3E}">
        <p14:creationId xmlns:p14="http://schemas.microsoft.com/office/powerpoint/2010/main" val="27880671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17"/>
          <p:cNvSpPr/>
          <p:nvPr/>
        </p:nvSpPr>
        <p:spPr>
          <a:xfrm>
            <a:off x="381000" y="429905"/>
            <a:ext cx="8534400" cy="5754873"/>
          </a:xfrm>
          <a:prstGeom prst="rect">
            <a:avLst/>
          </a:prstGeom>
          <a:gradFill>
            <a:gsLst>
              <a:gs pos="81000">
                <a:schemeClr val="bg1"/>
              </a:gs>
              <a:gs pos="0">
                <a:schemeClr val="accent1"/>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031"/>
          <p:cNvGrpSpPr>
            <a:grpSpLocks noChangeAspect="1"/>
          </p:cNvGrpSpPr>
          <p:nvPr/>
        </p:nvGrpSpPr>
        <p:grpSpPr>
          <a:xfrm>
            <a:off x="5562600" y="1246530"/>
            <a:ext cx="2424294" cy="3554683"/>
            <a:chOff x="493776" y="1900676"/>
            <a:chExt cx="2325625" cy="3181102"/>
          </a:xfrm>
          <a:effectLst>
            <a:outerShdw blurRad="50800" dist="88900" dir="16800000" sy="23000" kx="-1200000" algn="bl" rotWithShape="0">
              <a:prstClr val="black">
                <a:alpha val="20000"/>
              </a:prstClr>
            </a:outerShdw>
          </a:effectLst>
        </p:grpSpPr>
        <p:grpSp>
          <p:nvGrpSpPr>
            <p:cNvPr id="14" name="Group 14"/>
            <p:cNvGrpSpPr/>
            <p:nvPr/>
          </p:nvGrpSpPr>
          <p:grpSpPr>
            <a:xfrm>
              <a:off x="1718882" y="1934343"/>
              <a:ext cx="1100519" cy="2937009"/>
              <a:chOff x="6948488" y="1839913"/>
              <a:chExt cx="762000" cy="2033588"/>
            </a:xfrm>
            <a:gradFill>
              <a:gsLst>
                <a:gs pos="1000">
                  <a:srgbClr val="7030A0"/>
                </a:gs>
                <a:gs pos="50000">
                  <a:srgbClr val="7030A0"/>
                </a:gs>
                <a:gs pos="100000">
                  <a:srgbClr val="2F195B"/>
                </a:gs>
              </a:gsLst>
              <a:lin ang="5400000" scaled="0"/>
            </a:gradFill>
          </p:grpSpPr>
          <p:sp>
            <p:nvSpPr>
              <p:cNvPr id="45" name="Freeform 7"/>
              <p:cNvSpPr>
                <a:spLocks/>
              </p:cNvSpPr>
              <p:nvPr/>
            </p:nvSpPr>
            <p:spPr bwMode="auto">
              <a:xfrm>
                <a:off x="6948488" y="2586038"/>
                <a:ext cx="327025" cy="330200"/>
              </a:xfrm>
              <a:custGeom>
                <a:avLst/>
                <a:gdLst/>
                <a:ahLst/>
                <a:cxnLst>
                  <a:cxn ang="0">
                    <a:pos x="87" y="26"/>
                  </a:cxn>
                  <a:cxn ang="0">
                    <a:pos x="65" y="88"/>
                  </a:cxn>
                  <a:cxn ang="0">
                    <a:pos x="42" y="81"/>
                  </a:cxn>
                  <a:cxn ang="0">
                    <a:pos x="42" y="81"/>
                  </a:cxn>
                  <a:cxn ang="0">
                    <a:pos x="22" y="71"/>
                  </a:cxn>
                  <a:cxn ang="0">
                    <a:pos x="22" y="72"/>
                  </a:cxn>
                  <a:cxn ang="0">
                    <a:pos x="12" y="67"/>
                  </a:cxn>
                  <a:cxn ang="0">
                    <a:pos x="1" y="61"/>
                  </a:cxn>
                  <a:cxn ang="0">
                    <a:pos x="1" y="61"/>
                  </a:cxn>
                  <a:cxn ang="0">
                    <a:pos x="0" y="60"/>
                  </a:cxn>
                  <a:cxn ang="0">
                    <a:pos x="17" y="15"/>
                  </a:cxn>
                  <a:cxn ang="0">
                    <a:pos x="22" y="0"/>
                  </a:cxn>
                  <a:cxn ang="0">
                    <a:pos x="87" y="26"/>
                  </a:cxn>
                </a:cxnLst>
                <a:rect l="0" t="0" r="r" b="b"/>
                <a:pathLst>
                  <a:path w="87" h="88">
                    <a:moveTo>
                      <a:pt x="87" y="26"/>
                    </a:moveTo>
                    <a:cubicBezTo>
                      <a:pt x="65" y="88"/>
                      <a:pt x="65" y="88"/>
                      <a:pt x="65" y="88"/>
                    </a:cubicBezTo>
                    <a:cubicBezTo>
                      <a:pt x="42" y="81"/>
                      <a:pt x="42" y="81"/>
                      <a:pt x="42" y="81"/>
                    </a:cubicBezTo>
                    <a:cubicBezTo>
                      <a:pt x="42" y="81"/>
                      <a:pt x="42" y="81"/>
                      <a:pt x="42" y="81"/>
                    </a:cubicBezTo>
                    <a:cubicBezTo>
                      <a:pt x="22" y="71"/>
                      <a:pt x="22" y="71"/>
                      <a:pt x="22" y="71"/>
                    </a:cubicBezTo>
                    <a:cubicBezTo>
                      <a:pt x="22" y="72"/>
                      <a:pt x="22" y="72"/>
                      <a:pt x="22" y="72"/>
                    </a:cubicBezTo>
                    <a:cubicBezTo>
                      <a:pt x="12" y="67"/>
                      <a:pt x="12" y="67"/>
                      <a:pt x="12" y="67"/>
                    </a:cubicBezTo>
                    <a:cubicBezTo>
                      <a:pt x="1" y="61"/>
                      <a:pt x="1" y="61"/>
                      <a:pt x="1" y="61"/>
                    </a:cubicBezTo>
                    <a:cubicBezTo>
                      <a:pt x="1" y="61"/>
                      <a:pt x="1" y="61"/>
                      <a:pt x="1" y="61"/>
                    </a:cubicBezTo>
                    <a:cubicBezTo>
                      <a:pt x="0" y="60"/>
                      <a:pt x="0" y="60"/>
                      <a:pt x="0" y="60"/>
                    </a:cubicBezTo>
                    <a:cubicBezTo>
                      <a:pt x="17" y="15"/>
                      <a:pt x="17" y="15"/>
                      <a:pt x="17" y="15"/>
                    </a:cubicBezTo>
                    <a:cubicBezTo>
                      <a:pt x="22" y="0"/>
                      <a:pt x="22" y="0"/>
                      <a:pt x="22" y="0"/>
                    </a:cubicBezTo>
                    <a:cubicBezTo>
                      <a:pt x="48" y="12"/>
                      <a:pt x="61" y="15"/>
                      <a:pt x="87"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8"/>
              <p:cNvSpPr>
                <a:spLocks noEditPoints="1"/>
              </p:cNvSpPr>
              <p:nvPr/>
            </p:nvSpPr>
            <p:spPr bwMode="auto">
              <a:xfrm>
                <a:off x="7031038" y="1839913"/>
                <a:ext cx="679450" cy="2033588"/>
              </a:xfrm>
              <a:custGeom>
                <a:avLst/>
                <a:gdLst/>
                <a:ahLst/>
                <a:cxnLst>
                  <a:cxn ang="0">
                    <a:pos x="46" y="181"/>
                  </a:cxn>
                  <a:cxn ang="0">
                    <a:pos x="35" y="217"/>
                  </a:cxn>
                  <a:cxn ang="0">
                    <a:pos x="16" y="258"/>
                  </a:cxn>
                  <a:cxn ang="0">
                    <a:pos x="22" y="268"/>
                  </a:cxn>
                  <a:cxn ang="0">
                    <a:pos x="28" y="282"/>
                  </a:cxn>
                  <a:cxn ang="0">
                    <a:pos x="23" y="286"/>
                  </a:cxn>
                  <a:cxn ang="0">
                    <a:pos x="18" y="281"/>
                  </a:cxn>
                  <a:cxn ang="0">
                    <a:pos x="15" y="283"/>
                  </a:cxn>
                  <a:cxn ang="0">
                    <a:pos x="8" y="282"/>
                  </a:cxn>
                  <a:cxn ang="0">
                    <a:pos x="5" y="277"/>
                  </a:cxn>
                  <a:cxn ang="0">
                    <a:pos x="0" y="261"/>
                  </a:cxn>
                  <a:cxn ang="0">
                    <a:pos x="8" y="209"/>
                  </a:cxn>
                  <a:cxn ang="0">
                    <a:pos x="15" y="187"/>
                  </a:cxn>
                  <a:cxn ang="0">
                    <a:pos x="19" y="164"/>
                  </a:cxn>
                  <a:cxn ang="0">
                    <a:pos x="40" y="103"/>
                  </a:cxn>
                  <a:cxn ang="0">
                    <a:pos x="88" y="77"/>
                  </a:cxn>
                  <a:cxn ang="0">
                    <a:pos x="71" y="70"/>
                  </a:cxn>
                  <a:cxn ang="0">
                    <a:pos x="73" y="39"/>
                  </a:cxn>
                  <a:cxn ang="0">
                    <a:pos x="100" y="7"/>
                  </a:cxn>
                  <a:cxn ang="0">
                    <a:pos x="131" y="65"/>
                  </a:cxn>
                  <a:cxn ang="0">
                    <a:pos x="127" y="73"/>
                  </a:cxn>
                  <a:cxn ang="0">
                    <a:pos x="115" y="77"/>
                  </a:cxn>
                  <a:cxn ang="0">
                    <a:pos x="123" y="89"/>
                  </a:cxn>
                  <a:cxn ang="0">
                    <a:pos x="163" y="117"/>
                  </a:cxn>
                  <a:cxn ang="0">
                    <a:pos x="145" y="232"/>
                  </a:cxn>
                  <a:cxn ang="0">
                    <a:pos x="148" y="294"/>
                  </a:cxn>
                  <a:cxn ang="0">
                    <a:pos x="135" y="375"/>
                  </a:cxn>
                  <a:cxn ang="0">
                    <a:pos x="125" y="492"/>
                  </a:cxn>
                  <a:cxn ang="0">
                    <a:pos x="138" y="537"/>
                  </a:cxn>
                  <a:cxn ang="0">
                    <a:pos x="108" y="522"/>
                  </a:cxn>
                  <a:cxn ang="0">
                    <a:pos x="102" y="511"/>
                  </a:cxn>
                  <a:cxn ang="0">
                    <a:pos x="102" y="416"/>
                  </a:cxn>
                  <a:cxn ang="0">
                    <a:pos x="95" y="379"/>
                  </a:cxn>
                  <a:cxn ang="0">
                    <a:pos x="94" y="497"/>
                  </a:cxn>
                  <a:cxn ang="0">
                    <a:pos x="88" y="540"/>
                  </a:cxn>
                  <a:cxn ang="0">
                    <a:pos x="76" y="482"/>
                  </a:cxn>
                  <a:cxn ang="0">
                    <a:pos x="62" y="378"/>
                  </a:cxn>
                  <a:cxn ang="0">
                    <a:pos x="48" y="295"/>
                  </a:cxn>
                  <a:cxn ang="0">
                    <a:pos x="36" y="285"/>
                  </a:cxn>
                  <a:cxn ang="0">
                    <a:pos x="65" y="225"/>
                  </a:cxn>
                  <a:cxn ang="0">
                    <a:pos x="51" y="154"/>
                  </a:cxn>
                  <a:cxn ang="0">
                    <a:pos x="137" y="203"/>
                  </a:cxn>
                  <a:cxn ang="0">
                    <a:pos x="150" y="184"/>
                  </a:cxn>
                  <a:cxn ang="0">
                    <a:pos x="142" y="157"/>
                  </a:cxn>
                </a:cxnLst>
                <a:rect l="0" t="0" r="r" b="b"/>
                <a:pathLst>
                  <a:path w="181" h="542">
                    <a:moveTo>
                      <a:pt x="51" y="154"/>
                    </a:moveTo>
                    <a:cubicBezTo>
                      <a:pt x="50" y="161"/>
                      <a:pt x="48" y="174"/>
                      <a:pt x="46" y="181"/>
                    </a:cubicBezTo>
                    <a:cubicBezTo>
                      <a:pt x="44" y="186"/>
                      <a:pt x="43" y="192"/>
                      <a:pt x="41" y="198"/>
                    </a:cubicBezTo>
                    <a:cubicBezTo>
                      <a:pt x="35" y="208"/>
                      <a:pt x="41" y="203"/>
                      <a:pt x="35" y="217"/>
                    </a:cubicBezTo>
                    <a:cubicBezTo>
                      <a:pt x="37" y="230"/>
                      <a:pt x="28" y="244"/>
                      <a:pt x="27" y="255"/>
                    </a:cubicBezTo>
                    <a:cubicBezTo>
                      <a:pt x="25" y="257"/>
                      <a:pt x="19" y="256"/>
                      <a:pt x="16" y="258"/>
                    </a:cubicBezTo>
                    <a:cubicBezTo>
                      <a:pt x="17" y="259"/>
                      <a:pt x="18" y="261"/>
                      <a:pt x="19" y="262"/>
                    </a:cubicBezTo>
                    <a:cubicBezTo>
                      <a:pt x="20" y="264"/>
                      <a:pt x="21" y="266"/>
                      <a:pt x="22" y="268"/>
                    </a:cubicBezTo>
                    <a:cubicBezTo>
                      <a:pt x="24" y="272"/>
                      <a:pt x="23" y="275"/>
                      <a:pt x="23" y="279"/>
                    </a:cubicBezTo>
                    <a:cubicBezTo>
                      <a:pt x="25" y="280"/>
                      <a:pt x="26" y="281"/>
                      <a:pt x="28" y="282"/>
                    </a:cubicBezTo>
                    <a:cubicBezTo>
                      <a:pt x="26" y="281"/>
                      <a:pt x="25" y="281"/>
                      <a:pt x="24" y="280"/>
                    </a:cubicBezTo>
                    <a:cubicBezTo>
                      <a:pt x="23" y="283"/>
                      <a:pt x="24" y="283"/>
                      <a:pt x="23" y="286"/>
                    </a:cubicBezTo>
                    <a:cubicBezTo>
                      <a:pt x="23" y="287"/>
                      <a:pt x="22" y="287"/>
                      <a:pt x="19" y="286"/>
                    </a:cubicBezTo>
                    <a:cubicBezTo>
                      <a:pt x="19" y="283"/>
                      <a:pt x="19" y="284"/>
                      <a:pt x="18" y="281"/>
                    </a:cubicBezTo>
                    <a:cubicBezTo>
                      <a:pt x="18" y="280"/>
                      <a:pt x="17" y="279"/>
                      <a:pt x="16" y="277"/>
                    </a:cubicBezTo>
                    <a:cubicBezTo>
                      <a:pt x="15" y="280"/>
                      <a:pt x="16" y="281"/>
                      <a:pt x="15" y="283"/>
                    </a:cubicBezTo>
                    <a:cubicBezTo>
                      <a:pt x="15" y="284"/>
                      <a:pt x="13" y="285"/>
                      <a:pt x="12" y="285"/>
                    </a:cubicBezTo>
                    <a:cubicBezTo>
                      <a:pt x="11" y="283"/>
                      <a:pt x="9" y="283"/>
                      <a:pt x="8" y="282"/>
                    </a:cubicBezTo>
                    <a:cubicBezTo>
                      <a:pt x="7" y="281"/>
                      <a:pt x="7" y="280"/>
                      <a:pt x="6" y="279"/>
                    </a:cubicBezTo>
                    <a:cubicBezTo>
                      <a:pt x="6" y="278"/>
                      <a:pt x="5" y="278"/>
                      <a:pt x="5" y="277"/>
                    </a:cubicBezTo>
                    <a:cubicBezTo>
                      <a:pt x="2" y="272"/>
                      <a:pt x="3" y="268"/>
                      <a:pt x="4" y="262"/>
                    </a:cubicBezTo>
                    <a:cubicBezTo>
                      <a:pt x="3" y="262"/>
                      <a:pt x="1" y="261"/>
                      <a:pt x="0" y="261"/>
                    </a:cubicBezTo>
                    <a:cubicBezTo>
                      <a:pt x="0" y="257"/>
                      <a:pt x="0" y="248"/>
                      <a:pt x="0" y="244"/>
                    </a:cubicBezTo>
                    <a:cubicBezTo>
                      <a:pt x="2" y="225"/>
                      <a:pt x="4" y="227"/>
                      <a:pt x="8" y="209"/>
                    </a:cubicBezTo>
                    <a:cubicBezTo>
                      <a:pt x="8" y="205"/>
                      <a:pt x="13" y="197"/>
                      <a:pt x="11" y="192"/>
                    </a:cubicBezTo>
                    <a:cubicBezTo>
                      <a:pt x="10" y="189"/>
                      <a:pt x="12" y="188"/>
                      <a:pt x="15" y="187"/>
                    </a:cubicBezTo>
                    <a:cubicBezTo>
                      <a:pt x="14" y="183"/>
                      <a:pt x="13" y="178"/>
                      <a:pt x="15" y="176"/>
                    </a:cubicBezTo>
                    <a:cubicBezTo>
                      <a:pt x="19" y="172"/>
                      <a:pt x="18" y="168"/>
                      <a:pt x="19" y="164"/>
                    </a:cubicBezTo>
                    <a:cubicBezTo>
                      <a:pt x="23" y="152"/>
                      <a:pt x="26" y="138"/>
                      <a:pt x="31" y="126"/>
                    </a:cubicBezTo>
                    <a:cubicBezTo>
                      <a:pt x="35" y="117"/>
                      <a:pt x="35" y="111"/>
                      <a:pt x="40" y="103"/>
                    </a:cubicBezTo>
                    <a:cubicBezTo>
                      <a:pt x="50" y="91"/>
                      <a:pt x="66" y="91"/>
                      <a:pt x="80" y="86"/>
                    </a:cubicBezTo>
                    <a:cubicBezTo>
                      <a:pt x="84" y="83"/>
                      <a:pt x="88" y="82"/>
                      <a:pt x="88" y="77"/>
                    </a:cubicBezTo>
                    <a:cubicBezTo>
                      <a:pt x="84" y="80"/>
                      <a:pt x="70" y="79"/>
                      <a:pt x="68" y="72"/>
                    </a:cubicBezTo>
                    <a:cubicBezTo>
                      <a:pt x="68" y="73"/>
                      <a:pt x="69" y="74"/>
                      <a:pt x="71" y="70"/>
                    </a:cubicBezTo>
                    <a:cubicBezTo>
                      <a:pt x="67" y="68"/>
                      <a:pt x="67" y="68"/>
                      <a:pt x="66" y="64"/>
                    </a:cubicBezTo>
                    <a:cubicBezTo>
                      <a:pt x="74" y="59"/>
                      <a:pt x="75" y="48"/>
                      <a:pt x="73" y="39"/>
                    </a:cubicBezTo>
                    <a:cubicBezTo>
                      <a:pt x="72" y="31"/>
                      <a:pt x="72" y="27"/>
                      <a:pt x="75" y="20"/>
                    </a:cubicBezTo>
                    <a:cubicBezTo>
                      <a:pt x="78" y="11"/>
                      <a:pt x="90" y="3"/>
                      <a:pt x="100" y="7"/>
                    </a:cubicBezTo>
                    <a:cubicBezTo>
                      <a:pt x="116" y="0"/>
                      <a:pt x="124" y="12"/>
                      <a:pt x="128" y="22"/>
                    </a:cubicBezTo>
                    <a:cubicBezTo>
                      <a:pt x="135" y="36"/>
                      <a:pt x="130" y="49"/>
                      <a:pt x="131" y="65"/>
                    </a:cubicBezTo>
                    <a:cubicBezTo>
                      <a:pt x="131" y="68"/>
                      <a:pt x="136" y="69"/>
                      <a:pt x="136" y="69"/>
                    </a:cubicBezTo>
                    <a:cubicBezTo>
                      <a:pt x="135" y="72"/>
                      <a:pt x="131" y="73"/>
                      <a:pt x="127" y="73"/>
                    </a:cubicBezTo>
                    <a:cubicBezTo>
                      <a:pt x="129" y="74"/>
                      <a:pt x="131" y="76"/>
                      <a:pt x="132" y="78"/>
                    </a:cubicBezTo>
                    <a:cubicBezTo>
                      <a:pt x="128" y="81"/>
                      <a:pt x="118" y="77"/>
                      <a:pt x="115" y="77"/>
                    </a:cubicBezTo>
                    <a:cubicBezTo>
                      <a:pt x="114" y="78"/>
                      <a:pt x="116" y="80"/>
                      <a:pt x="116" y="81"/>
                    </a:cubicBezTo>
                    <a:cubicBezTo>
                      <a:pt x="120" y="85"/>
                      <a:pt x="119" y="85"/>
                      <a:pt x="123" y="89"/>
                    </a:cubicBezTo>
                    <a:cubicBezTo>
                      <a:pt x="135" y="94"/>
                      <a:pt x="145" y="98"/>
                      <a:pt x="153" y="102"/>
                    </a:cubicBezTo>
                    <a:cubicBezTo>
                      <a:pt x="158" y="106"/>
                      <a:pt x="159" y="107"/>
                      <a:pt x="163" y="117"/>
                    </a:cubicBezTo>
                    <a:cubicBezTo>
                      <a:pt x="163" y="125"/>
                      <a:pt x="177" y="165"/>
                      <a:pt x="181" y="186"/>
                    </a:cubicBezTo>
                    <a:cubicBezTo>
                      <a:pt x="180" y="206"/>
                      <a:pt x="160" y="222"/>
                      <a:pt x="145" y="232"/>
                    </a:cubicBezTo>
                    <a:cubicBezTo>
                      <a:pt x="150" y="251"/>
                      <a:pt x="157" y="268"/>
                      <a:pt x="162" y="287"/>
                    </a:cubicBezTo>
                    <a:cubicBezTo>
                      <a:pt x="157" y="291"/>
                      <a:pt x="154" y="293"/>
                      <a:pt x="148" y="294"/>
                    </a:cubicBezTo>
                    <a:cubicBezTo>
                      <a:pt x="144" y="320"/>
                      <a:pt x="141" y="347"/>
                      <a:pt x="139" y="373"/>
                    </a:cubicBezTo>
                    <a:cubicBezTo>
                      <a:pt x="138" y="374"/>
                      <a:pt x="136" y="374"/>
                      <a:pt x="135" y="375"/>
                    </a:cubicBezTo>
                    <a:cubicBezTo>
                      <a:pt x="135" y="396"/>
                      <a:pt x="135" y="417"/>
                      <a:pt x="133" y="438"/>
                    </a:cubicBezTo>
                    <a:cubicBezTo>
                      <a:pt x="130" y="459"/>
                      <a:pt x="127" y="472"/>
                      <a:pt x="125" y="492"/>
                    </a:cubicBezTo>
                    <a:cubicBezTo>
                      <a:pt x="124" y="505"/>
                      <a:pt x="128" y="517"/>
                      <a:pt x="137" y="527"/>
                    </a:cubicBezTo>
                    <a:cubicBezTo>
                      <a:pt x="139" y="530"/>
                      <a:pt x="139" y="533"/>
                      <a:pt x="138" y="537"/>
                    </a:cubicBezTo>
                    <a:cubicBezTo>
                      <a:pt x="136" y="540"/>
                      <a:pt x="116" y="540"/>
                      <a:pt x="111" y="528"/>
                    </a:cubicBezTo>
                    <a:cubicBezTo>
                      <a:pt x="111" y="526"/>
                      <a:pt x="107" y="515"/>
                      <a:pt x="108" y="522"/>
                    </a:cubicBezTo>
                    <a:cubicBezTo>
                      <a:pt x="105" y="522"/>
                      <a:pt x="105" y="522"/>
                      <a:pt x="105" y="522"/>
                    </a:cubicBezTo>
                    <a:cubicBezTo>
                      <a:pt x="105" y="522"/>
                      <a:pt x="103" y="513"/>
                      <a:pt x="102" y="511"/>
                    </a:cubicBezTo>
                    <a:cubicBezTo>
                      <a:pt x="103" y="507"/>
                      <a:pt x="103" y="502"/>
                      <a:pt x="105" y="498"/>
                    </a:cubicBezTo>
                    <a:cubicBezTo>
                      <a:pt x="112" y="466"/>
                      <a:pt x="100" y="448"/>
                      <a:pt x="102" y="416"/>
                    </a:cubicBezTo>
                    <a:cubicBezTo>
                      <a:pt x="102" y="407"/>
                      <a:pt x="100" y="388"/>
                      <a:pt x="99" y="379"/>
                    </a:cubicBezTo>
                    <a:cubicBezTo>
                      <a:pt x="98" y="379"/>
                      <a:pt x="97" y="379"/>
                      <a:pt x="95" y="379"/>
                    </a:cubicBezTo>
                    <a:cubicBezTo>
                      <a:pt x="93" y="407"/>
                      <a:pt x="93" y="442"/>
                      <a:pt x="92" y="471"/>
                    </a:cubicBezTo>
                    <a:cubicBezTo>
                      <a:pt x="91" y="481"/>
                      <a:pt x="93" y="489"/>
                      <a:pt x="94" y="497"/>
                    </a:cubicBezTo>
                    <a:cubicBezTo>
                      <a:pt x="95" y="502"/>
                      <a:pt x="95" y="507"/>
                      <a:pt x="94" y="513"/>
                    </a:cubicBezTo>
                    <a:cubicBezTo>
                      <a:pt x="95" y="523"/>
                      <a:pt x="96" y="534"/>
                      <a:pt x="88" y="540"/>
                    </a:cubicBezTo>
                    <a:cubicBezTo>
                      <a:pt x="62" y="542"/>
                      <a:pt x="74" y="522"/>
                      <a:pt x="78" y="505"/>
                    </a:cubicBezTo>
                    <a:cubicBezTo>
                      <a:pt x="80" y="497"/>
                      <a:pt x="78" y="489"/>
                      <a:pt x="76" y="482"/>
                    </a:cubicBezTo>
                    <a:cubicBezTo>
                      <a:pt x="70" y="457"/>
                      <a:pt x="65" y="439"/>
                      <a:pt x="63" y="414"/>
                    </a:cubicBezTo>
                    <a:cubicBezTo>
                      <a:pt x="63" y="402"/>
                      <a:pt x="63" y="389"/>
                      <a:pt x="62" y="378"/>
                    </a:cubicBezTo>
                    <a:cubicBezTo>
                      <a:pt x="61" y="377"/>
                      <a:pt x="59" y="378"/>
                      <a:pt x="58" y="376"/>
                    </a:cubicBezTo>
                    <a:cubicBezTo>
                      <a:pt x="58" y="337"/>
                      <a:pt x="51" y="321"/>
                      <a:pt x="48" y="295"/>
                    </a:cubicBezTo>
                    <a:cubicBezTo>
                      <a:pt x="45" y="293"/>
                      <a:pt x="39" y="292"/>
                      <a:pt x="35" y="290"/>
                    </a:cubicBezTo>
                    <a:cubicBezTo>
                      <a:pt x="35" y="289"/>
                      <a:pt x="36" y="287"/>
                      <a:pt x="36" y="285"/>
                    </a:cubicBezTo>
                    <a:cubicBezTo>
                      <a:pt x="43" y="287"/>
                      <a:pt x="43" y="287"/>
                      <a:pt x="43" y="287"/>
                    </a:cubicBezTo>
                    <a:cubicBezTo>
                      <a:pt x="65" y="225"/>
                      <a:pt x="65" y="225"/>
                      <a:pt x="65" y="225"/>
                    </a:cubicBezTo>
                    <a:cubicBezTo>
                      <a:pt x="60" y="223"/>
                      <a:pt x="55" y="221"/>
                      <a:pt x="51" y="219"/>
                    </a:cubicBezTo>
                    <a:cubicBezTo>
                      <a:pt x="55" y="199"/>
                      <a:pt x="56" y="175"/>
                      <a:pt x="51" y="154"/>
                    </a:cubicBezTo>
                    <a:close/>
                    <a:moveTo>
                      <a:pt x="142" y="157"/>
                    </a:moveTo>
                    <a:cubicBezTo>
                      <a:pt x="138" y="173"/>
                      <a:pt x="135" y="187"/>
                      <a:pt x="137" y="203"/>
                    </a:cubicBezTo>
                    <a:cubicBezTo>
                      <a:pt x="143" y="198"/>
                      <a:pt x="145" y="194"/>
                      <a:pt x="149" y="188"/>
                    </a:cubicBezTo>
                    <a:cubicBezTo>
                      <a:pt x="150" y="188"/>
                      <a:pt x="149" y="185"/>
                      <a:pt x="150" y="184"/>
                    </a:cubicBezTo>
                    <a:cubicBezTo>
                      <a:pt x="151" y="184"/>
                      <a:pt x="153" y="184"/>
                      <a:pt x="153" y="182"/>
                    </a:cubicBezTo>
                    <a:cubicBezTo>
                      <a:pt x="149" y="174"/>
                      <a:pt x="146" y="166"/>
                      <a:pt x="142" y="15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6" name="Group 1028"/>
            <p:cNvGrpSpPr/>
            <p:nvPr/>
          </p:nvGrpSpPr>
          <p:grpSpPr>
            <a:xfrm>
              <a:off x="1634287" y="2059785"/>
              <a:ext cx="769823" cy="2989784"/>
              <a:chOff x="1351140" y="1875729"/>
              <a:chExt cx="706260" cy="2742921"/>
            </a:xfrm>
          </p:grpSpPr>
          <p:grpSp>
            <p:nvGrpSpPr>
              <p:cNvPr id="33" name="Group 1027"/>
              <p:cNvGrpSpPr/>
              <p:nvPr/>
            </p:nvGrpSpPr>
            <p:grpSpPr>
              <a:xfrm>
                <a:off x="1351140" y="1875729"/>
                <a:ext cx="706260" cy="2620071"/>
                <a:chOff x="2797976" y="4503172"/>
                <a:chExt cx="706260" cy="2620071"/>
              </a:xfrm>
            </p:grpSpPr>
            <p:grpSp>
              <p:nvGrpSpPr>
                <p:cNvPr id="35" name="Group 1024"/>
                <p:cNvGrpSpPr/>
                <p:nvPr/>
              </p:nvGrpSpPr>
              <p:grpSpPr>
                <a:xfrm>
                  <a:off x="2797976" y="4503172"/>
                  <a:ext cx="706260" cy="2620071"/>
                  <a:chOff x="1295400" y="1854645"/>
                  <a:chExt cx="706260" cy="2620070"/>
                </a:xfrm>
                <a:gradFill>
                  <a:gsLst>
                    <a:gs pos="1000">
                      <a:srgbClr val="7030A0"/>
                    </a:gs>
                    <a:gs pos="35000">
                      <a:srgbClr val="7030A0"/>
                    </a:gs>
                    <a:gs pos="69000">
                      <a:srgbClr val="2F195B"/>
                    </a:gs>
                  </a:gsLst>
                  <a:lin ang="5400000" scaled="0"/>
                </a:gradFill>
              </p:grpSpPr>
              <p:sp>
                <p:nvSpPr>
                  <p:cNvPr id="37" name="Freeform 16"/>
                  <p:cNvSpPr>
                    <a:spLocks/>
                  </p:cNvSpPr>
                  <p:nvPr/>
                </p:nvSpPr>
                <p:spPr bwMode="auto">
                  <a:xfrm>
                    <a:off x="1495425" y="1854645"/>
                    <a:ext cx="281516" cy="204964"/>
                  </a:xfrm>
                  <a:custGeom>
                    <a:avLst/>
                    <a:gdLst/>
                    <a:ahLst/>
                    <a:cxnLst>
                      <a:cxn ang="0">
                        <a:pos x="21" y="33"/>
                      </a:cxn>
                      <a:cxn ang="0">
                        <a:pos x="21" y="17"/>
                      </a:cxn>
                      <a:cxn ang="0">
                        <a:pos x="30" y="16"/>
                      </a:cxn>
                      <a:cxn ang="0">
                        <a:pos x="53" y="18"/>
                      </a:cxn>
                      <a:cxn ang="0">
                        <a:pos x="65" y="18"/>
                      </a:cxn>
                      <a:cxn ang="0">
                        <a:pos x="41" y="0"/>
                      </a:cxn>
                      <a:cxn ang="0">
                        <a:pos x="8" y="41"/>
                      </a:cxn>
                      <a:cxn ang="0">
                        <a:pos x="11" y="47"/>
                      </a:cxn>
                      <a:cxn ang="0">
                        <a:pos x="21" y="33"/>
                      </a:cxn>
                    </a:cxnLst>
                    <a:rect l="0" t="0" r="r" b="b"/>
                    <a:pathLst>
                      <a:path w="65" h="47">
                        <a:moveTo>
                          <a:pt x="21" y="33"/>
                        </a:moveTo>
                        <a:cubicBezTo>
                          <a:pt x="21" y="17"/>
                          <a:pt x="21" y="17"/>
                          <a:pt x="21" y="17"/>
                        </a:cubicBezTo>
                        <a:cubicBezTo>
                          <a:pt x="30" y="16"/>
                          <a:pt x="30" y="16"/>
                          <a:pt x="30" y="16"/>
                        </a:cubicBezTo>
                        <a:cubicBezTo>
                          <a:pt x="53" y="18"/>
                          <a:pt x="53" y="18"/>
                          <a:pt x="53" y="18"/>
                        </a:cubicBezTo>
                        <a:cubicBezTo>
                          <a:pt x="65" y="18"/>
                          <a:pt x="65" y="18"/>
                          <a:pt x="65" y="18"/>
                        </a:cubicBezTo>
                        <a:cubicBezTo>
                          <a:pt x="60" y="2"/>
                          <a:pt x="41" y="0"/>
                          <a:pt x="41" y="0"/>
                        </a:cubicBezTo>
                        <a:cubicBezTo>
                          <a:pt x="0" y="1"/>
                          <a:pt x="8" y="38"/>
                          <a:pt x="8" y="41"/>
                        </a:cubicBezTo>
                        <a:cubicBezTo>
                          <a:pt x="11" y="47"/>
                          <a:pt x="11" y="47"/>
                          <a:pt x="11" y="47"/>
                        </a:cubicBezTo>
                        <a:lnTo>
                          <a:pt x="2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38" name="Group 1023"/>
                  <p:cNvGrpSpPr/>
                  <p:nvPr/>
                </p:nvGrpSpPr>
                <p:grpSpPr>
                  <a:xfrm>
                    <a:off x="1295400" y="1923789"/>
                    <a:ext cx="706260" cy="2550926"/>
                    <a:chOff x="1295400" y="1923789"/>
                    <a:chExt cx="706260" cy="2550926"/>
                  </a:xfrm>
                  <a:grpFill/>
                </p:grpSpPr>
                <p:sp>
                  <p:nvSpPr>
                    <p:cNvPr id="40" name="Freeform 14"/>
                    <p:cNvSpPr>
                      <a:spLocks/>
                    </p:cNvSpPr>
                    <p:nvPr/>
                  </p:nvSpPr>
                  <p:spPr bwMode="auto">
                    <a:xfrm>
                      <a:off x="1295400" y="2148507"/>
                      <a:ext cx="701321" cy="1316209"/>
                    </a:xfrm>
                    <a:custGeom>
                      <a:avLst/>
                      <a:gdLst/>
                      <a:ahLst/>
                      <a:cxnLst>
                        <a:cxn ang="0">
                          <a:pos x="103" y="296"/>
                        </a:cxn>
                        <a:cxn ang="0">
                          <a:pos x="114" y="289"/>
                        </a:cxn>
                        <a:cxn ang="0">
                          <a:pos x="116" y="283"/>
                        </a:cxn>
                        <a:cxn ang="0">
                          <a:pos x="123" y="284"/>
                        </a:cxn>
                        <a:cxn ang="0">
                          <a:pos x="128" y="287"/>
                        </a:cxn>
                        <a:cxn ang="0">
                          <a:pos x="134" y="288"/>
                        </a:cxn>
                        <a:cxn ang="0">
                          <a:pos x="141" y="284"/>
                        </a:cxn>
                        <a:cxn ang="0">
                          <a:pos x="141" y="284"/>
                        </a:cxn>
                        <a:cxn ang="0">
                          <a:pos x="141" y="260"/>
                        </a:cxn>
                        <a:cxn ang="0">
                          <a:pos x="150" y="229"/>
                        </a:cxn>
                        <a:cxn ang="0">
                          <a:pos x="160" y="180"/>
                        </a:cxn>
                        <a:cxn ang="0">
                          <a:pos x="157" y="171"/>
                        </a:cxn>
                        <a:cxn ang="0">
                          <a:pos x="159" y="162"/>
                        </a:cxn>
                        <a:cxn ang="0">
                          <a:pos x="154" y="153"/>
                        </a:cxn>
                        <a:cxn ang="0">
                          <a:pos x="159" y="146"/>
                        </a:cxn>
                        <a:cxn ang="0">
                          <a:pos x="148" y="135"/>
                        </a:cxn>
                        <a:cxn ang="0">
                          <a:pos x="139" y="87"/>
                        </a:cxn>
                        <a:cxn ang="0">
                          <a:pos x="134" y="64"/>
                        </a:cxn>
                        <a:cxn ang="0">
                          <a:pos x="100" y="36"/>
                        </a:cxn>
                        <a:cxn ang="0">
                          <a:pos x="96" y="30"/>
                        </a:cxn>
                        <a:cxn ang="0">
                          <a:pos x="94" y="32"/>
                        </a:cxn>
                        <a:cxn ang="0">
                          <a:pos x="58" y="4"/>
                        </a:cxn>
                        <a:cxn ang="0">
                          <a:pos x="58" y="0"/>
                        </a:cxn>
                        <a:cxn ang="0">
                          <a:pos x="56" y="8"/>
                        </a:cxn>
                        <a:cxn ang="0">
                          <a:pos x="51" y="13"/>
                        </a:cxn>
                        <a:cxn ang="0">
                          <a:pos x="28" y="33"/>
                        </a:cxn>
                        <a:cxn ang="0">
                          <a:pos x="2" y="61"/>
                        </a:cxn>
                        <a:cxn ang="0">
                          <a:pos x="0" y="101"/>
                        </a:cxn>
                        <a:cxn ang="0">
                          <a:pos x="1" y="110"/>
                        </a:cxn>
                        <a:cxn ang="0">
                          <a:pos x="10" y="150"/>
                        </a:cxn>
                        <a:cxn ang="0">
                          <a:pos x="17" y="158"/>
                        </a:cxn>
                        <a:cxn ang="0">
                          <a:pos x="10" y="283"/>
                        </a:cxn>
                        <a:cxn ang="0">
                          <a:pos x="10" y="287"/>
                        </a:cxn>
                        <a:cxn ang="0">
                          <a:pos x="20" y="293"/>
                        </a:cxn>
                        <a:cxn ang="0">
                          <a:pos x="21" y="296"/>
                        </a:cxn>
                        <a:cxn ang="0">
                          <a:pos x="103" y="296"/>
                        </a:cxn>
                      </a:cxnLst>
                      <a:rect l="0" t="0" r="r" b="b"/>
                      <a:pathLst>
                        <a:path w="162" h="304">
                          <a:moveTo>
                            <a:pt x="103" y="296"/>
                          </a:moveTo>
                          <a:cubicBezTo>
                            <a:pt x="114" y="289"/>
                            <a:pt x="114" y="289"/>
                            <a:pt x="114" y="289"/>
                          </a:cubicBezTo>
                          <a:cubicBezTo>
                            <a:pt x="116" y="283"/>
                            <a:pt x="116" y="283"/>
                            <a:pt x="116" y="283"/>
                          </a:cubicBezTo>
                          <a:cubicBezTo>
                            <a:pt x="123" y="284"/>
                            <a:pt x="123" y="284"/>
                            <a:pt x="123" y="284"/>
                          </a:cubicBezTo>
                          <a:cubicBezTo>
                            <a:pt x="128" y="287"/>
                            <a:pt x="128" y="287"/>
                            <a:pt x="128" y="287"/>
                          </a:cubicBezTo>
                          <a:cubicBezTo>
                            <a:pt x="134" y="288"/>
                            <a:pt x="134" y="288"/>
                            <a:pt x="134" y="288"/>
                          </a:cubicBezTo>
                          <a:cubicBezTo>
                            <a:pt x="141" y="284"/>
                            <a:pt x="141" y="284"/>
                            <a:pt x="141" y="284"/>
                          </a:cubicBezTo>
                          <a:cubicBezTo>
                            <a:pt x="141" y="284"/>
                            <a:pt x="141" y="284"/>
                            <a:pt x="141" y="284"/>
                          </a:cubicBezTo>
                          <a:cubicBezTo>
                            <a:pt x="141" y="260"/>
                            <a:pt x="141" y="260"/>
                            <a:pt x="141" y="260"/>
                          </a:cubicBezTo>
                          <a:cubicBezTo>
                            <a:pt x="141" y="260"/>
                            <a:pt x="151" y="238"/>
                            <a:pt x="150" y="229"/>
                          </a:cubicBezTo>
                          <a:cubicBezTo>
                            <a:pt x="150" y="229"/>
                            <a:pt x="162" y="201"/>
                            <a:pt x="160" y="180"/>
                          </a:cubicBezTo>
                          <a:cubicBezTo>
                            <a:pt x="157" y="171"/>
                            <a:pt x="157" y="171"/>
                            <a:pt x="157" y="171"/>
                          </a:cubicBezTo>
                          <a:cubicBezTo>
                            <a:pt x="159" y="162"/>
                            <a:pt x="159" y="162"/>
                            <a:pt x="159" y="162"/>
                          </a:cubicBezTo>
                          <a:cubicBezTo>
                            <a:pt x="154" y="153"/>
                            <a:pt x="154" y="153"/>
                            <a:pt x="154" y="153"/>
                          </a:cubicBezTo>
                          <a:cubicBezTo>
                            <a:pt x="159" y="146"/>
                            <a:pt x="159" y="146"/>
                            <a:pt x="159" y="146"/>
                          </a:cubicBezTo>
                          <a:cubicBezTo>
                            <a:pt x="148" y="135"/>
                            <a:pt x="148" y="135"/>
                            <a:pt x="148" y="135"/>
                          </a:cubicBezTo>
                          <a:cubicBezTo>
                            <a:pt x="148" y="135"/>
                            <a:pt x="150" y="108"/>
                            <a:pt x="139" y="87"/>
                          </a:cubicBezTo>
                          <a:cubicBezTo>
                            <a:pt x="134" y="64"/>
                            <a:pt x="134" y="64"/>
                            <a:pt x="134" y="64"/>
                          </a:cubicBezTo>
                          <a:cubicBezTo>
                            <a:pt x="134" y="64"/>
                            <a:pt x="134" y="47"/>
                            <a:pt x="100" y="36"/>
                          </a:cubicBezTo>
                          <a:cubicBezTo>
                            <a:pt x="96" y="30"/>
                            <a:pt x="96" y="30"/>
                            <a:pt x="96" y="30"/>
                          </a:cubicBezTo>
                          <a:cubicBezTo>
                            <a:pt x="94" y="32"/>
                            <a:pt x="94" y="32"/>
                            <a:pt x="94" y="32"/>
                          </a:cubicBezTo>
                          <a:cubicBezTo>
                            <a:pt x="94" y="32"/>
                            <a:pt x="80" y="33"/>
                            <a:pt x="58" y="4"/>
                          </a:cubicBezTo>
                          <a:cubicBezTo>
                            <a:pt x="58" y="0"/>
                            <a:pt x="58" y="0"/>
                            <a:pt x="58" y="0"/>
                          </a:cubicBezTo>
                          <a:cubicBezTo>
                            <a:pt x="56" y="8"/>
                            <a:pt x="56" y="8"/>
                            <a:pt x="56" y="8"/>
                          </a:cubicBezTo>
                          <a:cubicBezTo>
                            <a:pt x="51" y="13"/>
                            <a:pt x="51" y="13"/>
                            <a:pt x="51" y="13"/>
                          </a:cubicBezTo>
                          <a:cubicBezTo>
                            <a:pt x="51" y="13"/>
                            <a:pt x="38" y="30"/>
                            <a:pt x="28" y="33"/>
                          </a:cubicBezTo>
                          <a:cubicBezTo>
                            <a:pt x="28" y="33"/>
                            <a:pt x="6" y="34"/>
                            <a:pt x="2" y="61"/>
                          </a:cubicBezTo>
                          <a:cubicBezTo>
                            <a:pt x="0" y="101"/>
                            <a:pt x="0" y="101"/>
                            <a:pt x="0" y="101"/>
                          </a:cubicBezTo>
                          <a:cubicBezTo>
                            <a:pt x="1" y="110"/>
                            <a:pt x="1" y="110"/>
                            <a:pt x="1" y="110"/>
                          </a:cubicBezTo>
                          <a:cubicBezTo>
                            <a:pt x="10" y="150"/>
                            <a:pt x="10" y="150"/>
                            <a:pt x="10" y="150"/>
                          </a:cubicBezTo>
                          <a:cubicBezTo>
                            <a:pt x="17" y="158"/>
                            <a:pt x="17" y="158"/>
                            <a:pt x="17" y="158"/>
                          </a:cubicBezTo>
                          <a:cubicBezTo>
                            <a:pt x="10" y="283"/>
                            <a:pt x="10" y="283"/>
                            <a:pt x="10" y="283"/>
                          </a:cubicBezTo>
                          <a:cubicBezTo>
                            <a:pt x="10" y="287"/>
                            <a:pt x="10" y="287"/>
                            <a:pt x="10" y="287"/>
                          </a:cubicBezTo>
                          <a:cubicBezTo>
                            <a:pt x="20" y="293"/>
                            <a:pt x="20" y="293"/>
                            <a:pt x="20" y="293"/>
                          </a:cubicBezTo>
                          <a:cubicBezTo>
                            <a:pt x="21" y="296"/>
                            <a:pt x="21" y="296"/>
                            <a:pt x="21" y="296"/>
                          </a:cubicBezTo>
                          <a:cubicBezTo>
                            <a:pt x="36" y="298"/>
                            <a:pt x="80" y="304"/>
                            <a:pt x="103" y="2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15"/>
                    <p:cNvSpPr>
                      <a:spLocks/>
                    </p:cNvSpPr>
                    <p:nvPr/>
                  </p:nvSpPr>
                  <p:spPr bwMode="auto">
                    <a:xfrm>
                      <a:off x="1460853" y="1923789"/>
                      <a:ext cx="340783" cy="367947"/>
                    </a:xfrm>
                    <a:custGeom>
                      <a:avLst/>
                      <a:gdLst/>
                      <a:ahLst/>
                      <a:cxnLst>
                        <a:cxn ang="0">
                          <a:pos x="74" y="8"/>
                        </a:cxn>
                        <a:cxn ang="0">
                          <a:pos x="73" y="2"/>
                        </a:cxn>
                        <a:cxn ang="0">
                          <a:pos x="61" y="2"/>
                        </a:cxn>
                        <a:cxn ang="0">
                          <a:pos x="38" y="0"/>
                        </a:cxn>
                        <a:cxn ang="0">
                          <a:pos x="29" y="1"/>
                        </a:cxn>
                        <a:cxn ang="0">
                          <a:pos x="29" y="17"/>
                        </a:cxn>
                        <a:cxn ang="0">
                          <a:pos x="19" y="31"/>
                        </a:cxn>
                        <a:cxn ang="0">
                          <a:pos x="16" y="25"/>
                        </a:cxn>
                        <a:cxn ang="0">
                          <a:pos x="16" y="25"/>
                        </a:cxn>
                        <a:cxn ang="0">
                          <a:pos x="20" y="52"/>
                        </a:cxn>
                        <a:cxn ang="0">
                          <a:pos x="20" y="56"/>
                        </a:cxn>
                        <a:cxn ang="0">
                          <a:pos x="56" y="84"/>
                        </a:cxn>
                        <a:cxn ang="0">
                          <a:pos x="61" y="78"/>
                        </a:cxn>
                        <a:cxn ang="0">
                          <a:pos x="65" y="74"/>
                        </a:cxn>
                        <a:cxn ang="0">
                          <a:pos x="67" y="66"/>
                        </a:cxn>
                        <a:cxn ang="0">
                          <a:pos x="78" y="42"/>
                        </a:cxn>
                        <a:cxn ang="0">
                          <a:pos x="79" y="39"/>
                        </a:cxn>
                        <a:cxn ang="0">
                          <a:pos x="79" y="28"/>
                        </a:cxn>
                        <a:cxn ang="0">
                          <a:pos x="76" y="25"/>
                        </a:cxn>
                        <a:cxn ang="0">
                          <a:pos x="74" y="8"/>
                        </a:cxn>
                      </a:cxnLst>
                      <a:rect l="0" t="0" r="r" b="b"/>
                      <a:pathLst>
                        <a:path w="79" h="85">
                          <a:moveTo>
                            <a:pt x="74" y="8"/>
                          </a:moveTo>
                          <a:cubicBezTo>
                            <a:pt x="74" y="6"/>
                            <a:pt x="74" y="4"/>
                            <a:pt x="73" y="2"/>
                          </a:cubicBezTo>
                          <a:cubicBezTo>
                            <a:pt x="61" y="2"/>
                            <a:pt x="61" y="2"/>
                            <a:pt x="61" y="2"/>
                          </a:cubicBezTo>
                          <a:cubicBezTo>
                            <a:pt x="38" y="0"/>
                            <a:pt x="38" y="0"/>
                            <a:pt x="38" y="0"/>
                          </a:cubicBezTo>
                          <a:cubicBezTo>
                            <a:pt x="29" y="1"/>
                            <a:pt x="29" y="1"/>
                            <a:pt x="29" y="1"/>
                          </a:cubicBezTo>
                          <a:cubicBezTo>
                            <a:pt x="29" y="17"/>
                            <a:pt x="29" y="17"/>
                            <a:pt x="29" y="17"/>
                          </a:cubicBezTo>
                          <a:cubicBezTo>
                            <a:pt x="19" y="31"/>
                            <a:pt x="19" y="31"/>
                            <a:pt x="19" y="31"/>
                          </a:cubicBezTo>
                          <a:cubicBezTo>
                            <a:pt x="16" y="25"/>
                            <a:pt x="16" y="25"/>
                            <a:pt x="16" y="25"/>
                          </a:cubicBezTo>
                          <a:cubicBezTo>
                            <a:pt x="16" y="25"/>
                            <a:pt x="16" y="25"/>
                            <a:pt x="16" y="25"/>
                          </a:cubicBezTo>
                          <a:cubicBezTo>
                            <a:pt x="0" y="27"/>
                            <a:pt x="20" y="52"/>
                            <a:pt x="20" y="52"/>
                          </a:cubicBezTo>
                          <a:cubicBezTo>
                            <a:pt x="20" y="56"/>
                            <a:pt x="20" y="56"/>
                            <a:pt x="20" y="56"/>
                          </a:cubicBezTo>
                          <a:cubicBezTo>
                            <a:pt x="42" y="85"/>
                            <a:pt x="56" y="84"/>
                            <a:pt x="56" y="84"/>
                          </a:cubicBezTo>
                          <a:cubicBezTo>
                            <a:pt x="61" y="78"/>
                            <a:pt x="61" y="78"/>
                            <a:pt x="61" y="78"/>
                          </a:cubicBezTo>
                          <a:cubicBezTo>
                            <a:pt x="65" y="74"/>
                            <a:pt x="65" y="74"/>
                            <a:pt x="65" y="74"/>
                          </a:cubicBezTo>
                          <a:cubicBezTo>
                            <a:pt x="67" y="66"/>
                            <a:pt x="67" y="66"/>
                            <a:pt x="67" y="66"/>
                          </a:cubicBezTo>
                          <a:cubicBezTo>
                            <a:pt x="73" y="60"/>
                            <a:pt x="78" y="42"/>
                            <a:pt x="78" y="42"/>
                          </a:cubicBezTo>
                          <a:cubicBezTo>
                            <a:pt x="79" y="39"/>
                            <a:pt x="79" y="39"/>
                            <a:pt x="79" y="39"/>
                          </a:cubicBezTo>
                          <a:cubicBezTo>
                            <a:pt x="79" y="28"/>
                            <a:pt x="79" y="28"/>
                            <a:pt x="79" y="28"/>
                          </a:cubicBezTo>
                          <a:cubicBezTo>
                            <a:pt x="76" y="25"/>
                            <a:pt x="76" y="25"/>
                            <a:pt x="76" y="25"/>
                          </a:cubicBezTo>
                          <a:lnTo>
                            <a:pt x="74"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18"/>
                    <p:cNvSpPr>
                      <a:spLocks/>
                    </p:cNvSpPr>
                    <p:nvPr/>
                  </p:nvSpPr>
                  <p:spPr bwMode="auto">
                    <a:xfrm>
                      <a:off x="1690510" y="2306551"/>
                      <a:ext cx="172861" cy="508704"/>
                    </a:xfrm>
                    <a:custGeom>
                      <a:avLst/>
                      <a:gdLst/>
                      <a:ahLst/>
                      <a:cxnLst>
                        <a:cxn ang="0">
                          <a:pos x="12" y="12"/>
                        </a:cxn>
                        <a:cxn ang="0">
                          <a:pos x="12" y="7"/>
                        </a:cxn>
                        <a:cxn ang="0">
                          <a:pos x="3" y="0"/>
                        </a:cxn>
                        <a:cxn ang="0">
                          <a:pos x="0" y="10"/>
                        </a:cxn>
                        <a:cxn ang="0">
                          <a:pos x="3" y="13"/>
                        </a:cxn>
                        <a:cxn ang="0">
                          <a:pos x="7" y="36"/>
                        </a:cxn>
                        <a:cxn ang="0">
                          <a:pos x="8" y="39"/>
                        </a:cxn>
                        <a:cxn ang="0">
                          <a:pos x="31" y="96"/>
                        </a:cxn>
                        <a:cxn ang="0">
                          <a:pos x="38" y="118"/>
                        </a:cxn>
                        <a:cxn ang="0">
                          <a:pos x="12" y="12"/>
                        </a:cxn>
                      </a:cxnLst>
                      <a:rect l="0" t="0" r="r" b="b"/>
                      <a:pathLst>
                        <a:path w="40" h="118">
                          <a:moveTo>
                            <a:pt x="12" y="12"/>
                          </a:moveTo>
                          <a:cubicBezTo>
                            <a:pt x="12" y="7"/>
                            <a:pt x="12" y="7"/>
                            <a:pt x="12" y="7"/>
                          </a:cubicBezTo>
                          <a:cubicBezTo>
                            <a:pt x="3" y="0"/>
                            <a:pt x="3" y="0"/>
                            <a:pt x="3" y="0"/>
                          </a:cubicBezTo>
                          <a:cubicBezTo>
                            <a:pt x="0" y="10"/>
                            <a:pt x="0" y="10"/>
                            <a:pt x="0" y="10"/>
                          </a:cubicBezTo>
                          <a:cubicBezTo>
                            <a:pt x="3" y="13"/>
                            <a:pt x="3" y="13"/>
                            <a:pt x="3" y="13"/>
                          </a:cubicBezTo>
                          <a:cubicBezTo>
                            <a:pt x="7" y="36"/>
                            <a:pt x="7" y="36"/>
                            <a:pt x="7" y="36"/>
                          </a:cubicBezTo>
                          <a:cubicBezTo>
                            <a:pt x="8" y="39"/>
                            <a:pt x="8" y="39"/>
                            <a:pt x="8" y="39"/>
                          </a:cubicBezTo>
                          <a:cubicBezTo>
                            <a:pt x="31" y="96"/>
                            <a:pt x="31" y="96"/>
                            <a:pt x="31" y="96"/>
                          </a:cubicBezTo>
                          <a:cubicBezTo>
                            <a:pt x="38" y="118"/>
                            <a:pt x="38" y="118"/>
                            <a:pt x="38" y="118"/>
                          </a:cubicBezTo>
                          <a:cubicBezTo>
                            <a:pt x="38" y="118"/>
                            <a:pt x="40" y="61"/>
                            <a:pt x="12"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19"/>
                    <p:cNvSpPr>
                      <a:spLocks/>
                    </p:cNvSpPr>
                    <p:nvPr/>
                  </p:nvSpPr>
                  <p:spPr bwMode="auto">
                    <a:xfrm>
                      <a:off x="1381831" y="3375816"/>
                      <a:ext cx="523521" cy="1098898"/>
                    </a:xfrm>
                    <a:custGeom>
                      <a:avLst/>
                      <a:gdLst/>
                      <a:ahLst/>
                      <a:cxnLst>
                        <a:cxn ang="0">
                          <a:pos x="46" y="248"/>
                        </a:cxn>
                        <a:cxn ang="0">
                          <a:pos x="47" y="241"/>
                        </a:cxn>
                        <a:cxn ang="0">
                          <a:pos x="47" y="236"/>
                        </a:cxn>
                        <a:cxn ang="0">
                          <a:pos x="52" y="223"/>
                        </a:cxn>
                        <a:cxn ang="0">
                          <a:pos x="54" y="229"/>
                        </a:cxn>
                        <a:cxn ang="0">
                          <a:pos x="62" y="231"/>
                        </a:cxn>
                        <a:cxn ang="0">
                          <a:pos x="83" y="226"/>
                        </a:cxn>
                        <a:cxn ang="0">
                          <a:pos x="101" y="220"/>
                        </a:cxn>
                        <a:cxn ang="0">
                          <a:pos x="107" y="214"/>
                        </a:cxn>
                        <a:cxn ang="0">
                          <a:pos x="103" y="210"/>
                        </a:cxn>
                        <a:cxn ang="0">
                          <a:pos x="99" y="205"/>
                        </a:cxn>
                        <a:cxn ang="0">
                          <a:pos x="107" y="194"/>
                        </a:cxn>
                        <a:cxn ang="0">
                          <a:pos x="116" y="84"/>
                        </a:cxn>
                        <a:cxn ang="0">
                          <a:pos x="116" y="52"/>
                        </a:cxn>
                        <a:cxn ang="0">
                          <a:pos x="119" y="3"/>
                        </a:cxn>
                        <a:cxn ang="0">
                          <a:pos x="121" y="1"/>
                        </a:cxn>
                        <a:cxn ang="0">
                          <a:pos x="114" y="5"/>
                        </a:cxn>
                        <a:cxn ang="0">
                          <a:pos x="108" y="4"/>
                        </a:cxn>
                        <a:cxn ang="0">
                          <a:pos x="103" y="1"/>
                        </a:cxn>
                        <a:cxn ang="0">
                          <a:pos x="96" y="0"/>
                        </a:cxn>
                        <a:cxn ang="0">
                          <a:pos x="94" y="6"/>
                        </a:cxn>
                        <a:cxn ang="0">
                          <a:pos x="83" y="13"/>
                        </a:cxn>
                        <a:cxn ang="0">
                          <a:pos x="1" y="13"/>
                        </a:cxn>
                        <a:cxn ang="0">
                          <a:pos x="3" y="130"/>
                        </a:cxn>
                        <a:cxn ang="0">
                          <a:pos x="7" y="209"/>
                        </a:cxn>
                        <a:cxn ang="0">
                          <a:pos x="9" y="224"/>
                        </a:cxn>
                        <a:cxn ang="0">
                          <a:pos x="8" y="233"/>
                        </a:cxn>
                        <a:cxn ang="0">
                          <a:pos x="0" y="238"/>
                        </a:cxn>
                        <a:cxn ang="0">
                          <a:pos x="5" y="247"/>
                        </a:cxn>
                        <a:cxn ang="0">
                          <a:pos x="11" y="254"/>
                        </a:cxn>
                        <a:cxn ang="0">
                          <a:pos x="27" y="248"/>
                        </a:cxn>
                        <a:cxn ang="0">
                          <a:pos x="46" y="248"/>
                        </a:cxn>
                      </a:cxnLst>
                      <a:rect l="0" t="0" r="r" b="b"/>
                      <a:pathLst>
                        <a:path w="121" h="254">
                          <a:moveTo>
                            <a:pt x="46" y="248"/>
                          </a:moveTo>
                          <a:cubicBezTo>
                            <a:pt x="47" y="241"/>
                            <a:pt x="47" y="241"/>
                            <a:pt x="47" y="241"/>
                          </a:cubicBezTo>
                          <a:cubicBezTo>
                            <a:pt x="47" y="236"/>
                            <a:pt x="47" y="236"/>
                            <a:pt x="47" y="236"/>
                          </a:cubicBezTo>
                          <a:cubicBezTo>
                            <a:pt x="52" y="223"/>
                            <a:pt x="52" y="223"/>
                            <a:pt x="52" y="223"/>
                          </a:cubicBezTo>
                          <a:cubicBezTo>
                            <a:pt x="54" y="229"/>
                            <a:pt x="54" y="229"/>
                            <a:pt x="54" y="229"/>
                          </a:cubicBezTo>
                          <a:cubicBezTo>
                            <a:pt x="62" y="231"/>
                            <a:pt x="62" y="231"/>
                            <a:pt x="62" y="231"/>
                          </a:cubicBezTo>
                          <a:cubicBezTo>
                            <a:pt x="83" y="226"/>
                            <a:pt x="83" y="226"/>
                            <a:pt x="83" y="226"/>
                          </a:cubicBezTo>
                          <a:cubicBezTo>
                            <a:pt x="101" y="220"/>
                            <a:pt x="101" y="220"/>
                            <a:pt x="101" y="220"/>
                          </a:cubicBezTo>
                          <a:cubicBezTo>
                            <a:pt x="107" y="214"/>
                            <a:pt x="107" y="214"/>
                            <a:pt x="107" y="214"/>
                          </a:cubicBezTo>
                          <a:cubicBezTo>
                            <a:pt x="103" y="210"/>
                            <a:pt x="103" y="210"/>
                            <a:pt x="103" y="210"/>
                          </a:cubicBezTo>
                          <a:cubicBezTo>
                            <a:pt x="99" y="205"/>
                            <a:pt x="99" y="205"/>
                            <a:pt x="99" y="205"/>
                          </a:cubicBezTo>
                          <a:cubicBezTo>
                            <a:pt x="107" y="194"/>
                            <a:pt x="107" y="194"/>
                            <a:pt x="107" y="194"/>
                          </a:cubicBezTo>
                          <a:cubicBezTo>
                            <a:pt x="116" y="84"/>
                            <a:pt x="116" y="84"/>
                            <a:pt x="116" y="84"/>
                          </a:cubicBezTo>
                          <a:cubicBezTo>
                            <a:pt x="116" y="52"/>
                            <a:pt x="116" y="52"/>
                            <a:pt x="116" y="52"/>
                          </a:cubicBezTo>
                          <a:cubicBezTo>
                            <a:pt x="119" y="3"/>
                            <a:pt x="119" y="3"/>
                            <a:pt x="119" y="3"/>
                          </a:cubicBezTo>
                          <a:cubicBezTo>
                            <a:pt x="121" y="1"/>
                            <a:pt x="121" y="1"/>
                            <a:pt x="121" y="1"/>
                          </a:cubicBezTo>
                          <a:cubicBezTo>
                            <a:pt x="114" y="5"/>
                            <a:pt x="114" y="5"/>
                            <a:pt x="114" y="5"/>
                          </a:cubicBezTo>
                          <a:cubicBezTo>
                            <a:pt x="108" y="4"/>
                            <a:pt x="108" y="4"/>
                            <a:pt x="108" y="4"/>
                          </a:cubicBezTo>
                          <a:cubicBezTo>
                            <a:pt x="103" y="1"/>
                            <a:pt x="103" y="1"/>
                            <a:pt x="103" y="1"/>
                          </a:cubicBezTo>
                          <a:cubicBezTo>
                            <a:pt x="96" y="0"/>
                            <a:pt x="96" y="0"/>
                            <a:pt x="96" y="0"/>
                          </a:cubicBezTo>
                          <a:cubicBezTo>
                            <a:pt x="94" y="6"/>
                            <a:pt x="94" y="6"/>
                            <a:pt x="94" y="6"/>
                          </a:cubicBezTo>
                          <a:cubicBezTo>
                            <a:pt x="83" y="13"/>
                            <a:pt x="83" y="13"/>
                            <a:pt x="83" y="13"/>
                          </a:cubicBezTo>
                          <a:cubicBezTo>
                            <a:pt x="60" y="21"/>
                            <a:pt x="16" y="15"/>
                            <a:pt x="1" y="13"/>
                          </a:cubicBezTo>
                          <a:cubicBezTo>
                            <a:pt x="3" y="130"/>
                            <a:pt x="3" y="130"/>
                            <a:pt x="3" y="130"/>
                          </a:cubicBezTo>
                          <a:cubicBezTo>
                            <a:pt x="7" y="209"/>
                            <a:pt x="7" y="209"/>
                            <a:pt x="7" y="209"/>
                          </a:cubicBezTo>
                          <a:cubicBezTo>
                            <a:pt x="9" y="224"/>
                            <a:pt x="9" y="224"/>
                            <a:pt x="9" y="224"/>
                          </a:cubicBezTo>
                          <a:cubicBezTo>
                            <a:pt x="8" y="233"/>
                            <a:pt x="8" y="233"/>
                            <a:pt x="8" y="233"/>
                          </a:cubicBezTo>
                          <a:cubicBezTo>
                            <a:pt x="0" y="238"/>
                            <a:pt x="0" y="238"/>
                            <a:pt x="0" y="238"/>
                          </a:cubicBezTo>
                          <a:cubicBezTo>
                            <a:pt x="5" y="247"/>
                            <a:pt x="5" y="247"/>
                            <a:pt x="5" y="247"/>
                          </a:cubicBezTo>
                          <a:cubicBezTo>
                            <a:pt x="11" y="254"/>
                            <a:pt x="11" y="254"/>
                            <a:pt x="11" y="254"/>
                          </a:cubicBezTo>
                          <a:cubicBezTo>
                            <a:pt x="27" y="248"/>
                            <a:pt x="27" y="248"/>
                            <a:pt x="27" y="248"/>
                          </a:cubicBezTo>
                          <a:lnTo>
                            <a:pt x="46" y="24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21"/>
                    <p:cNvSpPr>
                      <a:spLocks/>
                    </p:cNvSpPr>
                    <p:nvPr/>
                  </p:nvSpPr>
                  <p:spPr bwMode="auto">
                    <a:xfrm>
                      <a:off x="1616427" y="4301855"/>
                      <a:ext cx="385233" cy="172860"/>
                    </a:xfrm>
                    <a:custGeom>
                      <a:avLst/>
                      <a:gdLst/>
                      <a:ahLst/>
                      <a:cxnLst>
                        <a:cxn ang="0">
                          <a:pos x="29" y="12"/>
                        </a:cxn>
                        <a:cxn ang="0">
                          <a:pos x="8" y="17"/>
                        </a:cxn>
                        <a:cxn ang="0">
                          <a:pos x="0" y="15"/>
                        </a:cxn>
                        <a:cxn ang="0">
                          <a:pos x="1" y="21"/>
                        </a:cxn>
                        <a:cxn ang="0">
                          <a:pos x="22" y="24"/>
                        </a:cxn>
                        <a:cxn ang="0">
                          <a:pos x="25" y="24"/>
                        </a:cxn>
                        <a:cxn ang="0">
                          <a:pos x="51" y="33"/>
                        </a:cxn>
                        <a:cxn ang="0">
                          <a:pos x="89" y="23"/>
                        </a:cxn>
                        <a:cxn ang="0">
                          <a:pos x="65" y="9"/>
                        </a:cxn>
                        <a:cxn ang="0">
                          <a:pos x="58" y="6"/>
                        </a:cxn>
                        <a:cxn ang="0">
                          <a:pos x="53" y="0"/>
                        </a:cxn>
                        <a:cxn ang="0">
                          <a:pos x="47" y="6"/>
                        </a:cxn>
                        <a:cxn ang="0">
                          <a:pos x="29" y="12"/>
                        </a:cxn>
                      </a:cxnLst>
                      <a:rect l="0" t="0" r="r" b="b"/>
                      <a:pathLst>
                        <a:path w="89" h="40">
                          <a:moveTo>
                            <a:pt x="29" y="12"/>
                          </a:moveTo>
                          <a:cubicBezTo>
                            <a:pt x="8" y="17"/>
                            <a:pt x="8" y="17"/>
                            <a:pt x="8" y="17"/>
                          </a:cubicBezTo>
                          <a:cubicBezTo>
                            <a:pt x="0" y="15"/>
                            <a:pt x="0" y="15"/>
                            <a:pt x="0" y="15"/>
                          </a:cubicBezTo>
                          <a:cubicBezTo>
                            <a:pt x="1" y="21"/>
                            <a:pt x="1" y="21"/>
                            <a:pt x="1" y="21"/>
                          </a:cubicBezTo>
                          <a:cubicBezTo>
                            <a:pt x="22" y="24"/>
                            <a:pt x="22" y="24"/>
                            <a:pt x="22" y="24"/>
                          </a:cubicBezTo>
                          <a:cubicBezTo>
                            <a:pt x="25" y="24"/>
                            <a:pt x="25" y="24"/>
                            <a:pt x="25" y="24"/>
                          </a:cubicBezTo>
                          <a:cubicBezTo>
                            <a:pt x="25" y="24"/>
                            <a:pt x="43" y="24"/>
                            <a:pt x="51" y="33"/>
                          </a:cubicBezTo>
                          <a:cubicBezTo>
                            <a:pt x="51" y="33"/>
                            <a:pt x="89" y="40"/>
                            <a:pt x="89" y="23"/>
                          </a:cubicBezTo>
                          <a:cubicBezTo>
                            <a:pt x="89" y="23"/>
                            <a:pt x="85" y="9"/>
                            <a:pt x="65" y="9"/>
                          </a:cubicBezTo>
                          <a:cubicBezTo>
                            <a:pt x="58" y="6"/>
                            <a:pt x="58" y="6"/>
                            <a:pt x="58" y="6"/>
                          </a:cubicBezTo>
                          <a:cubicBezTo>
                            <a:pt x="53" y="0"/>
                            <a:pt x="53" y="0"/>
                            <a:pt x="53" y="0"/>
                          </a:cubicBezTo>
                          <a:cubicBezTo>
                            <a:pt x="47" y="6"/>
                            <a:pt x="47" y="6"/>
                            <a:pt x="47" y="6"/>
                          </a:cubicBezTo>
                          <a:lnTo>
                            <a:pt x="29" y="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9" name="Freeform 22"/>
                  <p:cNvSpPr>
                    <a:spLocks/>
                  </p:cNvSpPr>
                  <p:nvPr/>
                </p:nvSpPr>
                <p:spPr bwMode="auto">
                  <a:xfrm>
                    <a:off x="1779410" y="2993055"/>
                    <a:ext cx="182739" cy="313619"/>
                  </a:xfrm>
                  <a:custGeom>
                    <a:avLst/>
                    <a:gdLst/>
                    <a:ahLst/>
                    <a:cxnLst>
                      <a:cxn ang="0">
                        <a:pos x="42" y="21"/>
                      </a:cxn>
                      <a:cxn ang="0">
                        <a:pos x="22" y="11"/>
                      </a:cxn>
                      <a:cxn ang="0">
                        <a:pos x="16" y="17"/>
                      </a:cxn>
                      <a:cxn ang="0">
                        <a:pos x="9" y="19"/>
                      </a:cxn>
                      <a:cxn ang="0">
                        <a:pos x="4" y="22"/>
                      </a:cxn>
                      <a:cxn ang="0">
                        <a:pos x="6" y="27"/>
                      </a:cxn>
                      <a:cxn ang="0">
                        <a:pos x="11" y="29"/>
                      </a:cxn>
                      <a:cxn ang="0">
                        <a:pos x="13" y="27"/>
                      </a:cxn>
                      <a:cxn ang="0">
                        <a:pos x="4" y="43"/>
                      </a:cxn>
                      <a:cxn ang="0">
                        <a:pos x="1" y="47"/>
                      </a:cxn>
                      <a:cxn ang="0">
                        <a:pos x="0" y="52"/>
                      </a:cxn>
                      <a:cxn ang="0">
                        <a:pos x="2" y="52"/>
                      </a:cxn>
                      <a:cxn ang="0">
                        <a:pos x="7" y="58"/>
                      </a:cxn>
                      <a:cxn ang="0">
                        <a:pos x="8" y="63"/>
                      </a:cxn>
                      <a:cxn ang="0">
                        <a:pos x="8" y="68"/>
                      </a:cxn>
                      <a:cxn ang="0">
                        <a:pos x="15" y="72"/>
                      </a:cxn>
                      <a:cxn ang="0">
                        <a:pos x="21" y="72"/>
                      </a:cxn>
                      <a:cxn ang="0">
                        <a:pos x="28" y="68"/>
                      </a:cxn>
                      <a:cxn ang="0">
                        <a:pos x="29" y="66"/>
                      </a:cxn>
                      <a:cxn ang="0">
                        <a:pos x="29" y="65"/>
                      </a:cxn>
                      <a:cxn ang="0">
                        <a:pos x="38" y="34"/>
                      </a:cxn>
                      <a:cxn ang="0">
                        <a:pos x="42" y="23"/>
                      </a:cxn>
                      <a:cxn ang="0">
                        <a:pos x="42" y="21"/>
                      </a:cxn>
                    </a:cxnLst>
                    <a:rect l="0" t="0" r="r" b="b"/>
                    <a:pathLst>
                      <a:path w="42" h="72">
                        <a:moveTo>
                          <a:pt x="42" y="21"/>
                        </a:moveTo>
                        <a:cubicBezTo>
                          <a:pt x="42" y="21"/>
                          <a:pt x="37" y="0"/>
                          <a:pt x="22" y="11"/>
                        </a:cubicBezTo>
                        <a:cubicBezTo>
                          <a:pt x="16" y="17"/>
                          <a:pt x="16" y="17"/>
                          <a:pt x="16" y="17"/>
                        </a:cubicBezTo>
                        <a:cubicBezTo>
                          <a:pt x="9" y="19"/>
                          <a:pt x="9" y="19"/>
                          <a:pt x="9" y="19"/>
                        </a:cubicBezTo>
                        <a:cubicBezTo>
                          <a:pt x="4" y="22"/>
                          <a:pt x="4" y="22"/>
                          <a:pt x="4" y="22"/>
                        </a:cubicBezTo>
                        <a:cubicBezTo>
                          <a:pt x="6" y="27"/>
                          <a:pt x="6" y="27"/>
                          <a:pt x="6" y="27"/>
                        </a:cubicBezTo>
                        <a:cubicBezTo>
                          <a:pt x="11" y="29"/>
                          <a:pt x="11" y="29"/>
                          <a:pt x="11" y="29"/>
                        </a:cubicBezTo>
                        <a:cubicBezTo>
                          <a:pt x="13" y="27"/>
                          <a:pt x="13" y="27"/>
                          <a:pt x="13" y="27"/>
                        </a:cubicBezTo>
                        <a:cubicBezTo>
                          <a:pt x="4" y="43"/>
                          <a:pt x="4" y="43"/>
                          <a:pt x="4" y="43"/>
                        </a:cubicBezTo>
                        <a:cubicBezTo>
                          <a:pt x="1" y="47"/>
                          <a:pt x="1" y="47"/>
                          <a:pt x="1" y="47"/>
                        </a:cubicBezTo>
                        <a:cubicBezTo>
                          <a:pt x="0" y="52"/>
                          <a:pt x="0" y="52"/>
                          <a:pt x="0" y="52"/>
                        </a:cubicBezTo>
                        <a:cubicBezTo>
                          <a:pt x="2" y="52"/>
                          <a:pt x="2" y="52"/>
                          <a:pt x="2" y="52"/>
                        </a:cubicBezTo>
                        <a:cubicBezTo>
                          <a:pt x="7" y="58"/>
                          <a:pt x="7" y="58"/>
                          <a:pt x="7" y="58"/>
                        </a:cubicBezTo>
                        <a:cubicBezTo>
                          <a:pt x="8" y="63"/>
                          <a:pt x="8" y="63"/>
                          <a:pt x="8" y="63"/>
                        </a:cubicBezTo>
                        <a:cubicBezTo>
                          <a:pt x="8" y="68"/>
                          <a:pt x="8" y="68"/>
                          <a:pt x="8" y="68"/>
                        </a:cubicBezTo>
                        <a:cubicBezTo>
                          <a:pt x="15" y="72"/>
                          <a:pt x="15" y="72"/>
                          <a:pt x="15" y="72"/>
                        </a:cubicBezTo>
                        <a:cubicBezTo>
                          <a:pt x="21" y="72"/>
                          <a:pt x="21" y="72"/>
                          <a:pt x="21" y="72"/>
                        </a:cubicBezTo>
                        <a:cubicBezTo>
                          <a:pt x="28" y="68"/>
                          <a:pt x="28" y="68"/>
                          <a:pt x="28" y="68"/>
                        </a:cubicBezTo>
                        <a:cubicBezTo>
                          <a:pt x="29" y="66"/>
                          <a:pt x="29" y="66"/>
                          <a:pt x="29" y="66"/>
                        </a:cubicBezTo>
                        <a:cubicBezTo>
                          <a:pt x="29" y="65"/>
                          <a:pt x="29" y="65"/>
                          <a:pt x="29" y="65"/>
                        </a:cubicBezTo>
                        <a:cubicBezTo>
                          <a:pt x="29" y="65"/>
                          <a:pt x="39" y="43"/>
                          <a:pt x="38" y="34"/>
                        </a:cubicBezTo>
                        <a:cubicBezTo>
                          <a:pt x="38" y="34"/>
                          <a:pt x="40" y="29"/>
                          <a:pt x="42" y="23"/>
                        </a:cubicBezTo>
                        <a:lnTo>
                          <a:pt x="42" y="2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6" name="Freeform 17"/>
                <p:cNvSpPr>
                  <a:spLocks/>
                </p:cNvSpPr>
                <p:nvPr/>
              </p:nvSpPr>
              <p:spPr bwMode="auto">
                <a:xfrm>
                  <a:off x="3035042" y="4797035"/>
                  <a:ext cx="330905" cy="666747"/>
                </a:xfrm>
                <a:custGeom>
                  <a:avLst/>
                  <a:gdLst/>
                  <a:ahLst/>
                  <a:cxnLst>
                    <a:cxn ang="0">
                      <a:pos x="67" y="132"/>
                    </a:cxn>
                    <a:cxn ang="0">
                      <a:pos x="74" y="154"/>
                    </a:cxn>
                    <a:cxn ang="0">
                      <a:pos x="48" y="48"/>
                    </a:cxn>
                    <a:cxn ang="0">
                      <a:pos x="48" y="37"/>
                    </a:cxn>
                    <a:cxn ang="0">
                      <a:pos x="45" y="36"/>
                    </a:cxn>
                    <a:cxn ang="0">
                      <a:pos x="41" y="30"/>
                    </a:cxn>
                    <a:cxn ang="0">
                      <a:pos x="39" y="32"/>
                    </a:cxn>
                    <a:cxn ang="0">
                      <a:pos x="3" y="4"/>
                    </a:cxn>
                    <a:cxn ang="0">
                      <a:pos x="3" y="0"/>
                    </a:cxn>
                    <a:cxn ang="0">
                      <a:pos x="1" y="8"/>
                    </a:cxn>
                    <a:cxn ang="0">
                      <a:pos x="0" y="8"/>
                    </a:cxn>
                    <a:cxn ang="0">
                      <a:pos x="4" y="16"/>
                    </a:cxn>
                    <a:cxn ang="0">
                      <a:pos x="20" y="41"/>
                    </a:cxn>
                    <a:cxn ang="0">
                      <a:pos x="37" y="61"/>
                    </a:cxn>
                    <a:cxn ang="0">
                      <a:pos x="44" y="75"/>
                    </a:cxn>
                    <a:cxn ang="0">
                      <a:pos x="67" y="132"/>
                    </a:cxn>
                  </a:cxnLst>
                  <a:rect l="0" t="0" r="r" b="b"/>
                  <a:pathLst>
                    <a:path w="76" h="154">
                      <a:moveTo>
                        <a:pt x="67" y="132"/>
                      </a:moveTo>
                      <a:cubicBezTo>
                        <a:pt x="74" y="154"/>
                        <a:pt x="74" y="154"/>
                        <a:pt x="74" y="154"/>
                      </a:cubicBezTo>
                      <a:cubicBezTo>
                        <a:pt x="74" y="154"/>
                        <a:pt x="76" y="97"/>
                        <a:pt x="48" y="48"/>
                      </a:cubicBezTo>
                      <a:cubicBezTo>
                        <a:pt x="48" y="37"/>
                        <a:pt x="48" y="37"/>
                        <a:pt x="48" y="37"/>
                      </a:cubicBezTo>
                      <a:cubicBezTo>
                        <a:pt x="47" y="37"/>
                        <a:pt x="46" y="36"/>
                        <a:pt x="45" y="36"/>
                      </a:cubicBezTo>
                      <a:cubicBezTo>
                        <a:pt x="41" y="30"/>
                        <a:pt x="41" y="30"/>
                        <a:pt x="41" y="30"/>
                      </a:cubicBezTo>
                      <a:cubicBezTo>
                        <a:pt x="39" y="32"/>
                        <a:pt x="39" y="32"/>
                        <a:pt x="39" y="32"/>
                      </a:cubicBezTo>
                      <a:cubicBezTo>
                        <a:pt x="39" y="32"/>
                        <a:pt x="25" y="33"/>
                        <a:pt x="3" y="4"/>
                      </a:cubicBezTo>
                      <a:cubicBezTo>
                        <a:pt x="3" y="0"/>
                        <a:pt x="3" y="0"/>
                        <a:pt x="3" y="0"/>
                      </a:cubicBezTo>
                      <a:cubicBezTo>
                        <a:pt x="1" y="8"/>
                        <a:pt x="1" y="8"/>
                        <a:pt x="1" y="8"/>
                      </a:cubicBezTo>
                      <a:cubicBezTo>
                        <a:pt x="0" y="8"/>
                        <a:pt x="0" y="8"/>
                        <a:pt x="0" y="8"/>
                      </a:cubicBezTo>
                      <a:cubicBezTo>
                        <a:pt x="1" y="12"/>
                        <a:pt x="3" y="15"/>
                        <a:pt x="4" y="16"/>
                      </a:cubicBezTo>
                      <a:cubicBezTo>
                        <a:pt x="6" y="17"/>
                        <a:pt x="20" y="41"/>
                        <a:pt x="20" y="41"/>
                      </a:cubicBezTo>
                      <a:cubicBezTo>
                        <a:pt x="37" y="61"/>
                        <a:pt x="37" y="61"/>
                        <a:pt x="37" y="61"/>
                      </a:cubicBezTo>
                      <a:cubicBezTo>
                        <a:pt x="44" y="75"/>
                        <a:pt x="44" y="75"/>
                        <a:pt x="44" y="75"/>
                      </a:cubicBezTo>
                      <a:lnTo>
                        <a:pt x="67" y="132"/>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4" name="Freeform 20"/>
              <p:cNvSpPr>
                <a:spLocks/>
              </p:cNvSpPr>
              <p:nvPr/>
            </p:nvSpPr>
            <p:spPr bwMode="auto">
              <a:xfrm>
                <a:off x="1495425" y="4428503"/>
                <a:ext cx="195087" cy="190147"/>
              </a:xfrm>
              <a:custGeom>
                <a:avLst/>
                <a:gdLst/>
                <a:ahLst/>
                <a:cxnLst>
                  <a:cxn ang="0">
                    <a:pos x="33" y="42"/>
                  </a:cxn>
                  <a:cxn ang="0">
                    <a:pos x="41" y="20"/>
                  </a:cxn>
                  <a:cxn ang="0">
                    <a:pos x="37" y="10"/>
                  </a:cxn>
                  <a:cxn ang="0">
                    <a:pos x="35" y="0"/>
                  </a:cxn>
                  <a:cxn ang="0">
                    <a:pos x="16" y="0"/>
                  </a:cxn>
                  <a:cxn ang="0">
                    <a:pos x="0" y="6"/>
                  </a:cxn>
                  <a:cxn ang="0">
                    <a:pos x="0" y="24"/>
                  </a:cxn>
                  <a:cxn ang="0">
                    <a:pos x="33" y="42"/>
                  </a:cxn>
                </a:cxnLst>
                <a:rect l="0" t="0" r="r" b="b"/>
                <a:pathLst>
                  <a:path w="45" h="44">
                    <a:moveTo>
                      <a:pt x="33" y="42"/>
                    </a:moveTo>
                    <a:cubicBezTo>
                      <a:pt x="33" y="42"/>
                      <a:pt x="45" y="40"/>
                      <a:pt x="41" y="20"/>
                    </a:cubicBezTo>
                    <a:cubicBezTo>
                      <a:pt x="37" y="10"/>
                      <a:pt x="37" y="10"/>
                      <a:pt x="37" y="10"/>
                    </a:cubicBezTo>
                    <a:cubicBezTo>
                      <a:pt x="35" y="0"/>
                      <a:pt x="35" y="0"/>
                      <a:pt x="35" y="0"/>
                    </a:cubicBezTo>
                    <a:cubicBezTo>
                      <a:pt x="16" y="0"/>
                      <a:pt x="16" y="0"/>
                      <a:pt x="16" y="0"/>
                    </a:cubicBezTo>
                    <a:cubicBezTo>
                      <a:pt x="0" y="6"/>
                      <a:pt x="0" y="6"/>
                      <a:pt x="0" y="6"/>
                    </a:cubicBezTo>
                    <a:cubicBezTo>
                      <a:pt x="0" y="24"/>
                      <a:pt x="0" y="24"/>
                      <a:pt x="0" y="24"/>
                    </a:cubicBezTo>
                    <a:cubicBezTo>
                      <a:pt x="0" y="24"/>
                      <a:pt x="3" y="44"/>
                      <a:pt x="33" y="42"/>
                    </a:cubicBezTo>
                    <a:close/>
                  </a:path>
                </a:pathLst>
              </a:custGeom>
              <a:solidFill>
                <a:srgbClr val="2F195B"/>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7" name="Group 94"/>
            <p:cNvGrpSpPr/>
            <p:nvPr/>
          </p:nvGrpSpPr>
          <p:grpSpPr>
            <a:xfrm>
              <a:off x="493776" y="1900676"/>
              <a:ext cx="922654" cy="3033317"/>
              <a:chOff x="344958" y="1729758"/>
              <a:chExt cx="846472" cy="2782860"/>
            </a:xfrm>
          </p:grpSpPr>
          <p:sp>
            <p:nvSpPr>
              <p:cNvPr id="25" name="Freeform 15"/>
              <p:cNvSpPr>
                <a:spLocks/>
              </p:cNvSpPr>
              <p:nvPr/>
            </p:nvSpPr>
            <p:spPr bwMode="auto">
              <a:xfrm>
                <a:off x="1006745" y="2821076"/>
                <a:ext cx="48970" cy="41974"/>
              </a:xfrm>
              <a:custGeom>
                <a:avLst/>
                <a:gdLst/>
                <a:ahLst/>
                <a:cxnLst>
                  <a:cxn ang="0">
                    <a:pos x="15" y="13"/>
                  </a:cxn>
                  <a:cxn ang="0">
                    <a:pos x="12" y="4"/>
                  </a:cxn>
                  <a:cxn ang="0">
                    <a:pos x="9" y="3"/>
                  </a:cxn>
                  <a:cxn ang="0">
                    <a:pos x="0" y="12"/>
                  </a:cxn>
                  <a:cxn ang="0">
                    <a:pos x="15" y="13"/>
                  </a:cxn>
                </a:cxnLst>
                <a:rect l="0" t="0" r="r" b="b"/>
                <a:pathLst>
                  <a:path w="15" h="13">
                    <a:moveTo>
                      <a:pt x="15" y="13"/>
                    </a:moveTo>
                    <a:cubicBezTo>
                      <a:pt x="15" y="10"/>
                      <a:pt x="13" y="6"/>
                      <a:pt x="12" y="4"/>
                    </a:cubicBezTo>
                    <a:cubicBezTo>
                      <a:pt x="12" y="2"/>
                      <a:pt x="11" y="0"/>
                      <a:pt x="9" y="3"/>
                    </a:cubicBezTo>
                    <a:cubicBezTo>
                      <a:pt x="7" y="5"/>
                      <a:pt x="2" y="10"/>
                      <a:pt x="0" y="12"/>
                    </a:cubicBezTo>
                    <a:lnTo>
                      <a:pt x="15" y="13"/>
                    </a:lnTo>
                    <a:close/>
                  </a:path>
                </a:pathLst>
              </a:custGeom>
              <a:gradFill>
                <a:gsLst>
                  <a:gs pos="1000">
                    <a:srgbClr val="7030A0"/>
                  </a:gs>
                  <a:gs pos="50000">
                    <a:srgbClr val="7030A0"/>
                  </a:gs>
                  <a:gs pos="100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6"/>
              <p:cNvSpPr>
                <a:spLocks/>
              </p:cNvSpPr>
              <p:nvPr/>
            </p:nvSpPr>
            <p:spPr bwMode="auto">
              <a:xfrm>
                <a:off x="977363" y="3068721"/>
                <a:ext cx="48970" cy="39176"/>
              </a:xfrm>
              <a:custGeom>
                <a:avLst/>
                <a:gdLst/>
                <a:ahLst/>
                <a:cxnLst>
                  <a:cxn ang="0">
                    <a:pos x="0" y="2"/>
                  </a:cxn>
                  <a:cxn ang="0">
                    <a:pos x="8" y="10"/>
                  </a:cxn>
                  <a:cxn ang="0">
                    <a:pos x="14" y="1"/>
                  </a:cxn>
                  <a:cxn ang="0">
                    <a:pos x="15" y="0"/>
                  </a:cxn>
                  <a:cxn ang="0">
                    <a:pos x="0" y="2"/>
                  </a:cxn>
                </a:cxnLst>
                <a:rect l="0" t="0" r="r" b="b"/>
                <a:pathLst>
                  <a:path w="15" h="12">
                    <a:moveTo>
                      <a:pt x="0" y="2"/>
                    </a:moveTo>
                    <a:cubicBezTo>
                      <a:pt x="4" y="10"/>
                      <a:pt x="4" y="12"/>
                      <a:pt x="8" y="10"/>
                    </a:cubicBezTo>
                    <a:cubicBezTo>
                      <a:pt x="11" y="8"/>
                      <a:pt x="13" y="5"/>
                      <a:pt x="14" y="1"/>
                    </a:cubicBezTo>
                    <a:cubicBezTo>
                      <a:pt x="14" y="1"/>
                      <a:pt x="14" y="1"/>
                      <a:pt x="15" y="0"/>
                    </a:cubicBezTo>
                    <a:lnTo>
                      <a:pt x="0" y="2"/>
                    </a:lnTo>
                    <a:close/>
                  </a:path>
                </a:pathLst>
              </a:custGeom>
              <a:gradFill>
                <a:gsLst>
                  <a:gs pos="1000">
                    <a:srgbClr val="7030A0"/>
                  </a:gs>
                  <a:gs pos="50000">
                    <a:srgbClr val="7030A0"/>
                  </a:gs>
                  <a:gs pos="100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32"/>
              <p:cNvSpPr>
                <a:spLocks/>
              </p:cNvSpPr>
              <p:nvPr/>
            </p:nvSpPr>
            <p:spPr bwMode="auto">
              <a:xfrm>
                <a:off x="344958" y="1729758"/>
                <a:ext cx="846472" cy="2782860"/>
              </a:xfrm>
              <a:custGeom>
                <a:avLst/>
                <a:gdLst/>
                <a:ahLst/>
                <a:cxnLst>
                  <a:cxn ang="0">
                    <a:pos x="178" y="784"/>
                  </a:cxn>
                  <a:cxn ang="0">
                    <a:pos x="173" y="725"/>
                  </a:cxn>
                  <a:cxn ang="0">
                    <a:pos x="205" y="495"/>
                  </a:cxn>
                  <a:cxn ang="0">
                    <a:pos x="232" y="462"/>
                  </a:cxn>
                  <a:cxn ang="0">
                    <a:pos x="241" y="399"/>
                  </a:cxn>
                  <a:cxn ang="0">
                    <a:pos x="251" y="335"/>
                  </a:cxn>
                  <a:cxn ang="0">
                    <a:pos x="243" y="255"/>
                  </a:cxn>
                  <a:cxn ang="0">
                    <a:pos x="232" y="169"/>
                  </a:cxn>
                  <a:cxn ang="0">
                    <a:pos x="173" y="126"/>
                  </a:cxn>
                  <a:cxn ang="0">
                    <a:pos x="188" y="99"/>
                  </a:cxn>
                  <a:cxn ang="0">
                    <a:pos x="191" y="73"/>
                  </a:cxn>
                  <a:cxn ang="0">
                    <a:pos x="183" y="26"/>
                  </a:cxn>
                  <a:cxn ang="0">
                    <a:pos x="118" y="50"/>
                  </a:cxn>
                  <a:cxn ang="0">
                    <a:pos x="110" y="72"/>
                  </a:cxn>
                  <a:cxn ang="0">
                    <a:pos x="121" y="98"/>
                  </a:cxn>
                  <a:cxn ang="0">
                    <a:pos x="100" y="132"/>
                  </a:cxn>
                  <a:cxn ang="0">
                    <a:pos x="31" y="160"/>
                  </a:cxn>
                  <a:cxn ang="0">
                    <a:pos x="18" y="213"/>
                  </a:cxn>
                  <a:cxn ang="0">
                    <a:pos x="2" y="305"/>
                  </a:cxn>
                  <a:cxn ang="0">
                    <a:pos x="47" y="346"/>
                  </a:cxn>
                  <a:cxn ang="0">
                    <a:pos x="42" y="373"/>
                  </a:cxn>
                  <a:cxn ang="0">
                    <a:pos x="34" y="460"/>
                  </a:cxn>
                  <a:cxn ang="0">
                    <a:pos x="44" y="479"/>
                  </a:cxn>
                  <a:cxn ang="0">
                    <a:pos x="39" y="599"/>
                  </a:cxn>
                  <a:cxn ang="0">
                    <a:pos x="21" y="739"/>
                  </a:cxn>
                  <a:cxn ang="0">
                    <a:pos x="25" y="797"/>
                  </a:cxn>
                  <a:cxn ang="0">
                    <a:pos x="16" y="831"/>
                  </a:cxn>
                  <a:cxn ang="0">
                    <a:pos x="53" y="840"/>
                  </a:cxn>
                  <a:cxn ang="0">
                    <a:pos x="64" y="811"/>
                  </a:cxn>
                  <a:cxn ang="0">
                    <a:pos x="81" y="777"/>
                  </a:cxn>
                  <a:cxn ang="0">
                    <a:pos x="89" y="650"/>
                  </a:cxn>
                  <a:cxn ang="0">
                    <a:pos x="111" y="522"/>
                  </a:cxn>
                  <a:cxn ang="0">
                    <a:pos x="122" y="491"/>
                  </a:cxn>
                  <a:cxn ang="0">
                    <a:pos x="124" y="630"/>
                  </a:cxn>
                  <a:cxn ang="0">
                    <a:pos x="128" y="719"/>
                  </a:cxn>
                  <a:cxn ang="0">
                    <a:pos x="124" y="763"/>
                  </a:cxn>
                  <a:cxn ang="0">
                    <a:pos x="125" y="809"/>
                  </a:cxn>
                  <a:cxn ang="0">
                    <a:pos x="153" y="815"/>
                  </a:cxn>
                  <a:cxn ang="0">
                    <a:pos x="200" y="826"/>
                  </a:cxn>
                  <a:cxn ang="0">
                    <a:pos x="200" y="810"/>
                  </a:cxn>
                </a:cxnLst>
                <a:rect l="0" t="0" r="r" b="b"/>
                <a:pathLst>
                  <a:path w="256" h="842">
                    <a:moveTo>
                      <a:pt x="200" y="810"/>
                    </a:moveTo>
                    <a:cubicBezTo>
                      <a:pt x="200" y="810"/>
                      <a:pt x="175" y="791"/>
                      <a:pt x="178" y="784"/>
                    </a:cubicBezTo>
                    <a:cubicBezTo>
                      <a:pt x="181" y="778"/>
                      <a:pt x="189" y="762"/>
                      <a:pt x="184" y="754"/>
                    </a:cubicBezTo>
                    <a:cubicBezTo>
                      <a:pt x="178" y="747"/>
                      <a:pt x="170" y="738"/>
                      <a:pt x="173" y="725"/>
                    </a:cubicBezTo>
                    <a:cubicBezTo>
                      <a:pt x="176" y="711"/>
                      <a:pt x="191" y="627"/>
                      <a:pt x="194" y="586"/>
                    </a:cubicBezTo>
                    <a:cubicBezTo>
                      <a:pt x="197" y="545"/>
                      <a:pt x="200" y="515"/>
                      <a:pt x="205" y="495"/>
                    </a:cubicBezTo>
                    <a:cubicBezTo>
                      <a:pt x="210" y="476"/>
                      <a:pt x="215" y="454"/>
                      <a:pt x="215" y="454"/>
                    </a:cubicBezTo>
                    <a:cubicBezTo>
                      <a:pt x="215" y="454"/>
                      <a:pt x="229" y="467"/>
                      <a:pt x="232" y="462"/>
                    </a:cubicBezTo>
                    <a:cubicBezTo>
                      <a:pt x="235" y="457"/>
                      <a:pt x="239" y="426"/>
                      <a:pt x="239" y="419"/>
                    </a:cubicBezTo>
                    <a:cubicBezTo>
                      <a:pt x="239" y="412"/>
                      <a:pt x="236" y="413"/>
                      <a:pt x="241" y="399"/>
                    </a:cubicBezTo>
                    <a:cubicBezTo>
                      <a:pt x="246" y="385"/>
                      <a:pt x="248" y="375"/>
                      <a:pt x="248" y="365"/>
                    </a:cubicBezTo>
                    <a:cubicBezTo>
                      <a:pt x="249" y="355"/>
                      <a:pt x="250" y="346"/>
                      <a:pt x="251" y="335"/>
                    </a:cubicBezTo>
                    <a:cubicBezTo>
                      <a:pt x="253" y="324"/>
                      <a:pt x="256" y="317"/>
                      <a:pt x="251" y="303"/>
                    </a:cubicBezTo>
                    <a:cubicBezTo>
                      <a:pt x="247" y="289"/>
                      <a:pt x="247" y="269"/>
                      <a:pt x="243" y="255"/>
                    </a:cubicBezTo>
                    <a:cubicBezTo>
                      <a:pt x="239" y="242"/>
                      <a:pt x="239" y="217"/>
                      <a:pt x="238" y="199"/>
                    </a:cubicBezTo>
                    <a:cubicBezTo>
                      <a:pt x="237" y="182"/>
                      <a:pt x="239" y="173"/>
                      <a:pt x="232" y="169"/>
                    </a:cubicBezTo>
                    <a:cubicBezTo>
                      <a:pt x="225" y="165"/>
                      <a:pt x="175" y="142"/>
                      <a:pt x="174" y="138"/>
                    </a:cubicBezTo>
                    <a:cubicBezTo>
                      <a:pt x="174" y="138"/>
                      <a:pt x="172" y="134"/>
                      <a:pt x="173" y="126"/>
                    </a:cubicBezTo>
                    <a:cubicBezTo>
                      <a:pt x="175" y="118"/>
                      <a:pt x="178" y="105"/>
                      <a:pt x="179" y="103"/>
                    </a:cubicBezTo>
                    <a:cubicBezTo>
                      <a:pt x="180" y="101"/>
                      <a:pt x="185" y="106"/>
                      <a:pt x="188" y="99"/>
                    </a:cubicBezTo>
                    <a:cubicBezTo>
                      <a:pt x="190" y="91"/>
                      <a:pt x="191" y="84"/>
                      <a:pt x="193" y="80"/>
                    </a:cubicBezTo>
                    <a:cubicBezTo>
                      <a:pt x="195" y="75"/>
                      <a:pt x="195" y="71"/>
                      <a:pt x="191" y="73"/>
                    </a:cubicBezTo>
                    <a:cubicBezTo>
                      <a:pt x="187" y="75"/>
                      <a:pt x="188" y="72"/>
                      <a:pt x="188" y="72"/>
                    </a:cubicBezTo>
                    <a:cubicBezTo>
                      <a:pt x="188" y="72"/>
                      <a:pt x="199" y="48"/>
                      <a:pt x="183" y="26"/>
                    </a:cubicBezTo>
                    <a:cubicBezTo>
                      <a:pt x="179" y="22"/>
                      <a:pt x="153" y="0"/>
                      <a:pt x="124" y="29"/>
                    </a:cubicBezTo>
                    <a:cubicBezTo>
                      <a:pt x="124" y="29"/>
                      <a:pt x="118" y="35"/>
                      <a:pt x="118" y="50"/>
                    </a:cubicBezTo>
                    <a:cubicBezTo>
                      <a:pt x="118" y="50"/>
                      <a:pt x="118" y="67"/>
                      <a:pt x="119" y="68"/>
                    </a:cubicBezTo>
                    <a:cubicBezTo>
                      <a:pt x="119" y="70"/>
                      <a:pt x="110" y="62"/>
                      <a:pt x="110" y="72"/>
                    </a:cubicBezTo>
                    <a:cubicBezTo>
                      <a:pt x="110" y="81"/>
                      <a:pt x="110" y="89"/>
                      <a:pt x="116" y="96"/>
                    </a:cubicBezTo>
                    <a:cubicBezTo>
                      <a:pt x="116" y="96"/>
                      <a:pt x="117" y="98"/>
                      <a:pt x="121" y="98"/>
                    </a:cubicBezTo>
                    <a:cubicBezTo>
                      <a:pt x="121" y="98"/>
                      <a:pt x="121" y="114"/>
                      <a:pt x="120" y="116"/>
                    </a:cubicBezTo>
                    <a:cubicBezTo>
                      <a:pt x="119" y="118"/>
                      <a:pt x="105" y="129"/>
                      <a:pt x="100" y="132"/>
                    </a:cubicBezTo>
                    <a:cubicBezTo>
                      <a:pt x="92" y="137"/>
                      <a:pt x="47" y="146"/>
                      <a:pt x="44" y="148"/>
                    </a:cubicBezTo>
                    <a:cubicBezTo>
                      <a:pt x="41" y="149"/>
                      <a:pt x="33" y="154"/>
                      <a:pt x="31" y="160"/>
                    </a:cubicBezTo>
                    <a:cubicBezTo>
                      <a:pt x="29" y="166"/>
                      <a:pt x="29" y="174"/>
                      <a:pt x="27" y="179"/>
                    </a:cubicBezTo>
                    <a:cubicBezTo>
                      <a:pt x="26" y="185"/>
                      <a:pt x="22" y="202"/>
                      <a:pt x="18" y="213"/>
                    </a:cubicBezTo>
                    <a:cubicBezTo>
                      <a:pt x="14" y="224"/>
                      <a:pt x="8" y="248"/>
                      <a:pt x="7" y="258"/>
                    </a:cubicBezTo>
                    <a:cubicBezTo>
                      <a:pt x="6" y="267"/>
                      <a:pt x="0" y="298"/>
                      <a:pt x="2" y="305"/>
                    </a:cubicBezTo>
                    <a:cubicBezTo>
                      <a:pt x="5" y="312"/>
                      <a:pt x="11" y="317"/>
                      <a:pt x="15" y="321"/>
                    </a:cubicBezTo>
                    <a:cubicBezTo>
                      <a:pt x="19" y="324"/>
                      <a:pt x="47" y="344"/>
                      <a:pt x="47" y="346"/>
                    </a:cubicBezTo>
                    <a:cubicBezTo>
                      <a:pt x="48" y="348"/>
                      <a:pt x="47" y="350"/>
                      <a:pt x="46" y="354"/>
                    </a:cubicBezTo>
                    <a:cubicBezTo>
                      <a:pt x="45" y="359"/>
                      <a:pt x="42" y="368"/>
                      <a:pt x="42" y="373"/>
                    </a:cubicBezTo>
                    <a:cubicBezTo>
                      <a:pt x="42" y="378"/>
                      <a:pt x="36" y="429"/>
                      <a:pt x="36" y="435"/>
                    </a:cubicBezTo>
                    <a:cubicBezTo>
                      <a:pt x="35" y="440"/>
                      <a:pt x="31" y="457"/>
                      <a:pt x="34" y="460"/>
                    </a:cubicBezTo>
                    <a:cubicBezTo>
                      <a:pt x="38" y="464"/>
                      <a:pt x="42" y="466"/>
                      <a:pt x="42" y="467"/>
                    </a:cubicBezTo>
                    <a:cubicBezTo>
                      <a:pt x="42" y="469"/>
                      <a:pt x="44" y="474"/>
                      <a:pt x="44" y="479"/>
                    </a:cubicBezTo>
                    <a:cubicBezTo>
                      <a:pt x="45" y="484"/>
                      <a:pt x="47" y="543"/>
                      <a:pt x="45" y="559"/>
                    </a:cubicBezTo>
                    <a:cubicBezTo>
                      <a:pt x="43" y="574"/>
                      <a:pt x="42" y="595"/>
                      <a:pt x="39" y="599"/>
                    </a:cubicBezTo>
                    <a:cubicBezTo>
                      <a:pt x="37" y="602"/>
                      <a:pt x="29" y="652"/>
                      <a:pt x="28" y="661"/>
                    </a:cubicBezTo>
                    <a:cubicBezTo>
                      <a:pt x="27" y="669"/>
                      <a:pt x="23" y="733"/>
                      <a:pt x="21" y="739"/>
                    </a:cubicBezTo>
                    <a:cubicBezTo>
                      <a:pt x="19" y="744"/>
                      <a:pt x="15" y="767"/>
                      <a:pt x="17" y="773"/>
                    </a:cubicBezTo>
                    <a:cubicBezTo>
                      <a:pt x="19" y="780"/>
                      <a:pt x="24" y="793"/>
                      <a:pt x="25" y="797"/>
                    </a:cubicBezTo>
                    <a:cubicBezTo>
                      <a:pt x="26" y="802"/>
                      <a:pt x="25" y="809"/>
                      <a:pt x="24" y="811"/>
                    </a:cubicBezTo>
                    <a:cubicBezTo>
                      <a:pt x="22" y="814"/>
                      <a:pt x="11" y="825"/>
                      <a:pt x="16" y="831"/>
                    </a:cubicBezTo>
                    <a:cubicBezTo>
                      <a:pt x="21" y="837"/>
                      <a:pt x="32" y="841"/>
                      <a:pt x="36" y="842"/>
                    </a:cubicBezTo>
                    <a:cubicBezTo>
                      <a:pt x="40" y="842"/>
                      <a:pt x="48" y="842"/>
                      <a:pt x="53" y="840"/>
                    </a:cubicBezTo>
                    <a:cubicBezTo>
                      <a:pt x="58" y="839"/>
                      <a:pt x="67" y="836"/>
                      <a:pt x="67" y="830"/>
                    </a:cubicBezTo>
                    <a:cubicBezTo>
                      <a:pt x="66" y="825"/>
                      <a:pt x="63" y="815"/>
                      <a:pt x="64" y="811"/>
                    </a:cubicBezTo>
                    <a:cubicBezTo>
                      <a:pt x="64" y="807"/>
                      <a:pt x="64" y="807"/>
                      <a:pt x="66" y="803"/>
                    </a:cubicBezTo>
                    <a:cubicBezTo>
                      <a:pt x="69" y="799"/>
                      <a:pt x="78" y="789"/>
                      <a:pt x="81" y="777"/>
                    </a:cubicBezTo>
                    <a:cubicBezTo>
                      <a:pt x="83" y="765"/>
                      <a:pt x="86" y="725"/>
                      <a:pt x="86" y="711"/>
                    </a:cubicBezTo>
                    <a:cubicBezTo>
                      <a:pt x="86" y="696"/>
                      <a:pt x="87" y="665"/>
                      <a:pt x="89" y="650"/>
                    </a:cubicBezTo>
                    <a:cubicBezTo>
                      <a:pt x="91" y="636"/>
                      <a:pt x="100" y="588"/>
                      <a:pt x="102" y="574"/>
                    </a:cubicBezTo>
                    <a:cubicBezTo>
                      <a:pt x="105" y="559"/>
                      <a:pt x="109" y="539"/>
                      <a:pt x="111" y="522"/>
                    </a:cubicBezTo>
                    <a:cubicBezTo>
                      <a:pt x="114" y="505"/>
                      <a:pt x="119" y="481"/>
                      <a:pt x="120" y="477"/>
                    </a:cubicBezTo>
                    <a:cubicBezTo>
                      <a:pt x="120" y="473"/>
                      <a:pt x="122" y="490"/>
                      <a:pt x="122" y="491"/>
                    </a:cubicBezTo>
                    <a:cubicBezTo>
                      <a:pt x="122" y="492"/>
                      <a:pt x="122" y="545"/>
                      <a:pt x="123" y="557"/>
                    </a:cubicBezTo>
                    <a:cubicBezTo>
                      <a:pt x="124" y="570"/>
                      <a:pt x="123" y="620"/>
                      <a:pt x="124" y="630"/>
                    </a:cubicBezTo>
                    <a:cubicBezTo>
                      <a:pt x="125" y="641"/>
                      <a:pt x="126" y="692"/>
                      <a:pt x="126" y="700"/>
                    </a:cubicBezTo>
                    <a:cubicBezTo>
                      <a:pt x="126" y="709"/>
                      <a:pt x="125" y="713"/>
                      <a:pt x="128" y="719"/>
                    </a:cubicBezTo>
                    <a:cubicBezTo>
                      <a:pt x="130" y="725"/>
                      <a:pt x="134" y="738"/>
                      <a:pt x="131" y="745"/>
                    </a:cubicBezTo>
                    <a:cubicBezTo>
                      <a:pt x="129" y="753"/>
                      <a:pt x="124" y="758"/>
                      <a:pt x="124" y="763"/>
                    </a:cubicBezTo>
                    <a:cubicBezTo>
                      <a:pt x="124" y="769"/>
                      <a:pt x="126" y="776"/>
                      <a:pt x="125" y="780"/>
                    </a:cubicBezTo>
                    <a:cubicBezTo>
                      <a:pt x="125" y="785"/>
                      <a:pt x="124" y="808"/>
                      <a:pt x="125" y="809"/>
                    </a:cubicBezTo>
                    <a:cubicBezTo>
                      <a:pt x="127" y="811"/>
                      <a:pt x="141" y="815"/>
                      <a:pt x="144" y="813"/>
                    </a:cubicBezTo>
                    <a:cubicBezTo>
                      <a:pt x="147" y="812"/>
                      <a:pt x="151" y="812"/>
                      <a:pt x="153" y="815"/>
                    </a:cubicBezTo>
                    <a:cubicBezTo>
                      <a:pt x="154" y="818"/>
                      <a:pt x="162" y="825"/>
                      <a:pt x="171" y="827"/>
                    </a:cubicBezTo>
                    <a:cubicBezTo>
                      <a:pt x="180" y="829"/>
                      <a:pt x="194" y="830"/>
                      <a:pt x="200" y="826"/>
                    </a:cubicBezTo>
                    <a:cubicBezTo>
                      <a:pt x="207" y="822"/>
                      <a:pt x="209" y="817"/>
                      <a:pt x="207" y="815"/>
                    </a:cubicBezTo>
                    <a:cubicBezTo>
                      <a:pt x="204" y="812"/>
                      <a:pt x="202" y="811"/>
                      <a:pt x="200" y="810"/>
                    </a:cubicBezTo>
                    <a:close/>
                  </a:path>
                </a:pathLst>
              </a:custGeom>
              <a:gradFill>
                <a:gsLst>
                  <a:gs pos="1000">
                    <a:srgbClr val="7030A0"/>
                  </a:gs>
                  <a:gs pos="35000">
                    <a:srgbClr val="7030A0"/>
                  </a:gs>
                  <a:gs pos="69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33"/>
              <p:cNvSpPr>
                <a:spLocks/>
              </p:cNvSpPr>
              <p:nvPr/>
            </p:nvSpPr>
            <p:spPr bwMode="auto">
              <a:xfrm>
                <a:off x="728318" y="2120114"/>
                <a:ext cx="215465" cy="773717"/>
              </a:xfrm>
              <a:custGeom>
                <a:avLst/>
                <a:gdLst/>
                <a:ahLst/>
                <a:cxnLst>
                  <a:cxn ang="0">
                    <a:pos x="62" y="234"/>
                  </a:cxn>
                  <a:cxn ang="0">
                    <a:pos x="46" y="231"/>
                  </a:cxn>
                  <a:cxn ang="0">
                    <a:pos x="33" y="228"/>
                  </a:cxn>
                  <a:cxn ang="0">
                    <a:pos x="25" y="226"/>
                  </a:cxn>
                  <a:cxn ang="0">
                    <a:pos x="29" y="176"/>
                  </a:cxn>
                  <a:cxn ang="0">
                    <a:pos x="17" y="93"/>
                  </a:cxn>
                  <a:cxn ang="0">
                    <a:pos x="4" y="34"/>
                  </a:cxn>
                  <a:cxn ang="0">
                    <a:pos x="0" y="2"/>
                  </a:cxn>
                  <a:cxn ang="0">
                    <a:pos x="2" y="0"/>
                  </a:cxn>
                  <a:cxn ang="0">
                    <a:pos x="10" y="12"/>
                  </a:cxn>
                  <a:cxn ang="0">
                    <a:pos x="35" y="36"/>
                  </a:cxn>
                  <a:cxn ang="0">
                    <a:pos x="44" y="33"/>
                  </a:cxn>
                  <a:cxn ang="0">
                    <a:pos x="58" y="17"/>
                  </a:cxn>
                  <a:cxn ang="0">
                    <a:pos x="60" y="22"/>
                  </a:cxn>
                  <a:cxn ang="0">
                    <a:pos x="64" y="78"/>
                  </a:cxn>
                  <a:cxn ang="0">
                    <a:pos x="59" y="195"/>
                  </a:cxn>
                  <a:cxn ang="0">
                    <a:pos x="62" y="234"/>
                  </a:cxn>
                </a:cxnLst>
                <a:rect l="0" t="0" r="r" b="b"/>
                <a:pathLst>
                  <a:path w="65" h="234">
                    <a:moveTo>
                      <a:pt x="62" y="234"/>
                    </a:moveTo>
                    <a:cubicBezTo>
                      <a:pt x="62" y="234"/>
                      <a:pt x="50" y="234"/>
                      <a:pt x="46" y="231"/>
                    </a:cubicBezTo>
                    <a:cubicBezTo>
                      <a:pt x="42" y="228"/>
                      <a:pt x="38" y="227"/>
                      <a:pt x="33" y="228"/>
                    </a:cubicBezTo>
                    <a:cubicBezTo>
                      <a:pt x="29" y="228"/>
                      <a:pt x="25" y="226"/>
                      <a:pt x="25" y="226"/>
                    </a:cubicBezTo>
                    <a:cubicBezTo>
                      <a:pt x="25" y="226"/>
                      <a:pt x="33" y="210"/>
                      <a:pt x="29" y="176"/>
                    </a:cubicBezTo>
                    <a:cubicBezTo>
                      <a:pt x="25" y="142"/>
                      <a:pt x="21" y="109"/>
                      <a:pt x="17" y="93"/>
                    </a:cubicBezTo>
                    <a:cubicBezTo>
                      <a:pt x="13" y="77"/>
                      <a:pt x="5" y="43"/>
                      <a:pt x="4" y="34"/>
                    </a:cubicBezTo>
                    <a:cubicBezTo>
                      <a:pt x="2" y="25"/>
                      <a:pt x="0" y="2"/>
                      <a:pt x="0" y="2"/>
                    </a:cubicBezTo>
                    <a:cubicBezTo>
                      <a:pt x="2" y="0"/>
                      <a:pt x="2" y="0"/>
                      <a:pt x="2" y="0"/>
                    </a:cubicBezTo>
                    <a:cubicBezTo>
                      <a:pt x="2" y="0"/>
                      <a:pt x="4" y="7"/>
                      <a:pt x="10" y="12"/>
                    </a:cubicBezTo>
                    <a:cubicBezTo>
                      <a:pt x="16" y="17"/>
                      <a:pt x="32" y="33"/>
                      <a:pt x="35" y="36"/>
                    </a:cubicBezTo>
                    <a:cubicBezTo>
                      <a:pt x="38" y="38"/>
                      <a:pt x="41" y="37"/>
                      <a:pt x="44" y="33"/>
                    </a:cubicBezTo>
                    <a:cubicBezTo>
                      <a:pt x="47" y="29"/>
                      <a:pt x="58" y="17"/>
                      <a:pt x="58" y="17"/>
                    </a:cubicBezTo>
                    <a:cubicBezTo>
                      <a:pt x="58" y="17"/>
                      <a:pt x="59" y="22"/>
                      <a:pt x="60" y="22"/>
                    </a:cubicBezTo>
                    <a:cubicBezTo>
                      <a:pt x="62" y="23"/>
                      <a:pt x="65" y="70"/>
                      <a:pt x="64" y="78"/>
                    </a:cubicBezTo>
                    <a:cubicBezTo>
                      <a:pt x="64" y="86"/>
                      <a:pt x="58" y="183"/>
                      <a:pt x="59" y="195"/>
                    </a:cubicBezTo>
                    <a:cubicBezTo>
                      <a:pt x="59" y="207"/>
                      <a:pt x="62" y="234"/>
                      <a:pt x="62" y="234"/>
                    </a:cubicBezTo>
                    <a:close/>
                  </a:path>
                </a:pathLst>
              </a:custGeom>
              <a:solidFill>
                <a:schemeClr val="bg1"/>
              </a:solidFill>
              <a:ln w="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Freeform 34"/>
              <p:cNvSpPr>
                <a:spLocks/>
              </p:cNvSpPr>
              <p:nvPr/>
            </p:nvSpPr>
            <p:spPr bwMode="auto">
              <a:xfrm>
                <a:off x="873828" y="2225049"/>
                <a:ext cx="40575" cy="72755"/>
              </a:xfrm>
              <a:custGeom>
                <a:avLst/>
                <a:gdLst/>
                <a:ahLst/>
                <a:cxnLst>
                  <a:cxn ang="0">
                    <a:pos x="12" y="22"/>
                  </a:cxn>
                  <a:cxn ang="0">
                    <a:pos x="8" y="11"/>
                  </a:cxn>
                  <a:cxn ang="0">
                    <a:pos x="8" y="11"/>
                  </a:cxn>
                  <a:cxn ang="0">
                    <a:pos x="1" y="0"/>
                  </a:cxn>
                  <a:cxn ang="0">
                    <a:pos x="1" y="0"/>
                  </a:cxn>
                  <a:cxn ang="0">
                    <a:pos x="0" y="1"/>
                  </a:cxn>
                  <a:cxn ang="0">
                    <a:pos x="0" y="1"/>
                  </a:cxn>
                  <a:cxn ang="0">
                    <a:pos x="1" y="2"/>
                  </a:cxn>
                  <a:cxn ang="0">
                    <a:pos x="1" y="1"/>
                  </a:cxn>
                  <a:cxn ang="0">
                    <a:pos x="1" y="1"/>
                  </a:cxn>
                  <a:cxn ang="0">
                    <a:pos x="7" y="12"/>
                  </a:cxn>
                  <a:cxn ang="0">
                    <a:pos x="7" y="12"/>
                  </a:cxn>
                  <a:cxn ang="0">
                    <a:pos x="11" y="22"/>
                  </a:cxn>
                  <a:cxn ang="0">
                    <a:pos x="11" y="22"/>
                  </a:cxn>
                  <a:cxn ang="0">
                    <a:pos x="12" y="22"/>
                  </a:cxn>
                </a:cxnLst>
                <a:rect l="0" t="0" r="r" b="b"/>
                <a:pathLst>
                  <a:path w="12" h="22">
                    <a:moveTo>
                      <a:pt x="12" y="22"/>
                    </a:moveTo>
                    <a:cubicBezTo>
                      <a:pt x="12" y="22"/>
                      <a:pt x="10" y="16"/>
                      <a:pt x="8" y="11"/>
                    </a:cubicBezTo>
                    <a:cubicBezTo>
                      <a:pt x="8" y="11"/>
                      <a:pt x="8" y="11"/>
                      <a:pt x="8" y="11"/>
                    </a:cubicBezTo>
                    <a:cubicBezTo>
                      <a:pt x="5" y="6"/>
                      <a:pt x="3" y="1"/>
                      <a:pt x="1" y="0"/>
                    </a:cubicBezTo>
                    <a:cubicBezTo>
                      <a:pt x="1" y="0"/>
                      <a:pt x="1" y="0"/>
                      <a:pt x="1" y="0"/>
                    </a:cubicBezTo>
                    <a:cubicBezTo>
                      <a:pt x="0" y="0"/>
                      <a:pt x="0" y="0"/>
                      <a:pt x="0" y="1"/>
                    </a:cubicBezTo>
                    <a:cubicBezTo>
                      <a:pt x="0" y="1"/>
                      <a:pt x="0" y="1"/>
                      <a:pt x="0" y="1"/>
                    </a:cubicBezTo>
                    <a:cubicBezTo>
                      <a:pt x="1" y="2"/>
                      <a:pt x="1" y="2"/>
                      <a:pt x="1" y="2"/>
                    </a:cubicBezTo>
                    <a:cubicBezTo>
                      <a:pt x="1" y="1"/>
                      <a:pt x="1" y="1"/>
                      <a:pt x="1" y="1"/>
                    </a:cubicBezTo>
                    <a:cubicBezTo>
                      <a:pt x="1" y="1"/>
                      <a:pt x="1" y="1"/>
                      <a:pt x="1" y="1"/>
                    </a:cubicBezTo>
                    <a:cubicBezTo>
                      <a:pt x="2" y="1"/>
                      <a:pt x="5" y="6"/>
                      <a:pt x="7" y="12"/>
                    </a:cubicBezTo>
                    <a:cubicBezTo>
                      <a:pt x="7" y="12"/>
                      <a:pt x="7" y="12"/>
                      <a:pt x="7" y="12"/>
                    </a:cubicBezTo>
                    <a:cubicBezTo>
                      <a:pt x="9" y="17"/>
                      <a:pt x="11" y="22"/>
                      <a:pt x="11" y="22"/>
                    </a:cubicBezTo>
                    <a:cubicBezTo>
                      <a:pt x="11" y="22"/>
                      <a:pt x="11" y="22"/>
                      <a:pt x="11" y="22"/>
                    </a:cubicBezTo>
                    <a:cubicBezTo>
                      <a:pt x="12" y="22"/>
                      <a:pt x="12" y="22"/>
                      <a:pt x="12" y="22"/>
                    </a:cubicBezTo>
                    <a:close/>
                  </a:path>
                </a:pathLst>
              </a:custGeom>
              <a:gradFill>
                <a:gsLst>
                  <a:gs pos="1000">
                    <a:srgbClr val="7030A0"/>
                  </a:gs>
                  <a:gs pos="50000">
                    <a:srgbClr val="7030A0"/>
                  </a:gs>
                  <a:gs pos="100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35"/>
              <p:cNvSpPr>
                <a:spLocks/>
              </p:cNvSpPr>
              <p:nvPr/>
            </p:nvSpPr>
            <p:spPr bwMode="auto">
              <a:xfrm>
                <a:off x="910205" y="2241838"/>
                <a:ext cx="26584" cy="53166"/>
              </a:xfrm>
              <a:custGeom>
                <a:avLst/>
                <a:gdLst/>
                <a:ahLst/>
                <a:cxnLst>
                  <a:cxn ang="0">
                    <a:pos x="19" y="3"/>
                  </a:cxn>
                  <a:cxn ang="0">
                    <a:pos x="17" y="0"/>
                  </a:cxn>
                  <a:cxn ang="0">
                    <a:pos x="0" y="38"/>
                  </a:cxn>
                  <a:cxn ang="0">
                    <a:pos x="3" y="38"/>
                  </a:cxn>
                  <a:cxn ang="0">
                    <a:pos x="19" y="3"/>
                  </a:cxn>
                  <a:cxn ang="0">
                    <a:pos x="19" y="3"/>
                  </a:cxn>
                </a:cxnLst>
                <a:rect l="0" t="0" r="r" b="b"/>
                <a:pathLst>
                  <a:path w="19" h="38">
                    <a:moveTo>
                      <a:pt x="19" y="3"/>
                    </a:moveTo>
                    <a:lnTo>
                      <a:pt x="17" y="0"/>
                    </a:lnTo>
                    <a:lnTo>
                      <a:pt x="0" y="38"/>
                    </a:lnTo>
                    <a:lnTo>
                      <a:pt x="3" y="38"/>
                    </a:lnTo>
                    <a:lnTo>
                      <a:pt x="19" y="3"/>
                    </a:lnTo>
                    <a:lnTo>
                      <a:pt x="19" y="3"/>
                    </a:lnTo>
                    <a:close/>
                  </a:path>
                </a:pathLst>
              </a:custGeom>
              <a:gradFill>
                <a:gsLst>
                  <a:gs pos="1000">
                    <a:srgbClr val="7030A0"/>
                  </a:gs>
                  <a:gs pos="50000">
                    <a:srgbClr val="7030A0"/>
                  </a:gs>
                  <a:gs pos="100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36"/>
              <p:cNvSpPr>
                <a:spLocks/>
              </p:cNvSpPr>
              <p:nvPr/>
            </p:nvSpPr>
            <p:spPr bwMode="auto">
              <a:xfrm>
                <a:off x="738113" y="2219452"/>
                <a:ext cx="89544" cy="62961"/>
              </a:xfrm>
              <a:custGeom>
                <a:avLst/>
                <a:gdLst/>
                <a:ahLst/>
                <a:cxnLst>
                  <a:cxn ang="0">
                    <a:pos x="9" y="17"/>
                  </a:cxn>
                  <a:cxn ang="0">
                    <a:pos x="26" y="2"/>
                  </a:cxn>
                  <a:cxn ang="0">
                    <a:pos x="26" y="2"/>
                  </a:cxn>
                  <a:cxn ang="0">
                    <a:pos x="27" y="2"/>
                  </a:cxn>
                  <a:cxn ang="0">
                    <a:pos x="27" y="2"/>
                  </a:cxn>
                  <a:cxn ang="0">
                    <a:pos x="27" y="1"/>
                  </a:cxn>
                  <a:cxn ang="0">
                    <a:pos x="26" y="1"/>
                  </a:cxn>
                  <a:cxn ang="0">
                    <a:pos x="26" y="1"/>
                  </a:cxn>
                  <a:cxn ang="0">
                    <a:pos x="8" y="15"/>
                  </a:cxn>
                  <a:cxn ang="0">
                    <a:pos x="8" y="15"/>
                  </a:cxn>
                  <a:cxn ang="0">
                    <a:pos x="1" y="0"/>
                  </a:cxn>
                  <a:cxn ang="0">
                    <a:pos x="0" y="1"/>
                  </a:cxn>
                  <a:cxn ang="0">
                    <a:pos x="8" y="19"/>
                  </a:cxn>
                  <a:cxn ang="0">
                    <a:pos x="9" y="17"/>
                  </a:cxn>
                </a:cxnLst>
                <a:rect l="0" t="0" r="r" b="b"/>
                <a:pathLst>
                  <a:path w="27" h="19">
                    <a:moveTo>
                      <a:pt x="9" y="17"/>
                    </a:moveTo>
                    <a:cubicBezTo>
                      <a:pt x="10" y="11"/>
                      <a:pt x="22" y="2"/>
                      <a:pt x="26" y="2"/>
                    </a:cubicBezTo>
                    <a:cubicBezTo>
                      <a:pt x="26" y="2"/>
                      <a:pt x="26" y="2"/>
                      <a:pt x="26" y="2"/>
                    </a:cubicBezTo>
                    <a:cubicBezTo>
                      <a:pt x="27" y="2"/>
                      <a:pt x="27" y="2"/>
                      <a:pt x="27" y="2"/>
                    </a:cubicBezTo>
                    <a:cubicBezTo>
                      <a:pt x="27" y="2"/>
                      <a:pt x="27" y="2"/>
                      <a:pt x="27" y="2"/>
                    </a:cubicBezTo>
                    <a:cubicBezTo>
                      <a:pt x="27" y="1"/>
                      <a:pt x="27" y="1"/>
                      <a:pt x="27" y="1"/>
                    </a:cubicBezTo>
                    <a:cubicBezTo>
                      <a:pt x="27" y="1"/>
                      <a:pt x="27" y="1"/>
                      <a:pt x="26" y="1"/>
                    </a:cubicBezTo>
                    <a:cubicBezTo>
                      <a:pt x="26" y="1"/>
                      <a:pt x="26" y="1"/>
                      <a:pt x="26" y="1"/>
                    </a:cubicBezTo>
                    <a:cubicBezTo>
                      <a:pt x="21" y="1"/>
                      <a:pt x="11" y="9"/>
                      <a:pt x="8" y="15"/>
                    </a:cubicBezTo>
                    <a:cubicBezTo>
                      <a:pt x="8" y="15"/>
                      <a:pt x="8" y="15"/>
                      <a:pt x="8" y="15"/>
                    </a:cubicBezTo>
                    <a:cubicBezTo>
                      <a:pt x="1" y="0"/>
                      <a:pt x="1" y="0"/>
                      <a:pt x="1" y="0"/>
                    </a:cubicBezTo>
                    <a:cubicBezTo>
                      <a:pt x="0" y="1"/>
                      <a:pt x="0" y="1"/>
                      <a:pt x="0" y="1"/>
                    </a:cubicBezTo>
                    <a:cubicBezTo>
                      <a:pt x="8" y="19"/>
                      <a:pt x="8" y="19"/>
                      <a:pt x="8" y="19"/>
                    </a:cubicBezTo>
                    <a:cubicBezTo>
                      <a:pt x="9" y="17"/>
                      <a:pt x="9" y="17"/>
                      <a:pt x="9" y="17"/>
                    </a:cubicBezTo>
                    <a:close/>
                  </a:path>
                </a:pathLst>
              </a:custGeom>
              <a:gradFill>
                <a:gsLst>
                  <a:gs pos="1000">
                    <a:srgbClr val="7030A0"/>
                  </a:gs>
                  <a:gs pos="50000">
                    <a:srgbClr val="7030A0"/>
                  </a:gs>
                  <a:gs pos="100000">
                    <a:srgbClr val="2F195B"/>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8" name="Group 90"/>
            <p:cNvGrpSpPr>
              <a:grpSpLocks noChangeAspect="1"/>
            </p:cNvGrpSpPr>
            <p:nvPr/>
          </p:nvGrpSpPr>
          <p:grpSpPr>
            <a:xfrm>
              <a:off x="1009527" y="1940069"/>
              <a:ext cx="930330" cy="3141709"/>
              <a:chOff x="732754" y="-672949"/>
              <a:chExt cx="1157876" cy="3910144"/>
            </a:xfrm>
            <a:gradFill>
              <a:gsLst>
                <a:gs pos="1000">
                  <a:srgbClr val="9C5BCD"/>
                </a:gs>
                <a:gs pos="35000">
                  <a:srgbClr val="9148C8"/>
                </a:gs>
                <a:gs pos="100000">
                  <a:srgbClr val="7030A0"/>
                </a:gs>
              </a:gsLst>
              <a:lin ang="5400000" scaled="0"/>
            </a:gradFill>
          </p:grpSpPr>
          <p:sp>
            <p:nvSpPr>
              <p:cNvPr id="19" name="Freeform 38"/>
              <p:cNvSpPr>
                <a:spLocks/>
              </p:cNvSpPr>
              <p:nvPr/>
            </p:nvSpPr>
            <p:spPr bwMode="auto">
              <a:xfrm>
                <a:off x="732754" y="-672949"/>
                <a:ext cx="1157876" cy="3910144"/>
              </a:xfrm>
              <a:custGeom>
                <a:avLst/>
                <a:gdLst/>
                <a:ahLst/>
                <a:cxnLst>
                  <a:cxn ang="0">
                    <a:pos x="80" y="670"/>
                  </a:cxn>
                  <a:cxn ang="0">
                    <a:pos x="71" y="755"/>
                  </a:cxn>
                  <a:cxn ang="0">
                    <a:pos x="66" y="842"/>
                  </a:cxn>
                  <a:cxn ang="0">
                    <a:pos x="60" y="847"/>
                  </a:cxn>
                  <a:cxn ang="0">
                    <a:pos x="48" y="846"/>
                  </a:cxn>
                  <a:cxn ang="0">
                    <a:pos x="46" y="873"/>
                  </a:cxn>
                  <a:cxn ang="0">
                    <a:pos x="18" y="891"/>
                  </a:cxn>
                  <a:cxn ang="0">
                    <a:pos x="1" y="884"/>
                  </a:cxn>
                  <a:cxn ang="0">
                    <a:pos x="8" y="860"/>
                  </a:cxn>
                  <a:cxn ang="0">
                    <a:pos x="9" y="842"/>
                  </a:cxn>
                  <a:cxn ang="0">
                    <a:pos x="1" y="840"/>
                  </a:cxn>
                  <a:cxn ang="0">
                    <a:pos x="4" y="770"/>
                  </a:cxn>
                  <a:cxn ang="0">
                    <a:pos x="19" y="633"/>
                  </a:cxn>
                  <a:cxn ang="0">
                    <a:pos x="28" y="540"/>
                  </a:cxn>
                  <a:cxn ang="0">
                    <a:pos x="28" y="434"/>
                  </a:cxn>
                  <a:cxn ang="0">
                    <a:pos x="45" y="366"/>
                  </a:cxn>
                  <a:cxn ang="0">
                    <a:pos x="48" y="317"/>
                  </a:cxn>
                  <a:cxn ang="0">
                    <a:pos x="23" y="311"/>
                  </a:cxn>
                  <a:cxn ang="0">
                    <a:pos x="20" y="238"/>
                  </a:cxn>
                  <a:cxn ang="0">
                    <a:pos x="31" y="177"/>
                  </a:cxn>
                  <a:cxn ang="0">
                    <a:pos x="47" y="157"/>
                  </a:cxn>
                  <a:cxn ang="0">
                    <a:pos x="78" y="146"/>
                  </a:cxn>
                  <a:cxn ang="0">
                    <a:pos x="82" y="81"/>
                  </a:cxn>
                  <a:cxn ang="0">
                    <a:pos x="101" y="17"/>
                  </a:cxn>
                  <a:cxn ang="0">
                    <a:pos x="147" y="9"/>
                  </a:cxn>
                  <a:cxn ang="0">
                    <a:pos x="183" y="77"/>
                  </a:cxn>
                  <a:cxn ang="0">
                    <a:pos x="193" y="146"/>
                  </a:cxn>
                  <a:cxn ang="0">
                    <a:pos x="203" y="153"/>
                  </a:cxn>
                  <a:cxn ang="0">
                    <a:pos x="233" y="175"/>
                  </a:cxn>
                  <a:cxn ang="0">
                    <a:pos x="227" y="262"/>
                  </a:cxn>
                  <a:cxn ang="0">
                    <a:pos x="208" y="296"/>
                  </a:cxn>
                  <a:cxn ang="0">
                    <a:pos x="191" y="312"/>
                  </a:cxn>
                  <a:cxn ang="0">
                    <a:pos x="207" y="396"/>
                  </a:cxn>
                  <a:cxn ang="0">
                    <a:pos x="226" y="517"/>
                  </a:cxn>
                  <a:cxn ang="0">
                    <a:pos x="235" y="650"/>
                  </a:cxn>
                  <a:cxn ang="0">
                    <a:pos x="256" y="767"/>
                  </a:cxn>
                  <a:cxn ang="0">
                    <a:pos x="264" y="836"/>
                  </a:cxn>
                  <a:cxn ang="0">
                    <a:pos x="254" y="843"/>
                  </a:cxn>
                  <a:cxn ang="0">
                    <a:pos x="258" y="862"/>
                  </a:cxn>
                  <a:cxn ang="0">
                    <a:pos x="262" y="889"/>
                  </a:cxn>
                  <a:cxn ang="0">
                    <a:pos x="241" y="892"/>
                  </a:cxn>
                  <a:cxn ang="0">
                    <a:pos x="218" y="870"/>
                  </a:cxn>
                  <a:cxn ang="0">
                    <a:pos x="216" y="847"/>
                  </a:cxn>
                  <a:cxn ang="0">
                    <a:pos x="191" y="843"/>
                  </a:cxn>
                  <a:cxn ang="0">
                    <a:pos x="181" y="754"/>
                  </a:cxn>
                  <a:cxn ang="0">
                    <a:pos x="170" y="640"/>
                  </a:cxn>
                  <a:cxn ang="0">
                    <a:pos x="155" y="548"/>
                  </a:cxn>
                  <a:cxn ang="0">
                    <a:pos x="126" y="460"/>
                  </a:cxn>
                  <a:cxn ang="0">
                    <a:pos x="114" y="485"/>
                  </a:cxn>
                  <a:cxn ang="0">
                    <a:pos x="92" y="590"/>
                  </a:cxn>
                  <a:cxn ang="0">
                    <a:pos x="80" y="670"/>
                  </a:cxn>
                </a:cxnLst>
                <a:rect l="0" t="0" r="r" b="b"/>
                <a:pathLst>
                  <a:path w="265" h="895">
                    <a:moveTo>
                      <a:pt x="80" y="670"/>
                    </a:moveTo>
                    <a:cubicBezTo>
                      <a:pt x="80" y="670"/>
                      <a:pt x="71" y="719"/>
                      <a:pt x="71" y="755"/>
                    </a:cubicBezTo>
                    <a:cubicBezTo>
                      <a:pt x="71" y="790"/>
                      <a:pt x="66" y="835"/>
                      <a:pt x="66" y="842"/>
                    </a:cubicBezTo>
                    <a:cubicBezTo>
                      <a:pt x="66" y="848"/>
                      <a:pt x="64" y="848"/>
                      <a:pt x="60" y="847"/>
                    </a:cubicBezTo>
                    <a:cubicBezTo>
                      <a:pt x="55" y="846"/>
                      <a:pt x="48" y="846"/>
                      <a:pt x="48" y="846"/>
                    </a:cubicBezTo>
                    <a:cubicBezTo>
                      <a:pt x="48" y="846"/>
                      <a:pt x="50" y="865"/>
                      <a:pt x="46" y="873"/>
                    </a:cubicBezTo>
                    <a:cubicBezTo>
                      <a:pt x="43" y="880"/>
                      <a:pt x="31" y="890"/>
                      <a:pt x="18" y="891"/>
                    </a:cubicBezTo>
                    <a:cubicBezTo>
                      <a:pt x="5" y="892"/>
                      <a:pt x="1" y="890"/>
                      <a:pt x="1" y="884"/>
                    </a:cubicBezTo>
                    <a:cubicBezTo>
                      <a:pt x="1" y="878"/>
                      <a:pt x="4" y="869"/>
                      <a:pt x="8" y="860"/>
                    </a:cubicBezTo>
                    <a:cubicBezTo>
                      <a:pt x="13" y="850"/>
                      <a:pt x="12" y="842"/>
                      <a:pt x="9" y="842"/>
                    </a:cubicBezTo>
                    <a:cubicBezTo>
                      <a:pt x="6" y="842"/>
                      <a:pt x="1" y="840"/>
                      <a:pt x="1" y="840"/>
                    </a:cubicBezTo>
                    <a:cubicBezTo>
                      <a:pt x="1" y="840"/>
                      <a:pt x="0" y="804"/>
                      <a:pt x="4" y="770"/>
                    </a:cubicBezTo>
                    <a:cubicBezTo>
                      <a:pt x="8" y="735"/>
                      <a:pt x="16" y="652"/>
                      <a:pt x="19" y="633"/>
                    </a:cubicBezTo>
                    <a:cubicBezTo>
                      <a:pt x="21" y="615"/>
                      <a:pt x="28" y="603"/>
                      <a:pt x="28" y="540"/>
                    </a:cubicBezTo>
                    <a:cubicBezTo>
                      <a:pt x="27" y="477"/>
                      <a:pt x="23" y="467"/>
                      <a:pt x="28" y="434"/>
                    </a:cubicBezTo>
                    <a:cubicBezTo>
                      <a:pt x="34" y="402"/>
                      <a:pt x="42" y="383"/>
                      <a:pt x="45" y="366"/>
                    </a:cubicBezTo>
                    <a:cubicBezTo>
                      <a:pt x="47" y="349"/>
                      <a:pt x="50" y="318"/>
                      <a:pt x="48" y="317"/>
                    </a:cubicBezTo>
                    <a:cubicBezTo>
                      <a:pt x="47" y="317"/>
                      <a:pt x="24" y="323"/>
                      <a:pt x="23" y="311"/>
                    </a:cubicBezTo>
                    <a:cubicBezTo>
                      <a:pt x="21" y="298"/>
                      <a:pt x="15" y="263"/>
                      <a:pt x="20" y="238"/>
                    </a:cubicBezTo>
                    <a:cubicBezTo>
                      <a:pt x="26" y="214"/>
                      <a:pt x="30" y="184"/>
                      <a:pt x="31" y="177"/>
                    </a:cubicBezTo>
                    <a:cubicBezTo>
                      <a:pt x="33" y="169"/>
                      <a:pt x="38" y="161"/>
                      <a:pt x="47" y="157"/>
                    </a:cubicBezTo>
                    <a:cubicBezTo>
                      <a:pt x="57" y="153"/>
                      <a:pt x="78" y="156"/>
                      <a:pt x="78" y="146"/>
                    </a:cubicBezTo>
                    <a:cubicBezTo>
                      <a:pt x="78" y="136"/>
                      <a:pt x="76" y="120"/>
                      <a:pt x="82" y="81"/>
                    </a:cubicBezTo>
                    <a:cubicBezTo>
                      <a:pt x="88" y="42"/>
                      <a:pt x="89" y="28"/>
                      <a:pt x="101" y="17"/>
                    </a:cubicBezTo>
                    <a:cubicBezTo>
                      <a:pt x="113" y="6"/>
                      <a:pt x="133" y="0"/>
                      <a:pt x="147" y="9"/>
                    </a:cubicBezTo>
                    <a:cubicBezTo>
                      <a:pt x="160" y="17"/>
                      <a:pt x="180" y="30"/>
                      <a:pt x="183" y="77"/>
                    </a:cubicBezTo>
                    <a:cubicBezTo>
                      <a:pt x="186" y="124"/>
                      <a:pt x="188" y="140"/>
                      <a:pt x="193" y="146"/>
                    </a:cubicBezTo>
                    <a:cubicBezTo>
                      <a:pt x="197" y="153"/>
                      <a:pt x="194" y="153"/>
                      <a:pt x="203" y="153"/>
                    </a:cubicBezTo>
                    <a:cubicBezTo>
                      <a:pt x="211" y="154"/>
                      <a:pt x="234" y="151"/>
                      <a:pt x="233" y="175"/>
                    </a:cubicBezTo>
                    <a:cubicBezTo>
                      <a:pt x="233" y="199"/>
                      <a:pt x="232" y="242"/>
                      <a:pt x="227" y="262"/>
                    </a:cubicBezTo>
                    <a:cubicBezTo>
                      <a:pt x="222" y="282"/>
                      <a:pt x="219" y="288"/>
                      <a:pt x="208" y="296"/>
                    </a:cubicBezTo>
                    <a:cubicBezTo>
                      <a:pt x="196" y="305"/>
                      <a:pt x="188" y="303"/>
                      <a:pt x="191" y="312"/>
                    </a:cubicBezTo>
                    <a:cubicBezTo>
                      <a:pt x="193" y="322"/>
                      <a:pt x="197" y="361"/>
                      <a:pt x="207" y="396"/>
                    </a:cubicBezTo>
                    <a:cubicBezTo>
                      <a:pt x="217" y="432"/>
                      <a:pt x="224" y="437"/>
                      <a:pt x="226" y="517"/>
                    </a:cubicBezTo>
                    <a:cubicBezTo>
                      <a:pt x="229" y="597"/>
                      <a:pt x="227" y="607"/>
                      <a:pt x="235" y="650"/>
                    </a:cubicBezTo>
                    <a:cubicBezTo>
                      <a:pt x="244" y="693"/>
                      <a:pt x="255" y="721"/>
                      <a:pt x="256" y="767"/>
                    </a:cubicBezTo>
                    <a:cubicBezTo>
                      <a:pt x="258" y="813"/>
                      <a:pt x="262" y="830"/>
                      <a:pt x="264" y="836"/>
                    </a:cubicBezTo>
                    <a:cubicBezTo>
                      <a:pt x="265" y="843"/>
                      <a:pt x="254" y="843"/>
                      <a:pt x="254" y="843"/>
                    </a:cubicBezTo>
                    <a:cubicBezTo>
                      <a:pt x="254" y="843"/>
                      <a:pt x="252" y="852"/>
                      <a:pt x="258" y="862"/>
                    </a:cubicBezTo>
                    <a:cubicBezTo>
                      <a:pt x="264" y="873"/>
                      <a:pt x="264" y="884"/>
                      <a:pt x="262" y="889"/>
                    </a:cubicBezTo>
                    <a:cubicBezTo>
                      <a:pt x="260" y="894"/>
                      <a:pt x="250" y="895"/>
                      <a:pt x="241" y="892"/>
                    </a:cubicBezTo>
                    <a:cubicBezTo>
                      <a:pt x="231" y="889"/>
                      <a:pt x="218" y="882"/>
                      <a:pt x="218" y="870"/>
                    </a:cubicBezTo>
                    <a:cubicBezTo>
                      <a:pt x="218" y="858"/>
                      <a:pt x="219" y="846"/>
                      <a:pt x="216" y="847"/>
                    </a:cubicBezTo>
                    <a:cubicBezTo>
                      <a:pt x="213" y="847"/>
                      <a:pt x="191" y="847"/>
                      <a:pt x="191" y="843"/>
                    </a:cubicBezTo>
                    <a:cubicBezTo>
                      <a:pt x="191" y="839"/>
                      <a:pt x="184" y="778"/>
                      <a:pt x="181" y="754"/>
                    </a:cubicBezTo>
                    <a:cubicBezTo>
                      <a:pt x="179" y="731"/>
                      <a:pt x="175" y="662"/>
                      <a:pt x="170" y="640"/>
                    </a:cubicBezTo>
                    <a:cubicBezTo>
                      <a:pt x="165" y="617"/>
                      <a:pt x="165" y="590"/>
                      <a:pt x="155" y="548"/>
                    </a:cubicBezTo>
                    <a:cubicBezTo>
                      <a:pt x="145" y="505"/>
                      <a:pt x="131" y="465"/>
                      <a:pt x="126" y="460"/>
                    </a:cubicBezTo>
                    <a:cubicBezTo>
                      <a:pt x="121" y="455"/>
                      <a:pt x="118" y="469"/>
                      <a:pt x="114" y="485"/>
                    </a:cubicBezTo>
                    <a:cubicBezTo>
                      <a:pt x="111" y="502"/>
                      <a:pt x="97" y="555"/>
                      <a:pt x="92" y="590"/>
                    </a:cubicBezTo>
                    <a:cubicBezTo>
                      <a:pt x="88" y="626"/>
                      <a:pt x="83" y="660"/>
                      <a:pt x="80" y="67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39"/>
              <p:cNvSpPr>
                <a:spLocks/>
              </p:cNvSpPr>
              <p:nvPr/>
            </p:nvSpPr>
            <p:spPr bwMode="auto">
              <a:xfrm>
                <a:off x="1030546" y="516371"/>
                <a:ext cx="183115" cy="209010"/>
              </a:xfrm>
              <a:custGeom>
                <a:avLst/>
                <a:gdLst/>
                <a:ahLst/>
                <a:cxnLst>
                  <a:cxn ang="0">
                    <a:pos x="34" y="48"/>
                  </a:cxn>
                  <a:cxn ang="0">
                    <a:pos x="41" y="35"/>
                  </a:cxn>
                  <a:cxn ang="0">
                    <a:pos x="39" y="19"/>
                  </a:cxn>
                  <a:cxn ang="0">
                    <a:pos x="35" y="9"/>
                  </a:cxn>
                  <a:cxn ang="0">
                    <a:pos x="14" y="1"/>
                  </a:cxn>
                  <a:cxn ang="0">
                    <a:pos x="5" y="25"/>
                  </a:cxn>
                  <a:cxn ang="0">
                    <a:pos x="3" y="46"/>
                  </a:cxn>
                  <a:cxn ang="0">
                    <a:pos x="23" y="45"/>
                  </a:cxn>
                  <a:cxn ang="0">
                    <a:pos x="34" y="48"/>
                  </a:cxn>
                </a:cxnLst>
                <a:rect l="0" t="0" r="r" b="b"/>
                <a:pathLst>
                  <a:path w="42" h="48">
                    <a:moveTo>
                      <a:pt x="34" y="48"/>
                    </a:moveTo>
                    <a:cubicBezTo>
                      <a:pt x="34" y="48"/>
                      <a:pt x="42" y="41"/>
                      <a:pt x="41" y="35"/>
                    </a:cubicBezTo>
                    <a:cubicBezTo>
                      <a:pt x="41" y="29"/>
                      <a:pt x="39" y="25"/>
                      <a:pt x="39" y="19"/>
                    </a:cubicBezTo>
                    <a:cubicBezTo>
                      <a:pt x="39" y="14"/>
                      <a:pt x="38" y="8"/>
                      <a:pt x="35" y="9"/>
                    </a:cubicBezTo>
                    <a:cubicBezTo>
                      <a:pt x="31" y="9"/>
                      <a:pt x="18" y="2"/>
                      <a:pt x="14" y="1"/>
                    </a:cubicBezTo>
                    <a:cubicBezTo>
                      <a:pt x="10" y="0"/>
                      <a:pt x="8" y="19"/>
                      <a:pt x="5" y="25"/>
                    </a:cubicBezTo>
                    <a:cubicBezTo>
                      <a:pt x="2" y="31"/>
                      <a:pt x="0" y="46"/>
                      <a:pt x="3" y="46"/>
                    </a:cubicBezTo>
                    <a:cubicBezTo>
                      <a:pt x="7" y="47"/>
                      <a:pt x="18" y="43"/>
                      <a:pt x="23" y="45"/>
                    </a:cubicBezTo>
                    <a:cubicBezTo>
                      <a:pt x="27" y="48"/>
                      <a:pt x="31" y="48"/>
                      <a:pt x="34" y="48"/>
                    </a:cubicBezTo>
                    <a:close/>
                  </a:path>
                </a:pathLst>
              </a:custGeom>
              <a:solidFill>
                <a:schemeClr val="bg1"/>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40"/>
              <p:cNvSpPr>
                <a:spLocks/>
              </p:cNvSpPr>
              <p:nvPr/>
            </p:nvSpPr>
            <p:spPr bwMode="auto">
              <a:xfrm>
                <a:off x="1326489" y="423890"/>
                <a:ext cx="175717" cy="227507"/>
              </a:xfrm>
              <a:custGeom>
                <a:avLst/>
                <a:gdLst/>
                <a:ahLst/>
                <a:cxnLst>
                  <a:cxn ang="0">
                    <a:pos x="31" y="52"/>
                  </a:cxn>
                  <a:cxn ang="0">
                    <a:pos x="37" y="40"/>
                  </a:cxn>
                  <a:cxn ang="0">
                    <a:pos x="30" y="16"/>
                  </a:cxn>
                  <a:cxn ang="0">
                    <a:pos x="20" y="5"/>
                  </a:cxn>
                  <a:cxn ang="0">
                    <a:pos x="1" y="8"/>
                  </a:cxn>
                  <a:cxn ang="0">
                    <a:pos x="5" y="27"/>
                  </a:cxn>
                  <a:cxn ang="0">
                    <a:pos x="4" y="33"/>
                  </a:cxn>
                  <a:cxn ang="0">
                    <a:pos x="1" y="46"/>
                  </a:cxn>
                  <a:cxn ang="0">
                    <a:pos x="31" y="52"/>
                  </a:cxn>
                </a:cxnLst>
                <a:rect l="0" t="0" r="r" b="b"/>
                <a:pathLst>
                  <a:path w="40" h="52">
                    <a:moveTo>
                      <a:pt x="31" y="52"/>
                    </a:moveTo>
                    <a:cubicBezTo>
                      <a:pt x="32" y="52"/>
                      <a:pt x="40" y="48"/>
                      <a:pt x="37" y="40"/>
                    </a:cubicBezTo>
                    <a:cubicBezTo>
                      <a:pt x="34" y="33"/>
                      <a:pt x="30" y="25"/>
                      <a:pt x="30" y="16"/>
                    </a:cubicBezTo>
                    <a:cubicBezTo>
                      <a:pt x="30" y="7"/>
                      <a:pt x="27" y="5"/>
                      <a:pt x="20" y="5"/>
                    </a:cubicBezTo>
                    <a:cubicBezTo>
                      <a:pt x="12" y="4"/>
                      <a:pt x="1" y="0"/>
                      <a:pt x="1" y="8"/>
                    </a:cubicBezTo>
                    <a:cubicBezTo>
                      <a:pt x="1" y="16"/>
                      <a:pt x="4" y="22"/>
                      <a:pt x="5" y="27"/>
                    </a:cubicBezTo>
                    <a:cubicBezTo>
                      <a:pt x="5" y="32"/>
                      <a:pt x="4" y="33"/>
                      <a:pt x="4" y="33"/>
                    </a:cubicBezTo>
                    <a:cubicBezTo>
                      <a:pt x="4" y="33"/>
                      <a:pt x="0" y="40"/>
                      <a:pt x="1" y="46"/>
                    </a:cubicBezTo>
                    <a:cubicBezTo>
                      <a:pt x="1" y="52"/>
                      <a:pt x="26" y="52"/>
                      <a:pt x="31" y="52"/>
                    </a:cubicBezTo>
                    <a:close/>
                  </a:path>
                </a:pathLst>
              </a:custGeom>
              <a:solidFill>
                <a:schemeClr val="bg1"/>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41"/>
              <p:cNvSpPr>
                <a:spLocks/>
              </p:cNvSpPr>
              <p:nvPr/>
            </p:nvSpPr>
            <p:spPr bwMode="auto">
              <a:xfrm>
                <a:off x="912169" y="914045"/>
                <a:ext cx="715812" cy="164619"/>
              </a:xfrm>
              <a:custGeom>
                <a:avLst/>
                <a:gdLst/>
                <a:ahLst/>
                <a:cxnLst>
                  <a:cxn ang="0">
                    <a:pos x="164" y="21"/>
                  </a:cxn>
                  <a:cxn ang="0">
                    <a:pos x="100" y="37"/>
                  </a:cxn>
                  <a:cxn ang="0">
                    <a:pos x="34" y="30"/>
                  </a:cxn>
                  <a:cxn ang="0">
                    <a:pos x="0" y="19"/>
                  </a:cxn>
                  <a:cxn ang="0">
                    <a:pos x="4" y="3"/>
                  </a:cxn>
                  <a:cxn ang="0">
                    <a:pos x="80" y="5"/>
                  </a:cxn>
                  <a:cxn ang="0">
                    <a:pos x="162" y="16"/>
                  </a:cxn>
                  <a:cxn ang="0">
                    <a:pos x="164" y="21"/>
                  </a:cxn>
                </a:cxnLst>
                <a:rect l="0" t="0" r="r" b="b"/>
                <a:pathLst>
                  <a:path w="164" h="38">
                    <a:moveTo>
                      <a:pt x="164" y="21"/>
                    </a:moveTo>
                    <a:cubicBezTo>
                      <a:pt x="164" y="21"/>
                      <a:pt x="146" y="37"/>
                      <a:pt x="100" y="37"/>
                    </a:cubicBezTo>
                    <a:cubicBezTo>
                      <a:pt x="55" y="36"/>
                      <a:pt x="56" y="38"/>
                      <a:pt x="34" y="30"/>
                    </a:cubicBezTo>
                    <a:cubicBezTo>
                      <a:pt x="13" y="21"/>
                      <a:pt x="0" y="19"/>
                      <a:pt x="0" y="19"/>
                    </a:cubicBezTo>
                    <a:cubicBezTo>
                      <a:pt x="4" y="3"/>
                      <a:pt x="4" y="3"/>
                      <a:pt x="4" y="3"/>
                    </a:cubicBezTo>
                    <a:cubicBezTo>
                      <a:pt x="4" y="3"/>
                      <a:pt x="33" y="0"/>
                      <a:pt x="80" y="5"/>
                    </a:cubicBezTo>
                    <a:cubicBezTo>
                      <a:pt x="128" y="10"/>
                      <a:pt x="162" y="16"/>
                      <a:pt x="162" y="16"/>
                    </a:cubicBezTo>
                    <a:lnTo>
                      <a:pt x="164" y="21"/>
                    </a:lnTo>
                    <a:close/>
                  </a:path>
                </a:pathLst>
              </a:custGeom>
              <a:solidFill>
                <a:schemeClr val="bg1"/>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3" name="Freeform 42"/>
              <p:cNvSpPr>
                <a:spLocks/>
              </p:cNvSpPr>
              <p:nvPr/>
            </p:nvSpPr>
            <p:spPr bwMode="auto">
              <a:xfrm>
                <a:off x="1052742" y="-5227"/>
                <a:ext cx="466110" cy="538247"/>
              </a:xfrm>
              <a:custGeom>
                <a:avLst/>
                <a:gdLst/>
                <a:ahLst/>
                <a:cxnLst>
                  <a:cxn ang="0">
                    <a:pos x="53" y="123"/>
                  </a:cxn>
                  <a:cxn ang="0">
                    <a:pos x="86" y="51"/>
                  </a:cxn>
                  <a:cxn ang="0">
                    <a:pos x="103" y="7"/>
                  </a:cxn>
                  <a:cxn ang="0">
                    <a:pos x="14" y="0"/>
                  </a:cxn>
                  <a:cxn ang="0">
                    <a:pos x="11" y="41"/>
                  </a:cxn>
                  <a:cxn ang="0">
                    <a:pos x="53" y="123"/>
                  </a:cxn>
                </a:cxnLst>
                <a:rect l="0" t="0" r="r" b="b"/>
                <a:pathLst>
                  <a:path w="107" h="123">
                    <a:moveTo>
                      <a:pt x="53" y="123"/>
                    </a:moveTo>
                    <a:cubicBezTo>
                      <a:pt x="53" y="123"/>
                      <a:pt x="66" y="76"/>
                      <a:pt x="86" y="51"/>
                    </a:cubicBezTo>
                    <a:cubicBezTo>
                      <a:pt x="107" y="27"/>
                      <a:pt x="103" y="13"/>
                      <a:pt x="103" y="7"/>
                    </a:cubicBezTo>
                    <a:cubicBezTo>
                      <a:pt x="103" y="0"/>
                      <a:pt x="57" y="25"/>
                      <a:pt x="14" y="0"/>
                    </a:cubicBezTo>
                    <a:cubicBezTo>
                      <a:pt x="14" y="0"/>
                      <a:pt x="0" y="27"/>
                      <a:pt x="11" y="41"/>
                    </a:cubicBezTo>
                    <a:cubicBezTo>
                      <a:pt x="38" y="69"/>
                      <a:pt x="52" y="115"/>
                      <a:pt x="53" y="123"/>
                    </a:cubicBezTo>
                    <a:close/>
                  </a:path>
                </a:pathLst>
              </a:custGeom>
              <a:solidFill>
                <a:schemeClr val="bg1"/>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60" name="Rounded Rectangle 52"/>
          <p:cNvSpPr/>
          <p:nvPr/>
        </p:nvSpPr>
        <p:spPr>
          <a:xfrm>
            <a:off x="1981200" y="1287944"/>
            <a:ext cx="3414610" cy="2687983"/>
          </a:xfrm>
          <a:prstGeom prst="roundRect">
            <a:avLst/>
          </a:prstGeom>
          <a:gradFill flip="none" rotWithShape="1">
            <a:gsLst>
              <a:gs pos="0">
                <a:schemeClr val="bg1">
                  <a:lumMod val="85000"/>
                </a:schemeClr>
              </a:gs>
              <a:gs pos="39000">
                <a:schemeClr val="bg1">
                  <a:alpha val="82000"/>
                </a:schemeClr>
              </a:gs>
              <a:gs pos="100000">
                <a:schemeClr val="bg1">
                  <a:shade val="100000"/>
                  <a:satMod val="115000"/>
                </a:schemeClr>
              </a:gs>
            </a:gsLst>
            <a:lin ang="16200000" scaled="1"/>
            <a:tileRect/>
          </a:gradFill>
          <a:ln w="9525">
            <a:solidFill>
              <a:schemeClr val="bg1">
                <a:lumMod val="6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53"/>
          <p:cNvSpPr/>
          <p:nvPr/>
        </p:nvSpPr>
        <p:spPr>
          <a:xfrm>
            <a:off x="2033403" y="1786955"/>
            <a:ext cx="3317819" cy="2000548"/>
          </a:xfrm>
          <a:prstGeom prst="rect">
            <a:avLst/>
          </a:prstGeom>
        </p:spPr>
        <p:txBody>
          <a:bodyPr wrap="square">
            <a:spAutoFit/>
          </a:bodyPr>
          <a:lstStyle/>
          <a:p>
            <a:pPr algn="r" rtl="1"/>
            <a:r>
              <a:rPr lang="he-IL" sz="2800" b="1" dirty="0">
                <a:solidFill>
                  <a:schemeClr val="accent6"/>
                </a:solidFill>
                <a:latin typeface="+mj-lt"/>
              </a:rPr>
              <a:t>כיצד</a:t>
            </a:r>
            <a:r>
              <a:rPr lang="he-IL" sz="2400" dirty="0">
                <a:solidFill>
                  <a:schemeClr val="tx1">
                    <a:lumMod val="50000"/>
                  </a:schemeClr>
                </a:solidFill>
                <a:latin typeface="+mj-lt"/>
              </a:rPr>
              <a:t> נהפוך את עצמנו למבוגרים משמעותיים, המהווים כתובת לפנייה לעזרה, בשל אירועים המתרחשים ברשת?</a:t>
            </a:r>
            <a:endParaRPr lang="en-US" sz="2400" dirty="0">
              <a:solidFill>
                <a:schemeClr val="tx1">
                  <a:lumMod val="50000"/>
                </a:schemeClr>
              </a:solidFill>
              <a:latin typeface="+mj-lt"/>
            </a:endParaRPr>
          </a:p>
        </p:txBody>
      </p:sp>
      <p:pic>
        <p:nvPicPr>
          <p:cNvPr id="86" name="Picture 2" descr="H:\Images\INCOME\shutterstock_28001768.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rot="500545">
            <a:off x="2386188" y="4099306"/>
            <a:ext cx="2943414" cy="19620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7" name="Freeform 6"/>
          <p:cNvSpPr>
            <a:spLocks/>
          </p:cNvSpPr>
          <p:nvPr/>
        </p:nvSpPr>
        <p:spPr bwMode="auto">
          <a:xfrm>
            <a:off x="682953" y="3385402"/>
            <a:ext cx="2083148" cy="2945654"/>
          </a:xfrm>
          <a:custGeom>
            <a:avLst/>
            <a:gdLst>
              <a:gd name="T0" fmla="*/ 142 w 243"/>
              <a:gd name="T1" fmla="*/ 105 h 405"/>
              <a:gd name="T2" fmla="*/ 142 w 243"/>
              <a:gd name="T3" fmla="*/ 138 h 405"/>
              <a:gd name="T4" fmla="*/ 135 w 243"/>
              <a:gd name="T5" fmla="*/ 178 h 405"/>
              <a:gd name="T6" fmla="*/ 135 w 243"/>
              <a:gd name="T7" fmla="*/ 198 h 405"/>
              <a:gd name="T8" fmla="*/ 185 w 243"/>
              <a:gd name="T9" fmla="*/ 238 h 405"/>
              <a:gd name="T10" fmla="*/ 209 w 243"/>
              <a:gd name="T11" fmla="*/ 323 h 405"/>
              <a:gd name="T12" fmla="*/ 214 w 243"/>
              <a:gd name="T13" fmla="*/ 331 h 405"/>
              <a:gd name="T14" fmla="*/ 217 w 243"/>
              <a:gd name="T15" fmla="*/ 337 h 405"/>
              <a:gd name="T16" fmla="*/ 212 w 243"/>
              <a:gd name="T17" fmla="*/ 342 h 405"/>
              <a:gd name="T18" fmla="*/ 236 w 243"/>
              <a:gd name="T19" fmla="*/ 347 h 405"/>
              <a:gd name="T20" fmla="*/ 240 w 243"/>
              <a:gd name="T21" fmla="*/ 357 h 405"/>
              <a:gd name="T22" fmla="*/ 209 w 243"/>
              <a:gd name="T23" fmla="*/ 363 h 405"/>
              <a:gd name="T24" fmla="*/ 170 w 243"/>
              <a:gd name="T25" fmla="*/ 362 h 405"/>
              <a:gd name="T26" fmla="*/ 170 w 243"/>
              <a:gd name="T27" fmla="*/ 346 h 405"/>
              <a:gd name="T28" fmla="*/ 171 w 243"/>
              <a:gd name="T29" fmla="*/ 335 h 405"/>
              <a:gd name="T30" fmla="*/ 168 w 243"/>
              <a:gd name="T31" fmla="*/ 317 h 405"/>
              <a:gd name="T32" fmla="*/ 150 w 243"/>
              <a:gd name="T33" fmla="*/ 295 h 405"/>
              <a:gd name="T34" fmla="*/ 119 w 243"/>
              <a:gd name="T35" fmla="*/ 265 h 405"/>
              <a:gd name="T36" fmla="*/ 117 w 243"/>
              <a:gd name="T37" fmla="*/ 309 h 405"/>
              <a:gd name="T38" fmla="*/ 101 w 243"/>
              <a:gd name="T39" fmla="*/ 359 h 405"/>
              <a:gd name="T40" fmla="*/ 102 w 243"/>
              <a:gd name="T41" fmla="*/ 364 h 405"/>
              <a:gd name="T42" fmla="*/ 100 w 243"/>
              <a:gd name="T43" fmla="*/ 367 h 405"/>
              <a:gd name="T44" fmla="*/ 102 w 243"/>
              <a:gd name="T45" fmla="*/ 371 h 405"/>
              <a:gd name="T46" fmla="*/ 101 w 243"/>
              <a:gd name="T47" fmla="*/ 375 h 405"/>
              <a:gd name="T48" fmla="*/ 107 w 243"/>
              <a:gd name="T49" fmla="*/ 385 h 405"/>
              <a:gd name="T50" fmla="*/ 105 w 243"/>
              <a:gd name="T51" fmla="*/ 386 h 405"/>
              <a:gd name="T52" fmla="*/ 116 w 243"/>
              <a:gd name="T53" fmla="*/ 390 h 405"/>
              <a:gd name="T54" fmla="*/ 129 w 243"/>
              <a:gd name="T55" fmla="*/ 391 h 405"/>
              <a:gd name="T56" fmla="*/ 127 w 243"/>
              <a:gd name="T57" fmla="*/ 403 h 405"/>
              <a:gd name="T58" fmla="*/ 89 w 243"/>
              <a:gd name="T59" fmla="*/ 402 h 405"/>
              <a:gd name="T60" fmla="*/ 63 w 243"/>
              <a:gd name="T61" fmla="*/ 400 h 405"/>
              <a:gd name="T62" fmla="*/ 64 w 243"/>
              <a:gd name="T63" fmla="*/ 384 h 405"/>
              <a:gd name="T64" fmla="*/ 61 w 243"/>
              <a:gd name="T65" fmla="*/ 380 h 405"/>
              <a:gd name="T66" fmla="*/ 74 w 243"/>
              <a:gd name="T67" fmla="*/ 240 h 405"/>
              <a:gd name="T68" fmla="*/ 71 w 243"/>
              <a:gd name="T69" fmla="*/ 235 h 405"/>
              <a:gd name="T70" fmla="*/ 36 w 243"/>
              <a:gd name="T71" fmla="*/ 240 h 405"/>
              <a:gd name="T72" fmla="*/ 3 w 243"/>
              <a:gd name="T73" fmla="*/ 215 h 405"/>
              <a:gd name="T74" fmla="*/ 8 w 243"/>
              <a:gd name="T75" fmla="*/ 163 h 405"/>
              <a:gd name="T76" fmla="*/ 19 w 243"/>
              <a:gd name="T77" fmla="*/ 148 h 405"/>
              <a:gd name="T78" fmla="*/ 44 w 243"/>
              <a:gd name="T79" fmla="*/ 115 h 405"/>
              <a:gd name="T80" fmla="*/ 75 w 243"/>
              <a:gd name="T81" fmla="*/ 86 h 405"/>
              <a:gd name="T82" fmla="*/ 84 w 243"/>
              <a:gd name="T83" fmla="*/ 86 h 405"/>
              <a:gd name="T84" fmla="*/ 104 w 243"/>
              <a:gd name="T85" fmla="*/ 77 h 405"/>
              <a:gd name="T86" fmla="*/ 112 w 243"/>
              <a:gd name="T87" fmla="*/ 67 h 405"/>
              <a:gd name="T88" fmla="*/ 112 w 243"/>
              <a:gd name="T89" fmla="*/ 67 h 405"/>
              <a:gd name="T90" fmla="*/ 114 w 243"/>
              <a:gd name="T91" fmla="*/ 66 h 405"/>
              <a:gd name="T92" fmla="*/ 115 w 243"/>
              <a:gd name="T93" fmla="*/ 56 h 405"/>
              <a:gd name="T94" fmla="*/ 109 w 243"/>
              <a:gd name="T95" fmla="*/ 47 h 405"/>
              <a:gd name="T96" fmla="*/ 111 w 243"/>
              <a:gd name="T97" fmla="*/ 35 h 405"/>
              <a:gd name="T98" fmla="*/ 121 w 243"/>
              <a:gd name="T99" fmla="*/ 8 h 405"/>
              <a:gd name="T100" fmla="*/ 153 w 243"/>
              <a:gd name="T101" fmla="*/ 5 h 405"/>
              <a:gd name="T102" fmla="*/ 166 w 243"/>
              <a:gd name="T103" fmla="*/ 30 h 405"/>
              <a:gd name="T104" fmla="*/ 161 w 243"/>
              <a:gd name="T105" fmla="*/ 48 h 405"/>
              <a:gd name="T106" fmla="*/ 156 w 243"/>
              <a:gd name="T107" fmla="*/ 63 h 405"/>
              <a:gd name="T108" fmla="*/ 142 w 243"/>
              <a:gd name="T109" fmla="*/ 74 h 405"/>
              <a:gd name="T110" fmla="*/ 133 w 243"/>
              <a:gd name="T111" fmla="*/ 89 h 405"/>
              <a:gd name="T112" fmla="*/ 142 w 243"/>
              <a:gd name="T113" fmla="*/ 10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 h="405">
                <a:moveTo>
                  <a:pt x="142" y="105"/>
                </a:moveTo>
                <a:cubicBezTo>
                  <a:pt x="139" y="107"/>
                  <a:pt x="142" y="123"/>
                  <a:pt x="142" y="138"/>
                </a:cubicBezTo>
                <a:cubicBezTo>
                  <a:pt x="141" y="153"/>
                  <a:pt x="136" y="164"/>
                  <a:pt x="135" y="178"/>
                </a:cubicBezTo>
                <a:cubicBezTo>
                  <a:pt x="133" y="192"/>
                  <a:pt x="135" y="198"/>
                  <a:pt x="135" y="198"/>
                </a:cubicBezTo>
                <a:cubicBezTo>
                  <a:pt x="136" y="202"/>
                  <a:pt x="163" y="221"/>
                  <a:pt x="185" y="238"/>
                </a:cubicBezTo>
                <a:cubicBezTo>
                  <a:pt x="201" y="261"/>
                  <a:pt x="208" y="316"/>
                  <a:pt x="209" y="323"/>
                </a:cubicBezTo>
                <a:cubicBezTo>
                  <a:pt x="210" y="330"/>
                  <a:pt x="214" y="331"/>
                  <a:pt x="214" y="331"/>
                </a:cubicBezTo>
                <a:cubicBezTo>
                  <a:pt x="217" y="337"/>
                  <a:pt x="217" y="337"/>
                  <a:pt x="217" y="337"/>
                </a:cubicBezTo>
                <a:cubicBezTo>
                  <a:pt x="217" y="337"/>
                  <a:pt x="218" y="338"/>
                  <a:pt x="212" y="342"/>
                </a:cubicBezTo>
                <a:cubicBezTo>
                  <a:pt x="213" y="346"/>
                  <a:pt x="228" y="347"/>
                  <a:pt x="236" y="347"/>
                </a:cubicBezTo>
                <a:cubicBezTo>
                  <a:pt x="243" y="346"/>
                  <a:pt x="240" y="353"/>
                  <a:pt x="240" y="357"/>
                </a:cubicBezTo>
                <a:cubicBezTo>
                  <a:pt x="240" y="361"/>
                  <a:pt x="217" y="362"/>
                  <a:pt x="209" y="363"/>
                </a:cubicBezTo>
                <a:cubicBezTo>
                  <a:pt x="202" y="363"/>
                  <a:pt x="173" y="364"/>
                  <a:pt x="170" y="362"/>
                </a:cubicBezTo>
                <a:cubicBezTo>
                  <a:pt x="167" y="360"/>
                  <a:pt x="169" y="350"/>
                  <a:pt x="170" y="346"/>
                </a:cubicBezTo>
                <a:cubicBezTo>
                  <a:pt x="165" y="341"/>
                  <a:pt x="171" y="335"/>
                  <a:pt x="171" y="335"/>
                </a:cubicBezTo>
                <a:cubicBezTo>
                  <a:pt x="169" y="332"/>
                  <a:pt x="168" y="326"/>
                  <a:pt x="168" y="317"/>
                </a:cubicBezTo>
                <a:cubicBezTo>
                  <a:pt x="162" y="314"/>
                  <a:pt x="154" y="296"/>
                  <a:pt x="150" y="295"/>
                </a:cubicBezTo>
                <a:cubicBezTo>
                  <a:pt x="146" y="294"/>
                  <a:pt x="139" y="286"/>
                  <a:pt x="119" y="265"/>
                </a:cubicBezTo>
                <a:cubicBezTo>
                  <a:pt x="122" y="268"/>
                  <a:pt x="119" y="296"/>
                  <a:pt x="117" y="309"/>
                </a:cubicBezTo>
                <a:cubicBezTo>
                  <a:pt x="116" y="322"/>
                  <a:pt x="103" y="358"/>
                  <a:pt x="101" y="359"/>
                </a:cubicBezTo>
                <a:cubicBezTo>
                  <a:pt x="100" y="360"/>
                  <a:pt x="102" y="364"/>
                  <a:pt x="102" y="364"/>
                </a:cubicBezTo>
                <a:cubicBezTo>
                  <a:pt x="102" y="364"/>
                  <a:pt x="102" y="365"/>
                  <a:pt x="100" y="367"/>
                </a:cubicBezTo>
                <a:cubicBezTo>
                  <a:pt x="101" y="368"/>
                  <a:pt x="103" y="370"/>
                  <a:pt x="102" y="371"/>
                </a:cubicBezTo>
                <a:cubicBezTo>
                  <a:pt x="101" y="371"/>
                  <a:pt x="102" y="371"/>
                  <a:pt x="101" y="375"/>
                </a:cubicBezTo>
                <a:cubicBezTo>
                  <a:pt x="106" y="376"/>
                  <a:pt x="107" y="385"/>
                  <a:pt x="107" y="385"/>
                </a:cubicBezTo>
                <a:cubicBezTo>
                  <a:pt x="107" y="385"/>
                  <a:pt x="107" y="385"/>
                  <a:pt x="105" y="386"/>
                </a:cubicBezTo>
                <a:cubicBezTo>
                  <a:pt x="106" y="387"/>
                  <a:pt x="110" y="389"/>
                  <a:pt x="116" y="390"/>
                </a:cubicBezTo>
                <a:cubicBezTo>
                  <a:pt x="122" y="391"/>
                  <a:pt x="125" y="389"/>
                  <a:pt x="129" y="391"/>
                </a:cubicBezTo>
                <a:cubicBezTo>
                  <a:pt x="133" y="393"/>
                  <a:pt x="132" y="400"/>
                  <a:pt x="127" y="403"/>
                </a:cubicBezTo>
                <a:cubicBezTo>
                  <a:pt x="122" y="405"/>
                  <a:pt x="99" y="403"/>
                  <a:pt x="89" y="402"/>
                </a:cubicBezTo>
                <a:cubicBezTo>
                  <a:pt x="79" y="402"/>
                  <a:pt x="66" y="402"/>
                  <a:pt x="63" y="400"/>
                </a:cubicBezTo>
                <a:cubicBezTo>
                  <a:pt x="61" y="395"/>
                  <a:pt x="64" y="384"/>
                  <a:pt x="64" y="384"/>
                </a:cubicBezTo>
                <a:cubicBezTo>
                  <a:pt x="64" y="384"/>
                  <a:pt x="64" y="384"/>
                  <a:pt x="61" y="380"/>
                </a:cubicBezTo>
                <a:cubicBezTo>
                  <a:pt x="53" y="362"/>
                  <a:pt x="72" y="247"/>
                  <a:pt x="74" y="240"/>
                </a:cubicBezTo>
                <a:cubicBezTo>
                  <a:pt x="75" y="234"/>
                  <a:pt x="75" y="234"/>
                  <a:pt x="71" y="235"/>
                </a:cubicBezTo>
                <a:cubicBezTo>
                  <a:pt x="67" y="236"/>
                  <a:pt x="41" y="241"/>
                  <a:pt x="36" y="240"/>
                </a:cubicBezTo>
                <a:cubicBezTo>
                  <a:pt x="31" y="238"/>
                  <a:pt x="7" y="216"/>
                  <a:pt x="3" y="215"/>
                </a:cubicBezTo>
                <a:cubicBezTo>
                  <a:pt x="0" y="214"/>
                  <a:pt x="6" y="170"/>
                  <a:pt x="8" y="163"/>
                </a:cubicBezTo>
                <a:cubicBezTo>
                  <a:pt x="10" y="156"/>
                  <a:pt x="12" y="157"/>
                  <a:pt x="19" y="148"/>
                </a:cubicBezTo>
                <a:cubicBezTo>
                  <a:pt x="26" y="139"/>
                  <a:pt x="37" y="116"/>
                  <a:pt x="44" y="115"/>
                </a:cubicBezTo>
                <a:cubicBezTo>
                  <a:pt x="51" y="114"/>
                  <a:pt x="73" y="87"/>
                  <a:pt x="75" y="86"/>
                </a:cubicBezTo>
                <a:cubicBezTo>
                  <a:pt x="77" y="85"/>
                  <a:pt x="81" y="88"/>
                  <a:pt x="84" y="86"/>
                </a:cubicBezTo>
                <a:cubicBezTo>
                  <a:pt x="88" y="84"/>
                  <a:pt x="98" y="80"/>
                  <a:pt x="104" y="77"/>
                </a:cubicBezTo>
                <a:cubicBezTo>
                  <a:pt x="110" y="74"/>
                  <a:pt x="112" y="67"/>
                  <a:pt x="112" y="67"/>
                </a:cubicBezTo>
                <a:cubicBezTo>
                  <a:pt x="112" y="67"/>
                  <a:pt x="112" y="67"/>
                  <a:pt x="112" y="67"/>
                </a:cubicBezTo>
                <a:cubicBezTo>
                  <a:pt x="112" y="67"/>
                  <a:pt x="112" y="67"/>
                  <a:pt x="114" y="66"/>
                </a:cubicBezTo>
                <a:cubicBezTo>
                  <a:pt x="116" y="66"/>
                  <a:pt x="116" y="61"/>
                  <a:pt x="115" y="56"/>
                </a:cubicBezTo>
                <a:cubicBezTo>
                  <a:pt x="113" y="55"/>
                  <a:pt x="110" y="50"/>
                  <a:pt x="109" y="47"/>
                </a:cubicBezTo>
                <a:cubicBezTo>
                  <a:pt x="107" y="44"/>
                  <a:pt x="109" y="37"/>
                  <a:pt x="111" y="35"/>
                </a:cubicBezTo>
                <a:cubicBezTo>
                  <a:pt x="112" y="32"/>
                  <a:pt x="112" y="17"/>
                  <a:pt x="121" y="8"/>
                </a:cubicBezTo>
                <a:cubicBezTo>
                  <a:pt x="130" y="0"/>
                  <a:pt x="145" y="1"/>
                  <a:pt x="153" y="5"/>
                </a:cubicBezTo>
                <a:cubicBezTo>
                  <a:pt x="161" y="8"/>
                  <a:pt x="165" y="21"/>
                  <a:pt x="166" y="30"/>
                </a:cubicBezTo>
                <a:cubicBezTo>
                  <a:pt x="166" y="40"/>
                  <a:pt x="164" y="40"/>
                  <a:pt x="161" y="48"/>
                </a:cubicBezTo>
                <a:cubicBezTo>
                  <a:pt x="161" y="58"/>
                  <a:pt x="158" y="61"/>
                  <a:pt x="156" y="63"/>
                </a:cubicBezTo>
                <a:cubicBezTo>
                  <a:pt x="155" y="66"/>
                  <a:pt x="145" y="72"/>
                  <a:pt x="142" y="74"/>
                </a:cubicBezTo>
                <a:cubicBezTo>
                  <a:pt x="139" y="75"/>
                  <a:pt x="136" y="83"/>
                  <a:pt x="133" y="89"/>
                </a:cubicBezTo>
                <a:lnTo>
                  <a:pt x="142" y="105"/>
                </a:lnTo>
                <a:close/>
              </a:path>
            </a:pathLst>
          </a:custGeom>
          <a:gradFill flip="none" rotWithShape="1">
            <a:gsLst>
              <a:gs pos="65000">
                <a:schemeClr val="tx1">
                  <a:lumMod val="50000"/>
                </a:schemeClr>
              </a:gs>
              <a:gs pos="17000">
                <a:srgbClr val="929292"/>
              </a:gs>
            </a:gsLst>
            <a:lin ang="3000000" scaled="0"/>
            <a:tileRect/>
          </a:gradFill>
          <a:ln>
            <a:noFill/>
          </a:ln>
          <a:effectLst>
            <a:reflection blurRad="6350" stA="50000" endA="300" endPos="55500" dist="101600" dir="5400000" sy="-100000" algn="bl" rotWithShape="0"/>
          </a:effec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5310664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4"/>
          <p:cNvSpPr>
            <a:spLocks noChangeArrowheads="1"/>
          </p:cNvSpPr>
          <p:nvPr/>
        </p:nvSpPr>
        <p:spPr bwMode="gray">
          <a:xfrm flipH="1">
            <a:off x="228600" y="454774"/>
            <a:ext cx="86106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המערך החינוכי לגלישה מיטבית ברשת</a:t>
            </a:r>
          </a:p>
        </p:txBody>
      </p:sp>
      <p:sp>
        <p:nvSpPr>
          <p:cNvPr id="3" name="Rectangle 17"/>
          <p:cNvSpPr>
            <a:spLocks noChangeArrowheads="1"/>
          </p:cNvSpPr>
          <p:nvPr/>
        </p:nvSpPr>
        <p:spPr bwMode="auto">
          <a:xfrm flipH="1">
            <a:off x="6097886" y="888562"/>
            <a:ext cx="982" cy="982"/>
          </a:xfrm>
          <a:prstGeom prst="rect">
            <a:avLst/>
          </a:prstGeom>
          <a:gradFill flip="none" rotWithShape="1">
            <a:gsLst>
              <a:gs pos="0">
                <a:schemeClr val="tx1">
                  <a:lumMod val="50000"/>
                </a:schemeClr>
              </a:gs>
              <a:gs pos="58000">
                <a:schemeClr val="bg1">
                  <a:lumMod val="50000"/>
                  <a:shade val="67500"/>
                  <a:satMod val="115000"/>
                </a:schemeClr>
              </a:gs>
              <a:gs pos="100000">
                <a:schemeClr val="bg1">
                  <a:lumMod val="50000"/>
                  <a:shade val="100000"/>
                  <a:satMod val="115000"/>
                </a:schemeClr>
              </a:gs>
            </a:gsLst>
            <a:lin ang="16200000" scaled="1"/>
            <a:tileRect/>
          </a:gra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 name="Rounded Rectangle 276"/>
          <p:cNvSpPr/>
          <p:nvPr/>
        </p:nvSpPr>
        <p:spPr bwMode="auto">
          <a:xfrm flipH="1">
            <a:off x="838467" y="1489948"/>
            <a:ext cx="1504950" cy="471041"/>
          </a:xfrm>
          <a:prstGeom prst="roundRect">
            <a:avLst/>
          </a:prstGeom>
          <a:solidFill>
            <a:schemeClr val="accent2">
              <a:lumMod val="60000"/>
              <a:lumOff val="40000"/>
            </a:schemeClr>
          </a:solidFill>
          <a:ln w="9525">
            <a:noFill/>
            <a:round/>
            <a:headEnd/>
            <a:tailEnd/>
          </a:ln>
          <a:effectLst>
            <a:outerShdw blurRad="44450" dist="27940" dir="5400000" algn="ctr">
              <a:srgbClr val="000000">
                <a:alpha val="32000"/>
              </a:srgbClr>
            </a:outerShdw>
            <a:reflection blurRad="6350" stA="50000" endA="295" endPos="92000" dist="101600" dir="5400000" sy="-100000" algn="bl" rotWithShape="0"/>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pPr algn="ctr"/>
            <a:endParaRPr lang="en-US"/>
          </a:p>
        </p:txBody>
      </p:sp>
      <p:sp>
        <p:nvSpPr>
          <p:cNvPr id="5" name="Rectangle 277"/>
          <p:cNvSpPr/>
          <p:nvPr/>
        </p:nvSpPr>
        <p:spPr>
          <a:xfrm flipH="1">
            <a:off x="1123950" y="1570434"/>
            <a:ext cx="990600" cy="400110"/>
          </a:xfrm>
          <a:prstGeom prst="rect">
            <a:avLst/>
          </a:prstGeom>
        </p:spPr>
        <p:txBody>
          <a:bodyPr wrap="square">
            <a:spAutoFit/>
          </a:bodyPr>
          <a:lstStyle/>
          <a:p>
            <a:pPr algn="ctr"/>
            <a:r>
              <a:rPr lang="en-US" sz="2000" dirty="0">
                <a:solidFill>
                  <a:schemeClr val="tx1">
                    <a:lumMod val="75000"/>
                  </a:schemeClr>
                </a:solidFill>
                <a:cs typeface="Arial" pitchFamily="34" charset="0"/>
              </a:rPr>
              <a:t>3</a:t>
            </a:r>
          </a:p>
        </p:txBody>
      </p:sp>
      <p:sp>
        <p:nvSpPr>
          <p:cNvPr id="6" name="Rounded Rectangle 279"/>
          <p:cNvSpPr/>
          <p:nvPr/>
        </p:nvSpPr>
        <p:spPr bwMode="auto">
          <a:xfrm flipH="1">
            <a:off x="6557614" y="1614516"/>
            <a:ext cx="1508646" cy="409054"/>
          </a:xfrm>
          <a:prstGeom prst="roundRect">
            <a:avLst/>
          </a:prstGeom>
          <a:solidFill>
            <a:srgbClr val="C00000"/>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pPr algn="ctr"/>
            <a:endParaRPr lang="en-US"/>
          </a:p>
        </p:txBody>
      </p:sp>
      <p:sp>
        <p:nvSpPr>
          <p:cNvPr id="7" name="Rectangle 280"/>
          <p:cNvSpPr/>
          <p:nvPr/>
        </p:nvSpPr>
        <p:spPr>
          <a:xfrm flipH="1">
            <a:off x="3924300" y="1570434"/>
            <a:ext cx="990600" cy="400110"/>
          </a:xfrm>
          <a:prstGeom prst="rect">
            <a:avLst/>
          </a:prstGeom>
        </p:spPr>
        <p:txBody>
          <a:bodyPr wrap="square">
            <a:spAutoFit/>
          </a:bodyPr>
          <a:lstStyle/>
          <a:p>
            <a:pPr algn="ctr"/>
            <a:r>
              <a:rPr lang="en-US" sz="2000" dirty="0">
                <a:solidFill>
                  <a:schemeClr val="tx1">
                    <a:lumMod val="75000"/>
                  </a:schemeClr>
                </a:solidFill>
                <a:cs typeface="Arial" pitchFamily="34" charset="0"/>
              </a:rPr>
              <a:t>2</a:t>
            </a:r>
          </a:p>
        </p:txBody>
      </p:sp>
      <p:sp>
        <p:nvSpPr>
          <p:cNvPr id="8" name="Rounded Rectangle 282"/>
          <p:cNvSpPr/>
          <p:nvPr/>
        </p:nvSpPr>
        <p:spPr bwMode="auto">
          <a:xfrm flipH="1">
            <a:off x="3699445" y="1560878"/>
            <a:ext cx="1516157" cy="462691"/>
          </a:xfrm>
          <a:prstGeom prst="roundRect">
            <a:avLst/>
          </a:prstGeom>
          <a:solidFill>
            <a:srgbClr val="7030A0"/>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pPr algn="ctr"/>
            <a:endParaRPr lang="en-US"/>
          </a:p>
        </p:txBody>
      </p:sp>
      <p:sp>
        <p:nvSpPr>
          <p:cNvPr id="9" name="Rectangle 283"/>
          <p:cNvSpPr/>
          <p:nvPr/>
        </p:nvSpPr>
        <p:spPr>
          <a:xfrm flipH="1">
            <a:off x="6819900" y="1570434"/>
            <a:ext cx="990600" cy="400110"/>
          </a:xfrm>
          <a:prstGeom prst="rect">
            <a:avLst/>
          </a:prstGeom>
        </p:spPr>
        <p:txBody>
          <a:bodyPr wrap="square">
            <a:spAutoFit/>
          </a:bodyPr>
          <a:lstStyle/>
          <a:p>
            <a:pPr algn="ctr"/>
            <a:r>
              <a:rPr lang="en-US" sz="2000" dirty="0">
                <a:solidFill>
                  <a:schemeClr val="bg1"/>
                </a:solidFill>
                <a:cs typeface="Arial" pitchFamily="34" charset="0"/>
              </a:rPr>
              <a:t>1</a:t>
            </a:r>
          </a:p>
        </p:txBody>
      </p:sp>
      <p:sp>
        <p:nvSpPr>
          <p:cNvPr id="10" name="Rectangle 268"/>
          <p:cNvSpPr/>
          <p:nvPr/>
        </p:nvSpPr>
        <p:spPr>
          <a:xfrm flipH="1">
            <a:off x="685800" y="2318306"/>
            <a:ext cx="1780748" cy="1015663"/>
          </a:xfrm>
          <a:prstGeom prst="rect">
            <a:avLst/>
          </a:prstGeom>
        </p:spPr>
        <p:txBody>
          <a:bodyPr wrap="square">
            <a:spAutoFit/>
          </a:bodyPr>
          <a:lstStyle/>
          <a:p>
            <a:pPr algn="ctr"/>
            <a:r>
              <a:rPr lang="he-IL" sz="2000" b="1" dirty="0"/>
              <a:t>לקראת היציאה לחופשת הקיץ</a:t>
            </a:r>
          </a:p>
          <a:p>
            <a:pPr algn="ctr"/>
            <a:endParaRPr lang="en-US" sz="2000" b="1" dirty="0">
              <a:solidFill>
                <a:schemeClr val="tx1">
                  <a:lumMod val="50000"/>
                </a:schemeClr>
              </a:solidFill>
              <a:latin typeface="+mn-lt"/>
            </a:endParaRPr>
          </a:p>
        </p:txBody>
      </p:sp>
      <p:sp>
        <p:nvSpPr>
          <p:cNvPr id="11" name="Rectangle 275"/>
          <p:cNvSpPr/>
          <p:nvPr/>
        </p:nvSpPr>
        <p:spPr>
          <a:xfrm flipH="1">
            <a:off x="3562616" y="2257624"/>
            <a:ext cx="1905000" cy="1015663"/>
          </a:xfrm>
          <a:prstGeom prst="rect">
            <a:avLst/>
          </a:prstGeom>
        </p:spPr>
        <p:txBody>
          <a:bodyPr wrap="square">
            <a:spAutoFit/>
          </a:bodyPr>
          <a:lstStyle/>
          <a:p>
            <a:pPr algn="ctr"/>
            <a:r>
              <a:rPr lang="he-IL" sz="2000" b="1" dirty="0">
                <a:solidFill>
                  <a:schemeClr val="tx1">
                    <a:lumMod val="50000"/>
                  </a:schemeClr>
                </a:solidFill>
                <a:latin typeface="+mn-lt"/>
              </a:rPr>
              <a:t>לקראת השבוע הלאומי לגלישה בטוחה</a:t>
            </a:r>
            <a:endParaRPr lang="en-US" sz="2000" b="1" dirty="0">
              <a:solidFill>
                <a:schemeClr val="tx1">
                  <a:lumMod val="50000"/>
                </a:schemeClr>
              </a:solidFill>
              <a:latin typeface="+mn-lt"/>
            </a:endParaRPr>
          </a:p>
        </p:txBody>
      </p:sp>
      <p:sp>
        <p:nvSpPr>
          <p:cNvPr id="12" name="Rectangle 278"/>
          <p:cNvSpPr/>
          <p:nvPr/>
        </p:nvSpPr>
        <p:spPr>
          <a:xfrm flipH="1">
            <a:off x="6579223" y="2257624"/>
            <a:ext cx="1524000" cy="707886"/>
          </a:xfrm>
          <a:prstGeom prst="rect">
            <a:avLst/>
          </a:prstGeom>
        </p:spPr>
        <p:txBody>
          <a:bodyPr wrap="square">
            <a:spAutoFit/>
          </a:bodyPr>
          <a:lstStyle/>
          <a:p>
            <a:pPr algn="ctr"/>
            <a:r>
              <a:rPr lang="he-IL" sz="2000" b="1" dirty="0">
                <a:solidFill>
                  <a:schemeClr val="tx1">
                    <a:lumMod val="50000"/>
                  </a:schemeClr>
                </a:solidFill>
                <a:latin typeface="+mn-lt"/>
              </a:rPr>
              <a:t>תחילת שנת הלימודים</a:t>
            </a:r>
            <a:r>
              <a:rPr lang="en-US" sz="2000" b="1" dirty="0">
                <a:solidFill>
                  <a:schemeClr val="tx1">
                    <a:lumMod val="50000"/>
                  </a:schemeClr>
                </a:solidFill>
                <a:latin typeface="+mn-lt"/>
              </a:rPr>
              <a:t> </a:t>
            </a:r>
          </a:p>
        </p:txBody>
      </p:sp>
      <p:grpSp>
        <p:nvGrpSpPr>
          <p:cNvPr id="13" name="Group 285"/>
          <p:cNvGrpSpPr/>
          <p:nvPr/>
        </p:nvGrpSpPr>
        <p:grpSpPr>
          <a:xfrm flipH="1">
            <a:off x="2705100" y="1646634"/>
            <a:ext cx="632662" cy="304800"/>
            <a:chOff x="2743200" y="4724400"/>
            <a:chExt cx="751285" cy="361950"/>
          </a:xfrm>
          <a:solidFill>
            <a:schemeClr val="accent3">
              <a:lumMod val="60000"/>
              <a:lumOff val="40000"/>
            </a:schemeClr>
          </a:solidFill>
        </p:grpSpPr>
        <p:sp>
          <p:nvSpPr>
            <p:cNvPr id="14" name="Chevron 281"/>
            <p:cNvSpPr/>
            <p:nvPr/>
          </p:nvSpPr>
          <p:spPr bwMode="auto">
            <a:xfrm>
              <a:off x="3083005" y="4724400"/>
              <a:ext cx="411480" cy="361950"/>
            </a:xfrm>
            <a:prstGeom prst="chevron">
              <a:avLst/>
            </a:prstGeom>
            <a:grp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a:p>
          </p:txBody>
        </p:sp>
        <p:sp>
          <p:nvSpPr>
            <p:cNvPr id="15" name="Chevron 284"/>
            <p:cNvSpPr/>
            <p:nvPr/>
          </p:nvSpPr>
          <p:spPr bwMode="auto">
            <a:xfrm>
              <a:off x="2743200" y="4724400"/>
              <a:ext cx="411480" cy="361950"/>
            </a:xfrm>
            <a:prstGeom prst="chevron">
              <a:avLst/>
            </a:prstGeom>
            <a:grp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a:p>
          </p:txBody>
        </p:sp>
      </p:grpSp>
      <p:grpSp>
        <p:nvGrpSpPr>
          <p:cNvPr id="16" name="Group 286"/>
          <p:cNvGrpSpPr/>
          <p:nvPr/>
        </p:nvGrpSpPr>
        <p:grpSpPr>
          <a:xfrm flipH="1">
            <a:off x="5638800" y="1646634"/>
            <a:ext cx="632662" cy="304800"/>
            <a:chOff x="2743200" y="4724400"/>
            <a:chExt cx="751285" cy="361950"/>
          </a:xfrm>
          <a:solidFill>
            <a:schemeClr val="accent3">
              <a:lumMod val="60000"/>
              <a:lumOff val="40000"/>
            </a:schemeClr>
          </a:solidFill>
        </p:grpSpPr>
        <p:sp>
          <p:nvSpPr>
            <p:cNvPr id="17" name="Chevron 287"/>
            <p:cNvSpPr/>
            <p:nvPr/>
          </p:nvSpPr>
          <p:spPr bwMode="auto">
            <a:xfrm>
              <a:off x="3083005" y="4724400"/>
              <a:ext cx="411480" cy="361950"/>
            </a:xfrm>
            <a:prstGeom prst="chevron">
              <a:avLst/>
            </a:prstGeom>
            <a:grp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a:solidFill>
                  <a:srgbClr val="FFC000"/>
                </a:solidFill>
              </a:endParaRPr>
            </a:p>
          </p:txBody>
        </p:sp>
        <p:sp>
          <p:nvSpPr>
            <p:cNvPr id="18" name="Chevron 288"/>
            <p:cNvSpPr/>
            <p:nvPr/>
          </p:nvSpPr>
          <p:spPr bwMode="auto">
            <a:xfrm>
              <a:off x="2743200" y="4724400"/>
              <a:ext cx="411480" cy="361950"/>
            </a:xfrm>
            <a:prstGeom prst="chevron">
              <a:avLst/>
            </a:prstGeom>
            <a:grp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a:solidFill>
                  <a:srgbClr val="FFC000"/>
                </a:solidFill>
              </a:endParaRPr>
            </a:p>
          </p:txBody>
        </p:sp>
      </p:grpSp>
      <p:pic>
        <p:nvPicPr>
          <p:cNvPr id="22" name="תמונה 21"/>
          <p:cNvPicPr>
            <a:picLocks noChangeAspect="1"/>
          </p:cNvPicPr>
          <p:nvPr/>
        </p:nvPicPr>
        <p:blipFill>
          <a:blip r:embed="rId2"/>
          <a:stretch>
            <a:fillRect/>
          </a:stretch>
        </p:blipFill>
        <p:spPr>
          <a:xfrm>
            <a:off x="2940556" y="3075308"/>
            <a:ext cx="4679444" cy="3301175"/>
          </a:xfrm>
          <a:prstGeom prst="rect">
            <a:avLst/>
          </a:prstGeom>
          <a:ln>
            <a:noFill/>
          </a:ln>
          <a:effectLst>
            <a:outerShdw blurRad="292100" dist="139700" dir="2700000" algn="tl" rotWithShape="0">
              <a:srgbClr val="333333">
                <a:alpha val="65000"/>
              </a:srgbClr>
            </a:outerShdw>
          </a:effectLst>
        </p:spPr>
      </p:pic>
      <p:sp>
        <p:nvSpPr>
          <p:cNvPr id="24" name="מלבן 23"/>
          <p:cNvSpPr/>
          <p:nvPr/>
        </p:nvSpPr>
        <p:spPr>
          <a:xfrm>
            <a:off x="228600" y="4953000"/>
            <a:ext cx="3025595" cy="1323439"/>
          </a:xfrm>
          <a:prstGeom prst="rect">
            <a:avLst/>
          </a:prstGeom>
        </p:spPr>
        <p:txBody>
          <a:bodyPr wrap="square">
            <a:spAutoFit/>
          </a:bodyPr>
          <a:lstStyle/>
          <a:p>
            <a:pPr algn="ctr"/>
            <a:r>
              <a:rPr lang="he-IL" altLang="he-IL" sz="2000" b="1" i="1" dirty="0">
                <a:solidFill>
                  <a:srgbClr val="00B050"/>
                </a:solidFill>
                <a:latin typeface="Calibri" panose="020F0502020204030204" pitchFamily="34" charset="0"/>
              </a:rPr>
              <a:t>השבוע הלאומי לגלישה בטוחה ברשת יתקיים </a:t>
            </a:r>
            <a:r>
              <a:rPr lang="en-US" altLang="he-IL" sz="2000" b="1" i="1" dirty="0">
                <a:solidFill>
                  <a:srgbClr val="00B050"/>
                </a:solidFill>
                <a:latin typeface="Calibri" panose="020F0502020204030204" pitchFamily="34" charset="0"/>
              </a:rPr>
              <a:t/>
            </a:r>
            <a:br>
              <a:rPr lang="en-US" altLang="he-IL" sz="2000" b="1" i="1" dirty="0">
                <a:solidFill>
                  <a:srgbClr val="00B050"/>
                </a:solidFill>
                <a:latin typeface="Calibri" panose="020F0502020204030204" pitchFamily="34" charset="0"/>
              </a:rPr>
            </a:br>
            <a:r>
              <a:rPr lang="he-IL" altLang="he-IL" sz="2000" b="1" i="1" dirty="0">
                <a:solidFill>
                  <a:srgbClr val="00B050"/>
                </a:solidFill>
                <a:latin typeface="Calibri" panose="020F0502020204030204" pitchFamily="34" charset="0"/>
              </a:rPr>
              <a:t>בין התאריכים:</a:t>
            </a:r>
          </a:p>
          <a:p>
            <a:pPr algn="ctr"/>
            <a:r>
              <a:rPr lang="he-IL" altLang="he-IL" sz="2000" b="1" i="1" dirty="0">
                <a:solidFill>
                  <a:srgbClr val="00B050"/>
                </a:solidFill>
                <a:latin typeface="Calibri" panose="020F0502020204030204" pitchFamily="34" charset="0"/>
              </a:rPr>
              <a:t>5.2.17-10.2.17</a:t>
            </a:r>
          </a:p>
        </p:txBody>
      </p:sp>
      <p:sp>
        <p:nvSpPr>
          <p:cNvPr id="28" name="Rectangle 283"/>
          <p:cNvSpPr/>
          <p:nvPr/>
        </p:nvSpPr>
        <p:spPr>
          <a:xfrm flipH="1">
            <a:off x="4019816" y="1560879"/>
            <a:ext cx="990600" cy="400110"/>
          </a:xfrm>
          <a:prstGeom prst="rect">
            <a:avLst/>
          </a:prstGeom>
        </p:spPr>
        <p:txBody>
          <a:bodyPr wrap="square">
            <a:spAutoFit/>
          </a:bodyPr>
          <a:lstStyle/>
          <a:p>
            <a:pPr algn="ctr"/>
            <a:r>
              <a:rPr lang="en-US" sz="2000" dirty="0">
                <a:solidFill>
                  <a:schemeClr val="bg1"/>
                </a:solidFill>
                <a:cs typeface="Arial" pitchFamily="34" charset="0"/>
              </a:rPr>
              <a:t>2</a:t>
            </a:r>
          </a:p>
        </p:txBody>
      </p:sp>
    </p:spTree>
    <p:extLst>
      <p:ext uri="{BB962C8B-B14F-4D97-AF65-F5344CB8AC3E}">
        <p14:creationId xmlns:p14="http://schemas.microsoft.com/office/powerpoint/2010/main" val="39243462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5"/>
          <p:cNvSpPr/>
          <p:nvPr/>
        </p:nvSpPr>
        <p:spPr>
          <a:xfrm>
            <a:off x="4521600" y="3900000"/>
            <a:ext cx="4006800" cy="2362200"/>
          </a:xfrm>
          <a:prstGeom prst="rect">
            <a:avLst/>
          </a:prstGeom>
          <a:gradFill flip="none" rotWithShape="1">
            <a:gsLst>
              <a:gs pos="0">
                <a:schemeClr val="accent3">
                  <a:alpha val="0"/>
                </a:schemeClr>
              </a:gs>
              <a:gs pos="50000">
                <a:schemeClr val="accent3">
                  <a:alpha val="50000"/>
                </a:schemeClr>
              </a:gs>
              <a:gs pos="100000">
                <a:schemeClr val="accent3">
                  <a:shade val="100000"/>
                  <a:satMod val="115000"/>
                </a:schemeClr>
              </a:gs>
            </a:gsLst>
            <a:lin ang="13500000" scaled="1"/>
            <a:tileRect/>
          </a:gradFill>
          <a:ln w="95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36"/>
          <p:cNvSpPr/>
          <p:nvPr/>
        </p:nvSpPr>
        <p:spPr>
          <a:xfrm>
            <a:off x="475200" y="3900000"/>
            <a:ext cx="3996000" cy="2362200"/>
          </a:xfrm>
          <a:prstGeom prst="rect">
            <a:avLst/>
          </a:prstGeom>
          <a:gradFill flip="none" rotWithShape="1">
            <a:gsLst>
              <a:gs pos="0">
                <a:schemeClr val="accent6">
                  <a:alpha val="0"/>
                </a:schemeClr>
              </a:gs>
              <a:gs pos="50000">
                <a:schemeClr val="accent6">
                  <a:alpha val="30000"/>
                </a:schemeClr>
              </a:gs>
              <a:gs pos="100000">
                <a:schemeClr val="accent6">
                  <a:shade val="100000"/>
                  <a:satMod val="115000"/>
                  <a:alpha val="80000"/>
                </a:schemeClr>
              </a:gs>
            </a:gsLst>
            <a:lin ang="18900000" scaled="1"/>
            <a:tileRect/>
          </a:gra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4"/>
          <p:cNvSpPr/>
          <p:nvPr/>
        </p:nvSpPr>
        <p:spPr>
          <a:xfrm>
            <a:off x="4521600" y="1524000"/>
            <a:ext cx="4006800" cy="2336400"/>
          </a:xfrm>
          <a:prstGeom prst="rect">
            <a:avLst/>
          </a:prstGeom>
          <a:gradFill flip="none" rotWithShape="1">
            <a:gsLst>
              <a:gs pos="0">
                <a:srgbClr val="7030A0">
                  <a:alpha val="0"/>
                </a:srgbClr>
              </a:gs>
              <a:gs pos="50000">
                <a:srgbClr val="7030A0">
                  <a:alpha val="46000"/>
                </a:srgbClr>
              </a:gs>
              <a:gs pos="100000">
                <a:srgbClr val="7030A0">
                  <a:shade val="100000"/>
                  <a:satMod val="115000"/>
                </a:srgbClr>
              </a:gs>
            </a:gsLst>
            <a:lin ang="8100000" scaled="1"/>
            <a:tileRect/>
          </a:grad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33"/>
          <p:cNvSpPr/>
          <p:nvPr/>
        </p:nvSpPr>
        <p:spPr>
          <a:xfrm>
            <a:off x="475200" y="1524000"/>
            <a:ext cx="3996000" cy="2336400"/>
          </a:xfrm>
          <a:prstGeom prst="rect">
            <a:avLst/>
          </a:prstGeom>
          <a:gradFill flip="none" rotWithShape="1">
            <a:gsLst>
              <a:gs pos="0">
                <a:schemeClr val="accent1">
                  <a:alpha val="0"/>
                </a:schemeClr>
              </a:gs>
              <a:gs pos="50000">
                <a:schemeClr val="accent1">
                  <a:alpha val="46000"/>
                </a:schemeClr>
              </a:gs>
              <a:gs pos="100000">
                <a:schemeClr val="accent1">
                  <a:shade val="100000"/>
                  <a:satMod val="115000"/>
                  <a:alpha val="98000"/>
                </a:schemeClr>
              </a:gs>
            </a:gsLst>
            <a:lin ang="2700000" scaled="1"/>
            <a:tileRect/>
          </a:gradFill>
          <a:ln w="952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utoShape 64"/>
          <p:cNvSpPr>
            <a:spLocks noChangeArrowheads="1"/>
          </p:cNvSpPr>
          <p:nvPr/>
        </p:nvSpPr>
        <p:spPr bwMode="gray">
          <a:xfrm>
            <a:off x="1257300" y="354637"/>
            <a:ext cx="61722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תכנים ופעילויות לקראת השבוע הלאומי</a:t>
            </a:r>
          </a:p>
        </p:txBody>
      </p:sp>
      <p:sp>
        <p:nvSpPr>
          <p:cNvPr id="7" name="Oval 15"/>
          <p:cNvSpPr/>
          <p:nvPr/>
        </p:nvSpPr>
        <p:spPr>
          <a:xfrm>
            <a:off x="3768600" y="3117200"/>
            <a:ext cx="1447800" cy="1447800"/>
          </a:xfrm>
          <a:prstGeom prst="ellipse">
            <a:avLst/>
          </a:prstGeom>
          <a:gradFill>
            <a:gsLst>
              <a:gs pos="0">
                <a:schemeClr val="bg1">
                  <a:lumMod val="65000"/>
                  <a:shade val="30000"/>
                  <a:satMod val="115000"/>
                </a:schemeClr>
              </a:gs>
              <a:gs pos="50000">
                <a:schemeClr val="bg1">
                  <a:lumMod val="65000"/>
                  <a:shade val="67500"/>
                  <a:satMod val="115000"/>
                </a:schemeClr>
              </a:gs>
              <a:gs pos="100000">
                <a:schemeClr val="bg1"/>
              </a:gs>
            </a:gsLst>
            <a:lin ang="5400000" scaled="1"/>
          </a:gradFill>
          <a:ln w="76200">
            <a:gradFill>
              <a:gsLst>
                <a:gs pos="0">
                  <a:schemeClr val="bg1"/>
                </a:gs>
                <a:gs pos="50000">
                  <a:schemeClr val="bg1">
                    <a:lumMod val="75000"/>
                  </a:schemeClr>
                </a:gs>
                <a:gs pos="100000">
                  <a:srgbClr val="000000"/>
                </a:gs>
              </a:gsLst>
              <a:lin ang="5400000" scaled="0"/>
            </a:gradFill>
          </a:ln>
          <a:effectLst>
            <a:outerShdw blurRad="635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1"/>
          <p:cNvSpPr/>
          <p:nvPr/>
        </p:nvSpPr>
        <p:spPr>
          <a:xfrm>
            <a:off x="3885000" y="3433016"/>
            <a:ext cx="1371600" cy="461665"/>
          </a:xfrm>
          <a:prstGeom prst="rect">
            <a:avLst/>
          </a:prstGeom>
        </p:spPr>
        <p:txBody>
          <a:bodyPr wrap="square">
            <a:spAutoFit/>
          </a:bodyPr>
          <a:lstStyle/>
          <a:p>
            <a:r>
              <a:rPr lang="he-IL" sz="2400" b="1" dirty="0">
                <a:solidFill>
                  <a:schemeClr val="tx1">
                    <a:lumMod val="50000"/>
                  </a:schemeClr>
                </a:solidFill>
              </a:rPr>
              <a:t>פעילויות</a:t>
            </a:r>
            <a:endParaRPr lang="en-US" sz="2400" b="1" dirty="0">
              <a:solidFill>
                <a:srgbClr val="000000"/>
              </a:solidFill>
              <a:latin typeface="+mn-lt"/>
            </a:endParaRPr>
          </a:p>
        </p:txBody>
      </p:sp>
      <p:sp>
        <p:nvSpPr>
          <p:cNvPr id="9" name="Rectangle 22"/>
          <p:cNvSpPr/>
          <p:nvPr/>
        </p:nvSpPr>
        <p:spPr>
          <a:xfrm>
            <a:off x="762000" y="1568517"/>
            <a:ext cx="3581400" cy="461665"/>
          </a:xfrm>
          <a:prstGeom prst="rect">
            <a:avLst/>
          </a:prstGeom>
        </p:spPr>
        <p:txBody>
          <a:bodyPr wrap="square">
            <a:spAutoFit/>
          </a:bodyPr>
          <a:lstStyle/>
          <a:p>
            <a:pPr algn="r" rtl="1"/>
            <a:r>
              <a:rPr lang="he-IL" sz="2400" b="1" dirty="0">
                <a:solidFill>
                  <a:srgbClr val="000000"/>
                </a:solidFill>
                <a:latin typeface="+mn-lt"/>
              </a:rPr>
              <a:t>צוותי חינוך</a:t>
            </a:r>
            <a:endParaRPr lang="en-US" sz="2400" b="1" dirty="0">
              <a:solidFill>
                <a:srgbClr val="000000"/>
              </a:solidFill>
              <a:latin typeface="+mn-lt"/>
            </a:endParaRPr>
          </a:p>
        </p:txBody>
      </p:sp>
      <p:sp>
        <p:nvSpPr>
          <p:cNvPr id="10" name="Rectangle 23"/>
          <p:cNvSpPr/>
          <p:nvPr/>
        </p:nvSpPr>
        <p:spPr>
          <a:xfrm>
            <a:off x="5791200" y="1568517"/>
            <a:ext cx="2539800" cy="461665"/>
          </a:xfrm>
          <a:prstGeom prst="rect">
            <a:avLst/>
          </a:prstGeom>
        </p:spPr>
        <p:txBody>
          <a:bodyPr wrap="square">
            <a:spAutoFit/>
          </a:bodyPr>
          <a:lstStyle/>
          <a:p>
            <a:pPr algn="r"/>
            <a:r>
              <a:rPr lang="he-IL" sz="2400" b="1" dirty="0">
                <a:solidFill>
                  <a:srgbClr val="000000"/>
                </a:solidFill>
                <a:latin typeface="+mn-lt"/>
              </a:rPr>
              <a:t>תלמידים</a:t>
            </a:r>
            <a:endParaRPr lang="en-US" sz="2400" b="1" dirty="0">
              <a:solidFill>
                <a:srgbClr val="000000"/>
              </a:solidFill>
              <a:latin typeface="+mn-lt"/>
            </a:endParaRPr>
          </a:p>
        </p:txBody>
      </p:sp>
      <p:sp>
        <p:nvSpPr>
          <p:cNvPr id="11" name="Rectangle 24"/>
          <p:cNvSpPr/>
          <p:nvPr/>
        </p:nvSpPr>
        <p:spPr>
          <a:xfrm>
            <a:off x="609600" y="3953071"/>
            <a:ext cx="3429000" cy="461665"/>
          </a:xfrm>
          <a:prstGeom prst="rect">
            <a:avLst/>
          </a:prstGeom>
        </p:spPr>
        <p:txBody>
          <a:bodyPr wrap="square">
            <a:spAutoFit/>
          </a:bodyPr>
          <a:lstStyle/>
          <a:p>
            <a:pPr algn="ctr"/>
            <a:r>
              <a:rPr lang="he-IL" sz="2400" b="1" dirty="0" smtClean="0">
                <a:solidFill>
                  <a:srgbClr val="000000"/>
                </a:solidFill>
                <a:latin typeface="+mn-lt"/>
              </a:rPr>
              <a:t>הענן  </a:t>
            </a:r>
            <a:r>
              <a:rPr lang="he-IL" sz="2400" b="1" dirty="0">
                <a:solidFill>
                  <a:srgbClr val="000000"/>
                </a:solidFill>
                <a:latin typeface="+mn-lt"/>
              </a:rPr>
              <a:t>החינוכי.</a:t>
            </a:r>
            <a:endParaRPr lang="en-US" sz="2400" b="1" dirty="0">
              <a:solidFill>
                <a:srgbClr val="000000"/>
              </a:solidFill>
              <a:latin typeface="+mn-lt"/>
            </a:endParaRPr>
          </a:p>
        </p:txBody>
      </p:sp>
      <p:sp>
        <p:nvSpPr>
          <p:cNvPr id="12" name="Rectangle 25"/>
          <p:cNvSpPr/>
          <p:nvPr/>
        </p:nvSpPr>
        <p:spPr>
          <a:xfrm>
            <a:off x="5181600" y="3953071"/>
            <a:ext cx="3225600" cy="461665"/>
          </a:xfrm>
          <a:prstGeom prst="rect">
            <a:avLst/>
          </a:prstGeom>
        </p:spPr>
        <p:txBody>
          <a:bodyPr wrap="square">
            <a:spAutoFit/>
          </a:bodyPr>
          <a:lstStyle/>
          <a:p>
            <a:pPr algn="r"/>
            <a:r>
              <a:rPr lang="he-IL" sz="2400" b="1" dirty="0">
                <a:solidFill>
                  <a:srgbClr val="000000"/>
                </a:solidFill>
                <a:latin typeface="+mn-lt"/>
              </a:rPr>
              <a:t>הורים</a:t>
            </a:r>
            <a:endParaRPr lang="en-US" sz="2400" b="1" dirty="0">
              <a:solidFill>
                <a:srgbClr val="000000"/>
              </a:solidFill>
              <a:latin typeface="+mn-lt"/>
            </a:endParaRPr>
          </a:p>
        </p:txBody>
      </p:sp>
      <p:sp>
        <p:nvSpPr>
          <p:cNvPr id="13" name="Rectangle 26"/>
          <p:cNvSpPr/>
          <p:nvPr/>
        </p:nvSpPr>
        <p:spPr>
          <a:xfrm>
            <a:off x="475200" y="2127871"/>
            <a:ext cx="3715800" cy="1015663"/>
          </a:xfrm>
          <a:prstGeom prst="rect">
            <a:avLst/>
          </a:prstGeom>
        </p:spPr>
        <p:txBody>
          <a:bodyPr wrap="square">
            <a:spAutoFit/>
          </a:bodyPr>
          <a:lstStyle/>
          <a:p>
            <a:pPr algn="r" rtl="1"/>
            <a:r>
              <a:rPr lang="he-IL" sz="2000" dirty="0">
                <a:solidFill>
                  <a:schemeClr val="tx1">
                    <a:lumMod val="50000"/>
                  </a:schemeClr>
                </a:solidFill>
                <a:latin typeface="+mn-lt"/>
              </a:rPr>
              <a:t>-מפגש הדרכה לקראת השבוע הלאומי</a:t>
            </a:r>
          </a:p>
          <a:p>
            <a:pPr algn="r" rtl="1"/>
            <a:r>
              <a:rPr lang="he-IL" sz="2000" dirty="0">
                <a:solidFill>
                  <a:schemeClr val="tx1">
                    <a:lumMod val="50000"/>
                  </a:schemeClr>
                </a:solidFill>
                <a:latin typeface="+mn-lt"/>
              </a:rPr>
              <a:t>-סדנאות</a:t>
            </a:r>
          </a:p>
        </p:txBody>
      </p:sp>
      <p:sp>
        <p:nvSpPr>
          <p:cNvPr id="14" name="Rectangle 28"/>
          <p:cNvSpPr/>
          <p:nvPr/>
        </p:nvSpPr>
        <p:spPr>
          <a:xfrm>
            <a:off x="762000" y="4514671"/>
            <a:ext cx="3124200" cy="276999"/>
          </a:xfrm>
          <a:prstGeom prst="rect">
            <a:avLst/>
          </a:prstGeom>
        </p:spPr>
        <p:txBody>
          <a:bodyPr wrap="square">
            <a:spAutoFit/>
          </a:bodyPr>
          <a:lstStyle/>
          <a:p>
            <a:endParaRPr lang="en-US" sz="1200" dirty="0">
              <a:solidFill>
                <a:schemeClr val="tx1">
                  <a:lumMod val="50000"/>
                </a:schemeClr>
              </a:solidFill>
              <a:latin typeface="+mn-lt"/>
            </a:endParaRPr>
          </a:p>
        </p:txBody>
      </p:sp>
      <p:sp>
        <p:nvSpPr>
          <p:cNvPr id="15" name="Rectangle 29"/>
          <p:cNvSpPr/>
          <p:nvPr/>
        </p:nvSpPr>
        <p:spPr>
          <a:xfrm>
            <a:off x="5256600" y="4514671"/>
            <a:ext cx="3124200" cy="1015663"/>
          </a:xfrm>
          <a:prstGeom prst="rect">
            <a:avLst/>
          </a:prstGeom>
        </p:spPr>
        <p:txBody>
          <a:bodyPr wrap="square">
            <a:spAutoFit/>
          </a:bodyPr>
          <a:lstStyle/>
          <a:p>
            <a:pPr algn="r"/>
            <a:r>
              <a:rPr lang="he-IL" sz="2000" dirty="0">
                <a:solidFill>
                  <a:schemeClr val="tx1">
                    <a:lumMod val="50000"/>
                  </a:schemeClr>
                </a:solidFill>
                <a:latin typeface="+mn-lt"/>
              </a:rPr>
              <a:t>-עלוני מידע</a:t>
            </a:r>
          </a:p>
          <a:p>
            <a:pPr algn="r"/>
            <a:r>
              <a:rPr lang="he-IL" sz="2000" dirty="0">
                <a:solidFill>
                  <a:schemeClr val="tx1">
                    <a:lumMod val="50000"/>
                  </a:schemeClr>
                </a:solidFill>
                <a:latin typeface="+mn-lt"/>
              </a:rPr>
              <a:t>-סדנאות הורים-ילדים</a:t>
            </a:r>
          </a:p>
          <a:p>
            <a:pPr algn="r"/>
            <a:r>
              <a:rPr lang="he-IL" sz="2000" dirty="0">
                <a:solidFill>
                  <a:schemeClr val="tx1">
                    <a:lumMod val="50000"/>
                  </a:schemeClr>
                </a:solidFill>
                <a:latin typeface="+mn-lt"/>
              </a:rPr>
              <a:t>-מפגשים מקוונים</a:t>
            </a:r>
          </a:p>
        </p:txBody>
      </p:sp>
      <p:sp>
        <p:nvSpPr>
          <p:cNvPr id="16" name="Rectangle 32"/>
          <p:cNvSpPr/>
          <p:nvPr/>
        </p:nvSpPr>
        <p:spPr>
          <a:xfrm>
            <a:off x="4570800" y="2124271"/>
            <a:ext cx="3810000" cy="1323439"/>
          </a:xfrm>
          <a:prstGeom prst="rect">
            <a:avLst/>
          </a:prstGeom>
        </p:spPr>
        <p:txBody>
          <a:bodyPr wrap="square">
            <a:spAutoFit/>
          </a:bodyPr>
          <a:lstStyle/>
          <a:p>
            <a:pPr algn="r"/>
            <a:r>
              <a:rPr lang="he-IL" sz="2000" dirty="0">
                <a:solidFill>
                  <a:schemeClr val="tx1">
                    <a:lumMod val="50000"/>
                  </a:schemeClr>
                </a:solidFill>
                <a:latin typeface="+mn-lt"/>
              </a:rPr>
              <a:t>-סדנאות להעברה בכל שכבות הגיל</a:t>
            </a:r>
          </a:p>
          <a:p>
            <a:pPr algn="r"/>
            <a:r>
              <a:rPr lang="he-IL" sz="2000" dirty="0">
                <a:solidFill>
                  <a:schemeClr val="tx1">
                    <a:lumMod val="50000"/>
                  </a:schemeClr>
                </a:solidFill>
                <a:latin typeface="+mn-lt"/>
              </a:rPr>
              <a:t>-מפגשים מקוונים</a:t>
            </a:r>
          </a:p>
          <a:p>
            <a:pPr algn="r"/>
            <a:r>
              <a:rPr lang="he-IL" sz="2000" dirty="0">
                <a:solidFill>
                  <a:schemeClr val="tx1">
                    <a:lumMod val="50000"/>
                  </a:schemeClr>
                </a:solidFill>
                <a:latin typeface="+mn-lt"/>
              </a:rPr>
              <a:t>-הרצאות מומחים</a:t>
            </a:r>
          </a:p>
          <a:p>
            <a:pPr algn="r"/>
            <a:r>
              <a:rPr lang="he-IL" sz="2000" dirty="0">
                <a:solidFill>
                  <a:schemeClr val="tx1">
                    <a:lumMod val="50000"/>
                  </a:schemeClr>
                </a:solidFill>
                <a:latin typeface="+mn-lt"/>
              </a:rPr>
              <a:t>-עלון לתלמידים</a:t>
            </a:r>
          </a:p>
        </p:txBody>
      </p:sp>
      <p:pic>
        <p:nvPicPr>
          <p:cNvPr id="17" name="Picture 6" descr="http://sites.education.gov.il/cloud/home/PublishingImages/ariah_glisha_betuh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454" y="4429703"/>
            <a:ext cx="2278031" cy="17424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23246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2701945" y="1595883"/>
            <a:ext cx="3691656" cy="3784076"/>
          </a:xfrm>
          <a:prstGeom prst="rect">
            <a:avLst/>
          </a:prstGeom>
          <a:gradFill flip="none" rotWithShape="1">
            <a:gsLst>
              <a:gs pos="0">
                <a:srgbClr val="3B3B3B">
                  <a:shade val="30000"/>
                  <a:satMod val="115000"/>
                </a:srgbClr>
              </a:gs>
              <a:gs pos="50000">
                <a:srgbClr val="3B3B3B">
                  <a:shade val="67500"/>
                  <a:satMod val="115000"/>
                </a:srgbClr>
              </a:gs>
              <a:gs pos="100000">
                <a:srgbClr val="3B3B3B">
                  <a:shade val="100000"/>
                  <a:satMod val="115000"/>
                </a:srgbClr>
              </a:gs>
            </a:gsLst>
            <a:lin ang="16200000" scaled="1"/>
            <a:tileRect/>
          </a:gra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Group 25"/>
          <p:cNvGrpSpPr/>
          <p:nvPr/>
        </p:nvGrpSpPr>
        <p:grpSpPr>
          <a:xfrm>
            <a:off x="2140574" y="1219200"/>
            <a:ext cx="2312572" cy="2301034"/>
            <a:chOff x="2209800" y="1371600"/>
            <a:chExt cx="2312572" cy="2301034"/>
          </a:xfrm>
          <a:effectLst>
            <a:outerShdw blurRad="50800" dist="38100" dir="2700000" algn="tl" rotWithShape="0">
              <a:prstClr val="black">
                <a:alpha val="40000"/>
              </a:prstClr>
            </a:outerShdw>
          </a:effectLst>
        </p:grpSpPr>
        <p:sp>
          <p:nvSpPr>
            <p:cNvPr id="5" name="Freeform 7"/>
            <p:cNvSpPr>
              <a:spLocks/>
            </p:cNvSpPr>
            <p:nvPr/>
          </p:nvSpPr>
          <p:spPr bwMode="auto">
            <a:xfrm>
              <a:off x="2269807" y="1415452"/>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 name="Freeform 10"/>
            <p:cNvSpPr>
              <a:spLocks/>
            </p:cNvSpPr>
            <p:nvPr/>
          </p:nvSpPr>
          <p:spPr bwMode="auto">
            <a:xfrm>
              <a:off x="2209800" y="1371600"/>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2700000" scaled="1"/>
              <a:tileRect/>
            </a:gradFill>
            <a:ln w="9525">
              <a:solidFill>
                <a:schemeClr val="accent2">
                  <a:lumMod val="7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7" name="Group 28"/>
          <p:cNvGrpSpPr/>
          <p:nvPr/>
        </p:nvGrpSpPr>
        <p:grpSpPr>
          <a:xfrm>
            <a:off x="2140574" y="3617168"/>
            <a:ext cx="2312572" cy="2301032"/>
            <a:chOff x="2209800" y="3769568"/>
            <a:chExt cx="2312572" cy="2301032"/>
          </a:xfrm>
          <a:effectLst>
            <a:outerShdw blurRad="50800" dist="38100" algn="l" rotWithShape="0">
              <a:prstClr val="black">
                <a:alpha val="40000"/>
              </a:prstClr>
            </a:outerShdw>
          </a:effectLst>
        </p:grpSpPr>
        <p:sp>
          <p:nvSpPr>
            <p:cNvPr id="8" name="Freeform 11"/>
            <p:cNvSpPr>
              <a:spLocks/>
            </p:cNvSpPr>
            <p:nvPr/>
          </p:nvSpPr>
          <p:spPr bwMode="auto">
            <a:xfrm>
              <a:off x="2269807" y="376956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9" name="Freeform 12"/>
            <p:cNvSpPr>
              <a:spLocks/>
            </p:cNvSpPr>
            <p:nvPr/>
          </p:nvSpPr>
          <p:spPr bwMode="auto">
            <a:xfrm>
              <a:off x="2209800" y="381341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6">
                    <a:shade val="30000"/>
                    <a:satMod val="115000"/>
                  </a:schemeClr>
                </a:gs>
                <a:gs pos="50000">
                  <a:schemeClr val="accent6">
                    <a:shade val="67500"/>
                    <a:satMod val="115000"/>
                  </a:schemeClr>
                </a:gs>
                <a:gs pos="100000">
                  <a:schemeClr val="accent6">
                    <a:shade val="100000"/>
                    <a:satMod val="115000"/>
                  </a:schemeClr>
                </a:gs>
              </a:gsLst>
              <a:lin ang="18900000" scaled="1"/>
              <a:tileRect/>
            </a:gradFill>
            <a:ln w="9525">
              <a:solidFill>
                <a:schemeClr val="accent5">
                  <a:lumMod val="75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pPr algn="ctr"/>
              <a:endParaRPr lang="en-US"/>
            </a:p>
          </p:txBody>
        </p:sp>
      </p:grpSp>
      <p:grpSp>
        <p:nvGrpSpPr>
          <p:cNvPr id="10" name="Group 31"/>
          <p:cNvGrpSpPr/>
          <p:nvPr/>
        </p:nvGrpSpPr>
        <p:grpSpPr>
          <a:xfrm>
            <a:off x="4600819" y="1219200"/>
            <a:ext cx="2306920" cy="2301034"/>
            <a:chOff x="4670045" y="1371600"/>
            <a:chExt cx="2306920" cy="2301034"/>
          </a:xfrm>
          <a:effectLst>
            <a:outerShdw blurRad="50800" dist="38100" dir="8100000" algn="tr" rotWithShape="0">
              <a:prstClr val="black">
                <a:alpha val="40000"/>
              </a:prstClr>
            </a:outerShdw>
          </a:effectLst>
        </p:grpSpPr>
        <p:sp>
          <p:nvSpPr>
            <p:cNvPr id="11" name="Freeform 13"/>
            <p:cNvSpPr>
              <a:spLocks/>
            </p:cNvSpPr>
            <p:nvPr/>
          </p:nvSpPr>
          <p:spPr bwMode="auto">
            <a:xfrm>
              <a:off x="4670045" y="1415452"/>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4"/>
            <p:cNvSpPr>
              <a:spLocks/>
            </p:cNvSpPr>
            <p:nvPr/>
          </p:nvSpPr>
          <p:spPr bwMode="auto">
            <a:xfrm>
              <a:off x="4724400" y="1371600"/>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8100000" scaled="1"/>
              <a:tileRect/>
            </a:gradFill>
            <a:ln w="9525">
              <a:solidFill>
                <a:srgbClr val="461E64"/>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 name="Group 34"/>
          <p:cNvGrpSpPr/>
          <p:nvPr/>
        </p:nvGrpSpPr>
        <p:grpSpPr>
          <a:xfrm>
            <a:off x="4626244" y="3617168"/>
            <a:ext cx="2307956" cy="2301032"/>
            <a:chOff x="4695470" y="3769568"/>
            <a:chExt cx="2307956" cy="2301032"/>
          </a:xfrm>
          <a:effectLst>
            <a:outerShdw blurRad="50800" dist="38100" dir="10800000" algn="r" rotWithShape="0">
              <a:prstClr val="black">
                <a:alpha val="40000"/>
              </a:prstClr>
            </a:outerShdw>
          </a:effectLst>
        </p:grpSpPr>
        <p:sp>
          <p:nvSpPr>
            <p:cNvPr id="14" name="Freeform 15"/>
            <p:cNvSpPr>
              <a:spLocks/>
            </p:cNvSpPr>
            <p:nvPr/>
          </p:nvSpPr>
          <p:spPr bwMode="auto">
            <a:xfrm>
              <a:off x="4695470" y="376956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4750861" y="381341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3500000" scaled="1"/>
              <a:tileRect/>
            </a:gradFill>
            <a:ln w="9525">
              <a:solidFill>
                <a:schemeClr val="accent3">
                  <a:lumMod val="50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grpSp>
      <p:sp>
        <p:nvSpPr>
          <p:cNvPr id="16" name="Oval 44"/>
          <p:cNvSpPr/>
          <p:nvPr/>
        </p:nvSpPr>
        <p:spPr>
          <a:xfrm>
            <a:off x="3810000" y="2743200"/>
            <a:ext cx="1447800" cy="1447800"/>
          </a:xfrm>
          <a:prstGeom prst="ellips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gs>
            </a:gsLst>
            <a:lin ang="5400000" scaled="1"/>
            <a:tileRect/>
          </a:gradFill>
          <a:ln w="76200">
            <a:gradFill>
              <a:gsLst>
                <a:gs pos="0">
                  <a:schemeClr val="bg1"/>
                </a:gs>
                <a:gs pos="50000">
                  <a:schemeClr val="bg1">
                    <a:lumMod val="75000"/>
                  </a:schemeClr>
                </a:gs>
                <a:gs pos="100000">
                  <a:srgbClr val="000000"/>
                </a:gs>
              </a:gsLst>
              <a:lin ang="5400000" scaled="0"/>
            </a:gradFill>
          </a:ln>
          <a:effectLst>
            <a:outerShdw blurRad="635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657600" y="3040931"/>
            <a:ext cx="1447689" cy="830997"/>
          </a:xfrm>
          <a:prstGeom prst="rect">
            <a:avLst/>
          </a:prstGeom>
        </p:spPr>
        <p:txBody>
          <a:bodyPr wrap="square">
            <a:spAutoFit/>
          </a:bodyPr>
          <a:lstStyle/>
          <a:p>
            <a:pPr algn="r" rtl="1"/>
            <a:r>
              <a:rPr lang="he-IL" sz="1600" b="1" dirty="0">
                <a:solidFill>
                  <a:srgbClr val="000000"/>
                </a:solidFill>
                <a:latin typeface="+mn-lt"/>
              </a:rPr>
              <a:t>אילו מסרים נרצה להעביר לתלמידים?</a:t>
            </a:r>
          </a:p>
        </p:txBody>
      </p:sp>
      <p:sp>
        <p:nvSpPr>
          <p:cNvPr id="18" name="Rectangle 17"/>
          <p:cNvSpPr/>
          <p:nvPr/>
        </p:nvSpPr>
        <p:spPr>
          <a:xfrm>
            <a:off x="2200582" y="1841385"/>
            <a:ext cx="1795518" cy="707886"/>
          </a:xfrm>
          <a:prstGeom prst="rect">
            <a:avLst/>
          </a:prstGeom>
        </p:spPr>
        <p:txBody>
          <a:bodyPr wrap="square">
            <a:spAutoFit/>
          </a:bodyPr>
          <a:lstStyle/>
          <a:p>
            <a:pPr algn="r" rtl="1"/>
            <a:r>
              <a:rPr lang="he-IL" sz="2000" dirty="0">
                <a:solidFill>
                  <a:schemeClr val="bg1"/>
                </a:solidFill>
                <a:latin typeface="+mn-lt"/>
              </a:rPr>
              <a:t>חשוב לעמוד לצד מי שנפגע</a:t>
            </a:r>
            <a:r>
              <a:rPr lang="he-IL" sz="2000" b="1" dirty="0">
                <a:solidFill>
                  <a:schemeClr val="bg1"/>
                </a:solidFill>
                <a:latin typeface="+mn-lt"/>
              </a:rPr>
              <a:t>.</a:t>
            </a:r>
          </a:p>
        </p:txBody>
      </p:sp>
      <p:sp>
        <p:nvSpPr>
          <p:cNvPr id="19" name="Rectangle 18"/>
          <p:cNvSpPr/>
          <p:nvPr/>
        </p:nvSpPr>
        <p:spPr>
          <a:xfrm>
            <a:off x="4681636" y="1663059"/>
            <a:ext cx="2023964" cy="1323439"/>
          </a:xfrm>
          <a:prstGeom prst="rect">
            <a:avLst/>
          </a:prstGeom>
        </p:spPr>
        <p:txBody>
          <a:bodyPr wrap="square">
            <a:spAutoFit/>
          </a:bodyPr>
          <a:lstStyle/>
          <a:p>
            <a:pPr algn="r"/>
            <a:r>
              <a:rPr lang="he-IL" sz="2000" dirty="0">
                <a:solidFill>
                  <a:schemeClr val="bg1"/>
                </a:solidFill>
                <a:latin typeface="+mn-lt"/>
              </a:rPr>
              <a:t>חשבו והפעילו שיקול דעת לפני לחיצה על ה- .</a:t>
            </a:r>
            <a:r>
              <a:rPr lang="en-US" sz="2000" b="1" dirty="0">
                <a:solidFill>
                  <a:schemeClr val="bg1"/>
                </a:solidFill>
                <a:latin typeface="+mn-lt"/>
              </a:rPr>
              <a:t>SEND/POST</a:t>
            </a:r>
          </a:p>
        </p:txBody>
      </p:sp>
      <p:sp>
        <p:nvSpPr>
          <p:cNvPr id="20" name="Rectangle 19"/>
          <p:cNvSpPr/>
          <p:nvPr/>
        </p:nvSpPr>
        <p:spPr>
          <a:xfrm>
            <a:off x="2200582" y="4038600"/>
            <a:ext cx="1959217" cy="1754326"/>
          </a:xfrm>
          <a:prstGeom prst="rect">
            <a:avLst/>
          </a:prstGeom>
        </p:spPr>
        <p:txBody>
          <a:bodyPr wrap="square">
            <a:spAutoFit/>
          </a:bodyPr>
          <a:lstStyle/>
          <a:p>
            <a:pPr algn="r" rtl="1"/>
            <a:r>
              <a:rPr lang="he-IL" dirty="0">
                <a:solidFill>
                  <a:schemeClr val="bg1"/>
                </a:solidFill>
                <a:latin typeface="+mn-lt"/>
              </a:rPr>
              <a:t>חשוב לפנות </a:t>
            </a:r>
            <a:r>
              <a:rPr lang="en-US" dirty="0">
                <a:solidFill>
                  <a:schemeClr val="bg1"/>
                </a:solidFill>
                <a:latin typeface="+mn-lt"/>
              </a:rPr>
              <a:t/>
            </a:r>
            <a:br>
              <a:rPr lang="en-US" dirty="0">
                <a:solidFill>
                  <a:schemeClr val="bg1"/>
                </a:solidFill>
                <a:latin typeface="+mn-lt"/>
              </a:rPr>
            </a:br>
            <a:r>
              <a:rPr lang="he-IL" dirty="0">
                <a:solidFill>
                  <a:schemeClr val="bg1"/>
                </a:solidFill>
                <a:latin typeface="+mn-lt"/>
              </a:rPr>
              <a:t>למבוגרים סביבנו . התנהגות זו אינה הלשנה, אלא דיווח היכול לסייע הן לנפגע והן לפוגע.</a:t>
            </a:r>
          </a:p>
        </p:txBody>
      </p:sp>
      <p:sp>
        <p:nvSpPr>
          <p:cNvPr id="21" name="Rectangle 20"/>
          <p:cNvSpPr/>
          <p:nvPr/>
        </p:nvSpPr>
        <p:spPr>
          <a:xfrm>
            <a:off x="5001822" y="4234850"/>
            <a:ext cx="1612189" cy="1323439"/>
          </a:xfrm>
          <a:prstGeom prst="rect">
            <a:avLst/>
          </a:prstGeom>
        </p:spPr>
        <p:txBody>
          <a:bodyPr wrap="square">
            <a:spAutoFit/>
          </a:bodyPr>
          <a:lstStyle/>
          <a:p>
            <a:pPr algn="r"/>
            <a:r>
              <a:rPr lang="he-IL" sz="2000" dirty="0">
                <a:solidFill>
                  <a:schemeClr val="bg1"/>
                </a:solidFill>
                <a:latin typeface="+mn-lt"/>
              </a:rPr>
              <a:t>לקבוצה יש כוח משותף לקבוע כללים חיוביים. </a:t>
            </a:r>
          </a:p>
        </p:txBody>
      </p:sp>
      <p:sp>
        <p:nvSpPr>
          <p:cNvPr id="22" name="AutoShape 64"/>
          <p:cNvSpPr>
            <a:spLocks noChangeArrowheads="1"/>
          </p:cNvSpPr>
          <p:nvPr/>
        </p:nvSpPr>
        <p:spPr bwMode="gray">
          <a:xfrm>
            <a:off x="304800" y="300185"/>
            <a:ext cx="86868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אילו מסרים נרצה להעביר לתלמידים?</a:t>
            </a:r>
          </a:p>
        </p:txBody>
      </p:sp>
    </p:spTree>
    <p:extLst>
      <p:ext uri="{BB962C8B-B14F-4D97-AF65-F5344CB8AC3E}">
        <p14:creationId xmlns:p14="http://schemas.microsoft.com/office/powerpoint/2010/main" val="26776882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4"/>
          <p:cNvSpPr>
            <a:spLocks noChangeArrowheads="1"/>
          </p:cNvSpPr>
          <p:nvPr/>
        </p:nvSpPr>
        <p:spPr bwMode="gray">
          <a:xfrm>
            <a:off x="228600" y="300185"/>
            <a:ext cx="87630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אילו מסרים נרצה להעביר לתלמידים?</a:t>
            </a:r>
          </a:p>
        </p:txBody>
      </p:sp>
      <p:sp>
        <p:nvSpPr>
          <p:cNvPr id="3" name="Rectangle 6"/>
          <p:cNvSpPr>
            <a:spLocks noChangeArrowheads="1"/>
          </p:cNvSpPr>
          <p:nvPr/>
        </p:nvSpPr>
        <p:spPr bwMode="auto">
          <a:xfrm>
            <a:off x="2701945" y="1595883"/>
            <a:ext cx="3691656" cy="3784076"/>
          </a:xfrm>
          <a:prstGeom prst="rect">
            <a:avLst/>
          </a:prstGeom>
          <a:gradFill flip="none" rotWithShape="1">
            <a:gsLst>
              <a:gs pos="0">
                <a:srgbClr val="3B3B3B">
                  <a:shade val="30000"/>
                  <a:satMod val="115000"/>
                </a:srgbClr>
              </a:gs>
              <a:gs pos="50000">
                <a:srgbClr val="3B3B3B">
                  <a:shade val="67500"/>
                  <a:satMod val="115000"/>
                </a:srgbClr>
              </a:gs>
              <a:gs pos="100000">
                <a:srgbClr val="3B3B3B">
                  <a:shade val="100000"/>
                  <a:satMod val="115000"/>
                </a:srgbClr>
              </a:gs>
            </a:gsLst>
            <a:lin ang="16200000" scaled="1"/>
            <a:tileRect/>
          </a:gra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Group 25"/>
          <p:cNvGrpSpPr/>
          <p:nvPr/>
        </p:nvGrpSpPr>
        <p:grpSpPr>
          <a:xfrm>
            <a:off x="2140574" y="1219200"/>
            <a:ext cx="2312572" cy="2301034"/>
            <a:chOff x="2209800" y="1371600"/>
            <a:chExt cx="2312572" cy="2301034"/>
          </a:xfrm>
          <a:effectLst>
            <a:outerShdw blurRad="50800" dist="38100" dir="2700000" algn="tl" rotWithShape="0">
              <a:prstClr val="black">
                <a:alpha val="40000"/>
              </a:prstClr>
            </a:outerShdw>
          </a:effectLst>
        </p:grpSpPr>
        <p:sp>
          <p:nvSpPr>
            <p:cNvPr id="5" name="Freeform 7"/>
            <p:cNvSpPr>
              <a:spLocks/>
            </p:cNvSpPr>
            <p:nvPr/>
          </p:nvSpPr>
          <p:spPr bwMode="auto">
            <a:xfrm>
              <a:off x="2269807" y="1415452"/>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 name="Freeform 10"/>
            <p:cNvSpPr>
              <a:spLocks/>
            </p:cNvSpPr>
            <p:nvPr/>
          </p:nvSpPr>
          <p:spPr bwMode="auto">
            <a:xfrm>
              <a:off x="2209800" y="1371600"/>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2700000" scaled="1"/>
              <a:tileRect/>
            </a:gradFill>
            <a:ln w="9525">
              <a:solidFill>
                <a:schemeClr val="accent2">
                  <a:lumMod val="7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7" name="Group 28"/>
          <p:cNvGrpSpPr/>
          <p:nvPr/>
        </p:nvGrpSpPr>
        <p:grpSpPr>
          <a:xfrm>
            <a:off x="2140574" y="3617168"/>
            <a:ext cx="2312572" cy="2301032"/>
            <a:chOff x="2209800" y="3769568"/>
            <a:chExt cx="2312572" cy="2301032"/>
          </a:xfrm>
          <a:effectLst>
            <a:outerShdw blurRad="50800" dist="38100" algn="l" rotWithShape="0">
              <a:prstClr val="black">
                <a:alpha val="40000"/>
              </a:prstClr>
            </a:outerShdw>
          </a:effectLst>
        </p:grpSpPr>
        <p:sp>
          <p:nvSpPr>
            <p:cNvPr id="8" name="Freeform 11"/>
            <p:cNvSpPr>
              <a:spLocks/>
            </p:cNvSpPr>
            <p:nvPr/>
          </p:nvSpPr>
          <p:spPr bwMode="auto">
            <a:xfrm>
              <a:off x="2269807" y="376956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2"/>
            <p:cNvSpPr>
              <a:spLocks/>
            </p:cNvSpPr>
            <p:nvPr/>
          </p:nvSpPr>
          <p:spPr bwMode="auto">
            <a:xfrm>
              <a:off x="2209800" y="381341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6">
                    <a:shade val="30000"/>
                    <a:satMod val="115000"/>
                  </a:schemeClr>
                </a:gs>
                <a:gs pos="50000">
                  <a:schemeClr val="accent6">
                    <a:shade val="67500"/>
                    <a:satMod val="115000"/>
                  </a:schemeClr>
                </a:gs>
                <a:gs pos="100000">
                  <a:schemeClr val="accent6">
                    <a:shade val="100000"/>
                    <a:satMod val="115000"/>
                  </a:schemeClr>
                </a:gs>
              </a:gsLst>
              <a:lin ang="18900000" scaled="1"/>
              <a:tileRect/>
            </a:gradFill>
            <a:ln w="9525">
              <a:solidFill>
                <a:schemeClr val="accent5">
                  <a:lumMod val="75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grpSp>
      <p:grpSp>
        <p:nvGrpSpPr>
          <p:cNvPr id="10" name="Group 31"/>
          <p:cNvGrpSpPr/>
          <p:nvPr/>
        </p:nvGrpSpPr>
        <p:grpSpPr>
          <a:xfrm>
            <a:off x="4600819" y="1219200"/>
            <a:ext cx="2306920" cy="2301034"/>
            <a:chOff x="4670045" y="1371600"/>
            <a:chExt cx="2306920" cy="2301034"/>
          </a:xfrm>
          <a:effectLst>
            <a:outerShdw blurRad="50800" dist="38100" dir="8100000" algn="tr" rotWithShape="0">
              <a:prstClr val="black">
                <a:alpha val="40000"/>
              </a:prstClr>
            </a:outerShdw>
          </a:effectLst>
        </p:grpSpPr>
        <p:sp>
          <p:nvSpPr>
            <p:cNvPr id="11" name="Freeform 13"/>
            <p:cNvSpPr>
              <a:spLocks/>
            </p:cNvSpPr>
            <p:nvPr/>
          </p:nvSpPr>
          <p:spPr bwMode="auto">
            <a:xfrm>
              <a:off x="4670045" y="1415452"/>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4"/>
            <p:cNvSpPr>
              <a:spLocks/>
            </p:cNvSpPr>
            <p:nvPr/>
          </p:nvSpPr>
          <p:spPr bwMode="auto">
            <a:xfrm>
              <a:off x="4724400" y="1371600"/>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8100000" scaled="1"/>
              <a:tileRect/>
            </a:gradFill>
            <a:ln w="9525">
              <a:solidFill>
                <a:srgbClr val="461E64"/>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 name="Group 34"/>
          <p:cNvGrpSpPr/>
          <p:nvPr/>
        </p:nvGrpSpPr>
        <p:grpSpPr>
          <a:xfrm>
            <a:off x="4626244" y="3617168"/>
            <a:ext cx="2307956" cy="2301032"/>
            <a:chOff x="4695470" y="3769568"/>
            <a:chExt cx="2307956" cy="2301032"/>
          </a:xfrm>
          <a:effectLst>
            <a:outerShdw blurRad="50800" dist="38100" dir="10800000" algn="r" rotWithShape="0">
              <a:prstClr val="black">
                <a:alpha val="40000"/>
              </a:prstClr>
            </a:outerShdw>
          </a:effectLst>
        </p:grpSpPr>
        <p:sp>
          <p:nvSpPr>
            <p:cNvPr id="14" name="Freeform 15"/>
            <p:cNvSpPr>
              <a:spLocks/>
            </p:cNvSpPr>
            <p:nvPr/>
          </p:nvSpPr>
          <p:spPr bwMode="auto">
            <a:xfrm>
              <a:off x="4695470" y="376956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4750861" y="381341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3500000" scaled="1"/>
              <a:tileRect/>
            </a:gradFill>
            <a:ln w="9525">
              <a:solidFill>
                <a:schemeClr val="accent3">
                  <a:lumMod val="50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grpSp>
      <p:sp>
        <p:nvSpPr>
          <p:cNvPr id="16" name="Oval 44"/>
          <p:cNvSpPr/>
          <p:nvPr/>
        </p:nvSpPr>
        <p:spPr>
          <a:xfrm>
            <a:off x="3810000" y="2743200"/>
            <a:ext cx="1447800" cy="1447800"/>
          </a:xfrm>
          <a:prstGeom prst="ellips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gs>
            </a:gsLst>
            <a:lin ang="5400000" scaled="1"/>
            <a:tileRect/>
          </a:gradFill>
          <a:ln w="76200">
            <a:gradFill>
              <a:gsLst>
                <a:gs pos="0">
                  <a:schemeClr val="bg1"/>
                </a:gs>
                <a:gs pos="50000">
                  <a:schemeClr val="bg1">
                    <a:lumMod val="75000"/>
                  </a:schemeClr>
                </a:gs>
                <a:gs pos="100000">
                  <a:srgbClr val="000000"/>
                </a:gs>
              </a:gsLst>
              <a:lin ang="5400000" scaled="0"/>
            </a:gradFill>
          </a:ln>
          <a:effectLst>
            <a:outerShdw blurRad="635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872234" y="2982218"/>
            <a:ext cx="1617765" cy="923330"/>
          </a:xfrm>
          <a:prstGeom prst="rect">
            <a:avLst/>
          </a:prstGeom>
        </p:spPr>
        <p:txBody>
          <a:bodyPr wrap="square">
            <a:spAutoFit/>
          </a:bodyPr>
          <a:lstStyle/>
          <a:p>
            <a:r>
              <a:rPr lang="he-IL" b="1" dirty="0">
                <a:solidFill>
                  <a:srgbClr val="000000"/>
                </a:solidFill>
                <a:latin typeface="+mn-lt"/>
              </a:rPr>
              <a:t>אילו מסרים נרצה להעביר לתלמידים?</a:t>
            </a:r>
          </a:p>
        </p:txBody>
      </p:sp>
      <p:sp>
        <p:nvSpPr>
          <p:cNvPr id="18" name="Rectangle 17"/>
          <p:cNvSpPr/>
          <p:nvPr/>
        </p:nvSpPr>
        <p:spPr>
          <a:xfrm>
            <a:off x="2200581" y="1495961"/>
            <a:ext cx="1893036" cy="1323439"/>
          </a:xfrm>
          <a:prstGeom prst="rect">
            <a:avLst/>
          </a:prstGeom>
        </p:spPr>
        <p:txBody>
          <a:bodyPr wrap="square">
            <a:spAutoFit/>
          </a:bodyPr>
          <a:lstStyle/>
          <a:p>
            <a:pPr algn="r" rtl="1"/>
            <a:r>
              <a:rPr lang="he-IL" sz="2000" dirty="0">
                <a:solidFill>
                  <a:schemeClr val="bg1"/>
                </a:solidFill>
                <a:latin typeface="+mn-lt"/>
              </a:rPr>
              <a:t>בתוך מרחב זה חשוב להקפיד על נורמות התנהגות ראויות.</a:t>
            </a:r>
          </a:p>
        </p:txBody>
      </p:sp>
      <p:sp>
        <p:nvSpPr>
          <p:cNvPr id="19" name="Rectangle 18"/>
          <p:cNvSpPr/>
          <p:nvPr/>
        </p:nvSpPr>
        <p:spPr>
          <a:xfrm>
            <a:off x="4790307" y="1371600"/>
            <a:ext cx="1929053" cy="1754326"/>
          </a:xfrm>
          <a:prstGeom prst="rect">
            <a:avLst/>
          </a:prstGeom>
        </p:spPr>
        <p:txBody>
          <a:bodyPr wrap="square">
            <a:spAutoFit/>
          </a:bodyPr>
          <a:lstStyle/>
          <a:p>
            <a:pPr algn="r"/>
            <a:r>
              <a:rPr lang="he-IL" dirty="0">
                <a:solidFill>
                  <a:schemeClr val="bg1"/>
                </a:solidFill>
                <a:latin typeface="+mn-lt"/>
              </a:rPr>
              <a:t>במרחב הרשת קיימות אפשרויות מרתקות ומגוונות לשיתוף במידע, לניהול ושימור קשרי חברות וללמידה</a:t>
            </a:r>
            <a:r>
              <a:rPr lang="he-IL" b="1" dirty="0">
                <a:solidFill>
                  <a:schemeClr val="bg1"/>
                </a:solidFill>
                <a:latin typeface="+mn-lt"/>
              </a:rPr>
              <a:t>. </a:t>
            </a:r>
          </a:p>
        </p:txBody>
      </p:sp>
      <p:sp>
        <p:nvSpPr>
          <p:cNvPr id="20" name="Rectangle 19"/>
          <p:cNvSpPr/>
          <p:nvPr/>
        </p:nvSpPr>
        <p:spPr>
          <a:xfrm>
            <a:off x="2200582" y="4064968"/>
            <a:ext cx="2104718" cy="1631216"/>
          </a:xfrm>
          <a:prstGeom prst="rect">
            <a:avLst/>
          </a:prstGeom>
        </p:spPr>
        <p:txBody>
          <a:bodyPr wrap="square">
            <a:spAutoFit/>
          </a:bodyPr>
          <a:lstStyle/>
          <a:p>
            <a:pPr algn="r" rtl="1"/>
            <a:r>
              <a:rPr lang="he-IL" sz="2000" dirty="0">
                <a:solidFill>
                  <a:schemeClr val="bg1"/>
                </a:solidFill>
                <a:latin typeface="+mn-lt"/>
              </a:rPr>
              <a:t>אם נפגעתם ברשת - אל תישארו עם זה לבד, שתפו חברים והורים והאמינו שהמצב ישתפר.</a:t>
            </a:r>
          </a:p>
        </p:txBody>
      </p:sp>
      <p:sp>
        <p:nvSpPr>
          <p:cNvPr id="21" name="Rectangle 20"/>
          <p:cNvSpPr/>
          <p:nvPr/>
        </p:nvSpPr>
        <p:spPr>
          <a:xfrm>
            <a:off x="5039679" y="4291733"/>
            <a:ext cx="1679681" cy="1323439"/>
          </a:xfrm>
          <a:prstGeom prst="rect">
            <a:avLst/>
          </a:prstGeom>
        </p:spPr>
        <p:txBody>
          <a:bodyPr wrap="square">
            <a:spAutoFit/>
          </a:bodyPr>
          <a:lstStyle/>
          <a:p>
            <a:pPr algn="r"/>
            <a:r>
              <a:rPr lang="he-IL" sz="2000" dirty="0">
                <a:latin typeface="+mn-lt"/>
              </a:rPr>
              <a:t>חשוב להימנע מפגיעה ברשת ומהתנהגויות סיכון.</a:t>
            </a:r>
          </a:p>
        </p:txBody>
      </p:sp>
    </p:spTree>
    <p:extLst>
      <p:ext uri="{BB962C8B-B14F-4D97-AF65-F5344CB8AC3E}">
        <p14:creationId xmlns:p14="http://schemas.microsoft.com/office/powerpoint/2010/main" val="1780981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4"/>
          <p:cNvSpPr>
            <a:spLocks noChangeArrowheads="1"/>
          </p:cNvSpPr>
          <p:nvPr/>
        </p:nvSpPr>
        <p:spPr bwMode="gray">
          <a:xfrm>
            <a:off x="152400" y="300185"/>
            <a:ext cx="87630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אילו מסרים נרצה להעביר לתלמידים?</a:t>
            </a:r>
          </a:p>
        </p:txBody>
      </p:sp>
      <p:sp>
        <p:nvSpPr>
          <p:cNvPr id="3" name="Rectangle 6"/>
          <p:cNvSpPr>
            <a:spLocks noChangeArrowheads="1"/>
          </p:cNvSpPr>
          <p:nvPr/>
        </p:nvSpPr>
        <p:spPr bwMode="auto">
          <a:xfrm>
            <a:off x="2701945" y="1595883"/>
            <a:ext cx="3691656" cy="3784076"/>
          </a:xfrm>
          <a:prstGeom prst="rect">
            <a:avLst/>
          </a:prstGeom>
          <a:gradFill flip="none" rotWithShape="1">
            <a:gsLst>
              <a:gs pos="0">
                <a:srgbClr val="3B3B3B">
                  <a:shade val="30000"/>
                  <a:satMod val="115000"/>
                </a:srgbClr>
              </a:gs>
              <a:gs pos="50000">
                <a:srgbClr val="3B3B3B">
                  <a:shade val="67500"/>
                  <a:satMod val="115000"/>
                </a:srgbClr>
              </a:gs>
              <a:gs pos="100000">
                <a:srgbClr val="3B3B3B">
                  <a:shade val="100000"/>
                  <a:satMod val="115000"/>
                </a:srgbClr>
              </a:gs>
            </a:gsLst>
            <a:lin ang="16200000" scaled="1"/>
            <a:tileRect/>
          </a:gra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Group 25"/>
          <p:cNvGrpSpPr/>
          <p:nvPr/>
        </p:nvGrpSpPr>
        <p:grpSpPr>
          <a:xfrm>
            <a:off x="2140574" y="1219200"/>
            <a:ext cx="2312572" cy="2301034"/>
            <a:chOff x="2209800" y="1371600"/>
            <a:chExt cx="2312572" cy="2301034"/>
          </a:xfrm>
          <a:effectLst>
            <a:outerShdw blurRad="50800" dist="38100" dir="2700000" algn="tl" rotWithShape="0">
              <a:prstClr val="black">
                <a:alpha val="40000"/>
              </a:prstClr>
            </a:outerShdw>
          </a:effectLst>
        </p:grpSpPr>
        <p:sp>
          <p:nvSpPr>
            <p:cNvPr id="5" name="Freeform 7"/>
            <p:cNvSpPr>
              <a:spLocks/>
            </p:cNvSpPr>
            <p:nvPr/>
          </p:nvSpPr>
          <p:spPr bwMode="auto">
            <a:xfrm>
              <a:off x="2269807" y="1415452"/>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 name="Freeform 10"/>
            <p:cNvSpPr>
              <a:spLocks/>
            </p:cNvSpPr>
            <p:nvPr/>
          </p:nvSpPr>
          <p:spPr bwMode="auto">
            <a:xfrm>
              <a:off x="2209800" y="1371600"/>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2700000" scaled="1"/>
              <a:tileRect/>
            </a:gradFill>
            <a:ln w="9525">
              <a:solidFill>
                <a:schemeClr val="accent2">
                  <a:lumMod val="7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7" name="Group 28"/>
          <p:cNvGrpSpPr/>
          <p:nvPr/>
        </p:nvGrpSpPr>
        <p:grpSpPr>
          <a:xfrm>
            <a:off x="2140574" y="3617168"/>
            <a:ext cx="2312572" cy="2301032"/>
            <a:chOff x="2209800" y="3769568"/>
            <a:chExt cx="2312572" cy="2301032"/>
          </a:xfrm>
          <a:effectLst>
            <a:outerShdw blurRad="50800" dist="38100" algn="l" rotWithShape="0">
              <a:prstClr val="black">
                <a:alpha val="40000"/>
              </a:prstClr>
            </a:outerShdw>
          </a:effectLst>
        </p:grpSpPr>
        <p:sp>
          <p:nvSpPr>
            <p:cNvPr id="8" name="Freeform 11"/>
            <p:cNvSpPr>
              <a:spLocks/>
            </p:cNvSpPr>
            <p:nvPr/>
          </p:nvSpPr>
          <p:spPr bwMode="auto">
            <a:xfrm>
              <a:off x="2269807" y="376956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2"/>
            <p:cNvSpPr>
              <a:spLocks/>
            </p:cNvSpPr>
            <p:nvPr/>
          </p:nvSpPr>
          <p:spPr bwMode="auto">
            <a:xfrm>
              <a:off x="2209800" y="381341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gradFill flip="none" rotWithShape="1">
              <a:gsLst>
                <a:gs pos="0">
                  <a:schemeClr val="accent6">
                    <a:shade val="30000"/>
                    <a:satMod val="115000"/>
                  </a:schemeClr>
                </a:gs>
                <a:gs pos="50000">
                  <a:schemeClr val="accent6">
                    <a:shade val="67500"/>
                    <a:satMod val="115000"/>
                  </a:schemeClr>
                </a:gs>
                <a:gs pos="100000">
                  <a:schemeClr val="accent6">
                    <a:shade val="100000"/>
                    <a:satMod val="115000"/>
                  </a:schemeClr>
                </a:gs>
              </a:gsLst>
              <a:lin ang="18900000" scaled="1"/>
              <a:tileRect/>
            </a:gradFill>
            <a:ln w="9525">
              <a:solidFill>
                <a:schemeClr val="accent5">
                  <a:lumMod val="75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grpSp>
      <p:grpSp>
        <p:nvGrpSpPr>
          <p:cNvPr id="10" name="Group 31"/>
          <p:cNvGrpSpPr/>
          <p:nvPr/>
        </p:nvGrpSpPr>
        <p:grpSpPr>
          <a:xfrm>
            <a:off x="4600819" y="1219200"/>
            <a:ext cx="2306920" cy="2301034"/>
            <a:chOff x="4670045" y="1371600"/>
            <a:chExt cx="2306920" cy="2301034"/>
          </a:xfrm>
          <a:effectLst>
            <a:outerShdw blurRad="50800" dist="38100" dir="8100000" algn="tr" rotWithShape="0">
              <a:prstClr val="black">
                <a:alpha val="40000"/>
              </a:prstClr>
            </a:outerShdw>
          </a:effectLst>
        </p:grpSpPr>
        <p:sp>
          <p:nvSpPr>
            <p:cNvPr id="11" name="Freeform 13"/>
            <p:cNvSpPr>
              <a:spLocks/>
            </p:cNvSpPr>
            <p:nvPr/>
          </p:nvSpPr>
          <p:spPr bwMode="auto">
            <a:xfrm>
              <a:off x="4670045" y="1415452"/>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4"/>
            <p:cNvSpPr>
              <a:spLocks/>
            </p:cNvSpPr>
            <p:nvPr/>
          </p:nvSpPr>
          <p:spPr bwMode="auto">
            <a:xfrm>
              <a:off x="4724400" y="1371600"/>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8100000" scaled="1"/>
              <a:tileRect/>
            </a:gradFill>
            <a:ln w="9525">
              <a:solidFill>
                <a:srgbClr val="461E64"/>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 name="Group 34"/>
          <p:cNvGrpSpPr/>
          <p:nvPr/>
        </p:nvGrpSpPr>
        <p:grpSpPr>
          <a:xfrm>
            <a:off x="4626244" y="3617168"/>
            <a:ext cx="2307956" cy="2301032"/>
            <a:chOff x="4695470" y="3769568"/>
            <a:chExt cx="2307956" cy="2301032"/>
          </a:xfrm>
          <a:effectLst>
            <a:outerShdw blurRad="50800" dist="38100" dir="10800000" algn="r" rotWithShape="0">
              <a:prstClr val="black">
                <a:alpha val="40000"/>
              </a:prstClr>
            </a:outerShdw>
          </a:effectLst>
        </p:grpSpPr>
        <p:sp>
          <p:nvSpPr>
            <p:cNvPr id="14" name="Freeform 15"/>
            <p:cNvSpPr>
              <a:spLocks/>
            </p:cNvSpPr>
            <p:nvPr/>
          </p:nvSpPr>
          <p:spPr bwMode="auto">
            <a:xfrm>
              <a:off x="4695470" y="3769568"/>
              <a:ext cx="2257181" cy="2257182"/>
            </a:xfrm>
            <a:custGeom>
              <a:avLst/>
              <a:gdLst/>
              <a:ahLst/>
              <a:cxnLst>
                <a:cxn ang="0">
                  <a:pos x="414" y="346"/>
                </a:cxn>
                <a:cxn ang="0">
                  <a:pos x="346" y="414"/>
                </a:cxn>
                <a:cxn ang="0">
                  <a:pos x="68" y="414"/>
                </a:cxn>
                <a:cxn ang="0">
                  <a:pos x="0" y="346"/>
                </a:cxn>
                <a:cxn ang="0">
                  <a:pos x="0" y="68"/>
                </a:cxn>
                <a:cxn ang="0">
                  <a:pos x="68" y="0"/>
                </a:cxn>
                <a:cxn ang="0">
                  <a:pos x="346" y="0"/>
                </a:cxn>
                <a:cxn ang="0">
                  <a:pos x="414" y="68"/>
                </a:cxn>
                <a:cxn ang="0">
                  <a:pos x="414" y="346"/>
                </a:cxn>
              </a:cxnLst>
              <a:rect l="0" t="0" r="r" b="b"/>
              <a:pathLst>
                <a:path w="414" h="414">
                  <a:moveTo>
                    <a:pt x="414" y="346"/>
                  </a:moveTo>
                  <a:cubicBezTo>
                    <a:pt x="414" y="383"/>
                    <a:pt x="383" y="414"/>
                    <a:pt x="346" y="414"/>
                  </a:cubicBezTo>
                  <a:cubicBezTo>
                    <a:pt x="68" y="414"/>
                    <a:pt x="68" y="414"/>
                    <a:pt x="68" y="414"/>
                  </a:cubicBezTo>
                  <a:cubicBezTo>
                    <a:pt x="31" y="414"/>
                    <a:pt x="0" y="383"/>
                    <a:pt x="0" y="346"/>
                  </a:cubicBezTo>
                  <a:cubicBezTo>
                    <a:pt x="0" y="68"/>
                    <a:pt x="0" y="68"/>
                    <a:pt x="0" y="68"/>
                  </a:cubicBezTo>
                  <a:cubicBezTo>
                    <a:pt x="0" y="31"/>
                    <a:pt x="31" y="0"/>
                    <a:pt x="68" y="0"/>
                  </a:cubicBezTo>
                  <a:cubicBezTo>
                    <a:pt x="346" y="0"/>
                    <a:pt x="346" y="0"/>
                    <a:pt x="346" y="0"/>
                  </a:cubicBezTo>
                  <a:cubicBezTo>
                    <a:pt x="383" y="0"/>
                    <a:pt x="414" y="31"/>
                    <a:pt x="414" y="68"/>
                  </a:cubicBezTo>
                  <a:lnTo>
                    <a:pt x="414" y="3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4750861" y="3813418"/>
              <a:ext cx="2252565" cy="2257182"/>
            </a:xfrm>
            <a:custGeom>
              <a:avLst/>
              <a:gdLst/>
              <a:ahLst/>
              <a:cxnLst>
                <a:cxn ang="0">
                  <a:pos x="413" y="346"/>
                </a:cxn>
                <a:cxn ang="0">
                  <a:pos x="345" y="414"/>
                </a:cxn>
                <a:cxn ang="0">
                  <a:pos x="68" y="414"/>
                </a:cxn>
                <a:cxn ang="0">
                  <a:pos x="0" y="346"/>
                </a:cxn>
                <a:cxn ang="0">
                  <a:pos x="0" y="68"/>
                </a:cxn>
                <a:cxn ang="0">
                  <a:pos x="68" y="0"/>
                </a:cxn>
                <a:cxn ang="0">
                  <a:pos x="345" y="0"/>
                </a:cxn>
                <a:cxn ang="0">
                  <a:pos x="413" y="68"/>
                </a:cxn>
                <a:cxn ang="0">
                  <a:pos x="413" y="346"/>
                </a:cxn>
              </a:cxnLst>
              <a:rect l="0" t="0" r="r" b="b"/>
              <a:pathLst>
                <a:path w="413" h="414">
                  <a:moveTo>
                    <a:pt x="413" y="346"/>
                  </a:moveTo>
                  <a:cubicBezTo>
                    <a:pt x="413" y="383"/>
                    <a:pt x="383" y="414"/>
                    <a:pt x="345" y="414"/>
                  </a:cubicBezTo>
                  <a:cubicBezTo>
                    <a:pt x="68" y="414"/>
                    <a:pt x="68" y="414"/>
                    <a:pt x="68" y="414"/>
                  </a:cubicBezTo>
                  <a:cubicBezTo>
                    <a:pt x="30" y="414"/>
                    <a:pt x="0" y="383"/>
                    <a:pt x="0" y="346"/>
                  </a:cubicBezTo>
                  <a:cubicBezTo>
                    <a:pt x="0" y="68"/>
                    <a:pt x="0" y="68"/>
                    <a:pt x="0" y="68"/>
                  </a:cubicBezTo>
                  <a:cubicBezTo>
                    <a:pt x="0" y="31"/>
                    <a:pt x="30" y="0"/>
                    <a:pt x="68" y="0"/>
                  </a:cubicBezTo>
                  <a:cubicBezTo>
                    <a:pt x="345" y="0"/>
                    <a:pt x="345" y="0"/>
                    <a:pt x="345" y="0"/>
                  </a:cubicBezTo>
                  <a:cubicBezTo>
                    <a:pt x="383" y="0"/>
                    <a:pt x="413" y="31"/>
                    <a:pt x="413" y="68"/>
                  </a:cubicBezTo>
                  <a:lnTo>
                    <a:pt x="413" y="346"/>
                  </a:lnTo>
                  <a:close/>
                </a:path>
              </a:pathLst>
            </a:cu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3500000" scaled="1"/>
              <a:tileRect/>
            </a:gradFill>
            <a:ln w="9525">
              <a:solidFill>
                <a:schemeClr val="accent3">
                  <a:lumMod val="50000"/>
                </a:schemeClr>
              </a:solid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en-US"/>
            </a:p>
          </p:txBody>
        </p:sp>
      </p:grpSp>
      <p:sp>
        <p:nvSpPr>
          <p:cNvPr id="16" name="Oval 44"/>
          <p:cNvSpPr/>
          <p:nvPr/>
        </p:nvSpPr>
        <p:spPr>
          <a:xfrm>
            <a:off x="3810000" y="2743200"/>
            <a:ext cx="1447800" cy="1447800"/>
          </a:xfrm>
          <a:prstGeom prst="ellips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gs>
            </a:gsLst>
            <a:lin ang="5400000" scaled="1"/>
            <a:tileRect/>
          </a:gradFill>
          <a:ln w="76200">
            <a:gradFill>
              <a:gsLst>
                <a:gs pos="0">
                  <a:schemeClr val="bg1"/>
                </a:gs>
                <a:gs pos="50000">
                  <a:schemeClr val="bg1">
                    <a:lumMod val="75000"/>
                  </a:schemeClr>
                </a:gs>
                <a:gs pos="100000">
                  <a:srgbClr val="000000"/>
                </a:gs>
              </a:gsLst>
              <a:lin ang="5400000" scaled="0"/>
            </a:gradFill>
          </a:ln>
          <a:effectLst>
            <a:outerShdw blurRad="635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751752" y="2994517"/>
            <a:ext cx="1617765" cy="923330"/>
          </a:xfrm>
          <a:prstGeom prst="rect">
            <a:avLst/>
          </a:prstGeom>
        </p:spPr>
        <p:txBody>
          <a:bodyPr wrap="square">
            <a:spAutoFit/>
          </a:bodyPr>
          <a:lstStyle/>
          <a:p>
            <a:pPr algn="ctr" rtl="1"/>
            <a:r>
              <a:rPr lang="he-IL" b="1" dirty="0">
                <a:solidFill>
                  <a:srgbClr val="000000"/>
                </a:solidFill>
                <a:latin typeface="+mn-lt"/>
              </a:rPr>
              <a:t>מסרים לתלמידי העל יסודי</a:t>
            </a:r>
          </a:p>
        </p:txBody>
      </p:sp>
      <p:sp>
        <p:nvSpPr>
          <p:cNvPr id="18" name="Rectangle 17"/>
          <p:cNvSpPr/>
          <p:nvPr/>
        </p:nvSpPr>
        <p:spPr>
          <a:xfrm>
            <a:off x="2200581" y="1654681"/>
            <a:ext cx="1893036" cy="1015663"/>
          </a:xfrm>
          <a:prstGeom prst="rect">
            <a:avLst/>
          </a:prstGeom>
        </p:spPr>
        <p:txBody>
          <a:bodyPr wrap="square">
            <a:spAutoFit/>
          </a:bodyPr>
          <a:lstStyle/>
          <a:p>
            <a:pPr algn="r" rtl="1"/>
            <a:r>
              <a:rPr lang="he-IL" sz="2000" dirty="0">
                <a:solidFill>
                  <a:schemeClr val="bg1"/>
                </a:solidFill>
                <a:latin typeface="+mn-lt"/>
              </a:rPr>
              <a:t>זמן מסך: חשוב לשים לב לשימוש מאוזן במסכים.</a:t>
            </a:r>
          </a:p>
        </p:txBody>
      </p:sp>
      <p:sp>
        <p:nvSpPr>
          <p:cNvPr id="19" name="Rectangle 18"/>
          <p:cNvSpPr/>
          <p:nvPr/>
        </p:nvSpPr>
        <p:spPr>
          <a:xfrm>
            <a:off x="4800600" y="1397157"/>
            <a:ext cx="1929053" cy="2308324"/>
          </a:xfrm>
          <a:prstGeom prst="rect">
            <a:avLst/>
          </a:prstGeom>
        </p:spPr>
        <p:txBody>
          <a:bodyPr wrap="square">
            <a:spAutoFit/>
          </a:bodyPr>
          <a:lstStyle/>
          <a:p>
            <a:pPr algn="r"/>
            <a:r>
              <a:rPr lang="he-IL" dirty="0">
                <a:solidFill>
                  <a:schemeClr val="bg1"/>
                </a:solidFill>
                <a:latin typeface="+mn-lt"/>
              </a:rPr>
              <a:t>הפעולות של כל אחד מאתנו ברשת יוצרות לנו תדמית דיגיטלית. דאגו לכך שתדמית זו תציג את מי שאתם באמת.</a:t>
            </a:r>
          </a:p>
          <a:p>
            <a:pPr algn="r"/>
            <a:endParaRPr lang="he-IL" b="1" dirty="0">
              <a:solidFill>
                <a:schemeClr val="bg1"/>
              </a:solidFill>
              <a:latin typeface="+mn-lt"/>
            </a:endParaRPr>
          </a:p>
        </p:txBody>
      </p:sp>
      <p:sp>
        <p:nvSpPr>
          <p:cNvPr id="20" name="Rectangle 19"/>
          <p:cNvSpPr/>
          <p:nvPr/>
        </p:nvSpPr>
        <p:spPr>
          <a:xfrm>
            <a:off x="2400858" y="4064968"/>
            <a:ext cx="1709865" cy="1631216"/>
          </a:xfrm>
          <a:prstGeom prst="rect">
            <a:avLst/>
          </a:prstGeom>
        </p:spPr>
        <p:txBody>
          <a:bodyPr wrap="square">
            <a:spAutoFit/>
          </a:bodyPr>
          <a:lstStyle/>
          <a:p>
            <a:pPr algn="r" rtl="1"/>
            <a:r>
              <a:rPr lang="he-IL" sz="2000" dirty="0">
                <a:solidFill>
                  <a:schemeClr val="bg1"/>
                </a:solidFill>
                <a:latin typeface="+mn-lt"/>
              </a:rPr>
              <a:t>זכרו לשמור על פרטיותכם ועל אבטחת המידע האישי ברשת.</a:t>
            </a:r>
          </a:p>
          <a:p>
            <a:pPr algn="r" rtl="1"/>
            <a:endParaRPr lang="he-IL" sz="2000" dirty="0">
              <a:solidFill>
                <a:schemeClr val="bg1"/>
              </a:solidFill>
              <a:latin typeface="+mn-lt"/>
            </a:endParaRPr>
          </a:p>
        </p:txBody>
      </p:sp>
      <p:sp>
        <p:nvSpPr>
          <p:cNvPr id="21" name="Rectangle 20"/>
          <p:cNvSpPr/>
          <p:nvPr/>
        </p:nvSpPr>
        <p:spPr>
          <a:xfrm>
            <a:off x="4648200" y="4066502"/>
            <a:ext cx="2159342" cy="1754326"/>
          </a:xfrm>
          <a:prstGeom prst="rect">
            <a:avLst/>
          </a:prstGeom>
        </p:spPr>
        <p:txBody>
          <a:bodyPr wrap="square">
            <a:spAutoFit/>
          </a:bodyPr>
          <a:lstStyle/>
          <a:p>
            <a:pPr algn="r"/>
            <a:r>
              <a:rPr lang="he-IL" dirty="0">
                <a:latin typeface="+mn-lt"/>
              </a:rPr>
              <a:t>עבריינות רשת: חשוב לזכור שישנן פעולות שעלולות להיחשב כעברה פלילית ברשת ולהשפיע על עתידכם. </a:t>
            </a:r>
          </a:p>
          <a:p>
            <a:pPr algn="r"/>
            <a:endParaRPr lang="he-IL" dirty="0">
              <a:latin typeface="+mn-lt"/>
            </a:endParaRPr>
          </a:p>
        </p:txBody>
      </p:sp>
    </p:spTree>
    <p:extLst>
      <p:ext uri="{BB962C8B-B14F-4D97-AF65-F5344CB8AC3E}">
        <p14:creationId xmlns:p14="http://schemas.microsoft.com/office/powerpoint/2010/main" val="16329598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קבוצה 2"/>
          <p:cNvGrpSpPr/>
          <p:nvPr/>
        </p:nvGrpSpPr>
        <p:grpSpPr>
          <a:xfrm>
            <a:off x="2209800" y="1143000"/>
            <a:ext cx="4742501" cy="4719647"/>
            <a:chOff x="2209800" y="1143000"/>
            <a:chExt cx="4742501" cy="4719647"/>
          </a:xfrm>
        </p:grpSpPr>
        <p:sp>
          <p:nvSpPr>
            <p:cNvPr id="38" name="Oval 21"/>
            <p:cNvSpPr>
              <a:spLocks noChangeArrowheads="1"/>
            </p:cNvSpPr>
            <p:nvPr/>
          </p:nvSpPr>
          <p:spPr bwMode="auto">
            <a:xfrm>
              <a:off x="3054217" y="2147268"/>
              <a:ext cx="2869242" cy="2743319"/>
            </a:xfrm>
            <a:prstGeom prst="ellipse">
              <a:avLst/>
            </a:prstGeom>
            <a:gradFill flip="none" rotWithShape="1">
              <a:gsLst>
                <a:gs pos="0">
                  <a:srgbClr val="000000"/>
                </a:gs>
                <a:gs pos="50000">
                  <a:srgbClr val="4D4D4D">
                    <a:shade val="67500"/>
                    <a:satMod val="115000"/>
                  </a:srgbClr>
                </a:gs>
                <a:gs pos="100000">
                  <a:schemeClr val="bg1">
                    <a:lumMod val="65000"/>
                  </a:schemeClr>
                </a:gs>
              </a:gsLst>
              <a:path path="circle">
                <a:fillToRect l="50000" t="50000" r="50000" b="50000"/>
              </a:path>
              <a:tileRect/>
            </a:gradFill>
            <a:ln w="9525">
              <a:noFill/>
              <a:round/>
              <a:headEnd/>
              <a:tailEnd/>
            </a:ln>
          </p:spPr>
          <p:txBody>
            <a:bodyPr vert="horz" wrap="square" lIns="91440" tIns="45720" rIns="91440" bIns="45720" numCol="1" anchor="t" anchorCtr="0" compatLnSpc="1">
              <a:prstTxWarp prst="textNoShape">
                <a:avLst/>
              </a:prstTxWarp>
            </a:bodyPr>
            <a:lstStyle/>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p:txBody>
        </p:sp>
        <p:grpSp>
          <p:nvGrpSpPr>
            <p:cNvPr id="2" name="Group 25"/>
            <p:cNvGrpSpPr/>
            <p:nvPr/>
          </p:nvGrpSpPr>
          <p:grpSpPr>
            <a:xfrm>
              <a:off x="2209800" y="1143000"/>
              <a:ext cx="4702601" cy="4701192"/>
              <a:chOff x="1960562" y="1080135"/>
              <a:chExt cx="5308601" cy="5307013"/>
            </a:xfrm>
            <a:gradFill flip="none" rotWithShape="1">
              <a:gsLst>
                <a:gs pos="0">
                  <a:schemeClr val="bg1">
                    <a:lumMod val="65000"/>
                  </a:schemeClr>
                </a:gs>
                <a:gs pos="50000">
                  <a:schemeClr val="bg1">
                    <a:lumMod val="75000"/>
                  </a:schemeClr>
                </a:gs>
                <a:gs pos="89000">
                  <a:schemeClr val="tx1">
                    <a:lumMod val="50000"/>
                  </a:schemeClr>
                </a:gs>
              </a:gsLst>
              <a:path path="circle">
                <a:fillToRect l="50000" t="50000" r="50000" b="50000"/>
              </a:path>
              <a:tileRect/>
            </a:gradFill>
            <a:effectLst>
              <a:outerShdw blurRad="50800" dist="38100" dir="16200000" rotWithShape="0">
                <a:prstClr val="black">
                  <a:alpha val="40000"/>
                </a:prstClr>
              </a:outerShdw>
            </a:effectLst>
          </p:grpSpPr>
          <p:sp>
            <p:nvSpPr>
              <p:cNvPr id="1034" name="Freeform 10"/>
              <p:cNvSpPr>
                <a:spLocks/>
              </p:cNvSpPr>
              <p:nvPr/>
            </p:nvSpPr>
            <p:spPr bwMode="auto">
              <a:xfrm>
                <a:off x="5191125" y="4301172"/>
                <a:ext cx="1866900" cy="1871663"/>
              </a:xfrm>
              <a:custGeom>
                <a:avLst/>
                <a:gdLst/>
                <a:ahLst/>
                <a:cxnLst>
                  <a:cxn ang="0">
                    <a:pos x="0" y="179"/>
                  </a:cxn>
                  <a:cxn ang="0">
                    <a:pos x="114" y="453"/>
                  </a:cxn>
                  <a:cxn ang="0">
                    <a:pos x="452" y="113"/>
                  </a:cxn>
                  <a:cxn ang="0">
                    <a:pos x="178" y="0"/>
                  </a:cxn>
                  <a:cxn ang="0">
                    <a:pos x="0" y="179"/>
                  </a:cxn>
                </a:cxnLst>
                <a:rect l="0" t="0" r="r" b="b"/>
                <a:pathLst>
                  <a:path w="452" h="453">
                    <a:moveTo>
                      <a:pt x="0" y="179"/>
                    </a:moveTo>
                    <a:cubicBezTo>
                      <a:pt x="114" y="453"/>
                      <a:pt x="114" y="453"/>
                      <a:pt x="114" y="453"/>
                    </a:cubicBezTo>
                    <a:cubicBezTo>
                      <a:pt x="266" y="387"/>
                      <a:pt x="387" y="265"/>
                      <a:pt x="452" y="113"/>
                    </a:cubicBezTo>
                    <a:cubicBezTo>
                      <a:pt x="178" y="0"/>
                      <a:pt x="178" y="0"/>
                      <a:pt x="178" y="0"/>
                    </a:cubicBezTo>
                    <a:cubicBezTo>
                      <a:pt x="143" y="80"/>
                      <a:pt x="79" y="144"/>
                      <a:pt x="0" y="179"/>
                    </a:cubicBezTo>
                    <a:close/>
                  </a:path>
                </a:pathLst>
              </a:custGeom>
              <a:solidFill>
                <a:srgbClr val="00B0F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35" name="Freeform 11"/>
              <p:cNvSpPr>
                <a:spLocks/>
              </p:cNvSpPr>
              <p:nvPr/>
            </p:nvSpPr>
            <p:spPr bwMode="auto">
              <a:xfrm>
                <a:off x="3630613" y="5061585"/>
                <a:ext cx="1978025" cy="1325563"/>
              </a:xfrm>
              <a:custGeom>
                <a:avLst/>
                <a:gdLst/>
                <a:ahLst/>
                <a:cxnLst>
                  <a:cxn ang="0">
                    <a:pos x="238" y="24"/>
                  </a:cxn>
                  <a:cxn ang="0">
                    <a:pos x="113" y="1"/>
                  </a:cxn>
                  <a:cxn ang="0">
                    <a:pos x="0" y="275"/>
                  </a:cxn>
                  <a:cxn ang="0">
                    <a:pos x="238" y="321"/>
                  </a:cxn>
                  <a:cxn ang="0">
                    <a:pos x="479" y="274"/>
                  </a:cxn>
                  <a:cxn ang="0">
                    <a:pos x="365" y="0"/>
                  </a:cxn>
                  <a:cxn ang="0">
                    <a:pos x="238" y="24"/>
                  </a:cxn>
                </a:cxnLst>
                <a:rect l="0" t="0" r="r" b="b"/>
                <a:pathLst>
                  <a:path w="479" h="321">
                    <a:moveTo>
                      <a:pt x="238" y="24"/>
                    </a:moveTo>
                    <a:cubicBezTo>
                      <a:pt x="194" y="24"/>
                      <a:pt x="152" y="16"/>
                      <a:pt x="113" y="1"/>
                    </a:cubicBezTo>
                    <a:cubicBezTo>
                      <a:pt x="0" y="275"/>
                      <a:pt x="0" y="275"/>
                      <a:pt x="0" y="275"/>
                    </a:cubicBezTo>
                    <a:cubicBezTo>
                      <a:pt x="74" y="304"/>
                      <a:pt x="154" y="321"/>
                      <a:pt x="238" y="321"/>
                    </a:cubicBezTo>
                    <a:cubicBezTo>
                      <a:pt x="324" y="321"/>
                      <a:pt x="405" y="304"/>
                      <a:pt x="479" y="274"/>
                    </a:cubicBezTo>
                    <a:cubicBezTo>
                      <a:pt x="365" y="0"/>
                      <a:pt x="365" y="0"/>
                      <a:pt x="365" y="0"/>
                    </a:cubicBezTo>
                    <a:cubicBezTo>
                      <a:pt x="326" y="16"/>
                      <a:pt x="283" y="24"/>
                      <a:pt x="238" y="24"/>
                    </a:cubicBezTo>
                    <a:close/>
                  </a:path>
                </a:pathLst>
              </a:custGeom>
              <a:solidFill>
                <a:schemeClr val="accent2"/>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36" name="Freeform 12"/>
              <p:cNvSpPr>
                <a:spLocks/>
              </p:cNvSpPr>
              <p:nvPr/>
            </p:nvSpPr>
            <p:spPr bwMode="auto">
              <a:xfrm>
                <a:off x="2176463" y="4309110"/>
                <a:ext cx="1866900" cy="1868488"/>
              </a:xfrm>
              <a:custGeom>
                <a:avLst/>
                <a:gdLst/>
                <a:ahLst/>
                <a:cxnLst>
                  <a:cxn ang="0">
                    <a:pos x="274" y="0"/>
                  </a:cxn>
                  <a:cxn ang="0">
                    <a:pos x="0" y="114"/>
                  </a:cxn>
                  <a:cxn ang="0">
                    <a:pos x="339" y="452"/>
                  </a:cxn>
                  <a:cxn ang="0">
                    <a:pos x="452" y="177"/>
                  </a:cxn>
                  <a:cxn ang="0">
                    <a:pos x="274" y="0"/>
                  </a:cxn>
                </a:cxnLst>
                <a:rect l="0" t="0" r="r" b="b"/>
                <a:pathLst>
                  <a:path w="452" h="452">
                    <a:moveTo>
                      <a:pt x="274" y="0"/>
                    </a:moveTo>
                    <a:cubicBezTo>
                      <a:pt x="0" y="114"/>
                      <a:pt x="0" y="114"/>
                      <a:pt x="0" y="114"/>
                    </a:cubicBezTo>
                    <a:cubicBezTo>
                      <a:pt x="65" y="265"/>
                      <a:pt x="187" y="387"/>
                      <a:pt x="339" y="452"/>
                    </a:cubicBezTo>
                    <a:cubicBezTo>
                      <a:pt x="452" y="177"/>
                      <a:pt x="452" y="177"/>
                      <a:pt x="452" y="177"/>
                    </a:cubicBezTo>
                    <a:cubicBezTo>
                      <a:pt x="373" y="143"/>
                      <a:pt x="309" y="79"/>
                      <a:pt x="274" y="0"/>
                    </a:cubicBezTo>
                    <a:close/>
                  </a:path>
                </a:pathLst>
              </a:custGeom>
              <a:solidFill>
                <a:srgbClr val="7030A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37" name="Freeform 13"/>
              <p:cNvSpPr>
                <a:spLocks/>
              </p:cNvSpPr>
              <p:nvPr/>
            </p:nvSpPr>
            <p:spPr bwMode="auto">
              <a:xfrm>
                <a:off x="2171700" y="1294447"/>
                <a:ext cx="1866900" cy="1866900"/>
              </a:xfrm>
              <a:custGeom>
                <a:avLst/>
                <a:gdLst/>
                <a:ahLst/>
                <a:cxnLst>
                  <a:cxn ang="0">
                    <a:pos x="452" y="274"/>
                  </a:cxn>
                  <a:cxn ang="0">
                    <a:pos x="338" y="0"/>
                  </a:cxn>
                  <a:cxn ang="0">
                    <a:pos x="0" y="339"/>
                  </a:cxn>
                  <a:cxn ang="0">
                    <a:pos x="274" y="452"/>
                  </a:cxn>
                  <a:cxn ang="0">
                    <a:pos x="452" y="274"/>
                  </a:cxn>
                </a:cxnLst>
                <a:rect l="0" t="0" r="r" b="b"/>
                <a:pathLst>
                  <a:path w="452" h="452">
                    <a:moveTo>
                      <a:pt x="452" y="274"/>
                    </a:moveTo>
                    <a:cubicBezTo>
                      <a:pt x="338" y="0"/>
                      <a:pt x="338" y="0"/>
                      <a:pt x="338" y="0"/>
                    </a:cubicBezTo>
                    <a:cubicBezTo>
                      <a:pt x="186" y="65"/>
                      <a:pt x="65" y="187"/>
                      <a:pt x="0" y="339"/>
                    </a:cubicBezTo>
                    <a:cubicBezTo>
                      <a:pt x="274" y="452"/>
                      <a:pt x="274" y="452"/>
                      <a:pt x="274" y="452"/>
                    </a:cubicBezTo>
                    <a:cubicBezTo>
                      <a:pt x="309" y="373"/>
                      <a:pt x="373" y="309"/>
                      <a:pt x="452" y="274"/>
                    </a:cubicBezTo>
                    <a:close/>
                  </a:path>
                </a:pathLst>
              </a:custGeom>
              <a:solidFill>
                <a:srgbClr val="CC330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solidFill>
                    <a:schemeClr val="bg1"/>
                  </a:solidFill>
                </a:endParaRPr>
              </a:p>
            </p:txBody>
          </p:sp>
          <p:sp>
            <p:nvSpPr>
              <p:cNvPr id="1038" name="Freeform 14"/>
              <p:cNvSpPr>
                <a:spLocks/>
              </p:cNvSpPr>
              <p:nvPr/>
            </p:nvSpPr>
            <p:spPr bwMode="auto">
              <a:xfrm>
                <a:off x="1960562" y="2748597"/>
                <a:ext cx="1327150" cy="1978025"/>
              </a:xfrm>
              <a:custGeom>
                <a:avLst/>
                <a:gdLst/>
                <a:ahLst/>
                <a:cxnLst>
                  <a:cxn ang="0">
                    <a:pos x="297" y="238"/>
                  </a:cxn>
                  <a:cxn ang="0">
                    <a:pos x="320" y="113"/>
                  </a:cxn>
                  <a:cxn ang="0">
                    <a:pos x="46" y="0"/>
                  </a:cxn>
                  <a:cxn ang="0">
                    <a:pos x="0" y="238"/>
                  </a:cxn>
                  <a:cxn ang="0">
                    <a:pos x="47" y="479"/>
                  </a:cxn>
                  <a:cxn ang="0">
                    <a:pos x="321" y="365"/>
                  </a:cxn>
                  <a:cxn ang="0">
                    <a:pos x="297" y="238"/>
                  </a:cxn>
                </a:cxnLst>
                <a:rect l="0" t="0" r="r" b="b"/>
                <a:pathLst>
                  <a:path w="321" h="479">
                    <a:moveTo>
                      <a:pt x="297" y="238"/>
                    </a:moveTo>
                    <a:cubicBezTo>
                      <a:pt x="297" y="194"/>
                      <a:pt x="305" y="152"/>
                      <a:pt x="320" y="113"/>
                    </a:cubicBezTo>
                    <a:cubicBezTo>
                      <a:pt x="46" y="0"/>
                      <a:pt x="46" y="0"/>
                      <a:pt x="46" y="0"/>
                    </a:cubicBezTo>
                    <a:cubicBezTo>
                      <a:pt x="16" y="74"/>
                      <a:pt x="0" y="154"/>
                      <a:pt x="0" y="238"/>
                    </a:cubicBezTo>
                    <a:cubicBezTo>
                      <a:pt x="0" y="323"/>
                      <a:pt x="17" y="405"/>
                      <a:pt x="47" y="479"/>
                    </a:cubicBezTo>
                    <a:cubicBezTo>
                      <a:pt x="321" y="365"/>
                      <a:pt x="321" y="365"/>
                      <a:pt x="321" y="365"/>
                    </a:cubicBezTo>
                    <a:cubicBezTo>
                      <a:pt x="305" y="326"/>
                      <a:pt x="297" y="283"/>
                      <a:pt x="297" y="238"/>
                    </a:cubicBezTo>
                    <a:close/>
                  </a:path>
                </a:pathLst>
              </a:custGeom>
              <a:solidFill>
                <a:srgbClr val="80008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39" name="Freeform 15"/>
              <p:cNvSpPr>
                <a:spLocks/>
              </p:cNvSpPr>
              <p:nvPr/>
            </p:nvSpPr>
            <p:spPr bwMode="auto">
              <a:xfrm>
                <a:off x="5187950" y="1289685"/>
                <a:ext cx="1866900" cy="1868488"/>
              </a:xfrm>
              <a:custGeom>
                <a:avLst/>
                <a:gdLst/>
                <a:ahLst/>
                <a:cxnLst>
                  <a:cxn ang="0">
                    <a:pos x="178" y="452"/>
                  </a:cxn>
                  <a:cxn ang="0">
                    <a:pos x="452" y="338"/>
                  </a:cxn>
                  <a:cxn ang="0">
                    <a:pos x="113" y="0"/>
                  </a:cxn>
                  <a:cxn ang="0">
                    <a:pos x="0" y="274"/>
                  </a:cxn>
                  <a:cxn ang="0">
                    <a:pos x="178" y="452"/>
                  </a:cxn>
                </a:cxnLst>
                <a:rect l="0" t="0" r="r" b="b"/>
                <a:pathLst>
                  <a:path w="452" h="452">
                    <a:moveTo>
                      <a:pt x="178" y="452"/>
                    </a:moveTo>
                    <a:cubicBezTo>
                      <a:pt x="452" y="338"/>
                      <a:pt x="452" y="338"/>
                      <a:pt x="452" y="338"/>
                    </a:cubicBezTo>
                    <a:cubicBezTo>
                      <a:pt x="387" y="186"/>
                      <a:pt x="265" y="65"/>
                      <a:pt x="113" y="0"/>
                    </a:cubicBezTo>
                    <a:cubicBezTo>
                      <a:pt x="0" y="274"/>
                      <a:pt x="0" y="274"/>
                      <a:pt x="0" y="274"/>
                    </a:cubicBezTo>
                    <a:cubicBezTo>
                      <a:pt x="79" y="309"/>
                      <a:pt x="143" y="373"/>
                      <a:pt x="178" y="452"/>
                    </a:cubicBezTo>
                    <a:close/>
                  </a:path>
                </a:pathLst>
              </a:custGeom>
              <a:solidFill>
                <a:srgbClr val="FF660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40" name="Freeform 16"/>
              <p:cNvSpPr>
                <a:spLocks/>
              </p:cNvSpPr>
              <p:nvPr/>
            </p:nvSpPr>
            <p:spPr bwMode="auto">
              <a:xfrm>
                <a:off x="3621088" y="1080135"/>
                <a:ext cx="1979613" cy="1320800"/>
              </a:xfrm>
              <a:custGeom>
                <a:avLst/>
                <a:gdLst/>
                <a:ahLst/>
                <a:cxnLst>
                  <a:cxn ang="0">
                    <a:pos x="240" y="296"/>
                  </a:cxn>
                  <a:cxn ang="0">
                    <a:pos x="366" y="320"/>
                  </a:cxn>
                  <a:cxn ang="0">
                    <a:pos x="479" y="46"/>
                  </a:cxn>
                  <a:cxn ang="0">
                    <a:pos x="240" y="0"/>
                  </a:cxn>
                  <a:cxn ang="0">
                    <a:pos x="0" y="47"/>
                  </a:cxn>
                  <a:cxn ang="0">
                    <a:pos x="114" y="320"/>
                  </a:cxn>
                  <a:cxn ang="0">
                    <a:pos x="240" y="296"/>
                  </a:cxn>
                </a:cxnLst>
                <a:rect l="0" t="0" r="r" b="b"/>
                <a:pathLst>
                  <a:path w="479" h="320">
                    <a:moveTo>
                      <a:pt x="240" y="296"/>
                    </a:moveTo>
                    <a:cubicBezTo>
                      <a:pt x="285" y="296"/>
                      <a:pt x="327" y="305"/>
                      <a:pt x="366" y="320"/>
                    </a:cubicBezTo>
                    <a:cubicBezTo>
                      <a:pt x="479" y="46"/>
                      <a:pt x="479" y="46"/>
                      <a:pt x="479" y="46"/>
                    </a:cubicBezTo>
                    <a:cubicBezTo>
                      <a:pt x="405" y="16"/>
                      <a:pt x="325" y="0"/>
                      <a:pt x="240" y="0"/>
                    </a:cubicBezTo>
                    <a:cubicBezTo>
                      <a:pt x="155" y="0"/>
                      <a:pt x="74" y="17"/>
                      <a:pt x="0" y="47"/>
                    </a:cubicBezTo>
                    <a:cubicBezTo>
                      <a:pt x="114" y="320"/>
                      <a:pt x="114" y="320"/>
                      <a:pt x="114" y="320"/>
                    </a:cubicBezTo>
                    <a:cubicBezTo>
                      <a:pt x="153" y="305"/>
                      <a:pt x="196" y="296"/>
                      <a:pt x="240" y="296"/>
                    </a:cubicBezTo>
                    <a:close/>
                  </a:path>
                </a:pathLst>
              </a:custGeom>
              <a:solidFill>
                <a:srgbClr val="FFC000"/>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sp>
            <p:nvSpPr>
              <p:cNvPr id="1041" name="Freeform 17"/>
              <p:cNvSpPr>
                <a:spLocks/>
              </p:cNvSpPr>
              <p:nvPr/>
            </p:nvSpPr>
            <p:spPr bwMode="auto">
              <a:xfrm>
                <a:off x="5943600" y="2740660"/>
                <a:ext cx="1325563" cy="1978025"/>
              </a:xfrm>
              <a:custGeom>
                <a:avLst/>
                <a:gdLst/>
                <a:ahLst/>
                <a:cxnLst>
                  <a:cxn ang="0">
                    <a:pos x="24" y="240"/>
                  </a:cxn>
                  <a:cxn ang="0">
                    <a:pos x="1" y="366"/>
                  </a:cxn>
                  <a:cxn ang="0">
                    <a:pos x="275" y="479"/>
                  </a:cxn>
                  <a:cxn ang="0">
                    <a:pos x="321" y="240"/>
                  </a:cxn>
                  <a:cxn ang="0">
                    <a:pos x="274" y="0"/>
                  </a:cxn>
                  <a:cxn ang="0">
                    <a:pos x="0" y="114"/>
                  </a:cxn>
                  <a:cxn ang="0">
                    <a:pos x="24" y="240"/>
                  </a:cxn>
                </a:cxnLst>
                <a:rect l="0" t="0" r="r" b="b"/>
                <a:pathLst>
                  <a:path w="321" h="479">
                    <a:moveTo>
                      <a:pt x="24" y="240"/>
                    </a:moveTo>
                    <a:cubicBezTo>
                      <a:pt x="24" y="285"/>
                      <a:pt x="16" y="327"/>
                      <a:pt x="1" y="366"/>
                    </a:cubicBezTo>
                    <a:cubicBezTo>
                      <a:pt x="275" y="479"/>
                      <a:pt x="275" y="479"/>
                      <a:pt x="275" y="479"/>
                    </a:cubicBezTo>
                    <a:cubicBezTo>
                      <a:pt x="304" y="405"/>
                      <a:pt x="321" y="325"/>
                      <a:pt x="321" y="240"/>
                    </a:cubicBezTo>
                    <a:cubicBezTo>
                      <a:pt x="321" y="155"/>
                      <a:pt x="304" y="74"/>
                      <a:pt x="274" y="0"/>
                    </a:cubicBezTo>
                    <a:cubicBezTo>
                      <a:pt x="0" y="114"/>
                      <a:pt x="0" y="114"/>
                      <a:pt x="0" y="114"/>
                    </a:cubicBezTo>
                    <a:cubicBezTo>
                      <a:pt x="16" y="153"/>
                      <a:pt x="24" y="196"/>
                      <a:pt x="24" y="240"/>
                    </a:cubicBezTo>
                    <a:close/>
                  </a:path>
                </a:pathLst>
              </a:custGeom>
              <a:solidFill>
                <a:schemeClr val="accent3">
                  <a:lumMod val="75000"/>
                </a:schemeClr>
              </a:solidFill>
              <a:ln w="57150">
                <a:noFill/>
                <a:round/>
                <a:headEnd/>
                <a:tailEnd/>
              </a:ln>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sz="1400"/>
              </a:p>
            </p:txBody>
          </p:sp>
        </p:grpSp>
        <p:sp>
          <p:nvSpPr>
            <p:cNvPr id="41" name="Rectangle 40"/>
            <p:cNvSpPr/>
            <p:nvPr/>
          </p:nvSpPr>
          <p:spPr>
            <a:xfrm>
              <a:off x="2259204" y="3130434"/>
              <a:ext cx="1108017" cy="738664"/>
            </a:xfrm>
            <a:prstGeom prst="rect">
              <a:avLst/>
            </a:prstGeom>
          </p:spPr>
          <p:txBody>
            <a:bodyPr wrap="square">
              <a:spAutoFit/>
            </a:bodyPr>
            <a:lstStyle/>
            <a:p>
              <a:r>
                <a:rPr lang="he-IL" sz="1400" dirty="0">
                  <a:solidFill>
                    <a:schemeClr val="bg1"/>
                  </a:solidFill>
                </a:rPr>
                <a:t>האם אני יכול לעשות משהו עבור האחר?</a:t>
              </a:r>
            </a:p>
          </p:txBody>
        </p:sp>
        <p:sp>
          <p:nvSpPr>
            <p:cNvPr id="42" name="Rectangle 41"/>
            <p:cNvSpPr/>
            <p:nvPr/>
          </p:nvSpPr>
          <p:spPr>
            <a:xfrm>
              <a:off x="2647115" y="4487635"/>
              <a:ext cx="1350029" cy="52322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he-IL" sz="1400" dirty="0">
                  <a:solidFill>
                    <a:schemeClr val="bg1"/>
                  </a:solidFill>
                </a:rPr>
                <a:t>מה מקשה עלי לעזור??</a:t>
              </a:r>
            </a:p>
          </p:txBody>
        </p:sp>
        <p:sp>
          <p:nvSpPr>
            <p:cNvPr id="43" name="Rectangle 42"/>
            <p:cNvSpPr/>
            <p:nvPr/>
          </p:nvSpPr>
          <p:spPr>
            <a:xfrm>
              <a:off x="2869158" y="1823895"/>
              <a:ext cx="1038429" cy="738664"/>
            </a:xfrm>
            <a:prstGeom prst="rect">
              <a:avLst/>
            </a:prstGeom>
          </p:spPr>
          <p:txBody>
            <a:bodyPr wrap="square">
              <a:spAutoFit/>
            </a:bodyPr>
            <a:lstStyle/>
            <a:p>
              <a:pPr algn="ctr"/>
              <a:r>
                <a:rPr lang="he-IL" sz="1400" dirty="0">
                  <a:solidFill>
                    <a:schemeClr val="bg1"/>
                  </a:solidFill>
                </a:rPr>
                <a:t>האם האחר זקוק לעזרה?</a:t>
              </a:r>
            </a:p>
          </p:txBody>
        </p:sp>
        <p:sp>
          <p:nvSpPr>
            <p:cNvPr id="44" name="Rectangle 43"/>
            <p:cNvSpPr/>
            <p:nvPr/>
          </p:nvSpPr>
          <p:spPr>
            <a:xfrm>
              <a:off x="3887130" y="1292494"/>
              <a:ext cx="1459718" cy="738664"/>
            </a:xfrm>
            <a:prstGeom prst="rect">
              <a:avLst/>
            </a:prstGeom>
          </p:spPr>
          <p:txBody>
            <a:bodyPr wrap="square">
              <a:spAutoFit/>
            </a:bodyPr>
            <a:lstStyle/>
            <a:p>
              <a:pPr algn="ctr"/>
              <a:r>
                <a:rPr lang="he-IL" sz="1400" dirty="0"/>
                <a:t>מה אני מרגיש כשאני רואה אירוע מעין זה?</a:t>
              </a:r>
            </a:p>
          </p:txBody>
        </p:sp>
        <p:sp>
          <p:nvSpPr>
            <p:cNvPr id="45" name="Rectangle 44"/>
            <p:cNvSpPr/>
            <p:nvPr/>
          </p:nvSpPr>
          <p:spPr>
            <a:xfrm>
              <a:off x="4731659" y="1729003"/>
              <a:ext cx="1765179" cy="954107"/>
            </a:xfrm>
            <a:prstGeom prst="rect">
              <a:avLst/>
            </a:prstGeom>
          </p:spPr>
          <p:txBody>
            <a:bodyPr wrap="square">
              <a:spAutoFit/>
            </a:bodyPr>
            <a:lstStyle/>
            <a:p>
              <a:pPr lvl="1" algn="ctr"/>
              <a:r>
                <a:rPr lang="he-IL" sz="1400" dirty="0"/>
                <a:t>מה הייתי </a:t>
              </a:r>
            </a:p>
            <a:p>
              <a:pPr lvl="1" algn="ctr"/>
              <a:r>
                <a:rPr lang="he-IL" sz="1400" dirty="0"/>
                <a:t>מרגיש אילו אירוע זה היה קורה לי?</a:t>
              </a:r>
            </a:p>
          </p:txBody>
        </p:sp>
        <p:sp>
          <p:nvSpPr>
            <p:cNvPr id="46" name="Rectangle 45"/>
            <p:cNvSpPr/>
            <p:nvPr/>
          </p:nvSpPr>
          <p:spPr>
            <a:xfrm>
              <a:off x="5737274" y="3007967"/>
              <a:ext cx="1215027" cy="954107"/>
            </a:xfrm>
            <a:prstGeom prst="rect">
              <a:avLst/>
            </a:prstGeom>
          </p:spPr>
          <p:txBody>
            <a:bodyPr wrap="square">
              <a:spAutoFit/>
            </a:bodyPr>
            <a:lstStyle/>
            <a:p>
              <a:pPr algn="ctr"/>
              <a:r>
                <a:rPr lang="he-IL" sz="1400" dirty="0"/>
                <a:t>האם האירוע פוגעני? האם הייתה כוונה לפגוע?</a:t>
              </a:r>
            </a:p>
          </p:txBody>
        </p:sp>
        <p:sp>
          <p:nvSpPr>
            <p:cNvPr id="48" name="Rectangle 47"/>
            <p:cNvSpPr/>
            <p:nvPr/>
          </p:nvSpPr>
          <p:spPr>
            <a:xfrm>
              <a:off x="3876031" y="4693096"/>
              <a:ext cx="1531621" cy="1169551"/>
            </a:xfrm>
            <a:prstGeom prst="rect">
              <a:avLst/>
            </a:prstGeom>
            <a:effectLst/>
          </p:spPr>
          <p:txBody>
            <a:bodyPr wrap="square">
              <a:spAutoFit/>
            </a:bodyPr>
            <a:lstStyle/>
            <a:p>
              <a:pPr algn="ctr"/>
              <a:r>
                <a:rPr lang="he-IL" sz="1400" dirty="0">
                  <a:solidFill>
                    <a:schemeClr val="bg1"/>
                  </a:solidFill>
                  <a:latin typeface="Times New Roman" panose="02020603050405020304" pitchFamily="18" charset="0"/>
                  <a:ea typeface="Times New Roman" panose="02020603050405020304" pitchFamily="18" charset="0"/>
                </a:rPr>
                <a:t>מה אוכל </a:t>
              </a:r>
            </a:p>
            <a:p>
              <a:pPr algn="ctr"/>
              <a:r>
                <a:rPr lang="he-IL" sz="1400" dirty="0">
                  <a:solidFill>
                    <a:schemeClr val="bg1"/>
                  </a:solidFill>
                  <a:latin typeface="Times New Roman" panose="02020603050405020304" pitchFamily="18" charset="0"/>
                  <a:ea typeface="Times New Roman" panose="02020603050405020304" pitchFamily="18" charset="0"/>
                </a:rPr>
                <a:t>לעשות כדי</a:t>
              </a:r>
            </a:p>
            <a:p>
              <a:pPr algn="ctr"/>
              <a:r>
                <a:rPr lang="he-IL" sz="1400" dirty="0">
                  <a:solidFill>
                    <a:schemeClr val="bg1"/>
                  </a:solidFill>
                  <a:latin typeface="Times New Roman" panose="02020603050405020304" pitchFamily="18" charset="0"/>
                  <a:ea typeface="Times New Roman" panose="02020603050405020304" pitchFamily="18" charset="0"/>
                </a:rPr>
                <a:t> לעזור  ?  ולמי   אמליץ לפנות</a:t>
              </a:r>
            </a:p>
            <a:p>
              <a:pPr algn="ctr"/>
              <a:r>
                <a:rPr lang="en-US" sz="1400" dirty="0">
                  <a:solidFill>
                    <a:schemeClr val="bg1"/>
                  </a:solidFill>
                  <a:latin typeface="Times New Roman" panose="02020603050405020304" pitchFamily="18" charset="0"/>
                  <a:ea typeface="Times New Roman" panose="02020603050405020304" pitchFamily="18" charset="0"/>
                </a:rPr>
                <a:t> ?</a:t>
              </a:r>
              <a:r>
                <a:rPr lang="he-IL" sz="1400" dirty="0">
                  <a:solidFill>
                    <a:schemeClr val="bg1"/>
                  </a:solidFill>
                  <a:latin typeface="Times New Roman" panose="02020603050405020304" pitchFamily="18" charset="0"/>
                  <a:ea typeface="Times New Roman" panose="02020603050405020304" pitchFamily="18" charset="0"/>
                </a:rPr>
                <a:t>לעזרה</a:t>
              </a:r>
              <a:endParaRPr lang="en-US" sz="1400" dirty="0">
                <a:solidFill>
                  <a:schemeClr val="bg1"/>
                </a:solidFill>
                <a:cs typeface="Arial" pitchFamily="34" charset="0"/>
              </a:endParaRPr>
            </a:p>
          </p:txBody>
        </p:sp>
        <p:sp>
          <p:nvSpPr>
            <p:cNvPr id="49" name="Rectangle 48"/>
            <p:cNvSpPr/>
            <p:nvPr/>
          </p:nvSpPr>
          <p:spPr>
            <a:xfrm>
              <a:off x="5273035" y="4572000"/>
              <a:ext cx="1280165" cy="523220"/>
            </a:xfrm>
            <a:prstGeom prst="rect">
              <a:avLst/>
            </a:prstGeom>
          </p:spPr>
          <p:txBody>
            <a:bodyPr wrap="square">
              <a:spAutoFit/>
            </a:bodyPr>
            <a:lstStyle/>
            <a:p>
              <a:r>
                <a:rPr lang="he-IL" sz="1400" dirty="0"/>
                <a:t>מה יאפשר לי לעזור לאחר ?</a:t>
              </a:r>
              <a:endParaRPr lang="en-US" sz="1400" dirty="0">
                <a:cs typeface="Arial" pitchFamily="34" charset="0"/>
              </a:endParaRPr>
            </a:p>
          </p:txBody>
        </p:sp>
        <p:grpSp>
          <p:nvGrpSpPr>
            <p:cNvPr id="85" name="Group 20"/>
            <p:cNvGrpSpPr/>
            <p:nvPr/>
          </p:nvGrpSpPr>
          <p:grpSpPr>
            <a:xfrm>
              <a:off x="3518013" y="2425328"/>
              <a:ext cx="2097811" cy="2005846"/>
              <a:chOff x="3673229" y="2666076"/>
              <a:chExt cx="2097811" cy="2005846"/>
            </a:xfrm>
            <a:gradFill flip="none" rotWithShape="1">
              <a:gsLst>
                <a:gs pos="0">
                  <a:srgbClr val="000000"/>
                </a:gs>
                <a:gs pos="69000">
                  <a:srgbClr val="4D4D4D">
                    <a:shade val="67500"/>
                    <a:satMod val="115000"/>
                  </a:srgbClr>
                </a:gs>
                <a:gs pos="100000">
                  <a:srgbClr val="4D4D4D">
                    <a:shade val="100000"/>
                    <a:satMod val="115000"/>
                  </a:srgbClr>
                </a:gs>
              </a:gsLst>
              <a:lin ang="16200000" scaled="1"/>
              <a:tileRect/>
            </a:gradFill>
          </p:grpSpPr>
          <p:sp>
            <p:nvSpPr>
              <p:cNvPr id="86" name="Freeform 10"/>
              <p:cNvSpPr>
                <a:spLocks/>
              </p:cNvSpPr>
              <p:nvPr/>
            </p:nvSpPr>
            <p:spPr bwMode="auto">
              <a:xfrm rot="19398384">
                <a:off x="4562517" y="3985198"/>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87" name="Freeform 10"/>
              <p:cNvSpPr>
                <a:spLocks/>
              </p:cNvSpPr>
              <p:nvPr/>
            </p:nvSpPr>
            <p:spPr bwMode="auto">
              <a:xfrm rot="15000008">
                <a:off x="4825081" y="3159731"/>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88" name="Freeform 10"/>
              <p:cNvSpPr>
                <a:spLocks/>
              </p:cNvSpPr>
              <p:nvPr/>
            </p:nvSpPr>
            <p:spPr bwMode="auto">
              <a:xfrm rot="2124820">
                <a:off x="3678908" y="3982958"/>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89" name="Freeform 10"/>
              <p:cNvSpPr>
                <a:spLocks/>
              </p:cNvSpPr>
              <p:nvPr/>
            </p:nvSpPr>
            <p:spPr bwMode="auto">
              <a:xfrm rot="6414441">
                <a:off x="3413994" y="3174232"/>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90" name="Freeform 10"/>
              <p:cNvSpPr>
                <a:spLocks/>
              </p:cNvSpPr>
              <p:nvPr/>
            </p:nvSpPr>
            <p:spPr bwMode="auto">
              <a:xfrm flipV="1">
                <a:off x="4114800" y="2666076"/>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grpSp>
        <p:sp>
          <p:nvSpPr>
            <p:cNvPr id="92" name="Rectangle 21"/>
            <p:cNvSpPr/>
            <p:nvPr/>
          </p:nvSpPr>
          <p:spPr>
            <a:xfrm>
              <a:off x="4400830" y="2443285"/>
              <a:ext cx="312906" cy="369332"/>
            </a:xfrm>
            <a:prstGeom prst="rect">
              <a:avLst/>
            </a:prstGeom>
          </p:spPr>
          <p:txBody>
            <a:bodyPr wrap="none">
              <a:spAutoFit/>
            </a:bodyPr>
            <a:lstStyle/>
            <a:p>
              <a:r>
                <a:rPr lang="en-US" dirty="0">
                  <a:solidFill>
                    <a:srgbClr val="FFFF00"/>
                  </a:solidFill>
                </a:rPr>
                <a:t>1</a:t>
              </a:r>
            </a:p>
          </p:txBody>
        </p:sp>
        <p:sp>
          <p:nvSpPr>
            <p:cNvPr id="93" name="Rectangle 22"/>
            <p:cNvSpPr/>
            <p:nvPr/>
          </p:nvSpPr>
          <p:spPr>
            <a:xfrm>
              <a:off x="5210188" y="3181032"/>
              <a:ext cx="312906" cy="369332"/>
            </a:xfrm>
            <a:prstGeom prst="rect">
              <a:avLst/>
            </a:prstGeom>
          </p:spPr>
          <p:txBody>
            <a:bodyPr wrap="none">
              <a:spAutoFit/>
            </a:bodyPr>
            <a:lstStyle/>
            <a:p>
              <a:r>
                <a:rPr lang="en-US" dirty="0">
                  <a:solidFill>
                    <a:schemeClr val="accent3">
                      <a:lumMod val="60000"/>
                      <a:lumOff val="40000"/>
                    </a:schemeClr>
                  </a:solidFill>
                </a:rPr>
                <a:t>3</a:t>
              </a:r>
            </a:p>
          </p:txBody>
        </p:sp>
        <p:sp>
          <p:nvSpPr>
            <p:cNvPr id="94" name="Rectangle 23"/>
            <p:cNvSpPr/>
            <p:nvPr/>
          </p:nvSpPr>
          <p:spPr>
            <a:xfrm>
              <a:off x="4362137" y="4034055"/>
              <a:ext cx="312906" cy="369332"/>
            </a:xfrm>
            <a:prstGeom prst="rect">
              <a:avLst/>
            </a:prstGeom>
          </p:spPr>
          <p:txBody>
            <a:bodyPr wrap="none">
              <a:spAutoFit/>
            </a:bodyPr>
            <a:lstStyle/>
            <a:p>
              <a:r>
                <a:rPr lang="en-US" dirty="0">
                  <a:solidFill>
                    <a:srgbClr val="0070C0"/>
                  </a:solidFill>
                </a:rPr>
                <a:t>5</a:t>
              </a:r>
            </a:p>
          </p:txBody>
        </p:sp>
        <p:sp>
          <p:nvSpPr>
            <p:cNvPr id="95" name="Rectangle 24"/>
            <p:cNvSpPr/>
            <p:nvPr/>
          </p:nvSpPr>
          <p:spPr>
            <a:xfrm>
              <a:off x="3730677" y="3796497"/>
              <a:ext cx="312906" cy="369332"/>
            </a:xfrm>
            <a:prstGeom prst="rect">
              <a:avLst/>
            </a:prstGeom>
          </p:spPr>
          <p:txBody>
            <a:bodyPr wrap="none">
              <a:spAutoFit/>
            </a:bodyPr>
            <a:lstStyle/>
            <a:p>
              <a:r>
                <a:rPr lang="en-US" dirty="0">
                  <a:solidFill>
                    <a:srgbClr val="E270D2"/>
                  </a:solidFill>
                </a:rPr>
                <a:t>6</a:t>
              </a:r>
            </a:p>
          </p:txBody>
        </p:sp>
        <p:sp>
          <p:nvSpPr>
            <p:cNvPr id="96" name="Rectangle 25"/>
            <p:cNvSpPr/>
            <p:nvPr/>
          </p:nvSpPr>
          <p:spPr>
            <a:xfrm>
              <a:off x="3689207" y="2806270"/>
              <a:ext cx="312906" cy="369332"/>
            </a:xfrm>
            <a:prstGeom prst="rect">
              <a:avLst/>
            </a:prstGeom>
          </p:spPr>
          <p:txBody>
            <a:bodyPr wrap="none">
              <a:spAutoFit/>
            </a:bodyPr>
            <a:lstStyle/>
            <a:p>
              <a:r>
                <a:rPr lang="uk-UA" dirty="0">
                  <a:solidFill>
                    <a:srgbClr val="F08510"/>
                  </a:solidFill>
                </a:rPr>
                <a:t>5</a:t>
              </a:r>
              <a:endParaRPr lang="en-US" dirty="0">
                <a:solidFill>
                  <a:srgbClr val="F08510"/>
                </a:solidFill>
              </a:endParaRPr>
            </a:p>
          </p:txBody>
        </p:sp>
        <p:sp>
          <p:nvSpPr>
            <p:cNvPr id="97" name="Oval 26"/>
            <p:cNvSpPr/>
            <p:nvPr/>
          </p:nvSpPr>
          <p:spPr>
            <a:xfrm>
              <a:off x="4114865" y="3066706"/>
              <a:ext cx="931473" cy="816330"/>
            </a:xfrm>
            <a:prstGeom prst="ellipse">
              <a:avLst/>
            </a:prstGeom>
            <a:solidFill>
              <a:schemeClr val="bg1"/>
            </a:solidFill>
            <a:ln w="12700">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1400" b="1" dirty="0">
                  <a:solidFill>
                    <a:schemeClr val="accent1">
                      <a:lumMod val="50000"/>
                    </a:schemeClr>
                  </a:solidFill>
                </a:rPr>
                <a:t>מתן עזרה</a:t>
              </a:r>
            </a:p>
          </p:txBody>
        </p:sp>
        <p:sp>
          <p:nvSpPr>
            <p:cNvPr id="98" name="Freeform 27"/>
            <p:cNvSpPr>
              <a:spLocks/>
            </p:cNvSpPr>
            <p:nvPr/>
          </p:nvSpPr>
          <p:spPr bwMode="auto">
            <a:xfrm>
              <a:off x="4614681" y="2991706"/>
              <a:ext cx="466085" cy="503494"/>
            </a:xfrm>
            <a:custGeom>
              <a:avLst/>
              <a:gdLst/>
              <a:ahLst/>
              <a:cxnLst>
                <a:cxn ang="0">
                  <a:pos x="0" y="0"/>
                </a:cxn>
                <a:cxn ang="0">
                  <a:pos x="0" y="114"/>
                </a:cxn>
                <a:cxn ang="0">
                  <a:pos x="207" y="321"/>
                </a:cxn>
                <a:cxn ang="0">
                  <a:pos x="321" y="321"/>
                </a:cxn>
                <a:cxn ang="0">
                  <a:pos x="0" y="0"/>
                </a:cxn>
              </a:cxnLst>
              <a:rect l="0" t="0" r="r" b="b"/>
              <a:pathLst>
                <a:path w="321" h="321">
                  <a:moveTo>
                    <a:pt x="0" y="0"/>
                  </a:moveTo>
                  <a:cubicBezTo>
                    <a:pt x="0" y="114"/>
                    <a:pt x="0" y="114"/>
                    <a:pt x="0" y="114"/>
                  </a:cubicBezTo>
                  <a:cubicBezTo>
                    <a:pt x="113" y="117"/>
                    <a:pt x="204" y="208"/>
                    <a:pt x="207" y="321"/>
                  </a:cubicBezTo>
                  <a:cubicBezTo>
                    <a:pt x="321" y="321"/>
                    <a:pt x="321" y="321"/>
                    <a:pt x="321" y="321"/>
                  </a:cubicBezTo>
                  <a:cubicBezTo>
                    <a:pt x="318" y="145"/>
                    <a:pt x="176" y="3"/>
                    <a:pt x="0" y="0"/>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9" name="Freeform 24"/>
            <p:cNvSpPr>
              <a:spLocks/>
            </p:cNvSpPr>
            <p:nvPr/>
          </p:nvSpPr>
          <p:spPr bwMode="auto">
            <a:xfrm>
              <a:off x="4086646" y="2988467"/>
              <a:ext cx="447139" cy="463924"/>
            </a:xfrm>
            <a:custGeom>
              <a:avLst/>
              <a:gdLst/>
              <a:ahLst/>
              <a:cxnLst>
                <a:cxn ang="0">
                  <a:pos x="321" y="114"/>
                </a:cxn>
                <a:cxn ang="0">
                  <a:pos x="321" y="0"/>
                </a:cxn>
                <a:cxn ang="0">
                  <a:pos x="0" y="321"/>
                </a:cxn>
                <a:cxn ang="0">
                  <a:pos x="115" y="321"/>
                </a:cxn>
                <a:cxn ang="0">
                  <a:pos x="321" y="114"/>
                </a:cxn>
              </a:cxnLst>
              <a:rect l="0" t="0" r="r" b="b"/>
              <a:pathLst>
                <a:path w="321" h="321">
                  <a:moveTo>
                    <a:pt x="321" y="114"/>
                  </a:moveTo>
                  <a:cubicBezTo>
                    <a:pt x="321" y="0"/>
                    <a:pt x="321" y="0"/>
                    <a:pt x="321" y="0"/>
                  </a:cubicBezTo>
                  <a:cubicBezTo>
                    <a:pt x="145" y="3"/>
                    <a:pt x="3" y="145"/>
                    <a:pt x="0" y="321"/>
                  </a:cubicBezTo>
                  <a:cubicBezTo>
                    <a:pt x="115" y="321"/>
                    <a:pt x="115" y="321"/>
                    <a:pt x="115" y="321"/>
                  </a:cubicBezTo>
                  <a:cubicBezTo>
                    <a:pt x="117" y="208"/>
                    <a:pt x="208" y="117"/>
                    <a:pt x="321" y="114"/>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00" name="Freeform 26"/>
            <p:cNvSpPr>
              <a:spLocks/>
            </p:cNvSpPr>
            <p:nvPr/>
          </p:nvSpPr>
          <p:spPr bwMode="auto">
            <a:xfrm>
              <a:off x="4641842" y="3541218"/>
              <a:ext cx="436278" cy="471778"/>
            </a:xfrm>
            <a:custGeom>
              <a:avLst/>
              <a:gdLst/>
              <a:ahLst/>
              <a:cxnLst>
                <a:cxn ang="0">
                  <a:pos x="0" y="206"/>
                </a:cxn>
                <a:cxn ang="0">
                  <a:pos x="0" y="321"/>
                </a:cxn>
                <a:cxn ang="0">
                  <a:pos x="321" y="0"/>
                </a:cxn>
                <a:cxn ang="0">
                  <a:pos x="207" y="0"/>
                </a:cxn>
                <a:cxn ang="0">
                  <a:pos x="0" y="206"/>
                </a:cxn>
              </a:cxnLst>
              <a:rect l="0" t="0" r="r" b="b"/>
              <a:pathLst>
                <a:path w="321" h="321">
                  <a:moveTo>
                    <a:pt x="0" y="206"/>
                  </a:moveTo>
                  <a:cubicBezTo>
                    <a:pt x="0" y="321"/>
                    <a:pt x="0" y="321"/>
                    <a:pt x="0" y="321"/>
                  </a:cubicBezTo>
                  <a:cubicBezTo>
                    <a:pt x="176" y="318"/>
                    <a:pt x="318" y="176"/>
                    <a:pt x="321" y="0"/>
                  </a:cubicBezTo>
                  <a:cubicBezTo>
                    <a:pt x="207" y="0"/>
                    <a:pt x="207" y="0"/>
                    <a:pt x="207" y="0"/>
                  </a:cubicBezTo>
                  <a:cubicBezTo>
                    <a:pt x="203" y="113"/>
                    <a:pt x="113" y="203"/>
                    <a:pt x="0" y="206"/>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13500000" algn="b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01" name="Freeform 25"/>
            <p:cNvSpPr>
              <a:spLocks/>
            </p:cNvSpPr>
            <p:nvPr/>
          </p:nvSpPr>
          <p:spPr bwMode="auto">
            <a:xfrm>
              <a:off x="4096296" y="3520001"/>
              <a:ext cx="462680" cy="482134"/>
            </a:xfrm>
            <a:custGeom>
              <a:avLst/>
              <a:gdLst/>
              <a:ahLst/>
              <a:cxnLst>
                <a:cxn ang="0">
                  <a:pos x="321" y="321"/>
                </a:cxn>
                <a:cxn ang="0">
                  <a:pos x="321" y="206"/>
                </a:cxn>
                <a:cxn ang="0">
                  <a:pos x="115" y="0"/>
                </a:cxn>
                <a:cxn ang="0">
                  <a:pos x="0" y="0"/>
                </a:cxn>
                <a:cxn ang="0">
                  <a:pos x="321" y="321"/>
                </a:cxn>
              </a:cxnLst>
              <a:rect l="0" t="0" r="r" b="b"/>
              <a:pathLst>
                <a:path w="321" h="321">
                  <a:moveTo>
                    <a:pt x="321" y="321"/>
                  </a:moveTo>
                  <a:cubicBezTo>
                    <a:pt x="321" y="206"/>
                    <a:pt x="321" y="206"/>
                    <a:pt x="321" y="206"/>
                  </a:cubicBezTo>
                  <a:cubicBezTo>
                    <a:pt x="208" y="203"/>
                    <a:pt x="118" y="113"/>
                    <a:pt x="115" y="0"/>
                  </a:cubicBezTo>
                  <a:cubicBezTo>
                    <a:pt x="0" y="0"/>
                    <a:pt x="0" y="0"/>
                    <a:pt x="0" y="0"/>
                  </a:cubicBezTo>
                  <a:cubicBezTo>
                    <a:pt x="3" y="176"/>
                    <a:pt x="145" y="318"/>
                    <a:pt x="321" y="321"/>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75" name="Rectangle 22"/>
            <p:cNvSpPr/>
            <p:nvPr/>
          </p:nvSpPr>
          <p:spPr>
            <a:xfrm>
              <a:off x="3519100" y="3280391"/>
              <a:ext cx="312906" cy="369332"/>
            </a:xfrm>
            <a:prstGeom prst="rect">
              <a:avLst/>
            </a:prstGeom>
          </p:spPr>
          <p:txBody>
            <a:bodyPr wrap="none">
              <a:spAutoFit/>
            </a:bodyPr>
            <a:lstStyle/>
            <a:p>
              <a:r>
                <a:rPr lang="en-US" dirty="0">
                  <a:solidFill>
                    <a:srgbClr val="CC0099"/>
                  </a:solidFill>
                </a:rPr>
                <a:t>7</a:t>
              </a:r>
            </a:p>
          </p:txBody>
        </p:sp>
        <p:sp>
          <p:nvSpPr>
            <p:cNvPr id="102" name="Rectangle 23"/>
            <p:cNvSpPr/>
            <p:nvPr/>
          </p:nvSpPr>
          <p:spPr>
            <a:xfrm>
              <a:off x="5008308" y="3927265"/>
              <a:ext cx="312906" cy="369332"/>
            </a:xfrm>
            <a:prstGeom prst="rect">
              <a:avLst/>
            </a:prstGeom>
          </p:spPr>
          <p:txBody>
            <a:bodyPr wrap="none">
              <a:spAutoFit/>
            </a:bodyPr>
            <a:lstStyle/>
            <a:p>
              <a:r>
                <a:rPr lang="en-US" dirty="0">
                  <a:solidFill>
                    <a:schemeClr val="accent2">
                      <a:lumMod val="60000"/>
                      <a:lumOff val="40000"/>
                    </a:schemeClr>
                  </a:solidFill>
                </a:rPr>
                <a:t>4</a:t>
              </a:r>
            </a:p>
          </p:txBody>
        </p:sp>
        <p:sp>
          <p:nvSpPr>
            <p:cNvPr id="103" name="Rectangle 22"/>
            <p:cNvSpPr/>
            <p:nvPr/>
          </p:nvSpPr>
          <p:spPr>
            <a:xfrm>
              <a:off x="5040995" y="2650416"/>
              <a:ext cx="312906" cy="369332"/>
            </a:xfrm>
            <a:prstGeom prst="rect">
              <a:avLst/>
            </a:prstGeom>
          </p:spPr>
          <p:txBody>
            <a:bodyPr wrap="none">
              <a:spAutoFit/>
            </a:bodyPr>
            <a:lstStyle/>
            <a:p>
              <a:r>
                <a:rPr lang="uk-UA" dirty="0">
                  <a:solidFill>
                    <a:srgbClr val="FFC000"/>
                  </a:solidFill>
                </a:rPr>
                <a:t>2</a:t>
              </a:r>
              <a:endParaRPr lang="en-US" dirty="0">
                <a:solidFill>
                  <a:srgbClr val="FFC000"/>
                </a:solidFill>
              </a:endParaRPr>
            </a:p>
          </p:txBody>
        </p:sp>
      </p:grpSp>
      <p:sp>
        <p:nvSpPr>
          <p:cNvPr id="104" name="AutoShape 64"/>
          <p:cNvSpPr>
            <a:spLocks noChangeArrowheads="1"/>
          </p:cNvSpPr>
          <p:nvPr/>
        </p:nvSpPr>
        <p:spPr bwMode="gray">
          <a:xfrm>
            <a:off x="1588943" y="176376"/>
            <a:ext cx="61722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מודל מתן עזרה</a:t>
            </a:r>
          </a:p>
        </p:txBody>
      </p:sp>
    </p:spTree>
    <p:extLst>
      <p:ext uri="{BB962C8B-B14F-4D97-AF65-F5344CB8AC3E}">
        <p14:creationId xmlns:p14="http://schemas.microsoft.com/office/powerpoint/2010/main" val="33040365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קבוצה 32"/>
          <p:cNvGrpSpPr/>
          <p:nvPr/>
        </p:nvGrpSpPr>
        <p:grpSpPr>
          <a:xfrm>
            <a:off x="2293937" y="1304925"/>
            <a:ext cx="4868863" cy="4867275"/>
            <a:chOff x="2293937" y="1304925"/>
            <a:chExt cx="4868863" cy="4867275"/>
          </a:xfrm>
        </p:grpSpPr>
        <p:grpSp>
          <p:nvGrpSpPr>
            <p:cNvPr id="2" name="Group 20"/>
            <p:cNvGrpSpPr/>
            <p:nvPr/>
          </p:nvGrpSpPr>
          <p:grpSpPr>
            <a:xfrm>
              <a:off x="3673229" y="2666076"/>
              <a:ext cx="2097811" cy="2005846"/>
              <a:chOff x="3673229" y="2666076"/>
              <a:chExt cx="2097811" cy="2005846"/>
            </a:xfrm>
            <a:gradFill flip="none" rotWithShape="1">
              <a:gsLst>
                <a:gs pos="0">
                  <a:srgbClr val="000000"/>
                </a:gs>
                <a:gs pos="69000">
                  <a:srgbClr val="4D4D4D">
                    <a:shade val="67500"/>
                    <a:satMod val="115000"/>
                  </a:srgbClr>
                </a:gs>
                <a:gs pos="100000">
                  <a:srgbClr val="4D4D4D">
                    <a:shade val="100000"/>
                    <a:satMod val="115000"/>
                  </a:srgbClr>
                </a:gs>
              </a:gsLst>
              <a:lin ang="16200000" scaled="1"/>
              <a:tileRect/>
            </a:gradFill>
          </p:grpSpPr>
          <p:sp>
            <p:nvSpPr>
              <p:cNvPr id="3" name="Freeform 10"/>
              <p:cNvSpPr>
                <a:spLocks/>
              </p:cNvSpPr>
              <p:nvPr/>
            </p:nvSpPr>
            <p:spPr bwMode="auto">
              <a:xfrm rot="19398384">
                <a:off x="4562517" y="3985198"/>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4" name="Freeform 10"/>
              <p:cNvSpPr>
                <a:spLocks/>
              </p:cNvSpPr>
              <p:nvPr/>
            </p:nvSpPr>
            <p:spPr bwMode="auto">
              <a:xfrm rot="15000008">
                <a:off x="4825081" y="3159731"/>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5" name="Freeform 10"/>
              <p:cNvSpPr>
                <a:spLocks/>
              </p:cNvSpPr>
              <p:nvPr/>
            </p:nvSpPr>
            <p:spPr bwMode="auto">
              <a:xfrm rot="2124820">
                <a:off x="3678908" y="3982958"/>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6" name="Freeform 10"/>
              <p:cNvSpPr>
                <a:spLocks/>
              </p:cNvSpPr>
              <p:nvPr/>
            </p:nvSpPr>
            <p:spPr bwMode="auto">
              <a:xfrm rot="6414441">
                <a:off x="3413994" y="3174232"/>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7" name="Freeform 10"/>
              <p:cNvSpPr>
                <a:spLocks/>
              </p:cNvSpPr>
              <p:nvPr/>
            </p:nvSpPr>
            <p:spPr bwMode="auto">
              <a:xfrm flipV="1">
                <a:off x="4114800" y="2666076"/>
                <a:ext cx="1205194" cy="686724"/>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pFill/>
              <a:ln w="9525">
                <a:noFill/>
                <a:round/>
                <a:headEnd/>
                <a:tailEnd/>
              </a:ln>
              <a:effectLst/>
            </p:spPr>
            <p:txBody>
              <a:bodyPr vert="horz" wrap="square" lIns="91440" tIns="45720" rIns="91440" bIns="45720" numCol="1" anchor="t" anchorCtr="0" compatLnSpc="1">
                <a:prstTxWarp prst="textNoShape">
                  <a:avLst/>
                </a:prstTxWarp>
              </a:bodyPr>
              <a:lstStyle/>
              <a:p>
                <a:endParaRPr lang="en-US"/>
              </a:p>
            </p:txBody>
          </p:sp>
        </p:grpSp>
        <p:grpSp>
          <p:nvGrpSpPr>
            <p:cNvPr id="8" name="Group 19"/>
            <p:cNvGrpSpPr/>
            <p:nvPr/>
          </p:nvGrpSpPr>
          <p:grpSpPr>
            <a:xfrm>
              <a:off x="2293937" y="1304925"/>
              <a:ext cx="4868863" cy="4867275"/>
              <a:chOff x="2822575" y="1222375"/>
              <a:chExt cx="4868863" cy="4867275"/>
            </a:xfrm>
            <a:effectLst/>
          </p:grpSpPr>
          <p:sp>
            <p:nvSpPr>
              <p:cNvPr id="9" name="Freeform 7"/>
              <p:cNvSpPr>
                <a:spLocks noEditPoints="1"/>
              </p:cNvSpPr>
              <p:nvPr/>
            </p:nvSpPr>
            <p:spPr bwMode="auto">
              <a:xfrm>
                <a:off x="2822575" y="1222375"/>
                <a:ext cx="4868863" cy="4867275"/>
              </a:xfrm>
              <a:custGeom>
                <a:avLst/>
                <a:gdLst/>
                <a:ahLst/>
                <a:cxnLst>
                  <a:cxn ang="0">
                    <a:pos x="649" y="0"/>
                  </a:cxn>
                  <a:cxn ang="0">
                    <a:pos x="0" y="649"/>
                  </a:cxn>
                  <a:cxn ang="0">
                    <a:pos x="649" y="1298"/>
                  </a:cxn>
                  <a:cxn ang="0">
                    <a:pos x="1298" y="649"/>
                  </a:cxn>
                  <a:cxn ang="0">
                    <a:pos x="649" y="0"/>
                  </a:cxn>
                  <a:cxn ang="0">
                    <a:pos x="649" y="896"/>
                  </a:cxn>
                  <a:cxn ang="0">
                    <a:pos x="402" y="649"/>
                  </a:cxn>
                  <a:cxn ang="0">
                    <a:pos x="649" y="402"/>
                  </a:cxn>
                  <a:cxn ang="0">
                    <a:pos x="896" y="649"/>
                  </a:cxn>
                  <a:cxn ang="0">
                    <a:pos x="649" y="896"/>
                  </a:cxn>
                </a:cxnLst>
                <a:rect l="0" t="0" r="r" b="b"/>
                <a:pathLst>
                  <a:path w="1298" h="1298">
                    <a:moveTo>
                      <a:pt x="649" y="0"/>
                    </a:moveTo>
                    <a:cubicBezTo>
                      <a:pt x="290" y="0"/>
                      <a:pt x="0" y="290"/>
                      <a:pt x="0" y="649"/>
                    </a:cubicBezTo>
                    <a:cubicBezTo>
                      <a:pt x="0" y="1008"/>
                      <a:pt x="290" y="1298"/>
                      <a:pt x="649" y="1298"/>
                    </a:cubicBezTo>
                    <a:cubicBezTo>
                      <a:pt x="1008" y="1298"/>
                      <a:pt x="1298" y="1008"/>
                      <a:pt x="1298" y="649"/>
                    </a:cubicBezTo>
                    <a:cubicBezTo>
                      <a:pt x="1298" y="290"/>
                      <a:pt x="1008" y="0"/>
                      <a:pt x="649" y="0"/>
                    </a:cubicBezTo>
                    <a:close/>
                    <a:moveTo>
                      <a:pt x="649" y="896"/>
                    </a:moveTo>
                    <a:cubicBezTo>
                      <a:pt x="513" y="896"/>
                      <a:pt x="402" y="785"/>
                      <a:pt x="402" y="649"/>
                    </a:cubicBezTo>
                    <a:cubicBezTo>
                      <a:pt x="402" y="513"/>
                      <a:pt x="513" y="402"/>
                      <a:pt x="649" y="402"/>
                    </a:cubicBezTo>
                    <a:cubicBezTo>
                      <a:pt x="785" y="402"/>
                      <a:pt x="896" y="513"/>
                      <a:pt x="896" y="649"/>
                    </a:cubicBezTo>
                    <a:cubicBezTo>
                      <a:pt x="896" y="785"/>
                      <a:pt x="785" y="896"/>
                      <a:pt x="649" y="896"/>
                    </a:cubicBez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8"/>
              <p:cNvSpPr>
                <a:spLocks/>
              </p:cNvSpPr>
              <p:nvPr/>
            </p:nvSpPr>
            <p:spPr bwMode="auto">
              <a:xfrm flipV="1">
                <a:off x="5302250" y="3970337"/>
                <a:ext cx="2138363" cy="1976438"/>
              </a:xfrm>
              <a:custGeom>
                <a:avLst/>
                <a:gdLst/>
                <a:ahLst/>
                <a:cxnLst>
                  <a:cxn ang="0">
                    <a:pos x="0" y="344"/>
                  </a:cxn>
                  <a:cxn ang="0">
                    <a:pos x="243" y="527"/>
                  </a:cxn>
                  <a:cxn ang="0">
                    <a:pos x="548" y="428"/>
                  </a:cxn>
                  <a:cxn ang="0">
                    <a:pos x="570" y="421"/>
                  </a:cxn>
                  <a:cxn ang="0">
                    <a:pos x="0" y="0"/>
                  </a:cxn>
                  <a:cxn ang="0">
                    <a:pos x="0" y="32"/>
                  </a:cxn>
                  <a:cxn ang="0">
                    <a:pos x="0" y="344"/>
                  </a:cxn>
                </a:cxnLst>
                <a:rect l="0" t="0" r="r" b="b"/>
                <a:pathLst>
                  <a:path w="570" h="527">
                    <a:moveTo>
                      <a:pt x="0" y="344"/>
                    </a:moveTo>
                    <a:cubicBezTo>
                      <a:pt x="113" y="349"/>
                      <a:pt x="208" y="424"/>
                      <a:pt x="243" y="527"/>
                    </a:cubicBezTo>
                    <a:cubicBezTo>
                      <a:pt x="548" y="428"/>
                      <a:pt x="548" y="428"/>
                      <a:pt x="548" y="428"/>
                    </a:cubicBezTo>
                    <a:cubicBezTo>
                      <a:pt x="570" y="421"/>
                      <a:pt x="570" y="421"/>
                      <a:pt x="570" y="421"/>
                    </a:cubicBezTo>
                    <a:cubicBezTo>
                      <a:pt x="491" y="180"/>
                      <a:pt x="266" y="5"/>
                      <a:pt x="0" y="0"/>
                    </a:cubicBezTo>
                    <a:cubicBezTo>
                      <a:pt x="0" y="32"/>
                      <a:pt x="0" y="32"/>
                      <a:pt x="0" y="32"/>
                    </a:cubicBezTo>
                    <a:lnTo>
                      <a:pt x="0" y="344"/>
                    </a:lnTo>
                    <a:close/>
                  </a:path>
                </a:pathLst>
              </a:custGeom>
              <a:solidFill>
                <a:srgbClr val="FF6600"/>
              </a:soli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p:nvSpPr>
            <p:spPr bwMode="auto">
              <a:xfrm flipV="1">
                <a:off x="5857875" y="1792287"/>
                <a:ext cx="1698625" cy="2441575"/>
              </a:xfrm>
              <a:custGeom>
                <a:avLst/>
                <a:gdLst/>
                <a:ahLst/>
                <a:cxnLst>
                  <a:cxn ang="0">
                    <a:pos x="453" y="156"/>
                  </a:cxn>
                  <a:cxn ang="0">
                    <a:pos x="433" y="0"/>
                  </a:cxn>
                  <a:cxn ang="0">
                    <a:pos x="412" y="7"/>
                  </a:cxn>
                  <a:cxn ang="0">
                    <a:pos x="105" y="107"/>
                  </a:cxn>
                  <a:cxn ang="0">
                    <a:pos x="109" y="156"/>
                  </a:cxn>
                  <a:cxn ang="0">
                    <a:pos x="0" y="373"/>
                  </a:cxn>
                  <a:cxn ang="0">
                    <a:pos x="202" y="651"/>
                  </a:cxn>
                  <a:cxn ang="0">
                    <a:pos x="453" y="156"/>
                  </a:cxn>
                </a:cxnLst>
                <a:rect l="0" t="0" r="r" b="b"/>
                <a:pathLst>
                  <a:path w="453" h="651">
                    <a:moveTo>
                      <a:pt x="453" y="156"/>
                    </a:moveTo>
                    <a:cubicBezTo>
                      <a:pt x="453" y="102"/>
                      <a:pt x="446" y="50"/>
                      <a:pt x="433" y="0"/>
                    </a:cubicBezTo>
                    <a:cubicBezTo>
                      <a:pt x="412" y="7"/>
                      <a:pt x="412" y="7"/>
                      <a:pt x="412" y="7"/>
                    </a:cubicBezTo>
                    <a:cubicBezTo>
                      <a:pt x="105" y="107"/>
                      <a:pt x="105" y="107"/>
                      <a:pt x="105" y="107"/>
                    </a:cubicBezTo>
                    <a:cubicBezTo>
                      <a:pt x="108" y="123"/>
                      <a:pt x="109" y="139"/>
                      <a:pt x="109" y="156"/>
                    </a:cubicBezTo>
                    <a:cubicBezTo>
                      <a:pt x="109" y="245"/>
                      <a:pt x="66" y="324"/>
                      <a:pt x="0" y="373"/>
                    </a:cubicBezTo>
                    <a:cubicBezTo>
                      <a:pt x="202" y="651"/>
                      <a:pt x="202" y="651"/>
                      <a:pt x="202" y="651"/>
                    </a:cubicBezTo>
                    <a:cubicBezTo>
                      <a:pt x="354" y="539"/>
                      <a:pt x="453" y="359"/>
                      <a:pt x="453" y="156"/>
                    </a:cubicBezTo>
                    <a:close/>
                  </a:path>
                </a:pathLst>
              </a:cu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dirty="0"/>
              </a:p>
            </p:txBody>
          </p:sp>
          <p:sp>
            <p:nvSpPr>
              <p:cNvPr id="12" name="Freeform 10"/>
              <p:cNvSpPr>
                <a:spLocks/>
              </p:cNvSpPr>
              <p:nvPr/>
            </p:nvSpPr>
            <p:spPr bwMode="auto">
              <a:xfrm flipV="1">
                <a:off x="3981450" y="1349375"/>
                <a:ext cx="2513013" cy="1431925"/>
              </a:xfrm>
              <a:custGeom>
                <a:avLst/>
                <a:gdLst/>
                <a:ahLst/>
                <a:cxnLst>
                  <a:cxn ang="0">
                    <a:pos x="340" y="38"/>
                  </a:cxn>
                  <a:cxn ang="0">
                    <a:pos x="202" y="0"/>
                  </a:cxn>
                  <a:cxn ang="0">
                    <a:pos x="0" y="279"/>
                  </a:cxn>
                  <a:cxn ang="0">
                    <a:pos x="340" y="382"/>
                  </a:cxn>
                  <a:cxn ang="0">
                    <a:pos x="670" y="285"/>
                  </a:cxn>
                  <a:cxn ang="0">
                    <a:pos x="467" y="6"/>
                  </a:cxn>
                  <a:cxn ang="0">
                    <a:pos x="340" y="38"/>
                  </a:cxn>
                </a:cxnLst>
                <a:rect l="0" t="0" r="r" b="b"/>
                <a:pathLst>
                  <a:path w="670" h="382">
                    <a:moveTo>
                      <a:pt x="340" y="38"/>
                    </a:moveTo>
                    <a:cubicBezTo>
                      <a:pt x="290" y="38"/>
                      <a:pt x="242" y="24"/>
                      <a:pt x="202" y="0"/>
                    </a:cubicBezTo>
                    <a:cubicBezTo>
                      <a:pt x="0" y="279"/>
                      <a:pt x="0" y="279"/>
                      <a:pt x="0" y="279"/>
                    </a:cubicBezTo>
                    <a:cubicBezTo>
                      <a:pt x="97" y="344"/>
                      <a:pt x="214" y="382"/>
                      <a:pt x="340" y="382"/>
                    </a:cubicBezTo>
                    <a:cubicBezTo>
                      <a:pt x="462" y="382"/>
                      <a:pt x="575" y="346"/>
                      <a:pt x="670" y="285"/>
                    </a:cubicBezTo>
                    <a:cubicBezTo>
                      <a:pt x="467" y="6"/>
                      <a:pt x="467" y="6"/>
                      <a:pt x="467" y="6"/>
                    </a:cubicBezTo>
                    <a:cubicBezTo>
                      <a:pt x="430" y="27"/>
                      <a:pt x="386" y="38"/>
                      <a:pt x="340" y="38"/>
                    </a:cubicBezTo>
                    <a:close/>
                  </a:path>
                </a:pathLst>
              </a:cu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a:p>
            </p:txBody>
          </p:sp>
          <p:sp>
            <p:nvSpPr>
              <p:cNvPr id="13" name="Freeform 11"/>
              <p:cNvSpPr>
                <a:spLocks/>
              </p:cNvSpPr>
              <p:nvPr/>
            </p:nvSpPr>
            <p:spPr bwMode="auto">
              <a:xfrm flipV="1">
                <a:off x="3067050" y="3956050"/>
                <a:ext cx="2092325" cy="1987550"/>
              </a:xfrm>
              <a:custGeom>
                <a:avLst/>
                <a:gdLst/>
                <a:ahLst/>
                <a:cxnLst>
                  <a:cxn ang="0">
                    <a:pos x="327" y="530"/>
                  </a:cxn>
                  <a:cxn ang="0">
                    <a:pos x="558" y="344"/>
                  </a:cxn>
                  <a:cxn ang="0">
                    <a:pos x="558" y="31"/>
                  </a:cxn>
                  <a:cxn ang="0">
                    <a:pos x="558" y="0"/>
                  </a:cxn>
                  <a:cxn ang="0">
                    <a:pos x="0" y="424"/>
                  </a:cxn>
                  <a:cxn ang="0">
                    <a:pos x="9" y="427"/>
                  </a:cxn>
                  <a:cxn ang="0">
                    <a:pos x="327" y="530"/>
                  </a:cxn>
                </a:cxnLst>
                <a:rect l="0" t="0" r="r" b="b"/>
                <a:pathLst>
                  <a:path w="558" h="530">
                    <a:moveTo>
                      <a:pt x="327" y="530"/>
                    </a:moveTo>
                    <a:cubicBezTo>
                      <a:pt x="359" y="430"/>
                      <a:pt x="449" y="355"/>
                      <a:pt x="558" y="344"/>
                    </a:cubicBezTo>
                    <a:cubicBezTo>
                      <a:pt x="558" y="31"/>
                      <a:pt x="558" y="31"/>
                      <a:pt x="558" y="31"/>
                    </a:cubicBezTo>
                    <a:cubicBezTo>
                      <a:pt x="558" y="0"/>
                      <a:pt x="558" y="0"/>
                      <a:pt x="558" y="0"/>
                    </a:cubicBezTo>
                    <a:cubicBezTo>
                      <a:pt x="296" y="11"/>
                      <a:pt x="77" y="186"/>
                      <a:pt x="0" y="424"/>
                    </a:cubicBezTo>
                    <a:cubicBezTo>
                      <a:pt x="9" y="427"/>
                      <a:pt x="9" y="427"/>
                      <a:pt x="9" y="427"/>
                    </a:cubicBezTo>
                    <a:lnTo>
                      <a:pt x="327" y="530"/>
                    </a:lnTo>
                    <a:close/>
                  </a:path>
                </a:pathLst>
              </a:custGeom>
              <a:solidFill>
                <a:srgbClr val="7030A0"/>
              </a:soli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dirty="0">
                  <a:solidFill>
                    <a:srgbClr val="FF0000"/>
                  </a:solidFill>
                </a:endParaRPr>
              </a:p>
            </p:txBody>
          </p:sp>
          <p:sp>
            <p:nvSpPr>
              <p:cNvPr id="14" name="Freeform 12"/>
              <p:cNvSpPr>
                <a:spLocks/>
              </p:cNvSpPr>
              <p:nvPr/>
            </p:nvSpPr>
            <p:spPr bwMode="auto">
              <a:xfrm flipV="1">
                <a:off x="2957513" y="1817687"/>
                <a:ext cx="1665288" cy="2397125"/>
              </a:xfrm>
              <a:custGeom>
                <a:avLst/>
                <a:gdLst/>
                <a:ahLst/>
                <a:cxnLst>
                  <a:cxn ang="0">
                    <a:pos x="344" y="151"/>
                  </a:cxn>
                  <a:cxn ang="0">
                    <a:pos x="347" y="106"/>
                  </a:cxn>
                  <a:cxn ang="0">
                    <a:pos x="26" y="2"/>
                  </a:cxn>
                  <a:cxn ang="0">
                    <a:pos x="19" y="0"/>
                  </a:cxn>
                  <a:cxn ang="0">
                    <a:pos x="0" y="151"/>
                  </a:cxn>
                  <a:cxn ang="0">
                    <a:pos x="242" y="639"/>
                  </a:cxn>
                  <a:cxn ang="0">
                    <a:pos x="444" y="361"/>
                  </a:cxn>
                  <a:cxn ang="0">
                    <a:pos x="344" y="151"/>
                  </a:cxn>
                </a:cxnLst>
                <a:rect l="0" t="0" r="r" b="b"/>
                <a:pathLst>
                  <a:path w="444" h="639">
                    <a:moveTo>
                      <a:pt x="344" y="151"/>
                    </a:moveTo>
                    <a:cubicBezTo>
                      <a:pt x="344" y="136"/>
                      <a:pt x="345" y="121"/>
                      <a:pt x="347" y="106"/>
                    </a:cubicBezTo>
                    <a:cubicBezTo>
                      <a:pt x="26" y="2"/>
                      <a:pt x="26" y="2"/>
                      <a:pt x="26" y="2"/>
                    </a:cubicBezTo>
                    <a:cubicBezTo>
                      <a:pt x="19" y="0"/>
                      <a:pt x="19" y="0"/>
                      <a:pt x="19" y="0"/>
                    </a:cubicBezTo>
                    <a:cubicBezTo>
                      <a:pt x="7" y="48"/>
                      <a:pt x="0" y="99"/>
                      <a:pt x="0" y="151"/>
                    </a:cubicBezTo>
                    <a:cubicBezTo>
                      <a:pt x="0" y="350"/>
                      <a:pt x="95" y="527"/>
                      <a:pt x="242" y="639"/>
                    </a:cubicBezTo>
                    <a:cubicBezTo>
                      <a:pt x="444" y="361"/>
                      <a:pt x="444" y="361"/>
                      <a:pt x="444" y="361"/>
                    </a:cubicBezTo>
                    <a:cubicBezTo>
                      <a:pt x="383" y="311"/>
                      <a:pt x="344" y="236"/>
                      <a:pt x="344" y="151"/>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91440" tIns="45720" rIns="91440" bIns="45720" numCol="1" anchor="t" anchorCtr="0" compatLnSpc="1">
                <a:prstTxWarp prst="textNoShape">
                  <a:avLst/>
                </a:prstTxWarp>
              </a:bodyPr>
              <a:lstStyle/>
              <a:p>
                <a:endParaRPr lang="en-US"/>
              </a:p>
            </p:txBody>
          </p:sp>
        </p:grpSp>
        <p:sp>
          <p:nvSpPr>
            <p:cNvPr id="15" name="Rectangle 3"/>
            <p:cNvSpPr/>
            <p:nvPr/>
          </p:nvSpPr>
          <p:spPr>
            <a:xfrm>
              <a:off x="4129643" y="1621429"/>
              <a:ext cx="1341480" cy="923330"/>
            </a:xfrm>
            <a:prstGeom prst="rect">
              <a:avLst/>
            </a:prstGeom>
          </p:spPr>
          <p:txBody>
            <a:bodyPr wrap="square">
              <a:spAutoFit/>
            </a:bodyPr>
            <a:lstStyle/>
            <a:p>
              <a:pPr algn="ctr"/>
              <a:r>
                <a:rPr lang="he-IL" dirty="0">
                  <a:solidFill>
                    <a:schemeClr val="bg1"/>
                  </a:solidFill>
                </a:rPr>
                <a:t>האם הייתה כוונה  לפגוע בי?</a:t>
              </a:r>
            </a:p>
          </p:txBody>
        </p:sp>
        <p:sp>
          <p:nvSpPr>
            <p:cNvPr id="16" name="Rectangle 5"/>
            <p:cNvSpPr/>
            <p:nvPr/>
          </p:nvSpPr>
          <p:spPr>
            <a:xfrm>
              <a:off x="5486400" y="2989818"/>
              <a:ext cx="1653546" cy="923330"/>
            </a:xfrm>
            <a:prstGeom prst="rect">
              <a:avLst/>
            </a:prstGeom>
          </p:spPr>
          <p:txBody>
            <a:bodyPr wrap="square">
              <a:spAutoFit/>
            </a:bodyPr>
            <a:lstStyle/>
            <a:p>
              <a:pPr algn="ctr"/>
              <a:r>
                <a:rPr lang="he-IL" dirty="0">
                  <a:solidFill>
                    <a:schemeClr val="bg1"/>
                  </a:solidFill>
                </a:rPr>
                <a:t>האם אני זקוק לעזרה?</a:t>
              </a:r>
            </a:p>
            <a:p>
              <a:pPr algn="ctr"/>
              <a:r>
                <a:rPr lang="en-US" dirty="0">
                  <a:solidFill>
                    <a:schemeClr val="tx1">
                      <a:lumMod val="50000"/>
                    </a:schemeClr>
                  </a:solidFill>
                </a:rPr>
                <a:t> </a:t>
              </a:r>
            </a:p>
          </p:txBody>
        </p:sp>
        <p:sp>
          <p:nvSpPr>
            <p:cNvPr id="17" name="Rectangle 6"/>
            <p:cNvSpPr/>
            <p:nvPr/>
          </p:nvSpPr>
          <p:spPr>
            <a:xfrm>
              <a:off x="4850886" y="4715768"/>
              <a:ext cx="1575596" cy="646331"/>
            </a:xfrm>
            <a:prstGeom prst="rect">
              <a:avLst/>
            </a:prstGeom>
          </p:spPr>
          <p:txBody>
            <a:bodyPr wrap="square">
              <a:spAutoFit/>
            </a:bodyPr>
            <a:lstStyle/>
            <a:p>
              <a:pPr algn="ctr"/>
              <a:r>
                <a:rPr lang="he-IL" dirty="0">
                  <a:solidFill>
                    <a:schemeClr val="bg1"/>
                  </a:solidFill>
                </a:rPr>
                <a:t>מה יעזור לי לפנות לעזרה?</a:t>
              </a:r>
              <a:r>
                <a:rPr lang="en-US" dirty="0">
                  <a:solidFill>
                    <a:schemeClr val="bg1"/>
                  </a:solidFill>
                </a:rPr>
                <a:t> </a:t>
              </a:r>
            </a:p>
          </p:txBody>
        </p:sp>
        <p:sp>
          <p:nvSpPr>
            <p:cNvPr id="18" name="Rectangle 7"/>
            <p:cNvSpPr/>
            <p:nvPr/>
          </p:nvSpPr>
          <p:spPr>
            <a:xfrm>
              <a:off x="2855823" y="4548323"/>
              <a:ext cx="1596408" cy="1200329"/>
            </a:xfrm>
            <a:prstGeom prst="rect">
              <a:avLst/>
            </a:prstGeom>
          </p:spPr>
          <p:txBody>
            <a:bodyPr wrap="square">
              <a:spAutoFit/>
            </a:bodyPr>
            <a:lstStyle/>
            <a:p>
              <a:pPr algn="ctr"/>
              <a:r>
                <a:rPr lang="he-IL" dirty="0">
                  <a:solidFill>
                    <a:schemeClr val="bg1"/>
                  </a:solidFill>
                </a:rPr>
                <a:t>מה אני מרגיש בעקבות האירוע?</a:t>
              </a:r>
            </a:p>
            <a:p>
              <a:pPr algn="ctr"/>
              <a:r>
                <a:rPr lang="en-US" dirty="0">
                  <a:solidFill>
                    <a:schemeClr val="tx1">
                      <a:lumMod val="50000"/>
                    </a:schemeClr>
                  </a:solidFill>
                </a:rPr>
                <a:t> </a:t>
              </a:r>
            </a:p>
          </p:txBody>
        </p:sp>
        <p:sp>
          <p:nvSpPr>
            <p:cNvPr id="19" name="Rectangle 8"/>
            <p:cNvSpPr/>
            <p:nvPr/>
          </p:nvSpPr>
          <p:spPr>
            <a:xfrm>
              <a:off x="2366121" y="2895600"/>
              <a:ext cx="1663912" cy="923330"/>
            </a:xfrm>
            <a:prstGeom prst="rect">
              <a:avLst/>
            </a:prstGeom>
          </p:spPr>
          <p:txBody>
            <a:bodyPr wrap="square">
              <a:spAutoFit/>
            </a:bodyPr>
            <a:lstStyle/>
            <a:p>
              <a:pPr algn="ctr"/>
              <a:r>
                <a:rPr lang="he-IL" dirty="0">
                  <a:solidFill>
                    <a:schemeClr val="bg1"/>
                  </a:solidFill>
                </a:rPr>
                <a:t>למי אוכל לפנות לעזרה?</a:t>
              </a:r>
            </a:p>
            <a:p>
              <a:pPr algn="ctr"/>
              <a:r>
                <a:rPr lang="en-US" dirty="0">
                  <a:solidFill>
                    <a:schemeClr val="tx1">
                      <a:lumMod val="50000"/>
                    </a:schemeClr>
                  </a:solidFill>
                </a:rPr>
                <a:t> </a:t>
              </a:r>
            </a:p>
          </p:txBody>
        </p:sp>
        <p:sp>
          <p:nvSpPr>
            <p:cNvPr id="20" name="Rectangle 21"/>
            <p:cNvSpPr/>
            <p:nvPr/>
          </p:nvSpPr>
          <p:spPr>
            <a:xfrm>
              <a:off x="4572000" y="2895600"/>
              <a:ext cx="312906" cy="369332"/>
            </a:xfrm>
            <a:prstGeom prst="rect">
              <a:avLst/>
            </a:prstGeom>
          </p:spPr>
          <p:txBody>
            <a:bodyPr wrap="none">
              <a:spAutoFit/>
            </a:bodyPr>
            <a:lstStyle/>
            <a:p>
              <a:r>
                <a:rPr lang="en-US" dirty="0">
                  <a:solidFill>
                    <a:schemeClr val="accent3"/>
                  </a:solidFill>
                </a:rPr>
                <a:t>1</a:t>
              </a:r>
            </a:p>
          </p:txBody>
        </p:sp>
        <p:sp>
          <p:nvSpPr>
            <p:cNvPr id="21" name="Rectangle 22"/>
            <p:cNvSpPr/>
            <p:nvPr/>
          </p:nvSpPr>
          <p:spPr>
            <a:xfrm>
              <a:off x="5250180" y="3341608"/>
              <a:ext cx="312906" cy="369332"/>
            </a:xfrm>
            <a:prstGeom prst="rect">
              <a:avLst/>
            </a:prstGeom>
          </p:spPr>
          <p:txBody>
            <a:bodyPr wrap="none">
              <a:spAutoFit/>
            </a:bodyPr>
            <a:lstStyle/>
            <a:p>
              <a:r>
                <a:rPr lang="uk-UA" dirty="0">
                  <a:solidFill>
                    <a:srgbClr val="FFC000"/>
                  </a:solidFill>
                </a:rPr>
                <a:t>2</a:t>
              </a:r>
              <a:endParaRPr lang="en-US" dirty="0">
                <a:solidFill>
                  <a:srgbClr val="FFC000"/>
                </a:solidFill>
              </a:endParaRPr>
            </a:p>
          </p:txBody>
        </p:sp>
        <p:sp>
          <p:nvSpPr>
            <p:cNvPr id="22" name="Rectangle 23"/>
            <p:cNvSpPr/>
            <p:nvPr/>
          </p:nvSpPr>
          <p:spPr>
            <a:xfrm>
              <a:off x="4953000" y="4114800"/>
              <a:ext cx="312906" cy="369332"/>
            </a:xfrm>
            <a:prstGeom prst="rect">
              <a:avLst/>
            </a:prstGeom>
          </p:spPr>
          <p:txBody>
            <a:bodyPr wrap="none">
              <a:spAutoFit/>
            </a:bodyPr>
            <a:lstStyle/>
            <a:p>
              <a:r>
                <a:rPr lang="uk-UA" dirty="0">
                  <a:solidFill>
                    <a:srgbClr val="FC9204"/>
                  </a:solidFill>
                </a:rPr>
                <a:t>3</a:t>
              </a:r>
              <a:endParaRPr lang="en-US" dirty="0">
                <a:solidFill>
                  <a:srgbClr val="FC9204"/>
                </a:solidFill>
              </a:endParaRPr>
            </a:p>
          </p:txBody>
        </p:sp>
        <p:sp>
          <p:nvSpPr>
            <p:cNvPr id="23" name="Rectangle 24"/>
            <p:cNvSpPr/>
            <p:nvPr/>
          </p:nvSpPr>
          <p:spPr>
            <a:xfrm>
              <a:off x="4114800" y="4114800"/>
              <a:ext cx="312906" cy="369332"/>
            </a:xfrm>
            <a:prstGeom prst="rect">
              <a:avLst/>
            </a:prstGeom>
          </p:spPr>
          <p:txBody>
            <a:bodyPr wrap="none">
              <a:spAutoFit/>
            </a:bodyPr>
            <a:lstStyle/>
            <a:p>
              <a:r>
                <a:rPr lang="uk-UA" dirty="0">
                  <a:solidFill>
                    <a:schemeClr val="accent2">
                      <a:lumMod val="40000"/>
                      <a:lumOff val="60000"/>
                    </a:schemeClr>
                  </a:solidFill>
                </a:rPr>
                <a:t>4</a:t>
              </a:r>
              <a:endParaRPr lang="en-US" dirty="0">
                <a:solidFill>
                  <a:schemeClr val="accent2">
                    <a:lumMod val="40000"/>
                    <a:lumOff val="60000"/>
                  </a:schemeClr>
                </a:solidFill>
              </a:endParaRPr>
            </a:p>
          </p:txBody>
        </p:sp>
        <p:sp>
          <p:nvSpPr>
            <p:cNvPr id="24" name="Rectangle 25"/>
            <p:cNvSpPr/>
            <p:nvPr/>
          </p:nvSpPr>
          <p:spPr>
            <a:xfrm>
              <a:off x="3886200" y="3352800"/>
              <a:ext cx="312906" cy="369332"/>
            </a:xfrm>
            <a:prstGeom prst="rect">
              <a:avLst/>
            </a:prstGeom>
          </p:spPr>
          <p:txBody>
            <a:bodyPr wrap="none">
              <a:spAutoFit/>
            </a:bodyPr>
            <a:lstStyle/>
            <a:p>
              <a:r>
                <a:rPr lang="uk-UA" dirty="0">
                  <a:solidFill>
                    <a:schemeClr val="accent2">
                      <a:lumMod val="60000"/>
                      <a:lumOff val="40000"/>
                    </a:schemeClr>
                  </a:solidFill>
                </a:rPr>
                <a:t>5</a:t>
              </a:r>
              <a:endParaRPr lang="en-US" dirty="0">
                <a:solidFill>
                  <a:schemeClr val="accent2">
                    <a:lumMod val="60000"/>
                    <a:lumOff val="40000"/>
                  </a:schemeClr>
                </a:solidFill>
              </a:endParaRPr>
            </a:p>
          </p:txBody>
        </p:sp>
        <p:sp>
          <p:nvSpPr>
            <p:cNvPr id="25" name="Oval 26"/>
            <p:cNvSpPr/>
            <p:nvPr/>
          </p:nvSpPr>
          <p:spPr>
            <a:xfrm>
              <a:off x="4246635" y="3333575"/>
              <a:ext cx="931473" cy="816330"/>
            </a:xfrm>
            <a:prstGeom prst="ellipse">
              <a:avLst/>
            </a:prstGeom>
            <a:solidFill>
              <a:schemeClr val="bg1"/>
            </a:solidFill>
            <a:ln w="12700">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1400" b="1" dirty="0">
                  <a:solidFill>
                    <a:schemeClr val="accent1">
                      <a:lumMod val="50000"/>
                    </a:schemeClr>
                  </a:solidFill>
                </a:rPr>
                <a:t>פנייה לעזרה</a:t>
              </a:r>
              <a:endParaRPr lang="en-US" sz="1400" b="1" dirty="0">
                <a:solidFill>
                  <a:schemeClr val="accent1">
                    <a:lumMod val="50000"/>
                  </a:schemeClr>
                </a:solidFill>
              </a:endParaRPr>
            </a:p>
          </p:txBody>
        </p:sp>
        <p:sp>
          <p:nvSpPr>
            <p:cNvPr id="26" name="Freeform 27"/>
            <p:cNvSpPr>
              <a:spLocks/>
            </p:cNvSpPr>
            <p:nvPr/>
          </p:nvSpPr>
          <p:spPr bwMode="auto">
            <a:xfrm>
              <a:off x="4746451" y="3258575"/>
              <a:ext cx="466085" cy="503494"/>
            </a:xfrm>
            <a:custGeom>
              <a:avLst/>
              <a:gdLst/>
              <a:ahLst/>
              <a:cxnLst>
                <a:cxn ang="0">
                  <a:pos x="0" y="0"/>
                </a:cxn>
                <a:cxn ang="0">
                  <a:pos x="0" y="114"/>
                </a:cxn>
                <a:cxn ang="0">
                  <a:pos x="207" y="321"/>
                </a:cxn>
                <a:cxn ang="0">
                  <a:pos x="321" y="321"/>
                </a:cxn>
                <a:cxn ang="0">
                  <a:pos x="0" y="0"/>
                </a:cxn>
              </a:cxnLst>
              <a:rect l="0" t="0" r="r" b="b"/>
              <a:pathLst>
                <a:path w="321" h="321">
                  <a:moveTo>
                    <a:pt x="0" y="0"/>
                  </a:moveTo>
                  <a:cubicBezTo>
                    <a:pt x="0" y="114"/>
                    <a:pt x="0" y="114"/>
                    <a:pt x="0" y="114"/>
                  </a:cubicBezTo>
                  <a:cubicBezTo>
                    <a:pt x="113" y="117"/>
                    <a:pt x="204" y="208"/>
                    <a:pt x="207" y="321"/>
                  </a:cubicBezTo>
                  <a:cubicBezTo>
                    <a:pt x="321" y="321"/>
                    <a:pt x="321" y="321"/>
                    <a:pt x="321" y="321"/>
                  </a:cubicBezTo>
                  <a:cubicBezTo>
                    <a:pt x="318" y="145"/>
                    <a:pt x="176" y="3"/>
                    <a:pt x="0" y="0"/>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7" name="Freeform 24"/>
            <p:cNvSpPr>
              <a:spLocks/>
            </p:cNvSpPr>
            <p:nvPr/>
          </p:nvSpPr>
          <p:spPr bwMode="auto">
            <a:xfrm>
              <a:off x="4218416" y="3255336"/>
              <a:ext cx="447139" cy="463924"/>
            </a:xfrm>
            <a:custGeom>
              <a:avLst/>
              <a:gdLst/>
              <a:ahLst/>
              <a:cxnLst>
                <a:cxn ang="0">
                  <a:pos x="321" y="114"/>
                </a:cxn>
                <a:cxn ang="0">
                  <a:pos x="321" y="0"/>
                </a:cxn>
                <a:cxn ang="0">
                  <a:pos x="0" y="321"/>
                </a:cxn>
                <a:cxn ang="0">
                  <a:pos x="115" y="321"/>
                </a:cxn>
                <a:cxn ang="0">
                  <a:pos x="321" y="114"/>
                </a:cxn>
              </a:cxnLst>
              <a:rect l="0" t="0" r="r" b="b"/>
              <a:pathLst>
                <a:path w="321" h="321">
                  <a:moveTo>
                    <a:pt x="321" y="114"/>
                  </a:moveTo>
                  <a:cubicBezTo>
                    <a:pt x="321" y="0"/>
                    <a:pt x="321" y="0"/>
                    <a:pt x="321" y="0"/>
                  </a:cubicBezTo>
                  <a:cubicBezTo>
                    <a:pt x="145" y="3"/>
                    <a:pt x="3" y="145"/>
                    <a:pt x="0" y="321"/>
                  </a:cubicBezTo>
                  <a:cubicBezTo>
                    <a:pt x="115" y="321"/>
                    <a:pt x="115" y="321"/>
                    <a:pt x="115" y="321"/>
                  </a:cubicBezTo>
                  <a:cubicBezTo>
                    <a:pt x="117" y="208"/>
                    <a:pt x="208" y="117"/>
                    <a:pt x="321" y="114"/>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auto">
            <a:xfrm>
              <a:off x="4773612" y="3808087"/>
              <a:ext cx="436278" cy="471778"/>
            </a:xfrm>
            <a:custGeom>
              <a:avLst/>
              <a:gdLst/>
              <a:ahLst/>
              <a:cxnLst>
                <a:cxn ang="0">
                  <a:pos x="0" y="206"/>
                </a:cxn>
                <a:cxn ang="0">
                  <a:pos x="0" y="321"/>
                </a:cxn>
                <a:cxn ang="0">
                  <a:pos x="321" y="0"/>
                </a:cxn>
                <a:cxn ang="0">
                  <a:pos x="207" y="0"/>
                </a:cxn>
                <a:cxn ang="0">
                  <a:pos x="0" y="206"/>
                </a:cxn>
              </a:cxnLst>
              <a:rect l="0" t="0" r="r" b="b"/>
              <a:pathLst>
                <a:path w="321" h="321">
                  <a:moveTo>
                    <a:pt x="0" y="206"/>
                  </a:moveTo>
                  <a:cubicBezTo>
                    <a:pt x="0" y="321"/>
                    <a:pt x="0" y="321"/>
                    <a:pt x="0" y="321"/>
                  </a:cubicBezTo>
                  <a:cubicBezTo>
                    <a:pt x="176" y="318"/>
                    <a:pt x="318" y="176"/>
                    <a:pt x="321" y="0"/>
                  </a:cubicBezTo>
                  <a:cubicBezTo>
                    <a:pt x="207" y="0"/>
                    <a:pt x="207" y="0"/>
                    <a:pt x="207" y="0"/>
                  </a:cubicBezTo>
                  <a:cubicBezTo>
                    <a:pt x="203" y="113"/>
                    <a:pt x="113" y="203"/>
                    <a:pt x="0" y="206"/>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dir="13500000" algn="b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9" name="Freeform 25"/>
            <p:cNvSpPr>
              <a:spLocks/>
            </p:cNvSpPr>
            <p:nvPr/>
          </p:nvSpPr>
          <p:spPr bwMode="auto">
            <a:xfrm>
              <a:off x="4228066" y="3786870"/>
              <a:ext cx="462680" cy="482134"/>
            </a:xfrm>
            <a:custGeom>
              <a:avLst/>
              <a:gdLst/>
              <a:ahLst/>
              <a:cxnLst>
                <a:cxn ang="0">
                  <a:pos x="321" y="321"/>
                </a:cxn>
                <a:cxn ang="0">
                  <a:pos x="321" y="206"/>
                </a:cxn>
                <a:cxn ang="0">
                  <a:pos x="115" y="0"/>
                </a:cxn>
                <a:cxn ang="0">
                  <a:pos x="0" y="0"/>
                </a:cxn>
                <a:cxn ang="0">
                  <a:pos x="321" y="321"/>
                </a:cxn>
              </a:cxnLst>
              <a:rect l="0" t="0" r="r" b="b"/>
              <a:pathLst>
                <a:path w="321" h="321">
                  <a:moveTo>
                    <a:pt x="321" y="321"/>
                  </a:moveTo>
                  <a:cubicBezTo>
                    <a:pt x="321" y="206"/>
                    <a:pt x="321" y="206"/>
                    <a:pt x="321" y="206"/>
                  </a:cubicBezTo>
                  <a:cubicBezTo>
                    <a:pt x="208" y="203"/>
                    <a:pt x="118" y="113"/>
                    <a:pt x="115" y="0"/>
                  </a:cubicBezTo>
                  <a:cubicBezTo>
                    <a:pt x="0" y="0"/>
                    <a:pt x="0" y="0"/>
                    <a:pt x="0" y="0"/>
                  </a:cubicBezTo>
                  <a:cubicBezTo>
                    <a:pt x="3" y="176"/>
                    <a:pt x="145" y="318"/>
                    <a:pt x="321" y="321"/>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9525">
              <a:noFill/>
              <a:round/>
              <a:headEnd/>
              <a:tailEnd/>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grpSp>
      <p:sp>
        <p:nvSpPr>
          <p:cNvPr id="34" name="AutoShape 64"/>
          <p:cNvSpPr>
            <a:spLocks noChangeArrowheads="1"/>
          </p:cNvSpPr>
          <p:nvPr/>
        </p:nvSpPr>
        <p:spPr bwMode="gray">
          <a:xfrm>
            <a:off x="1434262" y="409373"/>
            <a:ext cx="61722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מודל פנייה לעזרה</a:t>
            </a:r>
          </a:p>
        </p:txBody>
      </p:sp>
    </p:spTree>
    <p:extLst>
      <p:ext uri="{BB962C8B-B14F-4D97-AF65-F5344CB8AC3E}">
        <p14:creationId xmlns:p14="http://schemas.microsoft.com/office/powerpoint/2010/main" val="15805058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4"/>
          <p:cNvSpPr>
            <a:spLocks noChangeArrowheads="1"/>
          </p:cNvSpPr>
          <p:nvPr/>
        </p:nvSpPr>
        <p:spPr bwMode="gray">
          <a:xfrm>
            <a:off x="609600" y="76200"/>
            <a:ext cx="8229600" cy="609600"/>
          </a:xfrm>
          <a:prstGeom prst="roundRect">
            <a:avLst>
              <a:gd name="adj" fmla="val 0"/>
            </a:avLst>
          </a:prstGeom>
        </p:spPr>
        <p:txBody>
          <a:bodyPr/>
          <a:lstStyle/>
          <a:p>
            <a:pPr algn="ctr"/>
            <a:r>
              <a:rPr lang="he-IL" sz="3600" i="1" dirty="0">
                <a:solidFill>
                  <a:schemeClr val="accent2">
                    <a:lumMod val="75000"/>
                  </a:schemeClr>
                </a:solidFill>
                <a:latin typeface="David" panose="020E0502060401010101" pitchFamily="34" charset="-79"/>
              </a:rPr>
              <a:t>צעדים לטיפול באירוע פגיעה שהתרחש ברשת </a:t>
            </a:r>
            <a:endParaRPr lang="en-US" sz="3600" i="1" dirty="0">
              <a:solidFill>
                <a:schemeClr val="accent2">
                  <a:lumMod val="75000"/>
                </a:schemeClr>
              </a:solidFill>
              <a:latin typeface="David" panose="020E0502060401010101" pitchFamily="34" charset="-79"/>
            </a:endParaRPr>
          </a:p>
        </p:txBody>
      </p:sp>
      <p:sp>
        <p:nvSpPr>
          <p:cNvPr id="3" name="Rectangle 7"/>
          <p:cNvSpPr/>
          <p:nvPr/>
        </p:nvSpPr>
        <p:spPr>
          <a:xfrm>
            <a:off x="1143000" y="1438815"/>
            <a:ext cx="6934200" cy="46482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6200000" scaled="1"/>
            <a:tileRect/>
          </a:gradFill>
          <a:ln w="9525">
            <a:solidFill>
              <a:schemeClr val="bg1">
                <a:lumMod val="6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 Same Side Corner Rectangle 8"/>
          <p:cNvSpPr/>
          <p:nvPr/>
        </p:nvSpPr>
        <p:spPr>
          <a:xfrm>
            <a:off x="2590800" y="1280160"/>
            <a:ext cx="4038600" cy="381000"/>
          </a:xfrm>
          <a:prstGeom prst="round2SameRect">
            <a:avLst>
              <a:gd name="adj1" fmla="val 38667"/>
              <a:gd name="adj2" fmla="val 0"/>
            </a:avLst>
          </a:prstGeom>
          <a:gradFill>
            <a:gsLst>
              <a:gs pos="0">
                <a:schemeClr val="tx1">
                  <a:lumMod val="75000"/>
                </a:schemeClr>
              </a:gs>
              <a:gs pos="62000">
                <a:schemeClr val="bg1">
                  <a:lumMod val="50000"/>
                  <a:shade val="67500"/>
                  <a:satMod val="115000"/>
                </a:schemeClr>
              </a:gs>
              <a:gs pos="100000">
                <a:schemeClr val="bg1">
                  <a:lumMod val="50000"/>
                  <a:shade val="100000"/>
                  <a:satMod val="115000"/>
                </a:schemeClr>
              </a:gs>
            </a:gsLst>
            <a:lin ang="5400000" scaled="1"/>
          </a:gradFill>
          <a:ln w="9525">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1"/>
          <p:cNvSpPr/>
          <p:nvPr/>
        </p:nvSpPr>
        <p:spPr>
          <a:xfrm>
            <a:off x="2667000" y="1356360"/>
            <a:ext cx="3886200" cy="369332"/>
          </a:xfrm>
          <a:prstGeom prst="rect">
            <a:avLst/>
          </a:prstGeom>
        </p:spPr>
        <p:txBody>
          <a:bodyPr wrap="square">
            <a:spAutoFit/>
          </a:bodyPr>
          <a:lstStyle/>
          <a:p>
            <a:pPr algn="ctr"/>
            <a:r>
              <a:rPr lang="he-IL" sz="1400" b="1" dirty="0">
                <a:solidFill>
                  <a:schemeClr val="bg1"/>
                </a:solidFill>
                <a:effectLst>
                  <a:outerShdw blurRad="38100" dist="38100" dir="2700000" algn="tl">
                    <a:srgbClr val="000000">
                      <a:alpha val="43137"/>
                    </a:srgbClr>
                  </a:outerShdw>
                </a:effectLst>
                <a:latin typeface="+mn-lt"/>
              </a:rPr>
              <a:t>(</a:t>
            </a:r>
            <a:r>
              <a:rPr lang="he-IL" b="1" dirty="0">
                <a:solidFill>
                  <a:schemeClr val="bg1"/>
                </a:solidFill>
                <a:effectLst>
                  <a:outerShdw blurRad="38100" dist="38100" dir="2700000" algn="tl">
                    <a:srgbClr val="000000">
                      <a:alpha val="43137"/>
                    </a:srgbClr>
                  </a:outerShdw>
                </a:effectLst>
                <a:latin typeface="+mn-lt"/>
              </a:rPr>
              <a:t>נספח</a:t>
            </a:r>
            <a:r>
              <a:rPr lang="he-IL" sz="1400" b="1" dirty="0">
                <a:solidFill>
                  <a:schemeClr val="bg1"/>
                </a:solidFill>
                <a:effectLst>
                  <a:outerShdw blurRad="38100" dist="38100" dir="2700000" algn="tl">
                    <a:srgbClr val="000000">
                      <a:alpha val="43137"/>
                    </a:srgbClr>
                  </a:outerShdw>
                </a:effectLst>
                <a:latin typeface="+mn-lt"/>
              </a:rPr>
              <a:t> 10 בחוזר מנכ"ל)</a:t>
            </a:r>
            <a:endParaRPr lang="en-US" sz="1400" b="1" dirty="0">
              <a:solidFill>
                <a:schemeClr val="bg1"/>
              </a:solidFill>
              <a:effectLst>
                <a:outerShdw blurRad="38100" dist="38100" dir="2700000" algn="tl">
                  <a:srgbClr val="000000">
                    <a:alpha val="43137"/>
                  </a:srgbClr>
                </a:outerShdw>
              </a:effectLst>
              <a:latin typeface="+mn-lt"/>
            </a:endParaRPr>
          </a:p>
        </p:txBody>
      </p:sp>
      <p:sp>
        <p:nvSpPr>
          <p:cNvPr id="6" name="Rectangle 16"/>
          <p:cNvSpPr/>
          <p:nvPr/>
        </p:nvSpPr>
        <p:spPr>
          <a:xfrm>
            <a:off x="1371600" y="2474932"/>
            <a:ext cx="6477000" cy="1938992"/>
          </a:xfrm>
          <a:prstGeom prst="rect">
            <a:avLst/>
          </a:prstGeom>
        </p:spPr>
        <p:txBody>
          <a:bodyPr wrap="square">
            <a:spAutoFit/>
          </a:bodyPr>
          <a:lstStyle/>
          <a:p>
            <a:pPr marL="285750" indent="-285750" algn="r" rtl="1">
              <a:buClr>
                <a:schemeClr val="accent4">
                  <a:lumMod val="75000"/>
                </a:schemeClr>
              </a:buClr>
              <a:buFont typeface="Wingdings" panose="05000000000000000000" pitchFamily="2" charset="2"/>
              <a:buChar char="ü"/>
            </a:pPr>
            <a:r>
              <a:rPr lang="he-IL" sz="2400" dirty="0">
                <a:solidFill>
                  <a:srgbClr val="FF0000"/>
                </a:solidFill>
                <a:latin typeface="+mn-lt"/>
              </a:rPr>
              <a:t> </a:t>
            </a:r>
            <a:r>
              <a:rPr lang="he-IL" sz="2400" dirty="0">
                <a:solidFill>
                  <a:srgbClr val="4D4D4D"/>
                </a:solidFill>
                <a:latin typeface="+mn-lt"/>
              </a:rPr>
              <a:t>תיעוד המידע הפוגעני- צילום מסך.</a:t>
            </a:r>
          </a:p>
          <a:p>
            <a:pPr marL="285750" indent="-285750" algn="r" rtl="1">
              <a:buClr>
                <a:schemeClr val="accent4">
                  <a:lumMod val="75000"/>
                </a:schemeClr>
              </a:buClr>
              <a:buFont typeface="Wingdings" panose="05000000000000000000" pitchFamily="2" charset="2"/>
              <a:buChar char="ü"/>
            </a:pPr>
            <a:r>
              <a:rPr lang="he-IL" sz="2400" dirty="0">
                <a:solidFill>
                  <a:srgbClr val="C00000"/>
                </a:solidFill>
                <a:latin typeface="+mn-lt"/>
              </a:rPr>
              <a:t> </a:t>
            </a:r>
            <a:r>
              <a:rPr lang="he-IL" sz="2400" dirty="0">
                <a:solidFill>
                  <a:srgbClr val="4D4D4D"/>
                </a:solidFill>
                <a:latin typeface="+mn-lt"/>
              </a:rPr>
              <a:t>הסרת המידע הפוגעני ע"י פניה </a:t>
            </a:r>
            <a:r>
              <a:rPr lang="he-IL" altLang="he-IL" sz="2400" dirty="0">
                <a:solidFill>
                  <a:prstClr val="black"/>
                </a:solidFill>
                <a:latin typeface="Trebuchet MS" panose="020B0603020202020204" pitchFamily="34" charset="0"/>
                <a:hlinkClick r:id="rId2"/>
              </a:rPr>
              <a:t>לאיגוד האינטרנט הישראלי</a:t>
            </a:r>
            <a:r>
              <a:rPr lang="he-IL" sz="2400" dirty="0">
                <a:solidFill>
                  <a:srgbClr val="4D4D4D"/>
                </a:solidFill>
                <a:latin typeface="+mn-lt"/>
              </a:rPr>
              <a:t> / </a:t>
            </a:r>
            <a:r>
              <a:rPr lang="he-IL" altLang="he-IL" sz="2400" dirty="0">
                <a:solidFill>
                  <a:prstClr val="black"/>
                </a:solidFill>
                <a:latin typeface="Trebuchet MS" panose="020B0603020202020204" pitchFamily="34" charset="0"/>
                <a:hlinkClick r:id="rId3"/>
              </a:rPr>
              <a:t>כפתור אדום</a:t>
            </a:r>
            <a:endParaRPr lang="he-IL" sz="2400" dirty="0">
              <a:solidFill>
                <a:srgbClr val="4D4D4D"/>
              </a:solidFill>
              <a:latin typeface="+mn-lt"/>
            </a:endParaRPr>
          </a:p>
          <a:p>
            <a:pPr marL="285750" indent="-285750" algn="r" rtl="1">
              <a:buClr>
                <a:schemeClr val="accent4">
                  <a:lumMod val="75000"/>
                </a:schemeClr>
              </a:buClr>
              <a:buFont typeface="Wingdings" panose="05000000000000000000" pitchFamily="2" charset="2"/>
              <a:buChar char="ü"/>
            </a:pPr>
            <a:r>
              <a:rPr lang="he-IL" sz="2400" dirty="0">
                <a:solidFill>
                  <a:srgbClr val="C00000"/>
                </a:solidFill>
                <a:latin typeface="+mn-lt"/>
              </a:rPr>
              <a:t> </a:t>
            </a:r>
            <a:r>
              <a:rPr lang="he-IL" sz="2400" dirty="0">
                <a:solidFill>
                  <a:srgbClr val="4D4D4D"/>
                </a:solidFill>
                <a:latin typeface="+mn-lt"/>
              </a:rPr>
              <a:t>חשוב להכיר את הנחיות </a:t>
            </a:r>
            <a:r>
              <a:rPr lang="he-IL" altLang="he-IL" sz="2400" dirty="0">
                <a:solidFill>
                  <a:schemeClr val="bg1"/>
                </a:solidFill>
                <a:hlinkClick r:id="rId4"/>
              </a:rPr>
              <a:t>אקלים</a:t>
            </a:r>
            <a:r>
              <a:rPr lang="en-US" altLang="he-IL" sz="2400" dirty="0">
                <a:solidFill>
                  <a:schemeClr val="bg1"/>
                </a:solidFill>
                <a:hlinkClick r:id="rId4"/>
              </a:rPr>
              <a:t> </a:t>
            </a:r>
            <a:r>
              <a:rPr lang="he-IL" altLang="he-IL" sz="2400" dirty="0">
                <a:solidFill>
                  <a:schemeClr val="bg1"/>
                </a:solidFill>
                <a:hlinkClick r:id="rId4"/>
              </a:rPr>
              <a:t>חינוכי</a:t>
            </a:r>
            <a:r>
              <a:rPr lang="en-US" altLang="he-IL" sz="2400" dirty="0">
                <a:solidFill>
                  <a:schemeClr val="bg1"/>
                </a:solidFill>
                <a:hlinkClick r:id="rId4"/>
              </a:rPr>
              <a:t> </a:t>
            </a:r>
            <a:r>
              <a:rPr lang="he-IL" altLang="he-IL" sz="2400" dirty="0">
                <a:solidFill>
                  <a:schemeClr val="bg1"/>
                </a:solidFill>
                <a:hlinkClick r:id="rId4"/>
              </a:rPr>
              <a:t>מיטבי</a:t>
            </a:r>
            <a:r>
              <a:rPr lang="en-US" altLang="he-IL" sz="2400" dirty="0">
                <a:solidFill>
                  <a:schemeClr val="bg1"/>
                </a:solidFill>
                <a:hlinkClick r:id="rId4"/>
              </a:rPr>
              <a:t> </a:t>
            </a:r>
            <a:r>
              <a:rPr lang="he-IL" altLang="he-IL" sz="2400" dirty="0">
                <a:solidFill>
                  <a:schemeClr val="bg1"/>
                </a:solidFill>
                <a:hlinkClick r:id="rId4"/>
              </a:rPr>
              <a:t>והתמודדות</a:t>
            </a:r>
            <a:r>
              <a:rPr lang="en-US" altLang="he-IL" sz="2400" dirty="0">
                <a:solidFill>
                  <a:schemeClr val="bg1"/>
                </a:solidFill>
                <a:hlinkClick r:id="rId4"/>
              </a:rPr>
              <a:t> </a:t>
            </a:r>
            <a:r>
              <a:rPr lang="he-IL" altLang="he-IL" sz="2400" dirty="0">
                <a:solidFill>
                  <a:schemeClr val="bg1"/>
                </a:solidFill>
                <a:hlinkClick r:id="rId4"/>
              </a:rPr>
              <a:t>מוסדות</a:t>
            </a:r>
            <a:r>
              <a:rPr lang="he-IL" sz="2400" dirty="0">
                <a:solidFill>
                  <a:srgbClr val="4D4D4D"/>
                </a:solidFill>
                <a:latin typeface="+mn-lt"/>
              </a:rPr>
              <a:t> עם אירועי אלימות וסיכון.</a:t>
            </a:r>
          </a:p>
        </p:txBody>
      </p:sp>
    </p:spTree>
    <p:extLst>
      <p:ext uri="{BB962C8B-B14F-4D97-AF65-F5344CB8AC3E}">
        <p14:creationId xmlns:p14="http://schemas.microsoft.com/office/powerpoint/2010/main" val="23225477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מלבן 7"/>
          <p:cNvSpPr/>
          <p:nvPr/>
        </p:nvSpPr>
        <p:spPr>
          <a:xfrm>
            <a:off x="609600" y="4800600"/>
            <a:ext cx="2342608" cy="1338828"/>
          </a:xfrm>
          <a:prstGeom prst="rect">
            <a:avLst/>
          </a:prstGeom>
          <a:noFill/>
        </p:spPr>
        <p:txBody>
          <a:bodyPr>
            <a:spAutoFit/>
          </a:bodyPr>
          <a:lstStyle/>
          <a:p>
            <a:pPr algn="ctr" fontAlgn="auto">
              <a:spcBef>
                <a:spcPts val="0"/>
              </a:spcBef>
              <a:spcAft>
                <a:spcPts val="0"/>
              </a:spcAft>
              <a:defRPr/>
            </a:pPr>
            <a:r>
              <a:rPr lang="he-IL" sz="405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n-lt"/>
              </a:rPr>
              <a:t>יוצאים לדרך!!!</a:t>
            </a:r>
          </a:p>
        </p:txBody>
      </p:sp>
      <p:pic>
        <p:nvPicPr>
          <p:cNvPr id="63494" name="תמונה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914400"/>
            <a:ext cx="6770280" cy="4775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1171990"/>
      </p:ext>
    </p:extLst>
  </p:cSld>
  <p:clrMapOvr>
    <a:masterClrMapping/>
  </p:clrMapOvr>
</p:sld>
</file>

<file path=ppt/theme/theme1.xml><?xml version="1.0" encoding="utf-8"?>
<a:theme xmlns:a="http://schemas.openxmlformats.org/drawingml/2006/main" name="Scrum Process">
  <a:themeElements>
    <a:clrScheme name="Custom 1">
      <a:dk1>
        <a:srgbClr val="383838"/>
      </a:dk1>
      <a:lt1>
        <a:sysClr val="window" lastClr="FFFFFF"/>
      </a:lt1>
      <a:dk2>
        <a:srgbClr val="CCCC00"/>
      </a:dk2>
      <a:lt2>
        <a:srgbClr val="FFFF00"/>
      </a:lt2>
      <a:accent1>
        <a:srgbClr val="00B0F0"/>
      </a:accent1>
      <a:accent2>
        <a:srgbClr val="0070C0"/>
      </a:accent2>
      <a:accent3>
        <a:srgbClr val="00EA1C"/>
      </a:accent3>
      <a:accent4>
        <a:srgbClr val="00B050"/>
      </a:accent4>
      <a:accent5>
        <a:srgbClr val="C00000"/>
      </a:accent5>
      <a:accent6>
        <a:srgbClr val="FF0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יסודי">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01878C-23A0-40EC-880A-6AE0B9261FCC}"/>
</file>

<file path=customXml/itemProps2.xml><?xml version="1.0" encoding="utf-8"?>
<ds:datastoreItem xmlns:ds="http://schemas.openxmlformats.org/officeDocument/2006/customXml" ds:itemID="{AF49EA9A-606B-440F-B372-68D899E1454C}"/>
</file>

<file path=customXml/itemProps3.xml><?xml version="1.0" encoding="utf-8"?>
<ds:datastoreItem xmlns:ds="http://schemas.openxmlformats.org/officeDocument/2006/customXml" ds:itemID="{E0575D6A-236A-484A-B649-770822B40470}"/>
</file>

<file path=docProps/app.xml><?xml version="1.0" encoding="utf-8"?>
<Properties xmlns="http://schemas.openxmlformats.org/officeDocument/2006/extended-properties" xmlns:vt="http://schemas.openxmlformats.org/officeDocument/2006/docPropsVTypes">
  <Template>Scrum Process</Template>
  <TotalTime>4567193</TotalTime>
  <Words>1373</Words>
  <Application>Microsoft Office PowerPoint</Application>
  <PresentationFormat>‫הצגה על המסך (4:3)</PresentationFormat>
  <Paragraphs>179</Paragraphs>
  <Slides>17</Slides>
  <Notes>6</Notes>
  <HiddenSlides>0</HiddenSlides>
  <MMClips>0</MMClips>
  <ScaleCrop>false</ScaleCrop>
  <HeadingPairs>
    <vt:vector size="4" baseType="variant">
      <vt:variant>
        <vt:lpstr>ערכת נושא</vt:lpstr>
      </vt:variant>
      <vt:variant>
        <vt:i4>2</vt:i4>
      </vt:variant>
      <vt:variant>
        <vt:lpstr>כותרות שקופיות</vt:lpstr>
      </vt:variant>
      <vt:variant>
        <vt:i4>17</vt:i4>
      </vt:variant>
    </vt:vector>
  </HeadingPairs>
  <TitlesOfParts>
    <vt:vector size="19" baseType="lpstr">
      <vt:lpstr>Scrum Process</vt:lpstr>
      <vt:lpstr>Office Theme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Designer</dc:creator>
  <cp:lastModifiedBy>Administrator</cp:lastModifiedBy>
  <cp:revision>1732</cp:revision>
  <dcterms:created xsi:type="dcterms:W3CDTF">2010-07-23T09:33:49Z</dcterms:created>
  <dcterms:modified xsi:type="dcterms:W3CDTF">2017-02-06T12:41:51Z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2012682</vt:r8>
  </property>
</Properties>
</file>