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 varScale="1">
        <p:scale>
          <a:sx n="64" d="100"/>
          <a:sy n="64" d="100"/>
        </p:scale>
        <p:origin x="-1324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B88C1-FC44-48A3-A15D-F4D735E9FF68}" type="datetimeFigureOut">
              <a:rPr lang="he-IL" smtClean="0"/>
              <a:t>כ"ג/תשרי/תשע"ו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F30B0-12A1-4A9A-A7AE-28DCE663029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747649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B88C1-FC44-48A3-A15D-F4D735E9FF68}" type="datetimeFigureOut">
              <a:rPr lang="he-IL" smtClean="0"/>
              <a:t>כ"ג/תשרי/תשע"ו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F30B0-12A1-4A9A-A7AE-28DCE663029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398741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B88C1-FC44-48A3-A15D-F4D735E9FF68}" type="datetimeFigureOut">
              <a:rPr lang="he-IL" smtClean="0"/>
              <a:t>כ"ג/תשרי/תשע"ו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F30B0-12A1-4A9A-A7AE-28DCE663029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721845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B88C1-FC44-48A3-A15D-F4D735E9FF68}" type="datetimeFigureOut">
              <a:rPr lang="he-IL" smtClean="0"/>
              <a:t>כ"ג/תשרי/תשע"ו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F30B0-12A1-4A9A-A7AE-28DCE663029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077799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B88C1-FC44-48A3-A15D-F4D735E9FF68}" type="datetimeFigureOut">
              <a:rPr lang="he-IL" smtClean="0"/>
              <a:t>כ"ג/תשרי/תשע"ו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F30B0-12A1-4A9A-A7AE-28DCE663029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960276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B88C1-FC44-48A3-A15D-F4D735E9FF68}" type="datetimeFigureOut">
              <a:rPr lang="he-IL" smtClean="0"/>
              <a:t>כ"ג/תשרי/תשע"ו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F30B0-12A1-4A9A-A7AE-28DCE663029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703546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B88C1-FC44-48A3-A15D-F4D735E9FF68}" type="datetimeFigureOut">
              <a:rPr lang="he-IL" smtClean="0"/>
              <a:t>כ"ג/תשרי/תשע"ו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F30B0-12A1-4A9A-A7AE-28DCE663029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817405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B88C1-FC44-48A3-A15D-F4D735E9FF68}" type="datetimeFigureOut">
              <a:rPr lang="he-IL" smtClean="0"/>
              <a:t>כ"ג/תשרי/תשע"ו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F30B0-12A1-4A9A-A7AE-28DCE663029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199674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B88C1-FC44-48A3-A15D-F4D735E9FF68}" type="datetimeFigureOut">
              <a:rPr lang="he-IL" smtClean="0"/>
              <a:t>כ"ג/תשרי/תשע"ו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F30B0-12A1-4A9A-A7AE-28DCE663029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214550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B88C1-FC44-48A3-A15D-F4D735E9FF68}" type="datetimeFigureOut">
              <a:rPr lang="he-IL" smtClean="0"/>
              <a:t>כ"ג/תשרי/תשע"ו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F30B0-12A1-4A9A-A7AE-28DCE663029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88980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B88C1-FC44-48A3-A15D-F4D735E9FF68}" type="datetimeFigureOut">
              <a:rPr lang="he-IL" smtClean="0"/>
              <a:t>כ"ג/תשרי/תשע"ו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F30B0-12A1-4A9A-A7AE-28DCE663029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694047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4B88C1-FC44-48A3-A15D-F4D735E9FF68}" type="datetimeFigureOut">
              <a:rPr lang="he-IL" smtClean="0"/>
              <a:t>כ"ג/תשרי/תשע"ו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2F30B0-12A1-4A9A-A7AE-28DCE663029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62239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82705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9025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20282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54057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09095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6FEB586-C0BF-4D89-B24E-D9E9D4BFBEC4}"/>
</file>

<file path=customXml/itemProps2.xml><?xml version="1.0" encoding="utf-8"?>
<ds:datastoreItem xmlns:ds="http://schemas.openxmlformats.org/officeDocument/2006/customXml" ds:itemID="{28BAB81B-66AF-405B-80F5-986EDD44FD32}"/>
</file>

<file path=customXml/itemProps3.xml><?xml version="1.0" encoding="utf-8"?>
<ds:datastoreItem xmlns:ds="http://schemas.openxmlformats.org/officeDocument/2006/customXml" ds:itemID="{3FE89773-9454-46F3-B57E-83A4F47B0C50}"/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0</Words>
  <Application>Microsoft Office PowerPoint</Application>
  <PresentationFormat>‫הצגה על המסך (4:3)</PresentationFormat>
  <Paragraphs>0</Paragraphs>
  <Slides>5</Slides>
  <Notes>0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5</vt:i4>
      </vt:variant>
    </vt:vector>
  </HeadingPairs>
  <TitlesOfParts>
    <vt:vector size="6" baseType="lpstr">
      <vt:lpstr>ערכת נושא Office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User</dc:creator>
  <cp:lastModifiedBy>User</cp:lastModifiedBy>
  <cp:revision>2</cp:revision>
  <dcterms:created xsi:type="dcterms:W3CDTF">2015-10-05T23:20:23Z</dcterms:created>
  <dcterms:modified xsi:type="dcterms:W3CDTF">2015-10-05T23:46:37Z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2013490</vt:r8>
  </property>
</Properties>
</file>