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7.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9"/>
  </p:notesMasterIdLst>
  <p:sldIdLst>
    <p:sldId id="256" r:id="rId2"/>
    <p:sldId id="257" r:id="rId3"/>
    <p:sldId id="258" r:id="rId4"/>
    <p:sldId id="259" r:id="rId5"/>
    <p:sldId id="260" r:id="rId6"/>
    <p:sldId id="261" r:id="rId7"/>
    <p:sldId id="262" r:id="rId8"/>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134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3886200" y="0"/>
            <a:ext cx="2971799" cy="458788"/>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4" name="Shape 4"/>
          <p:cNvSpPr txBox="1">
            <a:spLocks noGrp="1"/>
          </p:cNvSpPr>
          <p:nvPr>
            <p:ph type="dt" idx="10"/>
          </p:nvPr>
        </p:nvSpPr>
        <p:spPr>
          <a:xfrm>
            <a:off x="1588" y="0"/>
            <a:ext cx="2971799" cy="458788"/>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5" name="Shape 5"/>
          <p:cNvSpPr>
            <a:spLocks noGrp="1" noRot="1" noChangeAspect="1"/>
          </p:cNvSpPr>
          <p:nvPr>
            <p:ph type="sldImg" idx="3"/>
          </p:nvPr>
        </p:nvSpPr>
        <p:spPr>
          <a:xfrm>
            <a:off x="1371600" y="1143000"/>
            <a:ext cx="4114800" cy="3086099"/>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400550"/>
            <a:ext cx="5486399" cy="3600450"/>
          </a:xfrm>
          <a:prstGeom prst="rect">
            <a:avLst/>
          </a:prstGeom>
          <a:noFill/>
          <a:ln>
            <a:noFill/>
          </a:ln>
        </p:spPr>
        <p:txBody>
          <a:bodyPr lIns="91425" tIns="91425" rIns="91425" bIns="91425" anchor="t" anchorCtr="0"/>
          <a:lstStyle>
            <a:lvl1pPr marL="0" marR="0" lvl="0" indent="0" algn="r" rtl="1">
              <a:spcBef>
                <a:spcPts val="0"/>
              </a:spcBef>
              <a:buNone/>
              <a:defRPr sz="1200" b="0" i="0" u="none" strike="noStrike" cap="none">
                <a:solidFill>
                  <a:schemeClr val="dk1"/>
                </a:solidFill>
                <a:latin typeface="Calibri"/>
                <a:ea typeface="Calibri"/>
                <a:cs typeface="Calibri"/>
                <a:sym typeface="Calibri"/>
              </a:defRPr>
            </a:lvl1pPr>
            <a:lvl2pPr marL="457200" marR="0" lvl="1" indent="0" algn="r" rtl="1">
              <a:spcBef>
                <a:spcPts val="0"/>
              </a:spcBef>
              <a:buNone/>
              <a:defRPr sz="1200" b="0" i="0" u="none" strike="noStrike" cap="none">
                <a:solidFill>
                  <a:schemeClr val="dk1"/>
                </a:solidFill>
                <a:latin typeface="Calibri"/>
                <a:ea typeface="Calibri"/>
                <a:cs typeface="Calibri"/>
                <a:sym typeface="Calibri"/>
              </a:defRPr>
            </a:lvl2pPr>
            <a:lvl3pPr marL="914400" marR="0" lvl="2" indent="0" algn="r" rtl="1">
              <a:spcBef>
                <a:spcPts val="0"/>
              </a:spcBef>
              <a:buNone/>
              <a:defRPr sz="1200" b="0" i="0" u="none" strike="noStrike" cap="none">
                <a:solidFill>
                  <a:schemeClr val="dk1"/>
                </a:solidFill>
                <a:latin typeface="Calibri"/>
                <a:ea typeface="Calibri"/>
                <a:cs typeface="Calibri"/>
                <a:sym typeface="Calibri"/>
              </a:defRPr>
            </a:lvl3pPr>
            <a:lvl4pPr marL="1371600" marR="0" lvl="3" indent="0" algn="r" rtl="1">
              <a:spcBef>
                <a:spcPts val="0"/>
              </a:spcBef>
              <a:buNone/>
              <a:defRPr sz="1200" b="0" i="0" u="none" strike="noStrike" cap="none">
                <a:solidFill>
                  <a:schemeClr val="dk1"/>
                </a:solidFill>
                <a:latin typeface="Calibri"/>
                <a:ea typeface="Calibri"/>
                <a:cs typeface="Calibri"/>
                <a:sym typeface="Calibri"/>
              </a:defRPr>
            </a:lvl4pPr>
            <a:lvl5pPr marL="1828800" marR="0" lvl="4" indent="0" algn="r" rtl="1">
              <a:spcBef>
                <a:spcPts val="0"/>
              </a:spcBef>
              <a:buNone/>
              <a:defRPr sz="1200" b="0" i="0" u="none" strike="noStrike" cap="none">
                <a:solidFill>
                  <a:schemeClr val="dk1"/>
                </a:solidFill>
                <a:latin typeface="Calibri"/>
                <a:ea typeface="Calibri"/>
                <a:cs typeface="Calibri"/>
                <a:sym typeface="Calibri"/>
              </a:defRPr>
            </a:lvl5pPr>
            <a:lvl6pPr marL="2286000" marR="0" lvl="5" indent="0" algn="r" rtl="1">
              <a:spcBef>
                <a:spcPts val="0"/>
              </a:spcBef>
              <a:buNone/>
              <a:defRPr sz="1200" b="0" i="0" u="none" strike="noStrike" cap="none">
                <a:solidFill>
                  <a:schemeClr val="dk1"/>
                </a:solidFill>
                <a:latin typeface="Calibri"/>
                <a:ea typeface="Calibri"/>
                <a:cs typeface="Calibri"/>
                <a:sym typeface="Calibri"/>
              </a:defRPr>
            </a:lvl6pPr>
            <a:lvl7pPr marL="2743200" marR="0" lvl="6" indent="0" algn="r" rtl="1">
              <a:spcBef>
                <a:spcPts val="0"/>
              </a:spcBef>
              <a:buNone/>
              <a:defRPr sz="1200" b="0" i="0" u="none" strike="noStrike" cap="none">
                <a:solidFill>
                  <a:schemeClr val="dk1"/>
                </a:solidFill>
                <a:latin typeface="Calibri"/>
                <a:ea typeface="Calibri"/>
                <a:cs typeface="Calibri"/>
                <a:sym typeface="Calibri"/>
              </a:defRPr>
            </a:lvl7pPr>
            <a:lvl8pPr marL="3200400" marR="0" lvl="7" indent="0" algn="r" rtl="1">
              <a:spcBef>
                <a:spcPts val="0"/>
              </a:spcBef>
              <a:buNone/>
              <a:defRPr sz="1200" b="0" i="0" u="none" strike="noStrike" cap="none">
                <a:solidFill>
                  <a:schemeClr val="dk1"/>
                </a:solidFill>
                <a:latin typeface="Calibri"/>
                <a:ea typeface="Calibri"/>
                <a:cs typeface="Calibri"/>
                <a:sym typeface="Calibri"/>
              </a:defRPr>
            </a:lvl8pPr>
            <a:lvl9pPr marL="3657600" marR="0" lvl="8" indent="0" algn="r" rtl="1">
              <a:spcBef>
                <a:spcPts val="0"/>
              </a:spcBef>
              <a:buNone/>
              <a:defRPr sz="1200" b="0" i="0" u="none" strike="noStrike" cap="none">
                <a:solidFill>
                  <a:schemeClr val="dk1"/>
                </a:solidFill>
                <a:latin typeface="Calibri"/>
                <a:ea typeface="Calibri"/>
                <a:cs typeface="Calibri"/>
                <a:sym typeface="Calibri"/>
              </a:defRPr>
            </a:lvl9pPr>
          </a:lstStyle>
          <a:p>
            <a:endParaRPr/>
          </a:p>
        </p:txBody>
      </p:sp>
      <p:sp>
        <p:nvSpPr>
          <p:cNvPr id="7" name="Shape 7"/>
          <p:cNvSpPr txBox="1">
            <a:spLocks noGrp="1"/>
          </p:cNvSpPr>
          <p:nvPr>
            <p:ph type="ftr" idx="11"/>
          </p:nvPr>
        </p:nvSpPr>
        <p:spPr>
          <a:xfrm>
            <a:off x="3886200" y="8685213"/>
            <a:ext cx="2971799" cy="458786"/>
          </a:xfrm>
          <a:prstGeom prst="rect">
            <a:avLst/>
          </a:prstGeom>
          <a:noFill/>
          <a:ln>
            <a:noFill/>
          </a:ln>
        </p:spPr>
        <p:txBody>
          <a:bodyPr lIns="91425" tIns="91425" rIns="91425" bIns="91425" anchor="b" anchorCtr="0"/>
          <a:lstStyle>
            <a:lvl1pPr marL="0" marR="0" lvl="0" indent="0" algn="r"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8" name="Shape 8"/>
          <p:cNvSpPr txBox="1">
            <a:spLocks noGrp="1"/>
          </p:cNvSpPr>
          <p:nvPr>
            <p:ph type="sldNum" idx="12"/>
          </p:nvPr>
        </p:nvSpPr>
        <p:spPr>
          <a:xfrm>
            <a:off x="1588" y="8685213"/>
            <a:ext cx="2971799" cy="458786"/>
          </a:xfrm>
          <a:prstGeom prst="rect">
            <a:avLst/>
          </a:prstGeom>
          <a:noFill/>
          <a:ln>
            <a:noFill/>
          </a:ln>
        </p:spPr>
        <p:txBody>
          <a:bodyPr lIns="91425" tIns="45700" rIns="91425" bIns="45700" anchor="b" anchorCtr="0">
            <a:noAutofit/>
          </a:bodyPr>
          <a:lstStyle/>
          <a:p>
            <a:pPr marL="0" marR="0" lvl="0" indent="0" algn="l"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a:t>
            </a:fld>
            <a:endParaRPr lang="en-US"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Shape 85"/>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86" name="Shape 86"/>
          <p:cNvSpPr txBox="1">
            <a:spLocks noGrp="1"/>
          </p:cNvSpPr>
          <p:nvPr>
            <p:ph type="body" idx="1"/>
          </p:nvPr>
        </p:nvSpPr>
        <p:spPr>
          <a:xfrm>
            <a:off x="685800" y="4400550"/>
            <a:ext cx="5486399" cy="3600450"/>
          </a:xfrm>
          <a:prstGeom prst="rect">
            <a:avLst/>
          </a:prstGeom>
          <a:noFill/>
          <a:ln>
            <a:noFill/>
          </a:ln>
        </p:spPr>
        <p:txBody>
          <a:bodyPr lIns="91425" tIns="45700" rIns="91425" bIns="45700" anchor="t" anchorCtr="0">
            <a:noAutofit/>
          </a:bodyPr>
          <a:lstStyle/>
          <a:p>
            <a:pPr marL="0" marR="0" lvl="0" indent="0" algn="r" rtl="1">
              <a:lnSpc>
                <a:spcPct val="100000"/>
              </a:lnSpc>
              <a:spcBef>
                <a:spcPts val="0"/>
              </a:spcBef>
              <a:spcAft>
                <a:spcPts val="0"/>
              </a:spcAft>
              <a:buClr>
                <a:schemeClr val="dk1"/>
              </a:buClr>
              <a:buSzPct val="25000"/>
              <a:buFont typeface="Calibri"/>
              <a:buNone/>
            </a:pPr>
            <a:r>
              <a:rPr lang="en-US" sz="1200" b="0" i="0" u="none" strike="noStrike" cap="none">
                <a:solidFill>
                  <a:schemeClr val="dk1"/>
                </a:solidFill>
                <a:latin typeface="Calibri"/>
                <a:ea typeface="Calibri"/>
                <a:cs typeface="Calibri"/>
                <a:sym typeface="Calibri"/>
              </a:rPr>
              <a:t>In one or two words</a:t>
            </a:r>
          </a:p>
          <a:p>
            <a:pPr marL="0" marR="0" lvl="0" indent="0" algn="r" rtl="1">
              <a:spcBef>
                <a:spcPts val="0"/>
              </a:spcBef>
              <a:buSzPct val="25000"/>
              <a:buNone/>
            </a:pPr>
            <a:endParaRPr sz="1200" b="0" i="0" u="none" strike="noStrike" cap="none">
              <a:solidFill>
                <a:schemeClr val="dk1"/>
              </a:solidFill>
              <a:latin typeface="Calibri"/>
              <a:ea typeface="Calibri"/>
              <a:cs typeface="Calibri"/>
              <a:sym typeface="Calibri"/>
            </a:endParaRPr>
          </a:p>
        </p:txBody>
      </p:sp>
      <p:sp>
        <p:nvSpPr>
          <p:cNvPr id="87" name="Shape 87"/>
          <p:cNvSpPr txBox="1">
            <a:spLocks noGrp="1"/>
          </p:cNvSpPr>
          <p:nvPr>
            <p:ph type="sldNum" idx="12"/>
          </p:nvPr>
        </p:nvSpPr>
        <p:spPr>
          <a:xfrm>
            <a:off x="1588" y="8685213"/>
            <a:ext cx="2971799" cy="458786"/>
          </a:xfrm>
          <a:prstGeom prst="rect">
            <a:avLst/>
          </a:prstGeom>
          <a:noFill/>
          <a:ln>
            <a:noFill/>
          </a:ln>
        </p:spPr>
        <p:txBody>
          <a:bodyPr lIns="91425" tIns="45700" rIns="91425" bIns="45700" anchor="b" anchorCtr="0">
            <a:noAutofit/>
          </a:bodyPr>
          <a:lstStyle/>
          <a:p>
            <a:pPr marL="0" marR="0" lvl="0" indent="0" algn="l"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1</a:t>
            </a:fld>
            <a:endParaRPr lang="en-US"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Shape 91"/>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2" name="Shape 92"/>
          <p:cNvSpPr txBox="1">
            <a:spLocks noGrp="1"/>
          </p:cNvSpPr>
          <p:nvPr>
            <p:ph type="body" idx="1"/>
          </p:nvPr>
        </p:nvSpPr>
        <p:spPr>
          <a:xfrm>
            <a:off x="685800" y="4400550"/>
            <a:ext cx="5486400" cy="3600600"/>
          </a:xfrm>
          <a:prstGeom prst="rect">
            <a:avLst/>
          </a:prstGeom>
          <a:noFill/>
          <a:ln>
            <a:noFill/>
          </a:ln>
        </p:spPr>
        <p:txBody>
          <a:bodyPr lIns="91425" tIns="45700" rIns="91425" bIns="45700" anchor="t" anchorCtr="0">
            <a:noAutofit/>
          </a:bodyPr>
          <a:lstStyle/>
          <a:p>
            <a:pPr marL="0" marR="0" lvl="0" indent="0" algn="r" rtl="1">
              <a:lnSpc>
                <a:spcPct val="100000"/>
              </a:lnSpc>
              <a:spcBef>
                <a:spcPts val="0"/>
              </a:spcBef>
              <a:spcAft>
                <a:spcPts val="0"/>
              </a:spcAft>
              <a:buClr>
                <a:schemeClr val="dk1"/>
              </a:buClr>
              <a:buSzPct val="25000"/>
              <a:buFont typeface="Calibri"/>
              <a:buNone/>
            </a:pPr>
            <a:r>
              <a:rPr lang="en-US" sz="1200" b="0" i="0" u="none" strike="noStrike" cap="none">
                <a:solidFill>
                  <a:schemeClr val="dk1"/>
                </a:solidFill>
                <a:latin typeface="Calibri"/>
                <a:ea typeface="Calibri"/>
                <a:cs typeface="Calibri"/>
                <a:sym typeface="Calibri"/>
              </a:rPr>
              <a:t>In one or two words</a:t>
            </a:r>
          </a:p>
          <a:p>
            <a:pPr marL="0" marR="0" lvl="0" indent="0" algn="r" rtl="1">
              <a:spcBef>
                <a:spcPts val="0"/>
              </a:spcBef>
              <a:buSzPct val="25000"/>
              <a:buNone/>
            </a:pPr>
            <a:endParaRPr sz="1200" b="0" i="0" u="none" strike="noStrike" cap="none">
              <a:solidFill>
                <a:schemeClr val="dk1"/>
              </a:solidFill>
              <a:latin typeface="Calibri"/>
              <a:ea typeface="Calibri"/>
              <a:cs typeface="Calibri"/>
              <a:sym typeface="Calibri"/>
            </a:endParaRPr>
          </a:p>
        </p:txBody>
      </p:sp>
      <p:sp>
        <p:nvSpPr>
          <p:cNvPr id="93" name="Shape 93"/>
          <p:cNvSpPr txBox="1">
            <a:spLocks noGrp="1"/>
          </p:cNvSpPr>
          <p:nvPr>
            <p:ph type="sldNum" idx="12"/>
          </p:nvPr>
        </p:nvSpPr>
        <p:spPr>
          <a:xfrm>
            <a:off x="1587" y="8685213"/>
            <a:ext cx="2971800" cy="458700"/>
          </a:xfrm>
          <a:prstGeom prst="rect">
            <a:avLst/>
          </a:prstGeom>
          <a:noFill/>
          <a:ln>
            <a:noFill/>
          </a:ln>
        </p:spPr>
        <p:txBody>
          <a:bodyPr lIns="91425" tIns="45700" rIns="91425" bIns="45700" anchor="b" anchorCtr="0">
            <a:noAutofit/>
          </a:bodyPr>
          <a:lstStyle/>
          <a:p>
            <a:pPr marL="0" marR="0" lvl="0" indent="0" algn="l"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2</a:t>
            </a:fld>
            <a:endParaRPr lang="en-US"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Shape 98"/>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9" name="Shape 99"/>
          <p:cNvSpPr txBox="1">
            <a:spLocks noGrp="1"/>
          </p:cNvSpPr>
          <p:nvPr>
            <p:ph type="body" idx="1"/>
          </p:nvPr>
        </p:nvSpPr>
        <p:spPr>
          <a:xfrm>
            <a:off x="685800" y="4400550"/>
            <a:ext cx="5486400" cy="3600600"/>
          </a:xfrm>
          <a:prstGeom prst="rect">
            <a:avLst/>
          </a:prstGeom>
          <a:noFill/>
          <a:ln>
            <a:noFill/>
          </a:ln>
        </p:spPr>
        <p:txBody>
          <a:bodyPr lIns="91425" tIns="45700" rIns="91425" bIns="45700" anchor="t" anchorCtr="0">
            <a:noAutofit/>
          </a:bodyPr>
          <a:lstStyle/>
          <a:p>
            <a:pPr lvl="0" rtl="1">
              <a:lnSpc>
                <a:spcPct val="63636"/>
              </a:lnSpc>
              <a:spcBef>
                <a:spcPts val="1450"/>
              </a:spcBef>
              <a:buClr>
                <a:schemeClr val="dk1"/>
              </a:buClr>
              <a:buSzPct val="25000"/>
              <a:buFont typeface="Arial"/>
              <a:buNone/>
            </a:pPr>
            <a:endParaRPr sz="1200" b="0" i="0" u="none" strike="noStrike" cap="none">
              <a:solidFill>
                <a:schemeClr val="dk1"/>
              </a:solidFill>
              <a:latin typeface="Calibri"/>
              <a:ea typeface="Calibri"/>
              <a:cs typeface="Calibri"/>
              <a:sym typeface="Calibri"/>
            </a:endParaRPr>
          </a:p>
        </p:txBody>
      </p:sp>
      <p:sp>
        <p:nvSpPr>
          <p:cNvPr id="100" name="Shape 100"/>
          <p:cNvSpPr txBox="1">
            <a:spLocks noGrp="1"/>
          </p:cNvSpPr>
          <p:nvPr>
            <p:ph type="sldNum" idx="12"/>
          </p:nvPr>
        </p:nvSpPr>
        <p:spPr>
          <a:xfrm>
            <a:off x="1587" y="8685213"/>
            <a:ext cx="2971800" cy="458700"/>
          </a:xfrm>
          <a:prstGeom prst="rect">
            <a:avLst/>
          </a:prstGeom>
          <a:noFill/>
          <a:ln>
            <a:noFill/>
          </a:ln>
        </p:spPr>
        <p:txBody>
          <a:bodyPr lIns="91425" tIns="45700" rIns="91425" bIns="45700" anchor="b" anchorCtr="0">
            <a:noAutofit/>
          </a:bodyPr>
          <a:lstStyle/>
          <a:p>
            <a:pPr marL="0" marR="0" lvl="0" indent="0" algn="l"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3</a:t>
            </a:fld>
            <a:endParaRPr lang="en-US"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Shape 105"/>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06" name="Shape 106"/>
          <p:cNvSpPr txBox="1">
            <a:spLocks noGrp="1"/>
          </p:cNvSpPr>
          <p:nvPr>
            <p:ph type="body" idx="1"/>
          </p:nvPr>
        </p:nvSpPr>
        <p:spPr>
          <a:xfrm>
            <a:off x="685800" y="4400550"/>
            <a:ext cx="5486400" cy="3600600"/>
          </a:xfrm>
          <a:prstGeom prst="rect">
            <a:avLst/>
          </a:prstGeom>
          <a:noFill/>
          <a:ln>
            <a:noFill/>
          </a:ln>
        </p:spPr>
        <p:txBody>
          <a:bodyPr lIns="91425" tIns="45700" rIns="91425" bIns="45700" anchor="t" anchorCtr="0">
            <a:noAutofit/>
          </a:bodyPr>
          <a:lstStyle/>
          <a:p>
            <a:pPr marL="0" marR="0" lvl="0" indent="0" algn="r" rtl="1">
              <a:lnSpc>
                <a:spcPct val="100000"/>
              </a:lnSpc>
              <a:spcBef>
                <a:spcPts val="0"/>
              </a:spcBef>
              <a:spcAft>
                <a:spcPts val="0"/>
              </a:spcAft>
              <a:buClr>
                <a:schemeClr val="dk1"/>
              </a:buClr>
              <a:buSzPct val="25000"/>
              <a:buFont typeface="Calibri"/>
              <a:buNone/>
            </a:pPr>
            <a:r>
              <a:rPr lang="en-US" sz="1200" b="0" i="0" u="none" strike="noStrike" cap="none">
                <a:solidFill>
                  <a:schemeClr val="dk1"/>
                </a:solidFill>
                <a:latin typeface="Calibri"/>
                <a:ea typeface="Calibri"/>
                <a:cs typeface="Calibri"/>
                <a:sym typeface="Calibri"/>
              </a:rPr>
              <a:t>In one or two words</a:t>
            </a:r>
          </a:p>
          <a:p>
            <a:pPr marL="0" marR="0" lvl="0" indent="0" algn="r" rtl="1">
              <a:spcBef>
                <a:spcPts val="0"/>
              </a:spcBef>
              <a:buSzPct val="25000"/>
              <a:buNone/>
            </a:pPr>
            <a:endParaRPr sz="1200" b="0" i="0" u="none" strike="noStrike" cap="none">
              <a:solidFill>
                <a:schemeClr val="dk1"/>
              </a:solidFill>
              <a:latin typeface="Calibri"/>
              <a:ea typeface="Calibri"/>
              <a:cs typeface="Calibri"/>
              <a:sym typeface="Calibri"/>
            </a:endParaRPr>
          </a:p>
        </p:txBody>
      </p:sp>
      <p:sp>
        <p:nvSpPr>
          <p:cNvPr id="107" name="Shape 107"/>
          <p:cNvSpPr txBox="1">
            <a:spLocks noGrp="1"/>
          </p:cNvSpPr>
          <p:nvPr>
            <p:ph type="sldNum" idx="12"/>
          </p:nvPr>
        </p:nvSpPr>
        <p:spPr>
          <a:xfrm>
            <a:off x="1587" y="8685213"/>
            <a:ext cx="2971800" cy="458700"/>
          </a:xfrm>
          <a:prstGeom prst="rect">
            <a:avLst/>
          </a:prstGeom>
          <a:noFill/>
          <a:ln>
            <a:noFill/>
          </a:ln>
        </p:spPr>
        <p:txBody>
          <a:bodyPr lIns="91425" tIns="45700" rIns="91425" bIns="45700" anchor="b" anchorCtr="0">
            <a:noAutofit/>
          </a:bodyPr>
          <a:lstStyle/>
          <a:p>
            <a:pPr marL="0" marR="0" lvl="0" indent="0" algn="l"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4</a:t>
            </a:fld>
            <a:endParaRPr lang="en-US"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Shape 112"/>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3" name="Shape 113"/>
          <p:cNvSpPr txBox="1">
            <a:spLocks noGrp="1"/>
          </p:cNvSpPr>
          <p:nvPr>
            <p:ph type="body" idx="1"/>
          </p:nvPr>
        </p:nvSpPr>
        <p:spPr>
          <a:xfrm>
            <a:off x="685800" y="4400550"/>
            <a:ext cx="5486400" cy="3600600"/>
          </a:xfrm>
          <a:prstGeom prst="rect">
            <a:avLst/>
          </a:prstGeom>
          <a:noFill/>
          <a:ln>
            <a:noFill/>
          </a:ln>
        </p:spPr>
        <p:txBody>
          <a:bodyPr lIns="91425" tIns="45700" rIns="91425" bIns="45700" anchor="t" anchorCtr="0">
            <a:noAutofit/>
          </a:bodyPr>
          <a:lstStyle/>
          <a:p>
            <a:pPr marL="0" marR="0" lvl="0" indent="0" algn="r" rtl="1">
              <a:lnSpc>
                <a:spcPct val="100000"/>
              </a:lnSpc>
              <a:spcBef>
                <a:spcPts val="0"/>
              </a:spcBef>
              <a:spcAft>
                <a:spcPts val="0"/>
              </a:spcAft>
              <a:buClr>
                <a:schemeClr val="dk1"/>
              </a:buClr>
              <a:buSzPct val="25000"/>
              <a:buFont typeface="Calibri"/>
              <a:buNone/>
            </a:pPr>
            <a:r>
              <a:rPr lang="en-US" sz="1200" b="0" i="0" u="none" strike="noStrike" cap="none">
                <a:solidFill>
                  <a:schemeClr val="dk1"/>
                </a:solidFill>
                <a:latin typeface="Calibri"/>
                <a:ea typeface="Calibri"/>
                <a:cs typeface="Calibri"/>
                <a:sym typeface="Calibri"/>
              </a:rPr>
              <a:t>In one or two words</a:t>
            </a:r>
          </a:p>
          <a:p>
            <a:pPr marL="0" marR="0" lvl="0" indent="0" algn="r" rtl="1">
              <a:spcBef>
                <a:spcPts val="0"/>
              </a:spcBef>
              <a:buSzPct val="25000"/>
              <a:buNone/>
            </a:pPr>
            <a:endParaRPr sz="1200" b="0" i="0" u="none" strike="noStrike" cap="none">
              <a:solidFill>
                <a:schemeClr val="dk1"/>
              </a:solidFill>
              <a:latin typeface="Calibri"/>
              <a:ea typeface="Calibri"/>
              <a:cs typeface="Calibri"/>
              <a:sym typeface="Calibri"/>
            </a:endParaRPr>
          </a:p>
        </p:txBody>
      </p:sp>
      <p:sp>
        <p:nvSpPr>
          <p:cNvPr id="114" name="Shape 114"/>
          <p:cNvSpPr txBox="1">
            <a:spLocks noGrp="1"/>
          </p:cNvSpPr>
          <p:nvPr>
            <p:ph type="sldNum" idx="12"/>
          </p:nvPr>
        </p:nvSpPr>
        <p:spPr>
          <a:xfrm>
            <a:off x="1587" y="8685213"/>
            <a:ext cx="2971800" cy="458700"/>
          </a:xfrm>
          <a:prstGeom prst="rect">
            <a:avLst/>
          </a:prstGeom>
          <a:noFill/>
          <a:ln>
            <a:noFill/>
          </a:ln>
        </p:spPr>
        <p:txBody>
          <a:bodyPr lIns="91425" tIns="45700" rIns="91425" bIns="45700" anchor="b" anchorCtr="0">
            <a:noAutofit/>
          </a:bodyPr>
          <a:lstStyle/>
          <a:p>
            <a:pPr marL="0" marR="0" lvl="0" indent="0" algn="l"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5</a:t>
            </a:fld>
            <a:endParaRPr lang="en-US"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Shape 119"/>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20" name="Shape 120"/>
          <p:cNvSpPr txBox="1">
            <a:spLocks noGrp="1"/>
          </p:cNvSpPr>
          <p:nvPr>
            <p:ph type="body" idx="1"/>
          </p:nvPr>
        </p:nvSpPr>
        <p:spPr>
          <a:xfrm>
            <a:off x="685800" y="4400550"/>
            <a:ext cx="5486400" cy="3600600"/>
          </a:xfrm>
          <a:prstGeom prst="rect">
            <a:avLst/>
          </a:prstGeom>
          <a:noFill/>
          <a:ln>
            <a:noFill/>
          </a:ln>
        </p:spPr>
        <p:txBody>
          <a:bodyPr lIns="91425" tIns="45700" rIns="91425" bIns="45700" anchor="t" anchorCtr="0">
            <a:noAutofit/>
          </a:bodyPr>
          <a:lstStyle/>
          <a:p>
            <a:pPr marL="0" marR="0" lvl="0" indent="0" algn="r" rtl="1">
              <a:lnSpc>
                <a:spcPct val="100000"/>
              </a:lnSpc>
              <a:spcBef>
                <a:spcPts val="0"/>
              </a:spcBef>
              <a:spcAft>
                <a:spcPts val="0"/>
              </a:spcAft>
              <a:buClr>
                <a:schemeClr val="dk1"/>
              </a:buClr>
              <a:buSzPct val="25000"/>
              <a:buFont typeface="Calibri"/>
              <a:buNone/>
            </a:pPr>
            <a:r>
              <a:rPr lang="en-US" sz="1200" b="0" i="0" u="none" strike="noStrike" cap="none">
                <a:solidFill>
                  <a:schemeClr val="dk1"/>
                </a:solidFill>
                <a:latin typeface="Calibri"/>
                <a:ea typeface="Calibri"/>
                <a:cs typeface="Calibri"/>
                <a:sym typeface="Calibri"/>
              </a:rPr>
              <a:t>In one or two words</a:t>
            </a:r>
          </a:p>
          <a:p>
            <a:pPr marL="0" marR="0" lvl="0" indent="0" algn="r" rtl="1">
              <a:spcBef>
                <a:spcPts val="0"/>
              </a:spcBef>
              <a:buSzPct val="25000"/>
              <a:buNone/>
            </a:pPr>
            <a:endParaRPr sz="1200" b="0" i="0" u="none" strike="noStrike" cap="none">
              <a:solidFill>
                <a:schemeClr val="dk1"/>
              </a:solidFill>
              <a:latin typeface="Calibri"/>
              <a:ea typeface="Calibri"/>
              <a:cs typeface="Calibri"/>
              <a:sym typeface="Calibri"/>
            </a:endParaRPr>
          </a:p>
        </p:txBody>
      </p:sp>
      <p:sp>
        <p:nvSpPr>
          <p:cNvPr id="121" name="Shape 121"/>
          <p:cNvSpPr txBox="1">
            <a:spLocks noGrp="1"/>
          </p:cNvSpPr>
          <p:nvPr>
            <p:ph type="sldNum" idx="12"/>
          </p:nvPr>
        </p:nvSpPr>
        <p:spPr>
          <a:xfrm>
            <a:off x="1587" y="8685213"/>
            <a:ext cx="2971800" cy="458700"/>
          </a:xfrm>
          <a:prstGeom prst="rect">
            <a:avLst/>
          </a:prstGeom>
          <a:noFill/>
          <a:ln>
            <a:noFill/>
          </a:ln>
        </p:spPr>
        <p:txBody>
          <a:bodyPr lIns="91425" tIns="45700" rIns="91425" bIns="45700" anchor="b" anchorCtr="0">
            <a:noAutofit/>
          </a:bodyPr>
          <a:lstStyle/>
          <a:p>
            <a:pPr marL="0" marR="0" lvl="0" indent="0" algn="l"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6</a:t>
            </a:fld>
            <a:endParaRPr lang="en-US"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Shape 126"/>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27" name="Shape 127"/>
          <p:cNvSpPr txBox="1">
            <a:spLocks noGrp="1"/>
          </p:cNvSpPr>
          <p:nvPr>
            <p:ph type="body" idx="1"/>
          </p:nvPr>
        </p:nvSpPr>
        <p:spPr>
          <a:xfrm>
            <a:off x="685800" y="4400550"/>
            <a:ext cx="5486400" cy="3600600"/>
          </a:xfrm>
          <a:prstGeom prst="rect">
            <a:avLst/>
          </a:prstGeom>
          <a:noFill/>
          <a:ln>
            <a:noFill/>
          </a:ln>
        </p:spPr>
        <p:txBody>
          <a:bodyPr lIns="91425" tIns="45700" rIns="91425" bIns="45700" anchor="t" anchorCtr="0">
            <a:noAutofit/>
          </a:bodyPr>
          <a:lstStyle/>
          <a:p>
            <a:pPr marL="0" marR="0" lvl="0" indent="0" algn="r" rtl="1">
              <a:lnSpc>
                <a:spcPct val="100000"/>
              </a:lnSpc>
              <a:spcBef>
                <a:spcPts val="0"/>
              </a:spcBef>
              <a:spcAft>
                <a:spcPts val="0"/>
              </a:spcAft>
              <a:buClr>
                <a:schemeClr val="dk1"/>
              </a:buClr>
              <a:buSzPct val="25000"/>
              <a:buFont typeface="Calibri"/>
              <a:buNone/>
            </a:pPr>
            <a:r>
              <a:rPr lang="en-US" sz="1200" b="0" i="0" u="none" strike="noStrike" cap="none">
                <a:solidFill>
                  <a:schemeClr val="dk1"/>
                </a:solidFill>
                <a:latin typeface="Calibri"/>
                <a:ea typeface="Calibri"/>
                <a:cs typeface="Calibri"/>
                <a:sym typeface="Calibri"/>
              </a:rPr>
              <a:t>In one or two words</a:t>
            </a:r>
          </a:p>
          <a:p>
            <a:pPr marL="0" marR="0" lvl="0" indent="0" algn="r" rtl="1">
              <a:spcBef>
                <a:spcPts val="0"/>
              </a:spcBef>
              <a:buSzPct val="25000"/>
              <a:buNone/>
            </a:pPr>
            <a:endParaRPr sz="1200" b="0" i="0" u="none" strike="noStrike" cap="none">
              <a:solidFill>
                <a:schemeClr val="dk1"/>
              </a:solidFill>
              <a:latin typeface="Calibri"/>
              <a:ea typeface="Calibri"/>
              <a:cs typeface="Calibri"/>
              <a:sym typeface="Calibri"/>
            </a:endParaRPr>
          </a:p>
        </p:txBody>
      </p:sp>
      <p:sp>
        <p:nvSpPr>
          <p:cNvPr id="128" name="Shape 128"/>
          <p:cNvSpPr txBox="1">
            <a:spLocks noGrp="1"/>
          </p:cNvSpPr>
          <p:nvPr>
            <p:ph type="sldNum" idx="12"/>
          </p:nvPr>
        </p:nvSpPr>
        <p:spPr>
          <a:xfrm>
            <a:off x="1587" y="8685213"/>
            <a:ext cx="2971800" cy="458700"/>
          </a:xfrm>
          <a:prstGeom prst="rect">
            <a:avLst/>
          </a:prstGeom>
          <a:noFill/>
          <a:ln>
            <a:noFill/>
          </a:ln>
        </p:spPr>
        <p:txBody>
          <a:bodyPr lIns="91425" tIns="45700" rIns="91425" bIns="45700" anchor="b" anchorCtr="0">
            <a:noAutofit/>
          </a:bodyPr>
          <a:lstStyle/>
          <a:p>
            <a:pPr marL="0" marR="0" lvl="0" indent="0" algn="l"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7</a:t>
            </a:fld>
            <a:endParaRPr lang="en-US" sz="1200" b="0" i="0" u="none" strike="noStrike" cap="none">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שקופית כותרת">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685800" y="1122362"/>
            <a:ext cx="7772400" cy="2387600"/>
          </a:xfrm>
          <a:prstGeom prst="rect">
            <a:avLst/>
          </a:prstGeom>
          <a:noFill/>
          <a:ln>
            <a:noFill/>
          </a:ln>
        </p:spPr>
        <p:txBody>
          <a:bodyPr lIns="91425" tIns="91425" rIns="91425" bIns="91425" anchor="b" anchorCtr="0"/>
          <a:lstStyle>
            <a:lvl1pPr marL="0" marR="0" lvl="0" indent="0" algn="ctr" rtl="1">
              <a:lnSpc>
                <a:spcPct val="90000"/>
              </a:lnSpc>
              <a:spcBef>
                <a:spcPts val="0"/>
              </a:spcBef>
              <a:buClr>
                <a:schemeClr val="dk1"/>
              </a:buClr>
              <a:buFont typeface="Calibri"/>
              <a:buNone/>
              <a:defRPr sz="6000" b="0" i="0" u="none" strike="noStrike" cap="none">
                <a:solidFill>
                  <a:schemeClr val="dk1"/>
                </a:solidFill>
                <a:latin typeface="Calibri"/>
                <a:ea typeface="Calibri"/>
                <a:cs typeface="Calibri"/>
                <a:sym typeface="Calibri"/>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7" name="Shape 17"/>
          <p:cNvSpPr txBox="1">
            <a:spLocks noGrp="1"/>
          </p:cNvSpPr>
          <p:nvPr>
            <p:ph type="subTitle" idx="1"/>
          </p:nvPr>
        </p:nvSpPr>
        <p:spPr>
          <a:xfrm>
            <a:off x="1143000" y="3602037"/>
            <a:ext cx="6858000" cy="1655763"/>
          </a:xfrm>
          <a:prstGeom prst="rect">
            <a:avLst/>
          </a:prstGeom>
          <a:noFill/>
          <a:ln>
            <a:noFill/>
          </a:ln>
        </p:spPr>
        <p:txBody>
          <a:bodyPr lIns="91425" tIns="91425" rIns="91425" bIns="91425" anchor="t" anchorCtr="0"/>
          <a:lstStyle>
            <a:lvl1pPr marL="0" marR="0" lvl="0" indent="0" algn="ctr" rtl="1">
              <a:lnSpc>
                <a:spcPct val="90000"/>
              </a:lnSpc>
              <a:spcBef>
                <a:spcPts val="1000"/>
              </a:spcBef>
              <a:buClr>
                <a:schemeClr val="dk1"/>
              </a:buClr>
              <a:buFont typeface="Arial"/>
              <a:buNone/>
              <a:defRPr sz="2400" b="0" i="0" u="none" strike="noStrike" cap="none">
                <a:solidFill>
                  <a:schemeClr val="dk1"/>
                </a:solidFill>
                <a:latin typeface="Calibri"/>
                <a:ea typeface="Calibri"/>
                <a:cs typeface="Calibri"/>
                <a:sym typeface="Calibri"/>
              </a:defRPr>
            </a:lvl1pPr>
            <a:lvl2pPr marL="457200" marR="0" lvl="1" indent="0" algn="ctr" rtl="1">
              <a:lnSpc>
                <a:spcPct val="90000"/>
              </a:lnSpc>
              <a:spcBef>
                <a:spcPts val="500"/>
              </a:spcBef>
              <a:buClr>
                <a:schemeClr val="dk1"/>
              </a:buClr>
              <a:buFont typeface="Arial"/>
              <a:buNone/>
              <a:defRPr sz="2000" b="0" i="0" u="none" strike="noStrike" cap="none">
                <a:solidFill>
                  <a:schemeClr val="dk1"/>
                </a:solidFill>
                <a:latin typeface="Calibri"/>
                <a:ea typeface="Calibri"/>
                <a:cs typeface="Calibri"/>
                <a:sym typeface="Calibri"/>
              </a:defRPr>
            </a:lvl2pPr>
            <a:lvl3pPr marL="914400" marR="0" lvl="2" indent="0" algn="ctr" rtl="1">
              <a:lnSpc>
                <a:spcPct val="90000"/>
              </a:lnSpc>
              <a:spcBef>
                <a:spcPts val="500"/>
              </a:spcBef>
              <a:buClr>
                <a:schemeClr val="dk1"/>
              </a:buClr>
              <a:buFont typeface="Arial"/>
              <a:buNone/>
              <a:defRPr sz="1800" b="0" i="0" u="none" strike="noStrike" cap="none">
                <a:solidFill>
                  <a:schemeClr val="dk1"/>
                </a:solidFill>
                <a:latin typeface="Calibri"/>
                <a:ea typeface="Calibri"/>
                <a:cs typeface="Calibri"/>
                <a:sym typeface="Calibri"/>
              </a:defRPr>
            </a:lvl3pPr>
            <a:lvl4pPr marL="1371600" marR="0" lvl="3" indent="0" algn="ctr" rtl="1">
              <a:lnSpc>
                <a:spcPct val="90000"/>
              </a:lnSpc>
              <a:spcBef>
                <a:spcPts val="500"/>
              </a:spcBef>
              <a:buClr>
                <a:schemeClr val="dk1"/>
              </a:buClr>
              <a:buFont typeface="Arial"/>
              <a:buNone/>
              <a:defRPr sz="1600" b="0" i="0" u="none" strike="noStrike" cap="none">
                <a:solidFill>
                  <a:schemeClr val="dk1"/>
                </a:solidFill>
                <a:latin typeface="Calibri"/>
                <a:ea typeface="Calibri"/>
                <a:cs typeface="Calibri"/>
                <a:sym typeface="Calibri"/>
              </a:defRPr>
            </a:lvl4pPr>
            <a:lvl5pPr marL="1828800" marR="0" lvl="4" indent="0" algn="ctr" rtl="1">
              <a:lnSpc>
                <a:spcPct val="90000"/>
              </a:lnSpc>
              <a:spcBef>
                <a:spcPts val="500"/>
              </a:spcBef>
              <a:buClr>
                <a:schemeClr val="dk1"/>
              </a:buClr>
              <a:buFont typeface="Arial"/>
              <a:buNone/>
              <a:defRPr sz="1600" b="0" i="0" u="none" strike="noStrike" cap="none">
                <a:solidFill>
                  <a:schemeClr val="dk1"/>
                </a:solidFill>
                <a:latin typeface="Calibri"/>
                <a:ea typeface="Calibri"/>
                <a:cs typeface="Calibri"/>
                <a:sym typeface="Calibri"/>
              </a:defRPr>
            </a:lvl5pPr>
            <a:lvl6pPr marL="2286000" marR="0" lvl="5" indent="0" algn="ctr" rtl="1">
              <a:lnSpc>
                <a:spcPct val="90000"/>
              </a:lnSpc>
              <a:spcBef>
                <a:spcPts val="500"/>
              </a:spcBef>
              <a:buClr>
                <a:schemeClr val="dk1"/>
              </a:buClr>
              <a:buFont typeface="Arial"/>
              <a:buNone/>
              <a:defRPr sz="1600" b="0" i="0" u="none" strike="noStrike" cap="none">
                <a:solidFill>
                  <a:schemeClr val="dk1"/>
                </a:solidFill>
                <a:latin typeface="Calibri"/>
                <a:ea typeface="Calibri"/>
                <a:cs typeface="Calibri"/>
                <a:sym typeface="Calibri"/>
              </a:defRPr>
            </a:lvl6pPr>
            <a:lvl7pPr marL="2743200" marR="0" lvl="6" indent="0" algn="ctr" rtl="1">
              <a:lnSpc>
                <a:spcPct val="90000"/>
              </a:lnSpc>
              <a:spcBef>
                <a:spcPts val="500"/>
              </a:spcBef>
              <a:buClr>
                <a:schemeClr val="dk1"/>
              </a:buClr>
              <a:buFont typeface="Arial"/>
              <a:buNone/>
              <a:defRPr sz="1600" b="0" i="0" u="none" strike="noStrike" cap="none">
                <a:solidFill>
                  <a:schemeClr val="dk1"/>
                </a:solidFill>
                <a:latin typeface="Calibri"/>
                <a:ea typeface="Calibri"/>
                <a:cs typeface="Calibri"/>
                <a:sym typeface="Calibri"/>
              </a:defRPr>
            </a:lvl7pPr>
            <a:lvl8pPr marL="3200400" marR="0" lvl="7" indent="0" algn="ctr" rtl="1">
              <a:lnSpc>
                <a:spcPct val="90000"/>
              </a:lnSpc>
              <a:spcBef>
                <a:spcPts val="500"/>
              </a:spcBef>
              <a:buClr>
                <a:schemeClr val="dk1"/>
              </a:buClr>
              <a:buFont typeface="Arial"/>
              <a:buNone/>
              <a:defRPr sz="1600" b="0" i="0" u="none" strike="noStrike" cap="none">
                <a:solidFill>
                  <a:schemeClr val="dk1"/>
                </a:solidFill>
                <a:latin typeface="Calibri"/>
                <a:ea typeface="Calibri"/>
                <a:cs typeface="Calibri"/>
                <a:sym typeface="Calibri"/>
              </a:defRPr>
            </a:lvl8pPr>
            <a:lvl9pPr marL="3657600" marR="0" lvl="8" indent="0" algn="ctr" rtl="1">
              <a:lnSpc>
                <a:spcPct val="90000"/>
              </a:lnSpc>
              <a:spcBef>
                <a:spcPts val="500"/>
              </a:spcBef>
              <a:buClr>
                <a:schemeClr val="dk1"/>
              </a:buClr>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18" name="Shape 18"/>
          <p:cNvSpPr txBox="1">
            <a:spLocks noGrp="1"/>
          </p:cNvSpPr>
          <p:nvPr>
            <p:ph type="dt" idx="10"/>
          </p:nvPr>
        </p:nvSpPr>
        <p:spPr>
          <a:xfrm>
            <a:off x="628650" y="6356351"/>
            <a:ext cx="2057400"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9" name="Shape 19"/>
          <p:cNvSpPr txBox="1">
            <a:spLocks noGrp="1"/>
          </p:cNvSpPr>
          <p:nvPr>
            <p:ph type="ftr" idx="11"/>
          </p:nvPr>
        </p:nvSpPr>
        <p:spPr>
          <a:xfrm>
            <a:off x="3028950" y="6356351"/>
            <a:ext cx="3086099"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20" name="Shape 20"/>
          <p:cNvSpPr txBox="1">
            <a:spLocks noGrp="1"/>
          </p:cNvSpPr>
          <p:nvPr>
            <p:ph type="sldNum" idx="12"/>
          </p:nvPr>
        </p:nvSpPr>
        <p:spPr>
          <a:xfrm>
            <a:off x="6457950" y="6356351"/>
            <a:ext cx="2057400" cy="365125"/>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200" b="0" i="0" u="none" strike="noStrike" cap="none">
                <a:solidFill>
                  <a:srgbClr val="888888"/>
                </a:solidFill>
                <a:latin typeface="Calibri"/>
                <a:ea typeface="Calibri"/>
                <a:cs typeface="Calibri"/>
                <a:sym typeface="Calibri"/>
              </a:rPr>
              <a:t>‹#›</a:t>
            </a:fld>
            <a:endParaRPr lang="en-US" sz="12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כותרת ותוכן">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628650" y="365127"/>
            <a:ext cx="7886700" cy="1325562"/>
          </a:xfrm>
          <a:prstGeom prst="rect">
            <a:avLst/>
          </a:prstGeom>
          <a:noFill/>
          <a:ln>
            <a:noFill/>
          </a:ln>
        </p:spPr>
        <p:txBody>
          <a:bodyPr lIns="91425" tIns="91425" rIns="91425" bIns="91425" anchor="ctr" anchorCtr="0"/>
          <a:lstStyle>
            <a:lvl1pPr marL="0" marR="0" lvl="0" indent="0" algn="l" rtl="1">
              <a:lnSpc>
                <a:spcPct val="90000"/>
              </a:lnSpc>
              <a:spcBef>
                <a:spcPts val="0"/>
              </a:spcBef>
              <a:buClr>
                <a:schemeClr val="dk1"/>
              </a:buClr>
              <a:buFont typeface="Calibri"/>
              <a:buNone/>
              <a:defRPr sz="4400" b="0" i="0" u="none" strike="noStrike" cap="none">
                <a:solidFill>
                  <a:schemeClr val="dk1"/>
                </a:solidFill>
                <a:latin typeface="Calibri"/>
                <a:ea typeface="Calibri"/>
                <a:cs typeface="Calibri"/>
                <a:sym typeface="Calibri"/>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23" name="Shape 23"/>
          <p:cNvSpPr txBox="1">
            <a:spLocks noGrp="1"/>
          </p:cNvSpPr>
          <p:nvPr>
            <p:ph type="body" idx="1"/>
          </p:nvPr>
        </p:nvSpPr>
        <p:spPr>
          <a:xfrm>
            <a:off x="628650" y="1825625"/>
            <a:ext cx="7886700" cy="4351339"/>
          </a:xfrm>
          <a:prstGeom prst="rect">
            <a:avLst/>
          </a:prstGeom>
          <a:noFill/>
          <a:ln>
            <a:noFill/>
          </a:ln>
        </p:spPr>
        <p:txBody>
          <a:bodyPr lIns="91425" tIns="91425" rIns="91425" bIns="91425" anchor="t" anchorCtr="0"/>
          <a:lstStyle>
            <a:lvl1pPr marL="228600" marR="0" lvl="0" indent="-50800" algn="r" rtl="1">
              <a:lnSpc>
                <a:spcPct val="90000"/>
              </a:lnSpc>
              <a:spcBef>
                <a:spcPts val="1000"/>
              </a:spcBef>
              <a:buClr>
                <a:schemeClr val="dk1"/>
              </a:buClr>
              <a:buSzPct val="100000"/>
              <a:buFont typeface="Arial"/>
              <a:buChar char="•"/>
              <a:defRPr sz="2800" b="0" i="0" u="none" strike="noStrike" cap="none">
                <a:solidFill>
                  <a:schemeClr val="dk1"/>
                </a:solidFill>
                <a:latin typeface="Calibri"/>
                <a:ea typeface="Calibri"/>
                <a:cs typeface="Calibri"/>
                <a:sym typeface="Calibri"/>
              </a:defRPr>
            </a:lvl1pPr>
            <a:lvl2pPr marL="685800" marR="0" lvl="1" indent="-76200" algn="r" rtl="1">
              <a:lnSpc>
                <a:spcPct val="90000"/>
              </a:lnSpc>
              <a:spcBef>
                <a:spcPts val="500"/>
              </a:spcBef>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4" name="Shape 24"/>
          <p:cNvSpPr txBox="1">
            <a:spLocks noGrp="1"/>
          </p:cNvSpPr>
          <p:nvPr>
            <p:ph type="dt" idx="10"/>
          </p:nvPr>
        </p:nvSpPr>
        <p:spPr>
          <a:xfrm>
            <a:off x="628650" y="6356351"/>
            <a:ext cx="2057400"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25" name="Shape 25"/>
          <p:cNvSpPr txBox="1">
            <a:spLocks noGrp="1"/>
          </p:cNvSpPr>
          <p:nvPr>
            <p:ph type="ftr" idx="11"/>
          </p:nvPr>
        </p:nvSpPr>
        <p:spPr>
          <a:xfrm>
            <a:off x="3028950" y="6356351"/>
            <a:ext cx="3086099"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26" name="Shape 26"/>
          <p:cNvSpPr txBox="1">
            <a:spLocks noGrp="1"/>
          </p:cNvSpPr>
          <p:nvPr>
            <p:ph type="sldNum" idx="12"/>
          </p:nvPr>
        </p:nvSpPr>
        <p:spPr>
          <a:xfrm>
            <a:off x="6457950" y="6356351"/>
            <a:ext cx="2057400" cy="365125"/>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200" b="0" i="0" u="none" strike="noStrike" cap="none">
                <a:solidFill>
                  <a:srgbClr val="888888"/>
                </a:solidFill>
                <a:latin typeface="Calibri"/>
                <a:ea typeface="Calibri"/>
                <a:cs typeface="Calibri"/>
                <a:sym typeface="Calibri"/>
              </a:rPr>
              <a:t>‹#›</a:t>
            </a:fld>
            <a:endParaRPr lang="en-US" sz="12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cSld name="כותרת מקטע עליונה">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623887" y="1709741"/>
            <a:ext cx="7886700" cy="2852737"/>
          </a:xfrm>
          <a:prstGeom prst="rect">
            <a:avLst/>
          </a:prstGeom>
          <a:noFill/>
          <a:ln>
            <a:noFill/>
          </a:ln>
        </p:spPr>
        <p:txBody>
          <a:bodyPr lIns="91425" tIns="91425" rIns="91425" bIns="91425" anchor="b" anchorCtr="0"/>
          <a:lstStyle>
            <a:lvl1pPr marL="0" marR="0" lvl="0" indent="0" algn="l" rtl="1">
              <a:lnSpc>
                <a:spcPct val="90000"/>
              </a:lnSpc>
              <a:spcBef>
                <a:spcPts val="0"/>
              </a:spcBef>
              <a:buClr>
                <a:schemeClr val="dk1"/>
              </a:buClr>
              <a:buFont typeface="Calibri"/>
              <a:buNone/>
              <a:defRPr sz="6000" b="0" i="0" u="none" strike="noStrike" cap="none">
                <a:solidFill>
                  <a:schemeClr val="dk1"/>
                </a:solidFill>
                <a:latin typeface="Calibri"/>
                <a:ea typeface="Calibri"/>
                <a:cs typeface="Calibri"/>
                <a:sym typeface="Calibri"/>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29" name="Shape 29"/>
          <p:cNvSpPr txBox="1">
            <a:spLocks noGrp="1"/>
          </p:cNvSpPr>
          <p:nvPr>
            <p:ph type="body" idx="1"/>
          </p:nvPr>
        </p:nvSpPr>
        <p:spPr>
          <a:xfrm>
            <a:off x="623887" y="4589464"/>
            <a:ext cx="7886700" cy="1500187"/>
          </a:xfrm>
          <a:prstGeom prst="rect">
            <a:avLst/>
          </a:prstGeom>
          <a:noFill/>
          <a:ln>
            <a:noFill/>
          </a:ln>
        </p:spPr>
        <p:txBody>
          <a:bodyPr lIns="91425" tIns="91425" rIns="91425" bIns="91425" anchor="t" anchorCtr="0"/>
          <a:lstStyle>
            <a:lvl1pPr marL="0" marR="0" lvl="0" indent="0" algn="r" rtl="1">
              <a:lnSpc>
                <a:spcPct val="90000"/>
              </a:lnSpc>
              <a:spcBef>
                <a:spcPts val="1000"/>
              </a:spcBef>
              <a:buClr>
                <a:schemeClr val="dk1"/>
              </a:buClr>
              <a:buFont typeface="Arial"/>
              <a:buNone/>
              <a:defRPr sz="2400" b="0" i="0" u="none" strike="noStrike" cap="none">
                <a:solidFill>
                  <a:schemeClr val="dk1"/>
                </a:solidFill>
                <a:latin typeface="Calibri"/>
                <a:ea typeface="Calibri"/>
                <a:cs typeface="Calibri"/>
                <a:sym typeface="Calibri"/>
              </a:defRPr>
            </a:lvl1pPr>
            <a:lvl2pPr marL="457200" marR="0" lvl="1" indent="0" algn="r" rtl="1">
              <a:lnSpc>
                <a:spcPct val="90000"/>
              </a:lnSpc>
              <a:spcBef>
                <a:spcPts val="500"/>
              </a:spcBef>
              <a:buClr>
                <a:srgbClr val="888888"/>
              </a:buClr>
              <a:buFont typeface="Arial"/>
              <a:buNone/>
              <a:defRPr sz="2000" b="0" i="0" u="none" strike="noStrike" cap="none">
                <a:solidFill>
                  <a:srgbClr val="888888"/>
                </a:solidFill>
                <a:latin typeface="Calibri"/>
                <a:ea typeface="Calibri"/>
                <a:cs typeface="Calibri"/>
                <a:sym typeface="Calibri"/>
              </a:defRPr>
            </a:lvl2pPr>
            <a:lvl3pPr marL="914400" marR="0" lvl="2" indent="0" algn="r" rtl="1">
              <a:lnSpc>
                <a:spcPct val="90000"/>
              </a:lnSpc>
              <a:spcBef>
                <a:spcPts val="500"/>
              </a:spcBef>
              <a:buClr>
                <a:srgbClr val="888888"/>
              </a:buClr>
              <a:buFont typeface="Arial"/>
              <a:buNone/>
              <a:defRPr sz="1800" b="0" i="0" u="none" strike="noStrike" cap="none">
                <a:solidFill>
                  <a:srgbClr val="888888"/>
                </a:solidFill>
                <a:latin typeface="Calibri"/>
                <a:ea typeface="Calibri"/>
                <a:cs typeface="Calibri"/>
                <a:sym typeface="Calibri"/>
              </a:defRPr>
            </a:lvl3pPr>
            <a:lvl4pPr marL="1371600" marR="0" lvl="3" indent="0" algn="r" rtl="1">
              <a:lnSpc>
                <a:spcPct val="90000"/>
              </a:lnSpc>
              <a:spcBef>
                <a:spcPts val="500"/>
              </a:spcBef>
              <a:buClr>
                <a:srgbClr val="888888"/>
              </a:buClr>
              <a:buFont typeface="Arial"/>
              <a:buNone/>
              <a:defRPr sz="1600" b="0" i="0" u="none" strike="noStrike" cap="none">
                <a:solidFill>
                  <a:srgbClr val="888888"/>
                </a:solidFill>
                <a:latin typeface="Calibri"/>
                <a:ea typeface="Calibri"/>
                <a:cs typeface="Calibri"/>
                <a:sym typeface="Calibri"/>
              </a:defRPr>
            </a:lvl4pPr>
            <a:lvl5pPr marL="1828800" marR="0" lvl="4" indent="0" algn="r" rtl="1">
              <a:lnSpc>
                <a:spcPct val="90000"/>
              </a:lnSpc>
              <a:spcBef>
                <a:spcPts val="500"/>
              </a:spcBef>
              <a:buClr>
                <a:srgbClr val="888888"/>
              </a:buClr>
              <a:buFont typeface="Arial"/>
              <a:buNone/>
              <a:defRPr sz="1600" b="0" i="0" u="none" strike="noStrike" cap="none">
                <a:solidFill>
                  <a:srgbClr val="888888"/>
                </a:solidFill>
                <a:latin typeface="Calibri"/>
                <a:ea typeface="Calibri"/>
                <a:cs typeface="Calibri"/>
                <a:sym typeface="Calibri"/>
              </a:defRPr>
            </a:lvl5pPr>
            <a:lvl6pPr marL="2286000" marR="0" lvl="5" indent="0" algn="r" rtl="1">
              <a:lnSpc>
                <a:spcPct val="90000"/>
              </a:lnSpc>
              <a:spcBef>
                <a:spcPts val="500"/>
              </a:spcBef>
              <a:buClr>
                <a:srgbClr val="888888"/>
              </a:buClr>
              <a:buFont typeface="Arial"/>
              <a:buNone/>
              <a:defRPr sz="1600" b="0" i="0" u="none" strike="noStrike" cap="none">
                <a:solidFill>
                  <a:srgbClr val="888888"/>
                </a:solidFill>
                <a:latin typeface="Calibri"/>
                <a:ea typeface="Calibri"/>
                <a:cs typeface="Calibri"/>
                <a:sym typeface="Calibri"/>
              </a:defRPr>
            </a:lvl6pPr>
            <a:lvl7pPr marL="2743200" marR="0" lvl="6" indent="0" algn="r" rtl="1">
              <a:lnSpc>
                <a:spcPct val="90000"/>
              </a:lnSpc>
              <a:spcBef>
                <a:spcPts val="500"/>
              </a:spcBef>
              <a:buClr>
                <a:srgbClr val="888888"/>
              </a:buClr>
              <a:buFont typeface="Arial"/>
              <a:buNone/>
              <a:defRPr sz="1600" b="0" i="0" u="none" strike="noStrike" cap="none">
                <a:solidFill>
                  <a:srgbClr val="888888"/>
                </a:solidFill>
                <a:latin typeface="Calibri"/>
                <a:ea typeface="Calibri"/>
                <a:cs typeface="Calibri"/>
                <a:sym typeface="Calibri"/>
              </a:defRPr>
            </a:lvl7pPr>
            <a:lvl8pPr marL="3200400" marR="0" lvl="7" indent="0" algn="r" rtl="1">
              <a:lnSpc>
                <a:spcPct val="90000"/>
              </a:lnSpc>
              <a:spcBef>
                <a:spcPts val="500"/>
              </a:spcBef>
              <a:buClr>
                <a:srgbClr val="888888"/>
              </a:buClr>
              <a:buFont typeface="Arial"/>
              <a:buNone/>
              <a:defRPr sz="1600" b="0" i="0" u="none" strike="noStrike" cap="none">
                <a:solidFill>
                  <a:srgbClr val="888888"/>
                </a:solidFill>
                <a:latin typeface="Calibri"/>
                <a:ea typeface="Calibri"/>
                <a:cs typeface="Calibri"/>
                <a:sym typeface="Calibri"/>
              </a:defRPr>
            </a:lvl8pPr>
            <a:lvl9pPr marL="3657600" marR="0" lvl="8" indent="0" algn="r" rtl="1">
              <a:lnSpc>
                <a:spcPct val="90000"/>
              </a:lnSpc>
              <a:spcBef>
                <a:spcPts val="500"/>
              </a:spcBef>
              <a:buClr>
                <a:srgbClr val="888888"/>
              </a:buClr>
              <a:buFont typeface="Arial"/>
              <a:buNone/>
              <a:defRPr sz="1600" b="0" i="0" u="none" strike="noStrike" cap="none">
                <a:solidFill>
                  <a:srgbClr val="888888"/>
                </a:solidFill>
                <a:latin typeface="Calibri"/>
                <a:ea typeface="Calibri"/>
                <a:cs typeface="Calibri"/>
                <a:sym typeface="Calibri"/>
              </a:defRPr>
            </a:lvl9pPr>
          </a:lstStyle>
          <a:p>
            <a:endParaRPr/>
          </a:p>
        </p:txBody>
      </p:sp>
      <p:sp>
        <p:nvSpPr>
          <p:cNvPr id="30" name="Shape 30"/>
          <p:cNvSpPr txBox="1">
            <a:spLocks noGrp="1"/>
          </p:cNvSpPr>
          <p:nvPr>
            <p:ph type="dt" idx="10"/>
          </p:nvPr>
        </p:nvSpPr>
        <p:spPr>
          <a:xfrm>
            <a:off x="628650" y="6356351"/>
            <a:ext cx="2057400"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31" name="Shape 31"/>
          <p:cNvSpPr txBox="1">
            <a:spLocks noGrp="1"/>
          </p:cNvSpPr>
          <p:nvPr>
            <p:ph type="ftr" idx="11"/>
          </p:nvPr>
        </p:nvSpPr>
        <p:spPr>
          <a:xfrm>
            <a:off x="3028950" y="6356351"/>
            <a:ext cx="3086099"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32" name="Shape 32"/>
          <p:cNvSpPr txBox="1">
            <a:spLocks noGrp="1"/>
          </p:cNvSpPr>
          <p:nvPr>
            <p:ph type="sldNum" idx="12"/>
          </p:nvPr>
        </p:nvSpPr>
        <p:spPr>
          <a:xfrm>
            <a:off x="6457950" y="6356351"/>
            <a:ext cx="2057400" cy="365125"/>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200" b="0" i="0" u="none" strike="noStrike" cap="none">
                <a:solidFill>
                  <a:srgbClr val="888888"/>
                </a:solidFill>
                <a:latin typeface="Calibri"/>
                <a:ea typeface="Calibri"/>
                <a:cs typeface="Calibri"/>
                <a:sym typeface="Calibri"/>
              </a:rPr>
              <a:t>‹#›</a:t>
            </a:fld>
            <a:endParaRPr lang="en-US" sz="12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שני תכנים">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628650" y="365127"/>
            <a:ext cx="7886700" cy="1325562"/>
          </a:xfrm>
          <a:prstGeom prst="rect">
            <a:avLst/>
          </a:prstGeom>
          <a:noFill/>
          <a:ln>
            <a:noFill/>
          </a:ln>
        </p:spPr>
        <p:txBody>
          <a:bodyPr lIns="91425" tIns="91425" rIns="91425" bIns="91425" anchor="ctr" anchorCtr="0"/>
          <a:lstStyle>
            <a:lvl1pPr marL="0" marR="0" lvl="0" indent="0" algn="l" rtl="1">
              <a:lnSpc>
                <a:spcPct val="90000"/>
              </a:lnSpc>
              <a:spcBef>
                <a:spcPts val="0"/>
              </a:spcBef>
              <a:buClr>
                <a:schemeClr val="dk1"/>
              </a:buClr>
              <a:buFont typeface="Calibri"/>
              <a:buNone/>
              <a:defRPr sz="4400" b="0" i="0" u="none" strike="noStrike" cap="none">
                <a:solidFill>
                  <a:schemeClr val="dk1"/>
                </a:solidFill>
                <a:latin typeface="Calibri"/>
                <a:ea typeface="Calibri"/>
                <a:cs typeface="Calibri"/>
                <a:sym typeface="Calibri"/>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35" name="Shape 35"/>
          <p:cNvSpPr txBox="1">
            <a:spLocks noGrp="1"/>
          </p:cNvSpPr>
          <p:nvPr>
            <p:ph type="body" idx="1"/>
          </p:nvPr>
        </p:nvSpPr>
        <p:spPr>
          <a:xfrm>
            <a:off x="628650" y="1825625"/>
            <a:ext cx="3886200" cy="4351339"/>
          </a:xfrm>
          <a:prstGeom prst="rect">
            <a:avLst/>
          </a:prstGeom>
          <a:noFill/>
          <a:ln>
            <a:noFill/>
          </a:ln>
        </p:spPr>
        <p:txBody>
          <a:bodyPr lIns="91425" tIns="91425" rIns="91425" bIns="91425" anchor="t" anchorCtr="0"/>
          <a:lstStyle>
            <a:lvl1pPr marL="228600" marR="0" lvl="0" indent="-50800" algn="r" rtl="1">
              <a:lnSpc>
                <a:spcPct val="90000"/>
              </a:lnSpc>
              <a:spcBef>
                <a:spcPts val="1000"/>
              </a:spcBef>
              <a:buClr>
                <a:schemeClr val="dk1"/>
              </a:buClr>
              <a:buSzPct val="100000"/>
              <a:buFont typeface="Arial"/>
              <a:buChar char="•"/>
              <a:defRPr sz="2800" b="0" i="0" u="none" strike="noStrike" cap="none">
                <a:solidFill>
                  <a:schemeClr val="dk1"/>
                </a:solidFill>
                <a:latin typeface="Calibri"/>
                <a:ea typeface="Calibri"/>
                <a:cs typeface="Calibri"/>
                <a:sym typeface="Calibri"/>
              </a:defRPr>
            </a:lvl1pPr>
            <a:lvl2pPr marL="685800" marR="0" lvl="1" indent="-76200" algn="r" rtl="1">
              <a:lnSpc>
                <a:spcPct val="90000"/>
              </a:lnSpc>
              <a:spcBef>
                <a:spcPts val="500"/>
              </a:spcBef>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6" name="Shape 36"/>
          <p:cNvSpPr txBox="1">
            <a:spLocks noGrp="1"/>
          </p:cNvSpPr>
          <p:nvPr>
            <p:ph type="body" idx="2"/>
          </p:nvPr>
        </p:nvSpPr>
        <p:spPr>
          <a:xfrm>
            <a:off x="4629150" y="1825625"/>
            <a:ext cx="3886200" cy="4351339"/>
          </a:xfrm>
          <a:prstGeom prst="rect">
            <a:avLst/>
          </a:prstGeom>
          <a:noFill/>
          <a:ln>
            <a:noFill/>
          </a:ln>
        </p:spPr>
        <p:txBody>
          <a:bodyPr lIns="91425" tIns="91425" rIns="91425" bIns="91425" anchor="t" anchorCtr="0"/>
          <a:lstStyle>
            <a:lvl1pPr marL="228600" marR="0" lvl="0" indent="-50800" algn="r" rtl="1">
              <a:lnSpc>
                <a:spcPct val="90000"/>
              </a:lnSpc>
              <a:spcBef>
                <a:spcPts val="1000"/>
              </a:spcBef>
              <a:buClr>
                <a:schemeClr val="dk1"/>
              </a:buClr>
              <a:buSzPct val="100000"/>
              <a:buFont typeface="Arial"/>
              <a:buChar char="•"/>
              <a:defRPr sz="2800" b="0" i="0" u="none" strike="noStrike" cap="none">
                <a:solidFill>
                  <a:schemeClr val="dk1"/>
                </a:solidFill>
                <a:latin typeface="Calibri"/>
                <a:ea typeface="Calibri"/>
                <a:cs typeface="Calibri"/>
                <a:sym typeface="Calibri"/>
              </a:defRPr>
            </a:lvl1pPr>
            <a:lvl2pPr marL="685800" marR="0" lvl="1" indent="-76200" algn="r" rtl="1">
              <a:lnSpc>
                <a:spcPct val="90000"/>
              </a:lnSpc>
              <a:spcBef>
                <a:spcPts val="500"/>
              </a:spcBef>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7" name="Shape 37"/>
          <p:cNvSpPr txBox="1">
            <a:spLocks noGrp="1"/>
          </p:cNvSpPr>
          <p:nvPr>
            <p:ph type="dt" idx="10"/>
          </p:nvPr>
        </p:nvSpPr>
        <p:spPr>
          <a:xfrm>
            <a:off x="628650" y="6356351"/>
            <a:ext cx="2057400"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38" name="Shape 38"/>
          <p:cNvSpPr txBox="1">
            <a:spLocks noGrp="1"/>
          </p:cNvSpPr>
          <p:nvPr>
            <p:ph type="ftr" idx="11"/>
          </p:nvPr>
        </p:nvSpPr>
        <p:spPr>
          <a:xfrm>
            <a:off x="3028950" y="6356351"/>
            <a:ext cx="3086099"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39" name="Shape 39"/>
          <p:cNvSpPr txBox="1">
            <a:spLocks noGrp="1"/>
          </p:cNvSpPr>
          <p:nvPr>
            <p:ph type="sldNum" idx="12"/>
          </p:nvPr>
        </p:nvSpPr>
        <p:spPr>
          <a:xfrm>
            <a:off x="6457950" y="6356351"/>
            <a:ext cx="2057400" cy="365125"/>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200" b="0" i="0" u="none" strike="noStrike" cap="none">
                <a:solidFill>
                  <a:srgbClr val="888888"/>
                </a:solidFill>
                <a:latin typeface="Calibri"/>
                <a:ea typeface="Calibri"/>
                <a:cs typeface="Calibri"/>
                <a:sym typeface="Calibri"/>
              </a:rPr>
              <a:t>‹#›</a:t>
            </a:fld>
            <a:endParaRPr lang="en-US" sz="12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השוואה">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629841" y="365127"/>
            <a:ext cx="7886700" cy="1325562"/>
          </a:xfrm>
          <a:prstGeom prst="rect">
            <a:avLst/>
          </a:prstGeom>
          <a:noFill/>
          <a:ln>
            <a:noFill/>
          </a:ln>
        </p:spPr>
        <p:txBody>
          <a:bodyPr lIns="91425" tIns="91425" rIns="91425" bIns="91425" anchor="ctr" anchorCtr="0"/>
          <a:lstStyle>
            <a:lvl1pPr marL="0" marR="0" lvl="0" indent="0" algn="l" rtl="1">
              <a:lnSpc>
                <a:spcPct val="90000"/>
              </a:lnSpc>
              <a:spcBef>
                <a:spcPts val="0"/>
              </a:spcBef>
              <a:buClr>
                <a:schemeClr val="dk1"/>
              </a:buClr>
              <a:buFont typeface="Calibri"/>
              <a:buNone/>
              <a:defRPr sz="4400" b="0" i="0" u="none" strike="noStrike" cap="none">
                <a:solidFill>
                  <a:schemeClr val="dk1"/>
                </a:solidFill>
                <a:latin typeface="Calibri"/>
                <a:ea typeface="Calibri"/>
                <a:cs typeface="Calibri"/>
                <a:sym typeface="Calibri"/>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42" name="Shape 42"/>
          <p:cNvSpPr txBox="1">
            <a:spLocks noGrp="1"/>
          </p:cNvSpPr>
          <p:nvPr>
            <p:ph type="body" idx="1"/>
          </p:nvPr>
        </p:nvSpPr>
        <p:spPr>
          <a:xfrm>
            <a:off x="629841" y="1681163"/>
            <a:ext cx="3868340" cy="823912"/>
          </a:xfrm>
          <a:prstGeom prst="rect">
            <a:avLst/>
          </a:prstGeom>
          <a:noFill/>
          <a:ln>
            <a:noFill/>
          </a:ln>
        </p:spPr>
        <p:txBody>
          <a:bodyPr lIns="91425" tIns="91425" rIns="91425" bIns="91425" anchor="b" anchorCtr="0"/>
          <a:lstStyle>
            <a:lvl1pPr marL="0" marR="0" lvl="0" indent="0" algn="r" rtl="1">
              <a:lnSpc>
                <a:spcPct val="90000"/>
              </a:lnSpc>
              <a:spcBef>
                <a:spcPts val="1000"/>
              </a:spcBef>
              <a:buClr>
                <a:schemeClr val="dk1"/>
              </a:buClr>
              <a:buFont typeface="Arial"/>
              <a:buNone/>
              <a:defRPr sz="2400" b="1" i="0" u="none" strike="noStrike" cap="none">
                <a:solidFill>
                  <a:schemeClr val="dk1"/>
                </a:solidFill>
                <a:latin typeface="Calibri"/>
                <a:ea typeface="Calibri"/>
                <a:cs typeface="Calibri"/>
                <a:sym typeface="Calibri"/>
              </a:defRPr>
            </a:lvl1pPr>
            <a:lvl2pPr marL="457200" marR="0" lvl="1" indent="0" algn="r" rtl="1">
              <a:lnSpc>
                <a:spcPct val="90000"/>
              </a:lnSpc>
              <a:spcBef>
                <a:spcPts val="500"/>
              </a:spcBef>
              <a:buClr>
                <a:schemeClr val="dk1"/>
              </a:buClr>
              <a:buFont typeface="Arial"/>
              <a:buNone/>
              <a:defRPr sz="2000" b="1" i="0" u="none" strike="noStrike" cap="none">
                <a:solidFill>
                  <a:schemeClr val="dk1"/>
                </a:solidFill>
                <a:latin typeface="Calibri"/>
                <a:ea typeface="Calibri"/>
                <a:cs typeface="Calibri"/>
                <a:sym typeface="Calibri"/>
              </a:defRPr>
            </a:lvl2pPr>
            <a:lvl3pPr marL="914400" marR="0" lvl="2" indent="0" algn="r" rtl="1">
              <a:lnSpc>
                <a:spcPct val="90000"/>
              </a:lnSpc>
              <a:spcBef>
                <a:spcPts val="500"/>
              </a:spcBef>
              <a:buClr>
                <a:schemeClr val="dk1"/>
              </a:buClr>
              <a:buFont typeface="Arial"/>
              <a:buNone/>
              <a:defRPr sz="1800" b="1" i="0" u="none" strike="noStrike" cap="none">
                <a:solidFill>
                  <a:schemeClr val="dk1"/>
                </a:solidFill>
                <a:latin typeface="Calibri"/>
                <a:ea typeface="Calibri"/>
                <a:cs typeface="Calibri"/>
                <a:sym typeface="Calibri"/>
              </a:defRPr>
            </a:lvl3pPr>
            <a:lvl4pPr marL="1371600" marR="0" lvl="3" indent="0" algn="r" rtl="1">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4pPr>
            <a:lvl5pPr marL="1828800" marR="0" lvl="4" indent="0" algn="r" rtl="1">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5pPr>
            <a:lvl6pPr marL="2286000" marR="0" lvl="5" indent="0" algn="r" rtl="1">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6pPr>
            <a:lvl7pPr marL="2743200" marR="0" lvl="6" indent="0" algn="r" rtl="1">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7pPr>
            <a:lvl8pPr marL="3200400" marR="0" lvl="7" indent="0" algn="r" rtl="1">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8pPr>
            <a:lvl9pPr marL="3657600" marR="0" lvl="8" indent="0" algn="r" rtl="1">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43" name="Shape 43"/>
          <p:cNvSpPr txBox="1">
            <a:spLocks noGrp="1"/>
          </p:cNvSpPr>
          <p:nvPr>
            <p:ph type="body" idx="2"/>
          </p:nvPr>
        </p:nvSpPr>
        <p:spPr>
          <a:xfrm>
            <a:off x="629841" y="2505075"/>
            <a:ext cx="3868340" cy="3684588"/>
          </a:xfrm>
          <a:prstGeom prst="rect">
            <a:avLst/>
          </a:prstGeom>
          <a:noFill/>
          <a:ln>
            <a:noFill/>
          </a:ln>
        </p:spPr>
        <p:txBody>
          <a:bodyPr lIns="91425" tIns="91425" rIns="91425" bIns="91425" anchor="t" anchorCtr="0"/>
          <a:lstStyle>
            <a:lvl1pPr marL="228600" marR="0" lvl="0" indent="-50800" algn="r" rtl="1">
              <a:lnSpc>
                <a:spcPct val="90000"/>
              </a:lnSpc>
              <a:spcBef>
                <a:spcPts val="1000"/>
              </a:spcBef>
              <a:buClr>
                <a:schemeClr val="dk1"/>
              </a:buClr>
              <a:buSzPct val="100000"/>
              <a:buFont typeface="Arial"/>
              <a:buChar char="•"/>
              <a:defRPr sz="2800" b="0" i="0" u="none" strike="noStrike" cap="none">
                <a:solidFill>
                  <a:schemeClr val="dk1"/>
                </a:solidFill>
                <a:latin typeface="Calibri"/>
                <a:ea typeface="Calibri"/>
                <a:cs typeface="Calibri"/>
                <a:sym typeface="Calibri"/>
              </a:defRPr>
            </a:lvl1pPr>
            <a:lvl2pPr marL="685800" marR="0" lvl="1" indent="-76200" algn="r" rtl="1">
              <a:lnSpc>
                <a:spcPct val="90000"/>
              </a:lnSpc>
              <a:spcBef>
                <a:spcPts val="500"/>
              </a:spcBef>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4" name="Shape 44"/>
          <p:cNvSpPr txBox="1">
            <a:spLocks noGrp="1"/>
          </p:cNvSpPr>
          <p:nvPr>
            <p:ph type="body" idx="3"/>
          </p:nvPr>
        </p:nvSpPr>
        <p:spPr>
          <a:xfrm>
            <a:off x="4629151" y="1681163"/>
            <a:ext cx="3887390" cy="823912"/>
          </a:xfrm>
          <a:prstGeom prst="rect">
            <a:avLst/>
          </a:prstGeom>
          <a:noFill/>
          <a:ln>
            <a:noFill/>
          </a:ln>
        </p:spPr>
        <p:txBody>
          <a:bodyPr lIns="91425" tIns="91425" rIns="91425" bIns="91425" anchor="b" anchorCtr="0"/>
          <a:lstStyle>
            <a:lvl1pPr marL="0" marR="0" lvl="0" indent="0" algn="r" rtl="1">
              <a:lnSpc>
                <a:spcPct val="90000"/>
              </a:lnSpc>
              <a:spcBef>
                <a:spcPts val="1000"/>
              </a:spcBef>
              <a:buClr>
                <a:schemeClr val="dk1"/>
              </a:buClr>
              <a:buFont typeface="Arial"/>
              <a:buNone/>
              <a:defRPr sz="2400" b="1" i="0" u="none" strike="noStrike" cap="none">
                <a:solidFill>
                  <a:schemeClr val="dk1"/>
                </a:solidFill>
                <a:latin typeface="Calibri"/>
                <a:ea typeface="Calibri"/>
                <a:cs typeface="Calibri"/>
                <a:sym typeface="Calibri"/>
              </a:defRPr>
            </a:lvl1pPr>
            <a:lvl2pPr marL="457200" marR="0" lvl="1" indent="0" algn="r" rtl="1">
              <a:lnSpc>
                <a:spcPct val="90000"/>
              </a:lnSpc>
              <a:spcBef>
                <a:spcPts val="500"/>
              </a:spcBef>
              <a:buClr>
                <a:schemeClr val="dk1"/>
              </a:buClr>
              <a:buFont typeface="Arial"/>
              <a:buNone/>
              <a:defRPr sz="2000" b="1" i="0" u="none" strike="noStrike" cap="none">
                <a:solidFill>
                  <a:schemeClr val="dk1"/>
                </a:solidFill>
                <a:latin typeface="Calibri"/>
                <a:ea typeface="Calibri"/>
                <a:cs typeface="Calibri"/>
                <a:sym typeface="Calibri"/>
              </a:defRPr>
            </a:lvl2pPr>
            <a:lvl3pPr marL="914400" marR="0" lvl="2" indent="0" algn="r" rtl="1">
              <a:lnSpc>
                <a:spcPct val="90000"/>
              </a:lnSpc>
              <a:spcBef>
                <a:spcPts val="500"/>
              </a:spcBef>
              <a:buClr>
                <a:schemeClr val="dk1"/>
              </a:buClr>
              <a:buFont typeface="Arial"/>
              <a:buNone/>
              <a:defRPr sz="1800" b="1" i="0" u="none" strike="noStrike" cap="none">
                <a:solidFill>
                  <a:schemeClr val="dk1"/>
                </a:solidFill>
                <a:latin typeface="Calibri"/>
                <a:ea typeface="Calibri"/>
                <a:cs typeface="Calibri"/>
                <a:sym typeface="Calibri"/>
              </a:defRPr>
            </a:lvl3pPr>
            <a:lvl4pPr marL="1371600" marR="0" lvl="3" indent="0" algn="r" rtl="1">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4pPr>
            <a:lvl5pPr marL="1828800" marR="0" lvl="4" indent="0" algn="r" rtl="1">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5pPr>
            <a:lvl6pPr marL="2286000" marR="0" lvl="5" indent="0" algn="r" rtl="1">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6pPr>
            <a:lvl7pPr marL="2743200" marR="0" lvl="6" indent="0" algn="r" rtl="1">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7pPr>
            <a:lvl8pPr marL="3200400" marR="0" lvl="7" indent="0" algn="r" rtl="1">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8pPr>
            <a:lvl9pPr marL="3657600" marR="0" lvl="8" indent="0" algn="r" rtl="1">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45" name="Shape 45"/>
          <p:cNvSpPr txBox="1">
            <a:spLocks noGrp="1"/>
          </p:cNvSpPr>
          <p:nvPr>
            <p:ph type="body" idx="4"/>
          </p:nvPr>
        </p:nvSpPr>
        <p:spPr>
          <a:xfrm>
            <a:off x="4629151" y="2505075"/>
            <a:ext cx="3887390" cy="3684588"/>
          </a:xfrm>
          <a:prstGeom prst="rect">
            <a:avLst/>
          </a:prstGeom>
          <a:noFill/>
          <a:ln>
            <a:noFill/>
          </a:ln>
        </p:spPr>
        <p:txBody>
          <a:bodyPr lIns="91425" tIns="91425" rIns="91425" bIns="91425" anchor="t" anchorCtr="0"/>
          <a:lstStyle>
            <a:lvl1pPr marL="228600" marR="0" lvl="0" indent="-50800" algn="r" rtl="1">
              <a:lnSpc>
                <a:spcPct val="90000"/>
              </a:lnSpc>
              <a:spcBef>
                <a:spcPts val="1000"/>
              </a:spcBef>
              <a:buClr>
                <a:schemeClr val="dk1"/>
              </a:buClr>
              <a:buSzPct val="100000"/>
              <a:buFont typeface="Arial"/>
              <a:buChar char="•"/>
              <a:defRPr sz="2800" b="0" i="0" u="none" strike="noStrike" cap="none">
                <a:solidFill>
                  <a:schemeClr val="dk1"/>
                </a:solidFill>
                <a:latin typeface="Calibri"/>
                <a:ea typeface="Calibri"/>
                <a:cs typeface="Calibri"/>
                <a:sym typeface="Calibri"/>
              </a:defRPr>
            </a:lvl1pPr>
            <a:lvl2pPr marL="685800" marR="0" lvl="1" indent="-76200" algn="r" rtl="1">
              <a:lnSpc>
                <a:spcPct val="90000"/>
              </a:lnSpc>
              <a:spcBef>
                <a:spcPts val="500"/>
              </a:spcBef>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6" name="Shape 46"/>
          <p:cNvSpPr txBox="1">
            <a:spLocks noGrp="1"/>
          </p:cNvSpPr>
          <p:nvPr>
            <p:ph type="dt" idx="10"/>
          </p:nvPr>
        </p:nvSpPr>
        <p:spPr>
          <a:xfrm>
            <a:off x="628650" y="6356351"/>
            <a:ext cx="2057400"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47" name="Shape 47"/>
          <p:cNvSpPr txBox="1">
            <a:spLocks noGrp="1"/>
          </p:cNvSpPr>
          <p:nvPr>
            <p:ph type="ftr" idx="11"/>
          </p:nvPr>
        </p:nvSpPr>
        <p:spPr>
          <a:xfrm>
            <a:off x="3028950" y="6356351"/>
            <a:ext cx="3086099"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48" name="Shape 48"/>
          <p:cNvSpPr txBox="1">
            <a:spLocks noGrp="1"/>
          </p:cNvSpPr>
          <p:nvPr>
            <p:ph type="sldNum" idx="12"/>
          </p:nvPr>
        </p:nvSpPr>
        <p:spPr>
          <a:xfrm>
            <a:off x="6457950" y="6356351"/>
            <a:ext cx="2057400" cy="365125"/>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200" b="0" i="0" u="none" strike="noStrike" cap="none">
                <a:solidFill>
                  <a:srgbClr val="888888"/>
                </a:solidFill>
                <a:latin typeface="Calibri"/>
                <a:ea typeface="Calibri"/>
                <a:cs typeface="Calibri"/>
                <a:sym typeface="Calibri"/>
              </a:rPr>
              <a:t>‹#›</a:t>
            </a:fld>
            <a:endParaRPr lang="en-US" sz="12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cSld name="כותרת בלבד">
    <p:spTree>
      <p:nvGrpSpPr>
        <p:cNvPr id="1" name="Shape 49"/>
        <p:cNvGrpSpPr/>
        <p:nvPr/>
      </p:nvGrpSpPr>
      <p:grpSpPr>
        <a:xfrm>
          <a:off x="0" y="0"/>
          <a:ext cx="0" cy="0"/>
          <a:chOff x="0" y="0"/>
          <a:chExt cx="0" cy="0"/>
        </a:xfrm>
      </p:grpSpPr>
      <p:sp>
        <p:nvSpPr>
          <p:cNvPr id="50" name="Shape 50"/>
          <p:cNvSpPr txBox="1">
            <a:spLocks noGrp="1"/>
          </p:cNvSpPr>
          <p:nvPr>
            <p:ph type="title"/>
          </p:nvPr>
        </p:nvSpPr>
        <p:spPr>
          <a:xfrm>
            <a:off x="628650" y="365127"/>
            <a:ext cx="7886700" cy="1325562"/>
          </a:xfrm>
          <a:prstGeom prst="rect">
            <a:avLst/>
          </a:prstGeom>
          <a:noFill/>
          <a:ln>
            <a:noFill/>
          </a:ln>
        </p:spPr>
        <p:txBody>
          <a:bodyPr lIns="91425" tIns="91425" rIns="91425" bIns="91425" anchor="ctr" anchorCtr="0"/>
          <a:lstStyle>
            <a:lvl1pPr marL="0" marR="0" lvl="0" indent="0" algn="l" rtl="1">
              <a:lnSpc>
                <a:spcPct val="90000"/>
              </a:lnSpc>
              <a:spcBef>
                <a:spcPts val="0"/>
              </a:spcBef>
              <a:buClr>
                <a:schemeClr val="dk1"/>
              </a:buClr>
              <a:buFont typeface="Calibri"/>
              <a:buNone/>
              <a:defRPr sz="4400" b="0" i="0" u="none" strike="noStrike" cap="none">
                <a:solidFill>
                  <a:schemeClr val="dk1"/>
                </a:solidFill>
                <a:latin typeface="Calibri"/>
                <a:ea typeface="Calibri"/>
                <a:cs typeface="Calibri"/>
                <a:sym typeface="Calibri"/>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51" name="Shape 51"/>
          <p:cNvSpPr txBox="1">
            <a:spLocks noGrp="1"/>
          </p:cNvSpPr>
          <p:nvPr>
            <p:ph type="dt" idx="10"/>
          </p:nvPr>
        </p:nvSpPr>
        <p:spPr>
          <a:xfrm>
            <a:off x="628650" y="6356351"/>
            <a:ext cx="2057400"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52" name="Shape 52"/>
          <p:cNvSpPr txBox="1">
            <a:spLocks noGrp="1"/>
          </p:cNvSpPr>
          <p:nvPr>
            <p:ph type="ftr" idx="11"/>
          </p:nvPr>
        </p:nvSpPr>
        <p:spPr>
          <a:xfrm>
            <a:off x="3028950" y="6356351"/>
            <a:ext cx="3086099"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53" name="Shape 53"/>
          <p:cNvSpPr txBox="1">
            <a:spLocks noGrp="1"/>
          </p:cNvSpPr>
          <p:nvPr>
            <p:ph type="sldNum" idx="12"/>
          </p:nvPr>
        </p:nvSpPr>
        <p:spPr>
          <a:xfrm>
            <a:off x="6457950" y="6356351"/>
            <a:ext cx="2057400" cy="365125"/>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200" b="0" i="0" u="none" strike="noStrike" cap="none">
                <a:solidFill>
                  <a:srgbClr val="888888"/>
                </a:solidFill>
                <a:latin typeface="Calibri"/>
                <a:ea typeface="Calibri"/>
                <a:cs typeface="Calibri"/>
                <a:sym typeface="Calibri"/>
              </a:rPr>
              <a:t>‹#›</a:t>
            </a:fld>
            <a:endParaRPr lang="en-US" sz="12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ריק">
    <p:spTree>
      <p:nvGrpSpPr>
        <p:cNvPr id="1" name="Shape 54"/>
        <p:cNvGrpSpPr/>
        <p:nvPr/>
      </p:nvGrpSpPr>
      <p:grpSpPr>
        <a:xfrm>
          <a:off x="0" y="0"/>
          <a:ext cx="0" cy="0"/>
          <a:chOff x="0" y="0"/>
          <a:chExt cx="0" cy="0"/>
        </a:xfrm>
      </p:grpSpPr>
      <p:sp>
        <p:nvSpPr>
          <p:cNvPr id="55" name="Shape 55"/>
          <p:cNvSpPr txBox="1">
            <a:spLocks noGrp="1"/>
          </p:cNvSpPr>
          <p:nvPr>
            <p:ph type="dt" idx="10"/>
          </p:nvPr>
        </p:nvSpPr>
        <p:spPr>
          <a:xfrm>
            <a:off x="628650" y="6356351"/>
            <a:ext cx="2057400"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56" name="Shape 56"/>
          <p:cNvSpPr txBox="1">
            <a:spLocks noGrp="1"/>
          </p:cNvSpPr>
          <p:nvPr>
            <p:ph type="ftr" idx="11"/>
          </p:nvPr>
        </p:nvSpPr>
        <p:spPr>
          <a:xfrm>
            <a:off x="3028950" y="6356351"/>
            <a:ext cx="3086099"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57" name="Shape 57"/>
          <p:cNvSpPr txBox="1">
            <a:spLocks noGrp="1"/>
          </p:cNvSpPr>
          <p:nvPr>
            <p:ph type="sldNum" idx="12"/>
          </p:nvPr>
        </p:nvSpPr>
        <p:spPr>
          <a:xfrm>
            <a:off x="6457950" y="6356351"/>
            <a:ext cx="2057400" cy="365125"/>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200" b="0" i="0" u="none" strike="noStrike" cap="none">
                <a:solidFill>
                  <a:srgbClr val="888888"/>
                </a:solidFill>
                <a:latin typeface="Calibri"/>
                <a:ea typeface="Calibri"/>
                <a:cs typeface="Calibri"/>
                <a:sym typeface="Calibri"/>
              </a:rPr>
              <a:t>‹#›</a:t>
            </a:fld>
            <a:endParaRPr lang="en-US" sz="12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תוכן עם כיתוב">
    <p:spTree>
      <p:nvGrpSpPr>
        <p:cNvPr id="1" name="Shape 58"/>
        <p:cNvGrpSpPr/>
        <p:nvPr/>
      </p:nvGrpSpPr>
      <p:grpSpPr>
        <a:xfrm>
          <a:off x="0" y="0"/>
          <a:ext cx="0" cy="0"/>
          <a:chOff x="0" y="0"/>
          <a:chExt cx="0" cy="0"/>
        </a:xfrm>
      </p:grpSpPr>
      <p:sp>
        <p:nvSpPr>
          <p:cNvPr id="59" name="Shape 59"/>
          <p:cNvSpPr txBox="1">
            <a:spLocks noGrp="1"/>
          </p:cNvSpPr>
          <p:nvPr>
            <p:ph type="title"/>
          </p:nvPr>
        </p:nvSpPr>
        <p:spPr>
          <a:xfrm>
            <a:off x="629841" y="457200"/>
            <a:ext cx="2949178" cy="1600199"/>
          </a:xfrm>
          <a:prstGeom prst="rect">
            <a:avLst/>
          </a:prstGeom>
          <a:noFill/>
          <a:ln>
            <a:noFill/>
          </a:ln>
        </p:spPr>
        <p:txBody>
          <a:bodyPr lIns="91425" tIns="91425" rIns="91425" bIns="91425" anchor="b" anchorCtr="0"/>
          <a:lstStyle>
            <a:lvl1pPr marL="0" marR="0" lvl="0" indent="0" algn="l" rtl="1">
              <a:lnSpc>
                <a:spcPct val="90000"/>
              </a:lnSpc>
              <a:spcBef>
                <a:spcPts val="0"/>
              </a:spcBef>
              <a:buClr>
                <a:schemeClr val="dk1"/>
              </a:buClr>
              <a:buFont typeface="Calibri"/>
              <a:buNone/>
              <a:defRPr sz="3200" b="0" i="0" u="none" strike="noStrike" cap="none">
                <a:solidFill>
                  <a:schemeClr val="dk1"/>
                </a:solidFill>
                <a:latin typeface="Calibri"/>
                <a:ea typeface="Calibri"/>
                <a:cs typeface="Calibri"/>
                <a:sym typeface="Calibri"/>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60" name="Shape 60"/>
          <p:cNvSpPr txBox="1">
            <a:spLocks noGrp="1"/>
          </p:cNvSpPr>
          <p:nvPr>
            <p:ph type="body" idx="1"/>
          </p:nvPr>
        </p:nvSpPr>
        <p:spPr>
          <a:xfrm>
            <a:off x="3887391" y="987428"/>
            <a:ext cx="4629150" cy="4873624"/>
          </a:xfrm>
          <a:prstGeom prst="rect">
            <a:avLst/>
          </a:prstGeom>
          <a:noFill/>
          <a:ln>
            <a:noFill/>
          </a:ln>
        </p:spPr>
        <p:txBody>
          <a:bodyPr lIns="91425" tIns="91425" rIns="91425" bIns="91425" anchor="t" anchorCtr="0"/>
          <a:lstStyle>
            <a:lvl1pPr marL="228600" marR="0" lvl="0" indent="-25400" algn="r" rtl="1">
              <a:lnSpc>
                <a:spcPct val="90000"/>
              </a:lnSpc>
              <a:spcBef>
                <a:spcPts val="1000"/>
              </a:spcBef>
              <a:buClr>
                <a:schemeClr val="dk1"/>
              </a:buClr>
              <a:buSzPct val="100000"/>
              <a:buFont typeface="Arial"/>
              <a:buChar char="•"/>
              <a:defRPr sz="3200" b="0" i="0" u="none" strike="noStrike" cap="none">
                <a:solidFill>
                  <a:schemeClr val="dk1"/>
                </a:solidFill>
                <a:latin typeface="Calibri"/>
                <a:ea typeface="Calibri"/>
                <a:cs typeface="Calibri"/>
                <a:sym typeface="Calibri"/>
              </a:defRPr>
            </a:lvl1pPr>
            <a:lvl2pPr marL="685800" marR="0" lvl="1" indent="-50800" algn="r" rtl="1">
              <a:lnSpc>
                <a:spcPct val="90000"/>
              </a:lnSpc>
              <a:spcBef>
                <a:spcPts val="500"/>
              </a:spcBef>
              <a:buClr>
                <a:schemeClr val="dk1"/>
              </a:buClr>
              <a:buSzPct val="100000"/>
              <a:buFont typeface="Arial"/>
              <a:buChar char="•"/>
              <a:defRPr sz="2800" b="0" i="0" u="none" strike="noStrike" cap="none">
                <a:solidFill>
                  <a:schemeClr val="dk1"/>
                </a:solidFill>
                <a:latin typeface="Calibri"/>
                <a:ea typeface="Calibri"/>
                <a:cs typeface="Calibri"/>
                <a:sym typeface="Calibri"/>
              </a:defRPr>
            </a:lvl2pPr>
            <a:lvl3pPr marL="1143000" marR="0" lvl="2" indent="-76200" algn="r" rtl="1">
              <a:lnSpc>
                <a:spcPct val="90000"/>
              </a:lnSpc>
              <a:spcBef>
                <a:spcPts val="500"/>
              </a:spcBef>
              <a:buClr>
                <a:schemeClr val="dk1"/>
              </a:buClr>
              <a:buSzPct val="100000"/>
              <a:buFont typeface="Arial"/>
              <a:buChar char="•"/>
              <a:defRPr sz="2400" b="0" i="0" u="none" strike="noStrike" cap="none">
                <a:solidFill>
                  <a:schemeClr val="dk1"/>
                </a:solidFill>
                <a:latin typeface="Calibri"/>
                <a:ea typeface="Calibri"/>
                <a:cs typeface="Calibri"/>
                <a:sym typeface="Calibri"/>
              </a:defRPr>
            </a:lvl3pPr>
            <a:lvl4pPr marL="1600200" marR="0" lvl="3"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4pPr>
            <a:lvl5pPr marL="2057400" marR="0" lvl="4"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5pPr>
            <a:lvl6pPr marL="2514600" marR="0" lvl="5"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1" name="Shape 61"/>
          <p:cNvSpPr txBox="1">
            <a:spLocks noGrp="1"/>
          </p:cNvSpPr>
          <p:nvPr>
            <p:ph type="body" idx="2"/>
          </p:nvPr>
        </p:nvSpPr>
        <p:spPr>
          <a:xfrm>
            <a:off x="629841" y="2057400"/>
            <a:ext cx="2949178" cy="3811588"/>
          </a:xfrm>
          <a:prstGeom prst="rect">
            <a:avLst/>
          </a:prstGeom>
          <a:noFill/>
          <a:ln>
            <a:noFill/>
          </a:ln>
        </p:spPr>
        <p:txBody>
          <a:bodyPr lIns="91425" tIns="91425" rIns="91425" bIns="91425" anchor="t" anchorCtr="0"/>
          <a:lstStyle>
            <a:lvl1pPr marL="0" marR="0" lvl="0" indent="0" algn="r" rtl="1">
              <a:lnSpc>
                <a:spcPct val="90000"/>
              </a:lnSpc>
              <a:spcBef>
                <a:spcPts val="1000"/>
              </a:spcBef>
              <a:buClr>
                <a:schemeClr val="dk1"/>
              </a:buClr>
              <a:buFont typeface="Arial"/>
              <a:buNone/>
              <a:defRPr sz="1600" b="0" i="0" u="none" strike="noStrike" cap="none">
                <a:solidFill>
                  <a:schemeClr val="dk1"/>
                </a:solidFill>
                <a:latin typeface="Calibri"/>
                <a:ea typeface="Calibri"/>
                <a:cs typeface="Calibri"/>
                <a:sym typeface="Calibri"/>
              </a:defRPr>
            </a:lvl1pPr>
            <a:lvl2pPr marL="457200" marR="0" lvl="1" indent="0" algn="r" rtl="1">
              <a:lnSpc>
                <a:spcPct val="90000"/>
              </a:lnSpc>
              <a:spcBef>
                <a:spcPts val="500"/>
              </a:spcBef>
              <a:buClr>
                <a:schemeClr val="dk1"/>
              </a:buClr>
              <a:buFont typeface="Arial"/>
              <a:buNone/>
              <a:defRPr sz="1400" b="0" i="0" u="none" strike="noStrike" cap="none">
                <a:solidFill>
                  <a:schemeClr val="dk1"/>
                </a:solidFill>
                <a:latin typeface="Calibri"/>
                <a:ea typeface="Calibri"/>
                <a:cs typeface="Calibri"/>
                <a:sym typeface="Calibri"/>
              </a:defRPr>
            </a:lvl2pPr>
            <a:lvl3pPr marL="914400" marR="0" lvl="2" indent="0" algn="r" rtl="1">
              <a:lnSpc>
                <a:spcPct val="90000"/>
              </a:lnSpc>
              <a:spcBef>
                <a:spcPts val="500"/>
              </a:spcBef>
              <a:buClr>
                <a:schemeClr val="dk1"/>
              </a:buClr>
              <a:buFont typeface="Arial"/>
              <a:buNone/>
              <a:defRPr sz="1200" b="0" i="0" u="none" strike="noStrike" cap="none">
                <a:solidFill>
                  <a:schemeClr val="dk1"/>
                </a:solidFill>
                <a:latin typeface="Calibri"/>
                <a:ea typeface="Calibri"/>
                <a:cs typeface="Calibri"/>
                <a:sym typeface="Calibri"/>
              </a:defRPr>
            </a:lvl3pPr>
            <a:lvl4pPr marL="1371600" marR="0" lvl="3" indent="0" algn="r" rtl="1">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4pPr>
            <a:lvl5pPr marL="1828800" marR="0" lvl="4" indent="0" algn="r" rtl="1">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5pPr>
            <a:lvl6pPr marL="2286000" marR="0" lvl="5" indent="0" algn="r" rtl="1">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6pPr>
            <a:lvl7pPr marL="2743200" marR="0" lvl="6" indent="0" algn="r" rtl="1">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7pPr>
            <a:lvl8pPr marL="3200400" marR="0" lvl="7" indent="0" algn="r" rtl="1">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8pPr>
            <a:lvl9pPr marL="3657600" marR="0" lvl="8" indent="0" algn="r" rtl="1">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62" name="Shape 62"/>
          <p:cNvSpPr txBox="1">
            <a:spLocks noGrp="1"/>
          </p:cNvSpPr>
          <p:nvPr>
            <p:ph type="dt" idx="10"/>
          </p:nvPr>
        </p:nvSpPr>
        <p:spPr>
          <a:xfrm>
            <a:off x="628650" y="6356351"/>
            <a:ext cx="2057400"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63" name="Shape 63"/>
          <p:cNvSpPr txBox="1">
            <a:spLocks noGrp="1"/>
          </p:cNvSpPr>
          <p:nvPr>
            <p:ph type="ftr" idx="11"/>
          </p:nvPr>
        </p:nvSpPr>
        <p:spPr>
          <a:xfrm>
            <a:off x="3028950" y="6356351"/>
            <a:ext cx="3086099"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64" name="Shape 64"/>
          <p:cNvSpPr txBox="1">
            <a:spLocks noGrp="1"/>
          </p:cNvSpPr>
          <p:nvPr>
            <p:ph type="sldNum" idx="12"/>
          </p:nvPr>
        </p:nvSpPr>
        <p:spPr>
          <a:xfrm>
            <a:off x="6457950" y="6356351"/>
            <a:ext cx="2057400" cy="365125"/>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200" b="0" i="0" u="none" strike="noStrike" cap="none">
                <a:solidFill>
                  <a:srgbClr val="888888"/>
                </a:solidFill>
                <a:latin typeface="Calibri"/>
                <a:ea typeface="Calibri"/>
                <a:cs typeface="Calibri"/>
                <a:sym typeface="Calibri"/>
              </a:rPr>
              <a:t>‹#›</a:t>
            </a:fld>
            <a:endParaRPr lang="en-US" sz="12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תמונה עם כיתוב">
    <p:spTree>
      <p:nvGrpSpPr>
        <p:cNvPr id="1" name="Shape 65"/>
        <p:cNvGrpSpPr/>
        <p:nvPr/>
      </p:nvGrpSpPr>
      <p:grpSpPr>
        <a:xfrm>
          <a:off x="0" y="0"/>
          <a:ext cx="0" cy="0"/>
          <a:chOff x="0" y="0"/>
          <a:chExt cx="0" cy="0"/>
        </a:xfrm>
      </p:grpSpPr>
      <p:sp>
        <p:nvSpPr>
          <p:cNvPr id="66" name="Shape 66"/>
          <p:cNvSpPr txBox="1">
            <a:spLocks noGrp="1"/>
          </p:cNvSpPr>
          <p:nvPr>
            <p:ph type="title"/>
          </p:nvPr>
        </p:nvSpPr>
        <p:spPr>
          <a:xfrm>
            <a:off x="629841" y="457200"/>
            <a:ext cx="2949178" cy="1600199"/>
          </a:xfrm>
          <a:prstGeom prst="rect">
            <a:avLst/>
          </a:prstGeom>
          <a:noFill/>
          <a:ln>
            <a:noFill/>
          </a:ln>
        </p:spPr>
        <p:txBody>
          <a:bodyPr lIns="91425" tIns="91425" rIns="91425" bIns="91425" anchor="b" anchorCtr="0"/>
          <a:lstStyle>
            <a:lvl1pPr marL="0" marR="0" lvl="0" indent="0" algn="l" rtl="1">
              <a:lnSpc>
                <a:spcPct val="90000"/>
              </a:lnSpc>
              <a:spcBef>
                <a:spcPts val="0"/>
              </a:spcBef>
              <a:buClr>
                <a:schemeClr val="dk1"/>
              </a:buClr>
              <a:buFont typeface="Calibri"/>
              <a:buNone/>
              <a:defRPr sz="3200" b="0" i="0" u="none" strike="noStrike" cap="none">
                <a:solidFill>
                  <a:schemeClr val="dk1"/>
                </a:solidFill>
                <a:latin typeface="Calibri"/>
                <a:ea typeface="Calibri"/>
                <a:cs typeface="Calibri"/>
                <a:sym typeface="Calibri"/>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67" name="Shape 67"/>
          <p:cNvSpPr>
            <a:spLocks noGrp="1"/>
          </p:cNvSpPr>
          <p:nvPr>
            <p:ph type="pic" idx="2"/>
          </p:nvPr>
        </p:nvSpPr>
        <p:spPr>
          <a:xfrm>
            <a:off x="3887391" y="987428"/>
            <a:ext cx="4629150" cy="4873624"/>
          </a:xfrm>
          <a:prstGeom prst="rect">
            <a:avLst/>
          </a:prstGeom>
          <a:noFill/>
          <a:ln>
            <a:noFill/>
          </a:ln>
        </p:spPr>
        <p:txBody>
          <a:bodyPr lIns="91425" tIns="91425" rIns="91425" bIns="91425" anchor="t" anchorCtr="0"/>
          <a:lstStyle>
            <a:lvl1pPr marL="0" marR="0" lvl="0" indent="0" algn="r" rtl="1">
              <a:lnSpc>
                <a:spcPct val="90000"/>
              </a:lnSpc>
              <a:spcBef>
                <a:spcPts val="1000"/>
              </a:spcBef>
              <a:buClr>
                <a:schemeClr val="dk1"/>
              </a:buClr>
              <a:buFont typeface="Arial"/>
              <a:buNone/>
              <a:defRPr sz="3200" b="0" i="0" u="none" strike="noStrike" cap="none">
                <a:solidFill>
                  <a:schemeClr val="dk1"/>
                </a:solidFill>
                <a:latin typeface="Calibri"/>
                <a:ea typeface="Calibri"/>
                <a:cs typeface="Calibri"/>
                <a:sym typeface="Calibri"/>
              </a:defRPr>
            </a:lvl1pPr>
            <a:lvl2pPr marL="457200" marR="0" lvl="1" indent="0" algn="r" rtl="1">
              <a:lnSpc>
                <a:spcPct val="90000"/>
              </a:lnSpc>
              <a:spcBef>
                <a:spcPts val="500"/>
              </a:spcBef>
              <a:buClr>
                <a:schemeClr val="dk1"/>
              </a:buClr>
              <a:buFont typeface="Arial"/>
              <a:buNone/>
              <a:defRPr sz="2800" b="0" i="0" u="none" strike="noStrike" cap="none">
                <a:solidFill>
                  <a:schemeClr val="dk1"/>
                </a:solidFill>
                <a:latin typeface="Calibri"/>
                <a:ea typeface="Calibri"/>
                <a:cs typeface="Calibri"/>
                <a:sym typeface="Calibri"/>
              </a:defRPr>
            </a:lvl2pPr>
            <a:lvl3pPr marL="914400" marR="0" lvl="2" indent="0" algn="r" rtl="1">
              <a:lnSpc>
                <a:spcPct val="90000"/>
              </a:lnSpc>
              <a:spcBef>
                <a:spcPts val="500"/>
              </a:spcBef>
              <a:buClr>
                <a:schemeClr val="dk1"/>
              </a:buClr>
              <a:buFont typeface="Arial"/>
              <a:buNone/>
              <a:defRPr sz="2400" b="0" i="0" u="none" strike="noStrike" cap="none">
                <a:solidFill>
                  <a:schemeClr val="dk1"/>
                </a:solidFill>
                <a:latin typeface="Calibri"/>
                <a:ea typeface="Calibri"/>
                <a:cs typeface="Calibri"/>
                <a:sym typeface="Calibri"/>
              </a:defRPr>
            </a:lvl3pPr>
            <a:lvl4pPr marL="1371600" marR="0" lvl="3" indent="0" algn="r" rtl="1">
              <a:lnSpc>
                <a:spcPct val="90000"/>
              </a:lnSpc>
              <a:spcBef>
                <a:spcPts val="500"/>
              </a:spcBef>
              <a:buClr>
                <a:schemeClr val="dk1"/>
              </a:buClr>
              <a:buFont typeface="Arial"/>
              <a:buNone/>
              <a:defRPr sz="2000" b="0" i="0" u="none" strike="noStrike" cap="none">
                <a:solidFill>
                  <a:schemeClr val="dk1"/>
                </a:solidFill>
                <a:latin typeface="Calibri"/>
                <a:ea typeface="Calibri"/>
                <a:cs typeface="Calibri"/>
                <a:sym typeface="Calibri"/>
              </a:defRPr>
            </a:lvl4pPr>
            <a:lvl5pPr marL="1828800" marR="0" lvl="4" indent="0" algn="r" rtl="1">
              <a:lnSpc>
                <a:spcPct val="90000"/>
              </a:lnSpc>
              <a:spcBef>
                <a:spcPts val="500"/>
              </a:spcBef>
              <a:buClr>
                <a:schemeClr val="dk1"/>
              </a:buClr>
              <a:buFont typeface="Arial"/>
              <a:buNone/>
              <a:defRPr sz="2000" b="0" i="0" u="none" strike="noStrike" cap="none">
                <a:solidFill>
                  <a:schemeClr val="dk1"/>
                </a:solidFill>
                <a:latin typeface="Calibri"/>
                <a:ea typeface="Calibri"/>
                <a:cs typeface="Calibri"/>
                <a:sym typeface="Calibri"/>
              </a:defRPr>
            </a:lvl5pPr>
            <a:lvl6pPr marL="2286000" marR="0" lvl="5" indent="0" algn="r" rtl="1">
              <a:lnSpc>
                <a:spcPct val="90000"/>
              </a:lnSpc>
              <a:spcBef>
                <a:spcPts val="5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r" rtl="1">
              <a:lnSpc>
                <a:spcPct val="90000"/>
              </a:lnSpc>
              <a:spcBef>
                <a:spcPts val="5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r" rtl="1">
              <a:lnSpc>
                <a:spcPct val="90000"/>
              </a:lnSpc>
              <a:spcBef>
                <a:spcPts val="5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r" rtl="1">
              <a:lnSpc>
                <a:spcPct val="90000"/>
              </a:lnSpc>
              <a:spcBef>
                <a:spcPts val="5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Shape 68"/>
          <p:cNvSpPr txBox="1">
            <a:spLocks noGrp="1"/>
          </p:cNvSpPr>
          <p:nvPr>
            <p:ph type="body" idx="1"/>
          </p:nvPr>
        </p:nvSpPr>
        <p:spPr>
          <a:xfrm>
            <a:off x="629841" y="2057400"/>
            <a:ext cx="2949178" cy="3811588"/>
          </a:xfrm>
          <a:prstGeom prst="rect">
            <a:avLst/>
          </a:prstGeom>
          <a:noFill/>
          <a:ln>
            <a:noFill/>
          </a:ln>
        </p:spPr>
        <p:txBody>
          <a:bodyPr lIns="91425" tIns="91425" rIns="91425" bIns="91425" anchor="t" anchorCtr="0"/>
          <a:lstStyle>
            <a:lvl1pPr marL="0" marR="0" lvl="0" indent="0" algn="r" rtl="1">
              <a:lnSpc>
                <a:spcPct val="90000"/>
              </a:lnSpc>
              <a:spcBef>
                <a:spcPts val="1000"/>
              </a:spcBef>
              <a:buClr>
                <a:schemeClr val="dk1"/>
              </a:buClr>
              <a:buFont typeface="Arial"/>
              <a:buNone/>
              <a:defRPr sz="1600" b="0" i="0" u="none" strike="noStrike" cap="none">
                <a:solidFill>
                  <a:schemeClr val="dk1"/>
                </a:solidFill>
                <a:latin typeface="Calibri"/>
                <a:ea typeface="Calibri"/>
                <a:cs typeface="Calibri"/>
                <a:sym typeface="Calibri"/>
              </a:defRPr>
            </a:lvl1pPr>
            <a:lvl2pPr marL="457200" marR="0" lvl="1" indent="0" algn="r" rtl="1">
              <a:lnSpc>
                <a:spcPct val="90000"/>
              </a:lnSpc>
              <a:spcBef>
                <a:spcPts val="500"/>
              </a:spcBef>
              <a:buClr>
                <a:schemeClr val="dk1"/>
              </a:buClr>
              <a:buFont typeface="Arial"/>
              <a:buNone/>
              <a:defRPr sz="1400" b="0" i="0" u="none" strike="noStrike" cap="none">
                <a:solidFill>
                  <a:schemeClr val="dk1"/>
                </a:solidFill>
                <a:latin typeface="Calibri"/>
                <a:ea typeface="Calibri"/>
                <a:cs typeface="Calibri"/>
                <a:sym typeface="Calibri"/>
              </a:defRPr>
            </a:lvl2pPr>
            <a:lvl3pPr marL="914400" marR="0" lvl="2" indent="0" algn="r" rtl="1">
              <a:lnSpc>
                <a:spcPct val="90000"/>
              </a:lnSpc>
              <a:spcBef>
                <a:spcPts val="500"/>
              </a:spcBef>
              <a:buClr>
                <a:schemeClr val="dk1"/>
              </a:buClr>
              <a:buFont typeface="Arial"/>
              <a:buNone/>
              <a:defRPr sz="1200" b="0" i="0" u="none" strike="noStrike" cap="none">
                <a:solidFill>
                  <a:schemeClr val="dk1"/>
                </a:solidFill>
                <a:latin typeface="Calibri"/>
                <a:ea typeface="Calibri"/>
                <a:cs typeface="Calibri"/>
                <a:sym typeface="Calibri"/>
              </a:defRPr>
            </a:lvl3pPr>
            <a:lvl4pPr marL="1371600" marR="0" lvl="3" indent="0" algn="r" rtl="1">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4pPr>
            <a:lvl5pPr marL="1828800" marR="0" lvl="4" indent="0" algn="r" rtl="1">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5pPr>
            <a:lvl6pPr marL="2286000" marR="0" lvl="5" indent="0" algn="r" rtl="1">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6pPr>
            <a:lvl7pPr marL="2743200" marR="0" lvl="6" indent="0" algn="r" rtl="1">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7pPr>
            <a:lvl8pPr marL="3200400" marR="0" lvl="7" indent="0" algn="r" rtl="1">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8pPr>
            <a:lvl9pPr marL="3657600" marR="0" lvl="8" indent="0" algn="r" rtl="1">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69" name="Shape 69"/>
          <p:cNvSpPr txBox="1">
            <a:spLocks noGrp="1"/>
          </p:cNvSpPr>
          <p:nvPr>
            <p:ph type="dt" idx="10"/>
          </p:nvPr>
        </p:nvSpPr>
        <p:spPr>
          <a:xfrm>
            <a:off x="628650" y="6356351"/>
            <a:ext cx="2057400"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70" name="Shape 70"/>
          <p:cNvSpPr txBox="1">
            <a:spLocks noGrp="1"/>
          </p:cNvSpPr>
          <p:nvPr>
            <p:ph type="ftr" idx="11"/>
          </p:nvPr>
        </p:nvSpPr>
        <p:spPr>
          <a:xfrm>
            <a:off x="3028950" y="6356351"/>
            <a:ext cx="3086099"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71" name="Shape 71"/>
          <p:cNvSpPr txBox="1">
            <a:spLocks noGrp="1"/>
          </p:cNvSpPr>
          <p:nvPr>
            <p:ph type="sldNum" idx="12"/>
          </p:nvPr>
        </p:nvSpPr>
        <p:spPr>
          <a:xfrm>
            <a:off x="6457950" y="6356351"/>
            <a:ext cx="2057400" cy="365125"/>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200" b="0" i="0" u="none" strike="noStrike" cap="none">
                <a:solidFill>
                  <a:srgbClr val="888888"/>
                </a:solidFill>
                <a:latin typeface="Calibri"/>
                <a:ea typeface="Calibri"/>
                <a:cs typeface="Calibri"/>
                <a:sym typeface="Calibri"/>
              </a:rPr>
              <a:t>‹#›</a:t>
            </a:fld>
            <a:endParaRPr lang="en-US" sz="12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כותרת וטקסט אנכי">
    <p:spTree>
      <p:nvGrpSpPr>
        <p:cNvPr id="1" name="Shape 72"/>
        <p:cNvGrpSpPr/>
        <p:nvPr/>
      </p:nvGrpSpPr>
      <p:grpSpPr>
        <a:xfrm>
          <a:off x="0" y="0"/>
          <a:ext cx="0" cy="0"/>
          <a:chOff x="0" y="0"/>
          <a:chExt cx="0" cy="0"/>
        </a:xfrm>
      </p:grpSpPr>
      <p:sp>
        <p:nvSpPr>
          <p:cNvPr id="73" name="Shape 73"/>
          <p:cNvSpPr txBox="1">
            <a:spLocks noGrp="1"/>
          </p:cNvSpPr>
          <p:nvPr>
            <p:ph type="title"/>
          </p:nvPr>
        </p:nvSpPr>
        <p:spPr>
          <a:xfrm>
            <a:off x="628650" y="365127"/>
            <a:ext cx="7886700" cy="1325562"/>
          </a:xfrm>
          <a:prstGeom prst="rect">
            <a:avLst/>
          </a:prstGeom>
          <a:noFill/>
          <a:ln>
            <a:noFill/>
          </a:ln>
        </p:spPr>
        <p:txBody>
          <a:bodyPr lIns="91425" tIns="91425" rIns="91425" bIns="91425" anchor="ctr" anchorCtr="0"/>
          <a:lstStyle>
            <a:lvl1pPr marL="0" marR="0" lvl="0" indent="0" algn="l" rtl="1">
              <a:lnSpc>
                <a:spcPct val="90000"/>
              </a:lnSpc>
              <a:spcBef>
                <a:spcPts val="0"/>
              </a:spcBef>
              <a:buClr>
                <a:schemeClr val="dk1"/>
              </a:buClr>
              <a:buFont typeface="Calibri"/>
              <a:buNone/>
              <a:defRPr sz="4400" b="0" i="0" u="none" strike="noStrike" cap="none">
                <a:solidFill>
                  <a:schemeClr val="dk1"/>
                </a:solidFill>
                <a:latin typeface="Calibri"/>
                <a:ea typeface="Calibri"/>
                <a:cs typeface="Calibri"/>
                <a:sym typeface="Calibri"/>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74" name="Shape 74"/>
          <p:cNvSpPr txBox="1">
            <a:spLocks noGrp="1"/>
          </p:cNvSpPr>
          <p:nvPr>
            <p:ph type="body" idx="1"/>
          </p:nvPr>
        </p:nvSpPr>
        <p:spPr>
          <a:xfrm rot="5400000">
            <a:off x="2396330" y="57944"/>
            <a:ext cx="4351339" cy="7886700"/>
          </a:xfrm>
          <a:prstGeom prst="rect">
            <a:avLst/>
          </a:prstGeom>
          <a:noFill/>
          <a:ln>
            <a:noFill/>
          </a:ln>
        </p:spPr>
        <p:txBody>
          <a:bodyPr lIns="91425" tIns="91425" rIns="91425" bIns="91425" anchor="t" anchorCtr="0"/>
          <a:lstStyle>
            <a:lvl1pPr marL="228600" marR="0" lvl="0" indent="-50800" algn="r" rtl="1">
              <a:lnSpc>
                <a:spcPct val="90000"/>
              </a:lnSpc>
              <a:spcBef>
                <a:spcPts val="1000"/>
              </a:spcBef>
              <a:buClr>
                <a:schemeClr val="dk1"/>
              </a:buClr>
              <a:buSzPct val="100000"/>
              <a:buFont typeface="Arial"/>
              <a:buChar char="•"/>
              <a:defRPr sz="2800" b="0" i="0" u="none" strike="noStrike" cap="none">
                <a:solidFill>
                  <a:schemeClr val="dk1"/>
                </a:solidFill>
                <a:latin typeface="Calibri"/>
                <a:ea typeface="Calibri"/>
                <a:cs typeface="Calibri"/>
                <a:sym typeface="Calibri"/>
              </a:defRPr>
            </a:lvl1pPr>
            <a:lvl2pPr marL="685800" marR="0" lvl="1" indent="-76200" algn="r" rtl="1">
              <a:lnSpc>
                <a:spcPct val="90000"/>
              </a:lnSpc>
              <a:spcBef>
                <a:spcPts val="500"/>
              </a:spcBef>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5" name="Shape 75"/>
          <p:cNvSpPr txBox="1">
            <a:spLocks noGrp="1"/>
          </p:cNvSpPr>
          <p:nvPr>
            <p:ph type="dt" idx="10"/>
          </p:nvPr>
        </p:nvSpPr>
        <p:spPr>
          <a:xfrm>
            <a:off x="628650" y="6356351"/>
            <a:ext cx="2057400"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76" name="Shape 76"/>
          <p:cNvSpPr txBox="1">
            <a:spLocks noGrp="1"/>
          </p:cNvSpPr>
          <p:nvPr>
            <p:ph type="ftr" idx="11"/>
          </p:nvPr>
        </p:nvSpPr>
        <p:spPr>
          <a:xfrm>
            <a:off x="3028950" y="6356351"/>
            <a:ext cx="3086099"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77" name="Shape 77"/>
          <p:cNvSpPr txBox="1">
            <a:spLocks noGrp="1"/>
          </p:cNvSpPr>
          <p:nvPr>
            <p:ph type="sldNum" idx="12"/>
          </p:nvPr>
        </p:nvSpPr>
        <p:spPr>
          <a:xfrm>
            <a:off x="6457950" y="6356351"/>
            <a:ext cx="2057400" cy="365125"/>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200" b="0" i="0" u="none" strike="noStrike" cap="none">
                <a:solidFill>
                  <a:srgbClr val="888888"/>
                </a:solidFill>
                <a:latin typeface="Calibri"/>
                <a:ea typeface="Calibri"/>
                <a:cs typeface="Calibri"/>
                <a:sym typeface="Calibri"/>
              </a:rPr>
              <a:t>‹#›</a:t>
            </a:fld>
            <a:endParaRPr lang="en-US" sz="12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כותרת אנכית וטקסט">
    <p:spTree>
      <p:nvGrpSpPr>
        <p:cNvPr id="1" name="Shape 78"/>
        <p:cNvGrpSpPr/>
        <p:nvPr/>
      </p:nvGrpSpPr>
      <p:grpSpPr>
        <a:xfrm>
          <a:off x="0" y="0"/>
          <a:ext cx="0" cy="0"/>
          <a:chOff x="0" y="0"/>
          <a:chExt cx="0" cy="0"/>
        </a:xfrm>
      </p:grpSpPr>
      <p:sp>
        <p:nvSpPr>
          <p:cNvPr id="79" name="Shape 79"/>
          <p:cNvSpPr txBox="1">
            <a:spLocks noGrp="1"/>
          </p:cNvSpPr>
          <p:nvPr>
            <p:ph type="title"/>
          </p:nvPr>
        </p:nvSpPr>
        <p:spPr>
          <a:xfrm rot="5400000">
            <a:off x="4623593" y="2285208"/>
            <a:ext cx="5811839" cy="1971675"/>
          </a:xfrm>
          <a:prstGeom prst="rect">
            <a:avLst/>
          </a:prstGeom>
          <a:noFill/>
          <a:ln>
            <a:noFill/>
          </a:ln>
        </p:spPr>
        <p:txBody>
          <a:bodyPr lIns="91425" tIns="91425" rIns="91425" bIns="91425" anchor="ctr" anchorCtr="0"/>
          <a:lstStyle>
            <a:lvl1pPr marL="0" marR="0" lvl="0" indent="0" algn="l" rtl="1">
              <a:lnSpc>
                <a:spcPct val="90000"/>
              </a:lnSpc>
              <a:spcBef>
                <a:spcPts val="0"/>
              </a:spcBef>
              <a:buClr>
                <a:schemeClr val="dk1"/>
              </a:buClr>
              <a:buFont typeface="Calibri"/>
              <a:buNone/>
              <a:defRPr sz="4400" b="0" i="0" u="none" strike="noStrike" cap="none">
                <a:solidFill>
                  <a:schemeClr val="dk1"/>
                </a:solidFill>
                <a:latin typeface="Calibri"/>
                <a:ea typeface="Calibri"/>
                <a:cs typeface="Calibri"/>
                <a:sym typeface="Calibri"/>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80" name="Shape 80"/>
          <p:cNvSpPr txBox="1">
            <a:spLocks noGrp="1"/>
          </p:cNvSpPr>
          <p:nvPr>
            <p:ph type="body" idx="1"/>
          </p:nvPr>
        </p:nvSpPr>
        <p:spPr>
          <a:xfrm rot="5400000">
            <a:off x="623094" y="370683"/>
            <a:ext cx="5811839" cy="5800725"/>
          </a:xfrm>
          <a:prstGeom prst="rect">
            <a:avLst/>
          </a:prstGeom>
          <a:noFill/>
          <a:ln>
            <a:noFill/>
          </a:ln>
        </p:spPr>
        <p:txBody>
          <a:bodyPr lIns="91425" tIns="91425" rIns="91425" bIns="91425" anchor="t" anchorCtr="0"/>
          <a:lstStyle>
            <a:lvl1pPr marL="228600" marR="0" lvl="0" indent="-50800" algn="r" rtl="1">
              <a:lnSpc>
                <a:spcPct val="90000"/>
              </a:lnSpc>
              <a:spcBef>
                <a:spcPts val="1000"/>
              </a:spcBef>
              <a:buClr>
                <a:schemeClr val="dk1"/>
              </a:buClr>
              <a:buSzPct val="100000"/>
              <a:buFont typeface="Arial"/>
              <a:buChar char="•"/>
              <a:defRPr sz="2800" b="0" i="0" u="none" strike="noStrike" cap="none">
                <a:solidFill>
                  <a:schemeClr val="dk1"/>
                </a:solidFill>
                <a:latin typeface="Calibri"/>
                <a:ea typeface="Calibri"/>
                <a:cs typeface="Calibri"/>
                <a:sym typeface="Calibri"/>
              </a:defRPr>
            </a:lvl1pPr>
            <a:lvl2pPr marL="685800" marR="0" lvl="1" indent="-76200" algn="r" rtl="1">
              <a:lnSpc>
                <a:spcPct val="90000"/>
              </a:lnSpc>
              <a:spcBef>
                <a:spcPts val="500"/>
              </a:spcBef>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1" name="Shape 81"/>
          <p:cNvSpPr txBox="1">
            <a:spLocks noGrp="1"/>
          </p:cNvSpPr>
          <p:nvPr>
            <p:ph type="dt" idx="10"/>
          </p:nvPr>
        </p:nvSpPr>
        <p:spPr>
          <a:xfrm>
            <a:off x="628650" y="6356351"/>
            <a:ext cx="2057400"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82" name="Shape 82"/>
          <p:cNvSpPr txBox="1">
            <a:spLocks noGrp="1"/>
          </p:cNvSpPr>
          <p:nvPr>
            <p:ph type="ftr" idx="11"/>
          </p:nvPr>
        </p:nvSpPr>
        <p:spPr>
          <a:xfrm>
            <a:off x="3028950" y="6356351"/>
            <a:ext cx="3086099"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83" name="Shape 83"/>
          <p:cNvSpPr txBox="1">
            <a:spLocks noGrp="1"/>
          </p:cNvSpPr>
          <p:nvPr>
            <p:ph type="sldNum" idx="12"/>
          </p:nvPr>
        </p:nvSpPr>
        <p:spPr>
          <a:xfrm>
            <a:off x="6457950" y="6356351"/>
            <a:ext cx="2057400" cy="365125"/>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200" b="0" i="0" u="none" strike="noStrike" cap="none">
                <a:solidFill>
                  <a:srgbClr val="888888"/>
                </a:solidFill>
                <a:latin typeface="Calibri"/>
                <a:ea typeface="Calibri"/>
                <a:cs typeface="Calibri"/>
                <a:sym typeface="Calibri"/>
              </a:rPr>
              <a:t>‹#›</a:t>
            </a:fld>
            <a:endParaRPr lang="en-US" sz="1200" b="0" i="0" u="none" strike="noStrike" cap="none">
              <a:solidFill>
                <a:srgbClr val="888888"/>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628650" y="365127"/>
            <a:ext cx="7886700" cy="1325562"/>
          </a:xfrm>
          <a:prstGeom prst="rect">
            <a:avLst/>
          </a:prstGeom>
          <a:noFill/>
          <a:ln>
            <a:noFill/>
          </a:ln>
        </p:spPr>
        <p:txBody>
          <a:bodyPr lIns="91425" tIns="91425" rIns="91425" bIns="91425" anchor="ctr" anchorCtr="0"/>
          <a:lstStyle>
            <a:lvl1pPr marL="0" marR="0" lvl="0" indent="0" algn="l" rtl="1">
              <a:lnSpc>
                <a:spcPct val="90000"/>
              </a:lnSpc>
              <a:spcBef>
                <a:spcPts val="0"/>
              </a:spcBef>
              <a:buClr>
                <a:schemeClr val="dk1"/>
              </a:buClr>
              <a:buFont typeface="Calibri"/>
              <a:buNone/>
              <a:defRPr sz="4400" b="0" i="0" u="none" strike="noStrike" cap="none">
                <a:solidFill>
                  <a:schemeClr val="dk1"/>
                </a:solidFill>
                <a:latin typeface="Calibri"/>
                <a:ea typeface="Calibri"/>
                <a:cs typeface="Calibri"/>
                <a:sym typeface="Calibri"/>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1" name="Shape 11"/>
          <p:cNvSpPr txBox="1">
            <a:spLocks noGrp="1"/>
          </p:cNvSpPr>
          <p:nvPr>
            <p:ph type="body" idx="1"/>
          </p:nvPr>
        </p:nvSpPr>
        <p:spPr>
          <a:xfrm>
            <a:off x="628650" y="1825625"/>
            <a:ext cx="7886700" cy="4351339"/>
          </a:xfrm>
          <a:prstGeom prst="rect">
            <a:avLst/>
          </a:prstGeom>
          <a:noFill/>
          <a:ln>
            <a:noFill/>
          </a:ln>
        </p:spPr>
        <p:txBody>
          <a:bodyPr lIns="91425" tIns="91425" rIns="91425" bIns="91425" anchor="t" anchorCtr="0"/>
          <a:lstStyle>
            <a:lvl1pPr marL="228600" marR="0" lvl="0" indent="-50800" algn="r" rtl="1">
              <a:lnSpc>
                <a:spcPct val="90000"/>
              </a:lnSpc>
              <a:spcBef>
                <a:spcPts val="1000"/>
              </a:spcBef>
              <a:buClr>
                <a:schemeClr val="dk1"/>
              </a:buClr>
              <a:buSzPct val="100000"/>
              <a:buFont typeface="Arial"/>
              <a:buChar char="•"/>
              <a:defRPr sz="2800" b="0" i="0" u="none" strike="noStrike" cap="none">
                <a:solidFill>
                  <a:schemeClr val="dk1"/>
                </a:solidFill>
                <a:latin typeface="Calibri"/>
                <a:ea typeface="Calibri"/>
                <a:cs typeface="Calibri"/>
                <a:sym typeface="Calibri"/>
              </a:defRPr>
            </a:lvl1pPr>
            <a:lvl2pPr marL="685800" marR="0" lvl="1" indent="-76200" algn="r" rtl="1">
              <a:lnSpc>
                <a:spcPct val="90000"/>
              </a:lnSpc>
              <a:spcBef>
                <a:spcPts val="500"/>
              </a:spcBef>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r" rtl="1">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r" rtl="1">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Shape 12"/>
          <p:cNvSpPr txBox="1">
            <a:spLocks noGrp="1"/>
          </p:cNvSpPr>
          <p:nvPr>
            <p:ph type="dt" idx="10"/>
          </p:nvPr>
        </p:nvSpPr>
        <p:spPr>
          <a:xfrm>
            <a:off x="628650" y="6356351"/>
            <a:ext cx="2057400"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3" name="Shape 13"/>
          <p:cNvSpPr txBox="1">
            <a:spLocks noGrp="1"/>
          </p:cNvSpPr>
          <p:nvPr>
            <p:ph type="ftr" idx="11"/>
          </p:nvPr>
        </p:nvSpPr>
        <p:spPr>
          <a:xfrm>
            <a:off x="3028950" y="6356351"/>
            <a:ext cx="3086099"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4" name="Shape 14"/>
          <p:cNvSpPr txBox="1">
            <a:spLocks noGrp="1"/>
          </p:cNvSpPr>
          <p:nvPr>
            <p:ph type="sldNum" idx="12"/>
          </p:nvPr>
        </p:nvSpPr>
        <p:spPr>
          <a:xfrm>
            <a:off x="6457950" y="6356351"/>
            <a:ext cx="2057400" cy="365125"/>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200" b="0" i="0" u="none" strike="noStrike" cap="none">
                <a:solidFill>
                  <a:srgbClr val="888888"/>
                </a:solidFill>
                <a:latin typeface="Calibri"/>
                <a:ea typeface="Calibri"/>
                <a:cs typeface="Calibri"/>
                <a:sym typeface="Calibri"/>
              </a:rPr>
              <a:t>‹#›</a:t>
            </a:fld>
            <a:endParaRPr lang="en-US" sz="1200" b="0" i="0" u="none" strike="noStrike" cap="none">
              <a:solidFill>
                <a:srgbClr val="888888"/>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blip>
          <a:stretch>
            <a:fillRect/>
          </a:stretch>
        </a:blipFill>
        <a:effectLst/>
      </p:bgPr>
    </p:bg>
    <p:spTree>
      <p:nvGrpSpPr>
        <p:cNvPr id="1" name="Shape 88"/>
        <p:cNvGrpSpPr/>
        <p:nvPr/>
      </p:nvGrpSpPr>
      <p:grpSpPr>
        <a:xfrm>
          <a:off x="0" y="0"/>
          <a:ext cx="0" cy="0"/>
          <a:chOff x="0" y="0"/>
          <a:chExt cx="0" cy="0"/>
        </a:xfrm>
      </p:grpSpPr>
      <p:sp>
        <p:nvSpPr>
          <p:cNvPr id="89" name="Shape 89"/>
          <p:cNvSpPr txBox="1">
            <a:spLocks noGrp="1"/>
          </p:cNvSpPr>
          <p:nvPr>
            <p:ph type="title"/>
          </p:nvPr>
        </p:nvSpPr>
        <p:spPr>
          <a:xfrm>
            <a:off x="955125" y="1462125"/>
            <a:ext cx="7543800" cy="4011000"/>
          </a:xfrm>
          <a:prstGeom prst="rect">
            <a:avLst/>
          </a:prstGeom>
          <a:noFill/>
          <a:ln>
            <a:noFill/>
          </a:ln>
        </p:spPr>
        <p:txBody>
          <a:bodyPr lIns="91425" tIns="45700" rIns="91425" bIns="45700" anchor="ctr" anchorCtr="0">
            <a:noAutofit/>
          </a:bodyPr>
          <a:lstStyle/>
          <a:p>
            <a:pPr marL="0" marR="0" lvl="0" indent="-69850" algn="ctr" rtl="1">
              <a:lnSpc>
                <a:spcPct val="115000"/>
              </a:lnSpc>
              <a:spcBef>
                <a:spcPts val="0"/>
              </a:spcBef>
              <a:buClr>
                <a:schemeClr val="dk1"/>
              </a:buClr>
              <a:buSzPct val="26190"/>
              <a:buFont typeface="Arial"/>
              <a:buNone/>
            </a:pPr>
            <a:r>
              <a:rPr lang="en-US" sz="4200" b="1" u="sng" dirty="0" err="1">
                <a:solidFill>
                  <a:srgbClr val="4330A7"/>
                </a:solidFill>
                <a:latin typeface="Arial"/>
                <a:ea typeface="Arial"/>
                <a:cs typeface="Arial"/>
                <a:sym typeface="Arial"/>
              </a:rPr>
              <a:t>האם</a:t>
            </a:r>
            <a:r>
              <a:rPr lang="en-US" sz="4200" b="1" u="sng" dirty="0">
                <a:solidFill>
                  <a:srgbClr val="4330A7"/>
                </a:solidFill>
                <a:latin typeface="Arial"/>
                <a:ea typeface="Arial"/>
                <a:cs typeface="Arial"/>
                <a:sym typeface="Arial"/>
              </a:rPr>
              <a:t> </a:t>
            </a:r>
            <a:r>
              <a:rPr lang="en-US" sz="4200" b="1" u="sng" dirty="0" err="1">
                <a:solidFill>
                  <a:srgbClr val="4330A7"/>
                </a:solidFill>
                <a:latin typeface="Arial"/>
                <a:ea typeface="Arial"/>
                <a:cs typeface="Arial"/>
                <a:sym typeface="Arial"/>
              </a:rPr>
              <a:t>מערכת</a:t>
            </a:r>
            <a:r>
              <a:rPr lang="en-US" sz="4200" b="1" u="sng" dirty="0">
                <a:solidFill>
                  <a:srgbClr val="4330A7"/>
                </a:solidFill>
                <a:latin typeface="Arial"/>
                <a:ea typeface="Arial"/>
                <a:cs typeface="Arial"/>
                <a:sym typeface="Arial"/>
              </a:rPr>
              <a:t> </a:t>
            </a:r>
            <a:r>
              <a:rPr lang="en-US" sz="4200" b="1" u="sng" dirty="0" err="1">
                <a:solidFill>
                  <a:srgbClr val="4330A7"/>
                </a:solidFill>
                <a:latin typeface="Arial"/>
                <a:ea typeface="Arial"/>
                <a:cs typeface="Arial"/>
                <a:sym typeface="Arial"/>
              </a:rPr>
              <a:t>ההשכלה</a:t>
            </a:r>
            <a:r>
              <a:rPr lang="en-US" sz="4200" b="1" u="sng" dirty="0">
                <a:solidFill>
                  <a:srgbClr val="4330A7"/>
                </a:solidFill>
                <a:latin typeface="Arial"/>
                <a:ea typeface="Arial"/>
                <a:cs typeface="Arial"/>
                <a:sym typeface="Arial"/>
              </a:rPr>
              <a:t> </a:t>
            </a:r>
            <a:r>
              <a:rPr lang="en-US" sz="4200" b="1" u="sng" dirty="0" err="1">
                <a:solidFill>
                  <a:srgbClr val="4330A7"/>
                </a:solidFill>
                <a:latin typeface="Arial"/>
                <a:ea typeface="Arial"/>
                <a:cs typeface="Arial"/>
                <a:sym typeface="Arial"/>
              </a:rPr>
              <a:t>הגבוהה</a:t>
            </a:r>
            <a:r>
              <a:rPr lang="en-US" sz="4200" b="1" u="sng" dirty="0">
                <a:solidFill>
                  <a:srgbClr val="4330A7"/>
                </a:solidFill>
                <a:latin typeface="Arial"/>
                <a:ea typeface="Arial"/>
                <a:cs typeface="Arial"/>
                <a:sym typeface="Arial"/>
              </a:rPr>
              <a:t> </a:t>
            </a:r>
            <a:r>
              <a:rPr lang="en-US" sz="4200" b="1" u="sng" dirty="0" err="1">
                <a:solidFill>
                  <a:srgbClr val="4330A7"/>
                </a:solidFill>
                <a:latin typeface="Arial"/>
                <a:ea typeface="Arial"/>
                <a:cs typeface="Arial"/>
                <a:sym typeface="Arial"/>
              </a:rPr>
              <a:t>מאתגרת</a:t>
            </a:r>
            <a:r>
              <a:rPr lang="en-US" sz="4200" b="1" u="sng" dirty="0">
                <a:solidFill>
                  <a:srgbClr val="4330A7"/>
                </a:solidFill>
                <a:latin typeface="Arial"/>
                <a:ea typeface="Arial"/>
                <a:cs typeface="Arial"/>
                <a:sym typeface="Arial"/>
              </a:rPr>
              <a:t>?</a:t>
            </a:r>
          </a:p>
          <a:p>
            <a:pPr marL="0" marR="0" lvl="0" indent="-69850" algn="ctr" rtl="1">
              <a:lnSpc>
                <a:spcPct val="115000"/>
              </a:lnSpc>
              <a:spcBef>
                <a:spcPts val="0"/>
              </a:spcBef>
              <a:buClr>
                <a:schemeClr val="dk1"/>
              </a:buClr>
              <a:buSzPct val="31428"/>
              <a:buFont typeface="Arial"/>
              <a:buNone/>
            </a:pPr>
            <a:endParaRPr sz="3500" b="1" dirty="0">
              <a:solidFill>
                <a:srgbClr val="4330A7"/>
              </a:solidFill>
              <a:latin typeface="Arial"/>
              <a:ea typeface="Arial"/>
              <a:cs typeface="Arial"/>
              <a:sym typeface="Arial"/>
            </a:endParaRPr>
          </a:p>
          <a:p>
            <a:pPr marL="0" marR="0" lvl="0" indent="-69850" algn="ctr" rtl="1">
              <a:lnSpc>
                <a:spcPct val="115000"/>
              </a:lnSpc>
              <a:spcBef>
                <a:spcPts val="0"/>
              </a:spcBef>
              <a:buClr>
                <a:schemeClr val="dk1"/>
              </a:buClr>
              <a:buSzPct val="36666"/>
              <a:buFont typeface="Arial"/>
              <a:buNone/>
            </a:pPr>
            <a:r>
              <a:rPr lang="en-US" sz="3000" b="1" dirty="0" err="1">
                <a:solidFill>
                  <a:srgbClr val="4330A7"/>
                </a:solidFill>
                <a:latin typeface="Arial"/>
                <a:ea typeface="Arial"/>
                <a:cs typeface="Arial"/>
                <a:sym typeface="Arial"/>
              </a:rPr>
              <a:t>דיון</a:t>
            </a:r>
            <a:r>
              <a:rPr lang="en-US" sz="3000" b="1" dirty="0">
                <a:solidFill>
                  <a:srgbClr val="4330A7"/>
                </a:solidFill>
                <a:latin typeface="Arial"/>
                <a:ea typeface="Arial"/>
                <a:cs typeface="Arial"/>
                <a:sym typeface="Arial"/>
              </a:rPr>
              <a:t> </a:t>
            </a:r>
            <a:r>
              <a:rPr lang="en-US" sz="3000" b="1" dirty="0" err="1">
                <a:solidFill>
                  <a:srgbClr val="4330A7"/>
                </a:solidFill>
                <a:latin typeface="Arial"/>
                <a:ea typeface="Arial"/>
                <a:cs typeface="Arial"/>
                <a:sym typeface="Arial"/>
              </a:rPr>
              <a:t>ועדת</a:t>
            </a:r>
            <a:r>
              <a:rPr lang="en-US" sz="3000" b="1" dirty="0">
                <a:solidFill>
                  <a:srgbClr val="4330A7"/>
                </a:solidFill>
                <a:latin typeface="Arial"/>
                <a:ea typeface="Arial"/>
                <a:cs typeface="Arial"/>
                <a:sym typeface="Arial"/>
              </a:rPr>
              <a:t> </a:t>
            </a:r>
            <a:r>
              <a:rPr lang="en-US" sz="3000" b="1" dirty="0" err="1">
                <a:solidFill>
                  <a:srgbClr val="4330A7"/>
                </a:solidFill>
                <a:latin typeface="Arial"/>
                <a:ea typeface="Arial"/>
                <a:cs typeface="Arial"/>
                <a:sym typeface="Arial"/>
              </a:rPr>
              <a:t>החינוך</a:t>
            </a:r>
            <a:r>
              <a:rPr lang="en-US" sz="3000" b="1" dirty="0">
                <a:solidFill>
                  <a:srgbClr val="4330A7"/>
                </a:solidFill>
                <a:latin typeface="Arial"/>
                <a:ea typeface="Arial"/>
                <a:cs typeface="Arial"/>
                <a:sym typeface="Arial"/>
              </a:rPr>
              <a:t>, </a:t>
            </a:r>
            <a:r>
              <a:rPr lang="en-US" sz="3000" b="1" dirty="0" err="1">
                <a:solidFill>
                  <a:srgbClr val="4330A7"/>
                </a:solidFill>
                <a:latin typeface="Arial"/>
                <a:ea typeface="Arial"/>
                <a:cs typeface="Arial"/>
                <a:sym typeface="Arial"/>
              </a:rPr>
              <a:t>התרבות</a:t>
            </a:r>
            <a:r>
              <a:rPr lang="en-US" sz="3000" b="1" dirty="0">
                <a:solidFill>
                  <a:srgbClr val="4330A7"/>
                </a:solidFill>
                <a:latin typeface="Arial"/>
                <a:ea typeface="Arial"/>
                <a:cs typeface="Arial"/>
                <a:sym typeface="Arial"/>
              </a:rPr>
              <a:t> </a:t>
            </a:r>
            <a:r>
              <a:rPr lang="en-US" sz="3000" b="1" dirty="0" err="1">
                <a:solidFill>
                  <a:srgbClr val="4330A7"/>
                </a:solidFill>
                <a:latin typeface="Arial"/>
                <a:ea typeface="Arial"/>
                <a:cs typeface="Arial"/>
                <a:sym typeface="Arial"/>
              </a:rPr>
              <a:t>והספורט</a:t>
            </a:r>
            <a:endParaRPr lang="en-US" sz="3000" b="1" dirty="0">
              <a:solidFill>
                <a:srgbClr val="4330A7"/>
              </a:solidFill>
              <a:latin typeface="Arial"/>
              <a:ea typeface="Arial"/>
              <a:cs typeface="Arial"/>
              <a:sym typeface="Arial"/>
            </a:endParaRPr>
          </a:p>
          <a:p>
            <a:pPr marL="0" marR="0" lvl="0" indent="-69850" algn="ctr" rtl="1">
              <a:lnSpc>
                <a:spcPct val="115000"/>
              </a:lnSpc>
              <a:spcBef>
                <a:spcPts val="0"/>
              </a:spcBef>
              <a:buClr>
                <a:schemeClr val="dk1"/>
              </a:buClr>
              <a:buSzPct val="36666"/>
              <a:buFont typeface="Arial"/>
              <a:buNone/>
            </a:pPr>
            <a:r>
              <a:rPr lang="en-US" sz="3000" b="1" dirty="0" err="1">
                <a:solidFill>
                  <a:srgbClr val="4330A7"/>
                </a:solidFill>
                <a:latin typeface="Arial"/>
                <a:ea typeface="Arial"/>
                <a:cs typeface="Arial"/>
                <a:sym typeface="Arial"/>
              </a:rPr>
              <a:t>יום</a:t>
            </a:r>
            <a:r>
              <a:rPr lang="en-US" sz="3000" b="1" dirty="0">
                <a:solidFill>
                  <a:srgbClr val="4330A7"/>
                </a:solidFill>
                <a:latin typeface="Arial"/>
                <a:ea typeface="Arial"/>
                <a:cs typeface="Arial"/>
                <a:sym typeface="Arial"/>
              </a:rPr>
              <a:t> </a:t>
            </a:r>
            <a:r>
              <a:rPr lang="en-US" sz="3000" b="1" dirty="0" err="1">
                <a:solidFill>
                  <a:srgbClr val="4330A7"/>
                </a:solidFill>
                <a:latin typeface="Arial"/>
                <a:ea typeface="Arial"/>
                <a:cs typeface="Arial"/>
                <a:sym typeface="Arial"/>
              </a:rPr>
              <a:t>מיוחד</a:t>
            </a:r>
            <a:endParaRPr lang="en-US" sz="3000" b="1" dirty="0">
              <a:solidFill>
                <a:srgbClr val="4330A7"/>
              </a:solidFill>
              <a:latin typeface="Arial"/>
              <a:ea typeface="Arial"/>
              <a:cs typeface="Arial"/>
              <a:sym typeface="Arial"/>
            </a:endParaRPr>
          </a:p>
          <a:p>
            <a:pPr marL="0" marR="0" lvl="0" indent="-69850" algn="ctr" rtl="1">
              <a:lnSpc>
                <a:spcPct val="115000"/>
              </a:lnSpc>
              <a:spcBef>
                <a:spcPts val="0"/>
              </a:spcBef>
              <a:buClr>
                <a:schemeClr val="dk1"/>
              </a:buClr>
              <a:buSzPct val="36666"/>
              <a:buFont typeface="Arial"/>
              <a:buNone/>
            </a:pPr>
            <a:r>
              <a:rPr lang="en-US" sz="3000" b="1" dirty="0">
                <a:solidFill>
                  <a:srgbClr val="4330A7"/>
                </a:solidFill>
                <a:latin typeface="Arial"/>
                <a:ea typeface="Arial"/>
                <a:cs typeface="Arial"/>
                <a:sym typeface="Arial"/>
              </a:rPr>
              <a:t>"</a:t>
            </a:r>
            <a:r>
              <a:rPr lang="en-US" sz="3000" b="1" dirty="0" err="1">
                <a:solidFill>
                  <a:srgbClr val="4330A7"/>
                </a:solidFill>
                <a:latin typeface="Arial"/>
                <a:ea typeface="Arial"/>
                <a:cs typeface="Arial"/>
                <a:sym typeface="Arial"/>
              </a:rPr>
              <a:t>כנסת</a:t>
            </a:r>
            <a:r>
              <a:rPr lang="en-US" sz="3000" b="1" dirty="0">
                <a:solidFill>
                  <a:srgbClr val="4330A7"/>
                </a:solidFill>
                <a:latin typeface="Arial"/>
                <a:ea typeface="Arial"/>
                <a:cs typeface="Arial"/>
                <a:sym typeface="Arial"/>
              </a:rPr>
              <a:t> </a:t>
            </a:r>
            <a:r>
              <a:rPr lang="en-US" sz="3000" b="1" dirty="0" err="1">
                <a:solidFill>
                  <a:srgbClr val="4330A7"/>
                </a:solidFill>
                <a:latin typeface="Arial"/>
                <a:ea typeface="Arial"/>
                <a:cs typeface="Arial"/>
                <a:sym typeface="Arial"/>
              </a:rPr>
              <a:t>צעירה</a:t>
            </a:r>
            <a:r>
              <a:rPr lang="he-IL" sz="3000" b="1" dirty="0">
                <a:solidFill>
                  <a:srgbClr val="4330A7"/>
                </a:solidFill>
                <a:latin typeface="Arial"/>
                <a:ea typeface="Arial"/>
                <a:cs typeface="Arial"/>
                <a:sym typeface="Arial"/>
              </a:rPr>
              <a:t>"</a:t>
            </a:r>
            <a:endParaRPr lang="en-US" sz="3000" b="1" dirty="0">
              <a:solidFill>
                <a:srgbClr val="4330A7"/>
              </a:solidFill>
              <a:latin typeface="Arial"/>
              <a:ea typeface="Arial"/>
              <a:cs typeface="Arial"/>
              <a:sym typeface="Arial"/>
            </a:endParaRPr>
          </a:p>
          <a:p>
            <a:pPr marL="0" marR="0" lvl="0" indent="-69850" algn="ctr" rtl="1">
              <a:lnSpc>
                <a:spcPct val="115000"/>
              </a:lnSpc>
              <a:spcBef>
                <a:spcPts val="0"/>
              </a:spcBef>
              <a:buClr>
                <a:schemeClr val="dk1"/>
              </a:buClr>
              <a:buSzPct val="36666"/>
              <a:buFont typeface="Arial"/>
              <a:buNone/>
            </a:pPr>
            <a:r>
              <a:rPr lang="en-US" sz="3000" b="1" dirty="0">
                <a:solidFill>
                  <a:srgbClr val="4330A7"/>
                </a:solidFill>
                <a:latin typeface="Arial"/>
                <a:ea typeface="Arial"/>
                <a:cs typeface="Arial"/>
                <a:sym typeface="Arial"/>
              </a:rPr>
              <a:t>14.2.17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blip>
          <a:stretch>
            <a:fillRect/>
          </a:stretch>
        </a:blipFill>
        <a:effectLst/>
      </p:bgPr>
    </p:bg>
    <p:spTree>
      <p:nvGrpSpPr>
        <p:cNvPr id="1" name="Shape 94"/>
        <p:cNvGrpSpPr/>
        <p:nvPr/>
      </p:nvGrpSpPr>
      <p:grpSpPr>
        <a:xfrm>
          <a:off x="0" y="0"/>
          <a:ext cx="0" cy="0"/>
          <a:chOff x="0" y="0"/>
          <a:chExt cx="0" cy="0"/>
        </a:xfrm>
      </p:grpSpPr>
      <p:sp>
        <p:nvSpPr>
          <p:cNvPr id="95" name="Shape 95"/>
          <p:cNvSpPr txBox="1">
            <a:spLocks noGrp="1"/>
          </p:cNvSpPr>
          <p:nvPr>
            <p:ph type="title"/>
          </p:nvPr>
        </p:nvSpPr>
        <p:spPr>
          <a:xfrm>
            <a:off x="1008825" y="149075"/>
            <a:ext cx="7543800" cy="1230000"/>
          </a:xfrm>
          <a:prstGeom prst="rect">
            <a:avLst/>
          </a:prstGeom>
          <a:noFill/>
          <a:ln>
            <a:noFill/>
          </a:ln>
        </p:spPr>
        <p:txBody>
          <a:bodyPr lIns="91425" tIns="45700" rIns="91425" bIns="45700" anchor="ctr" anchorCtr="0">
            <a:noAutofit/>
          </a:bodyPr>
          <a:lstStyle/>
          <a:p>
            <a:pPr marL="0" marR="0" lvl="0" indent="-69850" algn="ctr" rtl="1">
              <a:lnSpc>
                <a:spcPct val="115000"/>
              </a:lnSpc>
              <a:spcBef>
                <a:spcPts val="0"/>
              </a:spcBef>
              <a:buClr>
                <a:schemeClr val="dk1"/>
              </a:buClr>
              <a:buSzPct val="31428"/>
              <a:buFont typeface="Arial"/>
              <a:buNone/>
            </a:pPr>
            <a:r>
              <a:rPr lang="en-US" sz="3500" b="1">
                <a:solidFill>
                  <a:srgbClr val="4330A7"/>
                </a:solidFill>
                <a:latin typeface="Arial"/>
                <a:ea typeface="Arial"/>
                <a:cs typeface="Arial"/>
                <a:sym typeface="Arial"/>
              </a:rPr>
              <a:t>האם מערכת ההשכלה הגבוהה מאתגרת?</a:t>
            </a:r>
          </a:p>
        </p:txBody>
      </p:sp>
      <p:sp>
        <p:nvSpPr>
          <p:cNvPr id="96" name="Shape 96"/>
          <p:cNvSpPr txBox="1">
            <a:spLocks noGrp="1"/>
          </p:cNvSpPr>
          <p:nvPr>
            <p:ph type="body" idx="1"/>
          </p:nvPr>
        </p:nvSpPr>
        <p:spPr>
          <a:xfrm>
            <a:off x="190500" y="1379075"/>
            <a:ext cx="8758500" cy="4470900"/>
          </a:xfrm>
          <a:prstGeom prst="rect">
            <a:avLst/>
          </a:prstGeom>
          <a:noFill/>
          <a:ln>
            <a:noFill/>
          </a:ln>
        </p:spPr>
        <p:txBody>
          <a:bodyPr lIns="91425" tIns="45700" rIns="91425" bIns="45700" anchor="t" anchorCtr="0">
            <a:noAutofit/>
          </a:bodyPr>
          <a:lstStyle/>
          <a:p>
            <a:pPr marL="0" lvl="0" indent="-69850" algn="just" rtl="1">
              <a:lnSpc>
                <a:spcPct val="125000"/>
              </a:lnSpc>
              <a:spcBef>
                <a:spcPts val="600"/>
              </a:spcBef>
              <a:spcAft>
                <a:spcPts val="600"/>
              </a:spcAft>
              <a:buClr>
                <a:schemeClr val="dk1"/>
              </a:buClr>
              <a:buSzPct val="45833"/>
              <a:buFont typeface="Arial"/>
              <a:buNone/>
            </a:pPr>
            <a:r>
              <a:rPr lang="en-US" sz="2400">
                <a:latin typeface="Arial"/>
                <a:ea typeface="Arial"/>
                <a:cs typeface="Arial"/>
                <a:sym typeface="Arial"/>
              </a:rPr>
              <a:t>בישראל של 2017, לומדים/ות כ310,000 סטודנטים/ות. </a:t>
            </a:r>
          </a:p>
          <a:p>
            <a:pPr marL="0" lvl="0" indent="-69850" algn="just" rtl="1">
              <a:lnSpc>
                <a:spcPct val="125000"/>
              </a:lnSpc>
              <a:spcBef>
                <a:spcPts val="600"/>
              </a:spcBef>
              <a:spcAft>
                <a:spcPts val="600"/>
              </a:spcAft>
              <a:buClr>
                <a:schemeClr val="dk1"/>
              </a:buClr>
              <a:buSzPct val="45833"/>
              <a:buFont typeface="Arial"/>
              <a:buNone/>
            </a:pPr>
            <a:r>
              <a:rPr lang="en-US" sz="2400">
                <a:latin typeface="Arial"/>
                <a:ea typeface="Arial"/>
                <a:cs typeface="Arial"/>
                <a:sym typeface="Arial"/>
              </a:rPr>
              <a:t>כמעצמת הייטק – ההון האנושי ומיומנויות משוכללות של העובדים בישראל הוא פקטור קריטי לשגשוגה, ובמציאות שבה תואר ראשון הפך לכרטיס כניסה לשוק התעסוקה בכללותו, ההשפעה של התואר עצומה ובוגרי מערכת ההשכלה הגבוהה נמצאים בכל תפקידי המפתח במשק הישראלי. </a:t>
            </a:r>
          </a:p>
          <a:p>
            <a:pPr marL="0" lvl="0" indent="-69850" algn="just" rtl="1">
              <a:lnSpc>
                <a:spcPct val="125000"/>
              </a:lnSpc>
              <a:spcBef>
                <a:spcPts val="600"/>
              </a:spcBef>
              <a:spcAft>
                <a:spcPts val="600"/>
              </a:spcAft>
              <a:buClr>
                <a:schemeClr val="dk1"/>
              </a:buClr>
              <a:buSzPct val="45833"/>
              <a:buFont typeface="Arial"/>
              <a:buNone/>
            </a:pPr>
            <a:endParaRPr sz="2400" b="1">
              <a:latin typeface="Arial"/>
              <a:ea typeface="Arial"/>
              <a:cs typeface="Arial"/>
              <a:sym typeface="Arial"/>
            </a:endParaRPr>
          </a:p>
          <a:p>
            <a:pPr marL="0" lvl="0" indent="-69850" algn="ctr" rtl="1">
              <a:lnSpc>
                <a:spcPct val="125000"/>
              </a:lnSpc>
              <a:spcBef>
                <a:spcPts val="600"/>
              </a:spcBef>
              <a:spcAft>
                <a:spcPts val="600"/>
              </a:spcAft>
              <a:buClr>
                <a:schemeClr val="dk1"/>
              </a:buClr>
              <a:buSzPct val="36666"/>
              <a:buFont typeface="Arial"/>
              <a:buNone/>
            </a:pPr>
            <a:r>
              <a:rPr lang="en-US" sz="3000" b="1">
                <a:latin typeface="Arial"/>
                <a:ea typeface="Arial"/>
                <a:cs typeface="Arial"/>
                <a:sym typeface="Arial"/>
              </a:rPr>
              <a:t>אולם האם הוא מגשים כיום את ייעודו ככזה?</a:t>
            </a:r>
          </a:p>
          <a:p>
            <a:pPr marL="0" lvl="0" indent="-69850" algn="just" rtl="1">
              <a:lnSpc>
                <a:spcPct val="125000"/>
              </a:lnSpc>
              <a:spcBef>
                <a:spcPts val="600"/>
              </a:spcBef>
              <a:spcAft>
                <a:spcPts val="600"/>
              </a:spcAft>
              <a:buClr>
                <a:schemeClr val="dk1"/>
              </a:buClr>
              <a:buSzPct val="45833"/>
              <a:buFont typeface="Arial"/>
              <a:buNone/>
            </a:pPr>
            <a:endParaRPr sz="2400">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blip>
          <a:stretch>
            <a:fillRect/>
          </a:stretch>
        </a:blipFill>
        <a:effectLst/>
      </p:bgPr>
    </p:bg>
    <p:spTree>
      <p:nvGrpSpPr>
        <p:cNvPr id="1" name="Shape 101"/>
        <p:cNvGrpSpPr/>
        <p:nvPr/>
      </p:nvGrpSpPr>
      <p:grpSpPr>
        <a:xfrm>
          <a:off x="0" y="0"/>
          <a:ext cx="0" cy="0"/>
          <a:chOff x="0" y="0"/>
          <a:chExt cx="0" cy="0"/>
        </a:xfrm>
      </p:grpSpPr>
      <p:sp>
        <p:nvSpPr>
          <p:cNvPr id="102" name="Shape 102"/>
          <p:cNvSpPr txBox="1">
            <a:spLocks noGrp="1"/>
          </p:cNvSpPr>
          <p:nvPr>
            <p:ph type="title"/>
          </p:nvPr>
        </p:nvSpPr>
        <p:spPr>
          <a:xfrm>
            <a:off x="1008825" y="149075"/>
            <a:ext cx="7543800" cy="1230000"/>
          </a:xfrm>
          <a:prstGeom prst="rect">
            <a:avLst/>
          </a:prstGeom>
          <a:noFill/>
          <a:ln>
            <a:noFill/>
          </a:ln>
        </p:spPr>
        <p:txBody>
          <a:bodyPr lIns="91425" tIns="45700" rIns="91425" bIns="45700" anchor="ctr" anchorCtr="0">
            <a:noAutofit/>
          </a:bodyPr>
          <a:lstStyle/>
          <a:p>
            <a:pPr marL="0" marR="0" lvl="0" indent="-69850" algn="ctr" rtl="1">
              <a:lnSpc>
                <a:spcPct val="115000"/>
              </a:lnSpc>
              <a:spcBef>
                <a:spcPts val="0"/>
              </a:spcBef>
              <a:buClr>
                <a:schemeClr val="dk1"/>
              </a:buClr>
              <a:buSzPct val="31428"/>
              <a:buFont typeface="Arial"/>
              <a:buNone/>
            </a:pPr>
            <a:r>
              <a:rPr lang="en-US" sz="3500" b="1">
                <a:solidFill>
                  <a:srgbClr val="4330A7"/>
                </a:solidFill>
                <a:latin typeface="Arial"/>
                <a:ea typeface="Arial"/>
                <a:cs typeface="Arial"/>
                <a:sym typeface="Arial"/>
              </a:rPr>
              <a:t>האם מערכת ההשכלה הגבוהה מאתגרת?</a:t>
            </a:r>
          </a:p>
        </p:txBody>
      </p:sp>
      <p:sp>
        <p:nvSpPr>
          <p:cNvPr id="103" name="Shape 103"/>
          <p:cNvSpPr txBox="1">
            <a:spLocks noGrp="1"/>
          </p:cNvSpPr>
          <p:nvPr>
            <p:ph type="body" idx="1"/>
          </p:nvPr>
        </p:nvSpPr>
        <p:spPr>
          <a:xfrm>
            <a:off x="190500" y="1379075"/>
            <a:ext cx="8776500" cy="4470900"/>
          </a:xfrm>
          <a:prstGeom prst="rect">
            <a:avLst/>
          </a:prstGeom>
          <a:noFill/>
          <a:ln>
            <a:noFill/>
          </a:ln>
        </p:spPr>
        <p:txBody>
          <a:bodyPr lIns="91425" tIns="45700" rIns="91425" bIns="45700" anchor="t" anchorCtr="0">
            <a:noAutofit/>
          </a:bodyPr>
          <a:lstStyle/>
          <a:p>
            <a:pPr marL="0" lvl="0" indent="-69850" algn="ctr" rtl="1">
              <a:lnSpc>
                <a:spcPct val="125000"/>
              </a:lnSpc>
              <a:spcBef>
                <a:spcPts val="600"/>
              </a:spcBef>
              <a:spcAft>
                <a:spcPts val="600"/>
              </a:spcAft>
              <a:buClr>
                <a:schemeClr val="dk1"/>
              </a:buClr>
              <a:buSzPct val="45833"/>
              <a:buFont typeface="Arial"/>
              <a:buNone/>
            </a:pPr>
            <a:r>
              <a:rPr lang="en-US" sz="2400" dirty="0" err="1">
                <a:solidFill>
                  <a:srgbClr val="222222"/>
                </a:solidFill>
                <a:latin typeface="Arial"/>
                <a:ea typeface="Arial"/>
                <a:cs typeface="Arial"/>
                <a:sym typeface="Arial"/>
              </a:rPr>
              <a:t>במרץ</a:t>
            </a:r>
            <a:r>
              <a:rPr lang="en-US" sz="2400" dirty="0">
                <a:solidFill>
                  <a:srgbClr val="222222"/>
                </a:solidFill>
                <a:latin typeface="Arial"/>
                <a:ea typeface="Arial"/>
                <a:cs typeface="Arial"/>
                <a:sym typeface="Arial"/>
              </a:rPr>
              <a:t> 2016</a:t>
            </a:r>
            <a:r>
              <a:rPr lang="he-IL"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ההתאחדות</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ערכה</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פרויקט</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שיתוף</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ציבור</a:t>
            </a:r>
            <a:r>
              <a:rPr lang="en-US" sz="2400" dirty="0">
                <a:solidFill>
                  <a:srgbClr val="222222"/>
                </a:solidFill>
                <a:latin typeface="Arial"/>
                <a:ea typeface="Arial"/>
                <a:cs typeface="Arial"/>
                <a:sym typeface="Arial"/>
              </a:rPr>
              <a:t> </a:t>
            </a:r>
          </a:p>
          <a:p>
            <a:pPr marL="0" lvl="0" indent="-69850" algn="ctr" rtl="1">
              <a:lnSpc>
                <a:spcPct val="125000"/>
              </a:lnSpc>
              <a:spcBef>
                <a:spcPts val="600"/>
              </a:spcBef>
              <a:spcAft>
                <a:spcPts val="600"/>
              </a:spcAft>
              <a:buClr>
                <a:schemeClr val="dk1"/>
              </a:buClr>
              <a:buSzPct val="45833"/>
              <a:buFont typeface="Arial"/>
              <a:buNone/>
            </a:pPr>
            <a:r>
              <a:rPr lang="en-US" sz="2400" dirty="0" err="1">
                <a:solidFill>
                  <a:srgbClr val="222222"/>
                </a:solidFill>
                <a:latin typeface="Arial"/>
                <a:ea typeface="Arial"/>
                <a:cs typeface="Arial"/>
                <a:sym typeface="Arial"/>
              </a:rPr>
              <a:t>בפרויקט</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נשאלו</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הסטודנטים</a:t>
            </a:r>
            <a:r>
              <a:rPr lang="en-US" sz="2400" dirty="0">
                <a:solidFill>
                  <a:srgbClr val="222222"/>
                </a:solidFill>
                <a:latin typeface="Arial"/>
                <a:ea typeface="Arial"/>
                <a:cs typeface="Arial"/>
                <a:sym typeface="Arial"/>
              </a:rPr>
              <a:t>:</a:t>
            </a:r>
          </a:p>
          <a:p>
            <a:pPr marL="0" lvl="0" indent="-69850" algn="ctr" rtl="1">
              <a:lnSpc>
                <a:spcPct val="125000"/>
              </a:lnSpc>
              <a:spcBef>
                <a:spcPts val="600"/>
              </a:spcBef>
              <a:spcAft>
                <a:spcPts val="600"/>
              </a:spcAft>
              <a:buClr>
                <a:schemeClr val="dk1"/>
              </a:buClr>
              <a:buSzPct val="45833"/>
              <a:buFont typeface="Arial"/>
              <a:buNone/>
            </a:pPr>
            <a:endParaRPr sz="2400" dirty="0">
              <a:solidFill>
                <a:srgbClr val="222222"/>
              </a:solidFill>
              <a:latin typeface="Arial"/>
              <a:ea typeface="Arial"/>
              <a:cs typeface="Arial"/>
              <a:sym typeface="Arial"/>
            </a:endParaRPr>
          </a:p>
          <a:p>
            <a:pPr marL="0" lvl="0" indent="-69850" algn="just" rtl="1">
              <a:lnSpc>
                <a:spcPct val="125000"/>
              </a:lnSpc>
              <a:spcBef>
                <a:spcPts val="600"/>
              </a:spcBef>
              <a:spcAft>
                <a:spcPts val="600"/>
              </a:spcAft>
              <a:buClr>
                <a:schemeClr val="dk1"/>
              </a:buClr>
              <a:buSzPct val="45833"/>
              <a:buFont typeface="Arial"/>
              <a:buNone/>
            </a:pPr>
            <a:r>
              <a:rPr lang="en-US" sz="2400" b="1" dirty="0" err="1">
                <a:solidFill>
                  <a:srgbClr val="222222"/>
                </a:solidFill>
                <a:latin typeface="Arial"/>
                <a:ea typeface="Arial"/>
                <a:cs typeface="Arial"/>
                <a:sym typeface="Arial"/>
              </a:rPr>
              <a:t>מהו</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לתפיסתם</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הדבר</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החשוב</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ביותר</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אשר</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מערכת</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ההשכלה</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הגבוהה</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צריכה</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להיות</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עסוקה</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בקידומו</a:t>
            </a:r>
            <a:r>
              <a:rPr lang="en-US" sz="2400" b="1" dirty="0">
                <a:solidFill>
                  <a:srgbClr val="222222"/>
                </a:solidFill>
                <a:latin typeface="Arial"/>
                <a:ea typeface="Arial"/>
                <a:cs typeface="Arial"/>
                <a:sym typeface="Arial"/>
              </a:rPr>
              <a:t> </a:t>
            </a:r>
            <a:r>
              <a:rPr lang="en-US" sz="2400" b="1" dirty="0" err="1">
                <a:solidFill>
                  <a:srgbClr val="222222"/>
                </a:solidFill>
                <a:latin typeface="Arial"/>
                <a:ea typeface="Arial"/>
                <a:cs typeface="Arial"/>
                <a:sym typeface="Arial"/>
              </a:rPr>
              <a:t>ושיפורו</a:t>
            </a:r>
            <a:r>
              <a:rPr lang="en-US" sz="2400" b="1" dirty="0">
                <a:solidFill>
                  <a:srgbClr val="222222"/>
                </a:solidFill>
                <a:latin typeface="Arial"/>
                <a:ea typeface="Arial"/>
                <a:cs typeface="Arial"/>
                <a:sym typeface="Arial"/>
              </a:rPr>
              <a:t>? </a:t>
            </a:r>
            <a:endParaRPr sz="2400" b="1" dirty="0">
              <a:solidFill>
                <a:srgbClr val="222222"/>
              </a:solidFill>
              <a:latin typeface="Arial"/>
              <a:ea typeface="Arial"/>
              <a:cs typeface="Arial"/>
              <a:sym typeface="Arial"/>
            </a:endParaRPr>
          </a:p>
          <a:p>
            <a:pPr marL="0" lvl="0" indent="-69850" algn="just" rtl="1">
              <a:lnSpc>
                <a:spcPct val="125000"/>
              </a:lnSpc>
              <a:spcBef>
                <a:spcPts val="600"/>
              </a:spcBef>
              <a:spcAft>
                <a:spcPts val="600"/>
              </a:spcAft>
              <a:buClr>
                <a:schemeClr val="dk1"/>
              </a:buClr>
              <a:buSzPct val="45833"/>
              <a:buFont typeface="Arial"/>
              <a:buNone/>
            </a:pPr>
            <a:r>
              <a:rPr lang="en-US" sz="2400" dirty="0" err="1">
                <a:solidFill>
                  <a:srgbClr val="222222"/>
                </a:solidFill>
                <a:latin typeface="Arial"/>
                <a:ea typeface="Arial"/>
                <a:cs typeface="Arial"/>
                <a:sym typeface="Arial"/>
              </a:rPr>
              <a:t>שתי</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התשובות</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המובילות</a:t>
            </a:r>
            <a:r>
              <a:rPr lang="en-US" sz="2400" dirty="0">
                <a:solidFill>
                  <a:srgbClr val="222222"/>
                </a:solidFill>
                <a:latin typeface="Arial"/>
                <a:ea typeface="Arial"/>
                <a:cs typeface="Arial"/>
                <a:sym typeface="Arial"/>
              </a:rPr>
              <a:t> </a:t>
            </a:r>
            <a:r>
              <a:rPr lang="he-IL" sz="2400" dirty="0">
                <a:solidFill>
                  <a:srgbClr val="222222"/>
                </a:solidFill>
                <a:latin typeface="Arial"/>
                <a:ea typeface="Arial"/>
                <a:cs typeface="Arial"/>
                <a:sym typeface="Arial"/>
              </a:rPr>
              <a:t>(25%-26% בהתאמה) </a:t>
            </a:r>
            <a:r>
              <a:rPr lang="en-US" sz="2400" dirty="0" err="1">
                <a:solidFill>
                  <a:srgbClr val="222222"/>
                </a:solidFill>
                <a:latin typeface="Arial"/>
                <a:ea typeface="Arial"/>
                <a:cs typeface="Arial"/>
                <a:sym typeface="Arial"/>
              </a:rPr>
              <a:t>שהיו</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צמודות</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זו</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לזו</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ובפער</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ניכר</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משאר</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התשובו</a:t>
            </a:r>
            <a:r>
              <a:rPr lang="he-IL" sz="2400" dirty="0">
                <a:solidFill>
                  <a:srgbClr val="222222"/>
                </a:solidFill>
                <a:latin typeface="Arial"/>
                <a:ea typeface="Arial"/>
                <a:cs typeface="Arial"/>
                <a:sym typeface="Arial"/>
              </a:rPr>
              <a:t>ת היו,</a:t>
            </a:r>
            <a:r>
              <a:rPr lang="en-US" sz="2400" dirty="0">
                <a:solidFill>
                  <a:srgbClr val="222222"/>
                </a:solidFill>
                <a:latin typeface="Arial"/>
                <a:ea typeface="Arial"/>
                <a:cs typeface="Arial"/>
                <a:sym typeface="Arial"/>
              </a:rPr>
              <a:t> </a:t>
            </a:r>
            <a:r>
              <a:rPr lang="he-IL" sz="2400" dirty="0">
                <a:solidFill>
                  <a:srgbClr val="222222"/>
                </a:solidFill>
                <a:latin typeface="Arial"/>
                <a:ea typeface="Arial"/>
                <a:cs typeface="Arial"/>
                <a:sym typeface="Arial"/>
              </a:rPr>
              <a:t>"</a:t>
            </a:r>
            <a:r>
              <a:rPr lang="en-US" sz="2400" dirty="0" err="1">
                <a:solidFill>
                  <a:srgbClr val="222222"/>
                </a:solidFill>
                <a:latin typeface="Arial"/>
                <a:ea typeface="Arial"/>
                <a:cs typeface="Arial"/>
                <a:sym typeface="Arial"/>
              </a:rPr>
              <a:t>עולם</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התעסוקה</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וכניסתם</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של</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בוגרים</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לשוק</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העבודה</a:t>
            </a:r>
            <a:r>
              <a:rPr lang="he-IL"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ו"שיפור</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איכות</a:t>
            </a:r>
            <a:r>
              <a:rPr lang="en-US" sz="2400" dirty="0">
                <a:solidFill>
                  <a:srgbClr val="222222"/>
                </a:solidFill>
                <a:latin typeface="Arial"/>
                <a:ea typeface="Arial"/>
                <a:cs typeface="Arial"/>
                <a:sym typeface="Arial"/>
              </a:rPr>
              <a:t> </a:t>
            </a:r>
            <a:r>
              <a:rPr lang="en-US" sz="2400" dirty="0" err="1">
                <a:solidFill>
                  <a:srgbClr val="222222"/>
                </a:solidFill>
                <a:latin typeface="Arial"/>
                <a:ea typeface="Arial"/>
                <a:cs typeface="Arial"/>
                <a:sym typeface="Arial"/>
              </a:rPr>
              <a:t>ההוראה</a:t>
            </a:r>
            <a:r>
              <a:rPr lang="he-IL" sz="2400" dirty="0">
                <a:solidFill>
                  <a:srgbClr val="222222"/>
                </a:solidFill>
                <a:latin typeface="Arial"/>
                <a:ea typeface="Arial"/>
                <a:cs typeface="Arial"/>
                <a:sym typeface="Arial"/>
              </a:rPr>
              <a:t>".</a:t>
            </a:r>
            <a:endParaRPr lang="en-US" sz="2400" dirty="0">
              <a:solidFill>
                <a:srgbClr val="222222"/>
              </a:solidFill>
              <a:latin typeface="Arial"/>
              <a:ea typeface="Arial"/>
              <a:cs typeface="Arial"/>
              <a:sym typeface="Arial"/>
            </a:endParaRPr>
          </a:p>
          <a:p>
            <a:pPr marL="0" marR="0" lvl="0" indent="0" algn="just" rtl="1">
              <a:lnSpc>
                <a:spcPct val="63636"/>
              </a:lnSpc>
              <a:spcBef>
                <a:spcPts val="1450"/>
              </a:spcBef>
              <a:spcAft>
                <a:spcPts val="0"/>
              </a:spcAft>
              <a:buClr>
                <a:schemeClr val="dk1"/>
              </a:buClr>
              <a:buSzPct val="25000"/>
              <a:buFont typeface="Arial"/>
              <a:buNone/>
            </a:pPr>
            <a:endParaRPr sz="2400" dirty="0">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blip>
          <a:stretch>
            <a:fillRect/>
          </a:stretch>
        </a:blipFill>
        <a:effectLst/>
      </p:bgPr>
    </p:bg>
    <p:spTree>
      <p:nvGrpSpPr>
        <p:cNvPr id="1" name="Shape 108"/>
        <p:cNvGrpSpPr/>
        <p:nvPr/>
      </p:nvGrpSpPr>
      <p:grpSpPr>
        <a:xfrm>
          <a:off x="0" y="0"/>
          <a:ext cx="0" cy="0"/>
          <a:chOff x="0" y="0"/>
          <a:chExt cx="0" cy="0"/>
        </a:xfrm>
      </p:grpSpPr>
      <p:sp>
        <p:nvSpPr>
          <p:cNvPr id="109" name="Shape 109"/>
          <p:cNvSpPr txBox="1">
            <a:spLocks noGrp="1"/>
          </p:cNvSpPr>
          <p:nvPr>
            <p:ph type="title"/>
          </p:nvPr>
        </p:nvSpPr>
        <p:spPr>
          <a:xfrm>
            <a:off x="1008825" y="149075"/>
            <a:ext cx="7543800" cy="1230000"/>
          </a:xfrm>
          <a:prstGeom prst="rect">
            <a:avLst/>
          </a:prstGeom>
          <a:noFill/>
          <a:ln>
            <a:noFill/>
          </a:ln>
        </p:spPr>
        <p:txBody>
          <a:bodyPr lIns="91425" tIns="45700" rIns="91425" bIns="45700" anchor="ctr" anchorCtr="0">
            <a:noAutofit/>
          </a:bodyPr>
          <a:lstStyle/>
          <a:p>
            <a:pPr marL="0" marR="0" lvl="0" indent="-69850" algn="ctr" rtl="1">
              <a:lnSpc>
                <a:spcPct val="115000"/>
              </a:lnSpc>
              <a:spcBef>
                <a:spcPts val="0"/>
              </a:spcBef>
              <a:buClr>
                <a:schemeClr val="dk1"/>
              </a:buClr>
              <a:buSzPct val="31428"/>
              <a:buFont typeface="Arial"/>
              <a:buNone/>
            </a:pPr>
            <a:r>
              <a:rPr lang="en-US" sz="3500" b="1" dirty="0" err="1">
                <a:solidFill>
                  <a:srgbClr val="4330A7"/>
                </a:solidFill>
                <a:latin typeface="Arial"/>
                <a:ea typeface="Arial"/>
                <a:cs typeface="Arial"/>
                <a:sym typeface="Arial"/>
              </a:rPr>
              <a:t>האם</a:t>
            </a:r>
            <a:r>
              <a:rPr lang="en-US" sz="3500" b="1" dirty="0">
                <a:solidFill>
                  <a:srgbClr val="4330A7"/>
                </a:solidFill>
                <a:latin typeface="Arial"/>
                <a:ea typeface="Arial"/>
                <a:cs typeface="Arial"/>
                <a:sym typeface="Arial"/>
              </a:rPr>
              <a:t> </a:t>
            </a:r>
            <a:r>
              <a:rPr lang="en-US" sz="3500" b="1" dirty="0" err="1">
                <a:solidFill>
                  <a:srgbClr val="4330A7"/>
                </a:solidFill>
                <a:latin typeface="Arial"/>
                <a:ea typeface="Arial"/>
                <a:cs typeface="Arial"/>
                <a:sym typeface="Arial"/>
              </a:rPr>
              <a:t>מערכת</a:t>
            </a:r>
            <a:r>
              <a:rPr lang="en-US" sz="3500" b="1" dirty="0">
                <a:solidFill>
                  <a:srgbClr val="4330A7"/>
                </a:solidFill>
                <a:latin typeface="Arial"/>
                <a:ea typeface="Arial"/>
                <a:cs typeface="Arial"/>
                <a:sym typeface="Arial"/>
              </a:rPr>
              <a:t> </a:t>
            </a:r>
            <a:r>
              <a:rPr lang="en-US" sz="3500" b="1" dirty="0" err="1">
                <a:solidFill>
                  <a:srgbClr val="4330A7"/>
                </a:solidFill>
                <a:latin typeface="Arial"/>
                <a:ea typeface="Arial"/>
                <a:cs typeface="Arial"/>
                <a:sym typeface="Arial"/>
              </a:rPr>
              <a:t>ההשכלה</a:t>
            </a:r>
            <a:r>
              <a:rPr lang="en-US" sz="3500" b="1" dirty="0">
                <a:solidFill>
                  <a:srgbClr val="4330A7"/>
                </a:solidFill>
                <a:latin typeface="Arial"/>
                <a:ea typeface="Arial"/>
                <a:cs typeface="Arial"/>
                <a:sym typeface="Arial"/>
              </a:rPr>
              <a:t> </a:t>
            </a:r>
            <a:r>
              <a:rPr lang="en-US" sz="3500" b="1" dirty="0" err="1">
                <a:solidFill>
                  <a:srgbClr val="4330A7"/>
                </a:solidFill>
                <a:latin typeface="Arial"/>
                <a:ea typeface="Arial"/>
                <a:cs typeface="Arial"/>
                <a:sym typeface="Arial"/>
              </a:rPr>
              <a:t>הגבוהה</a:t>
            </a:r>
            <a:r>
              <a:rPr lang="en-US" sz="3500" b="1" dirty="0">
                <a:solidFill>
                  <a:srgbClr val="4330A7"/>
                </a:solidFill>
                <a:latin typeface="Arial"/>
                <a:ea typeface="Arial"/>
                <a:cs typeface="Arial"/>
                <a:sym typeface="Arial"/>
              </a:rPr>
              <a:t> </a:t>
            </a:r>
            <a:r>
              <a:rPr lang="en-US" sz="3500" b="1" dirty="0" err="1">
                <a:solidFill>
                  <a:srgbClr val="4330A7"/>
                </a:solidFill>
                <a:latin typeface="Arial"/>
                <a:ea typeface="Arial"/>
                <a:cs typeface="Arial"/>
                <a:sym typeface="Arial"/>
              </a:rPr>
              <a:t>מאתגרת</a:t>
            </a:r>
            <a:r>
              <a:rPr lang="en-US" sz="3500" b="1" dirty="0">
                <a:solidFill>
                  <a:srgbClr val="4330A7"/>
                </a:solidFill>
                <a:latin typeface="Arial"/>
                <a:ea typeface="Arial"/>
                <a:cs typeface="Arial"/>
                <a:sym typeface="Arial"/>
              </a:rPr>
              <a:t>?</a:t>
            </a:r>
          </a:p>
        </p:txBody>
      </p:sp>
      <p:sp>
        <p:nvSpPr>
          <p:cNvPr id="110" name="Shape 110"/>
          <p:cNvSpPr txBox="1">
            <a:spLocks noGrp="1"/>
          </p:cNvSpPr>
          <p:nvPr>
            <p:ph type="body" idx="1"/>
          </p:nvPr>
        </p:nvSpPr>
        <p:spPr>
          <a:xfrm>
            <a:off x="190500" y="1528162"/>
            <a:ext cx="8953500" cy="4470900"/>
          </a:xfrm>
          <a:prstGeom prst="rect">
            <a:avLst/>
          </a:prstGeom>
          <a:noFill/>
          <a:ln>
            <a:noFill/>
          </a:ln>
        </p:spPr>
        <p:txBody>
          <a:bodyPr lIns="91425" tIns="45700" rIns="91425" bIns="45700" anchor="t" anchorCtr="0">
            <a:noAutofit/>
          </a:bodyPr>
          <a:lstStyle/>
          <a:p>
            <a:pPr marL="0" marR="0" lvl="0" indent="0" algn="ctr" rtl="1">
              <a:lnSpc>
                <a:spcPct val="100000"/>
              </a:lnSpc>
              <a:spcBef>
                <a:spcPts val="1450"/>
              </a:spcBef>
              <a:spcAft>
                <a:spcPts val="0"/>
              </a:spcAft>
              <a:buClr>
                <a:schemeClr val="dk1"/>
              </a:buClr>
              <a:buSzPct val="25000"/>
              <a:buFont typeface="Arial"/>
              <a:buNone/>
            </a:pPr>
            <a:r>
              <a:rPr lang="en-US" sz="2600" b="1" u="sng" dirty="0" err="1">
                <a:latin typeface="Arial"/>
                <a:ea typeface="Arial"/>
                <a:cs typeface="+mn-cs"/>
                <a:sym typeface="Arial"/>
              </a:rPr>
              <a:t>חדשנות</a:t>
            </a:r>
            <a:r>
              <a:rPr lang="en-US" sz="2600" b="1" u="sng" dirty="0">
                <a:latin typeface="Arial"/>
                <a:ea typeface="Arial"/>
                <a:cs typeface="+mn-cs"/>
                <a:sym typeface="Arial"/>
              </a:rPr>
              <a:t> </a:t>
            </a:r>
            <a:r>
              <a:rPr lang="en-US" sz="2600" b="1" u="sng" dirty="0" err="1">
                <a:latin typeface="Arial"/>
                <a:ea typeface="Arial"/>
                <a:cs typeface="+mn-cs"/>
                <a:sym typeface="Arial"/>
              </a:rPr>
              <a:t>בהוראה</a:t>
            </a:r>
            <a:endParaRPr lang="en-US" sz="2600" b="1" u="sng" dirty="0">
              <a:latin typeface="Arial"/>
              <a:ea typeface="Arial"/>
              <a:cs typeface="+mn-cs"/>
              <a:sym typeface="Arial"/>
            </a:endParaRPr>
          </a:p>
          <a:p>
            <a:pPr marL="0" marR="0" lvl="0" indent="0" algn="just" rtl="1">
              <a:lnSpc>
                <a:spcPct val="100000"/>
              </a:lnSpc>
              <a:spcBef>
                <a:spcPts val="1450"/>
              </a:spcBef>
              <a:spcAft>
                <a:spcPts val="0"/>
              </a:spcAft>
              <a:buNone/>
            </a:pPr>
            <a:r>
              <a:rPr lang="en-US" sz="2600" dirty="0" err="1">
                <a:latin typeface="Arial"/>
                <a:ea typeface="Arial"/>
                <a:cs typeface="+mn-cs"/>
                <a:sym typeface="Arial"/>
              </a:rPr>
              <a:t>על</a:t>
            </a:r>
            <a:r>
              <a:rPr lang="en-US" sz="2600" dirty="0">
                <a:latin typeface="Arial"/>
                <a:ea typeface="Arial"/>
                <a:cs typeface="+mn-cs"/>
                <a:sym typeface="Arial"/>
              </a:rPr>
              <a:t> </a:t>
            </a:r>
            <a:r>
              <a:rPr lang="en-US" sz="2600" dirty="0" err="1">
                <a:latin typeface="Arial"/>
                <a:ea typeface="Arial"/>
                <a:cs typeface="+mn-cs"/>
                <a:sym typeface="Arial"/>
              </a:rPr>
              <a:t>המערכת</a:t>
            </a:r>
            <a:r>
              <a:rPr lang="en-US" sz="2600" dirty="0">
                <a:latin typeface="Arial"/>
                <a:ea typeface="Arial"/>
                <a:cs typeface="+mn-cs"/>
                <a:sym typeface="Arial"/>
              </a:rPr>
              <a:t> </a:t>
            </a:r>
            <a:r>
              <a:rPr lang="en-US" sz="2600" dirty="0" err="1">
                <a:latin typeface="Arial"/>
                <a:ea typeface="Arial"/>
                <a:cs typeface="+mn-cs"/>
                <a:sym typeface="Arial"/>
              </a:rPr>
              <a:t>להציע</a:t>
            </a:r>
            <a:r>
              <a:rPr lang="en-US" sz="2600" dirty="0">
                <a:latin typeface="Arial"/>
                <a:ea typeface="Arial"/>
                <a:cs typeface="+mn-cs"/>
                <a:sym typeface="Arial"/>
              </a:rPr>
              <a:t> </a:t>
            </a:r>
            <a:r>
              <a:rPr lang="en-US" sz="2600" dirty="0" err="1">
                <a:latin typeface="Arial"/>
                <a:ea typeface="Arial"/>
                <a:cs typeface="+mn-cs"/>
                <a:sym typeface="Arial"/>
              </a:rPr>
              <a:t>פלטפורמות</a:t>
            </a:r>
            <a:r>
              <a:rPr lang="en-US" sz="2600" dirty="0">
                <a:latin typeface="Arial"/>
                <a:ea typeface="Arial"/>
                <a:cs typeface="+mn-cs"/>
                <a:sym typeface="Arial"/>
              </a:rPr>
              <a:t> </a:t>
            </a:r>
            <a:r>
              <a:rPr lang="en-US" sz="2600" dirty="0" err="1">
                <a:latin typeface="Arial"/>
                <a:ea typeface="Arial"/>
                <a:cs typeface="+mn-cs"/>
                <a:sym typeface="Arial"/>
              </a:rPr>
              <a:t>ואפשרויות</a:t>
            </a:r>
            <a:r>
              <a:rPr lang="en-US" sz="2600" dirty="0">
                <a:latin typeface="Arial"/>
                <a:ea typeface="Arial"/>
                <a:cs typeface="+mn-cs"/>
                <a:sym typeface="Arial"/>
              </a:rPr>
              <a:t> </a:t>
            </a:r>
            <a:r>
              <a:rPr lang="en-US" sz="2600" dirty="0" err="1">
                <a:latin typeface="Arial"/>
                <a:ea typeface="Arial"/>
                <a:cs typeface="+mn-cs"/>
                <a:sym typeface="Arial"/>
              </a:rPr>
              <a:t>פעולה</a:t>
            </a:r>
            <a:r>
              <a:rPr lang="en-US" sz="2600" dirty="0">
                <a:latin typeface="Arial"/>
                <a:ea typeface="Arial"/>
                <a:cs typeface="+mn-cs"/>
                <a:sym typeface="Arial"/>
              </a:rPr>
              <a:t> </a:t>
            </a:r>
            <a:r>
              <a:rPr lang="en-US" sz="2600" dirty="0" err="1">
                <a:latin typeface="Arial"/>
                <a:ea typeface="Arial"/>
                <a:cs typeface="+mn-cs"/>
                <a:sym typeface="Arial"/>
              </a:rPr>
              <a:t>מגוונות</a:t>
            </a:r>
            <a:r>
              <a:rPr lang="en-US" sz="2600" dirty="0">
                <a:latin typeface="Arial"/>
                <a:ea typeface="Arial"/>
                <a:cs typeface="+mn-cs"/>
                <a:sym typeface="Arial"/>
              </a:rPr>
              <a:t> </a:t>
            </a:r>
            <a:r>
              <a:rPr lang="en-US" sz="2600" dirty="0" err="1">
                <a:latin typeface="Arial"/>
                <a:ea typeface="Arial"/>
                <a:cs typeface="+mn-cs"/>
                <a:sym typeface="Arial"/>
              </a:rPr>
              <a:t>ברוח</a:t>
            </a:r>
            <a:r>
              <a:rPr lang="en-US" sz="2600" dirty="0">
                <a:latin typeface="Arial"/>
                <a:ea typeface="Arial"/>
                <a:cs typeface="+mn-cs"/>
                <a:sym typeface="Arial"/>
              </a:rPr>
              <a:t> </a:t>
            </a:r>
            <a:r>
              <a:rPr lang="en-US" sz="2600" dirty="0" err="1">
                <a:latin typeface="Arial"/>
                <a:ea typeface="Arial"/>
                <a:cs typeface="+mn-cs"/>
                <a:sym typeface="Arial"/>
              </a:rPr>
              <a:t>האקדמיה</a:t>
            </a:r>
            <a:r>
              <a:rPr lang="en-US" sz="2600" dirty="0">
                <a:latin typeface="Arial"/>
                <a:ea typeface="Arial"/>
                <a:cs typeface="+mn-cs"/>
                <a:sym typeface="Arial"/>
              </a:rPr>
              <a:t> </a:t>
            </a:r>
            <a:r>
              <a:rPr lang="en-US" sz="2600" dirty="0" err="1">
                <a:latin typeface="Arial"/>
                <a:ea typeface="Arial"/>
                <a:cs typeface="+mn-cs"/>
                <a:sym typeface="Arial"/>
              </a:rPr>
              <a:t>של</a:t>
            </a:r>
            <a:r>
              <a:rPr lang="en-US" sz="2600" dirty="0">
                <a:latin typeface="Arial"/>
                <a:ea typeface="Arial"/>
                <a:cs typeface="+mn-cs"/>
                <a:sym typeface="Arial"/>
              </a:rPr>
              <a:t> </a:t>
            </a:r>
            <a:r>
              <a:rPr lang="en-US" sz="2600" dirty="0" err="1">
                <a:latin typeface="Arial"/>
                <a:ea typeface="Arial"/>
                <a:cs typeface="+mn-cs"/>
                <a:sym typeface="Arial"/>
              </a:rPr>
              <a:t>מחקר</a:t>
            </a:r>
            <a:r>
              <a:rPr lang="en-US" sz="2600" dirty="0">
                <a:latin typeface="Arial"/>
                <a:ea typeface="Arial"/>
                <a:cs typeface="+mn-cs"/>
                <a:sym typeface="Arial"/>
              </a:rPr>
              <a:t> </a:t>
            </a:r>
            <a:r>
              <a:rPr lang="en-US" sz="2600" dirty="0" err="1">
                <a:latin typeface="Arial"/>
                <a:ea typeface="Arial"/>
                <a:cs typeface="+mn-cs"/>
                <a:sym typeface="Arial"/>
              </a:rPr>
              <a:t>ומיצוי</a:t>
            </a:r>
            <a:r>
              <a:rPr lang="en-US" sz="2600" dirty="0">
                <a:latin typeface="Arial"/>
                <a:ea typeface="Arial"/>
                <a:cs typeface="+mn-cs"/>
                <a:sym typeface="Arial"/>
              </a:rPr>
              <a:t> </a:t>
            </a:r>
            <a:r>
              <a:rPr lang="en-US" sz="2600" dirty="0" err="1">
                <a:latin typeface="Arial"/>
                <a:ea typeface="Arial"/>
                <a:cs typeface="+mn-cs"/>
                <a:sym typeface="Arial"/>
              </a:rPr>
              <a:t>דרכים</a:t>
            </a:r>
            <a:r>
              <a:rPr lang="en-US" sz="2600" dirty="0">
                <a:latin typeface="Arial"/>
                <a:ea typeface="Arial"/>
                <a:cs typeface="+mn-cs"/>
                <a:sym typeface="Arial"/>
              </a:rPr>
              <a:t> </a:t>
            </a:r>
            <a:r>
              <a:rPr lang="en-US" sz="2600" dirty="0" err="1">
                <a:latin typeface="Arial"/>
                <a:ea typeface="Arial"/>
                <a:cs typeface="+mn-cs"/>
                <a:sym typeface="Arial"/>
              </a:rPr>
              <a:t>מיטביות</a:t>
            </a:r>
            <a:r>
              <a:rPr lang="en-US" sz="2600" dirty="0">
                <a:latin typeface="Arial"/>
                <a:ea typeface="Arial"/>
                <a:cs typeface="+mn-cs"/>
                <a:sym typeface="Arial"/>
              </a:rPr>
              <a:t> </a:t>
            </a:r>
            <a:r>
              <a:rPr lang="en-US" sz="2600" dirty="0" err="1">
                <a:latin typeface="Arial"/>
                <a:ea typeface="Arial"/>
                <a:cs typeface="+mn-cs"/>
                <a:sym typeface="Arial"/>
              </a:rPr>
              <a:t>ללמידה</a:t>
            </a:r>
            <a:r>
              <a:rPr lang="en-US" sz="2600" dirty="0">
                <a:latin typeface="Arial"/>
                <a:ea typeface="Arial"/>
                <a:cs typeface="+mn-cs"/>
                <a:sym typeface="Arial"/>
              </a:rPr>
              <a:t> </a:t>
            </a:r>
            <a:r>
              <a:rPr lang="en-US" sz="2600" dirty="0" err="1">
                <a:latin typeface="Arial"/>
                <a:ea typeface="Arial"/>
                <a:cs typeface="+mn-cs"/>
                <a:sym typeface="Arial"/>
              </a:rPr>
              <a:t>המותאמת</a:t>
            </a:r>
            <a:r>
              <a:rPr lang="en-US" sz="2600" dirty="0">
                <a:latin typeface="Arial"/>
                <a:ea typeface="Arial"/>
                <a:cs typeface="+mn-cs"/>
                <a:sym typeface="Arial"/>
              </a:rPr>
              <a:t> </a:t>
            </a:r>
            <a:r>
              <a:rPr lang="en-US" sz="2600" dirty="0" err="1">
                <a:latin typeface="Arial"/>
                <a:ea typeface="Arial"/>
                <a:cs typeface="+mn-cs"/>
                <a:sym typeface="Arial"/>
              </a:rPr>
              <a:t>למאה</a:t>
            </a:r>
            <a:r>
              <a:rPr lang="en-US" sz="2600" dirty="0">
                <a:latin typeface="Arial"/>
                <a:ea typeface="Arial"/>
                <a:cs typeface="+mn-cs"/>
                <a:sym typeface="Arial"/>
              </a:rPr>
              <a:t> ה</a:t>
            </a:r>
            <a:r>
              <a:rPr lang="he-IL" sz="2600" dirty="0">
                <a:latin typeface="Arial"/>
                <a:ea typeface="Arial"/>
                <a:cs typeface="+mn-cs"/>
                <a:sym typeface="Arial"/>
              </a:rPr>
              <a:t>-21 ובכל</a:t>
            </a:r>
            <a:r>
              <a:rPr lang="en-US" sz="2600" dirty="0">
                <a:latin typeface="Arial"/>
                <a:ea typeface="Arial"/>
                <a:cs typeface="+mn-cs"/>
                <a:sym typeface="Arial"/>
              </a:rPr>
              <a:t>ל </a:t>
            </a:r>
            <a:r>
              <a:rPr lang="en-US" sz="2600" dirty="0" err="1">
                <a:latin typeface="Arial"/>
                <a:ea typeface="Arial"/>
                <a:cs typeface="+mn-cs"/>
                <a:sym typeface="Arial"/>
              </a:rPr>
              <a:t>לעקרון</a:t>
            </a:r>
            <a:r>
              <a:rPr lang="en-US" sz="2600" dirty="0">
                <a:latin typeface="Arial"/>
                <a:ea typeface="Arial"/>
                <a:cs typeface="+mn-cs"/>
                <a:sym typeface="Arial"/>
              </a:rPr>
              <a:t> </a:t>
            </a:r>
            <a:r>
              <a:rPr lang="en-US" sz="2600" dirty="0" err="1">
                <a:latin typeface="Arial"/>
                <a:ea typeface="Arial"/>
                <a:cs typeface="+mn-cs"/>
                <a:sym typeface="Arial"/>
              </a:rPr>
              <a:t>החשיבה</a:t>
            </a:r>
            <a:r>
              <a:rPr lang="en-US" sz="2600" dirty="0">
                <a:latin typeface="Arial"/>
                <a:ea typeface="Arial"/>
                <a:cs typeface="+mn-cs"/>
                <a:sym typeface="Arial"/>
              </a:rPr>
              <a:t> </a:t>
            </a:r>
            <a:r>
              <a:rPr lang="en-US" sz="2600" dirty="0" err="1">
                <a:latin typeface="Arial"/>
                <a:ea typeface="Arial"/>
                <a:cs typeface="+mn-cs"/>
                <a:sym typeface="Arial"/>
              </a:rPr>
              <a:t>הביקורתית</a:t>
            </a:r>
            <a:r>
              <a:rPr lang="en-US" sz="2600" dirty="0">
                <a:latin typeface="Arial"/>
                <a:ea typeface="Arial"/>
                <a:cs typeface="+mn-cs"/>
                <a:sym typeface="Arial"/>
              </a:rPr>
              <a:t> </a:t>
            </a:r>
            <a:r>
              <a:rPr lang="en-US" sz="2600" dirty="0" err="1">
                <a:latin typeface="Arial"/>
                <a:ea typeface="Arial"/>
                <a:cs typeface="+mn-cs"/>
                <a:sym typeface="Arial"/>
              </a:rPr>
              <a:t>עליו</a:t>
            </a:r>
            <a:r>
              <a:rPr lang="en-US" sz="2600" dirty="0">
                <a:latin typeface="Arial"/>
                <a:ea typeface="Arial"/>
                <a:cs typeface="+mn-cs"/>
                <a:sym typeface="Arial"/>
              </a:rPr>
              <a:t> </a:t>
            </a:r>
            <a:r>
              <a:rPr lang="en-US" sz="2600" dirty="0" err="1">
                <a:latin typeface="Arial"/>
                <a:ea typeface="Arial"/>
                <a:cs typeface="+mn-cs"/>
                <a:sym typeface="Arial"/>
              </a:rPr>
              <a:t>מושתת</a:t>
            </a:r>
            <a:r>
              <a:rPr lang="en-US" sz="2600" dirty="0">
                <a:latin typeface="Arial"/>
                <a:ea typeface="Arial"/>
                <a:cs typeface="+mn-cs"/>
                <a:sym typeface="Arial"/>
              </a:rPr>
              <a:t> </a:t>
            </a:r>
            <a:r>
              <a:rPr lang="en-US" sz="2600" dirty="0" err="1">
                <a:latin typeface="Arial"/>
                <a:ea typeface="Arial"/>
                <a:cs typeface="+mn-cs"/>
                <a:sym typeface="Arial"/>
              </a:rPr>
              <a:t>עיקרון</a:t>
            </a:r>
            <a:r>
              <a:rPr lang="en-US" sz="2600" dirty="0">
                <a:latin typeface="Arial"/>
                <a:ea typeface="Arial"/>
                <a:cs typeface="+mn-cs"/>
                <a:sym typeface="Arial"/>
              </a:rPr>
              <a:t> </a:t>
            </a:r>
            <a:r>
              <a:rPr lang="en-US" sz="2600" dirty="0" err="1">
                <a:latin typeface="Arial"/>
                <a:ea typeface="Arial"/>
                <a:cs typeface="+mn-cs"/>
                <a:sym typeface="Arial"/>
              </a:rPr>
              <a:t>ההשכלה</a:t>
            </a:r>
            <a:r>
              <a:rPr lang="en-US" sz="2600" dirty="0">
                <a:latin typeface="Arial"/>
                <a:ea typeface="Arial"/>
                <a:cs typeface="+mn-cs"/>
                <a:sym typeface="Arial"/>
              </a:rPr>
              <a:t> </a:t>
            </a:r>
            <a:r>
              <a:rPr lang="en-US" sz="2600" dirty="0" err="1">
                <a:latin typeface="Arial"/>
                <a:ea typeface="Arial"/>
                <a:cs typeface="+mn-cs"/>
                <a:sym typeface="Arial"/>
              </a:rPr>
              <a:t>הגבוהה</a:t>
            </a:r>
            <a:endParaRPr lang="en-US" sz="2600" dirty="0">
              <a:latin typeface="Arial"/>
              <a:ea typeface="Arial"/>
              <a:cs typeface="+mn-cs"/>
              <a:sym typeface="Arial"/>
            </a:endParaRPr>
          </a:p>
          <a:p>
            <a:pPr marL="457200" marR="0" lvl="0" indent="-393700" algn="just" rtl="1">
              <a:lnSpc>
                <a:spcPct val="100000"/>
              </a:lnSpc>
              <a:spcBef>
                <a:spcPts val="1450"/>
              </a:spcBef>
              <a:spcAft>
                <a:spcPts val="0"/>
              </a:spcAft>
              <a:buSzPct val="100000"/>
              <a:buAutoNum type="arabicPeriod"/>
            </a:pPr>
            <a:r>
              <a:rPr lang="en-US" sz="2000" dirty="0" err="1">
                <a:latin typeface="Arial"/>
                <a:ea typeface="Arial"/>
                <a:cs typeface="+mn-cs"/>
                <a:sym typeface="Arial"/>
              </a:rPr>
              <a:t>הוראה</a:t>
            </a:r>
            <a:r>
              <a:rPr lang="en-US" sz="2000" dirty="0">
                <a:latin typeface="Arial"/>
                <a:ea typeface="Arial"/>
                <a:cs typeface="+mn-cs"/>
                <a:sym typeface="Arial"/>
              </a:rPr>
              <a:t> </a:t>
            </a:r>
            <a:r>
              <a:rPr lang="en-US" sz="2000" dirty="0" err="1">
                <a:latin typeface="Arial"/>
                <a:ea typeface="Arial"/>
                <a:cs typeface="+mn-cs"/>
                <a:sym typeface="Arial"/>
              </a:rPr>
              <a:t>ניסיונית</a:t>
            </a:r>
            <a:r>
              <a:rPr lang="en-US" sz="2000" dirty="0">
                <a:latin typeface="Arial"/>
                <a:ea typeface="Arial"/>
                <a:cs typeface="+mn-cs"/>
                <a:sym typeface="Arial"/>
              </a:rPr>
              <a:t> </a:t>
            </a:r>
            <a:r>
              <a:rPr lang="en-US" sz="2000" dirty="0" err="1">
                <a:latin typeface="Arial"/>
                <a:ea typeface="Arial"/>
                <a:cs typeface="+mn-cs"/>
                <a:sym typeface="Arial"/>
              </a:rPr>
              <a:t>והערכה</a:t>
            </a:r>
            <a:r>
              <a:rPr lang="en-US" sz="2000" dirty="0">
                <a:latin typeface="Arial"/>
                <a:ea typeface="Arial"/>
                <a:cs typeface="+mn-cs"/>
                <a:sym typeface="Arial"/>
              </a:rPr>
              <a:t> </a:t>
            </a:r>
            <a:r>
              <a:rPr lang="en-US" sz="2000" dirty="0" err="1">
                <a:latin typeface="Arial"/>
                <a:ea typeface="Arial"/>
                <a:cs typeface="+mn-cs"/>
                <a:sym typeface="Arial"/>
              </a:rPr>
              <a:t>חלופית</a:t>
            </a:r>
            <a:endParaRPr lang="en-US" sz="2000" dirty="0">
              <a:latin typeface="Arial"/>
              <a:ea typeface="Arial"/>
              <a:cs typeface="+mn-cs"/>
              <a:sym typeface="Arial"/>
            </a:endParaRPr>
          </a:p>
          <a:p>
            <a:pPr marL="457200" marR="0" lvl="0" indent="-393700" algn="just" rtl="1">
              <a:lnSpc>
                <a:spcPct val="100000"/>
              </a:lnSpc>
              <a:spcBef>
                <a:spcPts val="1450"/>
              </a:spcBef>
              <a:spcAft>
                <a:spcPts val="0"/>
              </a:spcAft>
              <a:buSzPct val="100000"/>
              <a:buAutoNum type="arabicPeriod"/>
            </a:pPr>
            <a:r>
              <a:rPr lang="en-US" sz="2000" dirty="0" err="1">
                <a:latin typeface="Arial"/>
                <a:ea typeface="Arial"/>
                <a:cs typeface="+mn-cs"/>
                <a:sym typeface="Arial"/>
              </a:rPr>
              <a:t>עידוד</a:t>
            </a:r>
            <a:r>
              <a:rPr lang="en-US" sz="2000" dirty="0">
                <a:latin typeface="Arial"/>
                <a:ea typeface="Arial"/>
                <a:cs typeface="+mn-cs"/>
                <a:sym typeface="Arial"/>
              </a:rPr>
              <a:t> </a:t>
            </a:r>
            <a:r>
              <a:rPr lang="en-US" sz="2000" dirty="0" err="1">
                <a:latin typeface="Arial"/>
                <a:ea typeface="Arial"/>
                <a:cs typeface="+mn-cs"/>
                <a:sym typeface="Arial"/>
              </a:rPr>
              <a:t>מרחבים</a:t>
            </a:r>
            <a:r>
              <a:rPr lang="en-US" sz="2000" dirty="0">
                <a:latin typeface="Arial"/>
                <a:ea typeface="Arial"/>
                <a:cs typeface="+mn-cs"/>
                <a:sym typeface="Arial"/>
              </a:rPr>
              <a:t> </a:t>
            </a:r>
            <a:r>
              <a:rPr lang="en-US" sz="2000" dirty="0" err="1">
                <a:latin typeface="Arial"/>
                <a:ea typeface="Arial"/>
                <a:cs typeface="+mn-cs"/>
                <a:sym typeface="Arial"/>
              </a:rPr>
              <a:t>של</a:t>
            </a:r>
            <a:r>
              <a:rPr lang="en-US" sz="2000" dirty="0">
                <a:latin typeface="Arial"/>
                <a:ea typeface="Arial"/>
                <a:cs typeface="+mn-cs"/>
                <a:sym typeface="Arial"/>
              </a:rPr>
              <a:t> "</a:t>
            </a:r>
            <a:r>
              <a:rPr lang="en-US" sz="2000" dirty="0" err="1">
                <a:latin typeface="Arial"/>
                <a:ea typeface="Arial"/>
                <a:cs typeface="+mn-cs"/>
                <a:sym typeface="Arial"/>
              </a:rPr>
              <a:t>למידה</a:t>
            </a:r>
            <a:r>
              <a:rPr lang="en-US" sz="2000" dirty="0">
                <a:latin typeface="Arial"/>
                <a:ea typeface="Arial"/>
                <a:cs typeface="+mn-cs"/>
                <a:sym typeface="Arial"/>
              </a:rPr>
              <a:t> </a:t>
            </a:r>
            <a:r>
              <a:rPr lang="en-US" sz="2000" dirty="0" err="1">
                <a:latin typeface="Arial"/>
                <a:ea typeface="Arial"/>
                <a:cs typeface="+mn-cs"/>
                <a:sym typeface="Arial"/>
              </a:rPr>
              <a:t>אקטיבית</a:t>
            </a:r>
            <a:r>
              <a:rPr lang="en-US" sz="2000" dirty="0">
                <a:latin typeface="Arial"/>
                <a:ea typeface="Arial"/>
                <a:cs typeface="+mn-cs"/>
                <a:sym typeface="Arial"/>
              </a:rPr>
              <a:t> </a:t>
            </a:r>
            <a:r>
              <a:rPr lang="en-US" sz="2000" dirty="0" err="1">
                <a:latin typeface="Arial"/>
                <a:ea typeface="Arial"/>
                <a:cs typeface="+mn-cs"/>
                <a:sym typeface="Arial"/>
              </a:rPr>
              <a:t>באקדמיה</a:t>
            </a:r>
            <a:r>
              <a:rPr lang="en-US" sz="2000" dirty="0">
                <a:latin typeface="Arial"/>
                <a:ea typeface="Arial"/>
                <a:cs typeface="+mn-cs"/>
                <a:sym typeface="Arial"/>
              </a:rPr>
              <a:t>"</a:t>
            </a:r>
          </a:p>
          <a:p>
            <a:pPr marL="457200" marR="0" lvl="0" indent="-393700" algn="just" rtl="1">
              <a:lnSpc>
                <a:spcPct val="100000"/>
              </a:lnSpc>
              <a:spcBef>
                <a:spcPts val="1450"/>
              </a:spcBef>
              <a:spcAft>
                <a:spcPts val="0"/>
              </a:spcAft>
              <a:buSzPct val="100000"/>
              <a:buAutoNum type="arabicPeriod"/>
            </a:pPr>
            <a:r>
              <a:rPr lang="en-US" sz="2000" dirty="0" err="1">
                <a:latin typeface="Arial"/>
                <a:ea typeface="Arial"/>
                <a:cs typeface="+mn-cs"/>
                <a:sym typeface="Arial"/>
              </a:rPr>
              <a:t>שתופי</a:t>
            </a:r>
            <a:r>
              <a:rPr lang="en-US" sz="2000" dirty="0">
                <a:latin typeface="Arial"/>
                <a:ea typeface="Arial"/>
                <a:cs typeface="+mn-cs"/>
                <a:sym typeface="Arial"/>
              </a:rPr>
              <a:t> </a:t>
            </a:r>
            <a:r>
              <a:rPr lang="en-US" sz="2000" dirty="0" err="1">
                <a:latin typeface="Arial"/>
                <a:ea typeface="Arial"/>
                <a:cs typeface="+mn-cs"/>
                <a:sym typeface="Arial"/>
              </a:rPr>
              <a:t>פעולה</a:t>
            </a:r>
            <a:r>
              <a:rPr lang="en-US" sz="2000" dirty="0">
                <a:latin typeface="Arial"/>
                <a:ea typeface="Arial"/>
                <a:cs typeface="+mn-cs"/>
                <a:sym typeface="Arial"/>
              </a:rPr>
              <a:t> </a:t>
            </a:r>
            <a:r>
              <a:rPr lang="en-US" sz="2000" dirty="0" err="1">
                <a:latin typeface="Arial"/>
                <a:ea typeface="Arial"/>
                <a:cs typeface="+mn-cs"/>
                <a:sym typeface="Arial"/>
              </a:rPr>
              <a:t>בין-מוסדיים</a:t>
            </a:r>
            <a:r>
              <a:rPr lang="en-US" sz="2000" dirty="0">
                <a:latin typeface="Arial"/>
                <a:ea typeface="Arial"/>
                <a:cs typeface="+mn-cs"/>
                <a:sym typeface="Arial"/>
              </a:rPr>
              <a:t> </a:t>
            </a:r>
          </a:p>
          <a:p>
            <a:pPr marL="457200" marR="0" lvl="0" indent="-393700" algn="just" rtl="1">
              <a:lnSpc>
                <a:spcPct val="100000"/>
              </a:lnSpc>
              <a:spcBef>
                <a:spcPts val="1450"/>
              </a:spcBef>
              <a:spcAft>
                <a:spcPts val="0"/>
              </a:spcAft>
              <a:buSzPct val="100000"/>
              <a:buAutoNum type="arabicPeriod"/>
            </a:pPr>
            <a:r>
              <a:rPr lang="en-US" sz="2000" dirty="0" err="1">
                <a:latin typeface="Arial"/>
                <a:ea typeface="Arial"/>
                <a:cs typeface="+mn-cs"/>
                <a:sym typeface="Arial"/>
              </a:rPr>
              <a:t>הערכה</a:t>
            </a:r>
            <a:r>
              <a:rPr lang="en-US" sz="2000" dirty="0">
                <a:latin typeface="Arial"/>
                <a:ea typeface="Arial"/>
                <a:cs typeface="+mn-cs"/>
                <a:sym typeface="Arial"/>
              </a:rPr>
              <a:t> </a:t>
            </a:r>
            <a:r>
              <a:rPr lang="en-US" sz="2000" dirty="0" err="1">
                <a:latin typeface="Arial"/>
                <a:ea typeface="Arial"/>
                <a:cs typeface="+mn-cs"/>
                <a:sym typeface="Arial"/>
              </a:rPr>
              <a:t>חלופית</a:t>
            </a:r>
            <a:endParaRPr lang="en-US" sz="2000" dirty="0">
              <a:latin typeface="Arial"/>
              <a:ea typeface="Arial"/>
              <a:cs typeface="+mn-cs"/>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blip>
          <a:stretch>
            <a:fillRect/>
          </a:stretch>
        </a:blipFill>
        <a:effectLst/>
      </p:bgPr>
    </p:bg>
    <p:spTree>
      <p:nvGrpSpPr>
        <p:cNvPr id="1" name="Shape 115"/>
        <p:cNvGrpSpPr/>
        <p:nvPr/>
      </p:nvGrpSpPr>
      <p:grpSpPr>
        <a:xfrm>
          <a:off x="0" y="0"/>
          <a:ext cx="0" cy="0"/>
          <a:chOff x="0" y="0"/>
          <a:chExt cx="0" cy="0"/>
        </a:xfrm>
      </p:grpSpPr>
      <p:sp>
        <p:nvSpPr>
          <p:cNvPr id="116" name="Shape 116"/>
          <p:cNvSpPr txBox="1">
            <a:spLocks noGrp="1"/>
          </p:cNvSpPr>
          <p:nvPr>
            <p:ph type="title"/>
          </p:nvPr>
        </p:nvSpPr>
        <p:spPr>
          <a:xfrm>
            <a:off x="1008825" y="149075"/>
            <a:ext cx="7543800" cy="1230000"/>
          </a:xfrm>
          <a:prstGeom prst="rect">
            <a:avLst/>
          </a:prstGeom>
          <a:noFill/>
          <a:ln>
            <a:noFill/>
          </a:ln>
        </p:spPr>
        <p:txBody>
          <a:bodyPr lIns="91425" tIns="45700" rIns="91425" bIns="45700" anchor="ctr" anchorCtr="0">
            <a:noAutofit/>
          </a:bodyPr>
          <a:lstStyle/>
          <a:p>
            <a:pPr marL="0" marR="0" lvl="0" indent="-69850" algn="ctr" rtl="1">
              <a:lnSpc>
                <a:spcPct val="115000"/>
              </a:lnSpc>
              <a:spcBef>
                <a:spcPts val="0"/>
              </a:spcBef>
              <a:buClr>
                <a:schemeClr val="dk1"/>
              </a:buClr>
              <a:buSzPct val="31428"/>
              <a:buFont typeface="Arial"/>
              <a:buNone/>
            </a:pPr>
            <a:r>
              <a:rPr lang="en-US" sz="3500" b="1">
                <a:solidFill>
                  <a:srgbClr val="4330A7"/>
                </a:solidFill>
                <a:latin typeface="Arial"/>
                <a:ea typeface="Arial"/>
                <a:cs typeface="Arial"/>
                <a:sym typeface="Arial"/>
              </a:rPr>
              <a:t>האם מערכת ההשכלה הגבוהה מאתגרת?</a:t>
            </a:r>
          </a:p>
        </p:txBody>
      </p:sp>
      <p:sp>
        <p:nvSpPr>
          <p:cNvPr id="117" name="Shape 117"/>
          <p:cNvSpPr txBox="1">
            <a:spLocks noGrp="1"/>
          </p:cNvSpPr>
          <p:nvPr>
            <p:ph type="body" idx="1"/>
          </p:nvPr>
        </p:nvSpPr>
        <p:spPr>
          <a:xfrm>
            <a:off x="190500" y="1577857"/>
            <a:ext cx="8830200" cy="4470900"/>
          </a:xfrm>
          <a:prstGeom prst="rect">
            <a:avLst/>
          </a:prstGeom>
          <a:noFill/>
          <a:ln>
            <a:noFill/>
          </a:ln>
        </p:spPr>
        <p:txBody>
          <a:bodyPr lIns="91425" tIns="45700" rIns="91425" bIns="45700" anchor="t" anchorCtr="0">
            <a:noAutofit/>
          </a:bodyPr>
          <a:lstStyle/>
          <a:p>
            <a:pPr marL="0" lvl="0" indent="0" algn="ctr" rtl="1">
              <a:lnSpc>
                <a:spcPct val="100000"/>
              </a:lnSpc>
              <a:spcBef>
                <a:spcPts val="1450"/>
              </a:spcBef>
              <a:buClr>
                <a:schemeClr val="dk1"/>
              </a:buClr>
              <a:buSzPct val="25000"/>
              <a:buFont typeface="Arial"/>
              <a:buNone/>
            </a:pPr>
            <a:r>
              <a:rPr lang="en-US" sz="2600" b="1" u="sng" dirty="0" err="1">
                <a:solidFill>
                  <a:srgbClr val="000000"/>
                </a:solidFill>
                <a:latin typeface="Arial"/>
                <a:ea typeface="Arial"/>
                <a:cs typeface="Arial"/>
                <a:sym typeface="Arial"/>
              </a:rPr>
              <a:t>התמחויות</a:t>
            </a:r>
            <a:endParaRPr lang="en-US" sz="2600" b="1" u="sng" dirty="0">
              <a:solidFill>
                <a:srgbClr val="000000"/>
              </a:solidFill>
              <a:latin typeface="Arial"/>
              <a:ea typeface="Arial"/>
              <a:cs typeface="Arial"/>
              <a:sym typeface="Arial"/>
            </a:endParaRPr>
          </a:p>
          <a:p>
            <a:pPr marL="0" lvl="0" indent="0" algn="just" rtl="1">
              <a:lnSpc>
                <a:spcPct val="100000"/>
              </a:lnSpc>
              <a:spcBef>
                <a:spcPts val="1450"/>
              </a:spcBef>
              <a:buNone/>
            </a:pPr>
            <a:r>
              <a:rPr lang="en-US" sz="2600" dirty="0" err="1">
                <a:solidFill>
                  <a:srgbClr val="000000"/>
                </a:solidFill>
                <a:latin typeface="Arial"/>
                <a:ea typeface="Arial"/>
                <a:cs typeface="Arial"/>
                <a:sym typeface="Arial"/>
              </a:rPr>
              <a:t>יש</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דרישה</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מאוד</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חזקה</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של</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המשק</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ביוצאי</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אקדמיה</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עם</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ניסיון</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תעסוקתי</a:t>
            </a:r>
            <a:r>
              <a:rPr lang="en-US" sz="2600" dirty="0">
                <a:solidFill>
                  <a:srgbClr val="000000"/>
                </a:solidFill>
                <a:latin typeface="Arial"/>
                <a:ea typeface="Arial"/>
                <a:cs typeface="Arial"/>
                <a:sym typeface="Arial"/>
              </a:rPr>
              <a:t>. </a:t>
            </a:r>
          </a:p>
          <a:p>
            <a:pPr marL="0" lvl="0" indent="0" algn="just" rtl="1">
              <a:lnSpc>
                <a:spcPct val="100000"/>
              </a:lnSpc>
              <a:spcBef>
                <a:spcPts val="1450"/>
              </a:spcBef>
              <a:buNone/>
            </a:pPr>
            <a:r>
              <a:rPr lang="en-US" sz="2600" dirty="0" err="1">
                <a:solidFill>
                  <a:srgbClr val="000000"/>
                </a:solidFill>
                <a:latin typeface="Arial"/>
                <a:ea typeface="Arial"/>
                <a:cs typeface="Arial"/>
                <a:sym typeface="Arial"/>
              </a:rPr>
              <a:t>קיים</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צורך</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אדיר</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בהרחבת</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ההתמחויות</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מעבר</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למקצועות</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הפרופסיונאליים</a:t>
            </a:r>
            <a:endParaRPr lang="en-US" sz="2600" dirty="0">
              <a:solidFill>
                <a:srgbClr val="000000"/>
              </a:solidFill>
              <a:latin typeface="Arial"/>
              <a:ea typeface="Arial"/>
              <a:cs typeface="Arial"/>
              <a:sym typeface="Arial"/>
            </a:endParaRPr>
          </a:p>
          <a:p>
            <a:pPr marL="457200" lvl="0" indent="-393700" algn="just" rtl="1">
              <a:lnSpc>
                <a:spcPct val="100000"/>
              </a:lnSpc>
              <a:spcBef>
                <a:spcPts val="1450"/>
              </a:spcBef>
              <a:buClr>
                <a:srgbClr val="000000"/>
              </a:buClr>
              <a:buSzPct val="100000"/>
              <a:buAutoNum type="arabicPeriod"/>
            </a:pPr>
            <a:r>
              <a:rPr lang="en-US" sz="2000" dirty="0" err="1">
                <a:solidFill>
                  <a:srgbClr val="000000"/>
                </a:solidFill>
                <a:latin typeface="Arial"/>
                <a:ea typeface="Arial"/>
                <a:cs typeface="Arial"/>
                <a:sym typeface="Arial"/>
              </a:rPr>
              <a:t>יצירת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שיתוף</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פעולה</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בין</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המוסדות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למעסיקים</a:t>
            </a:r>
            <a:endParaRPr lang="en-US" sz="2000" dirty="0">
              <a:solidFill>
                <a:srgbClr val="000000"/>
              </a:solidFill>
              <a:latin typeface="Arial"/>
              <a:ea typeface="Arial"/>
              <a:cs typeface="Arial"/>
              <a:sym typeface="Arial"/>
            </a:endParaRPr>
          </a:p>
          <a:p>
            <a:pPr marL="457200" lvl="0" indent="-393700" algn="just" rtl="1">
              <a:lnSpc>
                <a:spcPct val="100000"/>
              </a:lnSpc>
              <a:spcBef>
                <a:spcPts val="1450"/>
              </a:spcBef>
              <a:buClr>
                <a:srgbClr val="000000"/>
              </a:buClr>
              <a:buSzPct val="100000"/>
              <a:buAutoNum type="arabicPeriod"/>
            </a:pPr>
            <a:r>
              <a:rPr lang="en-US" sz="2000" dirty="0" err="1">
                <a:solidFill>
                  <a:srgbClr val="000000"/>
                </a:solidFill>
                <a:latin typeface="Arial"/>
                <a:ea typeface="Arial"/>
                <a:cs typeface="Arial"/>
                <a:sym typeface="Arial"/>
              </a:rPr>
              <a:t>הסדרת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הסוגיה</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הביטוחית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והתנאים</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הסוציאלים</a:t>
            </a:r>
            <a:endParaRPr lang="en-US" sz="2000" dirty="0">
              <a:solidFill>
                <a:srgbClr val="000000"/>
              </a:solidFill>
              <a:latin typeface="Arial"/>
              <a:ea typeface="Arial"/>
              <a:cs typeface="Arial"/>
              <a:sym typeface="Arial"/>
            </a:endParaRPr>
          </a:p>
          <a:p>
            <a:pPr marL="457200" lvl="0" indent="-393700" algn="just" rtl="1">
              <a:lnSpc>
                <a:spcPct val="100000"/>
              </a:lnSpc>
              <a:spcBef>
                <a:spcPts val="1450"/>
              </a:spcBef>
              <a:buClr>
                <a:srgbClr val="000000"/>
              </a:buClr>
              <a:buSzPct val="100000"/>
              <a:buAutoNum type="arabicPeriod"/>
            </a:pPr>
            <a:r>
              <a:rPr lang="en-US" sz="2000" dirty="0" err="1">
                <a:solidFill>
                  <a:srgbClr val="000000"/>
                </a:solidFill>
                <a:latin typeface="Arial"/>
                <a:ea typeface="Arial"/>
                <a:cs typeface="Arial"/>
                <a:sym typeface="Arial"/>
              </a:rPr>
              <a:t>מעקב</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וליווי</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של</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המעסיקים</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והמוסדות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לטובת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שמירה</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על</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איכות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ההתמחויות</a:t>
            </a:r>
            <a:r>
              <a:rPr lang="en-US" sz="2000" dirty="0">
                <a:solidFill>
                  <a:srgbClr val="000000"/>
                </a:solidFill>
                <a:latin typeface="Arial"/>
                <a:ea typeface="Arial"/>
                <a:cs typeface="Arial"/>
                <a:sym typeface="Arial"/>
              </a:rPr>
              <a:t>.</a:t>
            </a:r>
          </a:p>
          <a:p>
            <a:pPr marL="0" marR="0" lvl="0" indent="0" algn="just" rtl="1">
              <a:lnSpc>
                <a:spcPct val="100000"/>
              </a:lnSpc>
              <a:spcBef>
                <a:spcPts val="1450"/>
              </a:spcBef>
              <a:spcAft>
                <a:spcPts val="0"/>
              </a:spcAft>
              <a:buClr>
                <a:schemeClr val="dk1"/>
              </a:buClr>
              <a:buSzPct val="25000"/>
              <a:buFont typeface="Arial"/>
              <a:buNone/>
            </a:pPr>
            <a:endParaRPr sz="2600" dirty="0">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blip>
          <a:stretch>
            <a:fillRect/>
          </a:stretch>
        </a:blipFill>
        <a:effectLst/>
      </p:bgPr>
    </p:bg>
    <p:spTree>
      <p:nvGrpSpPr>
        <p:cNvPr id="1" name="Shape 122"/>
        <p:cNvGrpSpPr/>
        <p:nvPr/>
      </p:nvGrpSpPr>
      <p:grpSpPr>
        <a:xfrm>
          <a:off x="0" y="0"/>
          <a:ext cx="0" cy="0"/>
          <a:chOff x="0" y="0"/>
          <a:chExt cx="0" cy="0"/>
        </a:xfrm>
      </p:grpSpPr>
      <p:sp>
        <p:nvSpPr>
          <p:cNvPr id="123" name="Shape 123"/>
          <p:cNvSpPr txBox="1">
            <a:spLocks noGrp="1"/>
          </p:cNvSpPr>
          <p:nvPr>
            <p:ph type="title"/>
          </p:nvPr>
        </p:nvSpPr>
        <p:spPr>
          <a:xfrm>
            <a:off x="1008825" y="149075"/>
            <a:ext cx="7543800" cy="1230000"/>
          </a:xfrm>
          <a:prstGeom prst="rect">
            <a:avLst/>
          </a:prstGeom>
          <a:noFill/>
          <a:ln>
            <a:noFill/>
          </a:ln>
        </p:spPr>
        <p:txBody>
          <a:bodyPr lIns="91425" tIns="45700" rIns="91425" bIns="45700" anchor="ctr" anchorCtr="0">
            <a:noAutofit/>
          </a:bodyPr>
          <a:lstStyle/>
          <a:p>
            <a:pPr marL="0" marR="0" lvl="0" indent="-69850" algn="ctr" rtl="1">
              <a:lnSpc>
                <a:spcPct val="115000"/>
              </a:lnSpc>
              <a:spcBef>
                <a:spcPts val="0"/>
              </a:spcBef>
              <a:buClr>
                <a:schemeClr val="dk1"/>
              </a:buClr>
              <a:buSzPct val="31428"/>
              <a:buFont typeface="Arial"/>
              <a:buNone/>
            </a:pPr>
            <a:r>
              <a:rPr lang="en-US" sz="3500" b="1" dirty="0" err="1">
                <a:solidFill>
                  <a:srgbClr val="4330A7"/>
                </a:solidFill>
                <a:latin typeface="Arial"/>
                <a:ea typeface="Arial"/>
                <a:cs typeface="Arial"/>
                <a:sym typeface="Arial"/>
              </a:rPr>
              <a:t>האם</a:t>
            </a:r>
            <a:r>
              <a:rPr lang="en-US" sz="3500" b="1" dirty="0">
                <a:solidFill>
                  <a:srgbClr val="4330A7"/>
                </a:solidFill>
                <a:latin typeface="Arial"/>
                <a:ea typeface="Arial"/>
                <a:cs typeface="Arial"/>
                <a:sym typeface="Arial"/>
              </a:rPr>
              <a:t> </a:t>
            </a:r>
            <a:r>
              <a:rPr lang="en-US" sz="3500" b="1" dirty="0" err="1">
                <a:solidFill>
                  <a:srgbClr val="4330A7"/>
                </a:solidFill>
                <a:latin typeface="Arial"/>
                <a:ea typeface="Arial"/>
                <a:cs typeface="Arial"/>
                <a:sym typeface="Arial"/>
              </a:rPr>
              <a:t>מערכת</a:t>
            </a:r>
            <a:r>
              <a:rPr lang="en-US" sz="3500" b="1" dirty="0">
                <a:solidFill>
                  <a:srgbClr val="4330A7"/>
                </a:solidFill>
                <a:latin typeface="Arial"/>
                <a:ea typeface="Arial"/>
                <a:cs typeface="Arial"/>
                <a:sym typeface="Arial"/>
              </a:rPr>
              <a:t> </a:t>
            </a:r>
            <a:r>
              <a:rPr lang="en-US" sz="3500" b="1" dirty="0" err="1">
                <a:solidFill>
                  <a:srgbClr val="4330A7"/>
                </a:solidFill>
                <a:latin typeface="Arial"/>
                <a:ea typeface="Arial"/>
                <a:cs typeface="Arial"/>
                <a:sym typeface="Arial"/>
              </a:rPr>
              <a:t>ההשכלה</a:t>
            </a:r>
            <a:r>
              <a:rPr lang="en-US" sz="3500" b="1" dirty="0">
                <a:solidFill>
                  <a:srgbClr val="4330A7"/>
                </a:solidFill>
                <a:latin typeface="Arial"/>
                <a:ea typeface="Arial"/>
                <a:cs typeface="Arial"/>
                <a:sym typeface="Arial"/>
              </a:rPr>
              <a:t> </a:t>
            </a:r>
            <a:r>
              <a:rPr lang="en-US" sz="3500" b="1" dirty="0" err="1">
                <a:solidFill>
                  <a:srgbClr val="4330A7"/>
                </a:solidFill>
                <a:latin typeface="Arial"/>
                <a:ea typeface="Arial"/>
                <a:cs typeface="Arial"/>
                <a:sym typeface="Arial"/>
              </a:rPr>
              <a:t>הגבוהה</a:t>
            </a:r>
            <a:r>
              <a:rPr lang="en-US" sz="3500" b="1" dirty="0">
                <a:solidFill>
                  <a:srgbClr val="4330A7"/>
                </a:solidFill>
                <a:latin typeface="Arial"/>
                <a:ea typeface="Arial"/>
                <a:cs typeface="Arial"/>
                <a:sym typeface="Arial"/>
              </a:rPr>
              <a:t> </a:t>
            </a:r>
            <a:r>
              <a:rPr lang="en-US" sz="3500" b="1" dirty="0" err="1">
                <a:solidFill>
                  <a:srgbClr val="4330A7"/>
                </a:solidFill>
                <a:latin typeface="Arial"/>
                <a:ea typeface="Arial"/>
                <a:cs typeface="Arial"/>
                <a:sym typeface="Arial"/>
              </a:rPr>
              <a:t>מאתגרת</a:t>
            </a:r>
            <a:r>
              <a:rPr lang="en-US" sz="3500" b="1" dirty="0">
                <a:solidFill>
                  <a:srgbClr val="4330A7"/>
                </a:solidFill>
                <a:latin typeface="Arial"/>
                <a:ea typeface="Arial"/>
                <a:cs typeface="Arial"/>
                <a:sym typeface="Arial"/>
              </a:rPr>
              <a:t>?</a:t>
            </a:r>
          </a:p>
        </p:txBody>
      </p:sp>
      <p:sp>
        <p:nvSpPr>
          <p:cNvPr id="124" name="Shape 124"/>
          <p:cNvSpPr txBox="1">
            <a:spLocks noGrp="1"/>
          </p:cNvSpPr>
          <p:nvPr>
            <p:ph type="body" idx="1"/>
          </p:nvPr>
        </p:nvSpPr>
        <p:spPr>
          <a:xfrm>
            <a:off x="299830" y="1597736"/>
            <a:ext cx="8597400" cy="4470900"/>
          </a:xfrm>
          <a:prstGeom prst="rect">
            <a:avLst/>
          </a:prstGeom>
          <a:noFill/>
          <a:ln>
            <a:noFill/>
          </a:ln>
        </p:spPr>
        <p:txBody>
          <a:bodyPr lIns="91425" tIns="45700" rIns="91425" bIns="45700" anchor="t" anchorCtr="0">
            <a:noAutofit/>
          </a:bodyPr>
          <a:lstStyle/>
          <a:p>
            <a:pPr marL="0" lvl="0" indent="0" algn="ctr" rtl="1">
              <a:lnSpc>
                <a:spcPct val="100000"/>
              </a:lnSpc>
              <a:spcBef>
                <a:spcPts val="1450"/>
              </a:spcBef>
              <a:buClr>
                <a:schemeClr val="dk1"/>
              </a:buClr>
              <a:buSzPct val="25000"/>
              <a:buFont typeface="Arial"/>
              <a:buNone/>
            </a:pPr>
            <a:r>
              <a:rPr lang="en-US" sz="2600" b="1" u="sng" dirty="0" err="1">
                <a:solidFill>
                  <a:srgbClr val="000000"/>
                </a:solidFill>
                <a:latin typeface="Arial"/>
                <a:ea typeface="Arial"/>
                <a:cs typeface="Arial"/>
                <a:sym typeface="Arial"/>
              </a:rPr>
              <a:t>סטודנטים</a:t>
            </a:r>
            <a:r>
              <a:rPr lang="en-US" sz="2600" b="1" u="sng" dirty="0">
                <a:solidFill>
                  <a:srgbClr val="000000"/>
                </a:solidFill>
                <a:latin typeface="Arial"/>
                <a:ea typeface="Arial"/>
                <a:cs typeface="Arial"/>
                <a:sym typeface="Arial"/>
              </a:rPr>
              <a:t> </a:t>
            </a:r>
            <a:r>
              <a:rPr lang="en-US" sz="2600" b="1" u="sng" dirty="0" err="1">
                <a:solidFill>
                  <a:srgbClr val="000000"/>
                </a:solidFill>
                <a:latin typeface="Arial"/>
                <a:ea typeface="Arial"/>
                <a:cs typeface="Arial"/>
                <a:sym typeface="Arial"/>
              </a:rPr>
              <a:t>כשותפים</a:t>
            </a:r>
            <a:endParaRPr lang="en-US" sz="2600" b="1" u="sng" dirty="0">
              <a:solidFill>
                <a:srgbClr val="000000"/>
              </a:solidFill>
              <a:latin typeface="Arial"/>
              <a:ea typeface="Arial"/>
              <a:cs typeface="Arial"/>
              <a:sym typeface="Arial"/>
            </a:endParaRPr>
          </a:p>
          <a:p>
            <a:pPr marL="0" lvl="0" indent="0" algn="just" rtl="1">
              <a:lnSpc>
                <a:spcPct val="100000"/>
              </a:lnSpc>
              <a:spcBef>
                <a:spcPts val="1450"/>
              </a:spcBef>
              <a:buNone/>
            </a:pPr>
            <a:r>
              <a:rPr lang="en-US" sz="2600" dirty="0" err="1">
                <a:latin typeface="Arial"/>
                <a:ea typeface="Arial"/>
                <a:cs typeface="Arial"/>
                <a:sym typeface="Arial"/>
              </a:rPr>
              <a:t>הסטודנטים</a:t>
            </a:r>
            <a:r>
              <a:rPr lang="en-US" sz="2600" dirty="0">
                <a:latin typeface="Arial"/>
                <a:ea typeface="Arial"/>
                <a:cs typeface="Arial"/>
                <a:sym typeface="Arial"/>
              </a:rPr>
              <a:t> </a:t>
            </a:r>
            <a:r>
              <a:rPr lang="en-US" sz="2600" dirty="0" err="1">
                <a:latin typeface="Arial"/>
                <a:ea typeface="Arial"/>
                <a:cs typeface="Arial"/>
                <a:sym typeface="Arial"/>
              </a:rPr>
              <a:t>אינם</a:t>
            </a:r>
            <a:r>
              <a:rPr lang="en-US" sz="2600" dirty="0">
                <a:latin typeface="Arial"/>
                <a:ea typeface="Arial"/>
                <a:cs typeface="Arial"/>
                <a:sym typeface="Arial"/>
              </a:rPr>
              <a:t> </a:t>
            </a:r>
            <a:r>
              <a:rPr lang="en-US" sz="2600" dirty="0" err="1">
                <a:latin typeface="Arial"/>
                <a:ea typeface="Arial"/>
                <a:cs typeface="Arial"/>
                <a:sym typeface="Arial"/>
              </a:rPr>
              <a:t>משאב</a:t>
            </a:r>
            <a:r>
              <a:rPr lang="en-US" sz="2600" dirty="0">
                <a:latin typeface="Arial"/>
                <a:ea typeface="Arial"/>
                <a:cs typeface="Arial"/>
                <a:sym typeface="Arial"/>
              </a:rPr>
              <a:t> </a:t>
            </a:r>
            <a:r>
              <a:rPr lang="en-US" sz="2600" dirty="0" err="1">
                <a:latin typeface="Arial"/>
                <a:ea typeface="Arial"/>
                <a:cs typeface="Arial"/>
                <a:sym typeface="Arial"/>
              </a:rPr>
              <a:t>של</a:t>
            </a:r>
            <a:r>
              <a:rPr lang="en-US" sz="2600" dirty="0">
                <a:latin typeface="Arial"/>
                <a:ea typeface="Arial"/>
                <a:cs typeface="Arial"/>
                <a:sym typeface="Arial"/>
              </a:rPr>
              <a:t> </a:t>
            </a:r>
            <a:r>
              <a:rPr lang="en-US" sz="2600" dirty="0" err="1">
                <a:latin typeface="Arial"/>
                <a:ea typeface="Arial"/>
                <a:cs typeface="Arial"/>
                <a:sym typeface="Arial"/>
              </a:rPr>
              <a:t>מערכת</a:t>
            </a:r>
            <a:r>
              <a:rPr lang="en-US" sz="2600" dirty="0">
                <a:latin typeface="Arial"/>
                <a:ea typeface="Arial"/>
                <a:cs typeface="Arial"/>
                <a:sym typeface="Arial"/>
              </a:rPr>
              <a:t> </a:t>
            </a:r>
            <a:r>
              <a:rPr lang="en-US" sz="2600" dirty="0" err="1">
                <a:latin typeface="Arial"/>
                <a:ea typeface="Arial"/>
                <a:cs typeface="Arial"/>
                <a:sym typeface="Arial"/>
              </a:rPr>
              <a:t>ההשכלה</a:t>
            </a:r>
            <a:r>
              <a:rPr lang="en-US" sz="2600" dirty="0">
                <a:latin typeface="Arial"/>
                <a:ea typeface="Arial"/>
                <a:cs typeface="Arial"/>
                <a:sym typeface="Arial"/>
              </a:rPr>
              <a:t> </a:t>
            </a:r>
            <a:r>
              <a:rPr lang="en-US" sz="2600" dirty="0" err="1">
                <a:latin typeface="Arial"/>
                <a:ea typeface="Arial"/>
                <a:cs typeface="Arial"/>
                <a:sym typeface="Arial"/>
              </a:rPr>
              <a:t>הגבוהה</a:t>
            </a:r>
            <a:r>
              <a:rPr lang="en-US" sz="2600" dirty="0">
                <a:latin typeface="Arial"/>
                <a:ea typeface="Arial"/>
                <a:cs typeface="Arial"/>
                <a:sym typeface="Arial"/>
              </a:rPr>
              <a:t> </a:t>
            </a:r>
            <a:r>
              <a:rPr lang="en-US" sz="2600" dirty="0" err="1">
                <a:latin typeface="Arial"/>
                <a:ea typeface="Arial"/>
                <a:cs typeface="Arial"/>
                <a:sym typeface="Arial"/>
              </a:rPr>
              <a:t>אלא</a:t>
            </a:r>
            <a:r>
              <a:rPr lang="en-US" sz="2600" dirty="0">
                <a:latin typeface="Arial"/>
                <a:ea typeface="Arial"/>
                <a:cs typeface="Arial"/>
                <a:sym typeface="Arial"/>
              </a:rPr>
              <a:t> </a:t>
            </a:r>
            <a:r>
              <a:rPr lang="en-US" sz="2600" dirty="0" err="1">
                <a:latin typeface="Arial"/>
                <a:ea typeface="Arial"/>
                <a:cs typeface="Arial"/>
                <a:sym typeface="Arial"/>
              </a:rPr>
              <a:t>מהווים</a:t>
            </a:r>
            <a:r>
              <a:rPr lang="en-US" sz="2600" dirty="0">
                <a:latin typeface="Arial"/>
                <a:ea typeface="Arial"/>
                <a:cs typeface="Arial"/>
                <a:sym typeface="Arial"/>
              </a:rPr>
              <a:t> </a:t>
            </a:r>
            <a:r>
              <a:rPr lang="en-US" sz="2600" dirty="0" err="1">
                <a:latin typeface="Arial"/>
                <a:ea typeface="Arial"/>
                <a:cs typeface="Arial"/>
                <a:sym typeface="Arial"/>
              </a:rPr>
              <a:t>חלק</a:t>
            </a:r>
            <a:r>
              <a:rPr lang="en-US" sz="2600" dirty="0">
                <a:latin typeface="Arial"/>
                <a:ea typeface="Arial"/>
                <a:cs typeface="Arial"/>
                <a:sym typeface="Arial"/>
              </a:rPr>
              <a:t> </a:t>
            </a:r>
            <a:r>
              <a:rPr lang="en-US" sz="2600" dirty="0" err="1">
                <a:latin typeface="Arial"/>
                <a:ea typeface="Arial"/>
                <a:cs typeface="Arial"/>
                <a:sym typeface="Arial"/>
              </a:rPr>
              <a:t>אינהרנטי</a:t>
            </a:r>
            <a:r>
              <a:rPr lang="en-US" sz="2600" dirty="0">
                <a:latin typeface="Arial"/>
                <a:ea typeface="Arial"/>
                <a:cs typeface="Arial"/>
                <a:sym typeface="Arial"/>
              </a:rPr>
              <a:t> </a:t>
            </a:r>
            <a:r>
              <a:rPr lang="en-US" sz="2600" dirty="0" err="1">
                <a:latin typeface="Arial"/>
                <a:ea typeface="Arial"/>
                <a:cs typeface="Arial"/>
                <a:sym typeface="Arial"/>
              </a:rPr>
              <a:t>מעצם</a:t>
            </a:r>
            <a:r>
              <a:rPr lang="en-US" sz="2600" dirty="0">
                <a:latin typeface="Arial"/>
                <a:ea typeface="Arial"/>
                <a:cs typeface="Arial"/>
                <a:sym typeface="Arial"/>
              </a:rPr>
              <a:t> </a:t>
            </a:r>
            <a:r>
              <a:rPr lang="en-US" sz="2600" dirty="0" err="1">
                <a:latin typeface="Arial"/>
                <a:ea typeface="Arial"/>
                <a:cs typeface="Arial"/>
                <a:sym typeface="Arial"/>
              </a:rPr>
              <a:t>קיומה</a:t>
            </a:r>
            <a:endParaRPr lang="en-US" sz="2600" dirty="0">
              <a:latin typeface="Arial"/>
              <a:ea typeface="Arial"/>
              <a:cs typeface="Arial"/>
              <a:sym typeface="Arial"/>
            </a:endParaRPr>
          </a:p>
          <a:p>
            <a:pPr marL="0" lvl="0" indent="0" algn="just" rtl="1">
              <a:lnSpc>
                <a:spcPct val="100000"/>
              </a:lnSpc>
              <a:spcBef>
                <a:spcPts val="1450"/>
              </a:spcBef>
              <a:buNone/>
            </a:pPr>
            <a:endParaRPr lang="en-US" sz="2600" dirty="0">
              <a:latin typeface="Arial"/>
              <a:ea typeface="Arial"/>
              <a:cs typeface="Arial"/>
              <a:sym typeface="Arial"/>
            </a:endParaRPr>
          </a:p>
          <a:p>
            <a:pPr marL="457200" lvl="0" indent="-393700" algn="just" rtl="1">
              <a:lnSpc>
                <a:spcPct val="100000"/>
              </a:lnSpc>
              <a:spcBef>
                <a:spcPts val="1450"/>
              </a:spcBef>
              <a:buClr>
                <a:srgbClr val="000000"/>
              </a:buClr>
              <a:buSzPct val="100000"/>
              <a:buAutoNum type="arabicPeriod"/>
            </a:pPr>
            <a:r>
              <a:rPr lang="en-US" sz="2000" dirty="0" err="1">
                <a:solidFill>
                  <a:srgbClr val="000000"/>
                </a:solidFill>
                <a:latin typeface="Arial"/>
                <a:ea typeface="Arial"/>
                <a:cs typeface="Arial"/>
                <a:sym typeface="Arial"/>
              </a:rPr>
              <a:t>לקיחת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אחריות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של</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הסטודנטים</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על</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חלקם</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בהצלחת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המוסדות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והמערכת</a:t>
            </a:r>
            <a:endParaRPr lang="en-US" sz="2000" dirty="0">
              <a:solidFill>
                <a:srgbClr val="000000"/>
              </a:solidFill>
              <a:latin typeface="Arial"/>
              <a:ea typeface="Arial"/>
              <a:cs typeface="Arial"/>
              <a:sym typeface="Arial"/>
            </a:endParaRPr>
          </a:p>
          <a:p>
            <a:pPr marL="457200" lvl="0" indent="-393700" algn="just" rtl="1">
              <a:lnSpc>
                <a:spcPct val="100000"/>
              </a:lnSpc>
              <a:spcBef>
                <a:spcPts val="1450"/>
              </a:spcBef>
              <a:buClr>
                <a:srgbClr val="000000"/>
              </a:buClr>
              <a:buSzPct val="100000"/>
              <a:buAutoNum type="arabicPeriod"/>
            </a:pPr>
            <a:r>
              <a:rPr lang="en-US" sz="2000" dirty="0" err="1">
                <a:solidFill>
                  <a:srgbClr val="000000"/>
                </a:solidFill>
                <a:latin typeface="Arial"/>
                <a:ea typeface="Arial"/>
                <a:cs typeface="Arial"/>
                <a:sym typeface="Arial"/>
              </a:rPr>
              <a:t>יצירת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מעורבות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ושותפות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סטודנטים</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בשיח</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האקדמי</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והפדגוגי</a:t>
            </a:r>
            <a:endParaRPr lang="en-US" sz="2000" dirty="0">
              <a:solidFill>
                <a:srgbClr val="000000"/>
              </a:solidFill>
              <a:latin typeface="Arial"/>
              <a:ea typeface="Arial"/>
              <a:cs typeface="Arial"/>
              <a:sym typeface="Arial"/>
            </a:endParaRPr>
          </a:p>
          <a:p>
            <a:pPr marL="457200" lvl="0" indent="-393700" algn="just" rtl="1">
              <a:lnSpc>
                <a:spcPct val="100000"/>
              </a:lnSpc>
              <a:spcBef>
                <a:spcPts val="1450"/>
              </a:spcBef>
              <a:buClr>
                <a:srgbClr val="000000"/>
              </a:buClr>
              <a:buSzPct val="100000"/>
              <a:buAutoNum type="arabicPeriod"/>
            </a:pPr>
            <a:r>
              <a:rPr lang="en-US" sz="2000" dirty="0" err="1">
                <a:solidFill>
                  <a:srgbClr val="000000"/>
                </a:solidFill>
                <a:latin typeface="Arial"/>
                <a:ea typeface="Arial"/>
                <a:cs typeface="Arial"/>
                <a:sym typeface="Arial"/>
              </a:rPr>
              <a:t>נציגות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סטודנטיאלית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בכל</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מוקדי</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קבלת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ההחלטות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במוסד</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אשר</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משפיעות</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על</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חייהם</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של</a:t>
            </a:r>
            <a:r>
              <a:rPr lang="en-US" sz="2000" dirty="0">
                <a:solidFill>
                  <a:srgbClr val="000000"/>
                </a:solidFill>
                <a:latin typeface="Arial"/>
                <a:ea typeface="Arial"/>
                <a:cs typeface="Arial"/>
                <a:sym typeface="Arial"/>
              </a:rPr>
              <a:t> </a:t>
            </a:r>
            <a:r>
              <a:rPr lang="en-US" sz="2000" dirty="0" err="1">
                <a:solidFill>
                  <a:srgbClr val="000000"/>
                </a:solidFill>
                <a:latin typeface="Arial"/>
                <a:ea typeface="Arial"/>
                <a:cs typeface="Arial"/>
                <a:sym typeface="Arial"/>
              </a:rPr>
              <a:t>הסטודנטים</a:t>
            </a:r>
            <a:r>
              <a:rPr lang="en-US" sz="2000" dirty="0">
                <a:solidFill>
                  <a:srgbClr val="000000"/>
                </a:solidFill>
                <a:latin typeface="Arial"/>
                <a:ea typeface="Arial"/>
                <a:cs typeface="Arial"/>
                <a:sym typeface="Arial"/>
              </a:rPr>
              <a:t>.</a:t>
            </a:r>
          </a:p>
          <a:p>
            <a:pPr marL="0" lvl="0" indent="0" algn="just" rtl="1">
              <a:lnSpc>
                <a:spcPct val="100000"/>
              </a:lnSpc>
              <a:spcBef>
                <a:spcPts val="1450"/>
              </a:spcBef>
              <a:buClr>
                <a:schemeClr val="dk1"/>
              </a:buClr>
              <a:buSzPct val="25000"/>
              <a:buFont typeface="Arial"/>
              <a:buNone/>
            </a:pPr>
            <a:endParaRPr sz="2600" dirty="0">
              <a:solidFill>
                <a:srgbClr val="000000"/>
              </a:solidFill>
              <a:latin typeface="Arial"/>
              <a:ea typeface="Arial"/>
              <a:cs typeface="Arial"/>
              <a:sym typeface="Arial"/>
            </a:endParaRPr>
          </a:p>
          <a:p>
            <a:pPr marL="0" marR="0" lvl="0" indent="0" algn="r" rtl="1">
              <a:lnSpc>
                <a:spcPct val="100000"/>
              </a:lnSpc>
              <a:spcBef>
                <a:spcPts val="1450"/>
              </a:spcBef>
              <a:spcAft>
                <a:spcPts val="0"/>
              </a:spcAft>
              <a:buClr>
                <a:schemeClr val="dk1"/>
              </a:buClr>
              <a:buSzPct val="25000"/>
              <a:buFont typeface="Arial"/>
              <a:buNone/>
            </a:pPr>
            <a:endParaRPr sz="2600" dirty="0">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blip>
          <a:stretch>
            <a:fillRect/>
          </a:stretch>
        </a:blipFill>
        <a:effectLst/>
      </p:bgPr>
    </p:bg>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1008825" y="149075"/>
            <a:ext cx="7543800" cy="1230000"/>
          </a:xfrm>
          <a:prstGeom prst="rect">
            <a:avLst/>
          </a:prstGeom>
          <a:noFill/>
          <a:ln>
            <a:noFill/>
          </a:ln>
        </p:spPr>
        <p:txBody>
          <a:bodyPr lIns="91425" tIns="45700" rIns="91425" bIns="45700" anchor="ctr" anchorCtr="0">
            <a:noAutofit/>
          </a:bodyPr>
          <a:lstStyle/>
          <a:p>
            <a:pPr marL="0" marR="0" lvl="0" indent="-69850" algn="ctr" rtl="1">
              <a:lnSpc>
                <a:spcPct val="115000"/>
              </a:lnSpc>
              <a:spcBef>
                <a:spcPts val="0"/>
              </a:spcBef>
              <a:buClr>
                <a:schemeClr val="dk1"/>
              </a:buClr>
              <a:buSzPct val="31428"/>
              <a:buFont typeface="Arial"/>
              <a:buNone/>
            </a:pPr>
            <a:r>
              <a:rPr lang="en-US" sz="3500" b="1">
                <a:solidFill>
                  <a:srgbClr val="4330A7"/>
                </a:solidFill>
                <a:latin typeface="Arial"/>
                <a:ea typeface="Arial"/>
                <a:cs typeface="Arial"/>
                <a:sym typeface="Arial"/>
              </a:rPr>
              <a:t>האם מערכת ההשכלה הגבוהה מאתגרת?</a:t>
            </a:r>
          </a:p>
        </p:txBody>
      </p:sp>
      <p:sp>
        <p:nvSpPr>
          <p:cNvPr id="131" name="Shape 131"/>
          <p:cNvSpPr txBox="1">
            <a:spLocks noGrp="1"/>
          </p:cNvSpPr>
          <p:nvPr>
            <p:ph type="body" idx="1"/>
          </p:nvPr>
        </p:nvSpPr>
        <p:spPr>
          <a:xfrm>
            <a:off x="210378" y="1905849"/>
            <a:ext cx="8740500" cy="4470900"/>
          </a:xfrm>
          <a:prstGeom prst="rect">
            <a:avLst/>
          </a:prstGeom>
          <a:noFill/>
          <a:ln>
            <a:noFill/>
          </a:ln>
        </p:spPr>
        <p:txBody>
          <a:bodyPr lIns="91425" tIns="45700" rIns="91425" bIns="45700" anchor="t" anchorCtr="0">
            <a:noAutofit/>
          </a:bodyPr>
          <a:lstStyle/>
          <a:p>
            <a:pPr marL="0" lvl="0" indent="0" algn="ctr" rtl="1">
              <a:lnSpc>
                <a:spcPct val="100000"/>
              </a:lnSpc>
              <a:spcBef>
                <a:spcPts val="1450"/>
              </a:spcBef>
              <a:buClr>
                <a:schemeClr val="dk1"/>
              </a:buClr>
              <a:buSzPct val="25000"/>
              <a:buFont typeface="Arial"/>
              <a:buNone/>
            </a:pPr>
            <a:r>
              <a:rPr lang="en-US" sz="2600" b="1" u="sng" dirty="0" err="1">
                <a:solidFill>
                  <a:srgbClr val="000000"/>
                </a:solidFill>
                <a:latin typeface="Arial"/>
                <a:ea typeface="Arial"/>
                <a:cs typeface="Arial"/>
                <a:sym typeface="Arial"/>
              </a:rPr>
              <a:t>תפקידה</a:t>
            </a:r>
            <a:r>
              <a:rPr lang="en-US" sz="2600" b="1" u="sng" dirty="0">
                <a:solidFill>
                  <a:srgbClr val="000000"/>
                </a:solidFill>
                <a:latin typeface="Arial"/>
                <a:ea typeface="Arial"/>
                <a:cs typeface="Arial"/>
                <a:sym typeface="Arial"/>
              </a:rPr>
              <a:t> </a:t>
            </a:r>
            <a:r>
              <a:rPr lang="en-US" sz="2600" b="1" u="sng" dirty="0" err="1">
                <a:solidFill>
                  <a:srgbClr val="000000"/>
                </a:solidFill>
                <a:latin typeface="Arial"/>
                <a:ea typeface="Arial"/>
                <a:cs typeface="Arial"/>
                <a:sym typeface="Arial"/>
              </a:rPr>
              <a:t>השלישי</a:t>
            </a:r>
            <a:r>
              <a:rPr lang="en-US" sz="2600" b="1" u="sng" dirty="0">
                <a:solidFill>
                  <a:srgbClr val="000000"/>
                </a:solidFill>
                <a:latin typeface="Arial"/>
                <a:ea typeface="Arial"/>
                <a:cs typeface="Arial"/>
                <a:sym typeface="Arial"/>
              </a:rPr>
              <a:t> </a:t>
            </a:r>
            <a:r>
              <a:rPr lang="en-US" sz="2600" b="1" u="sng" dirty="0" err="1">
                <a:solidFill>
                  <a:srgbClr val="000000"/>
                </a:solidFill>
                <a:latin typeface="Arial"/>
                <a:ea typeface="Arial"/>
                <a:cs typeface="Arial"/>
                <a:sym typeface="Arial"/>
              </a:rPr>
              <a:t>של</a:t>
            </a:r>
            <a:r>
              <a:rPr lang="en-US" sz="2600" b="1" u="sng" dirty="0">
                <a:solidFill>
                  <a:srgbClr val="000000"/>
                </a:solidFill>
                <a:latin typeface="Arial"/>
                <a:ea typeface="Arial"/>
                <a:cs typeface="Arial"/>
                <a:sym typeface="Arial"/>
              </a:rPr>
              <a:t> </a:t>
            </a:r>
            <a:r>
              <a:rPr lang="en-US" sz="2600" b="1" u="sng" dirty="0" err="1">
                <a:solidFill>
                  <a:srgbClr val="000000"/>
                </a:solidFill>
                <a:latin typeface="Arial"/>
                <a:ea typeface="Arial"/>
                <a:cs typeface="Arial"/>
                <a:sym typeface="Arial"/>
              </a:rPr>
              <a:t>האקדמיה</a:t>
            </a:r>
            <a:endParaRPr lang="en-US" sz="2600" b="1" u="sng" dirty="0">
              <a:solidFill>
                <a:srgbClr val="000000"/>
              </a:solidFill>
              <a:latin typeface="Arial"/>
              <a:ea typeface="Arial"/>
              <a:cs typeface="Arial"/>
              <a:sym typeface="Arial"/>
            </a:endParaRPr>
          </a:p>
          <a:p>
            <a:pPr marL="0" lvl="0" indent="0" algn="just" rtl="1">
              <a:lnSpc>
                <a:spcPct val="100000"/>
              </a:lnSpc>
              <a:spcBef>
                <a:spcPts val="1450"/>
              </a:spcBef>
              <a:buNone/>
            </a:pPr>
            <a:r>
              <a:rPr lang="en-US" sz="2600" dirty="0" err="1">
                <a:solidFill>
                  <a:srgbClr val="000000"/>
                </a:solidFill>
                <a:latin typeface="Arial"/>
                <a:ea typeface="Arial"/>
                <a:cs typeface="Arial"/>
                <a:sym typeface="Arial"/>
              </a:rPr>
              <a:t>תפיסה</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של</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המוסד</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כמוקד</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קהילתי</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שאמור</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לפעול</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גם</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בסביבה</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בה</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הוא</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נמצא</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לא</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רק</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ברמת</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יוזמות</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פרטניות</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או</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מלגות</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אלא</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כגוף</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חברתי</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שהוא</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חלק</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מסביבתו</a:t>
            </a:r>
            <a:r>
              <a:rPr lang="en-US" sz="2600" dirty="0">
                <a:solidFill>
                  <a:srgbClr val="000000"/>
                </a:solidFill>
                <a:latin typeface="Arial"/>
                <a:ea typeface="Arial"/>
                <a:cs typeface="Arial"/>
                <a:sym typeface="Arial"/>
              </a:rPr>
              <a:t>.</a:t>
            </a:r>
          </a:p>
          <a:p>
            <a:pPr marL="0" lvl="0" indent="0" algn="just" rtl="1">
              <a:lnSpc>
                <a:spcPct val="100000"/>
              </a:lnSpc>
              <a:spcBef>
                <a:spcPts val="1450"/>
              </a:spcBef>
              <a:buNone/>
            </a:pPr>
            <a:r>
              <a:rPr lang="en-US" sz="2600" dirty="0" err="1">
                <a:solidFill>
                  <a:srgbClr val="000000"/>
                </a:solidFill>
                <a:latin typeface="Arial"/>
                <a:ea typeface="Arial"/>
                <a:cs typeface="Arial"/>
                <a:sym typeface="Arial"/>
              </a:rPr>
              <a:t>יצירת</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ממשקים</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בין</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עשייה</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קהילתית</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לחוויה</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האקדמית</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בדגש</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על</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תחום</a:t>
            </a:r>
            <a:r>
              <a:rPr lang="en-US" sz="2600" dirty="0">
                <a:solidFill>
                  <a:srgbClr val="000000"/>
                </a:solidFill>
                <a:latin typeface="Arial"/>
                <a:ea typeface="Arial"/>
                <a:cs typeface="Arial"/>
                <a:sym typeface="Arial"/>
              </a:rPr>
              <a:t> </a:t>
            </a:r>
            <a:r>
              <a:rPr lang="en-US" sz="2600" dirty="0" err="1">
                <a:solidFill>
                  <a:srgbClr val="000000"/>
                </a:solidFill>
                <a:latin typeface="Arial"/>
                <a:ea typeface="Arial"/>
                <a:cs typeface="Arial"/>
                <a:sym typeface="Arial"/>
              </a:rPr>
              <a:t>המלגות</a:t>
            </a:r>
            <a:r>
              <a:rPr lang="en-US" sz="2600" dirty="0">
                <a:solidFill>
                  <a:srgbClr val="000000"/>
                </a:solidFill>
                <a:latin typeface="Arial"/>
                <a:ea typeface="Arial"/>
                <a:cs typeface="Arial"/>
                <a:sym typeface="Arial"/>
              </a:rPr>
              <a:t>. </a:t>
            </a:r>
          </a:p>
          <a:p>
            <a:pPr marL="0" lvl="0" indent="0" algn="just" rtl="1">
              <a:lnSpc>
                <a:spcPct val="100000"/>
              </a:lnSpc>
              <a:spcBef>
                <a:spcPts val="1450"/>
              </a:spcBef>
              <a:buNone/>
            </a:pPr>
            <a:r>
              <a:rPr lang="en-US" sz="2600" dirty="0" err="1">
                <a:solidFill>
                  <a:srgbClr val="222222"/>
                </a:solidFill>
                <a:latin typeface="Arial"/>
                <a:ea typeface="Arial"/>
                <a:cs typeface="Arial"/>
                <a:sym typeface="Arial"/>
              </a:rPr>
              <a:t>קיום</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מחקר</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אימפקט</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והקמת</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צוות</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מקצועי</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לתכלול</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קשרי</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אקדמיה-קהילה</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והפקת</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מסקנות</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אופרטיביות</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שיאפשרו</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שיפור</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דרכי</a:t>
            </a:r>
            <a:r>
              <a:rPr lang="en-US" sz="2600" dirty="0">
                <a:solidFill>
                  <a:srgbClr val="222222"/>
                </a:solidFill>
                <a:latin typeface="Arial"/>
                <a:ea typeface="Arial"/>
                <a:cs typeface="Arial"/>
                <a:sym typeface="Arial"/>
              </a:rPr>
              <a:t> </a:t>
            </a:r>
            <a:r>
              <a:rPr lang="en-US" sz="2600" dirty="0" err="1">
                <a:solidFill>
                  <a:srgbClr val="222222"/>
                </a:solidFill>
                <a:latin typeface="Arial"/>
                <a:ea typeface="Arial"/>
                <a:cs typeface="Arial"/>
                <a:sym typeface="Arial"/>
              </a:rPr>
              <a:t>הפעולה</a:t>
            </a:r>
            <a:endParaRPr lang="en-US" sz="2600" dirty="0">
              <a:solidFill>
                <a:srgbClr val="222222"/>
              </a:solidFill>
              <a:latin typeface="Arial"/>
              <a:ea typeface="Arial"/>
              <a:cs typeface="Arial"/>
              <a:sym typeface="Arial"/>
            </a:endParaRPr>
          </a:p>
          <a:p>
            <a:pPr marL="0" lvl="0" indent="0" algn="just" rtl="1">
              <a:lnSpc>
                <a:spcPct val="100000"/>
              </a:lnSpc>
              <a:spcBef>
                <a:spcPts val="1450"/>
              </a:spcBef>
              <a:buClr>
                <a:schemeClr val="dk1"/>
              </a:buClr>
              <a:buSzPct val="25000"/>
              <a:buFont typeface="Arial"/>
              <a:buNone/>
            </a:pPr>
            <a:endParaRPr sz="2600" dirty="0">
              <a:solidFill>
                <a:srgbClr val="000000"/>
              </a:solidFill>
              <a:latin typeface="Arial"/>
              <a:ea typeface="Arial"/>
              <a:cs typeface="Arial"/>
              <a:sym typeface="Arial"/>
            </a:endParaRPr>
          </a:p>
          <a:p>
            <a:pPr marL="0" lvl="0" indent="0" algn="just" rtl="1">
              <a:lnSpc>
                <a:spcPct val="100000"/>
              </a:lnSpc>
              <a:spcBef>
                <a:spcPts val="1450"/>
              </a:spcBef>
              <a:buClr>
                <a:schemeClr val="dk1"/>
              </a:buClr>
              <a:buSzPct val="25000"/>
              <a:buFont typeface="Arial"/>
              <a:buNone/>
            </a:pPr>
            <a:endParaRPr sz="2600" dirty="0">
              <a:solidFill>
                <a:srgbClr val="000000"/>
              </a:solidFill>
              <a:latin typeface="Arial"/>
              <a:ea typeface="Arial"/>
              <a:cs typeface="Arial"/>
              <a:sym typeface="Arial"/>
            </a:endParaRPr>
          </a:p>
          <a:p>
            <a:pPr marL="0" marR="0" lvl="0" indent="0" algn="just" rtl="1">
              <a:lnSpc>
                <a:spcPct val="100000"/>
              </a:lnSpc>
              <a:spcBef>
                <a:spcPts val="1450"/>
              </a:spcBef>
              <a:spcAft>
                <a:spcPts val="0"/>
              </a:spcAft>
              <a:buClr>
                <a:schemeClr val="dk1"/>
              </a:buClr>
              <a:buSzPct val="25000"/>
              <a:buFont typeface="Arial"/>
              <a:buNone/>
            </a:pPr>
            <a:endParaRPr sz="2600" dirty="0">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ערכת נושא Office">
  <a:themeElements>
    <a:clrScheme name="ערכת נושא 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4A5B069-3C76-4B49-8614-BA844775A6AC}"/>
</file>

<file path=customXml/itemProps2.xml><?xml version="1.0" encoding="utf-8"?>
<ds:datastoreItem xmlns:ds="http://schemas.openxmlformats.org/officeDocument/2006/customXml" ds:itemID="{1D0FEA9C-D5BE-4FF0-8DFE-16DE60354975}"/>
</file>

<file path=customXml/itemProps3.xml><?xml version="1.0" encoding="utf-8"?>
<ds:datastoreItem xmlns:ds="http://schemas.openxmlformats.org/officeDocument/2006/customXml" ds:itemID="{4F67EC75-DE09-4820-B62E-C113F6A7E375}"/>
</file>

<file path=docProps/app.xml><?xml version="1.0" encoding="utf-8"?>
<Properties xmlns="http://schemas.openxmlformats.org/officeDocument/2006/extended-properties" xmlns:vt="http://schemas.openxmlformats.org/officeDocument/2006/docPropsVTypes">
  <TotalTime>0</TotalTime>
  <Words>409</Words>
  <Application>Microsoft Office PowerPoint</Application>
  <PresentationFormat>‫הצגה על המסך (4:3)</PresentationFormat>
  <Paragraphs>57</Paragraphs>
  <Slides>7</Slides>
  <Notes>7</Notes>
  <HiddenSlides>0</HiddenSlides>
  <MMClips>0</MMClips>
  <ScaleCrop>false</ScaleCrop>
  <HeadingPairs>
    <vt:vector size="6" baseType="variant">
      <vt:variant>
        <vt:lpstr>גופנים בשימוש</vt:lpstr>
      </vt:variant>
      <vt:variant>
        <vt:i4>2</vt:i4>
      </vt:variant>
      <vt:variant>
        <vt:lpstr>ערכת נושא</vt:lpstr>
      </vt:variant>
      <vt:variant>
        <vt:i4>1</vt:i4>
      </vt:variant>
      <vt:variant>
        <vt:lpstr>כותרות שקופיות</vt:lpstr>
      </vt:variant>
      <vt:variant>
        <vt:i4>7</vt:i4>
      </vt:variant>
    </vt:vector>
  </HeadingPairs>
  <TitlesOfParts>
    <vt:vector size="10" baseType="lpstr">
      <vt:lpstr>Arial</vt:lpstr>
      <vt:lpstr>Calibri</vt:lpstr>
      <vt:lpstr>ערכת נושא Office</vt:lpstr>
      <vt:lpstr>האם מערכת ההשכלה הגבוהה מאתגרת?  דיון ועדת החינוך, התרבות והספורט יום מיוחד "כנסת צעירה" 14.2.17</vt:lpstr>
      <vt:lpstr>האם מערכת ההשכלה הגבוהה מאתגרת?</vt:lpstr>
      <vt:lpstr>האם מערכת ההשכלה הגבוהה מאתגרת?</vt:lpstr>
      <vt:lpstr>האם מערכת ההשכלה הגבוהה מאתגרת?</vt:lpstr>
      <vt:lpstr>האם מערכת ההשכלה הגבוהה מאתגרת?</vt:lpstr>
      <vt:lpstr>האם מערכת ההשכלה הגבוהה מאתגרת?</vt:lpstr>
      <vt:lpstr>האם מערכת ההשכלה הגבוהה מאתגרת?</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האם מערכת ההשכלה הגבוהה מאתגרת?  דיון ועדת החינוך, התרבות והספורט יום מיוחד "כנסת צעירה" 14.2.17</dc:title>
  <cp:lastModifiedBy>Gov Nuis</cp:lastModifiedBy>
  <cp:revision>1</cp:revision>
  <dcterms:modified xsi:type="dcterms:W3CDTF">2017-02-13T20:41:51Z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2013862</vt:r8>
  </property>
</Properties>
</file>