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diagrams/data1.xml" ContentType="application/vnd.openxmlformats-officedocument.drawingml.diagramData+xml"/>
  <Override PartName="/ppt/presentation.xml" ContentType="application/vnd.openxmlformats-officedocument.presentationml.presentation.main+xml"/>
  <Override PartName="/ppt/slides/slide6.xml" ContentType="application/vnd.openxmlformats-officedocument.presentationml.slide+xml"/>
  <Override PartName="/ppt/slides/slide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5.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Masters/slideMaster2.xml" ContentType="application/vnd.openxmlformats-officedocument.presentationml.slideMaster+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Override3.xml" ContentType="application/vnd.openxmlformats-officedocument.themeOverride+xml"/>
  <Override PartName="/ppt/theme/themeOverride1.xml" ContentType="application/vnd.openxmlformats-officedocument.themeOverride+xml"/>
  <Override PartName="/ppt/diagrams/layout1.xml" ContentType="application/vnd.openxmlformats-officedocument.drawingml.diagramLayout+xml"/>
  <Override PartName="/ppt/theme/theme3.xml" ContentType="application/vnd.openxmlformats-officedocument.theme+xml"/>
  <Override PartName="/ppt/theme/theme2.xml" ContentType="application/vnd.openxmlformats-officedocument.theme+xml"/>
  <Override PartName="/ppt/diagrams/quickStyle1.xml" ContentType="application/vnd.openxmlformats-officedocument.drawingml.diagramStyle+xml"/>
  <Override PartName="/ppt/diagrams/drawing1.xml" ContentType="application/vnd.ms-office.drawingml.diagramDrawing+xml"/>
  <Override PartName="/ppt/theme/theme1.xml" ContentType="application/vnd.openxmlformats-officedocument.theme+xml"/>
  <Override PartName="/ppt/theme/themeOverride5.xml" ContentType="application/vnd.openxmlformats-officedocument.themeOverride+xml"/>
  <Override PartName="/ppt/theme/themeOverride4.xml" ContentType="application/vnd.openxmlformats-officedocument.themeOverride+xml"/>
  <Override PartName="/ppt/theme/themeOverride2.xml" ContentType="application/vnd.openxmlformats-officedocument.themeOverride+xml"/>
  <Override PartName="/ppt/diagrams/colors1.xml" ContentType="application/vnd.openxmlformats-officedocument.drawingml.diagramColors+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62" r:id="rId1"/>
    <p:sldMasterId id="2147483772" r:id="rId2"/>
  </p:sldMasterIdLst>
  <p:notesMasterIdLst>
    <p:notesMasterId r:id="rId13"/>
  </p:notesMasterIdLst>
  <p:sldIdLst>
    <p:sldId id="284" r:id="rId3"/>
    <p:sldId id="269" r:id="rId4"/>
    <p:sldId id="259" r:id="rId5"/>
    <p:sldId id="304" r:id="rId6"/>
    <p:sldId id="306" r:id="rId7"/>
    <p:sldId id="305" r:id="rId8"/>
    <p:sldId id="307" r:id="rId9"/>
    <p:sldId id="267" r:id="rId10"/>
    <p:sldId id="298" r:id="rId11"/>
    <p:sldId id="286" r:id="rId12"/>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9E0000"/>
    <a:srgbClr val="D6DBEF"/>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סגנון ביניים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סגנון ביניים 2 - הדגשה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E3FDE45-AF77-4B5C-9715-49D594BDF05E}" styleName="סגנון בהיר 1 - הדגשה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ללא סגנון, ללא רשת">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סגנון ערכת נושא 1 - הדגשה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F5AB1C69-6EDB-4FF4-983F-18BD219EF322}" styleName="סגנון ביניים 2 - הדגשה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סגנון בהיר 1 - הדגשה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סגנון בהיר 3 - הדגשה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3B4B98B0-60AC-42C2-AFA5-B58CD77FA1E5}" styleName="סגנון בהיר 1 - הדגשה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סגנון ביניים 1 - הדגשה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012ECD-51FC-41F1-AA8D-1B2483CD663E}" styleName="סגנון בהיר 2 - הדגשה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6028" autoAdjust="0"/>
    <p:restoredTop sz="94660"/>
  </p:normalViewPr>
  <p:slideViewPr>
    <p:cSldViewPr snapToGrid="0">
      <p:cViewPr varScale="1">
        <p:scale>
          <a:sx n="71" d="100"/>
          <a:sy n="71" d="100"/>
        </p:scale>
        <p:origin x="462" y="66"/>
      </p:cViewPr>
      <p:guideLst>
        <p:guide orient="horz" pos="2160"/>
        <p:guide pos="3840"/>
      </p:guideLst>
    </p:cSldViewPr>
  </p:slideViewPr>
  <p:notesTextViewPr>
    <p:cViewPr>
      <p:scale>
        <a:sx n="1" d="1"/>
        <a:sy n="1" d="1"/>
      </p:scale>
      <p:origin x="0" y="0"/>
    </p:cViewPr>
  </p:notesTextViewPr>
  <p:sorterViewPr>
    <p:cViewPr>
      <p:scale>
        <a:sx n="100" d="100"/>
        <a:sy n="100" d="100"/>
      </p:scale>
      <p:origin x="0" y="34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18" Type="http://schemas.openxmlformats.org/officeDocument/2006/relationships/customXml" Target="../customXml/item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2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8B05480-8A48-41D7-B773-7CB94370A81A}" type="doc">
      <dgm:prSet loTypeId="urn:microsoft.com/office/officeart/2005/8/layout/hierarchy3" loCatId="list" qsTypeId="urn:microsoft.com/office/officeart/2005/8/quickstyle/3d1" qsCatId="3D" csTypeId="urn:microsoft.com/office/officeart/2005/8/colors/colorful1" csCatId="colorful" phldr="1"/>
      <dgm:spPr/>
      <dgm:t>
        <a:bodyPr/>
        <a:lstStyle/>
        <a:p>
          <a:pPr rtl="1"/>
          <a:endParaRPr lang="he-IL"/>
        </a:p>
      </dgm:t>
    </dgm:pt>
    <dgm:pt modelId="{AA392220-6EAB-4ACA-B169-151311D332B7}">
      <dgm:prSet phldrT="[טקסט]" custT="1"/>
      <dgm:spPr/>
      <dgm:t>
        <a:bodyPr/>
        <a:lstStyle/>
        <a:p>
          <a:pPr algn="ctr" rtl="1"/>
          <a:r>
            <a:rPr lang="he-IL" sz="2800" b="1" dirty="0" smtClean="0">
              <a:effectLst>
                <a:outerShdw blurRad="38100" dist="38100" dir="2700000" algn="tl">
                  <a:srgbClr val="000000">
                    <a:alpha val="43137"/>
                  </a:srgbClr>
                </a:outerShdw>
              </a:effectLst>
              <a:cs typeface="+mn-cs"/>
            </a:rPr>
            <a:t>רופאים</a:t>
          </a:r>
        </a:p>
      </dgm:t>
    </dgm:pt>
    <dgm:pt modelId="{17AF5569-9D78-4360-B7DB-BB67542A7B8A}" type="parTrans" cxnId="{CA62E718-3850-4213-8042-974AA0DD04DA}">
      <dgm:prSet/>
      <dgm:spPr/>
      <dgm:t>
        <a:bodyPr/>
        <a:lstStyle/>
        <a:p>
          <a:pPr rtl="1"/>
          <a:endParaRPr lang="he-IL" sz="2400" b="1">
            <a:effectLst/>
            <a:cs typeface="+mn-cs"/>
          </a:endParaRPr>
        </a:p>
      </dgm:t>
    </dgm:pt>
    <dgm:pt modelId="{6E95B581-C0E2-4E62-9599-6A19EAFE638A}" type="sibTrans" cxnId="{CA62E718-3850-4213-8042-974AA0DD04DA}">
      <dgm:prSet/>
      <dgm:spPr/>
      <dgm:t>
        <a:bodyPr/>
        <a:lstStyle/>
        <a:p>
          <a:pPr rtl="1"/>
          <a:endParaRPr lang="he-IL" sz="2400" b="1">
            <a:effectLst/>
            <a:cs typeface="+mn-cs"/>
          </a:endParaRPr>
        </a:p>
      </dgm:t>
    </dgm:pt>
    <dgm:pt modelId="{5BEC5D6E-8D0D-4D11-BBD1-FA8E89EA16FA}">
      <dgm:prSet phldrT="[טקסט]" custT="1"/>
      <dgm:spPr/>
      <dgm:t>
        <a:bodyPr/>
        <a:lstStyle/>
        <a:p>
          <a:pPr algn="ctr" rtl="1"/>
          <a:r>
            <a:rPr lang="he-IL" sz="2400" b="1" dirty="0" smtClean="0">
              <a:effectLst/>
              <a:cs typeface="+mn-cs"/>
            </a:rPr>
            <a:t> 2.25 משרות</a:t>
          </a:r>
          <a:endParaRPr lang="he-IL" sz="2400" b="1" dirty="0">
            <a:effectLst/>
            <a:cs typeface="+mn-cs"/>
          </a:endParaRPr>
        </a:p>
      </dgm:t>
    </dgm:pt>
    <dgm:pt modelId="{D82DE32D-42CA-4476-B2DE-D4390B0594CA}" type="parTrans" cxnId="{E2EBBAC5-4897-420C-9236-5501095A6875}">
      <dgm:prSet/>
      <dgm:spPr/>
      <dgm:t>
        <a:bodyPr/>
        <a:lstStyle/>
        <a:p>
          <a:pPr rtl="1"/>
          <a:endParaRPr lang="he-IL" sz="2400" b="1">
            <a:effectLst/>
            <a:cs typeface="+mn-cs"/>
          </a:endParaRPr>
        </a:p>
      </dgm:t>
    </dgm:pt>
    <dgm:pt modelId="{C405D28F-E325-40EF-8433-8B594CC7274D}" type="sibTrans" cxnId="{E2EBBAC5-4897-420C-9236-5501095A6875}">
      <dgm:prSet/>
      <dgm:spPr/>
      <dgm:t>
        <a:bodyPr/>
        <a:lstStyle/>
        <a:p>
          <a:pPr rtl="1"/>
          <a:endParaRPr lang="he-IL" sz="2400" b="1">
            <a:effectLst/>
            <a:cs typeface="+mn-cs"/>
          </a:endParaRPr>
        </a:p>
      </dgm:t>
    </dgm:pt>
    <dgm:pt modelId="{6447B332-97D6-44EE-B1E9-43396A5A45C0}">
      <dgm:prSet phldrT="[טקסט]" custT="1"/>
      <dgm:spPr/>
      <dgm:t>
        <a:bodyPr/>
        <a:lstStyle/>
        <a:p>
          <a:pPr algn="ctr" rtl="1"/>
          <a:r>
            <a:rPr lang="he-IL" sz="2800" b="1" dirty="0" smtClean="0">
              <a:effectLst>
                <a:outerShdw blurRad="38100" dist="38100" dir="2700000" algn="tl">
                  <a:srgbClr val="000000">
                    <a:alpha val="43137"/>
                  </a:srgbClr>
                </a:outerShdw>
              </a:effectLst>
              <a:cs typeface="+mn-cs"/>
            </a:rPr>
            <a:t>פסיכולוגים</a:t>
          </a:r>
          <a:endParaRPr lang="he-IL" sz="2800" b="1" dirty="0">
            <a:effectLst>
              <a:outerShdw blurRad="38100" dist="38100" dir="2700000" algn="tl">
                <a:srgbClr val="000000">
                  <a:alpha val="43137"/>
                </a:srgbClr>
              </a:outerShdw>
            </a:effectLst>
            <a:cs typeface="+mn-cs"/>
          </a:endParaRPr>
        </a:p>
      </dgm:t>
    </dgm:pt>
    <dgm:pt modelId="{EEA02C29-803B-4CE8-A336-1FE7B1790466}" type="parTrans" cxnId="{710C302E-4B83-4F2D-99C0-EDF390E00C4E}">
      <dgm:prSet/>
      <dgm:spPr/>
      <dgm:t>
        <a:bodyPr/>
        <a:lstStyle/>
        <a:p>
          <a:pPr rtl="1"/>
          <a:endParaRPr lang="he-IL" sz="2400" b="1">
            <a:effectLst/>
            <a:cs typeface="+mn-cs"/>
          </a:endParaRPr>
        </a:p>
      </dgm:t>
    </dgm:pt>
    <dgm:pt modelId="{BB4DEBAE-20BF-4ABA-8E4C-6DC67FF6BEAE}" type="sibTrans" cxnId="{710C302E-4B83-4F2D-99C0-EDF390E00C4E}">
      <dgm:prSet/>
      <dgm:spPr/>
      <dgm:t>
        <a:bodyPr/>
        <a:lstStyle/>
        <a:p>
          <a:pPr rtl="1"/>
          <a:endParaRPr lang="he-IL" sz="2400" b="1">
            <a:effectLst/>
            <a:cs typeface="+mn-cs"/>
          </a:endParaRPr>
        </a:p>
      </dgm:t>
    </dgm:pt>
    <dgm:pt modelId="{C1AD2A70-68FC-41D6-98B1-12D5167E9058}">
      <dgm:prSet phldrT="[טקסט]" custT="1"/>
      <dgm:spPr/>
      <dgm:t>
        <a:bodyPr/>
        <a:lstStyle/>
        <a:p>
          <a:pPr algn="ctr" rtl="1"/>
          <a:r>
            <a:rPr lang="he-IL" sz="2800" b="1" dirty="0" smtClean="0">
              <a:effectLst>
                <a:outerShdw blurRad="38100" dist="38100" dir="2700000" algn="tl">
                  <a:srgbClr val="000000">
                    <a:alpha val="43137"/>
                  </a:srgbClr>
                </a:outerShdw>
              </a:effectLst>
              <a:cs typeface="+mn-cs"/>
            </a:rPr>
            <a:t>עובדים סוציאליים</a:t>
          </a:r>
          <a:endParaRPr lang="he-IL" sz="2800" b="1" dirty="0">
            <a:effectLst>
              <a:outerShdw blurRad="38100" dist="38100" dir="2700000" algn="tl">
                <a:srgbClr val="000000">
                  <a:alpha val="43137"/>
                </a:srgbClr>
              </a:outerShdw>
            </a:effectLst>
            <a:cs typeface="+mn-cs"/>
          </a:endParaRPr>
        </a:p>
      </dgm:t>
    </dgm:pt>
    <dgm:pt modelId="{C21333B6-A614-4567-A3A0-9AF0D69D4B09}" type="sibTrans" cxnId="{EB149150-0305-4234-9804-F320B637F545}">
      <dgm:prSet/>
      <dgm:spPr/>
      <dgm:t>
        <a:bodyPr/>
        <a:lstStyle/>
        <a:p>
          <a:pPr rtl="1"/>
          <a:endParaRPr lang="he-IL" sz="2400" b="1">
            <a:effectLst/>
            <a:cs typeface="+mn-cs"/>
          </a:endParaRPr>
        </a:p>
      </dgm:t>
    </dgm:pt>
    <dgm:pt modelId="{677FBC94-FC54-4AEF-B0F7-BEB79695FB06}" type="parTrans" cxnId="{EB149150-0305-4234-9804-F320B637F545}">
      <dgm:prSet/>
      <dgm:spPr/>
      <dgm:t>
        <a:bodyPr/>
        <a:lstStyle/>
        <a:p>
          <a:pPr rtl="1"/>
          <a:endParaRPr lang="he-IL" sz="2400" b="1">
            <a:effectLst/>
            <a:cs typeface="+mn-cs"/>
          </a:endParaRPr>
        </a:p>
      </dgm:t>
    </dgm:pt>
    <dgm:pt modelId="{AEF3E299-8CC2-420B-904C-2CB96AF8510A}">
      <dgm:prSet phldrT="[טקסט]" custT="1"/>
      <dgm:spPr/>
      <dgm:t>
        <a:bodyPr/>
        <a:lstStyle/>
        <a:p>
          <a:pPr algn="ctr" rtl="1"/>
          <a:r>
            <a:rPr lang="he-IL" sz="2400" b="1" dirty="0" smtClean="0">
              <a:effectLst/>
              <a:cs typeface="+mn-cs"/>
            </a:rPr>
            <a:t>1.5 משרות</a:t>
          </a:r>
          <a:endParaRPr lang="he-IL" sz="2400" b="1" dirty="0">
            <a:effectLst/>
            <a:cs typeface="+mn-cs"/>
          </a:endParaRPr>
        </a:p>
      </dgm:t>
    </dgm:pt>
    <dgm:pt modelId="{24AB55D7-4168-405D-A0EE-19DF2A4A92BA}" type="sibTrans" cxnId="{26B74F42-09A9-4489-85C5-9BB2744A9524}">
      <dgm:prSet/>
      <dgm:spPr/>
      <dgm:t>
        <a:bodyPr/>
        <a:lstStyle/>
        <a:p>
          <a:pPr rtl="1"/>
          <a:endParaRPr lang="he-IL" sz="2400" b="1">
            <a:effectLst/>
            <a:cs typeface="+mn-cs"/>
          </a:endParaRPr>
        </a:p>
      </dgm:t>
    </dgm:pt>
    <dgm:pt modelId="{402E3A5F-3975-4E78-9E0C-7ACB5BF54092}" type="parTrans" cxnId="{26B74F42-09A9-4489-85C5-9BB2744A9524}">
      <dgm:prSet/>
      <dgm:spPr/>
      <dgm:t>
        <a:bodyPr/>
        <a:lstStyle/>
        <a:p>
          <a:pPr rtl="1"/>
          <a:endParaRPr lang="he-IL" sz="2400" b="1">
            <a:effectLst/>
            <a:cs typeface="+mn-cs"/>
          </a:endParaRPr>
        </a:p>
      </dgm:t>
    </dgm:pt>
    <dgm:pt modelId="{F5CCF7EE-76B9-4375-832D-0F38BF12ACFC}">
      <dgm:prSet phldrT="[טקסט]" custT="1"/>
      <dgm:spPr/>
      <dgm:t>
        <a:bodyPr/>
        <a:lstStyle/>
        <a:p>
          <a:pPr algn="ctr" rtl="1"/>
          <a:endParaRPr lang="he-IL" sz="2800" b="1" dirty="0" smtClean="0">
            <a:effectLst>
              <a:outerShdw blurRad="38100" dist="38100" dir="2700000" algn="tl">
                <a:srgbClr val="000000">
                  <a:alpha val="43137"/>
                </a:srgbClr>
              </a:outerShdw>
            </a:effectLst>
            <a:cs typeface="+mn-cs"/>
          </a:endParaRPr>
        </a:p>
        <a:p>
          <a:pPr algn="ctr" rtl="1"/>
          <a:r>
            <a:rPr lang="he-IL" sz="2800" b="1" dirty="0" smtClean="0">
              <a:effectLst>
                <a:outerShdw blurRad="38100" dist="38100" dir="2700000" algn="tl">
                  <a:srgbClr val="000000">
                    <a:alpha val="43137"/>
                  </a:srgbClr>
                </a:outerShdw>
              </a:effectLst>
              <a:cs typeface="+mn-cs"/>
            </a:rPr>
            <a:t>מטפל באמנות</a:t>
          </a:r>
          <a:r>
            <a:rPr lang="en-US" sz="2800" b="1" dirty="0" smtClean="0">
              <a:effectLst>
                <a:outerShdw blurRad="38100" dist="38100" dir="2700000" algn="tl">
                  <a:srgbClr val="000000">
                    <a:alpha val="43137"/>
                  </a:srgbClr>
                </a:outerShdw>
              </a:effectLst>
              <a:cs typeface="+mn-cs"/>
            </a:rPr>
            <a:t/>
          </a:r>
          <a:br>
            <a:rPr lang="en-US" sz="2800" b="1" dirty="0" smtClean="0">
              <a:effectLst>
                <a:outerShdw blurRad="38100" dist="38100" dir="2700000" algn="tl">
                  <a:srgbClr val="000000">
                    <a:alpha val="43137"/>
                  </a:srgbClr>
                </a:outerShdw>
              </a:effectLst>
              <a:cs typeface="+mn-cs"/>
            </a:rPr>
          </a:br>
          <a:endParaRPr lang="he-IL" sz="2800" b="1" dirty="0">
            <a:effectLst>
              <a:outerShdw blurRad="38100" dist="38100" dir="2700000" algn="tl">
                <a:srgbClr val="000000">
                  <a:alpha val="43137"/>
                </a:srgbClr>
              </a:outerShdw>
            </a:effectLst>
            <a:cs typeface="+mn-cs"/>
          </a:endParaRPr>
        </a:p>
      </dgm:t>
    </dgm:pt>
    <dgm:pt modelId="{F65C7604-BD74-4076-87C9-68F08068DD26}" type="parTrans" cxnId="{EEBD22AA-FE14-45E5-A77C-43711552BF4A}">
      <dgm:prSet/>
      <dgm:spPr/>
      <dgm:t>
        <a:bodyPr/>
        <a:lstStyle/>
        <a:p>
          <a:pPr rtl="1"/>
          <a:endParaRPr lang="he-IL" sz="2400" b="1">
            <a:effectLst/>
            <a:cs typeface="+mn-cs"/>
          </a:endParaRPr>
        </a:p>
      </dgm:t>
    </dgm:pt>
    <dgm:pt modelId="{57CBB083-7C46-478A-A5B7-AFD276E6C9CC}" type="sibTrans" cxnId="{EEBD22AA-FE14-45E5-A77C-43711552BF4A}">
      <dgm:prSet/>
      <dgm:spPr/>
      <dgm:t>
        <a:bodyPr/>
        <a:lstStyle/>
        <a:p>
          <a:pPr rtl="1"/>
          <a:endParaRPr lang="he-IL" sz="2400" b="1">
            <a:effectLst/>
            <a:cs typeface="+mn-cs"/>
          </a:endParaRPr>
        </a:p>
      </dgm:t>
    </dgm:pt>
    <dgm:pt modelId="{964F8179-ECB2-4D00-AB87-E6B32B200350}">
      <dgm:prSet custT="1"/>
      <dgm:spPr/>
      <dgm:t>
        <a:bodyPr/>
        <a:lstStyle/>
        <a:p>
          <a:pPr rtl="1"/>
          <a:endParaRPr lang="he-IL" sz="2800" b="1" dirty="0" smtClean="0">
            <a:effectLst>
              <a:outerShdw blurRad="38100" dist="38100" dir="2700000" algn="tl">
                <a:srgbClr val="000000">
                  <a:alpha val="43137"/>
                </a:srgbClr>
              </a:outerShdw>
            </a:effectLst>
            <a:cs typeface="+mn-cs"/>
          </a:endParaRPr>
        </a:p>
        <a:p>
          <a:pPr rtl="1"/>
          <a:r>
            <a:rPr lang="he-IL" sz="2800" b="1" dirty="0" smtClean="0">
              <a:effectLst>
                <a:outerShdw blurRad="38100" dist="38100" dir="2700000" algn="tl">
                  <a:srgbClr val="000000">
                    <a:alpha val="43137"/>
                  </a:srgbClr>
                </a:outerShdw>
              </a:effectLst>
              <a:cs typeface="+mn-cs"/>
            </a:rPr>
            <a:t>מזכירה</a:t>
          </a:r>
          <a:r>
            <a:rPr lang="en-US" sz="2800" b="1" dirty="0" smtClean="0">
              <a:effectLst>
                <a:outerShdw blurRad="38100" dist="38100" dir="2700000" algn="tl">
                  <a:srgbClr val="000000">
                    <a:alpha val="43137"/>
                  </a:srgbClr>
                </a:outerShdw>
              </a:effectLst>
              <a:cs typeface="+mn-cs"/>
            </a:rPr>
            <a:t/>
          </a:r>
          <a:br>
            <a:rPr lang="en-US" sz="2800" b="1" dirty="0" smtClean="0">
              <a:effectLst>
                <a:outerShdw blurRad="38100" dist="38100" dir="2700000" algn="tl">
                  <a:srgbClr val="000000">
                    <a:alpha val="43137"/>
                  </a:srgbClr>
                </a:outerShdw>
              </a:effectLst>
              <a:cs typeface="+mn-cs"/>
            </a:rPr>
          </a:br>
          <a:endParaRPr lang="he-IL" sz="2800" b="1" dirty="0">
            <a:effectLst>
              <a:outerShdw blurRad="38100" dist="38100" dir="2700000" algn="tl">
                <a:srgbClr val="000000">
                  <a:alpha val="43137"/>
                </a:srgbClr>
              </a:outerShdw>
            </a:effectLst>
            <a:cs typeface="+mn-cs"/>
          </a:endParaRPr>
        </a:p>
      </dgm:t>
    </dgm:pt>
    <dgm:pt modelId="{9AC457BC-CD0F-4B4C-BBBA-FA28720E1687}" type="parTrans" cxnId="{C9819992-7919-4E18-AC18-A36A38AC4383}">
      <dgm:prSet/>
      <dgm:spPr/>
      <dgm:t>
        <a:bodyPr/>
        <a:lstStyle/>
        <a:p>
          <a:pPr rtl="1"/>
          <a:endParaRPr lang="he-IL" sz="2400" b="1">
            <a:effectLst/>
            <a:cs typeface="+mn-cs"/>
          </a:endParaRPr>
        </a:p>
      </dgm:t>
    </dgm:pt>
    <dgm:pt modelId="{DD30D2B5-116E-42A9-AA02-C343B931AE80}" type="sibTrans" cxnId="{C9819992-7919-4E18-AC18-A36A38AC4383}">
      <dgm:prSet/>
      <dgm:spPr/>
      <dgm:t>
        <a:bodyPr/>
        <a:lstStyle/>
        <a:p>
          <a:pPr rtl="1"/>
          <a:endParaRPr lang="he-IL" sz="2400" b="1">
            <a:effectLst/>
            <a:cs typeface="+mn-cs"/>
          </a:endParaRPr>
        </a:p>
      </dgm:t>
    </dgm:pt>
    <dgm:pt modelId="{D224EF41-94F0-4676-9695-A087A186338A}">
      <dgm:prSet custT="1"/>
      <dgm:spPr/>
      <dgm:t>
        <a:bodyPr/>
        <a:lstStyle/>
        <a:p>
          <a:pPr algn="ctr" rtl="1"/>
          <a:r>
            <a:rPr lang="he-IL" sz="2400" b="1" dirty="0" smtClean="0">
              <a:effectLst/>
              <a:cs typeface="+mn-cs"/>
            </a:rPr>
            <a:t>1 משרה</a:t>
          </a:r>
          <a:endParaRPr lang="he-IL" sz="2400" b="1" dirty="0">
            <a:effectLst/>
            <a:cs typeface="+mn-cs"/>
          </a:endParaRPr>
        </a:p>
      </dgm:t>
    </dgm:pt>
    <dgm:pt modelId="{06D37326-14D9-484B-B895-757795AEE6DB}" type="sibTrans" cxnId="{1548224C-D0DA-404F-A3AB-07B32391E13C}">
      <dgm:prSet/>
      <dgm:spPr/>
      <dgm:t>
        <a:bodyPr/>
        <a:lstStyle/>
        <a:p>
          <a:pPr rtl="1"/>
          <a:endParaRPr lang="he-IL" sz="2400" b="1">
            <a:effectLst/>
            <a:cs typeface="+mn-cs"/>
          </a:endParaRPr>
        </a:p>
      </dgm:t>
    </dgm:pt>
    <dgm:pt modelId="{67ED0DB7-A9D3-4A07-ABA8-C665824F70B3}" type="parTrans" cxnId="{1548224C-D0DA-404F-A3AB-07B32391E13C}">
      <dgm:prSet/>
      <dgm:spPr/>
      <dgm:t>
        <a:bodyPr/>
        <a:lstStyle/>
        <a:p>
          <a:pPr rtl="1"/>
          <a:endParaRPr lang="he-IL" sz="2400" b="1">
            <a:effectLst/>
            <a:cs typeface="+mn-cs"/>
          </a:endParaRPr>
        </a:p>
      </dgm:t>
    </dgm:pt>
    <dgm:pt modelId="{1625DB9C-F9BC-495E-B268-524AC70B26C7}">
      <dgm:prSet phldrT="[טקסט]" custT="1"/>
      <dgm:spPr/>
      <dgm:t>
        <a:bodyPr/>
        <a:lstStyle/>
        <a:p>
          <a:pPr algn="ctr" rtl="1"/>
          <a:r>
            <a:rPr lang="he-IL" sz="2400" b="1" dirty="0" smtClean="0">
              <a:effectLst/>
              <a:cs typeface="+mn-cs"/>
            </a:rPr>
            <a:t>0.50 משרה</a:t>
          </a:r>
          <a:endParaRPr lang="he-IL" sz="2400" b="1" dirty="0">
            <a:effectLst/>
            <a:cs typeface="+mn-cs"/>
          </a:endParaRPr>
        </a:p>
      </dgm:t>
    </dgm:pt>
    <dgm:pt modelId="{739E197E-C62D-432A-973F-5EC339FE81CC}" type="sibTrans" cxnId="{855460CD-D656-4BCF-8D86-F5349E005618}">
      <dgm:prSet/>
      <dgm:spPr/>
      <dgm:t>
        <a:bodyPr/>
        <a:lstStyle/>
        <a:p>
          <a:pPr rtl="1"/>
          <a:endParaRPr lang="he-IL" sz="2400" b="1">
            <a:effectLst/>
            <a:cs typeface="+mn-cs"/>
          </a:endParaRPr>
        </a:p>
      </dgm:t>
    </dgm:pt>
    <dgm:pt modelId="{5FE904F4-25EC-491D-86BC-F56E537CBF36}" type="parTrans" cxnId="{855460CD-D656-4BCF-8D86-F5349E005618}">
      <dgm:prSet/>
      <dgm:spPr/>
      <dgm:t>
        <a:bodyPr/>
        <a:lstStyle/>
        <a:p>
          <a:pPr rtl="1"/>
          <a:endParaRPr lang="he-IL" sz="2400" b="1">
            <a:effectLst/>
            <a:cs typeface="+mn-cs"/>
          </a:endParaRPr>
        </a:p>
      </dgm:t>
    </dgm:pt>
    <dgm:pt modelId="{CCED1D92-4CBE-48D3-AAE6-B59A26957804}">
      <dgm:prSet custT="1"/>
      <dgm:spPr/>
      <dgm:t>
        <a:bodyPr/>
        <a:lstStyle/>
        <a:p>
          <a:pPr algn="ctr" rtl="1"/>
          <a:r>
            <a:rPr lang="he-IL" sz="2400" b="1" dirty="0" smtClean="0">
              <a:effectLst/>
              <a:cs typeface="+mn-cs"/>
            </a:rPr>
            <a:t>0.50 משרה</a:t>
          </a:r>
          <a:endParaRPr lang="he-IL" sz="2400" b="1" dirty="0">
            <a:effectLst/>
            <a:cs typeface="+mn-cs"/>
          </a:endParaRPr>
        </a:p>
      </dgm:t>
    </dgm:pt>
    <dgm:pt modelId="{473439D4-EC8B-4831-A4BF-154FE9E0375D}" type="sibTrans" cxnId="{5D7BED92-1082-4EE3-913F-D39DB72C688E}">
      <dgm:prSet/>
      <dgm:spPr/>
      <dgm:t>
        <a:bodyPr/>
        <a:lstStyle/>
        <a:p>
          <a:pPr rtl="1"/>
          <a:endParaRPr lang="he-IL" sz="2400" b="1">
            <a:effectLst/>
            <a:cs typeface="+mn-cs"/>
          </a:endParaRPr>
        </a:p>
      </dgm:t>
    </dgm:pt>
    <dgm:pt modelId="{C50A083B-065B-40A8-B64B-0717D211D384}" type="parTrans" cxnId="{5D7BED92-1082-4EE3-913F-D39DB72C688E}">
      <dgm:prSet/>
      <dgm:spPr/>
      <dgm:t>
        <a:bodyPr/>
        <a:lstStyle/>
        <a:p>
          <a:pPr rtl="1"/>
          <a:endParaRPr lang="he-IL" sz="2400" b="1">
            <a:effectLst/>
            <a:cs typeface="+mn-cs"/>
          </a:endParaRPr>
        </a:p>
      </dgm:t>
    </dgm:pt>
    <dgm:pt modelId="{FBC80C4A-3966-407D-B494-AA6E63195B9E}" type="pres">
      <dgm:prSet presAssocID="{98B05480-8A48-41D7-B773-7CB94370A81A}" presName="diagram" presStyleCnt="0">
        <dgm:presLayoutVars>
          <dgm:chPref val="1"/>
          <dgm:dir/>
          <dgm:animOne val="branch"/>
          <dgm:animLvl val="lvl"/>
          <dgm:resizeHandles/>
        </dgm:presLayoutVars>
      </dgm:prSet>
      <dgm:spPr/>
      <dgm:t>
        <a:bodyPr/>
        <a:lstStyle/>
        <a:p>
          <a:pPr rtl="1"/>
          <a:endParaRPr lang="he-IL"/>
        </a:p>
      </dgm:t>
    </dgm:pt>
    <dgm:pt modelId="{9FC64E29-4958-407B-8692-3E21DE7ADBCB}" type="pres">
      <dgm:prSet presAssocID="{AA392220-6EAB-4ACA-B169-151311D332B7}" presName="root" presStyleCnt="0"/>
      <dgm:spPr/>
      <dgm:t>
        <a:bodyPr/>
        <a:lstStyle/>
        <a:p>
          <a:pPr rtl="1"/>
          <a:endParaRPr lang="he-IL"/>
        </a:p>
      </dgm:t>
    </dgm:pt>
    <dgm:pt modelId="{D7170D29-B4A6-4F59-9D98-268688207AA5}" type="pres">
      <dgm:prSet presAssocID="{AA392220-6EAB-4ACA-B169-151311D332B7}" presName="rootComposite" presStyleCnt="0"/>
      <dgm:spPr/>
      <dgm:t>
        <a:bodyPr/>
        <a:lstStyle/>
        <a:p>
          <a:pPr rtl="1"/>
          <a:endParaRPr lang="he-IL"/>
        </a:p>
      </dgm:t>
    </dgm:pt>
    <dgm:pt modelId="{823C4C09-DB53-404D-A912-8BC851802E75}" type="pres">
      <dgm:prSet presAssocID="{AA392220-6EAB-4ACA-B169-151311D332B7}" presName="rootText" presStyleLbl="node1" presStyleIdx="0" presStyleCnt="5"/>
      <dgm:spPr/>
      <dgm:t>
        <a:bodyPr/>
        <a:lstStyle/>
        <a:p>
          <a:pPr rtl="1"/>
          <a:endParaRPr lang="he-IL"/>
        </a:p>
      </dgm:t>
    </dgm:pt>
    <dgm:pt modelId="{89404CF1-E62C-4C18-A88E-599CC19C816C}" type="pres">
      <dgm:prSet presAssocID="{AA392220-6EAB-4ACA-B169-151311D332B7}" presName="rootConnector" presStyleLbl="node1" presStyleIdx="0" presStyleCnt="5"/>
      <dgm:spPr/>
      <dgm:t>
        <a:bodyPr/>
        <a:lstStyle/>
        <a:p>
          <a:pPr rtl="1"/>
          <a:endParaRPr lang="he-IL"/>
        </a:p>
      </dgm:t>
    </dgm:pt>
    <dgm:pt modelId="{1D07BE09-8A27-4A78-A526-267CF492F34D}" type="pres">
      <dgm:prSet presAssocID="{AA392220-6EAB-4ACA-B169-151311D332B7}" presName="childShape" presStyleCnt="0"/>
      <dgm:spPr/>
      <dgm:t>
        <a:bodyPr/>
        <a:lstStyle/>
        <a:p>
          <a:pPr rtl="1"/>
          <a:endParaRPr lang="he-IL"/>
        </a:p>
      </dgm:t>
    </dgm:pt>
    <dgm:pt modelId="{43E42F88-B833-4AEC-A5B0-71A01A1528DC}" type="pres">
      <dgm:prSet presAssocID="{402E3A5F-3975-4E78-9E0C-7ACB5BF54092}" presName="Name13" presStyleLbl="parChTrans1D2" presStyleIdx="0" presStyleCnt="5"/>
      <dgm:spPr/>
      <dgm:t>
        <a:bodyPr/>
        <a:lstStyle/>
        <a:p>
          <a:pPr rtl="1"/>
          <a:endParaRPr lang="he-IL"/>
        </a:p>
      </dgm:t>
    </dgm:pt>
    <dgm:pt modelId="{1E426286-6AF6-4FD3-A940-82C0D6F87680}" type="pres">
      <dgm:prSet presAssocID="{AEF3E299-8CC2-420B-904C-2CB96AF8510A}" presName="childText" presStyleLbl="bgAcc1" presStyleIdx="0" presStyleCnt="5">
        <dgm:presLayoutVars>
          <dgm:bulletEnabled val="1"/>
        </dgm:presLayoutVars>
      </dgm:prSet>
      <dgm:spPr/>
      <dgm:t>
        <a:bodyPr/>
        <a:lstStyle/>
        <a:p>
          <a:pPr rtl="1"/>
          <a:endParaRPr lang="he-IL"/>
        </a:p>
      </dgm:t>
    </dgm:pt>
    <dgm:pt modelId="{07F21D1E-D88B-4A74-9763-D32F7BD94B80}" type="pres">
      <dgm:prSet presAssocID="{C1AD2A70-68FC-41D6-98B1-12D5167E9058}" presName="root" presStyleCnt="0"/>
      <dgm:spPr/>
      <dgm:t>
        <a:bodyPr/>
        <a:lstStyle/>
        <a:p>
          <a:pPr rtl="1"/>
          <a:endParaRPr lang="he-IL"/>
        </a:p>
      </dgm:t>
    </dgm:pt>
    <dgm:pt modelId="{5A6123C1-4360-42C4-B5E7-5A58F5937256}" type="pres">
      <dgm:prSet presAssocID="{C1AD2A70-68FC-41D6-98B1-12D5167E9058}" presName="rootComposite" presStyleCnt="0"/>
      <dgm:spPr/>
      <dgm:t>
        <a:bodyPr/>
        <a:lstStyle/>
        <a:p>
          <a:pPr rtl="1"/>
          <a:endParaRPr lang="he-IL"/>
        </a:p>
      </dgm:t>
    </dgm:pt>
    <dgm:pt modelId="{B16CC7FF-7D2C-4582-A7E3-01BF4C396A03}" type="pres">
      <dgm:prSet presAssocID="{C1AD2A70-68FC-41D6-98B1-12D5167E9058}" presName="rootText" presStyleLbl="node1" presStyleIdx="1" presStyleCnt="5"/>
      <dgm:spPr/>
      <dgm:t>
        <a:bodyPr/>
        <a:lstStyle/>
        <a:p>
          <a:pPr rtl="1"/>
          <a:endParaRPr lang="he-IL"/>
        </a:p>
      </dgm:t>
    </dgm:pt>
    <dgm:pt modelId="{FFF95A99-D798-4DEB-9CC4-BEF4AC605E81}" type="pres">
      <dgm:prSet presAssocID="{C1AD2A70-68FC-41D6-98B1-12D5167E9058}" presName="rootConnector" presStyleLbl="node1" presStyleIdx="1" presStyleCnt="5"/>
      <dgm:spPr/>
      <dgm:t>
        <a:bodyPr/>
        <a:lstStyle/>
        <a:p>
          <a:pPr rtl="1"/>
          <a:endParaRPr lang="he-IL"/>
        </a:p>
      </dgm:t>
    </dgm:pt>
    <dgm:pt modelId="{BFA3C83B-6D0A-47B3-B739-E52C47634D2C}" type="pres">
      <dgm:prSet presAssocID="{C1AD2A70-68FC-41D6-98B1-12D5167E9058}" presName="childShape" presStyleCnt="0"/>
      <dgm:spPr/>
      <dgm:t>
        <a:bodyPr/>
        <a:lstStyle/>
        <a:p>
          <a:pPr rtl="1"/>
          <a:endParaRPr lang="he-IL"/>
        </a:p>
      </dgm:t>
    </dgm:pt>
    <dgm:pt modelId="{B8ABEA99-8D65-453E-902A-C248FCBF93D2}" type="pres">
      <dgm:prSet presAssocID="{D82DE32D-42CA-4476-B2DE-D4390B0594CA}" presName="Name13" presStyleLbl="parChTrans1D2" presStyleIdx="1" presStyleCnt="5"/>
      <dgm:spPr/>
      <dgm:t>
        <a:bodyPr/>
        <a:lstStyle/>
        <a:p>
          <a:pPr rtl="1"/>
          <a:endParaRPr lang="he-IL"/>
        </a:p>
      </dgm:t>
    </dgm:pt>
    <dgm:pt modelId="{5A566F0F-B56A-4DE9-A768-0782C0DDBDBC}" type="pres">
      <dgm:prSet presAssocID="{5BEC5D6E-8D0D-4D11-BBD1-FA8E89EA16FA}" presName="childText" presStyleLbl="bgAcc1" presStyleIdx="1" presStyleCnt="5">
        <dgm:presLayoutVars>
          <dgm:bulletEnabled val="1"/>
        </dgm:presLayoutVars>
      </dgm:prSet>
      <dgm:spPr/>
      <dgm:t>
        <a:bodyPr/>
        <a:lstStyle/>
        <a:p>
          <a:pPr rtl="1"/>
          <a:endParaRPr lang="he-IL"/>
        </a:p>
      </dgm:t>
    </dgm:pt>
    <dgm:pt modelId="{770E1430-ECAB-4B61-9B8F-1625A07FA2D3}" type="pres">
      <dgm:prSet presAssocID="{6447B332-97D6-44EE-B1E9-43396A5A45C0}" presName="root" presStyleCnt="0"/>
      <dgm:spPr/>
      <dgm:t>
        <a:bodyPr/>
        <a:lstStyle/>
        <a:p>
          <a:pPr rtl="1"/>
          <a:endParaRPr lang="he-IL"/>
        </a:p>
      </dgm:t>
    </dgm:pt>
    <dgm:pt modelId="{E2AAF5D3-E25E-495D-AADC-446451C84C98}" type="pres">
      <dgm:prSet presAssocID="{6447B332-97D6-44EE-B1E9-43396A5A45C0}" presName="rootComposite" presStyleCnt="0"/>
      <dgm:spPr/>
      <dgm:t>
        <a:bodyPr/>
        <a:lstStyle/>
        <a:p>
          <a:pPr rtl="1"/>
          <a:endParaRPr lang="he-IL"/>
        </a:p>
      </dgm:t>
    </dgm:pt>
    <dgm:pt modelId="{44FD38D2-ED60-4AC6-AF00-EFA005E62426}" type="pres">
      <dgm:prSet presAssocID="{6447B332-97D6-44EE-B1E9-43396A5A45C0}" presName="rootText" presStyleLbl="node1" presStyleIdx="2" presStyleCnt="5"/>
      <dgm:spPr/>
      <dgm:t>
        <a:bodyPr/>
        <a:lstStyle/>
        <a:p>
          <a:pPr rtl="1"/>
          <a:endParaRPr lang="he-IL"/>
        </a:p>
      </dgm:t>
    </dgm:pt>
    <dgm:pt modelId="{ECF15A36-CED8-4651-B471-789965A6FCB4}" type="pres">
      <dgm:prSet presAssocID="{6447B332-97D6-44EE-B1E9-43396A5A45C0}" presName="rootConnector" presStyleLbl="node1" presStyleIdx="2" presStyleCnt="5"/>
      <dgm:spPr/>
      <dgm:t>
        <a:bodyPr/>
        <a:lstStyle/>
        <a:p>
          <a:pPr rtl="1"/>
          <a:endParaRPr lang="he-IL"/>
        </a:p>
      </dgm:t>
    </dgm:pt>
    <dgm:pt modelId="{2ED094AA-4073-4AB3-888C-518C714B55FD}" type="pres">
      <dgm:prSet presAssocID="{6447B332-97D6-44EE-B1E9-43396A5A45C0}" presName="childShape" presStyleCnt="0"/>
      <dgm:spPr/>
      <dgm:t>
        <a:bodyPr/>
        <a:lstStyle/>
        <a:p>
          <a:pPr rtl="1"/>
          <a:endParaRPr lang="he-IL"/>
        </a:p>
      </dgm:t>
    </dgm:pt>
    <dgm:pt modelId="{E4D610F6-4854-4D3D-88D6-2081B6DB7CC8}" type="pres">
      <dgm:prSet presAssocID="{5FE904F4-25EC-491D-86BC-F56E537CBF36}" presName="Name13" presStyleLbl="parChTrans1D2" presStyleIdx="2" presStyleCnt="5"/>
      <dgm:spPr/>
      <dgm:t>
        <a:bodyPr/>
        <a:lstStyle/>
        <a:p>
          <a:pPr rtl="1"/>
          <a:endParaRPr lang="he-IL"/>
        </a:p>
      </dgm:t>
    </dgm:pt>
    <dgm:pt modelId="{25CACD1A-B78D-43C3-8AFB-F6666AC5098C}" type="pres">
      <dgm:prSet presAssocID="{1625DB9C-F9BC-495E-B268-524AC70B26C7}" presName="childText" presStyleLbl="bgAcc1" presStyleIdx="2" presStyleCnt="5">
        <dgm:presLayoutVars>
          <dgm:bulletEnabled val="1"/>
        </dgm:presLayoutVars>
      </dgm:prSet>
      <dgm:spPr/>
      <dgm:t>
        <a:bodyPr/>
        <a:lstStyle/>
        <a:p>
          <a:pPr rtl="1"/>
          <a:endParaRPr lang="he-IL"/>
        </a:p>
      </dgm:t>
    </dgm:pt>
    <dgm:pt modelId="{7AA38600-21D6-4B4E-82BC-D6515D85F8BB}" type="pres">
      <dgm:prSet presAssocID="{F5CCF7EE-76B9-4375-832D-0F38BF12ACFC}" presName="root" presStyleCnt="0"/>
      <dgm:spPr/>
      <dgm:t>
        <a:bodyPr/>
        <a:lstStyle/>
        <a:p>
          <a:pPr rtl="1"/>
          <a:endParaRPr lang="he-IL"/>
        </a:p>
      </dgm:t>
    </dgm:pt>
    <dgm:pt modelId="{1A4D03D7-9139-4888-823F-2EC951623220}" type="pres">
      <dgm:prSet presAssocID="{F5CCF7EE-76B9-4375-832D-0F38BF12ACFC}" presName="rootComposite" presStyleCnt="0"/>
      <dgm:spPr/>
      <dgm:t>
        <a:bodyPr/>
        <a:lstStyle/>
        <a:p>
          <a:pPr rtl="1"/>
          <a:endParaRPr lang="he-IL"/>
        </a:p>
      </dgm:t>
    </dgm:pt>
    <dgm:pt modelId="{1210B670-6661-4919-BE2D-8CFC268E6067}" type="pres">
      <dgm:prSet presAssocID="{F5CCF7EE-76B9-4375-832D-0F38BF12ACFC}" presName="rootText" presStyleLbl="node1" presStyleIdx="3" presStyleCnt="5"/>
      <dgm:spPr/>
      <dgm:t>
        <a:bodyPr/>
        <a:lstStyle/>
        <a:p>
          <a:pPr rtl="1"/>
          <a:endParaRPr lang="he-IL"/>
        </a:p>
      </dgm:t>
    </dgm:pt>
    <dgm:pt modelId="{464E3727-808C-4C99-B653-EFCC75B457E8}" type="pres">
      <dgm:prSet presAssocID="{F5CCF7EE-76B9-4375-832D-0F38BF12ACFC}" presName="rootConnector" presStyleLbl="node1" presStyleIdx="3" presStyleCnt="5"/>
      <dgm:spPr/>
      <dgm:t>
        <a:bodyPr/>
        <a:lstStyle/>
        <a:p>
          <a:pPr rtl="1"/>
          <a:endParaRPr lang="he-IL"/>
        </a:p>
      </dgm:t>
    </dgm:pt>
    <dgm:pt modelId="{7580C431-E507-4171-B8C3-87894BC99FF6}" type="pres">
      <dgm:prSet presAssocID="{F5CCF7EE-76B9-4375-832D-0F38BF12ACFC}" presName="childShape" presStyleCnt="0"/>
      <dgm:spPr/>
      <dgm:t>
        <a:bodyPr/>
        <a:lstStyle/>
        <a:p>
          <a:pPr rtl="1"/>
          <a:endParaRPr lang="he-IL"/>
        </a:p>
      </dgm:t>
    </dgm:pt>
    <dgm:pt modelId="{FC9490B9-045D-4E2C-87C5-1515C42C69CB}" type="pres">
      <dgm:prSet presAssocID="{C50A083B-065B-40A8-B64B-0717D211D384}" presName="Name13" presStyleLbl="parChTrans1D2" presStyleIdx="3" presStyleCnt="5"/>
      <dgm:spPr/>
      <dgm:t>
        <a:bodyPr/>
        <a:lstStyle/>
        <a:p>
          <a:pPr rtl="1"/>
          <a:endParaRPr lang="he-IL"/>
        </a:p>
      </dgm:t>
    </dgm:pt>
    <dgm:pt modelId="{5C9B775A-1D82-4433-B68C-9048B2B5B320}" type="pres">
      <dgm:prSet presAssocID="{CCED1D92-4CBE-48D3-AAE6-B59A26957804}" presName="childText" presStyleLbl="bgAcc1" presStyleIdx="3" presStyleCnt="5">
        <dgm:presLayoutVars>
          <dgm:bulletEnabled val="1"/>
        </dgm:presLayoutVars>
      </dgm:prSet>
      <dgm:spPr/>
      <dgm:t>
        <a:bodyPr/>
        <a:lstStyle/>
        <a:p>
          <a:pPr rtl="1"/>
          <a:endParaRPr lang="he-IL"/>
        </a:p>
      </dgm:t>
    </dgm:pt>
    <dgm:pt modelId="{98EC5666-07D6-4876-A9BF-F807F83BEA59}" type="pres">
      <dgm:prSet presAssocID="{964F8179-ECB2-4D00-AB87-E6B32B200350}" presName="root" presStyleCnt="0"/>
      <dgm:spPr/>
      <dgm:t>
        <a:bodyPr/>
        <a:lstStyle/>
        <a:p>
          <a:pPr rtl="1"/>
          <a:endParaRPr lang="he-IL"/>
        </a:p>
      </dgm:t>
    </dgm:pt>
    <dgm:pt modelId="{19FC7E08-3422-4557-96A8-96EACF6BF215}" type="pres">
      <dgm:prSet presAssocID="{964F8179-ECB2-4D00-AB87-E6B32B200350}" presName="rootComposite" presStyleCnt="0"/>
      <dgm:spPr/>
      <dgm:t>
        <a:bodyPr/>
        <a:lstStyle/>
        <a:p>
          <a:pPr rtl="1"/>
          <a:endParaRPr lang="he-IL"/>
        </a:p>
      </dgm:t>
    </dgm:pt>
    <dgm:pt modelId="{04A96C4D-A995-4EFE-97FA-A07412FD9451}" type="pres">
      <dgm:prSet presAssocID="{964F8179-ECB2-4D00-AB87-E6B32B200350}" presName="rootText" presStyleLbl="node1" presStyleIdx="4" presStyleCnt="5"/>
      <dgm:spPr/>
      <dgm:t>
        <a:bodyPr/>
        <a:lstStyle/>
        <a:p>
          <a:pPr rtl="1"/>
          <a:endParaRPr lang="he-IL"/>
        </a:p>
      </dgm:t>
    </dgm:pt>
    <dgm:pt modelId="{3BCA01B3-D365-4733-9DA3-4652919B2C0F}" type="pres">
      <dgm:prSet presAssocID="{964F8179-ECB2-4D00-AB87-E6B32B200350}" presName="rootConnector" presStyleLbl="node1" presStyleIdx="4" presStyleCnt="5"/>
      <dgm:spPr/>
      <dgm:t>
        <a:bodyPr/>
        <a:lstStyle/>
        <a:p>
          <a:pPr rtl="1"/>
          <a:endParaRPr lang="he-IL"/>
        </a:p>
      </dgm:t>
    </dgm:pt>
    <dgm:pt modelId="{F5EED03E-756D-44B0-8865-1E7BED2EF768}" type="pres">
      <dgm:prSet presAssocID="{964F8179-ECB2-4D00-AB87-E6B32B200350}" presName="childShape" presStyleCnt="0"/>
      <dgm:spPr/>
      <dgm:t>
        <a:bodyPr/>
        <a:lstStyle/>
        <a:p>
          <a:pPr rtl="1"/>
          <a:endParaRPr lang="he-IL"/>
        </a:p>
      </dgm:t>
    </dgm:pt>
    <dgm:pt modelId="{088D4240-75EF-4543-9D67-6F53DDAB246D}" type="pres">
      <dgm:prSet presAssocID="{67ED0DB7-A9D3-4A07-ABA8-C665824F70B3}" presName="Name13" presStyleLbl="parChTrans1D2" presStyleIdx="4" presStyleCnt="5"/>
      <dgm:spPr/>
      <dgm:t>
        <a:bodyPr/>
        <a:lstStyle/>
        <a:p>
          <a:pPr rtl="1"/>
          <a:endParaRPr lang="he-IL"/>
        </a:p>
      </dgm:t>
    </dgm:pt>
    <dgm:pt modelId="{561D596E-2F82-4506-A59E-E2E2E82ACCFD}" type="pres">
      <dgm:prSet presAssocID="{D224EF41-94F0-4676-9695-A087A186338A}" presName="childText" presStyleLbl="bgAcc1" presStyleIdx="4" presStyleCnt="5">
        <dgm:presLayoutVars>
          <dgm:bulletEnabled val="1"/>
        </dgm:presLayoutVars>
      </dgm:prSet>
      <dgm:spPr/>
      <dgm:t>
        <a:bodyPr/>
        <a:lstStyle/>
        <a:p>
          <a:pPr rtl="1"/>
          <a:endParaRPr lang="he-IL"/>
        </a:p>
      </dgm:t>
    </dgm:pt>
  </dgm:ptLst>
  <dgm:cxnLst>
    <dgm:cxn modelId="{6A66D053-6A9F-454F-B6DB-337E8F9EC2C9}" type="presOf" srcId="{CCED1D92-4CBE-48D3-AAE6-B59A26957804}" destId="{5C9B775A-1D82-4433-B68C-9048B2B5B320}" srcOrd="0" destOrd="0" presId="urn:microsoft.com/office/officeart/2005/8/layout/hierarchy3"/>
    <dgm:cxn modelId="{EFACC748-D47A-4FD4-8FC7-774C88655E46}" type="presOf" srcId="{964F8179-ECB2-4D00-AB87-E6B32B200350}" destId="{04A96C4D-A995-4EFE-97FA-A07412FD9451}" srcOrd="0" destOrd="0" presId="urn:microsoft.com/office/officeart/2005/8/layout/hierarchy3"/>
    <dgm:cxn modelId="{83D8B55D-810A-4628-A8B5-117A1618B3A7}" type="presOf" srcId="{6447B332-97D6-44EE-B1E9-43396A5A45C0}" destId="{44FD38D2-ED60-4AC6-AF00-EFA005E62426}" srcOrd="0" destOrd="0" presId="urn:microsoft.com/office/officeart/2005/8/layout/hierarchy3"/>
    <dgm:cxn modelId="{C0522D24-D5ED-478D-BCDB-28509E05D217}" type="presOf" srcId="{F5CCF7EE-76B9-4375-832D-0F38BF12ACFC}" destId="{1210B670-6661-4919-BE2D-8CFC268E6067}" srcOrd="0" destOrd="0" presId="urn:microsoft.com/office/officeart/2005/8/layout/hierarchy3"/>
    <dgm:cxn modelId="{0C381864-1237-47FA-8B56-C218DE3F68E1}" type="presOf" srcId="{C50A083B-065B-40A8-B64B-0717D211D384}" destId="{FC9490B9-045D-4E2C-87C5-1515C42C69CB}" srcOrd="0" destOrd="0" presId="urn:microsoft.com/office/officeart/2005/8/layout/hierarchy3"/>
    <dgm:cxn modelId="{855460CD-D656-4BCF-8D86-F5349E005618}" srcId="{6447B332-97D6-44EE-B1E9-43396A5A45C0}" destId="{1625DB9C-F9BC-495E-B268-524AC70B26C7}" srcOrd="0" destOrd="0" parTransId="{5FE904F4-25EC-491D-86BC-F56E537CBF36}" sibTransId="{739E197E-C62D-432A-973F-5EC339FE81CC}"/>
    <dgm:cxn modelId="{4BA0A3B6-C46E-4183-8AFF-547B10E3AD2A}" type="presOf" srcId="{5FE904F4-25EC-491D-86BC-F56E537CBF36}" destId="{E4D610F6-4854-4D3D-88D6-2081B6DB7CC8}" srcOrd="0" destOrd="0" presId="urn:microsoft.com/office/officeart/2005/8/layout/hierarchy3"/>
    <dgm:cxn modelId="{C9819992-7919-4E18-AC18-A36A38AC4383}" srcId="{98B05480-8A48-41D7-B773-7CB94370A81A}" destId="{964F8179-ECB2-4D00-AB87-E6B32B200350}" srcOrd="4" destOrd="0" parTransId="{9AC457BC-CD0F-4B4C-BBBA-FA28720E1687}" sibTransId="{DD30D2B5-116E-42A9-AA02-C343B931AE80}"/>
    <dgm:cxn modelId="{CA62E718-3850-4213-8042-974AA0DD04DA}" srcId="{98B05480-8A48-41D7-B773-7CB94370A81A}" destId="{AA392220-6EAB-4ACA-B169-151311D332B7}" srcOrd="0" destOrd="0" parTransId="{17AF5569-9D78-4360-B7DB-BB67542A7B8A}" sibTransId="{6E95B581-C0E2-4E62-9599-6A19EAFE638A}"/>
    <dgm:cxn modelId="{EEBD22AA-FE14-45E5-A77C-43711552BF4A}" srcId="{98B05480-8A48-41D7-B773-7CB94370A81A}" destId="{F5CCF7EE-76B9-4375-832D-0F38BF12ACFC}" srcOrd="3" destOrd="0" parTransId="{F65C7604-BD74-4076-87C9-68F08068DD26}" sibTransId="{57CBB083-7C46-478A-A5B7-AFD276E6C9CC}"/>
    <dgm:cxn modelId="{167FF723-726D-49DA-B58B-DB0CFDBA9D28}" type="presOf" srcId="{AA392220-6EAB-4ACA-B169-151311D332B7}" destId="{823C4C09-DB53-404D-A912-8BC851802E75}" srcOrd="0" destOrd="0" presId="urn:microsoft.com/office/officeart/2005/8/layout/hierarchy3"/>
    <dgm:cxn modelId="{89205A7D-D935-433B-B264-3BF3B0AB2A0C}" type="presOf" srcId="{C1AD2A70-68FC-41D6-98B1-12D5167E9058}" destId="{FFF95A99-D798-4DEB-9CC4-BEF4AC605E81}" srcOrd="1" destOrd="0" presId="urn:microsoft.com/office/officeart/2005/8/layout/hierarchy3"/>
    <dgm:cxn modelId="{710C302E-4B83-4F2D-99C0-EDF390E00C4E}" srcId="{98B05480-8A48-41D7-B773-7CB94370A81A}" destId="{6447B332-97D6-44EE-B1E9-43396A5A45C0}" srcOrd="2" destOrd="0" parTransId="{EEA02C29-803B-4CE8-A336-1FE7B1790466}" sibTransId="{BB4DEBAE-20BF-4ABA-8E4C-6DC67FF6BEAE}"/>
    <dgm:cxn modelId="{26B74F42-09A9-4489-85C5-9BB2744A9524}" srcId="{AA392220-6EAB-4ACA-B169-151311D332B7}" destId="{AEF3E299-8CC2-420B-904C-2CB96AF8510A}" srcOrd="0" destOrd="0" parTransId="{402E3A5F-3975-4E78-9E0C-7ACB5BF54092}" sibTransId="{24AB55D7-4168-405D-A0EE-19DF2A4A92BA}"/>
    <dgm:cxn modelId="{3C016B34-EBD9-4D37-94A5-E8B47C4794C5}" type="presOf" srcId="{5BEC5D6E-8D0D-4D11-BBD1-FA8E89EA16FA}" destId="{5A566F0F-B56A-4DE9-A768-0782C0DDBDBC}" srcOrd="0" destOrd="0" presId="urn:microsoft.com/office/officeart/2005/8/layout/hierarchy3"/>
    <dgm:cxn modelId="{15907FAE-467F-491C-A6C2-1F85DA9B1B9E}" type="presOf" srcId="{AA392220-6EAB-4ACA-B169-151311D332B7}" destId="{89404CF1-E62C-4C18-A88E-599CC19C816C}" srcOrd="1" destOrd="0" presId="urn:microsoft.com/office/officeart/2005/8/layout/hierarchy3"/>
    <dgm:cxn modelId="{F07884FE-5419-42A8-8C1D-126FC79B12F6}" type="presOf" srcId="{6447B332-97D6-44EE-B1E9-43396A5A45C0}" destId="{ECF15A36-CED8-4651-B471-789965A6FCB4}" srcOrd="1" destOrd="0" presId="urn:microsoft.com/office/officeart/2005/8/layout/hierarchy3"/>
    <dgm:cxn modelId="{AE600140-2948-44FD-BC80-27F489D07162}" type="presOf" srcId="{F5CCF7EE-76B9-4375-832D-0F38BF12ACFC}" destId="{464E3727-808C-4C99-B653-EFCC75B457E8}" srcOrd="1" destOrd="0" presId="urn:microsoft.com/office/officeart/2005/8/layout/hierarchy3"/>
    <dgm:cxn modelId="{8BF0B870-C914-48AE-976A-C1A0191D4EAD}" type="presOf" srcId="{C1AD2A70-68FC-41D6-98B1-12D5167E9058}" destId="{B16CC7FF-7D2C-4582-A7E3-01BF4C396A03}" srcOrd="0" destOrd="0" presId="urn:microsoft.com/office/officeart/2005/8/layout/hierarchy3"/>
    <dgm:cxn modelId="{EB149150-0305-4234-9804-F320B637F545}" srcId="{98B05480-8A48-41D7-B773-7CB94370A81A}" destId="{C1AD2A70-68FC-41D6-98B1-12D5167E9058}" srcOrd="1" destOrd="0" parTransId="{677FBC94-FC54-4AEF-B0F7-BEB79695FB06}" sibTransId="{C21333B6-A614-4567-A3A0-9AF0D69D4B09}"/>
    <dgm:cxn modelId="{5D7BED92-1082-4EE3-913F-D39DB72C688E}" srcId="{F5CCF7EE-76B9-4375-832D-0F38BF12ACFC}" destId="{CCED1D92-4CBE-48D3-AAE6-B59A26957804}" srcOrd="0" destOrd="0" parTransId="{C50A083B-065B-40A8-B64B-0717D211D384}" sibTransId="{473439D4-EC8B-4831-A4BF-154FE9E0375D}"/>
    <dgm:cxn modelId="{9F9D8886-2646-42E9-99DF-494E6087C377}" type="presOf" srcId="{D224EF41-94F0-4676-9695-A087A186338A}" destId="{561D596E-2F82-4506-A59E-E2E2E82ACCFD}" srcOrd="0" destOrd="0" presId="urn:microsoft.com/office/officeart/2005/8/layout/hierarchy3"/>
    <dgm:cxn modelId="{C1688E80-E7D1-4EB2-AFFC-D74FED497116}" type="presOf" srcId="{67ED0DB7-A9D3-4A07-ABA8-C665824F70B3}" destId="{088D4240-75EF-4543-9D67-6F53DDAB246D}" srcOrd="0" destOrd="0" presId="urn:microsoft.com/office/officeart/2005/8/layout/hierarchy3"/>
    <dgm:cxn modelId="{1548224C-D0DA-404F-A3AB-07B32391E13C}" srcId="{964F8179-ECB2-4D00-AB87-E6B32B200350}" destId="{D224EF41-94F0-4676-9695-A087A186338A}" srcOrd="0" destOrd="0" parTransId="{67ED0DB7-A9D3-4A07-ABA8-C665824F70B3}" sibTransId="{06D37326-14D9-484B-B895-757795AEE6DB}"/>
    <dgm:cxn modelId="{C8E56E10-E068-4AD7-AE2A-234ABEF595E1}" type="presOf" srcId="{D82DE32D-42CA-4476-B2DE-D4390B0594CA}" destId="{B8ABEA99-8D65-453E-902A-C248FCBF93D2}" srcOrd="0" destOrd="0" presId="urn:microsoft.com/office/officeart/2005/8/layout/hierarchy3"/>
    <dgm:cxn modelId="{56FCB139-DE73-4542-A07B-424C9D4C26D4}" type="presOf" srcId="{AEF3E299-8CC2-420B-904C-2CB96AF8510A}" destId="{1E426286-6AF6-4FD3-A940-82C0D6F87680}" srcOrd="0" destOrd="0" presId="urn:microsoft.com/office/officeart/2005/8/layout/hierarchy3"/>
    <dgm:cxn modelId="{3B234E47-C725-4BBC-AA7F-7AC30531F12D}" type="presOf" srcId="{402E3A5F-3975-4E78-9E0C-7ACB5BF54092}" destId="{43E42F88-B833-4AEC-A5B0-71A01A1528DC}" srcOrd="0" destOrd="0" presId="urn:microsoft.com/office/officeart/2005/8/layout/hierarchy3"/>
    <dgm:cxn modelId="{82C4A189-0076-4C07-AD00-C61D81E458FC}" type="presOf" srcId="{1625DB9C-F9BC-495E-B268-524AC70B26C7}" destId="{25CACD1A-B78D-43C3-8AFB-F6666AC5098C}" srcOrd="0" destOrd="0" presId="urn:microsoft.com/office/officeart/2005/8/layout/hierarchy3"/>
    <dgm:cxn modelId="{47DB7AC6-11F7-476E-8154-81BB6665D301}" type="presOf" srcId="{964F8179-ECB2-4D00-AB87-E6B32B200350}" destId="{3BCA01B3-D365-4733-9DA3-4652919B2C0F}" srcOrd="1" destOrd="0" presId="urn:microsoft.com/office/officeart/2005/8/layout/hierarchy3"/>
    <dgm:cxn modelId="{2611B75F-5418-4E1F-8BD8-CC308258224E}" type="presOf" srcId="{98B05480-8A48-41D7-B773-7CB94370A81A}" destId="{FBC80C4A-3966-407D-B494-AA6E63195B9E}" srcOrd="0" destOrd="0" presId="urn:microsoft.com/office/officeart/2005/8/layout/hierarchy3"/>
    <dgm:cxn modelId="{E2EBBAC5-4897-420C-9236-5501095A6875}" srcId="{C1AD2A70-68FC-41D6-98B1-12D5167E9058}" destId="{5BEC5D6E-8D0D-4D11-BBD1-FA8E89EA16FA}" srcOrd="0" destOrd="0" parTransId="{D82DE32D-42CA-4476-B2DE-D4390B0594CA}" sibTransId="{C405D28F-E325-40EF-8433-8B594CC7274D}"/>
    <dgm:cxn modelId="{1B19A2E3-D51B-4F62-B70F-EE531A13B81B}" type="presParOf" srcId="{FBC80C4A-3966-407D-B494-AA6E63195B9E}" destId="{9FC64E29-4958-407B-8692-3E21DE7ADBCB}" srcOrd="0" destOrd="0" presId="urn:microsoft.com/office/officeart/2005/8/layout/hierarchy3"/>
    <dgm:cxn modelId="{CFEB2CF8-20F2-4D46-9109-BC0E5E14412B}" type="presParOf" srcId="{9FC64E29-4958-407B-8692-3E21DE7ADBCB}" destId="{D7170D29-B4A6-4F59-9D98-268688207AA5}" srcOrd="0" destOrd="0" presId="urn:microsoft.com/office/officeart/2005/8/layout/hierarchy3"/>
    <dgm:cxn modelId="{CE264E50-4551-4084-8ED6-D8691225B535}" type="presParOf" srcId="{D7170D29-B4A6-4F59-9D98-268688207AA5}" destId="{823C4C09-DB53-404D-A912-8BC851802E75}" srcOrd="0" destOrd="0" presId="urn:microsoft.com/office/officeart/2005/8/layout/hierarchy3"/>
    <dgm:cxn modelId="{57FAE9E8-5A7B-4E98-97DD-6A393D0B4A45}" type="presParOf" srcId="{D7170D29-B4A6-4F59-9D98-268688207AA5}" destId="{89404CF1-E62C-4C18-A88E-599CC19C816C}" srcOrd="1" destOrd="0" presId="urn:microsoft.com/office/officeart/2005/8/layout/hierarchy3"/>
    <dgm:cxn modelId="{DC1AD0D4-B4CA-4EB1-941B-FAF7576E339D}" type="presParOf" srcId="{9FC64E29-4958-407B-8692-3E21DE7ADBCB}" destId="{1D07BE09-8A27-4A78-A526-267CF492F34D}" srcOrd="1" destOrd="0" presId="urn:microsoft.com/office/officeart/2005/8/layout/hierarchy3"/>
    <dgm:cxn modelId="{27CC988D-5C5D-43A6-8AF8-0C06C5DA74DA}" type="presParOf" srcId="{1D07BE09-8A27-4A78-A526-267CF492F34D}" destId="{43E42F88-B833-4AEC-A5B0-71A01A1528DC}" srcOrd="0" destOrd="0" presId="urn:microsoft.com/office/officeart/2005/8/layout/hierarchy3"/>
    <dgm:cxn modelId="{6D55D07C-1ED5-4C39-B4AC-BFCD82D8D638}" type="presParOf" srcId="{1D07BE09-8A27-4A78-A526-267CF492F34D}" destId="{1E426286-6AF6-4FD3-A940-82C0D6F87680}" srcOrd="1" destOrd="0" presId="urn:microsoft.com/office/officeart/2005/8/layout/hierarchy3"/>
    <dgm:cxn modelId="{8BE339FB-68A6-4287-AE43-C45E9DF2F194}" type="presParOf" srcId="{FBC80C4A-3966-407D-B494-AA6E63195B9E}" destId="{07F21D1E-D88B-4A74-9763-D32F7BD94B80}" srcOrd="1" destOrd="0" presId="urn:microsoft.com/office/officeart/2005/8/layout/hierarchy3"/>
    <dgm:cxn modelId="{A08C475D-A9CE-4AA9-95E9-F78C68253A87}" type="presParOf" srcId="{07F21D1E-D88B-4A74-9763-D32F7BD94B80}" destId="{5A6123C1-4360-42C4-B5E7-5A58F5937256}" srcOrd="0" destOrd="0" presId="urn:microsoft.com/office/officeart/2005/8/layout/hierarchy3"/>
    <dgm:cxn modelId="{001F8AC2-849F-4B70-A626-FCE7F2F22534}" type="presParOf" srcId="{5A6123C1-4360-42C4-B5E7-5A58F5937256}" destId="{B16CC7FF-7D2C-4582-A7E3-01BF4C396A03}" srcOrd="0" destOrd="0" presId="urn:microsoft.com/office/officeart/2005/8/layout/hierarchy3"/>
    <dgm:cxn modelId="{2A0482A5-B8F7-47F8-A740-BD83DCC2F787}" type="presParOf" srcId="{5A6123C1-4360-42C4-B5E7-5A58F5937256}" destId="{FFF95A99-D798-4DEB-9CC4-BEF4AC605E81}" srcOrd="1" destOrd="0" presId="urn:microsoft.com/office/officeart/2005/8/layout/hierarchy3"/>
    <dgm:cxn modelId="{3FEFFFC1-8C6B-45E2-A3A1-F68C49FF6F43}" type="presParOf" srcId="{07F21D1E-D88B-4A74-9763-D32F7BD94B80}" destId="{BFA3C83B-6D0A-47B3-B739-E52C47634D2C}" srcOrd="1" destOrd="0" presId="urn:microsoft.com/office/officeart/2005/8/layout/hierarchy3"/>
    <dgm:cxn modelId="{BAA55F03-0520-4694-87EB-0E94702F3BB5}" type="presParOf" srcId="{BFA3C83B-6D0A-47B3-B739-E52C47634D2C}" destId="{B8ABEA99-8D65-453E-902A-C248FCBF93D2}" srcOrd="0" destOrd="0" presId="urn:microsoft.com/office/officeart/2005/8/layout/hierarchy3"/>
    <dgm:cxn modelId="{34D4BC41-3371-4509-8F00-673CECFE130F}" type="presParOf" srcId="{BFA3C83B-6D0A-47B3-B739-E52C47634D2C}" destId="{5A566F0F-B56A-4DE9-A768-0782C0DDBDBC}" srcOrd="1" destOrd="0" presId="urn:microsoft.com/office/officeart/2005/8/layout/hierarchy3"/>
    <dgm:cxn modelId="{FF08C327-3972-4AE8-84BE-CFA35756294D}" type="presParOf" srcId="{FBC80C4A-3966-407D-B494-AA6E63195B9E}" destId="{770E1430-ECAB-4B61-9B8F-1625A07FA2D3}" srcOrd="2" destOrd="0" presId="urn:microsoft.com/office/officeart/2005/8/layout/hierarchy3"/>
    <dgm:cxn modelId="{FF34338F-21C4-45F7-B27C-31FF17CCD308}" type="presParOf" srcId="{770E1430-ECAB-4B61-9B8F-1625A07FA2D3}" destId="{E2AAF5D3-E25E-495D-AADC-446451C84C98}" srcOrd="0" destOrd="0" presId="urn:microsoft.com/office/officeart/2005/8/layout/hierarchy3"/>
    <dgm:cxn modelId="{9CA702C6-67AD-4B85-B990-B529EE8FA6D4}" type="presParOf" srcId="{E2AAF5D3-E25E-495D-AADC-446451C84C98}" destId="{44FD38D2-ED60-4AC6-AF00-EFA005E62426}" srcOrd="0" destOrd="0" presId="urn:microsoft.com/office/officeart/2005/8/layout/hierarchy3"/>
    <dgm:cxn modelId="{CCB7B527-58FB-406F-AB85-EA4ABFB2D26E}" type="presParOf" srcId="{E2AAF5D3-E25E-495D-AADC-446451C84C98}" destId="{ECF15A36-CED8-4651-B471-789965A6FCB4}" srcOrd="1" destOrd="0" presId="urn:microsoft.com/office/officeart/2005/8/layout/hierarchy3"/>
    <dgm:cxn modelId="{BCC6ABED-8D82-4646-BFBC-F74AD37D86C4}" type="presParOf" srcId="{770E1430-ECAB-4B61-9B8F-1625A07FA2D3}" destId="{2ED094AA-4073-4AB3-888C-518C714B55FD}" srcOrd="1" destOrd="0" presId="urn:microsoft.com/office/officeart/2005/8/layout/hierarchy3"/>
    <dgm:cxn modelId="{C6954B71-959C-4BD7-8F38-A5D0300F6C71}" type="presParOf" srcId="{2ED094AA-4073-4AB3-888C-518C714B55FD}" destId="{E4D610F6-4854-4D3D-88D6-2081B6DB7CC8}" srcOrd="0" destOrd="0" presId="urn:microsoft.com/office/officeart/2005/8/layout/hierarchy3"/>
    <dgm:cxn modelId="{E2F2EA28-7515-4770-9F0B-921D58457C05}" type="presParOf" srcId="{2ED094AA-4073-4AB3-888C-518C714B55FD}" destId="{25CACD1A-B78D-43C3-8AFB-F6666AC5098C}" srcOrd="1" destOrd="0" presId="urn:microsoft.com/office/officeart/2005/8/layout/hierarchy3"/>
    <dgm:cxn modelId="{4FD46D73-2DF4-4401-9AC9-906FAC1B687B}" type="presParOf" srcId="{FBC80C4A-3966-407D-B494-AA6E63195B9E}" destId="{7AA38600-21D6-4B4E-82BC-D6515D85F8BB}" srcOrd="3" destOrd="0" presId="urn:microsoft.com/office/officeart/2005/8/layout/hierarchy3"/>
    <dgm:cxn modelId="{BB74F76F-63B1-4616-B518-1A7A597D9274}" type="presParOf" srcId="{7AA38600-21D6-4B4E-82BC-D6515D85F8BB}" destId="{1A4D03D7-9139-4888-823F-2EC951623220}" srcOrd="0" destOrd="0" presId="urn:microsoft.com/office/officeart/2005/8/layout/hierarchy3"/>
    <dgm:cxn modelId="{D5399B55-17D5-40AB-9E42-D7E4C9CCD91E}" type="presParOf" srcId="{1A4D03D7-9139-4888-823F-2EC951623220}" destId="{1210B670-6661-4919-BE2D-8CFC268E6067}" srcOrd="0" destOrd="0" presId="urn:microsoft.com/office/officeart/2005/8/layout/hierarchy3"/>
    <dgm:cxn modelId="{D6B52EFB-2708-45D9-9377-94567EDB5987}" type="presParOf" srcId="{1A4D03D7-9139-4888-823F-2EC951623220}" destId="{464E3727-808C-4C99-B653-EFCC75B457E8}" srcOrd="1" destOrd="0" presId="urn:microsoft.com/office/officeart/2005/8/layout/hierarchy3"/>
    <dgm:cxn modelId="{03367314-A2FB-41AF-BFBC-AA12191F5C51}" type="presParOf" srcId="{7AA38600-21D6-4B4E-82BC-D6515D85F8BB}" destId="{7580C431-E507-4171-B8C3-87894BC99FF6}" srcOrd="1" destOrd="0" presId="urn:microsoft.com/office/officeart/2005/8/layout/hierarchy3"/>
    <dgm:cxn modelId="{B818F2B6-DF60-4D25-A230-E6F441EBB8F2}" type="presParOf" srcId="{7580C431-E507-4171-B8C3-87894BC99FF6}" destId="{FC9490B9-045D-4E2C-87C5-1515C42C69CB}" srcOrd="0" destOrd="0" presId="urn:microsoft.com/office/officeart/2005/8/layout/hierarchy3"/>
    <dgm:cxn modelId="{C66B504F-7D2B-4029-87DF-2951DDA2A4FB}" type="presParOf" srcId="{7580C431-E507-4171-B8C3-87894BC99FF6}" destId="{5C9B775A-1D82-4433-B68C-9048B2B5B320}" srcOrd="1" destOrd="0" presId="urn:microsoft.com/office/officeart/2005/8/layout/hierarchy3"/>
    <dgm:cxn modelId="{23CA260F-E279-45C4-93BA-F8B4D6D5C99C}" type="presParOf" srcId="{FBC80C4A-3966-407D-B494-AA6E63195B9E}" destId="{98EC5666-07D6-4876-A9BF-F807F83BEA59}" srcOrd="4" destOrd="0" presId="urn:microsoft.com/office/officeart/2005/8/layout/hierarchy3"/>
    <dgm:cxn modelId="{A9006463-B524-44E2-B2BC-8C135FF69EB9}" type="presParOf" srcId="{98EC5666-07D6-4876-A9BF-F807F83BEA59}" destId="{19FC7E08-3422-4557-96A8-96EACF6BF215}" srcOrd="0" destOrd="0" presId="urn:microsoft.com/office/officeart/2005/8/layout/hierarchy3"/>
    <dgm:cxn modelId="{95F8AFF1-9184-4A40-9352-DAAD0E7914A5}" type="presParOf" srcId="{19FC7E08-3422-4557-96A8-96EACF6BF215}" destId="{04A96C4D-A995-4EFE-97FA-A07412FD9451}" srcOrd="0" destOrd="0" presId="urn:microsoft.com/office/officeart/2005/8/layout/hierarchy3"/>
    <dgm:cxn modelId="{DCF804F7-AA94-47D3-B4D0-8D6C4A2405B6}" type="presParOf" srcId="{19FC7E08-3422-4557-96A8-96EACF6BF215}" destId="{3BCA01B3-D365-4733-9DA3-4652919B2C0F}" srcOrd="1" destOrd="0" presId="urn:microsoft.com/office/officeart/2005/8/layout/hierarchy3"/>
    <dgm:cxn modelId="{4CB2D2AD-7CC4-443E-A0DD-7A5702E7599D}" type="presParOf" srcId="{98EC5666-07D6-4876-A9BF-F807F83BEA59}" destId="{F5EED03E-756D-44B0-8865-1E7BED2EF768}" srcOrd="1" destOrd="0" presId="urn:microsoft.com/office/officeart/2005/8/layout/hierarchy3"/>
    <dgm:cxn modelId="{7920DDD1-E85A-46FA-8CD4-0B712508FB03}" type="presParOf" srcId="{F5EED03E-756D-44B0-8865-1E7BED2EF768}" destId="{088D4240-75EF-4543-9D67-6F53DDAB246D}" srcOrd="0" destOrd="0" presId="urn:microsoft.com/office/officeart/2005/8/layout/hierarchy3"/>
    <dgm:cxn modelId="{4C904C53-CE7D-40D2-9B91-342A79FD687C}" type="presParOf" srcId="{F5EED03E-756D-44B0-8865-1E7BED2EF768}" destId="{561D596E-2F82-4506-A59E-E2E2E82ACCFD}"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09063355-FD5F-4C1D-B83E-E29DFC1C98E1}" type="datetimeFigureOut">
              <a:rPr lang="he-IL" smtClean="0"/>
              <a:t>כ'/שבט/תשע"ז</a:t>
            </a:fld>
            <a:endParaRPr lang="he-IL"/>
          </a:p>
        </p:txBody>
      </p:sp>
      <p:sp>
        <p:nvSpPr>
          <p:cNvPr id="4" name="מציין מיקום של תמונת שקופית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6" name="מציין מיקום של כותרת תחתונה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A3E2B1A-91A7-482D-B6B5-532ACD6C758A}" type="slidenum">
              <a:rPr lang="he-IL" smtClean="0"/>
              <a:t>‹#›</a:t>
            </a:fld>
            <a:endParaRPr lang="he-IL"/>
          </a:p>
        </p:txBody>
      </p:sp>
    </p:spTree>
    <p:extLst>
      <p:ext uri="{BB962C8B-B14F-4D97-AF65-F5344CB8AC3E}">
        <p14:creationId xmlns:p14="http://schemas.microsoft.com/office/powerpoint/2010/main" val="801636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381000" y="685800"/>
            <a:ext cx="6096000" cy="3429000"/>
          </a:xfrm>
        </p:spPr>
      </p:sp>
      <p:sp>
        <p:nvSpPr>
          <p:cNvPr id="3" name="מציין מיקום של הערות 2"/>
          <p:cNvSpPr>
            <a:spLocks noGrp="1"/>
          </p:cNvSpPr>
          <p:nvPr>
            <p:ph type="body" idx="1"/>
          </p:nvPr>
        </p:nvSpPr>
        <p:spPr/>
        <p:txBody>
          <a:bodyPr/>
          <a:lstStyle/>
          <a:p>
            <a:endParaRPr lang="he-IL" dirty="0" smtClean="0"/>
          </a:p>
          <a:p>
            <a:endParaRPr lang="he-IL" dirty="0"/>
          </a:p>
        </p:txBody>
      </p:sp>
      <p:sp>
        <p:nvSpPr>
          <p:cNvPr id="4" name="מציין מיקום של מספר שקופית 3"/>
          <p:cNvSpPr>
            <a:spLocks noGrp="1"/>
          </p:cNvSpPr>
          <p:nvPr>
            <p:ph type="sldNum" sz="quarter" idx="10"/>
          </p:nvPr>
        </p:nvSpPr>
        <p:spPr/>
        <p:txBody>
          <a:bodyPr/>
          <a:lstStyle/>
          <a:p>
            <a:fld id="{9C8147CA-11A2-4832-B66F-CA86260BDB1C}" type="slidenum">
              <a:rPr lang="he-IL" smtClean="0">
                <a:solidFill>
                  <a:prstClr val="black"/>
                </a:solidFill>
              </a:rPr>
              <a:pPr/>
              <a:t>1</a:t>
            </a:fld>
            <a:endParaRPr lang="he-IL">
              <a:solidFill>
                <a:prstClr val="black"/>
              </a:solidFill>
            </a:endParaRPr>
          </a:p>
        </p:txBody>
      </p:sp>
    </p:spTree>
    <p:extLst>
      <p:ext uri="{BB962C8B-B14F-4D97-AF65-F5344CB8AC3E}">
        <p14:creationId xmlns:p14="http://schemas.microsoft.com/office/powerpoint/2010/main" val="21784471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9C8147CA-11A2-4832-B66F-CA86260BDB1C}" type="slidenum">
              <a:rPr lang="he-IL" smtClean="0"/>
              <a:t>4</a:t>
            </a:fld>
            <a:endParaRPr lang="he-IL"/>
          </a:p>
        </p:txBody>
      </p:sp>
    </p:spTree>
    <p:extLst>
      <p:ext uri="{BB962C8B-B14F-4D97-AF65-F5344CB8AC3E}">
        <p14:creationId xmlns:p14="http://schemas.microsoft.com/office/powerpoint/2010/main" val="1214829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a:xfrm>
            <a:off x="381000" y="685800"/>
            <a:ext cx="6096000" cy="3429000"/>
          </a:xfrm>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9C8147CA-11A2-4832-B66F-CA86260BDB1C}" type="slidenum">
              <a:rPr lang="he-IL" smtClean="0">
                <a:solidFill>
                  <a:prstClr val="black"/>
                </a:solidFill>
              </a:rPr>
              <a:pPr/>
              <a:t>10</a:t>
            </a:fld>
            <a:endParaRPr lang="he-IL">
              <a:solidFill>
                <a:prstClr val="black"/>
              </a:solidFill>
            </a:endParaRPr>
          </a:p>
        </p:txBody>
      </p:sp>
    </p:spTree>
    <p:extLst>
      <p:ext uri="{BB962C8B-B14F-4D97-AF65-F5344CB8AC3E}">
        <p14:creationId xmlns:p14="http://schemas.microsoft.com/office/powerpoint/2010/main" val="26840834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2.xml"/><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pic>
        <p:nvPicPr>
          <p:cNvPr id="7" name="תמונה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כותרת 1"/>
          <p:cNvSpPr>
            <a:spLocks noGrp="1"/>
          </p:cNvSpPr>
          <p:nvPr>
            <p:ph type="ctrTitle"/>
          </p:nvPr>
        </p:nvSpPr>
        <p:spPr>
          <a:xfrm>
            <a:off x="914400" y="2130464"/>
            <a:ext cx="10363200" cy="1470025"/>
          </a:xfrm>
        </p:spPr>
        <p:txBody>
          <a:bodyPr/>
          <a:lstStyle>
            <a:lvl1pPr>
              <a:defRPr sz="3200">
                <a:solidFill>
                  <a:srgbClr val="3565AE"/>
                </a:solidFill>
              </a:defRPr>
            </a:lvl1pPr>
          </a:lstStyle>
          <a:p>
            <a:r>
              <a:rPr lang="he-IL" dirty="0" smtClean="0"/>
              <a:t>לחץ כדי לערוך סגנון כותרת של תבנית בסיס</a:t>
            </a:r>
            <a:endParaRPr lang="he-IL" dirty="0"/>
          </a:p>
        </p:txBody>
      </p:sp>
      <p:sp>
        <p:nvSpPr>
          <p:cNvPr id="3" name="כותרת משנה 2"/>
          <p:cNvSpPr>
            <a:spLocks noGrp="1"/>
          </p:cNvSpPr>
          <p:nvPr>
            <p:ph type="subTitle" idx="1"/>
          </p:nvPr>
        </p:nvSpPr>
        <p:spPr>
          <a:xfrm>
            <a:off x="1828800" y="3886200"/>
            <a:ext cx="8534400" cy="1752600"/>
          </a:xfrm>
        </p:spPr>
        <p:txBody>
          <a:bodyPr>
            <a:normAutofit/>
          </a:bodyPr>
          <a:lstStyle>
            <a:lvl1pPr marL="0" indent="0" algn="ctr">
              <a:buNone/>
              <a:defRPr sz="24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dirty="0" smtClean="0"/>
              <a:t>לחץ כדי לערוך סגנון כותרת משנה של תבנית בסיס</a:t>
            </a:r>
            <a:endParaRPr lang="he-IL" dirty="0"/>
          </a:p>
        </p:txBody>
      </p:sp>
      <p:sp>
        <p:nvSpPr>
          <p:cNvPr id="6" name="מציין מיקום של מספר שקופית 5"/>
          <p:cNvSpPr>
            <a:spLocks noGrp="1"/>
          </p:cNvSpPr>
          <p:nvPr>
            <p:ph type="sldNum" sz="quarter" idx="12"/>
          </p:nvPr>
        </p:nvSpPr>
        <p:spPr/>
        <p:txBody>
          <a:bodyPr/>
          <a:lstStyle/>
          <a:p>
            <a:fld id="{2A7A4AD7-C7E0-42F7-A3F0-F5FC0A686610}" type="slidenum">
              <a:rPr lang="he-IL" smtClean="0">
                <a:solidFill>
                  <a:prstClr val="white"/>
                </a:solidFill>
              </a:rPr>
              <a:pPr/>
              <a:t>‹#›</a:t>
            </a:fld>
            <a:endParaRPr lang="he-IL" dirty="0">
              <a:solidFill>
                <a:prstClr val="white"/>
              </a:solidFill>
            </a:endParaRPr>
          </a:p>
        </p:txBody>
      </p:sp>
      <p:pic>
        <p:nvPicPr>
          <p:cNvPr id="9" name="תמונה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3" y="192720"/>
            <a:ext cx="1630156" cy="1437010"/>
          </a:xfrm>
          <a:prstGeom prst="rect">
            <a:avLst/>
          </a:prstGeom>
        </p:spPr>
      </p:pic>
      <p:pic>
        <p:nvPicPr>
          <p:cNvPr id="10" name="תמונה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34497" y="172516"/>
            <a:ext cx="2100371" cy="1456284"/>
          </a:xfrm>
          <a:prstGeom prst="rect">
            <a:avLst/>
          </a:prstGeom>
        </p:spPr>
      </p:pic>
    </p:spTree>
    <p:extLst>
      <p:ext uri="{BB962C8B-B14F-4D97-AF65-F5344CB8AC3E}">
        <p14:creationId xmlns:p14="http://schemas.microsoft.com/office/powerpoint/2010/main" val="30071495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b="1">
                <a:solidFill>
                  <a:srgbClr val="3565AE"/>
                </a:solidFill>
              </a:defRPr>
            </a:lvl1pPr>
          </a:lstStyle>
          <a:p>
            <a:r>
              <a:rPr lang="he-IL" dirty="0" smtClean="0"/>
              <a:t>לחץ כדי לערוך סגנון כותרת של תבנית בסיס</a:t>
            </a:r>
            <a:endParaRPr lang="he-IL" dirty="0"/>
          </a:p>
        </p:txBody>
      </p:sp>
      <p:sp>
        <p:nvSpPr>
          <p:cNvPr id="3" name="מציין מיקום תוכן 2"/>
          <p:cNvSpPr>
            <a:spLocks noGrp="1"/>
          </p:cNvSpPr>
          <p:nvPr>
            <p:ph idx="1"/>
          </p:nvPr>
        </p:nvSpPr>
        <p:spPr/>
        <p:txBody>
          <a:bodyPr/>
          <a:lstStyle>
            <a:lvl1pPr marL="342900" indent="-342900">
              <a:buClr>
                <a:srgbClr val="3565AE"/>
              </a:buClr>
              <a:buFont typeface="Wingdings" panose="05000000000000000000" pitchFamily="2" charset="2"/>
              <a:buChar char="§"/>
              <a:defRPr/>
            </a:lvl1pPr>
            <a:lvl2pPr marL="742950" indent="-285750">
              <a:buClr>
                <a:srgbClr val="3565AE"/>
              </a:buClr>
              <a:buFont typeface="Wingdings" panose="05000000000000000000" pitchFamily="2" charset="2"/>
              <a:buChar char="§"/>
              <a:defRPr/>
            </a:lvl2pPr>
            <a:lvl3pPr marL="1143000" indent="-228600">
              <a:buClr>
                <a:srgbClr val="3565AE"/>
              </a:buClr>
              <a:buFont typeface="Wingdings" panose="05000000000000000000" pitchFamily="2" charset="2"/>
              <a:buChar char="§"/>
              <a:defRPr/>
            </a:lvl3pPr>
            <a:lvl4pPr marL="1600200" indent="-228600">
              <a:buClr>
                <a:srgbClr val="3565AE"/>
              </a:buClr>
              <a:buFont typeface="Wingdings" panose="05000000000000000000" pitchFamily="2" charset="2"/>
              <a:buChar char="§"/>
              <a:defRPr/>
            </a:lvl4pPr>
            <a:lvl5pPr marL="2057400" indent="-228600">
              <a:buClr>
                <a:srgbClr val="3565AE"/>
              </a:buClr>
              <a:buFont typeface="Wingdings" panose="05000000000000000000" pitchFamily="2" charset="2"/>
              <a:buChar char="§"/>
              <a:defRPr/>
            </a:lvl5pPr>
          </a:lstStyle>
          <a:p>
            <a:pPr lvl="0"/>
            <a:r>
              <a:rPr lang="he-IL" dirty="0" smtClean="0"/>
              <a:t>לחץ כדי לערוך סגנונות טקסט של תבנית בסיס</a:t>
            </a:r>
          </a:p>
          <a:p>
            <a:pPr lvl="1"/>
            <a:r>
              <a:rPr lang="he-IL" dirty="0" smtClean="0"/>
              <a:t>רמה שנייה</a:t>
            </a:r>
          </a:p>
          <a:p>
            <a:pPr lvl="2"/>
            <a:r>
              <a:rPr lang="he-IL" dirty="0" smtClean="0"/>
              <a:t>רמה שלישית</a:t>
            </a:r>
          </a:p>
          <a:p>
            <a:pPr lvl="3"/>
            <a:r>
              <a:rPr lang="he-IL" dirty="0" smtClean="0"/>
              <a:t>רמה רביעית</a:t>
            </a:r>
          </a:p>
          <a:p>
            <a:pPr lvl="4"/>
            <a:r>
              <a:rPr lang="he-IL" dirty="0" smtClean="0"/>
              <a:t>רמה חמישית</a:t>
            </a:r>
            <a:endParaRPr lang="he-IL" dirty="0"/>
          </a:p>
        </p:txBody>
      </p:sp>
      <p:sp>
        <p:nvSpPr>
          <p:cNvPr id="6" name="מציין מיקום של מספר שקופית 5"/>
          <p:cNvSpPr>
            <a:spLocks noGrp="1"/>
          </p:cNvSpPr>
          <p:nvPr>
            <p:ph type="sldNum" sz="quarter" idx="12"/>
          </p:nvPr>
        </p:nvSpPr>
        <p:spPr/>
        <p:txBody>
          <a:bodyPr/>
          <a:lstStyle/>
          <a:p>
            <a:fld id="{2A7A4AD7-C7E0-42F7-A3F0-F5FC0A686610}" type="slidenum">
              <a:rPr lang="he-IL" smtClean="0">
                <a:solidFill>
                  <a:prstClr val="white"/>
                </a:solidFill>
              </a:rPr>
              <a:pPr/>
              <a:t>‹#›</a:t>
            </a:fld>
            <a:endParaRPr lang="he-IL">
              <a:solidFill>
                <a:prstClr val="white"/>
              </a:solidFill>
            </a:endParaRPr>
          </a:p>
        </p:txBody>
      </p:sp>
    </p:spTree>
    <p:extLst>
      <p:ext uri="{BB962C8B-B14F-4D97-AF65-F5344CB8AC3E}">
        <p14:creationId xmlns:p14="http://schemas.microsoft.com/office/powerpoint/2010/main" val="975344957"/>
      </p:ext>
    </p:extLst>
  </p:cSld>
  <p:clrMapOvr>
    <a:masterClrMapping/>
  </p:clrMapOvr>
  <p:extLst mod="1">
    <p:ext uri="{DCECCB84-F9BA-43D5-87BE-67443E8EF086}">
      <p15:sldGuideLst xmlns:p15="http://schemas.microsoft.com/office/powerpoint/2012/main">
        <p15:guide id="1" pos="542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5" name="מציין מיקום של מספר שקופית 4"/>
          <p:cNvSpPr>
            <a:spLocks noGrp="1"/>
          </p:cNvSpPr>
          <p:nvPr>
            <p:ph type="sldNum" sz="quarter" idx="12"/>
          </p:nvPr>
        </p:nvSpPr>
        <p:spPr/>
        <p:txBody>
          <a:bodyPr/>
          <a:lstStyle/>
          <a:p>
            <a:fld id="{2A7A4AD7-C7E0-42F7-A3F0-F5FC0A686610}" type="slidenum">
              <a:rPr lang="he-IL" smtClean="0">
                <a:solidFill>
                  <a:prstClr val="white"/>
                </a:solidFill>
              </a:rPr>
              <a:pPr/>
              <a:t>‹#›</a:t>
            </a:fld>
            <a:endParaRPr lang="he-IL">
              <a:solidFill>
                <a:prstClr val="white"/>
              </a:solidFill>
            </a:endParaRPr>
          </a:p>
        </p:txBody>
      </p:sp>
    </p:spTree>
    <p:extLst>
      <p:ext uri="{BB962C8B-B14F-4D97-AF65-F5344CB8AC3E}">
        <p14:creationId xmlns:p14="http://schemas.microsoft.com/office/powerpoint/2010/main" val="4267761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4" name="מציין מיקום של מספר שקופית 3"/>
          <p:cNvSpPr>
            <a:spLocks noGrp="1"/>
          </p:cNvSpPr>
          <p:nvPr>
            <p:ph type="sldNum" sz="quarter" idx="12"/>
          </p:nvPr>
        </p:nvSpPr>
        <p:spPr/>
        <p:txBody>
          <a:bodyPr/>
          <a:lstStyle/>
          <a:p>
            <a:fld id="{2A7A4AD7-C7E0-42F7-A3F0-F5FC0A686610}" type="slidenum">
              <a:rPr lang="he-IL" smtClean="0">
                <a:solidFill>
                  <a:prstClr val="white"/>
                </a:solidFill>
              </a:rPr>
              <a:pPr/>
              <a:t>‹#›</a:t>
            </a:fld>
            <a:endParaRPr lang="he-IL">
              <a:solidFill>
                <a:prstClr val="white"/>
              </a:solidFill>
            </a:endParaRPr>
          </a:p>
        </p:txBody>
      </p:sp>
    </p:spTree>
    <p:extLst>
      <p:ext uri="{BB962C8B-B14F-4D97-AF65-F5344CB8AC3E}">
        <p14:creationId xmlns:p14="http://schemas.microsoft.com/office/powerpoint/2010/main" val="20574823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pic>
        <p:nvPicPr>
          <p:cNvPr id="7" name="תמונה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כותרת 1"/>
          <p:cNvSpPr>
            <a:spLocks noGrp="1"/>
          </p:cNvSpPr>
          <p:nvPr>
            <p:ph type="ctrTitle"/>
          </p:nvPr>
        </p:nvSpPr>
        <p:spPr>
          <a:xfrm>
            <a:off x="914400" y="2130458"/>
            <a:ext cx="10363200" cy="1470025"/>
          </a:xfrm>
        </p:spPr>
        <p:txBody>
          <a:bodyPr/>
          <a:lstStyle>
            <a:lvl1pPr>
              <a:defRPr sz="3200">
                <a:solidFill>
                  <a:srgbClr val="3565AE"/>
                </a:solidFill>
              </a:defRPr>
            </a:lvl1pPr>
          </a:lstStyle>
          <a:p>
            <a:r>
              <a:rPr lang="he-IL" dirty="0" smtClean="0"/>
              <a:t>לחץ כדי לערוך סגנון כותרת של תבנית בסיס</a:t>
            </a:r>
            <a:endParaRPr lang="he-IL" dirty="0"/>
          </a:p>
        </p:txBody>
      </p:sp>
      <p:sp>
        <p:nvSpPr>
          <p:cNvPr id="3" name="כותרת משנה 2"/>
          <p:cNvSpPr>
            <a:spLocks noGrp="1"/>
          </p:cNvSpPr>
          <p:nvPr>
            <p:ph type="subTitle" idx="1"/>
          </p:nvPr>
        </p:nvSpPr>
        <p:spPr>
          <a:xfrm>
            <a:off x="1828800" y="3886200"/>
            <a:ext cx="8534400" cy="1752600"/>
          </a:xfrm>
        </p:spPr>
        <p:txBody>
          <a:bodyPr>
            <a:normAutofit/>
          </a:bodyPr>
          <a:lstStyle>
            <a:lvl1pPr marL="0" indent="0" algn="ctr">
              <a:buNone/>
              <a:defRPr sz="24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dirty="0" smtClean="0"/>
              <a:t>לחץ כדי לערוך סגנון כותרת משנה של תבנית בסיס</a:t>
            </a:r>
            <a:endParaRPr lang="he-IL" dirty="0"/>
          </a:p>
        </p:txBody>
      </p:sp>
      <p:sp>
        <p:nvSpPr>
          <p:cNvPr id="6" name="מציין מיקום של מספר שקופית 5"/>
          <p:cNvSpPr>
            <a:spLocks noGrp="1"/>
          </p:cNvSpPr>
          <p:nvPr>
            <p:ph type="sldNum" sz="quarter" idx="12"/>
          </p:nvPr>
        </p:nvSpPr>
        <p:spPr/>
        <p:txBody>
          <a:bodyPr/>
          <a:lstStyle/>
          <a:p>
            <a:fld id="{2A7A4AD7-C7E0-42F7-A3F0-F5FC0A686610}" type="slidenum">
              <a:rPr lang="he-IL" smtClean="0">
                <a:solidFill>
                  <a:prstClr val="white"/>
                </a:solidFill>
              </a:rPr>
              <a:pPr/>
              <a:t>‹#›</a:t>
            </a:fld>
            <a:endParaRPr lang="he-IL" dirty="0">
              <a:solidFill>
                <a:prstClr val="white"/>
              </a:solidFill>
            </a:endParaRPr>
          </a:p>
        </p:txBody>
      </p:sp>
      <p:pic>
        <p:nvPicPr>
          <p:cNvPr id="9" name="תמונה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35363" y="192720"/>
            <a:ext cx="1630156" cy="1437010"/>
          </a:xfrm>
          <a:prstGeom prst="rect">
            <a:avLst/>
          </a:prstGeom>
        </p:spPr>
      </p:pic>
      <p:pic>
        <p:nvPicPr>
          <p:cNvPr id="10" name="תמונה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834497" y="172516"/>
            <a:ext cx="2100371" cy="1456284"/>
          </a:xfrm>
          <a:prstGeom prst="rect">
            <a:avLst/>
          </a:prstGeom>
        </p:spPr>
      </p:pic>
    </p:spTree>
    <p:extLst>
      <p:ext uri="{BB962C8B-B14F-4D97-AF65-F5344CB8AC3E}">
        <p14:creationId xmlns:p14="http://schemas.microsoft.com/office/powerpoint/2010/main" val="2084482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lvl1pPr>
              <a:defRPr b="1">
                <a:solidFill>
                  <a:srgbClr val="3565AE"/>
                </a:solidFill>
              </a:defRPr>
            </a:lvl1pPr>
          </a:lstStyle>
          <a:p>
            <a:r>
              <a:rPr lang="he-IL" dirty="0" smtClean="0"/>
              <a:t>לחץ כדי לערוך סגנון כותרת של תבנית בסיס</a:t>
            </a:r>
            <a:endParaRPr lang="he-IL" dirty="0"/>
          </a:p>
        </p:txBody>
      </p:sp>
      <p:sp>
        <p:nvSpPr>
          <p:cNvPr id="3" name="מציין מיקום תוכן 2"/>
          <p:cNvSpPr>
            <a:spLocks noGrp="1"/>
          </p:cNvSpPr>
          <p:nvPr>
            <p:ph idx="1"/>
          </p:nvPr>
        </p:nvSpPr>
        <p:spPr/>
        <p:txBody>
          <a:bodyPr/>
          <a:lstStyle>
            <a:lvl1pPr marL="342900" indent="-342900">
              <a:buClr>
                <a:srgbClr val="3565AE"/>
              </a:buClr>
              <a:buFont typeface="Wingdings" panose="05000000000000000000" pitchFamily="2" charset="2"/>
              <a:buChar char="§"/>
              <a:defRPr/>
            </a:lvl1pPr>
            <a:lvl2pPr marL="742950" indent="-285750">
              <a:buClr>
                <a:srgbClr val="3565AE"/>
              </a:buClr>
              <a:buFont typeface="Wingdings" panose="05000000000000000000" pitchFamily="2" charset="2"/>
              <a:buChar char="§"/>
              <a:defRPr/>
            </a:lvl2pPr>
            <a:lvl3pPr marL="1143000" indent="-228600">
              <a:buClr>
                <a:srgbClr val="3565AE"/>
              </a:buClr>
              <a:buFont typeface="Wingdings" panose="05000000000000000000" pitchFamily="2" charset="2"/>
              <a:buChar char="§"/>
              <a:defRPr/>
            </a:lvl3pPr>
            <a:lvl4pPr marL="1600200" indent="-228600">
              <a:buClr>
                <a:srgbClr val="3565AE"/>
              </a:buClr>
              <a:buFont typeface="Wingdings" panose="05000000000000000000" pitchFamily="2" charset="2"/>
              <a:buChar char="§"/>
              <a:defRPr/>
            </a:lvl4pPr>
            <a:lvl5pPr marL="2057400" indent="-228600">
              <a:buClr>
                <a:srgbClr val="3565AE"/>
              </a:buClr>
              <a:buFont typeface="Wingdings" panose="05000000000000000000" pitchFamily="2" charset="2"/>
              <a:buChar char="§"/>
              <a:defRPr/>
            </a:lvl5pPr>
          </a:lstStyle>
          <a:p>
            <a:pPr lvl="0"/>
            <a:r>
              <a:rPr lang="he-IL" dirty="0" smtClean="0"/>
              <a:t>לחץ כדי לערוך סגנונות טקסט של תבנית בסיס</a:t>
            </a:r>
          </a:p>
          <a:p>
            <a:pPr lvl="1"/>
            <a:r>
              <a:rPr lang="he-IL" dirty="0" smtClean="0"/>
              <a:t>רמה שנייה</a:t>
            </a:r>
          </a:p>
          <a:p>
            <a:pPr lvl="2"/>
            <a:r>
              <a:rPr lang="he-IL" dirty="0" smtClean="0"/>
              <a:t>רמה שלישית</a:t>
            </a:r>
          </a:p>
          <a:p>
            <a:pPr lvl="3"/>
            <a:r>
              <a:rPr lang="he-IL" dirty="0" smtClean="0"/>
              <a:t>רמה רביעית</a:t>
            </a:r>
          </a:p>
          <a:p>
            <a:pPr lvl="4"/>
            <a:r>
              <a:rPr lang="he-IL" dirty="0" smtClean="0"/>
              <a:t>רמה חמישית</a:t>
            </a:r>
            <a:endParaRPr lang="he-IL" dirty="0"/>
          </a:p>
        </p:txBody>
      </p:sp>
      <p:sp>
        <p:nvSpPr>
          <p:cNvPr id="6" name="מציין מיקום של מספר שקופית 5"/>
          <p:cNvSpPr>
            <a:spLocks noGrp="1"/>
          </p:cNvSpPr>
          <p:nvPr>
            <p:ph type="sldNum" sz="quarter" idx="12"/>
          </p:nvPr>
        </p:nvSpPr>
        <p:spPr/>
        <p:txBody>
          <a:bodyPr/>
          <a:lstStyle/>
          <a:p>
            <a:fld id="{2A7A4AD7-C7E0-42F7-A3F0-F5FC0A686610}" type="slidenum">
              <a:rPr lang="he-IL" smtClean="0">
                <a:solidFill>
                  <a:prstClr val="white"/>
                </a:solidFill>
              </a:rPr>
              <a:pPr/>
              <a:t>‹#›</a:t>
            </a:fld>
            <a:endParaRPr lang="he-IL">
              <a:solidFill>
                <a:prstClr val="white"/>
              </a:solidFill>
            </a:endParaRPr>
          </a:p>
        </p:txBody>
      </p:sp>
    </p:spTree>
    <p:extLst>
      <p:ext uri="{BB962C8B-B14F-4D97-AF65-F5344CB8AC3E}">
        <p14:creationId xmlns:p14="http://schemas.microsoft.com/office/powerpoint/2010/main" val="2099934495"/>
      </p:ext>
    </p:extLst>
  </p:cSld>
  <p:clrMapOvr>
    <a:masterClrMapping/>
  </p:clrMapOvr>
  <p:extLst mod="1">
    <p:ext uri="{DCECCB84-F9BA-43D5-87BE-67443E8EF086}">
      <p15:sldGuideLst xmlns:p15="http://schemas.microsoft.com/office/powerpoint/2012/main">
        <p15:guide id="1" pos="542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mtClean="0"/>
              <a:t>לחץ כדי לערוך סגנון כותרת של תבנית בסיס</a:t>
            </a:r>
            <a:endParaRPr lang="he-IL"/>
          </a:p>
        </p:txBody>
      </p:sp>
      <p:sp>
        <p:nvSpPr>
          <p:cNvPr id="5" name="מציין מיקום של מספר שקופית 4"/>
          <p:cNvSpPr>
            <a:spLocks noGrp="1"/>
          </p:cNvSpPr>
          <p:nvPr>
            <p:ph type="sldNum" sz="quarter" idx="12"/>
          </p:nvPr>
        </p:nvSpPr>
        <p:spPr/>
        <p:txBody>
          <a:bodyPr/>
          <a:lstStyle/>
          <a:p>
            <a:fld id="{2A7A4AD7-C7E0-42F7-A3F0-F5FC0A686610}" type="slidenum">
              <a:rPr lang="he-IL" smtClean="0">
                <a:solidFill>
                  <a:prstClr val="white"/>
                </a:solidFill>
              </a:rPr>
              <a:pPr/>
              <a:t>‹#›</a:t>
            </a:fld>
            <a:endParaRPr lang="he-IL">
              <a:solidFill>
                <a:prstClr val="white"/>
              </a:solidFill>
            </a:endParaRPr>
          </a:p>
        </p:txBody>
      </p:sp>
    </p:spTree>
    <p:extLst>
      <p:ext uri="{BB962C8B-B14F-4D97-AF65-F5344CB8AC3E}">
        <p14:creationId xmlns:p14="http://schemas.microsoft.com/office/powerpoint/2010/main" val="3571649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4" name="מציין מיקום של מספר שקופית 3"/>
          <p:cNvSpPr>
            <a:spLocks noGrp="1"/>
          </p:cNvSpPr>
          <p:nvPr>
            <p:ph type="sldNum" sz="quarter" idx="12"/>
          </p:nvPr>
        </p:nvSpPr>
        <p:spPr/>
        <p:txBody>
          <a:bodyPr/>
          <a:lstStyle/>
          <a:p>
            <a:fld id="{2A7A4AD7-C7E0-42F7-A3F0-F5FC0A686610}" type="slidenum">
              <a:rPr lang="he-IL" smtClean="0">
                <a:solidFill>
                  <a:prstClr val="white"/>
                </a:solidFill>
              </a:rPr>
              <a:pPr/>
              <a:t>‹#›</a:t>
            </a:fld>
            <a:endParaRPr lang="he-IL">
              <a:solidFill>
                <a:prstClr val="white"/>
              </a:solidFill>
            </a:endParaRPr>
          </a:p>
        </p:txBody>
      </p:sp>
    </p:spTree>
    <p:extLst>
      <p:ext uri="{BB962C8B-B14F-4D97-AF65-F5344CB8AC3E}">
        <p14:creationId xmlns:p14="http://schemas.microsoft.com/office/powerpoint/2010/main" val="168177601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1.jpg"/><Relationship Id="rId5" Type="http://schemas.openxmlformats.org/officeDocument/2006/relationships/theme" Target="../theme/theme2.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תמונה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תמונה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7756" y="5809408"/>
            <a:ext cx="1344149" cy="931960"/>
          </a:xfrm>
          <a:prstGeom prst="rect">
            <a:avLst/>
          </a:prstGeom>
        </p:spPr>
      </p:pic>
      <p:sp>
        <p:nvSpPr>
          <p:cNvPr id="2" name="מציין מיקום של כותרת 1"/>
          <p:cNvSpPr>
            <a:spLocks noGrp="1"/>
          </p:cNvSpPr>
          <p:nvPr>
            <p:ph type="title"/>
          </p:nvPr>
        </p:nvSpPr>
        <p:spPr>
          <a:xfrm>
            <a:off x="143340" y="130622"/>
            <a:ext cx="11439061" cy="778098"/>
          </a:xfrm>
          <a:prstGeom prst="rect">
            <a:avLst/>
          </a:prstGeom>
        </p:spPr>
        <p:txBody>
          <a:bodyPr vert="horz" lIns="91440" tIns="45720" rIns="91440" bIns="45720" rtlCol="1" anchor="ctr">
            <a:noAutofit/>
          </a:bodyPr>
          <a:lstStyle/>
          <a:p>
            <a:r>
              <a:rPr lang="he-IL" dirty="0" smtClean="0"/>
              <a:t>לחץ כדי לערוך סגנון כותרת של תבנית בסיס</a:t>
            </a:r>
            <a:endParaRPr lang="he-IL" dirty="0"/>
          </a:p>
        </p:txBody>
      </p:sp>
      <p:sp>
        <p:nvSpPr>
          <p:cNvPr id="3" name="מציין מיקום טקסט 2"/>
          <p:cNvSpPr>
            <a:spLocks noGrp="1"/>
          </p:cNvSpPr>
          <p:nvPr>
            <p:ph type="body" idx="1"/>
          </p:nvPr>
        </p:nvSpPr>
        <p:spPr>
          <a:xfrm>
            <a:off x="609600" y="1369558"/>
            <a:ext cx="10972800" cy="4651735"/>
          </a:xfrm>
          <a:prstGeom prst="rect">
            <a:avLst/>
          </a:prstGeom>
        </p:spPr>
        <p:txBody>
          <a:bodyPr vert="horz" lIns="91440" tIns="45720" rIns="91440" bIns="45720" rtlCol="1">
            <a:normAutofit/>
          </a:bodyPr>
          <a:lstStyle/>
          <a:p>
            <a:pPr lvl="0"/>
            <a:r>
              <a:rPr lang="he-IL" dirty="0" smtClean="0"/>
              <a:t>לחץ כדי לערוך סגנונות טקסט של תבנית בסיס</a:t>
            </a:r>
          </a:p>
          <a:p>
            <a:pPr lvl="1"/>
            <a:r>
              <a:rPr lang="he-IL" dirty="0" smtClean="0"/>
              <a:t>רמה שנייה</a:t>
            </a:r>
          </a:p>
          <a:p>
            <a:pPr lvl="2"/>
            <a:r>
              <a:rPr lang="he-IL" dirty="0" smtClean="0"/>
              <a:t>רמה שלישית</a:t>
            </a:r>
          </a:p>
          <a:p>
            <a:pPr lvl="3"/>
            <a:r>
              <a:rPr lang="he-IL" dirty="0" smtClean="0"/>
              <a:t>רמה רביעית</a:t>
            </a:r>
          </a:p>
          <a:p>
            <a:pPr lvl="4"/>
            <a:r>
              <a:rPr lang="he-IL" dirty="0" smtClean="0"/>
              <a:t>רמה חמישית</a:t>
            </a:r>
            <a:endParaRPr lang="he-IL" dirty="0"/>
          </a:p>
        </p:txBody>
      </p:sp>
      <p:sp>
        <p:nvSpPr>
          <p:cNvPr id="6" name="מציין מיקום של מספר שקופית 5"/>
          <p:cNvSpPr>
            <a:spLocks noGrp="1"/>
          </p:cNvSpPr>
          <p:nvPr>
            <p:ph type="sldNum" sz="quarter" idx="4"/>
          </p:nvPr>
        </p:nvSpPr>
        <p:spPr>
          <a:xfrm>
            <a:off x="11672758" y="6381329"/>
            <a:ext cx="567951" cy="360040"/>
          </a:xfrm>
          <a:prstGeom prst="rect">
            <a:avLst/>
          </a:prstGeom>
        </p:spPr>
        <p:txBody>
          <a:bodyPr vert="horz" lIns="91440" tIns="45720" rIns="91440" bIns="45720" rtlCol="1" anchor="ctr"/>
          <a:lstStyle>
            <a:lvl1pPr algn="l">
              <a:defRPr sz="1200">
                <a:solidFill>
                  <a:schemeClr val="bg1"/>
                </a:solidFill>
              </a:defRPr>
            </a:lvl1pPr>
          </a:lstStyle>
          <a:p>
            <a:fld id="{2A7A4AD7-C7E0-42F7-A3F0-F5FC0A686610}" type="slidenum">
              <a:rPr lang="he-IL" smtClean="0">
                <a:solidFill>
                  <a:prstClr val="white"/>
                </a:solidFill>
              </a:rPr>
              <a:pPr/>
              <a:t>‹#›</a:t>
            </a:fld>
            <a:endParaRPr lang="he-IL" dirty="0">
              <a:solidFill>
                <a:prstClr val="white"/>
              </a:solidFill>
            </a:endParaRPr>
          </a:p>
        </p:txBody>
      </p:sp>
    </p:spTree>
    <p:extLst>
      <p:ext uri="{BB962C8B-B14F-4D97-AF65-F5344CB8AC3E}">
        <p14:creationId xmlns:p14="http://schemas.microsoft.com/office/powerpoint/2010/main" val="2030968287"/>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Lst>
  <p:hf hdr="0" ftr="0" dt="0"/>
  <p:txStyles>
    <p:titleStyle>
      <a:lvl1pPr algn="r" defTabSz="914400" rtl="1" eaLnBrk="1" latinLnBrk="0" hangingPunct="1">
        <a:spcBef>
          <a:spcPct val="0"/>
        </a:spcBef>
        <a:buNone/>
        <a:defRPr sz="3600" kern="1200">
          <a:solidFill>
            <a:schemeClr val="bg1"/>
          </a:solidFill>
          <a:latin typeface="+mj-lt"/>
          <a:ea typeface="+mj-ea"/>
          <a:cs typeface="+mn-cs"/>
        </a:defRPr>
      </a:lvl1pPr>
    </p:titleStyle>
    <p:bodyStyle>
      <a:lvl1pPr marL="342900" indent="-342900" algn="r" defTabSz="914400" rtl="1" eaLnBrk="1" latinLnBrk="0" hangingPunct="1">
        <a:spcBef>
          <a:spcPct val="20000"/>
        </a:spcBef>
        <a:buClr>
          <a:srgbClr val="3565AE"/>
        </a:buClr>
        <a:buFont typeface="Wingdings" panose="05000000000000000000" pitchFamily="2" charset="2"/>
        <a:buChar char="§"/>
        <a:defRPr sz="3200" kern="1200">
          <a:solidFill>
            <a:schemeClr val="tx1">
              <a:lumMod val="65000"/>
              <a:lumOff val="35000"/>
            </a:schemeClr>
          </a:solidFill>
          <a:latin typeface="+mn-lt"/>
          <a:ea typeface="+mn-ea"/>
          <a:cs typeface="+mn-cs"/>
        </a:defRPr>
      </a:lvl1pPr>
      <a:lvl2pPr marL="742950" indent="-285750" algn="r" defTabSz="914400" rtl="1" eaLnBrk="1" latinLnBrk="0" hangingPunct="1">
        <a:spcBef>
          <a:spcPct val="20000"/>
        </a:spcBef>
        <a:buClr>
          <a:srgbClr val="3565AE"/>
        </a:buClr>
        <a:buFont typeface="Wingdings" panose="05000000000000000000" pitchFamily="2" charset="2"/>
        <a:buChar char="§"/>
        <a:defRPr sz="2800" kern="1200">
          <a:solidFill>
            <a:schemeClr val="tx1">
              <a:lumMod val="65000"/>
              <a:lumOff val="35000"/>
            </a:schemeClr>
          </a:solidFill>
          <a:latin typeface="+mn-lt"/>
          <a:ea typeface="+mn-ea"/>
          <a:cs typeface="+mn-cs"/>
        </a:defRPr>
      </a:lvl2pPr>
      <a:lvl3pPr marL="1143000" indent="-228600" algn="r" defTabSz="914400" rtl="1" eaLnBrk="1" latinLnBrk="0" hangingPunct="1">
        <a:spcBef>
          <a:spcPct val="20000"/>
        </a:spcBef>
        <a:buClr>
          <a:srgbClr val="3565AE"/>
        </a:buClr>
        <a:buFont typeface="Wingdings" panose="05000000000000000000" pitchFamily="2" charset="2"/>
        <a:buChar char="§"/>
        <a:defRPr sz="2400" kern="1200">
          <a:solidFill>
            <a:schemeClr val="tx1">
              <a:lumMod val="65000"/>
              <a:lumOff val="35000"/>
            </a:schemeClr>
          </a:solidFill>
          <a:latin typeface="+mn-lt"/>
          <a:ea typeface="+mn-ea"/>
          <a:cs typeface="+mn-cs"/>
        </a:defRPr>
      </a:lvl3pPr>
      <a:lvl4pPr marL="1600200" indent="-228600" algn="r" defTabSz="914400" rtl="1" eaLnBrk="1" latinLnBrk="0" hangingPunct="1">
        <a:spcBef>
          <a:spcPct val="20000"/>
        </a:spcBef>
        <a:buClr>
          <a:srgbClr val="3565AE"/>
        </a:buClr>
        <a:buFont typeface="Wingdings" panose="05000000000000000000" pitchFamily="2" charset="2"/>
        <a:buChar char="§"/>
        <a:defRPr sz="2000" kern="1200">
          <a:solidFill>
            <a:schemeClr val="tx1">
              <a:lumMod val="65000"/>
              <a:lumOff val="35000"/>
            </a:schemeClr>
          </a:solidFill>
          <a:latin typeface="+mn-lt"/>
          <a:ea typeface="+mn-ea"/>
          <a:cs typeface="+mn-cs"/>
        </a:defRPr>
      </a:lvl4pPr>
      <a:lvl5pPr marL="2057400" indent="-228600" algn="r" defTabSz="914400" rtl="1" eaLnBrk="1" latinLnBrk="0" hangingPunct="1">
        <a:spcBef>
          <a:spcPct val="20000"/>
        </a:spcBef>
        <a:buClr>
          <a:srgbClr val="3565AE"/>
        </a:buClr>
        <a:buFont typeface="Wingdings" panose="05000000000000000000" pitchFamily="2" charset="2"/>
        <a:buChar char="§"/>
        <a:defRPr sz="2000" kern="1200">
          <a:solidFill>
            <a:schemeClr val="tx1">
              <a:lumMod val="65000"/>
              <a:lumOff val="35000"/>
            </a:schemeClr>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תמונה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 name="תמונה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77756" y="5809408"/>
            <a:ext cx="1344149" cy="931960"/>
          </a:xfrm>
          <a:prstGeom prst="rect">
            <a:avLst/>
          </a:prstGeom>
        </p:spPr>
      </p:pic>
      <p:sp>
        <p:nvSpPr>
          <p:cNvPr id="2" name="מציין מיקום של כותרת 1"/>
          <p:cNvSpPr>
            <a:spLocks noGrp="1"/>
          </p:cNvSpPr>
          <p:nvPr>
            <p:ph type="title"/>
          </p:nvPr>
        </p:nvSpPr>
        <p:spPr>
          <a:xfrm>
            <a:off x="143340" y="130622"/>
            <a:ext cx="11439061" cy="778098"/>
          </a:xfrm>
          <a:prstGeom prst="rect">
            <a:avLst/>
          </a:prstGeom>
        </p:spPr>
        <p:txBody>
          <a:bodyPr vert="horz" lIns="91440" tIns="45720" rIns="91440" bIns="45720" rtlCol="1" anchor="ctr">
            <a:noAutofit/>
          </a:bodyPr>
          <a:lstStyle/>
          <a:p>
            <a:r>
              <a:rPr lang="he-IL" dirty="0" smtClean="0"/>
              <a:t>לחץ כדי לערוך סגנון כותרת של תבנית בסיס</a:t>
            </a:r>
            <a:endParaRPr lang="he-IL" dirty="0"/>
          </a:p>
        </p:txBody>
      </p:sp>
      <p:sp>
        <p:nvSpPr>
          <p:cNvPr id="3" name="מציין מיקום טקסט 2"/>
          <p:cNvSpPr>
            <a:spLocks noGrp="1"/>
          </p:cNvSpPr>
          <p:nvPr>
            <p:ph type="body" idx="1"/>
          </p:nvPr>
        </p:nvSpPr>
        <p:spPr>
          <a:xfrm>
            <a:off x="609600" y="1369558"/>
            <a:ext cx="10972800" cy="4651735"/>
          </a:xfrm>
          <a:prstGeom prst="rect">
            <a:avLst/>
          </a:prstGeom>
        </p:spPr>
        <p:txBody>
          <a:bodyPr vert="horz" lIns="91440" tIns="45720" rIns="91440" bIns="45720" rtlCol="1">
            <a:normAutofit/>
          </a:bodyPr>
          <a:lstStyle/>
          <a:p>
            <a:pPr lvl="0"/>
            <a:r>
              <a:rPr lang="he-IL" dirty="0" smtClean="0"/>
              <a:t>לחץ כדי לערוך סגנונות טקסט של תבנית בסיס</a:t>
            </a:r>
          </a:p>
          <a:p>
            <a:pPr lvl="1"/>
            <a:r>
              <a:rPr lang="he-IL" dirty="0" smtClean="0"/>
              <a:t>רמה שנייה</a:t>
            </a:r>
          </a:p>
          <a:p>
            <a:pPr lvl="2"/>
            <a:r>
              <a:rPr lang="he-IL" dirty="0" smtClean="0"/>
              <a:t>רמה שלישית</a:t>
            </a:r>
          </a:p>
          <a:p>
            <a:pPr lvl="3"/>
            <a:r>
              <a:rPr lang="he-IL" dirty="0" smtClean="0"/>
              <a:t>רמה רביעית</a:t>
            </a:r>
          </a:p>
          <a:p>
            <a:pPr lvl="4"/>
            <a:r>
              <a:rPr lang="he-IL" dirty="0" smtClean="0"/>
              <a:t>רמה חמישית</a:t>
            </a:r>
            <a:endParaRPr lang="he-IL" dirty="0"/>
          </a:p>
        </p:txBody>
      </p:sp>
      <p:sp>
        <p:nvSpPr>
          <p:cNvPr id="6" name="מציין מיקום של מספר שקופית 5"/>
          <p:cNvSpPr>
            <a:spLocks noGrp="1"/>
          </p:cNvSpPr>
          <p:nvPr>
            <p:ph type="sldNum" sz="quarter" idx="4"/>
          </p:nvPr>
        </p:nvSpPr>
        <p:spPr>
          <a:xfrm>
            <a:off x="11672754" y="6381329"/>
            <a:ext cx="567951" cy="360040"/>
          </a:xfrm>
          <a:prstGeom prst="rect">
            <a:avLst/>
          </a:prstGeom>
        </p:spPr>
        <p:txBody>
          <a:bodyPr vert="horz" lIns="91440" tIns="45720" rIns="91440" bIns="45720" rtlCol="1" anchor="ctr"/>
          <a:lstStyle>
            <a:lvl1pPr algn="l">
              <a:defRPr sz="1200">
                <a:solidFill>
                  <a:schemeClr val="bg1"/>
                </a:solidFill>
              </a:defRPr>
            </a:lvl1pPr>
          </a:lstStyle>
          <a:p>
            <a:fld id="{2A7A4AD7-C7E0-42F7-A3F0-F5FC0A686610}" type="slidenum">
              <a:rPr lang="he-IL" smtClean="0">
                <a:solidFill>
                  <a:prstClr val="white"/>
                </a:solidFill>
              </a:rPr>
              <a:pPr/>
              <a:t>‹#›</a:t>
            </a:fld>
            <a:endParaRPr lang="he-IL" dirty="0">
              <a:solidFill>
                <a:prstClr val="white"/>
              </a:solidFill>
            </a:endParaRPr>
          </a:p>
        </p:txBody>
      </p:sp>
    </p:spTree>
    <p:extLst>
      <p:ext uri="{BB962C8B-B14F-4D97-AF65-F5344CB8AC3E}">
        <p14:creationId xmlns:p14="http://schemas.microsoft.com/office/powerpoint/2010/main" val="3839465553"/>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Lst>
  <p:hf hdr="0" ftr="0" dt="0"/>
  <p:txStyles>
    <p:titleStyle>
      <a:lvl1pPr algn="r" defTabSz="914400" rtl="1" eaLnBrk="1" latinLnBrk="0" hangingPunct="1">
        <a:spcBef>
          <a:spcPct val="0"/>
        </a:spcBef>
        <a:buNone/>
        <a:defRPr sz="3600" kern="1200">
          <a:solidFill>
            <a:schemeClr val="bg1"/>
          </a:solidFill>
          <a:latin typeface="+mj-lt"/>
          <a:ea typeface="+mj-ea"/>
          <a:cs typeface="+mn-cs"/>
        </a:defRPr>
      </a:lvl1pPr>
    </p:titleStyle>
    <p:bodyStyle>
      <a:lvl1pPr marL="342900" indent="-342900" algn="r" defTabSz="914400" rtl="1" eaLnBrk="1" latinLnBrk="0" hangingPunct="1">
        <a:spcBef>
          <a:spcPct val="20000"/>
        </a:spcBef>
        <a:buClr>
          <a:srgbClr val="3565AE"/>
        </a:buClr>
        <a:buFont typeface="Wingdings" panose="05000000000000000000" pitchFamily="2" charset="2"/>
        <a:buChar char="§"/>
        <a:defRPr sz="3200" kern="1200">
          <a:solidFill>
            <a:schemeClr val="tx1">
              <a:lumMod val="65000"/>
              <a:lumOff val="35000"/>
            </a:schemeClr>
          </a:solidFill>
          <a:latin typeface="+mn-lt"/>
          <a:ea typeface="+mn-ea"/>
          <a:cs typeface="+mn-cs"/>
        </a:defRPr>
      </a:lvl1pPr>
      <a:lvl2pPr marL="742950" indent="-285750" algn="r" defTabSz="914400" rtl="1" eaLnBrk="1" latinLnBrk="0" hangingPunct="1">
        <a:spcBef>
          <a:spcPct val="20000"/>
        </a:spcBef>
        <a:buClr>
          <a:srgbClr val="3565AE"/>
        </a:buClr>
        <a:buFont typeface="Wingdings" panose="05000000000000000000" pitchFamily="2" charset="2"/>
        <a:buChar char="§"/>
        <a:defRPr sz="2800" kern="1200">
          <a:solidFill>
            <a:schemeClr val="tx1">
              <a:lumMod val="65000"/>
              <a:lumOff val="35000"/>
            </a:schemeClr>
          </a:solidFill>
          <a:latin typeface="+mn-lt"/>
          <a:ea typeface="+mn-ea"/>
          <a:cs typeface="+mn-cs"/>
        </a:defRPr>
      </a:lvl2pPr>
      <a:lvl3pPr marL="1143000" indent="-228600" algn="r" defTabSz="914400" rtl="1" eaLnBrk="1" latinLnBrk="0" hangingPunct="1">
        <a:spcBef>
          <a:spcPct val="20000"/>
        </a:spcBef>
        <a:buClr>
          <a:srgbClr val="3565AE"/>
        </a:buClr>
        <a:buFont typeface="Wingdings" panose="05000000000000000000" pitchFamily="2" charset="2"/>
        <a:buChar char="§"/>
        <a:defRPr sz="2400" kern="1200">
          <a:solidFill>
            <a:schemeClr val="tx1">
              <a:lumMod val="65000"/>
              <a:lumOff val="35000"/>
            </a:schemeClr>
          </a:solidFill>
          <a:latin typeface="+mn-lt"/>
          <a:ea typeface="+mn-ea"/>
          <a:cs typeface="+mn-cs"/>
        </a:defRPr>
      </a:lvl3pPr>
      <a:lvl4pPr marL="1600200" indent="-228600" algn="r" defTabSz="914400" rtl="1" eaLnBrk="1" latinLnBrk="0" hangingPunct="1">
        <a:spcBef>
          <a:spcPct val="20000"/>
        </a:spcBef>
        <a:buClr>
          <a:srgbClr val="3565AE"/>
        </a:buClr>
        <a:buFont typeface="Wingdings" panose="05000000000000000000" pitchFamily="2" charset="2"/>
        <a:buChar char="§"/>
        <a:defRPr sz="2000" kern="1200">
          <a:solidFill>
            <a:schemeClr val="tx1">
              <a:lumMod val="65000"/>
              <a:lumOff val="35000"/>
            </a:schemeClr>
          </a:solidFill>
          <a:latin typeface="+mn-lt"/>
          <a:ea typeface="+mn-ea"/>
          <a:cs typeface="+mn-cs"/>
        </a:defRPr>
      </a:lvl4pPr>
      <a:lvl5pPr marL="2057400" indent="-228600" algn="r" defTabSz="914400" rtl="1" eaLnBrk="1" latinLnBrk="0" hangingPunct="1">
        <a:spcBef>
          <a:spcPct val="20000"/>
        </a:spcBef>
        <a:buClr>
          <a:srgbClr val="3565AE"/>
        </a:buClr>
        <a:buFont typeface="Wingdings" panose="05000000000000000000" pitchFamily="2" charset="2"/>
        <a:buChar char="§"/>
        <a:defRPr sz="2000" kern="1200">
          <a:solidFill>
            <a:schemeClr val="tx1">
              <a:lumMod val="65000"/>
              <a:lumOff val="35000"/>
            </a:schemeClr>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7.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hemeOverride" Target="../theme/themeOverride5.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3" name="Picture 2" descr="\\Fsbeer\public\ארגוני\באר יעקב\תמונה מצלמת זכי 164.jpg"/>
          <p:cNvPicPr>
            <a:picLocks noChangeAspect="1" noChangeArrowheads="1"/>
          </p:cNvPicPr>
          <p:nvPr/>
        </p:nvPicPr>
        <p:blipFill>
          <a:blip r:embed="rId3" cstate="print"/>
          <a:srcRect/>
          <a:stretch>
            <a:fillRect/>
          </a:stretch>
        </p:blipFill>
        <p:spPr bwMode="auto">
          <a:xfrm>
            <a:off x="239363" y="3938230"/>
            <a:ext cx="3062023" cy="16315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35" name="Picture 3"/>
          <p:cNvPicPr>
            <a:picLocks noChangeAspect="1" noChangeArrowheads="1"/>
          </p:cNvPicPr>
          <p:nvPr/>
        </p:nvPicPr>
        <p:blipFill>
          <a:blip r:embed="rId4" cstate="print"/>
          <a:srcRect/>
          <a:stretch>
            <a:fillRect/>
          </a:stretch>
        </p:blipFill>
        <p:spPr bwMode="auto">
          <a:xfrm>
            <a:off x="8784322" y="3879388"/>
            <a:ext cx="3209215" cy="17098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p:cNvSpPr txBox="1"/>
          <p:nvPr/>
        </p:nvSpPr>
        <p:spPr>
          <a:xfrm>
            <a:off x="-432725" y="1636628"/>
            <a:ext cx="12961440" cy="3416320"/>
          </a:xfrm>
          <a:prstGeom prst="rect">
            <a:avLst/>
          </a:prstGeom>
          <a:noFill/>
        </p:spPr>
        <p:txBody>
          <a:bodyPr wrap="square" rtlCol="1">
            <a:spAutoFit/>
          </a:bodyPr>
          <a:lstStyle/>
          <a:p>
            <a:pPr algn="ctr">
              <a:lnSpc>
                <a:spcPct val="150000"/>
              </a:lnSpc>
            </a:pPr>
            <a:r>
              <a:rPr lang="he-IL" altLang="he-IL" sz="4800" b="1" dirty="0" smtClean="0">
                <a:solidFill>
                  <a:srgbClr val="9E0000"/>
                </a:solidFill>
                <a:effectLst>
                  <a:outerShdw blurRad="38100" dist="38100" dir="2700000" algn="tl">
                    <a:srgbClr val="000000">
                      <a:alpha val="43137"/>
                    </a:srgbClr>
                  </a:outerShdw>
                </a:effectLst>
              </a:rPr>
              <a:t>המערך האמבולטורי </a:t>
            </a:r>
          </a:p>
          <a:p>
            <a:pPr algn="ctr">
              <a:lnSpc>
                <a:spcPct val="150000"/>
              </a:lnSpc>
            </a:pPr>
            <a:r>
              <a:rPr lang="he-IL" altLang="he-IL" sz="4800" b="1" dirty="0" smtClean="0">
                <a:solidFill>
                  <a:srgbClr val="9E0000"/>
                </a:solidFill>
                <a:effectLst>
                  <a:outerShdw blurRad="38100" dist="38100" dir="2700000" algn="tl">
                    <a:srgbClr val="000000">
                      <a:alpha val="43137"/>
                    </a:srgbClr>
                  </a:outerShdw>
                </a:effectLst>
              </a:rPr>
              <a:t>בתנופת פיתוח</a:t>
            </a:r>
          </a:p>
          <a:p>
            <a:pPr algn="ctr">
              <a:lnSpc>
                <a:spcPct val="150000"/>
              </a:lnSpc>
            </a:pPr>
            <a:endParaRPr lang="he-IL" altLang="he-IL" sz="2400" b="1" dirty="0" smtClean="0">
              <a:solidFill>
                <a:srgbClr val="9E0000"/>
              </a:solidFill>
            </a:endParaRPr>
          </a:p>
          <a:p>
            <a:pPr algn="ctr">
              <a:lnSpc>
                <a:spcPct val="150000"/>
              </a:lnSpc>
            </a:pPr>
            <a:r>
              <a:rPr lang="he-IL" altLang="he-IL" sz="2400" b="1" dirty="0" smtClean="0">
                <a:solidFill>
                  <a:srgbClr val="9E0000"/>
                </a:solidFill>
              </a:rPr>
              <a:t>באר יעקב-נס ציונה-</a:t>
            </a:r>
            <a:r>
              <a:rPr lang="he-IL" altLang="he-IL" sz="2400" b="1" dirty="0" err="1" smtClean="0">
                <a:solidFill>
                  <a:srgbClr val="9E0000"/>
                </a:solidFill>
              </a:rPr>
              <a:t>מב"ן</a:t>
            </a:r>
            <a:r>
              <a:rPr lang="he-IL" altLang="he-IL" sz="2400" b="1" dirty="0" smtClean="0">
                <a:solidFill>
                  <a:srgbClr val="9E0000"/>
                </a:solidFill>
              </a:rPr>
              <a:t> </a:t>
            </a:r>
          </a:p>
        </p:txBody>
      </p:sp>
      <p:sp>
        <p:nvSpPr>
          <p:cNvPr id="8" name="TextBox 7"/>
          <p:cNvSpPr txBox="1"/>
          <p:nvPr/>
        </p:nvSpPr>
        <p:spPr>
          <a:xfrm>
            <a:off x="-1" y="-27384"/>
            <a:ext cx="12192001" cy="1846659"/>
          </a:xfrm>
          <a:prstGeom prst="rect">
            <a:avLst/>
          </a:prstGeom>
          <a:noFill/>
        </p:spPr>
        <p:txBody>
          <a:bodyPr wrap="square" rtlCol="1">
            <a:spAutoFit/>
          </a:bodyPr>
          <a:lstStyle/>
          <a:p>
            <a:pPr algn="ctr"/>
            <a:r>
              <a:rPr lang="he-IL" sz="2400" b="1" dirty="0" smtClean="0">
                <a:solidFill>
                  <a:srgbClr val="3565AE"/>
                </a:solidFill>
                <a:latin typeface="Century Schoolbook" panose="02040604050505020304" pitchFamily="18" charset="0"/>
                <a:cs typeface="David" pitchFamily="2" charset="-79"/>
              </a:rPr>
              <a:t>מדינת ישראל</a:t>
            </a:r>
          </a:p>
          <a:p>
            <a:pPr algn="ctr"/>
            <a:r>
              <a:rPr lang="he-IL" sz="2400" b="1" dirty="0" smtClean="0">
                <a:solidFill>
                  <a:srgbClr val="3565AE"/>
                </a:solidFill>
                <a:latin typeface="Century Schoolbook" panose="02040604050505020304" pitchFamily="18" charset="0"/>
                <a:cs typeface="David" pitchFamily="2" charset="-79"/>
              </a:rPr>
              <a:t>משרד הבריאות</a:t>
            </a:r>
          </a:p>
          <a:p>
            <a:pPr algn="ctr"/>
            <a:r>
              <a:rPr lang="he-IL" sz="2400" b="1" dirty="0" smtClean="0">
                <a:solidFill>
                  <a:srgbClr val="3565AE"/>
                </a:solidFill>
                <a:latin typeface="Century Schoolbook" panose="02040604050505020304" pitchFamily="18" charset="0"/>
                <a:cs typeface="David" pitchFamily="2" charset="-79"/>
              </a:rPr>
              <a:t>המרכז הרפואי לבריאות הנפש והמערך האמבולטורי</a:t>
            </a:r>
          </a:p>
          <a:p>
            <a:pPr algn="ctr"/>
            <a:r>
              <a:rPr lang="he-IL" sz="2400" b="1" dirty="0" smtClean="0">
                <a:solidFill>
                  <a:srgbClr val="3565AE"/>
                </a:solidFill>
                <a:latin typeface="Century Schoolbook" panose="02040604050505020304" pitchFamily="18" charset="0"/>
                <a:cs typeface="David" pitchFamily="2" charset="-79"/>
              </a:rPr>
              <a:t>באר-יעקב, נס-ציונה, </a:t>
            </a:r>
            <a:r>
              <a:rPr lang="he-IL" sz="2400" b="1" dirty="0" err="1" smtClean="0">
                <a:solidFill>
                  <a:srgbClr val="3565AE"/>
                </a:solidFill>
                <a:latin typeface="Century Schoolbook" panose="02040604050505020304" pitchFamily="18" charset="0"/>
                <a:cs typeface="David" pitchFamily="2" charset="-79"/>
              </a:rPr>
              <a:t>מב"ן</a:t>
            </a:r>
            <a:r>
              <a:rPr lang="he-IL" sz="2400" b="1" dirty="0" smtClean="0">
                <a:solidFill>
                  <a:srgbClr val="3565AE"/>
                </a:solidFill>
                <a:latin typeface="Century Schoolbook" panose="02040604050505020304" pitchFamily="18" charset="0"/>
                <a:cs typeface="David" pitchFamily="2" charset="-79"/>
              </a:rPr>
              <a:t>-שב"ס</a:t>
            </a:r>
          </a:p>
          <a:p>
            <a:pPr algn="ctr"/>
            <a:r>
              <a:rPr lang="he-IL" dirty="0" smtClean="0">
                <a:solidFill>
                  <a:srgbClr val="3565AE"/>
                </a:solidFill>
                <a:latin typeface="Century Schoolbook" panose="02040604050505020304" pitchFamily="18" charset="0"/>
                <a:cs typeface="David" pitchFamily="2" charset="-79"/>
              </a:rPr>
              <a:t>מסונף לביה"ס לרפואה ע"ש סאקלר אוניברסיטת תל-אביב</a:t>
            </a:r>
            <a:endParaRPr lang="he-IL" sz="700" dirty="0">
              <a:solidFill>
                <a:srgbClr val="3565AE"/>
              </a:solidFill>
              <a:cs typeface="David" pitchFamily="2" charset="-79"/>
            </a:endParaRPr>
          </a:p>
        </p:txBody>
      </p:sp>
      <p:sp>
        <p:nvSpPr>
          <p:cNvPr id="9" name="כותרת משנה 3"/>
          <p:cNvSpPr txBox="1">
            <a:spLocks/>
          </p:cNvSpPr>
          <p:nvPr/>
        </p:nvSpPr>
        <p:spPr>
          <a:xfrm>
            <a:off x="0" y="5949280"/>
            <a:ext cx="12192000" cy="721660"/>
          </a:xfrm>
          <a:prstGeom prst="rect">
            <a:avLst/>
          </a:prstGeom>
        </p:spPr>
        <p:txBody>
          <a:bodyPr vert="horz" lIns="91440" tIns="45720" rIns="91440" bIns="45720" rtlCol="1">
            <a:noAutofit/>
          </a:bodyPr>
          <a:lstStyle>
            <a:lvl1pPr marL="0" indent="0" algn="ctr" defTabSz="914400" rtl="1" eaLnBrk="1" latinLnBrk="0" hangingPunct="1">
              <a:spcBef>
                <a:spcPct val="20000"/>
              </a:spcBef>
              <a:buFont typeface="Arial" panose="020B0604020202020204" pitchFamily="34" charset="0"/>
              <a:buNone/>
              <a:defRPr sz="2400" kern="1200">
                <a:solidFill>
                  <a:schemeClr val="tx1">
                    <a:lumMod val="65000"/>
                    <a:lumOff val="35000"/>
                  </a:schemeClr>
                </a:solidFill>
                <a:latin typeface="+mn-lt"/>
                <a:ea typeface="+mn-ea"/>
                <a:cs typeface="+mn-cs"/>
              </a:defRPr>
            </a:lvl1pPr>
            <a:lvl2pPr marL="457200" indent="0" algn="ctr" defTabSz="914400" rtl="1"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1"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he-IL" sz="4000" b="1" dirty="0" smtClean="0">
                <a:solidFill>
                  <a:prstClr val="white"/>
                </a:solidFill>
                <a:effectLst>
                  <a:outerShdw blurRad="38100" dist="38100" dir="2700000" algn="tl">
                    <a:srgbClr val="000000">
                      <a:alpha val="43137"/>
                    </a:srgbClr>
                  </a:outerShdw>
                </a:effectLst>
              </a:rPr>
              <a:t>פברואר 2017</a:t>
            </a:r>
            <a:endParaRPr lang="he-IL" sz="4000" b="1" dirty="0">
              <a:solidFill>
                <a:prstClr val="white"/>
              </a:solidFill>
            </a:endParaRPr>
          </a:p>
        </p:txBody>
      </p:sp>
      <p:sp>
        <p:nvSpPr>
          <p:cNvPr id="10" name="מציין מיקום של מספר שקופית 5"/>
          <p:cNvSpPr>
            <a:spLocks noGrp="1"/>
          </p:cNvSpPr>
          <p:nvPr>
            <p:ph type="sldNum" sz="quarter" idx="12"/>
          </p:nvPr>
        </p:nvSpPr>
        <p:spPr>
          <a:xfrm>
            <a:off x="11672755" y="6381329"/>
            <a:ext cx="567951" cy="360040"/>
          </a:xfrm>
        </p:spPr>
        <p:txBody>
          <a:bodyPr/>
          <a:lstStyle/>
          <a:p>
            <a:r>
              <a:rPr lang="he-IL" dirty="0" smtClean="0">
                <a:solidFill>
                  <a:prstClr val="white"/>
                </a:solidFill>
              </a:rPr>
              <a:t>1</a:t>
            </a:r>
            <a:endParaRPr lang="he-IL" dirty="0">
              <a:solidFill>
                <a:prstClr val="white"/>
              </a:solidFill>
            </a:endParaRPr>
          </a:p>
        </p:txBody>
      </p:sp>
    </p:spTree>
    <p:extLst>
      <p:ext uri="{BB962C8B-B14F-4D97-AF65-F5344CB8AC3E}">
        <p14:creationId xmlns:p14="http://schemas.microsoft.com/office/powerpoint/2010/main" val="64158883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כותרת 1"/>
          <p:cNvSpPr>
            <a:spLocks noGrp="1"/>
          </p:cNvSpPr>
          <p:nvPr>
            <p:ph type="title"/>
          </p:nvPr>
        </p:nvSpPr>
        <p:spPr>
          <a:xfrm>
            <a:off x="2592939" y="27226"/>
            <a:ext cx="8911687" cy="1496785"/>
          </a:xfrm>
        </p:spPr>
        <p:txBody>
          <a:bodyPr>
            <a:normAutofit fontScale="90000"/>
          </a:bodyPr>
          <a:lstStyle/>
          <a:p>
            <a:pPr algn="ctr"/>
            <a:r>
              <a:rPr lang="he-IL" b="1" dirty="0">
                <a:latin typeface="Arial" panose="020B0604020202020204" pitchFamily="34" charset="0"/>
                <a:cs typeface="Arial" panose="020B0604020202020204" pitchFamily="34" charset="0"/>
              </a:rPr>
              <a:t/>
            </a:r>
            <a:br>
              <a:rPr lang="he-IL" b="1" dirty="0">
                <a:latin typeface="Arial" panose="020B0604020202020204" pitchFamily="34" charset="0"/>
                <a:cs typeface="Arial" panose="020B0604020202020204" pitchFamily="34" charset="0"/>
              </a:rPr>
            </a:br>
            <a:r>
              <a:rPr lang="he-IL" b="1" dirty="0">
                <a:latin typeface="Arial" panose="020B0604020202020204" pitchFamily="34" charset="0"/>
                <a:cs typeface="Arial" panose="020B0604020202020204" pitchFamily="34" charset="0"/>
              </a:rPr>
              <a:t>מרפאת </a:t>
            </a:r>
            <a:r>
              <a:rPr lang="he-IL" b="1" dirty="0" smtClean="0">
                <a:latin typeface="Arial" panose="020B0604020202020204" pitchFamily="34" charset="0"/>
                <a:cs typeface="Arial" panose="020B0604020202020204" pitchFamily="34" charset="0"/>
              </a:rPr>
              <a:t>ילדים ונוער והגיל הרך אשדוד</a:t>
            </a:r>
            <a:br>
              <a:rPr lang="he-IL" b="1" dirty="0" smtClean="0">
                <a:latin typeface="Arial" panose="020B0604020202020204" pitchFamily="34" charset="0"/>
                <a:cs typeface="Arial" panose="020B0604020202020204" pitchFamily="34" charset="0"/>
              </a:rPr>
            </a:br>
            <a:r>
              <a:rPr lang="he-IL" b="1" dirty="0" smtClean="0">
                <a:latin typeface="Arial" panose="020B0604020202020204" pitchFamily="34" charset="0"/>
                <a:cs typeface="Arial" panose="020B0604020202020204" pitchFamily="34" charset="0"/>
              </a:rPr>
              <a:t> </a:t>
            </a:r>
            <a:r>
              <a:rPr lang="he-IL" sz="2700" b="1" dirty="0" smtClean="0">
                <a:latin typeface="Arial" panose="020B0604020202020204" pitchFamily="34" charset="0"/>
                <a:cs typeface="Arial" panose="020B0604020202020204" pitchFamily="34" charset="0"/>
              </a:rPr>
              <a:t>מנהלת: דר' עירית אוריין</a:t>
            </a:r>
            <a:endParaRPr lang="he-IL" sz="2700" b="1" dirty="0">
              <a:latin typeface="Arial" panose="020B0604020202020204" pitchFamily="34" charset="0"/>
              <a:cs typeface="Arial" panose="020B0604020202020204" pitchFamily="34" charset="0"/>
            </a:endParaRPr>
          </a:p>
        </p:txBody>
      </p:sp>
      <p:graphicFrame>
        <p:nvGraphicFramePr>
          <p:cNvPr id="8" name="מציין מיקום תוכן 7"/>
          <p:cNvGraphicFramePr>
            <a:graphicFrameLocks noGrp="1"/>
          </p:cNvGraphicFramePr>
          <p:nvPr>
            <p:ph idx="1"/>
            <p:extLst>
              <p:ext uri="{D42A27DB-BD31-4B8C-83A1-F6EECF244321}">
                <p14:modId xmlns:p14="http://schemas.microsoft.com/office/powerpoint/2010/main" val="1084472865"/>
              </p:ext>
            </p:extLst>
          </p:nvPr>
        </p:nvGraphicFramePr>
        <p:xfrm>
          <a:off x="350520" y="1066800"/>
          <a:ext cx="11521440" cy="5403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4128056"/>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כותרת 3"/>
          <p:cNvSpPr>
            <a:spLocks noGrp="1"/>
          </p:cNvSpPr>
          <p:nvPr>
            <p:ph type="title"/>
          </p:nvPr>
        </p:nvSpPr>
        <p:spPr/>
        <p:txBody>
          <a:bodyPr>
            <a:noAutofit/>
          </a:bodyPr>
          <a:lstStyle/>
          <a:p>
            <a:pPr algn="ctr"/>
            <a:r>
              <a:rPr lang="he-IL" sz="2800" dirty="0"/>
              <a:t>פילוח מטופלים מרפאת ילדים אשדוד</a:t>
            </a:r>
            <a:br>
              <a:rPr lang="he-IL" sz="2800" dirty="0"/>
            </a:br>
            <a:r>
              <a:rPr lang="he-IL" sz="2800" dirty="0"/>
              <a:t>1.5.16 עד היום </a:t>
            </a:r>
          </a:p>
        </p:txBody>
      </p:sp>
      <p:graphicFrame>
        <p:nvGraphicFramePr>
          <p:cNvPr id="7" name="מציין מיקום תוכן 6"/>
          <p:cNvGraphicFramePr>
            <a:graphicFrameLocks noGrp="1"/>
          </p:cNvGraphicFramePr>
          <p:nvPr>
            <p:ph idx="1"/>
            <p:extLst>
              <p:ext uri="{D42A27DB-BD31-4B8C-83A1-F6EECF244321}">
                <p14:modId xmlns:p14="http://schemas.microsoft.com/office/powerpoint/2010/main" val="2058111877"/>
              </p:ext>
            </p:extLst>
          </p:nvPr>
        </p:nvGraphicFramePr>
        <p:xfrm>
          <a:off x="2895971" y="1108057"/>
          <a:ext cx="6827892" cy="4880150"/>
        </p:xfrm>
        <a:graphic>
          <a:graphicData uri="http://schemas.openxmlformats.org/drawingml/2006/table">
            <a:tbl>
              <a:tblPr rtl="1" firstRow="1" bandRow="1">
                <a:tableStyleId>{5C22544A-7EE6-4342-B048-85BDC9FD1C3A}</a:tableStyleId>
              </a:tblPr>
              <a:tblGrid>
                <a:gridCol w="4163875"/>
                <a:gridCol w="2664017"/>
              </a:tblGrid>
              <a:tr h="976030">
                <a:tc>
                  <a:txBody>
                    <a:bodyPr/>
                    <a:lstStyle/>
                    <a:p>
                      <a:pPr marL="0" algn="ctr" defTabSz="457200" rtl="1" eaLnBrk="1" latinLnBrk="0" hangingPunct="1"/>
                      <a:r>
                        <a:rPr lang="he-IL" sz="2000" b="1" u="none" kern="1200" dirty="0" smtClean="0"/>
                        <a:t>גורם מממן</a:t>
                      </a:r>
                      <a:endParaRPr lang="he-IL" sz="2000" b="1" u="none" kern="1200" dirty="0">
                        <a:solidFill>
                          <a:schemeClr val="tx1"/>
                        </a:solidFill>
                        <a:latin typeface="Courier New" panose="02070309020205020404" pitchFamily="49" charset="0"/>
                        <a:ea typeface="+mn-ea"/>
                        <a:cs typeface="+mn-cs"/>
                      </a:endParaRPr>
                    </a:p>
                  </a:txBody>
                  <a:tcPr marL="107547" marR="107547" anchor="ctr"/>
                </a:tc>
                <a:tc>
                  <a:txBody>
                    <a:bodyPr/>
                    <a:lstStyle/>
                    <a:p>
                      <a:pPr marL="0" algn="ctr" defTabSz="457200" rtl="1" eaLnBrk="1" latinLnBrk="0" hangingPunct="1"/>
                      <a:r>
                        <a:rPr lang="he-IL" sz="2000" b="1" u="none" kern="1200" dirty="0" smtClean="0"/>
                        <a:t>סה"כ חולים</a:t>
                      </a:r>
                      <a:endParaRPr lang="he-IL" sz="2000" b="1" u="none" kern="1200" dirty="0">
                        <a:solidFill>
                          <a:schemeClr val="tx1"/>
                        </a:solidFill>
                        <a:latin typeface="Courier New" panose="02070309020205020404" pitchFamily="49" charset="0"/>
                        <a:ea typeface="+mn-ea"/>
                        <a:cs typeface="+mn-cs"/>
                      </a:endParaRPr>
                    </a:p>
                  </a:txBody>
                  <a:tcPr marL="107547" marR="107547" anchor="ctr"/>
                </a:tc>
              </a:tr>
              <a:tr h="976030">
                <a:tc>
                  <a:txBody>
                    <a:bodyPr/>
                    <a:lstStyle/>
                    <a:p>
                      <a:pPr marL="0" marR="0" lvl="0" indent="0" algn="ctr" defTabSz="457200" rtl="1" eaLnBrk="1" fontAlgn="auto" latinLnBrk="0" hangingPunct="1">
                        <a:lnSpc>
                          <a:spcPct val="100000"/>
                        </a:lnSpc>
                        <a:spcBef>
                          <a:spcPts val="0"/>
                        </a:spcBef>
                        <a:spcAft>
                          <a:spcPts val="0"/>
                        </a:spcAft>
                        <a:buClrTx/>
                        <a:buSzTx/>
                        <a:buFontTx/>
                        <a:buNone/>
                        <a:tabLst/>
                        <a:defRPr/>
                      </a:pPr>
                      <a:r>
                        <a:rPr lang="he-IL" sz="2000" b="1" kern="1200" baseline="0" dirty="0" smtClean="0"/>
                        <a:t>שירותי בריאות כללית</a:t>
                      </a:r>
                      <a:endParaRPr lang="he-IL" sz="2000" b="1" kern="1200" baseline="0" dirty="0" smtClean="0">
                        <a:solidFill>
                          <a:schemeClr val="tx1"/>
                        </a:solidFill>
                        <a:latin typeface="Arial" panose="020B0604020202020204" pitchFamily="34" charset="0"/>
                        <a:ea typeface="+mn-ea"/>
                        <a:cs typeface="+mn-cs"/>
                      </a:endParaRPr>
                    </a:p>
                  </a:txBody>
                  <a:tcPr marL="107547" marR="107547" anchor="ctr"/>
                </a:tc>
                <a:tc>
                  <a:txBody>
                    <a:bodyPr/>
                    <a:lstStyle/>
                    <a:p>
                      <a:pPr algn="ctr" rtl="1"/>
                      <a:r>
                        <a:rPr lang="he-IL" sz="2000" b="1" dirty="0" smtClean="0"/>
                        <a:t>130</a:t>
                      </a:r>
                      <a:endParaRPr lang="he-IL" sz="2000" b="1" dirty="0">
                        <a:solidFill>
                          <a:schemeClr val="tx1"/>
                        </a:solidFill>
                        <a:latin typeface="Arial" panose="020B0604020202020204" pitchFamily="34" charset="0"/>
                        <a:cs typeface="+mn-cs"/>
                      </a:endParaRPr>
                    </a:p>
                  </a:txBody>
                  <a:tcPr marL="107547" marR="107547" anchor="ctr"/>
                </a:tc>
              </a:tr>
              <a:tr h="976030">
                <a:tc>
                  <a:txBody>
                    <a:bodyPr/>
                    <a:lstStyle/>
                    <a:p>
                      <a:pPr algn="ctr" rtl="1"/>
                      <a:r>
                        <a:rPr lang="he-IL" sz="2000" b="1" dirty="0" smtClean="0"/>
                        <a:t>לאומית</a:t>
                      </a:r>
                      <a:endParaRPr lang="he-IL" sz="2000" b="1" dirty="0">
                        <a:solidFill>
                          <a:schemeClr val="tx1"/>
                        </a:solidFill>
                        <a:latin typeface="Arial" panose="020B0604020202020204" pitchFamily="34" charset="0"/>
                        <a:cs typeface="+mn-cs"/>
                      </a:endParaRPr>
                    </a:p>
                  </a:txBody>
                  <a:tcPr marL="107547" marR="107547" anchor="ctr"/>
                </a:tc>
                <a:tc>
                  <a:txBody>
                    <a:bodyPr/>
                    <a:lstStyle/>
                    <a:p>
                      <a:pPr algn="ctr" rtl="1"/>
                      <a:r>
                        <a:rPr lang="he-IL" sz="2000" b="1" dirty="0" smtClean="0"/>
                        <a:t>80</a:t>
                      </a:r>
                      <a:endParaRPr lang="he-IL" sz="2000" b="1" dirty="0">
                        <a:solidFill>
                          <a:schemeClr val="tx1"/>
                        </a:solidFill>
                        <a:latin typeface="Arial" panose="020B0604020202020204" pitchFamily="34" charset="0"/>
                        <a:cs typeface="+mn-cs"/>
                      </a:endParaRPr>
                    </a:p>
                  </a:txBody>
                  <a:tcPr marL="107547" marR="107547" anchor="ctr"/>
                </a:tc>
              </a:tr>
              <a:tr h="976030">
                <a:tc>
                  <a:txBody>
                    <a:bodyPr/>
                    <a:lstStyle/>
                    <a:p>
                      <a:pPr algn="ctr" rtl="1"/>
                      <a:r>
                        <a:rPr lang="he-IL" sz="2000" b="1" dirty="0" smtClean="0"/>
                        <a:t>מכבי</a:t>
                      </a:r>
                      <a:endParaRPr lang="he-IL" sz="2000" b="1" dirty="0">
                        <a:solidFill>
                          <a:schemeClr val="tx1"/>
                        </a:solidFill>
                        <a:latin typeface="Arial" panose="020B0604020202020204" pitchFamily="34" charset="0"/>
                        <a:cs typeface="+mn-cs"/>
                      </a:endParaRPr>
                    </a:p>
                  </a:txBody>
                  <a:tcPr marL="107547" marR="107547" anchor="ctr"/>
                </a:tc>
                <a:tc>
                  <a:txBody>
                    <a:bodyPr/>
                    <a:lstStyle/>
                    <a:p>
                      <a:pPr algn="ctr" rtl="1"/>
                      <a:r>
                        <a:rPr lang="he-IL" sz="2000" b="1" dirty="0" smtClean="0"/>
                        <a:t>50</a:t>
                      </a:r>
                      <a:endParaRPr lang="he-IL" sz="2000" b="1" dirty="0">
                        <a:solidFill>
                          <a:schemeClr val="tx1"/>
                        </a:solidFill>
                        <a:latin typeface="Arial" panose="020B0604020202020204" pitchFamily="34" charset="0"/>
                        <a:cs typeface="+mn-cs"/>
                      </a:endParaRPr>
                    </a:p>
                  </a:txBody>
                  <a:tcPr marL="107547" marR="107547" anchor="ctr"/>
                </a:tc>
              </a:tr>
              <a:tr h="976030">
                <a:tc>
                  <a:txBody>
                    <a:bodyPr/>
                    <a:lstStyle/>
                    <a:p>
                      <a:pPr algn="ctr" rtl="1"/>
                      <a:r>
                        <a:rPr lang="he-IL" sz="2000" b="1" dirty="0" smtClean="0"/>
                        <a:t>מאוחדת</a:t>
                      </a:r>
                      <a:endParaRPr lang="he-IL" sz="2000" b="1" dirty="0">
                        <a:solidFill>
                          <a:schemeClr val="tx1"/>
                        </a:solidFill>
                        <a:latin typeface="Arial" panose="020B0604020202020204" pitchFamily="34" charset="0"/>
                        <a:cs typeface="+mn-cs"/>
                      </a:endParaRPr>
                    </a:p>
                  </a:txBody>
                  <a:tcPr marL="107547" marR="107547" anchor="ctr"/>
                </a:tc>
                <a:tc>
                  <a:txBody>
                    <a:bodyPr/>
                    <a:lstStyle/>
                    <a:p>
                      <a:pPr algn="ctr" rtl="1"/>
                      <a:r>
                        <a:rPr lang="he-IL" sz="2000" b="1" dirty="0" smtClean="0"/>
                        <a:t>70</a:t>
                      </a:r>
                      <a:endParaRPr lang="he-IL" sz="2000" b="1" dirty="0">
                        <a:solidFill>
                          <a:schemeClr val="tx1"/>
                        </a:solidFill>
                        <a:latin typeface="Arial" panose="020B0604020202020204" pitchFamily="34" charset="0"/>
                        <a:cs typeface="+mn-cs"/>
                      </a:endParaRPr>
                    </a:p>
                  </a:txBody>
                  <a:tcPr marL="107547" marR="107547" anchor="ctr"/>
                </a:tc>
              </a:tr>
            </a:tbl>
          </a:graphicData>
        </a:graphic>
      </p:graphicFrame>
    </p:spTree>
    <p:extLst>
      <p:ext uri="{BB962C8B-B14F-4D97-AF65-F5344CB8AC3E}">
        <p14:creationId xmlns:p14="http://schemas.microsoft.com/office/powerpoint/2010/main" val="311110460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תמונה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73291" y="1059420"/>
            <a:ext cx="9628717" cy="5105884"/>
          </a:xfrm>
          <a:prstGeom prst="rect">
            <a:avLst/>
          </a:prstGeom>
        </p:spPr>
      </p:pic>
      <p:sp>
        <p:nvSpPr>
          <p:cNvPr id="2" name="כותרת 1"/>
          <p:cNvSpPr>
            <a:spLocks noGrp="1"/>
          </p:cNvSpPr>
          <p:nvPr>
            <p:ph type="title"/>
          </p:nvPr>
        </p:nvSpPr>
        <p:spPr/>
        <p:txBody>
          <a:bodyPr/>
          <a:lstStyle/>
          <a:p>
            <a:r>
              <a:rPr lang="he-IL" dirty="0"/>
              <a:t>פתיחת מרפאות ראשוניות ע"י </a:t>
            </a:r>
            <a:r>
              <a:rPr lang="he-IL" dirty="0" smtClean="0"/>
              <a:t>הקופות:</a:t>
            </a:r>
            <a:endParaRPr lang="he-IL" dirty="0"/>
          </a:p>
        </p:txBody>
      </p:sp>
      <p:grpSp>
        <p:nvGrpSpPr>
          <p:cNvPr id="46" name="קבוצה 45"/>
          <p:cNvGrpSpPr/>
          <p:nvPr/>
        </p:nvGrpSpPr>
        <p:grpSpPr>
          <a:xfrm>
            <a:off x="6574220" y="1109935"/>
            <a:ext cx="5459837" cy="3060732"/>
            <a:chOff x="-2052736" y="1239723"/>
            <a:chExt cx="2736304" cy="2045261"/>
          </a:xfrm>
        </p:grpSpPr>
        <p:sp>
          <p:nvSpPr>
            <p:cNvPr id="55" name="TextBox 54"/>
            <p:cNvSpPr txBox="1"/>
            <p:nvPr/>
          </p:nvSpPr>
          <p:spPr>
            <a:xfrm>
              <a:off x="-431781" y="1239723"/>
              <a:ext cx="720080" cy="174815"/>
            </a:xfrm>
            <a:prstGeom prst="rect">
              <a:avLst/>
            </a:prstGeom>
            <a:noFill/>
          </p:spPr>
          <p:txBody>
            <a:bodyPr wrap="square" rtlCol="1">
              <a:spAutoFit/>
            </a:bodyPr>
            <a:lstStyle/>
            <a:p>
              <a:r>
                <a:rPr lang="he-IL" sz="1100" dirty="0" smtClean="0"/>
                <a:t>יהוד</a:t>
              </a:r>
              <a:endParaRPr lang="he-IL" sz="1100" dirty="0"/>
            </a:p>
          </p:txBody>
        </p:sp>
        <p:sp>
          <p:nvSpPr>
            <p:cNvPr id="57" name="TextBox 56"/>
            <p:cNvSpPr txBox="1"/>
            <p:nvPr/>
          </p:nvSpPr>
          <p:spPr>
            <a:xfrm>
              <a:off x="-2052736" y="2708919"/>
              <a:ext cx="792088" cy="174815"/>
            </a:xfrm>
            <a:prstGeom prst="rect">
              <a:avLst/>
            </a:prstGeom>
            <a:noFill/>
          </p:spPr>
          <p:txBody>
            <a:bodyPr wrap="square" rtlCol="1">
              <a:spAutoFit/>
            </a:bodyPr>
            <a:lstStyle/>
            <a:p>
              <a:r>
                <a:rPr lang="he-IL" sz="1100" dirty="0" smtClean="0"/>
                <a:t>אשדוד</a:t>
              </a:r>
              <a:endParaRPr lang="he-IL" sz="1100" dirty="0"/>
            </a:p>
          </p:txBody>
        </p:sp>
        <p:sp>
          <p:nvSpPr>
            <p:cNvPr id="58" name="TextBox 57"/>
            <p:cNvSpPr txBox="1"/>
            <p:nvPr/>
          </p:nvSpPr>
          <p:spPr>
            <a:xfrm>
              <a:off x="-1624169" y="1548779"/>
              <a:ext cx="1224136" cy="174815"/>
            </a:xfrm>
            <a:prstGeom prst="rect">
              <a:avLst/>
            </a:prstGeom>
            <a:noFill/>
          </p:spPr>
          <p:txBody>
            <a:bodyPr wrap="square" rtlCol="1">
              <a:spAutoFit/>
            </a:bodyPr>
            <a:lstStyle/>
            <a:p>
              <a:r>
                <a:rPr lang="he-IL" sz="1100" dirty="0" smtClean="0"/>
                <a:t>ראשון לציון</a:t>
              </a:r>
              <a:endParaRPr lang="he-IL" sz="1100" dirty="0"/>
            </a:p>
          </p:txBody>
        </p:sp>
        <p:sp>
          <p:nvSpPr>
            <p:cNvPr id="59" name="TextBox 58"/>
            <p:cNvSpPr txBox="1"/>
            <p:nvPr/>
          </p:nvSpPr>
          <p:spPr>
            <a:xfrm>
              <a:off x="-1012101" y="1810389"/>
              <a:ext cx="1008112" cy="174815"/>
            </a:xfrm>
            <a:prstGeom prst="rect">
              <a:avLst/>
            </a:prstGeom>
            <a:noFill/>
          </p:spPr>
          <p:txBody>
            <a:bodyPr wrap="square" rtlCol="1">
              <a:spAutoFit/>
            </a:bodyPr>
            <a:lstStyle/>
            <a:p>
              <a:r>
                <a:rPr lang="he-IL" sz="1100" dirty="0" smtClean="0"/>
                <a:t>באר יעקב</a:t>
              </a:r>
              <a:endParaRPr lang="he-IL" sz="1100" dirty="0"/>
            </a:p>
          </p:txBody>
        </p:sp>
        <p:sp>
          <p:nvSpPr>
            <p:cNvPr id="60" name="TextBox 59"/>
            <p:cNvSpPr txBox="1"/>
            <p:nvPr/>
          </p:nvSpPr>
          <p:spPr>
            <a:xfrm>
              <a:off x="-1120113" y="2188827"/>
              <a:ext cx="720080" cy="174815"/>
            </a:xfrm>
            <a:prstGeom prst="rect">
              <a:avLst/>
            </a:prstGeom>
            <a:noFill/>
          </p:spPr>
          <p:txBody>
            <a:bodyPr wrap="square" rtlCol="1">
              <a:spAutoFit/>
            </a:bodyPr>
            <a:lstStyle/>
            <a:p>
              <a:r>
                <a:rPr lang="he-IL" sz="1100" dirty="0" smtClean="0"/>
                <a:t>רחובות</a:t>
              </a:r>
              <a:endParaRPr lang="he-IL" sz="1100" dirty="0"/>
            </a:p>
          </p:txBody>
        </p:sp>
        <p:sp>
          <p:nvSpPr>
            <p:cNvPr id="61" name="TextBox 60"/>
            <p:cNvSpPr txBox="1"/>
            <p:nvPr/>
          </p:nvSpPr>
          <p:spPr>
            <a:xfrm>
              <a:off x="-1754643" y="2401142"/>
              <a:ext cx="939585" cy="174815"/>
            </a:xfrm>
            <a:prstGeom prst="rect">
              <a:avLst/>
            </a:prstGeom>
            <a:noFill/>
          </p:spPr>
          <p:txBody>
            <a:bodyPr wrap="square" rtlCol="1">
              <a:spAutoFit/>
            </a:bodyPr>
            <a:lstStyle/>
            <a:p>
              <a:r>
                <a:rPr lang="he-IL" sz="1100" dirty="0" smtClean="0"/>
                <a:t>יבנה</a:t>
              </a:r>
              <a:endParaRPr lang="he-IL" sz="1100" dirty="0"/>
            </a:p>
          </p:txBody>
        </p:sp>
        <p:sp>
          <p:nvSpPr>
            <p:cNvPr id="62" name="TextBox 61"/>
            <p:cNvSpPr txBox="1"/>
            <p:nvPr/>
          </p:nvSpPr>
          <p:spPr>
            <a:xfrm>
              <a:off x="-400033" y="1988628"/>
              <a:ext cx="971333" cy="174815"/>
            </a:xfrm>
            <a:prstGeom prst="rect">
              <a:avLst/>
            </a:prstGeom>
            <a:noFill/>
          </p:spPr>
          <p:txBody>
            <a:bodyPr wrap="square" rtlCol="1">
              <a:spAutoFit/>
            </a:bodyPr>
            <a:lstStyle/>
            <a:p>
              <a:r>
                <a:rPr lang="he-IL" sz="1100" dirty="0" smtClean="0"/>
                <a:t>רמלה- לוד</a:t>
              </a:r>
              <a:endParaRPr lang="he-IL" sz="1100" dirty="0"/>
            </a:p>
          </p:txBody>
        </p:sp>
        <p:sp>
          <p:nvSpPr>
            <p:cNvPr id="63" name="אליפסה 62"/>
            <p:cNvSpPr/>
            <p:nvPr/>
          </p:nvSpPr>
          <p:spPr>
            <a:xfrm flipV="1">
              <a:off x="-972616" y="1988840"/>
              <a:ext cx="149216" cy="149216"/>
            </a:xfrm>
            <a:prstGeom prst="ellipse">
              <a:avLst/>
            </a:prstGeom>
            <a:solidFill>
              <a:srgbClr val="000F49"/>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0"/>
              <a:endParaRPr lang="he-IL" altLang="he-IL" sz="1050" b="1" dirty="0">
                <a:solidFill>
                  <a:schemeClr val="bg1"/>
                </a:solidFill>
              </a:endParaRPr>
            </a:p>
          </p:txBody>
        </p:sp>
        <p:sp>
          <p:nvSpPr>
            <p:cNvPr id="64" name="אליפסה 63"/>
            <p:cNvSpPr/>
            <p:nvPr/>
          </p:nvSpPr>
          <p:spPr>
            <a:xfrm flipV="1">
              <a:off x="174312" y="2775728"/>
              <a:ext cx="149216" cy="149216"/>
            </a:xfrm>
            <a:prstGeom prst="ellipse">
              <a:avLst/>
            </a:prstGeom>
            <a:solidFill>
              <a:srgbClr val="000F49"/>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0"/>
              <a:endParaRPr lang="he-IL" altLang="he-IL" sz="1050" b="1" dirty="0">
                <a:solidFill>
                  <a:schemeClr val="bg1"/>
                </a:solidFill>
              </a:endParaRPr>
            </a:p>
          </p:txBody>
        </p:sp>
        <p:sp>
          <p:nvSpPr>
            <p:cNvPr id="66" name="אליפסה 65"/>
            <p:cNvSpPr/>
            <p:nvPr/>
          </p:nvSpPr>
          <p:spPr>
            <a:xfrm flipV="1">
              <a:off x="-761792" y="2415688"/>
              <a:ext cx="149216" cy="149216"/>
            </a:xfrm>
            <a:prstGeom prst="ellipse">
              <a:avLst/>
            </a:prstGeom>
            <a:solidFill>
              <a:srgbClr val="000F49"/>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0"/>
              <a:endParaRPr lang="he-IL" altLang="he-IL" sz="1050" b="1" dirty="0">
                <a:solidFill>
                  <a:schemeClr val="bg1"/>
                </a:solidFill>
              </a:endParaRPr>
            </a:p>
          </p:txBody>
        </p:sp>
        <p:sp>
          <p:nvSpPr>
            <p:cNvPr id="67" name="אליפסה 66"/>
            <p:cNvSpPr/>
            <p:nvPr/>
          </p:nvSpPr>
          <p:spPr>
            <a:xfrm flipV="1">
              <a:off x="102304" y="1916832"/>
              <a:ext cx="149216" cy="149216"/>
            </a:xfrm>
            <a:prstGeom prst="ellipse">
              <a:avLst/>
            </a:prstGeom>
            <a:solidFill>
              <a:srgbClr val="000F49"/>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0"/>
              <a:endParaRPr lang="he-IL" altLang="he-IL" sz="1050" b="1" dirty="0">
                <a:solidFill>
                  <a:schemeClr val="bg1"/>
                </a:solidFill>
              </a:endParaRPr>
            </a:p>
          </p:txBody>
        </p:sp>
        <p:sp>
          <p:nvSpPr>
            <p:cNvPr id="68" name="אליפסה 67"/>
            <p:cNvSpPr/>
            <p:nvPr/>
          </p:nvSpPr>
          <p:spPr>
            <a:xfrm flipV="1">
              <a:off x="30296" y="1479584"/>
              <a:ext cx="149216" cy="149216"/>
            </a:xfrm>
            <a:prstGeom prst="ellipse">
              <a:avLst/>
            </a:prstGeom>
            <a:solidFill>
              <a:srgbClr val="000F49"/>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0"/>
              <a:endParaRPr lang="he-IL" altLang="he-IL" sz="1050" b="1" dirty="0">
                <a:solidFill>
                  <a:schemeClr val="bg1"/>
                </a:solidFill>
              </a:endParaRPr>
            </a:p>
          </p:txBody>
        </p:sp>
        <p:sp>
          <p:nvSpPr>
            <p:cNvPr id="69" name="אליפסה 68"/>
            <p:cNvSpPr/>
            <p:nvPr/>
          </p:nvSpPr>
          <p:spPr>
            <a:xfrm flipV="1">
              <a:off x="-1620688" y="2924944"/>
              <a:ext cx="149216" cy="149216"/>
            </a:xfrm>
            <a:prstGeom prst="ellipse">
              <a:avLst/>
            </a:prstGeom>
            <a:solidFill>
              <a:srgbClr val="000F49"/>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0"/>
              <a:endParaRPr lang="he-IL" altLang="he-IL" sz="1050" b="1" dirty="0">
                <a:solidFill>
                  <a:schemeClr val="bg1"/>
                </a:solidFill>
              </a:endParaRPr>
            </a:p>
          </p:txBody>
        </p:sp>
        <p:sp>
          <p:nvSpPr>
            <p:cNvPr id="70" name="אליפסה 69"/>
            <p:cNvSpPr/>
            <p:nvPr/>
          </p:nvSpPr>
          <p:spPr>
            <a:xfrm flipV="1">
              <a:off x="-1121832" y="2631712"/>
              <a:ext cx="149216" cy="149216"/>
            </a:xfrm>
            <a:prstGeom prst="ellipse">
              <a:avLst/>
            </a:prstGeom>
            <a:solidFill>
              <a:srgbClr val="000F49"/>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0"/>
              <a:endParaRPr lang="he-IL" altLang="he-IL" sz="1050" b="1" dirty="0">
                <a:solidFill>
                  <a:schemeClr val="bg1"/>
                </a:solidFill>
              </a:endParaRPr>
            </a:p>
          </p:txBody>
        </p:sp>
        <p:sp>
          <p:nvSpPr>
            <p:cNvPr id="71" name="אליפסה 70"/>
            <p:cNvSpPr/>
            <p:nvPr/>
          </p:nvSpPr>
          <p:spPr>
            <a:xfrm flipV="1">
              <a:off x="-473760" y="1988840"/>
              <a:ext cx="149216" cy="149216"/>
            </a:xfrm>
            <a:prstGeom prst="ellipse">
              <a:avLst/>
            </a:prstGeom>
            <a:solidFill>
              <a:srgbClr val="000F49"/>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0"/>
              <a:endParaRPr lang="he-IL" altLang="he-IL" sz="1050" b="1" dirty="0">
                <a:solidFill>
                  <a:schemeClr val="bg1"/>
                </a:solidFill>
              </a:endParaRPr>
            </a:p>
          </p:txBody>
        </p:sp>
        <p:sp>
          <p:nvSpPr>
            <p:cNvPr id="72" name="אליפסה 71"/>
            <p:cNvSpPr/>
            <p:nvPr/>
          </p:nvSpPr>
          <p:spPr>
            <a:xfrm flipV="1">
              <a:off x="107504" y="2199664"/>
              <a:ext cx="149216" cy="149216"/>
            </a:xfrm>
            <a:prstGeom prst="ellipse">
              <a:avLst/>
            </a:prstGeom>
            <a:solidFill>
              <a:srgbClr val="000F49"/>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0"/>
              <a:endParaRPr lang="he-IL" altLang="he-IL" sz="1050" b="1" dirty="0">
                <a:solidFill>
                  <a:schemeClr val="bg1"/>
                </a:solidFill>
              </a:endParaRPr>
            </a:p>
          </p:txBody>
        </p:sp>
        <p:sp>
          <p:nvSpPr>
            <p:cNvPr id="73" name="TextBox 72"/>
            <p:cNvSpPr txBox="1"/>
            <p:nvPr/>
          </p:nvSpPr>
          <p:spPr>
            <a:xfrm>
              <a:off x="-180528" y="2531947"/>
              <a:ext cx="864096" cy="174815"/>
            </a:xfrm>
            <a:prstGeom prst="rect">
              <a:avLst/>
            </a:prstGeom>
            <a:noFill/>
          </p:spPr>
          <p:txBody>
            <a:bodyPr wrap="square" rtlCol="1">
              <a:spAutoFit/>
            </a:bodyPr>
            <a:lstStyle/>
            <a:p>
              <a:r>
                <a:rPr lang="he-IL" sz="1100" dirty="0" smtClean="0"/>
                <a:t>מודיעין רעות</a:t>
              </a:r>
              <a:endParaRPr lang="he-IL" sz="1100" dirty="0"/>
            </a:p>
          </p:txBody>
        </p:sp>
        <p:sp>
          <p:nvSpPr>
            <p:cNvPr id="74" name="תרשים זרימה: חילוץ 73"/>
            <p:cNvSpPr/>
            <p:nvPr/>
          </p:nvSpPr>
          <p:spPr>
            <a:xfrm>
              <a:off x="-1620688" y="3140968"/>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75" name="תרשים זרימה: חילוץ 74"/>
            <p:cNvSpPr/>
            <p:nvPr/>
          </p:nvSpPr>
          <p:spPr>
            <a:xfrm>
              <a:off x="-1836712" y="2852936"/>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76" name="תרשים זרימה: חילוץ 75"/>
            <p:cNvSpPr/>
            <p:nvPr/>
          </p:nvSpPr>
          <p:spPr>
            <a:xfrm>
              <a:off x="-1764704" y="3068960"/>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77" name="תרשים זרימה: חילוץ 76"/>
            <p:cNvSpPr/>
            <p:nvPr/>
          </p:nvSpPr>
          <p:spPr>
            <a:xfrm>
              <a:off x="251520" y="2996952"/>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78" name="תרשים זרימה: חילוץ 77"/>
            <p:cNvSpPr/>
            <p:nvPr/>
          </p:nvSpPr>
          <p:spPr>
            <a:xfrm>
              <a:off x="355276" y="2708920"/>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79" name="תרשים זרימה: חילוץ 78"/>
            <p:cNvSpPr/>
            <p:nvPr/>
          </p:nvSpPr>
          <p:spPr>
            <a:xfrm>
              <a:off x="35496" y="2924944"/>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80" name="תרשים זרימה: חילוץ 79"/>
            <p:cNvSpPr/>
            <p:nvPr/>
          </p:nvSpPr>
          <p:spPr>
            <a:xfrm>
              <a:off x="-580828" y="2420888"/>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81" name="תרשים זרימה: חילוץ 80"/>
            <p:cNvSpPr/>
            <p:nvPr/>
          </p:nvSpPr>
          <p:spPr>
            <a:xfrm>
              <a:off x="-1116632" y="1772816"/>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82" name="תרשים זרימה: חילוץ 81"/>
            <p:cNvSpPr/>
            <p:nvPr/>
          </p:nvSpPr>
          <p:spPr>
            <a:xfrm>
              <a:off x="-724844" y="1772816"/>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83" name="תרשים זרימה: חילוץ 82"/>
            <p:cNvSpPr/>
            <p:nvPr/>
          </p:nvSpPr>
          <p:spPr>
            <a:xfrm>
              <a:off x="-972616" y="2708920"/>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grpSp>
      <p:grpSp>
        <p:nvGrpSpPr>
          <p:cNvPr id="16" name="קבוצה 15"/>
          <p:cNvGrpSpPr/>
          <p:nvPr/>
        </p:nvGrpSpPr>
        <p:grpSpPr>
          <a:xfrm>
            <a:off x="6067077" y="4776936"/>
            <a:ext cx="5872659" cy="1292690"/>
            <a:chOff x="3275857" y="3961167"/>
            <a:chExt cx="4320480" cy="1268033"/>
          </a:xfrm>
        </p:grpSpPr>
        <p:sp>
          <p:nvSpPr>
            <p:cNvPr id="88" name="מלבן 87"/>
            <p:cNvSpPr/>
            <p:nvPr/>
          </p:nvSpPr>
          <p:spPr>
            <a:xfrm>
              <a:off x="3275857" y="3961167"/>
              <a:ext cx="4320480" cy="1268033"/>
            </a:xfrm>
            <a:prstGeom prst="rect">
              <a:avLst/>
            </a:prstGeom>
            <a:solidFill>
              <a:schemeClr val="bg1"/>
            </a:solidFill>
            <a:ln w="12700">
              <a:solidFill>
                <a:schemeClr val="bg1">
                  <a:lumMod val="8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grpSp>
          <p:nvGrpSpPr>
            <p:cNvPr id="12" name="קבוצה 11"/>
            <p:cNvGrpSpPr/>
            <p:nvPr/>
          </p:nvGrpSpPr>
          <p:grpSpPr>
            <a:xfrm>
              <a:off x="3764432" y="4725144"/>
              <a:ext cx="3422253" cy="369332"/>
              <a:chOff x="3923927" y="4427820"/>
              <a:chExt cx="3422253" cy="369332"/>
            </a:xfrm>
          </p:grpSpPr>
          <p:sp>
            <p:nvSpPr>
              <p:cNvPr id="89" name="TextBox 88"/>
              <p:cNvSpPr txBox="1"/>
              <p:nvPr/>
            </p:nvSpPr>
            <p:spPr>
              <a:xfrm>
                <a:off x="3923927" y="4427820"/>
                <a:ext cx="3320363" cy="369332"/>
              </a:xfrm>
              <a:prstGeom prst="rect">
                <a:avLst/>
              </a:prstGeom>
              <a:noFill/>
            </p:spPr>
            <p:txBody>
              <a:bodyPr wrap="square" rtlCol="1">
                <a:spAutoFit/>
              </a:bodyPr>
              <a:lstStyle/>
              <a:p>
                <a:pPr algn="ctr"/>
                <a:r>
                  <a:rPr lang="he-IL" dirty="0">
                    <a:solidFill>
                      <a:schemeClr val="tx1">
                        <a:lumMod val="75000"/>
                        <a:lumOff val="25000"/>
                      </a:schemeClr>
                    </a:solidFill>
                  </a:rPr>
                  <a:t>מרפאות חוץ באר יעקב </a:t>
                </a:r>
                <a:r>
                  <a:rPr lang="he-IL" dirty="0" smtClean="0">
                    <a:solidFill>
                      <a:schemeClr val="tx1">
                        <a:lumMod val="75000"/>
                        <a:lumOff val="25000"/>
                      </a:schemeClr>
                    </a:solidFill>
                  </a:rPr>
                  <a:t>ונס </a:t>
                </a:r>
                <a:r>
                  <a:rPr lang="he-IL" dirty="0">
                    <a:solidFill>
                      <a:schemeClr val="tx1">
                        <a:lumMod val="75000"/>
                        <a:lumOff val="25000"/>
                      </a:schemeClr>
                    </a:solidFill>
                  </a:rPr>
                  <a:t>ציונה</a:t>
                </a:r>
              </a:p>
            </p:txBody>
          </p:sp>
          <p:sp>
            <p:nvSpPr>
              <p:cNvPr id="91" name="אליפסה 90"/>
              <p:cNvSpPr/>
              <p:nvPr/>
            </p:nvSpPr>
            <p:spPr>
              <a:xfrm flipV="1">
                <a:off x="7165628" y="4509120"/>
                <a:ext cx="180552" cy="180552"/>
              </a:xfrm>
              <a:prstGeom prst="ellipse">
                <a:avLst/>
              </a:prstGeom>
              <a:solidFill>
                <a:srgbClr val="000F49"/>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0"/>
                <a:endParaRPr lang="he-IL" altLang="he-IL" sz="4400" b="1" dirty="0">
                  <a:solidFill>
                    <a:schemeClr val="bg1"/>
                  </a:solidFill>
                </a:endParaRPr>
              </a:p>
            </p:txBody>
          </p:sp>
        </p:grpSp>
        <p:cxnSp>
          <p:nvCxnSpPr>
            <p:cNvPr id="93" name="מחבר ישר 92"/>
            <p:cNvCxnSpPr/>
            <p:nvPr/>
          </p:nvCxnSpPr>
          <p:spPr>
            <a:xfrm flipV="1">
              <a:off x="3347865" y="4581595"/>
              <a:ext cx="4104455" cy="13589"/>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3" name="קבוצה 12"/>
            <p:cNvGrpSpPr/>
            <p:nvPr/>
          </p:nvGrpSpPr>
          <p:grpSpPr>
            <a:xfrm>
              <a:off x="3548409" y="4077072"/>
              <a:ext cx="3600400" cy="369332"/>
              <a:chOff x="3707904" y="3861048"/>
              <a:chExt cx="3600400" cy="369332"/>
            </a:xfrm>
          </p:grpSpPr>
          <p:sp>
            <p:nvSpPr>
              <p:cNvPr id="90" name="TextBox 89"/>
              <p:cNvSpPr txBox="1"/>
              <p:nvPr/>
            </p:nvSpPr>
            <p:spPr>
              <a:xfrm>
                <a:off x="3707904" y="3861048"/>
                <a:ext cx="3399551" cy="369332"/>
              </a:xfrm>
              <a:prstGeom prst="rect">
                <a:avLst/>
              </a:prstGeom>
              <a:noFill/>
            </p:spPr>
            <p:txBody>
              <a:bodyPr wrap="square" rtlCol="1">
                <a:spAutoFit/>
              </a:bodyPr>
              <a:lstStyle/>
              <a:p>
                <a:r>
                  <a:rPr lang="he-IL" dirty="0">
                    <a:solidFill>
                      <a:schemeClr val="tx1">
                        <a:lumMod val="75000"/>
                        <a:lumOff val="25000"/>
                      </a:schemeClr>
                    </a:solidFill>
                  </a:rPr>
                  <a:t>מרפאות חדשות של קופות החולים </a:t>
                </a:r>
              </a:p>
            </p:txBody>
          </p:sp>
          <p:sp>
            <p:nvSpPr>
              <p:cNvPr id="94" name="תרשים זרימה: חילוץ 93"/>
              <p:cNvSpPr/>
              <p:nvPr/>
            </p:nvSpPr>
            <p:spPr>
              <a:xfrm>
                <a:off x="7196036" y="4005064"/>
                <a:ext cx="112268" cy="144016"/>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grpSp>
      </p:grpSp>
      <p:sp>
        <p:nvSpPr>
          <p:cNvPr id="3" name="מציין מיקום של מספר שקופית 2"/>
          <p:cNvSpPr>
            <a:spLocks noGrp="1"/>
          </p:cNvSpPr>
          <p:nvPr>
            <p:ph type="sldNum" sz="quarter" idx="12"/>
          </p:nvPr>
        </p:nvSpPr>
        <p:spPr/>
        <p:txBody>
          <a:bodyPr/>
          <a:lstStyle/>
          <a:p>
            <a:fld id="{2A7A4AD7-C7E0-42F7-A3F0-F5FC0A686610}" type="slidenum">
              <a:rPr lang="he-IL" smtClean="0"/>
              <a:t>4</a:t>
            </a:fld>
            <a:endParaRPr lang="he-IL"/>
          </a:p>
        </p:txBody>
      </p:sp>
      <p:sp>
        <p:nvSpPr>
          <p:cNvPr id="49" name="תרשים זרימה: חילוץ 48"/>
          <p:cNvSpPr/>
          <p:nvPr/>
        </p:nvSpPr>
        <p:spPr>
          <a:xfrm>
            <a:off x="7744814" y="3862225"/>
            <a:ext cx="224012" cy="215520"/>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50" name="תרשים זרימה: חילוץ 49"/>
          <p:cNvSpPr/>
          <p:nvPr/>
        </p:nvSpPr>
        <p:spPr>
          <a:xfrm>
            <a:off x="11379005" y="1986981"/>
            <a:ext cx="224012" cy="215520"/>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
        <p:nvSpPr>
          <p:cNvPr id="51" name="תרשים זרימה: חילוץ 50"/>
          <p:cNvSpPr/>
          <p:nvPr/>
        </p:nvSpPr>
        <p:spPr>
          <a:xfrm>
            <a:off x="8426621" y="2288059"/>
            <a:ext cx="224012" cy="215520"/>
          </a:xfrm>
          <a:prstGeom prst="flowChartExtra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solidFill>
                <a:srgbClr val="FF0000"/>
              </a:solidFill>
            </a:endParaRPr>
          </a:p>
        </p:txBody>
      </p:sp>
    </p:spTree>
    <p:extLst>
      <p:ext uri="{BB962C8B-B14F-4D97-AF65-F5344CB8AC3E}">
        <p14:creationId xmlns:p14="http://schemas.microsoft.com/office/powerpoint/2010/main" val="29077306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כותרת 3"/>
          <p:cNvSpPr>
            <a:spLocks noGrp="1"/>
          </p:cNvSpPr>
          <p:nvPr>
            <p:ph type="title"/>
          </p:nvPr>
        </p:nvSpPr>
        <p:spPr/>
        <p:txBody>
          <a:bodyPr>
            <a:noAutofit/>
          </a:bodyPr>
          <a:lstStyle/>
          <a:p>
            <a:pPr algn="ctr"/>
            <a:r>
              <a:rPr lang="he-IL" sz="2800" dirty="0" smtClean="0"/>
              <a:t>פריסת שירותי קופות החולים באשדוד בעקבות הרפורמה</a:t>
            </a:r>
            <a:endParaRPr lang="he-IL" sz="2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134156"/>
            <a:ext cx="12192000" cy="56803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25545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כותרת 3"/>
          <p:cNvSpPr>
            <a:spLocks noGrp="1"/>
          </p:cNvSpPr>
          <p:nvPr>
            <p:ph type="title"/>
          </p:nvPr>
        </p:nvSpPr>
        <p:spPr>
          <a:xfrm>
            <a:off x="0" y="0"/>
            <a:ext cx="5136165" cy="778098"/>
          </a:xfrm>
        </p:spPr>
        <p:txBody>
          <a:bodyPr>
            <a:noAutofit/>
          </a:bodyPr>
          <a:lstStyle/>
          <a:p>
            <a:pPr algn="ctr"/>
            <a:r>
              <a:rPr lang="he-IL" sz="2800" dirty="0" smtClean="0"/>
              <a:t>בקשת העיריה לפנוי המרפאה</a:t>
            </a:r>
            <a:endParaRPr lang="he-IL"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47702" y="41563"/>
            <a:ext cx="6446236" cy="6816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1564"/>
            <a:ext cx="5905498" cy="68164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אליפסה 2"/>
          <p:cNvSpPr/>
          <p:nvPr/>
        </p:nvSpPr>
        <p:spPr>
          <a:xfrm>
            <a:off x="6601522" y="5887844"/>
            <a:ext cx="5363737" cy="55756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18173831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כותרת 3"/>
          <p:cNvSpPr>
            <a:spLocks noGrp="1"/>
          </p:cNvSpPr>
          <p:nvPr>
            <p:ph type="title"/>
          </p:nvPr>
        </p:nvSpPr>
        <p:spPr>
          <a:xfrm>
            <a:off x="0" y="0"/>
            <a:ext cx="5136165" cy="778098"/>
          </a:xfrm>
          <a:solidFill>
            <a:schemeClr val="bg2"/>
          </a:solidFill>
        </p:spPr>
        <p:txBody>
          <a:bodyPr>
            <a:noAutofit/>
          </a:bodyPr>
          <a:lstStyle/>
          <a:p>
            <a:pPr algn="ctr"/>
            <a:r>
              <a:rPr lang="he-IL" sz="2800" dirty="0" smtClean="0"/>
              <a:t>בקשת העיריה לפנוי המרפאה</a:t>
            </a:r>
            <a:endParaRPr lang="he-IL" sz="2800" dirty="0"/>
          </a:p>
        </p:txBody>
      </p:sp>
      <p:sp>
        <p:nvSpPr>
          <p:cNvPr id="3" name="אליפסה 2"/>
          <p:cNvSpPr/>
          <p:nvPr/>
        </p:nvSpPr>
        <p:spPr>
          <a:xfrm>
            <a:off x="6679096" y="4138557"/>
            <a:ext cx="5363737" cy="55756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74220" y="0"/>
            <a:ext cx="611778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23336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כותרת 1"/>
          <p:cNvSpPr>
            <a:spLocks noGrp="1"/>
          </p:cNvSpPr>
          <p:nvPr>
            <p:ph type="title"/>
          </p:nvPr>
        </p:nvSpPr>
        <p:spPr>
          <a:xfrm>
            <a:off x="1099452" y="246743"/>
            <a:ext cx="10515600" cy="711200"/>
          </a:xfrm>
        </p:spPr>
        <p:txBody>
          <a:bodyPr>
            <a:normAutofit/>
          </a:bodyPr>
          <a:lstStyle/>
          <a:p>
            <a:pPr algn="ctr"/>
            <a:r>
              <a:rPr lang="he-IL" b="1" dirty="0" smtClean="0"/>
              <a:t>שלבי מעבר: מרפאת אשדוד ילדים ונוער לפארק המדע</a:t>
            </a:r>
            <a:endParaRPr lang="he-IL" b="1" dirty="0"/>
          </a:p>
        </p:txBody>
      </p:sp>
      <p:sp>
        <p:nvSpPr>
          <p:cNvPr id="3" name="מציין מיקום תוכן 2"/>
          <p:cNvSpPr>
            <a:spLocks noGrp="1"/>
          </p:cNvSpPr>
          <p:nvPr>
            <p:ph idx="1"/>
          </p:nvPr>
        </p:nvSpPr>
        <p:spPr>
          <a:xfrm>
            <a:off x="975363" y="1143000"/>
            <a:ext cx="10639692" cy="4785360"/>
          </a:xfrm>
        </p:spPr>
        <p:txBody>
          <a:bodyPr>
            <a:noAutofit/>
          </a:bodyPr>
          <a:lstStyle/>
          <a:p>
            <a:r>
              <a:rPr lang="he-IL" sz="2800" dirty="0" smtClean="0">
                <a:solidFill>
                  <a:schemeClr val="tx1"/>
                </a:solidFill>
                <a:latin typeface="Arial" panose="020B0604020202020204" pitchFamily="34" charset="0"/>
                <a:cs typeface="Arial" panose="020B0604020202020204" pitchFamily="34" charset="0"/>
              </a:rPr>
              <a:t>מעבר פיזי לקראת אוקטובר 2017. </a:t>
            </a:r>
          </a:p>
          <a:p>
            <a:r>
              <a:rPr lang="he-IL" sz="2800" dirty="0" smtClean="0">
                <a:solidFill>
                  <a:schemeClr val="tx1"/>
                </a:solidFill>
                <a:latin typeface="Arial" panose="020B0604020202020204" pitchFamily="34" charset="0"/>
                <a:cs typeface="Arial" panose="020B0604020202020204" pitchFamily="34" charset="0"/>
              </a:rPr>
              <a:t>תופסק קבלת אינטייקים חדשים החל מינואר 2017.</a:t>
            </a:r>
          </a:p>
          <a:p>
            <a:r>
              <a:rPr lang="he-IL" sz="2800" dirty="0" smtClean="0">
                <a:solidFill>
                  <a:schemeClr val="tx1"/>
                </a:solidFill>
                <a:latin typeface="Arial" panose="020B0604020202020204" pitchFamily="34" charset="0"/>
                <a:cs typeface="Arial" panose="020B0604020202020204" pitchFamily="34" charset="0"/>
              </a:rPr>
              <a:t>יועבר דף מידע למשפחות.</a:t>
            </a:r>
          </a:p>
          <a:p>
            <a:r>
              <a:rPr lang="he-IL" sz="2800" dirty="0" smtClean="0">
                <a:solidFill>
                  <a:schemeClr val="tx1"/>
                </a:solidFill>
                <a:latin typeface="Arial" panose="020B0604020202020204" pitchFamily="34" charset="0"/>
                <a:cs typeface="Arial" panose="020B0604020202020204" pitchFamily="34" charset="0"/>
              </a:rPr>
              <a:t>יועבר דף מידע לגורמי טיפול בקהילה.</a:t>
            </a:r>
          </a:p>
          <a:p>
            <a:r>
              <a:rPr lang="he-IL" sz="2800" dirty="0" smtClean="0">
                <a:solidFill>
                  <a:schemeClr val="tx1"/>
                </a:solidFill>
                <a:latin typeface="Arial" panose="020B0604020202020204" pitchFamily="34" charset="0"/>
                <a:cs typeface="Arial" panose="020B0604020202020204" pitchFamily="34" charset="0"/>
              </a:rPr>
              <a:t>במהלך 2017 צמצום הדרגתי של פעילות המרפאה.</a:t>
            </a:r>
          </a:p>
          <a:p>
            <a:r>
              <a:rPr lang="he-IL" sz="2800" dirty="0" smtClean="0">
                <a:solidFill>
                  <a:schemeClr val="tx1"/>
                </a:solidFill>
                <a:latin typeface="Arial" panose="020B0604020202020204" pitchFamily="34" charset="0"/>
                <a:cs typeface="Arial" panose="020B0604020202020204" pitchFamily="34" charset="0"/>
              </a:rPr>
              <a:t>העברת הילדים לגורמי טיפול בקהילה : מרפאות קופ"ח, מרפאות נס ציונה ופארק המדע.</a:t>
            </a:r>
          </a:p>
          <a:p>
            <a:r>
              <a:rPr lang="he-IL" sz="2800" dirty="0" smtClean="0">
                <a:solidFill>
                  <a:schemeClr val="tx1"/>
                </a:solidFill>
                <a:latin typeface="Arial" panose="020B0604020202020204" pitchFamily="34" charset="0"/>
                <a:cs typeface="Arial" panose="020B0604020202020204" pitchFamily="34" charset="0"/>
              </a:rPr>
              <a:t>במהלך 2017 ימשיכו מעקבים ובדיקות פסיכיאטריות.</a:t>
            </a:r>
          </a:p>
          <a:p>
            <a:r>
              <a:rPr lang="he-IL" sz="2800" dirty="0" smtClean="0">
                <a:solidFill>
                  <a:schemeClr val="tx1"/>
                </a:solidFill>
                <a:latin typeface="Arial" panose="020B0604020202020204" pitchFamily="34" charset="0"/>
                <a:cs typeface="Arial" panose="020B0604020202020204" pitchFamily="34" charset="0"/>
              </a:rPr>
              <a:t>עד מאי 2017</a:t>
            </a:r>
            <a:r>
              <a:rPr lang="he-IL" sz="2800" dirty="0">
                <a:solidFill>
                  <a:schemeClr val="tx1"/>
                </a:solidFill>
                <a:latin typeface="Arial" panose="020B0604020202020204" pitchFamily="34" charset="0"/>
                <a:cs typeface="Arial" panose="020B0604020202020204" pitchFamily="34" charset="0"/>
              </a:rPr>
              <a:t> </a:t>
            </a:r>
            <a:r>
              <a:rPr lang="he-IL" sz="2800" dirty="0" smtClean="0">
                <a:solidFill>
                  <a:schemeClr val="tx1"/>
                </a:solidFill>
                <a:latin typeface="Arial" panose="020B0604020202020204" pitchFamily="34" charset="0"/>
                <a:cs typeface="Arial" panose="020B0604020202020204" pitchFamily="34" charset="0"/>
              </a:rPr>
              <a:t>ימשיכו להתקבל טיפולים קצרי מועד.</a:t>
            </a:r>
            <a:endParaRPr lang="he-IL" sz="2800" dirty="0">
              <a:solidFill>
                <a:schemeClr val="tx1"/>
              </a:solidFill>
              <a:latin typeface="Arial" panose="020B0604020202020204" pitchFamily="34" charset="0"/>
              <a:cs typeface="Arial" panose="020B0604020202020204" pitchFamily="34" charset="0"/>
            </a:endParaRPr>
          </a:p>
          <a:p>
            <a:endParaRPr lang="he-IL" sz="3600" dirty="0">
              <a:solidFill>
                <a:schemeClr val="tx1"/>
              </a:solidFill>
            </a:endParaRPr>
          </a:p>
        </p:txBody>
      </p:sp>
    </p:spTree>
    <p:extLst>
      <p:ext uri="{BB962C8B-B14F-4D97-AF65-F5344CB8AC3E}">
        <p14:creationId xmlns:p14="http://schemas.microsoft.com/office/powerpoint/2010/main" val="130892291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Ref idx="1001">
        <a:schemeClr val="bg1"/>
      </p:bgRef>
    </p:bg>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gn="ctr"/>
            <a:r>
              <a:rPr lang="he-IL" dirty="0" smtClean="0"/>
              <a:t>איגרת למטופלי אשדוד</a:t>
            </a:r>
            <a:endParaRPr lang="he-IL" dirty="0"/>
          </a:p>
        </p:txBody>
      </p:sp>
      <p:sp>
        <p:nvSpPr>
          <p:cNvPr id="3" name="מציין מיקום תוכן 2"/>
          <p:cNvSpPr>
            <a:spLocks noGrp="1"/>
          </p:cNvSpPr>
          <p:nvPr>
            <p:ph idx="1"/>
          </p:nvPr>
        </p:nvSpPr>
        <p:spPr>
          <a:xfrm>
            <a:off x="3528109" y="1074927"/>
            <a:ext cx="4800599" cy="5548750"/>
          </a:xfrm>
          <a:ln>
            <a:noFill/>
          </a:ln>
          <a:effectLst>
            <a:outerShdw blurRad="292100" dist="139700" dir="2700000" algn="tl" rotWithShape="0">
              <a:srgbClr val="333333">
                <a:alpha val="65000"/>
              </a:srgbClr>
            </a:outerShdw>
          </a:effectLst>
        </p:spPr>
        <p:style>
          <a:lnRef idx="1">
            <a:schemeClr val="accent3"/>
          </a:lnRef>
          <a:fillRef idx="2">
            <a:schemeClr val="accent3"/>
          </a:fillRef>
          <a:effectRef idx="1">
            <a:schemeClr val="accent3"/>
          </a:effectRef>
          <a:fontRef idx="minor">
            <a:schemeClr val="dk1"/>
          </a:fontRef>
        </p:style>
        <p:txBody>
          <a:bodyPr>
            <a:noAutofit/>
          </a:bodyPr>
          <a:lstStyle/>
          <a:p>
            <a:pPr marL="0" indent="0" algn="ctr">
              <a:buNone/>
            </a:pPr>
            <a:r>
              <a:rPr lang="he-IL" sz="1100" b="1" dirty="0"/>
              <a:t>הנדון: </a:t>
            </a:r>
            <a:r>
              <a:rPr lang="he-IL" sz="1100" b="1" u="sng" dirty="0"/>
              <a:t>פעילות מרפאת ילדים / הגיל הרך באשדוד</a:t>
            </a:r>
          </a:p>
          <a:p>
            <a:pPr marL="0" indent="0" algn="ctr">
              <a:buNone/>
            </a:pPr>
            <a:endParaRPr lang="he-IL" sz="1100" b="1" dirty="0"/>
          </a:p>
          <a:p>
            <a:pPr marL="0" indent="0">
              <a:buNone/>
            </a:pPr>
            <a:r>
              <a:rPr lang="he-IL" sz="1100" dirty="0"/>
              <a:t>המרפאה לילדים ונוער פועלת באשדוד החל מסוף שנות התשעים. המרפאה לגיל הרך המטפלת בילדים עד גיל 6 ומשפחותיהם, החלה את פעילותה באשדוד בסוף שנת 2003. שתי המרפאות מסונפות למרכז הרפואי לבריאות הנפש נס ציונה – באר יעקב, שתיהן נותנות במשך השנים מענה נרחב לילדים ובני נוער. המערך הטיפולי כולל הערכות ומעקבים פסיכיאטריים, טיפולים נפשיים פרטניים, דיאדיים, משפחתיים, קבוצתיים ארוכים וקצרי מועד. כחלק מהטיפול התקיים  לעיתים קרובות </a:t>
            </a:r>
            <a:r>
              <a:rPr lang="he-IL" sz="1100" dirty="0" smtClean="0"/>
              <a:t> שיתוף </a:t>
            </a:r>
            <a:r>
              <a:rPr lang="he-IL" sz="1100" dirty="0"/>
              <a:t>פעולה גם עם מסגרות החינוך וגורמים מטפלים אחרים, בעת מלחמה ובימי שלום</a:t>
            </a:r>
            <a:r>
              <a:rPr lang="he-IL" sz="1100" dirty="0" smtClean="0"/>
              <a:t>.</a:t>
            </a:r>
          </a:p>
          <a:p>
            <a:pPr marL="0" indent="0">
              <a:buNone/>
            </a:pPr>
            <a:endParaRPr lang="he-IL" sz="1100" dirty="0"/>
          </a:p>
          <a:p>
            <a:pPr marL="0" indent="0" algn="ctr">
              <a:buNone/>
            </a:pPr>
            <a:r>
              <a:rPr lang="he-IL" sz="1100" dirty="0" smtClean="0"/>
              <a:t>ביולי </a:t>
            </a:r>
            <a:r>
              <a:rPr lang="he-IL" sz="1100" dirty="0"/>
              <a:t>2015 נכנסה לתוקפה הרפורמה בבריאות הנפש. כחלק מתהליך זה, אמורות גם המרפאה לגיל הרך וגם מרפאת ילדים ונוער באשדוד לעבור למעונן החדש בפארק המדע. במרפאה החדשה נמשיך וניתן את מכלול השירותים הניתנים היום לכל </a:t>
            </a:r>
            <a:r>
              <a:rPr lang="he-IL" sz="1100" dirty="0" smtClean="0"/>
              <a:t>מטופלנו</a:t>
            </a:r>
            <a:r>
              <a:rPr lang="he-IL" sz="1100" dirty="0"/>
              <a:t>. </a:t>
            </a:r>
          </a:p>
          <a:p>
            <a:pPr marL="0" indent="0">
              <a:buNone/>
            </a:pPr>
            <a:r>
              <a:rPr lang="he-IL" sz="1100" dirty="0"/>
              <a:t>תהליך המעבר הינו מודרג ויחל במהלך פברואר 2017. </a:t>
            </a:r>
          </a:p>
          <a:p>
            <a:pPr marL="0" indent="0">
              <a:buNone/>
            </a:pPr>
            <a:r>
              <a:rPr lang="he-IL" sz="1100" dirty="0"/>
              <a:t>מטופלים המטופלים במרפאות או נמצאים במעקב רפואי, יוכלו כמובן להמשיך ולקבל טיפול במרפאות ובהמשך לעבור עמנו לפארק המדע, לנס ציונה או למרפאת לוד.</a:t>
            </a:r>
          </a:p>
          <a:p>
            <a:pPr marL="0" indent="0">
              <a:buNone/>
            </a:pPr>
            <a:r>
              <a:rPr lang="he-IL" sz="1100" dirty="0"/>
              <a:t>אנו נסייע כמובן לכל המטופלים במעבר אל מרפאתנו החדשה או במידה וירצו בכך, למסגרת חלופית. </a:t>
            </a:r>
          </a:p>
          <a:p>
            <a:pPr marL="0" indent="0">
              <a:buNone/>
            </a:pPr>
            <a:r>
              <a:rPr lang="he-IL" sz="1100" dirty="0"/>
              <a:t>כאמור, אנו נעשה כל שביכולתנו על מנת לאפשר למעבר להיות נח ונכון ככל האפשר עבורכם.</a:t>
            </a:r>
          </a:p>
          <a:p>
            <a:pPr marL="0" indent="0">
              <a:buNone/>
            </a:pPr>
            <a:endParaRPr lang="he-IL" sz="1100" dirty="0"/>
          </a:p>
          <a:p>
            <a:pPr marL="0" indent="0">
              <a:buNone/>
            </a:pPr>
            <a:r>
              <a:rPr lang="he-IL" sz="1100" dirty="0"/>
              <a:t>                                  נשמח לענות לכל שאלה,</a:t>
            </a:r>
          </a:p>
          <a:p>
            <a:pPr marL="0" indent="0">
              <a:buNone/>
            </a:pPr>
            <a:endParaRPr lang="he-IL" sz="1100" dirty="0"/>
          </a:p>
          <a:p>
            <a:pPr marL="0" indent="0">
              <a:buNone/>
            </a:pPr>
            <a:r>
              <a:rPr lang="he-IL" sz="1100" dirty="0"/>
              <a:t>פרופ' חיליק לבקוביץ                                              ד"ר עירית </a:t>
            </a:r>
            <a:r>
              <a:rPr lang="he-IL" sz="1100" dirty="0" err="1"/>
              <a:t>אורין</a:t>
            </a:r>
            <a:endParaRPr lang="he-IL" sz="1100" dirty="0"/>
          </a:p>
          <a:p>
            <a:pPr marL="0" indent="0">
              <a:buNone/>
            </a:pPr>
            <a:r>
              <a:rPr lang="he-IL" sz="1100" dirty="0"/>
              <a:t>מנהל המרכז המאוחד </a:t>
            </a:r>
            <a:r>
              <a:rPr lang="he-IL" sz="1100" dirty="0" err="1"/>
              <a:t>לברה"נ</a:t>
            </a:r>
            <a:r>
              <a:rPr lang="he-IL" sz="1100" dirty="0"/>
              <a:t>                                 מנהלת היחידה לגיל הרך</a:t>
            </a:r>
          </a:p>
          <a:p>
            <a:pPr marL="0" indent="0">
              <a:buNone/>
            </a:pPr>
            <a:r>
              <a:rPr lang="he-IL" sz="1100" dirty="0"/>
              <a:t>נס ציונה – באר יעקב                                             ומרפאת ילדים ונוער - אשדוד</a:t>
            </a:r>
          </a:p>
          <a:p>
            <a:pPr marL="0" indent="0">
              <a:buNone/>
            </a:pPr>
            <a:endParaRPr lang="he-IL" sz="1100" dirty="0"/>
          </a:p>
          <a:p>
            <a:pPr marL="0" indent="0">
              <a:buNone/>
            </a:pPr>
            <a:r>
              <a:rPr lang="he-IL" sz="1100" dirty="0"/>
              <a:t>מרפאת הגיל הרך 08-8559826</a:t>
            </a:r>
          </a:p>
          <a:p>
            <a:pPr marL="0" indent="0">
              <a:buNone/>
            </a:pPr>
            <a:r>
              <a:rPr lang="he-IL" sz="1100" dirty="0"/>
              <a:t>מרפאת ילדים ונוער 08-8664854.</a:t>
            </a:r>
          </a:p>
          <a:p>
            <a:pPr marL="0" indent="0">
              <a:buNone/>
            </a:pPr>
            <a:endParaRPr lang="he-IL" sz="1100" dirty="0"/>
          </a:p>
        </p:txBody>
      </p:sp>
    </p:spTree>
    <p:extLst>
      <p:ext uri="{BB962C8B-B14F-4D97-AF65-F5344CB8AC3E}">
        <p14:creationId xmlns:p14="http://schemas.microsoft.com/office/powerpoint/2010/main" val="12335243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כותרת 2"/>
          <p:cNvSpPr>
            <a:spLocks noGrp="1"/>
          </p:cNvSpPr>
          <p:nvPr>
            <p:ph type="ctrTitle"/>
          </p:nvPr>
        </p:nvSpPr>
        <p:spPr>
          <a:xfrm>
            <a:off x="5606321" y="1971115"/>
            <a:ext cx="5921115" cy="3725147"/>
          </a:xfrm>
        </p:spPr>
        <p:txBody>
          <a:bodyPr>
            <a:prstTxWarp prst="textCanUp">
              <a:avLst/>
            </a:prstTxWarp>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he-IL"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anose="020B0A04020102020204" pitchFamily="34" charset="0"/>
                <a:cs typeface="+mj-cs"/>
              </a:rPr>
              <a:t> </a:t>
            </a:r>
            <a:r>
              <a:rPr lang="he-IL"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anose="020B0A04020102020204" pitchFamily="34" charset="0"/>
                <a:cs typeface="+mj-cs"/>
              </a:rPr>
              <a:t>תודה</a:t>
            </a:r>
            <a:br>
              <a:rPr lang="he-IL"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anose="020B0A04020102020204" pitchFamily="34" charset="0"/>
                <a:cs typeface="+mj-cs"/>
              </a:rPr>
            </a:br>
            <a:r>
              <a:rPr lang="he-IL"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anose="020B0A04020102020204" pitchFamily="34" charset="0"/>
                <a:cs typeface="+mj-cs"/>
              </a:rPr>
              <a:t>על </a:t>
            </a:r>
            <a:br>
              <a:rPr lang="he-IL"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anose="020B0A04020102020204" pitchFamily="34" charset="0"/>
                <a:cs typeface="+mj-cs"/>
              </a:rPr>
            </a:br>
            <a:r>
              <a:rPr lang="he-IL" sz="4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anose="020B0A04020102020204" pitchFamily="34" charset="0"/>
                <a:cs typeface="+mj-cs"/>
              </a:rPr>
              <a:t>          ההקשבה  !</a:t>
            </a:r>
            <a:endParaRPr lang="he-IL" sz="4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anose="020B0A04020102020204" pitchFamily="34" charset="0"/>
              <a:cs typeface="+mj-cs"/>
            </a:endParaRPr>
          </a:p>
        </p:txBody>
      </p:sp>
      <p:sp>
        <p:nvSpPr>
          <p:cNvPr id="2" name="מציין מיקום של מספר שקופית 1"/>
          <p:cNvSpPr>
            <a:spLocks noGrp="1"/>
          </p:cNvSpPr>
          <p:nvPr>
            <p:ph type="sldNum" sz="quarter" idx="12"/>
          </p:nvPr>
        </p:nvSpPr>
        <p:spPr/>
        <p:txBody>
          <a:bodyPr/>
          <a:lstStyle/>
          <a:p>
            <a:fld id="{2A7A4AD7-C7E0-42F7-A3F0-F5FC0A686610}" type="slidenum">
              <a:rPr lang="he-IL" smtClean="0">
                <a:solidFill>
                  <a:prstClr val="white"/>
                </a:solidFill>
              </a:rPr>
              <a:pPr/>
              <a:t>10</a:t>
            </a:fld>
            <a:endParaRPr lang="he-IL" dirty="0">
              <a:solidFill>
                <a:prstClr val="white"/>
              </a:solidFill>
            </a:endParaRPr>
          </a:p>
        </p:txBody>
      </p:sp>
      <p:sp>
        <p:nvSpPr>
          <p:cNvPr id="5" name="TextBox 4"/>
          <p:cNvSpPr txBox="1"/>
          <p:nvPr/>
        </p:nvSpPr>
        <p:spPr>
          <a:xfrm>
            <a:off x="-1" y="-27384"/>
            <a:ext cx="12192001" cy="1846659"/>
          </a:xfrm>
          <a:prstGeom prst="rect">
            <a:avLst/>
          </a:prstGeom>
          <a:noFill/>
        </p:spPr>
        <p:txBody>
          <a:bodyPr wrap="square" rtlCol="1">
            <a:spAutoFit/>
          </a:bodyPr>
          <a:lstStyle/>
          <a:p>
            <a:pPr algn="ctr"/>
            <a:r>
              <a:rPr lang="he-IL" sz="2400" b="1" dirty="0" smtClean="0">
                <a:solidFill>
                  <a:srgbClr val="3565AE"/>
                </a:solidFill>
                <a:latin typeface="Century Schoolbook" panose="02040604050505020304" pitchFamily="18" charset="0"/>
                <a:cs typeface="David" pitchFamily="2" charset="-79"/>
              </a:rPr>
              <a:t>מדינת ישראל</a:t>
            </a:r>
          </a:p>
          <a:p>
            <a:pPr algn="ctr"/>
            <a:r>
              <a:rPr lang="he-IL" sz="2400" b="1" dirty="0" smtClean="0">
                <a:solidFill>
                  <a:srgbClr val="3565AE"/>
                </a:solidFill>
                <a:latin typeface="Century Schoolbook" panose="02040604050505020304" pitchFamily="18" charset="0"/>
                <a:cs typeface="David" pitchFamily="2" charset="-79"/>
              </a:rPr>
              <a:t>משרד הבריאות</a:t>
            </a:r>
          </a:p>
          <a:p>
            <a:pPr algn="ctr"/>
            <a:r>
              <a:rPr lang="he-IL" sz="2400" b="1" dirty="0" smtClean="0">
                <a:solidFill>
                  <a:srgbClr val="3565AE"/>
                </a:solidFill>
                <a:latin typeface="Century Schoolbook" panose="02040604050505020304" pitchFamily="18" charset="0"/>
                <a:cs typeface="David" pitchFamily="2" charset="-79"/>
              </a:rPr>
              <a:t>המרכז הרפואי לבריאות הנפש והמערך הקהילתי</a:t>
            </a:r>
          </a:p>
          <a:p>
            <a:pPr algn="ctr"/>
            <a:r>
              <a:rPr lang="he-IL" sz="2400" b="1" dirty="0" smtClean="0">
                <a:solidFill>
                  <a:srgbClr val="3565AE"/>
                </a:solidFill>
                <a:latin typeface="Century Schoolbook" panose="02040604050505020304" pitchFamily="18" charset="0"/>
                <a:cs typeface="David" pitchFamily="2" charset="-79"/>
              </a:rPr>
              <a:t>באר-יעקב, נס-ציונה, </a:t>
            </a:r>
            <a:r>
              <a:rPr lang="he-IL" sz="2400" b="1" dirty="0" err="1" smtClean="0">
                <a:solidFill>
                  <a:srgbClr val="3565AE"/>
                </a:solidFill>
                <a:latin typeface="Century Schoolbook" panose="02040604050505020304" pitchFamily="18" charset="0"/>
                <a:cs typeface="David" pitchFamily="2" charset="-79"/>
              </a:rPr>
              <a:t>מב"ן</a:t>
            </a:r>
            <a:r>
              <a:rPr lang="he-IL" sz="2400" b="1" dirty="0" smtClean="0">
                <a:solidFill>
                  <a:srgbClr val="3565AE"/>
                </a:solidFill>
                <a:latin typeface="Century Schoolbook" panose="02040604050505020304" pitchFamily="18" charset="0"/>
                <a:cs typeface="David" pitchFamily="2" charset="-79"/>
              </a:rPr>
              <a:t>-שב"ס</a:t>
            </a:r>
          </a:p>
          <a:p>
            <a:pPr algn="ctr"/>
            <a:r>
              <a:rPr lang="he-IL" dirty="0" smtClean="0">
                <a:solidFill>
                  <a:srgbClr val="3565AE"/>
                </a:solidFill>
                <a:latin typeface="Century Schoolbook" panose="02040604050505020304" pitchFamily="18" charset="0"/>
                <a:cs typeface="David" pitchFamily="2" charset="-79"/>
              </a:rPr>
              <a:t>מסונף לביה"ס לרפואה ע"ש סאקלר אוניברסיטת תל-אביב</a:t>
            </a:r>
            <a:endParaRPr lang="he-IL" sz="700" dirty="0">
              <a:solidFill>
                <a:srgbClr val="3565AE"/>
              </a:solidFill>
              <a:cs typeface="David" pitchFamily="2" charset="-79"/>
            </a:endParaRPr>
          </a:p>
        </p:txBody>
      </p:sp>
      <p:sp>
        <p:nvSpPr>
          <p:cNvPr id="8" name="כותרת משנה 3"/>
          <p:cNvSpPr txBox="1">
            <a:spLocks/>
          </p:cNvSpPr>
          <p:nvPr/>
        </p:nvSpPr>
        <p:spPr>
          <a:xfrm>
            <a:off x="0" y="5949280"/>
            <a:ext cx="12192000" cy="721660"/>
          </a:xfrm>
          <a:prstGeom prst="rect">
            <a:avLst/>
          </a:prstGeom>
        </p:spPr>
        <p:txBody>
          <a:bodyPr vert="horz" lIns="91440" tIns="45720" rIns="91440" bIns="45720" rtlCol="1">
            <a:noAutofit/>
          </a:bodyPr>
          <a:lstStyle>
            <a:lvl1pPr marL="0" indent="0" algn="ctr" defTabSz="914400" rtl="1" eaLnBrk="1" latinLnBrk="0" hangingPunct="1">
              <a:spcBef>
                <a:spcPct val="20000"/>
              </a:spcBef>
              <a:buFont typeface="Arial" panose="020B0604020202020204" pitchFamily="34" charset="0"/>
              <a:buNone/>
              <a:defRPr sz="2400" kern="1200">
                <a:solidFill>
                  <a:schemeClr val="tx1">
                    <a:lumMod val="65000"/>
                    <a:lumOff val="35000"/>
                  </a:schemeClr>
                </a:solidFill>
                <a:latin typeface="+mn-lt"/>
                <a:ea typeface="+mn-ea"/>
                <a:cs typeface="+mn-cs"/>
              </a:defRPr>
            </a:lvl1pPr>
            <a:lvl2pPr marL="457200" indent="0" algn="ctr" defTabSz="914400" rtl="1"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1"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1"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he-IL" sz="4000" b="1" dirty="0" smtClean="0">
                <a:solidFill>
                  <a:prstClr val="white"/>
                </a:solidFill>
              </a:rPr>
              <a:t>פברואר 2017</a:t>
            </a:r>
            <a:endParaRPr lang="he-IL" sz="4000" b="1" dirty="0">
              <a:solidFill>
                <a:prstClr val="white"/>
              </a:solidFill>
            </a:endParaRPr>
          </a:p>
        </p:txBody>
      </p:sp>
      <p:pic>
        <p:nvPicPr>
          <p:cNvPr id="6" name="תמונה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682" y="2050093"/>
            <a:ext cx="4875281" cy="33751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9396471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par>
    </p:tnLst>
  </p:timing>
</p:sld>
</file>

<file path=ppt/theme/theme1.xml><?xml version="1.0" encoding="utf-8"?>
<a:theme xmlns:a="http://schemas.openxmlformats.org/drawingml/2006/main" name="2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רכת נושא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7BE8BAC-253B-4DBA-9423-CB04E1F09AF5}"/>
</file>

<file path=customXml/itemProps2.xml><?xml version="1.0" encoding="utf-8"?>
<ds:datastoreItem xmlns:ds="http://schemas.openxmlformats.org/officeDocument/2006/customXml" ds:itemID="{4DC8EB60-04AA-4730-8BEE-49A1F2FD49D6}"/>
</file>

<file path=customXml/itemProps3.xml><?xml version="1.0" encoding="utf-8"?>
<ds:datastoreItem xmlns:ds="http://schemas.openxmlformats.org/officeDocument/2006/customXml" ds:itemID="{2979B77E-4886-45EC-8AD2-40F71EE8FD63}"/>
</file>

<file path=docProps/app.xml><?xml version="1.0" encoding="utf-8"?>
<Properties xmlns="http://schemas.openxmlformats.org/officeDocument/2006/extended-properties" xmlns:vt="http://schemas.openxmlformats.org/officeDocument/2006/docPropsVTypes">
  <Template/>
  <TotalTime>3346</TotalTime>
  <Words>470</Words>
  <Application>Microsoft Office PowerPoint</Application>
  <PresentationFormat>מסך רחב</PresentationFormat>
  <Paragraphs>89</Paragraphs>
  <Slides>10</Slides>
  <Notes>3</Notes>
  <HiddenSlides>0</HiddenSlides>
  <MMClips>0</MMClips>
  <ScaleCrop>false</ScaleCrop>
  <HeadingPairs>
    <vt:vector size="6" baseType="variant">
      <vt:variant>
        <vt:lpstr>גופנים בשימוש</vt:lpstr>
      </vt:variant>
      <vt:variant>
        <vt:i4>8</vt:i4>
      </vt:variant>
      <vt:variant>
        <vt:lpstr>ערכת נושא</vt:lpstr>
      </vt:variant>
      <vt:variant>
        <vt:i4>2</vt:i4>
      </vt:variant>
      <vt:variant>
        <vt:lpstr>כותרות שקופיות</vt:lpstr>
      </vt:variant>
      <vt:variant>
        <vt:i4>10</vt:i4>
      </vt:variant>
    </vt:vector>
  </HeadingPairs>
  <TitlesOfParts>
    <vt:vector size="20" baseType="lpstr">
      <vt:lpstr>Arial</vt:lpstr>
      <vt:lpstr>Arial Black</vt:lpstr>
      <vt:lpstr>Calibri</vt:lpstr>
      <vt:lpstr>Century Schoolbook</vt:lpstr>
      <vt:lpstr>Courier New</vt:lpstr>
      <vt:lpstr>David</vt:lpstr>
      <vt:lpstr>Times New Roman</vt:lpstr>
      <vt:lpstr>Wingdings</vt:lpstr>
      <vt:lpstr>2_ערכת נושא Office</vt:lpstr>
      <vt:lpstr>1_ערכת נושא Office</vt:lpstr>
      <vt:lpstr>מצגת של PowerPoint</vt:lpstr>
      <vt:lpstr> מרפאת ילדים ונוער והגיל הרך אשדוד  מנהלת: דר' עירית אוריין</vt:lpstr>
      <vt:lpstr>פילוח מטופלים מרפאת ילדים אשדוד 1.5.16 עד היום </vt:lpstr>
      <vt:lpstr>פתיחת מרפאות ראשוניות ע"י הקופות:</vt:lpstr>
      <vt:lpstr>פריסת שירותי קופות החולים באשדוד בעקבות הרפורמה</vt:lpstr>
      <vt:lpstr>בקשת העיריה לפנוי המרפאה</vt:lpstr>
      <vt:lpstr>בקשת העיריה לפנוי המרפאה</vt:lpstr>
      <vt:lpstr>שלבי מעבר: מרפאת אשדוד ילדים ונוער לפארק המדע</vt:lpstr>
      <vt:lpstr>איגרת למטופלי אשדוד</vt:lpstr>
      <vt:lpstr> תודה על            ההקשבה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פילוח מטופלים לפי גורם מממן</dc:title>
  <dc:creator>יפעת רחימי הברי</dc:creator>
  <cp:lastModifiedBy>מעיין בן עמי</cp:lastModifiedBy>
  <cp:revision>159</cp:revision>
  <dcterms:created xsi:type="dcterms:W3CDTF">2016-11-16T08:07:16Z</dcterms:created>
  <dcterms:modified xsi:type="dcterms:W3CDTF">2017-02-16T06:51:54Z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2013923</vt:r8>
  </property>
</Properties>
</file>