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256" r:id="rId2"/>
    <p:sldId id="644" r:id="rId3"/>
    <p:sldId id="642" r:id="rId4"/>
    <p:sldId id="648" r:id="rId5"/>
    <p:sldId id="640" r:id="rId6"/>
    <p:sldId id="600" r:id="rId7"/>
    <p:sldId id="646" r:id="rId8"/>
    <p:sldId id="649" r:id="rId9"/>
    <p:sldId id="64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9EB9"/>
    <a:srgbClr val="385D8A"/>
    <a:srgbClr val="385DA8"/>
    <a:srgbClr val="376092"/>
    <a:srgbClr val="4F81BD"/>
    <a:srgbClr val="008080"/>
    <a:srgbClr val="C7397D"/>
    <a:srgbClr val="3B437D"/>
    <a:srgbClr val="000000"/>
    <a:srgbClr val="7057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78479" autoAdjust="0"/>
  </p:normalViewPr>
  <p:slideViewPr>
    <p:cSldViewPr>
      <p:cViewPr varScale="1">
        <p:scale>
          <a:sx n="59" d="100"/>
          <a:sy n="59" d="100"/>
        </p:scale>
        <p:origin x="146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1F08CD-6889-4CEB-A880-590AB292413E}" type="datetimeFigureOut">
              <a:rPr lang="en-US" smtClean="0"/>
              <a:pPr/>
              <a:t>3/5/2017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54F830-9760-4FE4-BEA7-034E98B8AB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1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1"/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54F830-9760-4FE4-BEA7-034E98B8AB93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404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136A9BE-CD77-485D-BAFD-F2C99BB8153E}" type="slidenum">
              <a:rPr lang="en-US"/>
              <a:pPr eaLnBrk="1" hangingPunct="1"/>
              <a:t>2</a:t>
            </a:fld>
            <a:endParaRPr lang="en-US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8300" y="4356100"/>
            <a:ext cx="5949950" cy="41179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eaLnBrk="1" hangingPunct="1">
              <a:spcBef>
                <a:spcPct val="60000"/>
              </a:spcBef>
            </a:pPr>
            <a:endParaRPr lang="en-US" altLang="zh-CN" sz="1400" b="0" dirty="0"/>
          </a:p>
        </p:txBody>
      </p:sp>
    </p:spTree>
    <p:extLst>
      <p:ext uri="{BB962C8B-B14F-4D97-AF65-F5344CB8AC3E}">
        <p14:creationId xmlns:p14="http://schemas.microsoft.com/office/powerpoint/2010/main" val="1687582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136A9BE-CD77-485D-BAFD-F2C99BB8153E}" type="slidenum">
              <a:rPr lang="en-US"/>
              <a:pPr eaLnBrk="1" hangingPunct="1"/>
              <a:t>3</a:t>
            </a:fld>
            <a:endParaRPr lang="en-US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8300" y="4356100"/>
            <a:ext cx="5949950" cy="41179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algn="l" rtl="1" eaLnBrk="1" hangingPunct="1">
              <a:spcBef>
                <a:spcPct val="60000"/>
              </a:spcBef>
            </a:pPr>
            <a:endParaRPr lang="en-US" altLang="zh-CN" sz="1400" b="0" dirty="0"/>
          </a:p>
        </p:txBody>
      </p:sp>
    </p:spTree>
    <p:extLst>
      <p:ext uri="{BB962C8B-B14F-4D97-AF65-F5344CB8AC3E}">
        <p14:creationId xmlns:p14="http://schemas.microsoft.com/office/powerpoint/2010/main" val="42387649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136A9BE-CD77-485D-BAFD-F2C99BB8153E}" type="slidenum">
              <a:rPr lang="en-US"/>
              <a:pPr eaLnBrk="1" hangingPunct="1"/>
              <a:t>5</a:t>
            </a:fld>
            <a:endParaRPr lang="en-US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8300" y="4356100"/>
            <a:ext cx="5949950" cy="41179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eaLnBrk="1" hangingPunct="1">
              <a:spcBef>
                <a:spcPct val="60000"/>
              </a:spcBef>
            </a:pPr>
            <a:endParaRPr lang="en-US" altLang="zh-CN" sz="1400" b="0" dirty="0"/>
          </a:p>
        </p:txBody>
      </p:sp>
    </p:spTree>
    <p:extLst>
      <p:ext uri="{BB962C8B-B14F-4D97-AF65-F5344CB8AC3E}">
        <p14:creationId xmlns:p14="http://schemas.microsoft.com/office/powerpoint/2010/main" val="3782615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136A9BE-CD77-485D-BAFD-F2C99BB8153E}" type="slidenum">
              <a:rPr lang="en-US"/>
              <a:pPr eaLnBrk="1" hangingPunct="1"/>
              <a:t>6</a:t>
            </a:fld>
            <a:endParaRPr lang="en-US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8300" y="4356100"/>
            <a:ext cx="5949950" cy="41179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eaLnBrk="1" hangingPunct="1">
              <a:spcBef>
                <a:spcPct val="60000"/>
              </a:spcBef>
            </a:pPr>
            <a:endParaRPr lang="en-US" altLang="zh-CN" sz="1400" b="0" dirty="0"/>
          </a:p>
        </p:txBody>
      </p:sp>
    </p:spTree>
    <p:extLst>
      <p:ext uri="{BB962C8B-B14F-4D97-AF65-F5344CB8AC3E}">
        <p14:creationId xmlns:p14="http://schemas.microsoft.com/office/powerpoint/2010/main" val="15050095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136A9BE-CD77-485D-BAFD-F2C99BB8153E}" type="slidenum">
              <a:rPr lang="en-US"/>
              <a:pPr eaLnBrk="1" hangingPunct="1"/>
              <a:t>7</a:t>
            </a:fld>
            <a:endParaRPr lang="en-US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8300" y="4356100"/>
            <a:ext cx="5949950" cy="41179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eaLnBrk="1" hangingPunct="1">
              <a:spcBef>
                <a:spcPct val="60000"/>
              </a:spcBef>
            </a:pPr>
            <a:endParaRPr lang="en-US" altLang="zh-CN" sz="1400" b="0" dirty="0"/>
          </a:p>
        </p:txBody>
      </p:sp>
    </p:spTree>
    <p:extLst>
      <p:ext uri="{BB962C8B-B14F-4D97-AF65-F5344CB8AC3E}">
        <p14:creationId xmlns:p14="http://schemas.microsoft.com/office/powerpoint/2010/main" val="419818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136A9BE-CD77-485D-BAFD-F2C99BB8153E}" type="slidenum">
              <a:rPr lang="en-US"/>
              <a:pPr eaLnBrk="1" hangingPunct="1"/>
              <a:t>8</a:t>
            </a:fld>
            <a:endParaRPr lang="en-US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8300" y="4356100"/>
            <a:ext cx="5949950" cy="41179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eaLnBrk="1" hangingPunct="1">
              <a:spcBef>
                <a:spcPct val="60000"/>
              </a:spcBef>
            </a:pPr>
            <a:endParaRPr lang="en-US" altLang="zh-CN" sz="1400" b="0" dirty="0"/>
          </a:p>
        </p:txBody>
      </p:sp>
    </p:spTree>
    <p:extLst>
      <p:ext uri="{BB962C8B-B14F-4D97-AF65-F5344CB8AC3E}">
        <p14:creationId xmlns:p14="http://schemas.microsoft.com/office/powerpoint/2010/main" val="41940540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8B332640-94C3-4A0D-97F4-F9E57F912EBF}" type="slidenum">
              <a:rPr lang="en-US">
                <a:solidFill>
                  <a:prstClr val="black"/>
                </a:solidFill>
              </a:rPr>
              <a:pPr eaLnBrk="1" hangingPunct="1"/>
              <a:t>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300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2" name="Rectangle 5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eaLnBrk="1" hangingPunct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6897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9E2CC-BE9B-4D2E-A612-C562DE08DF2F}" type="datetime1">
              <a:rPr lang="en-US" smtClean="0"/>
              <a:t>3/5/2017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Sara Eyal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0E7E-DCCD-4283-A51D-F62312439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FDBD9-5661-4BCA-BE0B-241E96107E17}" type="datetime1">
              <a:rPr lang="en-US" smtClean="0"/>
              <a:t>3/5/2017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Sara Eyal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0E7E-DCCD-4283-A51D-F62312439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492A0-6D9F-4ED1-A16D-DAC903F97699}" type="datetime1">
              <a:rPr lang="en-US" smtClean="0"/>
              <a:t>3/5/2017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Sara Eyal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0E7E-DCCD-4283-A51D-F62312439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61610-73F6-4174-B026-89F0353321FA}" type="datetime1">
              <a:rPr lang="en-US" smtClean="0"/>
              <a:t>3/5/2017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Sara Eyal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0E7E-DCCD-4283-A51D-F62312439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2AB40-9440-48F4-A30A-F9996571B5A5}" type="datetime1">
              <a:rPr lang="en-US" smtClean="0"/>
              <a:t>3/5/2017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Sara Eyal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0E7E-DCCD-4283-A51D-F62312439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6FAF7-0DB4-4030-A273-1DB42816913C}" type="datetime1">
              <a:rPr lang="en-US" smtClean="0"/>
              <a:t>3/5/2017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Sara Eyal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0E7E-DCCD-4283-A51D-F62312439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91EAF-BAA5-43A8-B618-B85B275C91B1}" type="datetime1">
              <a:rPr lang="en-US" smtClean="0"/>
              <a:t>3/5/2017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Sara Eyal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0E7E-DCCD-4283-A51D-F62312439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37002-3D7B-4900-B989-3D72B2CF0981}" type="datetime1">
              <a:rPr lang="en-US" smtClean="0"/>
              <a:t>3/5/2017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Sara Eyal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0E7E-DCCD-4283-A51D-F62312439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ED6FF-E7B4-4A2E-8AC7-9E948A99A687}" type="datetime1">
              <a:rPr lang="en-US" smtClean="0"/>
              <a:t>3/5/2017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Sara Eyal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0E7E-DCCD-4283-A51D-F62312439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E6471-84B2-4A7D-A693-01C5B3D963D5}" type="datetime1">
              <a:rPr lang="en-US" smtClean="0"/>
              <a:t>3/5/2017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Sara Eyal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0E7E-DCCD-4283-A51D-F62312439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6BDD7-FB52-4AC6-9CC8-6AAE1D7FD516}" type="datetime1">
              <a:rPr lang="en-US" smtClean="0"/>
              <a:t>3/5/2017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Sara Eyal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D0E7E-DCCD-4283-A51D-F62312439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02ED25-918E-47C0-8C0A-456573408579}" type="datetime1">
              <a:rPr lang="en-US" smtClean="0"/>
              <a:t>3/5/2017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Sara Eyal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D0E7E-DCCD-4283-A51D-F62312439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8.jpe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openxmlformats.org/officeDocument/2006/relationships/image" Target="../media/image7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6.jpg"/><Relationship Id="rId5" Type="http://schemas.openxmlformats.org/officeDocument/2006/relationships/image" Target="../media/image2.png"/><Relationship Id="rId10" Type="http://schemas.openxmlformats.org/officeDocument/2006/relationships/image" Target="../media/image5.tiff"/><Relationship Id="rId4" Type="http://schemas.microsoft.com/office/2007/relationships/hdphoto" Target="../media/hdphoto1.wdp"/><Relationship Id="rId9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6.jpg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12" Type="http://schemas.openxmlformats.org/officeDocument/2006/relationships/image" Target="../media/image5.tif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jpe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4419600" y="3056948"/>
            <a:ext cx="4381500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rtl="1" fontAlgn="base">
              <a:spcBef>
                <a:spcPts val="1200"/>
              </a:spcBef>
              <a:spcAft>
                <a:spcPct val="0"/>
              </a:spcAft>
            </a:pPr>
            <a:r>
              <a:rPr lang="he-IL" sz="2400" b="1" dirty="0">
                <a:solidFill>
                  <a:srgbClr val="37609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דנה אקשטיין, </a:t>
            </a:r>
            <a:r>
              <a:rPr lang="en-US" sz="2400" b="1" dirty="0">
                <a:solidFill>
                  <a:srgbClr val="37609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PhD</a:t>
            </a:r>
            <a:r>
              <a:rPr lang="he-IL" sz="2400" b="1" dirty="0">
                <a:solidFill>
                  <a:srgbClr val="37609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n-US" sz="2400" b="1" dirty="0">
                <a:solidFill>
                  <a:srgbClr val="37609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MD</a:t>
            </a:r>
          </a:p>
          <a:p>
            <a:pPr algn="ctr" rtl="1" fontAlgn="base">
              <a:spcBef>
                <a:spcPts val="1200"/>
              </a:spcBef>
              <a:spcAft>
                <a:spcPct val="0"/>
              </a:spcAft>
            </a:pPr>
            <a:r>
              <a:rPr lang="he-IL" sz="2000" b="1" dirty="0">
                <a:solidFill>
                  <a:srgbClr val="376092"/>
                </a:solidFill>
                <a:latin typeface="Arial" pitchFamily="34" charset="0"/>
              </a:rPr>
              <a:t>יו"ר הליגה למניעת אפילפסיה</a:t>
            </a:r>
            <a:endParaRPr lang="en-US" sz="2000" b="1" dirty="0">
              <a:solidFill>
                <a:srgbClr val="376092"/>
              </a:solidFill>
              <a:latin typeface="Arial" pitchFamily="34" charset="0"/>
            </a:endParaRPr>
          </a:p>
          <a:p>
            <a:pPr lvl="0" algn="ctr" rtl="1" fontAlgn="base">
              <a:spcBef>
                <a:spcPts val="1200"/>
              </a:spcBef>
              <a:spcAft>
                <a:spcPct val="0"/>
              </a:spcAft>
            </a:pPr>
            <a:r>
              <a:rPr lang="he-IL" sz="2000" b="1" dirty="0">
                <a:solidFill>
                  <a:srgbClr val="37609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מנהלת השירות לאפילפסיה, המחלקה לנוירולוגיה, מרכז רפואי הדסה</a:t>
            </a:r>
          </a:p>
          <a:p>
            <a:pPr lvl="0" algn="ctr" rtl="1" fontAlgn="base">
              <a:spcAft>
                <a:spcPct val="0"/>
              </a:spcAft>
            </a:pPr>
            <a:r>
              <a:rPr kumimoji="0" lang="he-IL" sz="2000" b="1" i="0" u="none" strike="noStrike" cap="none" normalizeH="0" baseline="0" dirty="0">
                <a:ln>
                  <a:noFill/>
                </a:ln>
                <a:solidFill>
                  <a:srgbClr val="376092"/>
                </a:solidFill>
                <a:effectLst/>
                <a:latin typeface="Arial" pitchFamily="34" charset="0"/>
                <a:cs typeface="Arial" pitchFamily="34" charset="0"/>
              </a:rPr>
              <a:t>והאוניברסיטה העברית</a:t>
            </a:r>
            <a:endParaRPr kumimoji="0" lang="en-US" sz="2000" b="1" i="0" u="none" strike="noStrike" cap="none" normalizeH="0" baseline="0" dirty="0">
              <a:ln>
                <a:noFill/>
              </a:ln>
              <a:solidFill>
                <a:srgbClr val="37609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009900" y="5943600"/>
            <a:ext cx="3429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he-IL" b="1" i="0" u="none" strike="noStrike" cap="none" normalizeH="0" baseline="0" dirty="0">
                <a:ln>
                  <a:noFill/>
                </a:ln>
                <a:solidFill>
                  <a:srgbClr val="3A9EB9"/>
                </a:solidFill>
                <a:effectLst/>
                <a:latin typeface="Arial" pitchFamily="34" charset="0"/>
                <a:cs typeface="Arial" pitchFamily="34" charset="0"/>
              </a:rPr>
              <a:t>6 במרץ</a:t>
            </a:r>
            <a:r>
              <a:rPr kumimoji="0" lang="he-IL" b="1" i="0" u="none" strike="noStrike" cap="none" normalizeH="0" dirty="0">
                <a:ln>
                  <a:noFill/>
                </a:ln>
                <a:solidFill>
                  <a:srgbClr val="3A9EB9"/>
                </a:solidFill>
                <a:effectLst/>
                <a:latin typeface="Arial" pitchFamily="34" charset="0"/>
                <a:cs typeface="Arial" pitchFamily="34" charset="0"/>
              </a:rPr>
              <a:t> 2017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he-IL" b="1" baseline="0" dirty="0">
                <a:solidFill>
                  <a:srgbClr val="3A9EB9"/>
                </a:solidFill>
                <a:latin typeface="Arial" pitchFamily="34" charset="0"/>
                <a:cs typeface="Arial" pitchFamily="34" charset="0"/>
              </a:rPr>
              <a:t>ח'</a:t>
            </a:r>
            <a:r>
              <a:rPr lang="he-IL" b="1" dirty="0">
                <a:solidFill>
                  <a:srgbClr val="3A9EB9"/>
                </a:solidFill>
                <a:latin typeface="Arial" pitchFamily="34" charset="0"/>
                <a:cs typeface="Arial" pitchFamily="34" charset="0"/>
              </a:rPr>
              <a:t> באדר תשע"ז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3A9EB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2057400" y="5334000"/>
            <a:ext cx="533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2000" b="1" dirty="0">
                <a:solidFill>
                  <a:srgbClr val="3A9EB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ועדת העבודה, הרווחה והבריאות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he-IL" sz="2000" b="1" dirty="0">
                <a:solidFill>
                  <a:srgbClr val="3A9EB9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משכן הכנסת</a:t>
            </a:r>
          </a:p>
        </p:txBody>
      </p:sp>
      <p:sp>
        <p:nvSpPr>
          <p:cNvPr id="14" name="מלבן 20"/>
          <p:cNvSpPr/>
          <p:nvPr/>
        </p:nvSpPr>
        <p:spPr>
          <a:xfrm>
            <a:off x="1447800" y="185602"/>
            <a:ext cx="5562600" cy="27159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מלבן 21"/>
          <p:cNvSpPr/>
          <p:nvPr/>
        </p:nvSpPr>
        <p:spPr>
          <a:xfrm>
            <a:off x="7086600" y="185602"/>
            <a:ext cx="1981200" cy="2715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מלבן 22"/>
          <p:cNvSpPr/>
          <p:nvPr/>
        </p:nvSpPr>
        <p:spPr>
          <a:xfrm>
            <a:off x="55756" y="185604"/>
            <a:ext cx="735981" cy="27159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0" name="Group 29"/>
          <p:cNvGrpSpPr/>
          <p:nvPr/>
        </p:nvGrpSpPr>
        <p:grpSpPr>
          <a:xfrm>
            <a:off x="8077200" y="4343801"/>
            <a:ext cx="640034" cy="899755"/>
            <a:chOff x="773405" y="-18168"/>
            <a:chExt cx="606146" cy="85636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390" b="66314" l="6780" r="6305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9590" t="-1496" r="29682" b="30936"/>
            <a:stretch/>
          </p:blipFill>
          <p:spPr>
            <a:xfrm>
              <a:off x="773405" y="-18168"/>
              <a:ext cx="606146" cy="856367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033" b="18299" l="12605" r="3671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591" r="60273" b="79668"/>
            <a:stretch/>
          </p:blipFill>
          <p:spPr>
            <a:xfrm>
              <a:off x="920671" y="-18168"/>
              <a:ext cx="228600" cy="246767"/>
            </a:xfrm>
            <a:prstGeom prst="rect">
              <a:avLst/>
            </a:prstGeom>
          </p:spPr>
        </p:pic>
      </p:grpSp>
      <p:sp>
        <p:nvSpPr>
          <p:cNvPr id="19" name="Title 1"/>
          <p:cNvSpPr>
            <a:spLocks noGrp="1"/>
          </p:cNvSpPr>
          <p:nvPr>
            <p:ph type="ctrTitle"/>
          </p:nvPr>
        </p:nvSpPr>
        <p:spPr>
          <a:xfrm>
            <a:off x="55756" y="955034"/>
            <a:ext cx="9012044" cy="1470025"/>
          </a:xfrm>
        </p:spPr>
        <p:txBody>
          <a:bodyPr>
            <a:noAutofit/>
          </a:bodyPr>
          <a:lstStyle/>
          <a:p>
            <a:r>
              <a:rPr lang="he-IL" b="1" dirty="0">
                <a:latin typeface="Arial" pitchFamily="34" charset="0"/>
                <a:cs typeface="Arial" pitchFamily="34" charset="0"/>
              </a:rPr>
              <a:t>צמצום פערי הטיפול בחולי האפילפסיה וקידום תעסוקה ורווחה </a:t>
            </a:r>
            <a:endParaRPr lang="en-US" dirty="0"/>
          </a:p>
        </p:txBody>
      </p:sp>
      <p:grpSp>
        <p:nvGrpSpPr>
          <p:cNvPr id="29" name="Group 28"/>
          <p:cNvGrpSpPr/>
          <p:nvPr/>
        </p:nvGrpSpPr>
        <p:grpSpPr>
          <a:xfrm>
            <a:off x="533400" y="2922893"/>
            <a:ext cx="3127463" cy="2320663"/>
            <a:chOff x="987337" y="2784737"/>
            <a:chExt cx="3571058" cy="258097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950" t="69964" r="40091" b="10820"/>
            <a:stretch/>
          </p:blipFill>
          <p:spPr>
            <a:xfrm flipH="1">
              <a:off x="2501428" y="4785955"/>
              <a:ext cx="552017" cy="509010"/>
            </a:xfrm>
            <a:prstGeom prst="rect">
              <a:avLst/>
            </a:prstGeom>
          </p:spPr>
        </p:pic>
        <p:sp>
          <p:nvSpPr>
            <p:cNvPr id="6" name="Freeform 5"/>
            <p:cNvSpPr/>
            <p:nvPr/>
          </p:nvSpPr>
          <p:spPr>
            <a:xfrm>
              <a:off x="1703715" y="2784737"/>
              <a:ext cx="2182485" cy="286226"/>
            </a:xfrm>
            <a:custGeom>
              <a:avLst/>
              <a:gdLst>
                <a:gd name="connsiteX0" fmla="*/ 0 w 2169982"/>
                <a:gd name="connsiteY0" fmla="*/ 156754 h 287383"/>
                <a:gd name="connsiteX1" fmla="*/ 52251 w 2169982"/>
                <a:gd name="connsiteY1" fmla="*/ 139337 h 287383"/>
                <a:gd name="connsiteX2" fmla="*/ 113211 w 2169982"/>
                <a:gd name="connsiteY2" fmla="*/ 113211 h 287383"/>
                <a:gd name="connsiteX3" fmla="*/ 130629 w 2169982"/>
                <a:gd name="connsiteY3" fmla="*/ 95794 h 287383"/>
                <a:gd name="connsiteX4" fmla="*/ 182880 w 2169982"/>
                <a:gd name="connsiteY4" fmla="*/ 87086 h 287383"/>
                <a:gd name="connsiteX5" fmla="*/ 217714 w 2169982"/>
                <a:gd name="connsiteY5" fmla="*/ 78377 h 287383"/>
                <a:gd name="connsiteX6" fmla="*/ 243840 w 2169982"/>
                <a:gd name="connsiteY6" fmla="*/ 60960 h 287383"/>
                <a:gd name="connsiteX7" fmla="*/ 278674 w 2169982"/>
                <a:gd name="connsiteY7" fmla="*/ 52251 h 287383"/>
                <a:gd name="connsiteX8" fmla="*/ 304800 w 2169982"/>
                <a:gd name="connsiteY8" fmla="*/ 43543 h 287383"/>
                <a:gd name="connsiteX9" fmla="*/ 348343 w 2169982"/>
                <a:gd name="connsiteY9" fmla="*/ 34834 h 287383"/>
                <a:gd name="connsiteX10" fmla="*/ 374469 w 2169982"/>
                <a:gd name="connsiteY10" fmla="*/ 26126 h 287383"/>
                <a:gd name="connsiteX11" fmla="*/ 435429 w 2169982"/>
                <a:gd name="connsiteY11" fmla="*/ 17417 h 287383"/>
                <a:gd name="connsiteX12" fmla="*/ 470263 w 2169982"/>
                <a:gd name="connsiteY12" fmla="*/ 8709 h 287383"/>
                <a:gd name="connsiteX13" fmla="*/ 513806 w 2169982"/>
                <a:gd name="connsiteY13" fmla="*/ 0 h 287383"/>
                <a:gd name="connsiteX14" fmla="*/ 1706880 w 2169982"/>
                <a:gd name="connsiteY14" fmla="*/ 8709 h 287383"/>
                <a:gd name="connsiteX15" fmla="*/ 1785257 w 2169982"/>
                <a:gd name="connsiteY15" fmla="*/ 43543 h 287383"/>
                <a:gd name="connsiteX16" fmla="*/ 1820091 w 2169982"/>
                <a:gd name="connsiteY16" fmla="*/ 60960 h 287383"/>
                <a:gd name="connsiteX17" fmla="*/ 1907177 w 2169982"/>
                <a:gd name="connsiteY17" fmla="*/ 113211 h 287383"/>
                <a:gd name="connsiteX18" fmla="*/ 1924594 w 2169982"/>
                <a:gd name="connsiteY18" fmla="*/ 130629 h 287383"/>
                <a:gd name="connsiteX19" fmla="*/ 1985554 w 2169982"/>
                <a:gd name="connsiteY19" fmla="*/ 165463 h 287383"/>
                <a:gd name="connsiteX20" fmla="*/ 2055223 w 2169982"/>
                <a:gd name="connsiteY20" fmla="*/ 209006 h 287383"/>
                <a:gd name="connsiteX21" fmla="*/ 2081349 w 2169982"/>
                <a:gd name="connsiteY21" fmla="*/ 217714 h 287383"/>
                <a:gd name="connsiteX22" fmla="*/ 2116183 w 2169982"/>
                <a:gd name="connsiteY22" fmla="*/ 243840 h 287383"/>
                <a:gd name="connsiteX23" fmla="*/ 2168434 w 2169982"/>
                <a:gd name="connsiteY23" fmla="*/ 269966 h 287383"/>
                <a:gd name="connsiteX24" fmla="*/ 2168434 w 2169982"/>
                <a:gd name="connsiteY24" fmla="*/ 287383 h 287383"/>
                <a:gd name="connsiteX0" fmla="*/ 0 w 2169982"/>
                <a:gd name="connsiteY0" fmla="*/ 165462 h 296091"/>
                <a:gd name="connsiteX1" fmla="*/ 52251 w 2169982"/>
                <a:gd name="connsiteY1" fmla="*/ 148045 h 296091"/>
                <a:gd name="connsiteX2" fmla="*/ 113211 w 2169982"/>
                <a:gd name="connsiteY2" fmla="*/ 121919 h 296091"/>
                <a:gd name="connsiteX3" fmla="*/ 130629 w 2169982"/>
                <a:gd name="connsiteY3" fmla="*/ 104502 h 296091"/>
                <a:gd name="connsiteX4" fmla="*/ 182880 w 2169982"/>
                <a:gd name="connsiteY4" fmla="*/ 95794 h 296091"/>
                <a:gd name="connsiteX5" fmla="*/ 217714 w 2169982"/>
                <a:gd name="connsiteY5" fmla="*/ 87085 h 296091"/>
                <a:gd name="connsiteX6" fmla="*/ 243840 w 2169982"/>
                <a:gd name="connsiteY6" fmla="*/ 69668 h 296091"/>
                <a:gd name="connsiteX7" fmla="*/ 278674 w 2169982"/>
                <a:gd name="connsiteY7" fmla="*/ 60959 h 296091"/>
                <a:gd name="connsiteX8" fmla="*/ 304800 w 2169982"/>
                <a:gd name="connsiteY8" fmla="*/ 52251 h 296091"/>
                <a:gd name="connsiteX9" fmla="*/ 348343 w 2169982"/>
                <a:gd name="connsiteY9" fmla="*/ 43542 h 296091"/>
                <a:gd name="connsiteX10" fmla="*/ 374469 w 2169982"/>
                <a:gd name="connsiteY10" fmla="*/ 34834 h 296091"/>
                <a:gd name="connsiteX11" fmla="*/ 435429 w 2169982"/>
                <a:gd name="connsiteY11" fmla="*/ 26125 h 296091"/>
                <a:gd name="connsiteX12" fmla="*/ 470263 w 2169982"/>
                <a:gd name="connsiteY12" fmla="*/ 17417 h 296091"/>
                <a:gd name="connsiteX13" fmla="*/ 923109 w 2169982"/>
                <a:gd name="connsiteY13" fmla="*/ 0 h 296091"/>
                <a:gd name="connsiteX14" fmla="*/ 1706880 w 2169982"/>
                <a:gd name="connsiteY14" fmla="*/ 17417 h 296091"/>
                <a:gd name="connsiteX15" fmla="*/ 1785257 w 2169982"/>
                <a:gd name="connsiteY15" fmla="*/ 52251 h 296091"/>
                <a:gd name="connsiteX16" fmla="*/ 1820091 w 2169982"/>
                <a:gd name="connsiteY16" fmla="*/ 69668 h 296091"/>
                <a:gd name="connsiteX17" fmla="*/ 1907177 w 2169982"/>
                <a:gd name="connsiteY17" fmla="*/ 121919 h 296091"/>
                <a:gd name="connsiteX18" fmla="*/ 1924594 w 2169982"/>
                <a:gd name="connsiteY18" fmla="*/ 139337 h 296091"/>
                <a:gd name="connsiteX19" fmla="*/ 1985554 w 2169982"/>
                <a:gd name="connsiteY19" fmla="*/ 174171 h 296091"/>
                <a:gd name="connsiteX20" fmla="*/ 2055223 w 2169982"/>
                <a:gd name="connsiteY20" fmla="*/ 217714 h 296091"/>
                <a:gd name="connsiteX21" fmla="*/ 2081349 w 2169982"/>
                <a:gd name="connsiteY21" fmla="*/ 226422 h 296091"/>
                <a:gd name="connsiteX22" fmla="*/ 2116183 w 2169982"/>
                <a:gd name="connsiteY22" fmla="*/ 252548 h 296091"/>
                <a:gd name="connsiteX23" fmla="*/ 2168434 w 2169982"/>
                <a:gd name="connsiteY23" fmla="*/ 278674 h 296091"/>
                <a:gd name="connsiteX24" fmla="*/ 2168434 w 2169982"/>
                <a:gd name="connsiteY24" fmla="*/ 296091 h 296091"/>
                <a:gd name="connsiteX0" fmla="*/ 0 w 2169982"/>
                <a:gd name="connsiteY0" fmla="*/ 194564 h 325193"/>
                <a:gd name="connsiteX1" fmla="*/ 52251 w 2169982"/>
                <a:gd name="connsiteY1" fmla="*/ 177147 h 325193"/>
                <a:gd name="connsiteX2" fmla="*/ 113211 w 2169982"/>
                <a:gd name="connsiteY2" fmla="*/ 151021 h 325193"/>
                <a:gd name="connsiteX3" fmla="*/ 130629 w 2169982"/>
                <a:gd name="connsiteY3" fmla="*/ 133604 h 325193"/>
                <a:gd name="connsiteX4" fmla="*/ 182880 w 2169982"/>
                <a:gd name="connsiteY4" fmla="*/ 124896 h 325193"/>
                <a:gd name="connsiteX5" fmla="*/ 217714 w 2169982"/>
                <a:gd name="connsiteY5" fmla="*/ 116187 h 325193"/>
                <a:gd name="connsiteX6" fmla="*/ 243840 w 2169982"/>
                <a:gd name="connsiteY6" fmla="*/ 98770 h 325193"/>
                <a:gd name="connsiteX7" fmla="*/ 278674 w 2169982"/>
                <a:gd name="connsiteY7" fmla="*/ 90061 h 325193"/>
                <a:gd name="connsiteX8" fmla="*/ 304800 w 2169982"/>
                <a:gd name="connsiteY8" fmla="*/ 81353 h 325193"/>
                <a:gd name="connsiteX9" fmla="*/ 348343 w 2169982"/>
                <a:gd name="connsiteY9" fmla="*/ 72644 h 325193"/>
                <a:gd name="connsiteX10" fmla="*/ 374469 w 2169982"/>
                <a:gd name="connsiteY10" fmla="*/ 63936 h 325193"/>
                <a:gd name="connsiteX11" fmla="*/ 435429 w 2169982"/>
                <a:gd name="connsiteY11" fmla="*/ 55227 h 325193"/>
                <a:gd name="connsiteX12" fmla="*/ 470263 w 2169982"/>
                <a:gd name="connsiteY12" fmla="*/ 46519 h 325193"/>
                <a:gd name="connsiteX13" fmla="*/ 923109 w 2169982"/>
                <a:gd name="connsiteY13" fmla="*/ 29102 h 325193"/>
                <a:gd name="connsiteX14" fmla="*/ 1706880 w 2169982"/>
                <a:gd name="connsiteY14" fmla="*/ 46519 h 325193"/>
                <a:gd name="connsiteX15" fmla="*/ 1375954 w 2169982"/>
                <a:gd name="connsiteY15" fmla="*/ 2975 h 325193"/>
                <a:gd name="connsiteX16" fmla="*/ 1820091 w 2169982"/>
                <a:gd name="connsiteY16" fmla="*/ 98770 h 325193"/>
                <a:gd name="connsiteX17" fmla="*/ 1907177 w 2169982"/>
                <a:gd name="connsiteY17" fmla="*/ 151021 h 325193"/>
                <a:gd name="connsiteX18" fmla="*/ 1924594 w 2169982"/>
                <a:gd name="connsiteY18" fmla="*/ 168439 h 325193"/>
                <a:gd name="connsiteX19" fmla="*/ 1985554 w 2169982"/>
                <a:gd name="connsiteY19" fmla="*/ 203273 h 325193"/>
                <a:gd name="connsiteX20" fmla="*/ 2055223 w 2169982"/>
                <a:gd name="connsiteY20" fmla="*/ 246816 h 325193"/>
                <a:gd name="connsiteX21" fmla="*/ 2081349 w 2169982"/>
                <a:gd name="connsiteY21" fmla="*/ 255524 h 325193"/>
                <a:gd name="connsiteX22" fmla="*/ 2116183 w 2169982"/>
                <a:gd name="connsiteY22" fmla="*/ 281650 h 325193"/>
                <a:gd name="connsiteX23" fmla="*/ 2168434 w 2169982"/>
                <a:gd name="connsiteY23" fmla="*/ 307776 h 325193"/>
                <a:gd name="connsiteX24" fmla="*/ 2168434 w 2169982"/>
                <a:gd name="connsiteY24" fmla="*/ 325193 h 325193"/>
                <a:gd name="connsiteX0" fmla="*/ 0 w 2169982"/>
                <a:gd name="connsiteY0" fmla="*/ 287382 h 418011"/>
                <a:gd name="connsiteX1" fmla="*/ 52251 w 2169982"/>
                <a:gd name="connsiteY1" fmla="*/ 269965 h 418011"/>
                <a:gd name="connsiteX2" fmla="*/ 113211 w 2169982"/>
                <a:gd name="connsiteY2" fmla="*/ 243839 h 418011"/>
                <a:gd name="connsiteX3" fmla="*/ 130629 w 2169982"/>
                <a:gd name="connsiteY3" fmla="*/ 226422 h 418011"/>
                <a:gd name="connsiteX4" fmla="*/ 182880 w 2169982"/>
                <a:gd name="connsiteY4" fmla="*/ 217714 h 418011"/>
                <a:gd name="connsiteX5" fmla="*/ 217714 w 2169982"/>
                <a:gd name="connsiteY5" fmla="*/ 209005 h 418011"/>
                <a:gd name="connsiteX6" fmla="*/ 243840 w 2169982"/>
                <a:gd name="connsiteY6" fmla="*/ 191588 h 418011"/>
                <a:gd name="connsiteX7" fmla="*/ 278674 w 2169982"/>
                <a:gd name="connsiteY7" fmla="*/ 182879 h 418011"/>
                <a:gd name="connsiteX8" fmla="*/ 304800 w 2169982"/>
                <a:gd name="connsiteY8" fmla="*/ 174171 h 418011"/>
                <a:gd name="connsiteX9" fmla="*/ 348343 w 2169982"/>
                <a:gd name="connsiteY9" fmla="*/ 165462 h 418011"/>
                <a:gd name="connsiteX10" fmla="*/ 374469 w 2169982"/>
                <a:gd name="connsiteY10" fmla="*/ 156754 h 418011"/>
                <a:gd name="connsiteX11" fmla="*/ 435429 w 2169982"/>
                <a:gd name="connsiteY11" fmla="*/ 148045 h 418011"/>
                <a:gd name="connsiteX12" fmla="*/ 470263 w 2169982"/>
                <a:gd name="connsiteY12" fmla="*/ 139337 h 418011"/>
                <a:gd name="connsiteX13" fmla="*/ 923109 w 2169982"/>
                <a:gd name="connsiteY13" fmla="*/ 0 h 418011"/>
                <a:gd name="connsiteX14" fmla="*/ 1706880 w 2169982"/>
                <a:gd name="connsiteY14" fmla="*/ 139337 h 418011"/>
                <a:gd name="connsiteX15" fmla="*/ 1375954 w 2169982"/>
                <a:gd name="connsiteY15" fmla="*/ 95793 h 418011"/>
                <a:gd name="connsiteX16" fmla="*/ 1820091 w 2169982"/>
                <a:gd name="connsiteY16" fmla="*/ 191588 h 418011"/>
                <a:gd name="connsiteX17" fmla="*/ 1907177 w 2169982"/>
                <a:gd name="connsiteY17" fmla="*/ 243839 h 418011"/>
                <a:gd name="connsiteX18" fmla="*/ 1924594 w 2169982"/>
                <a:gd name="connsiteY18" fmla="*/ 261257 h 418011"/>
                <a:gd name="connsiteX19" fmla="*/ 1985554 w 2169982"/>
                <a:gd name="connsiteY19" fmla="*/ 296091 h 418011"/>
                <a:gd name="connsiteX20" fmla="*/ 2055223 w 2169982"/>
                <a:gd name="connsiteY20" fmla="*/ 339634 h 418011"/>
                <a:gd name="connsiteX21" fmla="*/ 2081349 w 2169982"/>
                <a:gd name="connsiteY21" fmla="*/ 348342 h 418011"/>
                <a:gd name="connsiteX22" fmla="*/ 2116183 w 2169982"/>
                <a:gd name="connsiteY22" fmla="*/ 374468 h 418011"/>
                <a:gd name="connsiteX23" fmla="*/ 2168434 w 2169982"/>
                <a:gd name="connsiteY23" fmla="*/ 400594 h 418011"/>
                <a:gd name="connsiteX24" fmla="*/ 2168434 w 2169982"/>
                <a:gd name="connsiteY24" fmla="*/ 418011 h 418011"/>
                <a:gd name="connsiteX0" fmla="*/ 0 w 2169982"/>
                <a:gd name="connsiteY0" fmla="*/ 287382 h 418011"/>
                <a:gd name="connsiteX1" fmla="*/ 52251 w 2169982"/>
                <a:gd name="connsiteY1" fmla="*/ 269965 h 418011"/>
                <a:gd name="connsiteX2" fmla="*/ 113211 w 2169982"/>
                <a:gd name="connsiteY2" fmla="*/ 243839 h 418011"/>
                <a:gd name="connsiteX3" fmla="*/ 130629 w 2169982"/>
                <a:gd name="connsiteY3" fmla="*/ 226422 h 418011"/>
                <a:gd name="connsiteX4" fmla="*/ 182880 w 2169982"/>
                <a:gd name="connsiteY4" fmla="*/ 217714 h 418011"/>
                <a:gd name="connsiteX5" fmla="*/ 217714 w 2169982"/>
                <a:gd name="connsiteY5" fmla="*/ 209005 h 418011"/>
                <a:gd name="connsiteX6" fmla="*/ 243840 w 2169982"/>
                <a:gd name="connsiteY6" fmla="*/ 191588 h 418011"/>
                <a:gd name="connsiteX7" fmla="*/ 278674 w 2169982"/>
                <a:gd name="connsiteY7" fmla="*/ 182879 h 418011"/>
                <a:gd name="connsiteX8" fmla="*/ 304800 w 2169982"/>
                <a:gd name="connsiteY8" fmla="*/ 174171 h 418011"/>
                <a:gd name="connsiteX9" fmla="*/ 348343 w 2169982"/>
                <a:gd name="connsiteY9" fmla="*/ 165462 h 418011"/>
                <a:gd name="connsiteX10" fmla="*/ 374469 w 2169982"/>
                <a:gd name="connsiteY10" fmla="*/ 156754 h 418011"/>
                <a:gd name="connsiteX11" fmla="*/ 435429 w 2169982"/>
                <a:gd name="connsiteY11" fmla="*/ 148045 h 418011"/>
                <a:gd name="connsiteX12" fmla="*/ 470263 w 2169982"/>
                <a:gd name="connsiteY12" fmla="*/ 139337 h 418011"/>
                <a:gd name="connsiteX13" fmla="*/ 923109 w 2169982"/>
                <a:gd name="connsiteY13" fmla="*/ 0 h 418011"/>
                <a:gd name="connsiteX14" fmla="*/ 1706880 w 2169982"/>
                <a:gd name="connsiteY14" fmla="*/ 139337 h 418011"/>
                <a:gd name="connsiteX15" fmla="*/ 1375954 w 2169982"/>
                <a:gd name="connsiteY15" fmla="*/ 95793 h 418011"/>
                <a:gd name="connsiteX16" fmla="*/ 1820091 w 2169982"/>
                <a:gd name="connsiteY16" fmla="*/ 191588 h 418011"/>
                <a:gd name="connsiteX17" fmla="*/ 1907177 w 2169982"/>
                <a:gd name="connsiteY17" fmla="*/ 243839 h 418011"/>
                <a:gd name="connsiteX18" fmla="*/ 1924594 w 2169982"/>
                <a:gd name="connsiteY18" fmla="*/ 261257 h 418011"/>
                <a:gd name="connsiteX19" fmla="*/ 1985554 w 2169982"/>
                <a:gd name="connsiteY19" fmla="*/ 296091 h 418011"/>
                <a:gd name="connsiteX20" fmla="*/ 2055223 w 2169982"/>
                <a:gd name="connsiteY20" fmla="*/ 339634 h 418011"/>
                <a:gd name="connsiteX21" fmla="*/ 2116183 w 2169982"/>
                <a:gd name="connsiteY21" fmla="*/ 374468 h 418011"/>
                <a:gd name="connsiteX22" fmla="*/ 2168434 w 2169982"/>
                <a:gd name="connsiteY22" fmla="*/ 400594 h 418011"/>
                <a:gd name="connsiteX23" fmla="*/ 2168434 w 2169982"/>
                <a:gd name="connsiteY23" fmla="*/ 418011 h 418011"/>
                <a:gd name="connsiteX0" fmla="*/ 0 w 2169982"/>
                <a:gd name="connsiteY0" fmla="*/ 287382 h 418011"/>
                <a:gd name="connsiteX1" fmla="*/ 52251 w 2169982"/>
                <a:gd name="connsiteY1" fmla="*/ 269965 h 418011"/>
                <a:gd name="connsiteX2" fmla="*/ 113211 w 2169982"/>
                <a:gd name="connsiteY2" fmla="*/ 243839 h 418011"/>
                <a:gd name="connsiteX3" fmla="*/ 130629 w 2169982"/>
                <a:gd name="connsiteY3" fmla="*/ 226422 h 418011"/>
                <a:gd name="connsiteX4" fmla="*/ 182880 w 2169982"/>
                <a:gd name="connsiteY4" fmla="*/ 217714 h 418011"/>
                <a:gd name="connsiteX5" fmla="*/ 217714 w 2169982"/>
                <a:gd name="connsiteY5" fmla="*/ 209005 h 418011"/>
                <a:gd name="connsiteX6" fmla="*/ 243840 w 2169982"/>
                <a:gd name="connsiteY6" fmla="*/ 191588 h 418011"/>
                <a:gd name="connsiteX7" fmla="*/ 278674 w 2169982"/>
                <a:gd name="connsiteY7" fmla="*/ 182879 h 418011"/>
                <a:gd name="connsiteX8" fmla="*/ 304800 w 2169982"/>
                <a:gd name="connsiteY8" fmla="*/ 174171 h 418011"/>
                <a:gd name="connsiteX9" fmla="*/ 348343 w 2169982"/>
                <a:gd name="connsiteY9" fmla="*/ 165462 h 418011"/>
                <a:gd name="connsiteX10" fmla="*/ 374469 w 2169982"/>
                <a:gd name="connsiteY10" fmla="*/ 156754 h 418011"/>
                <a:gd name="connsiteX11" fmla="*/ 435429 w 2169982"/>
                <a:gd name="connsiteY11" fmla="*/ 148045 h 418011"/>
                <a:gd name="connsiteX12" fmla="*/ 470263 w 2169982"/>
                <a:gd name="connsiteY12" fmla="*/ 139337 h 418011"/>
                <a:gd name="connsiteX13" fmla="*/ 923109 w 2169982"/>
                <a:gd name="connsiteY13" fmla="*/ 0 h 418011"/>
                <a:gd name="connsiteX14" fmla="*/ 1706880 w 2169982"/>
                <a:gd name="connsiteY14" fmla="*/ 139337 h 418011"/>
                <a:gd name="connsiteX15" fmla="*/ 1375954 w 2169982"/>
                <a:gd name="connsiteY15" fmla="*/ 95793 h 418011"/>
                <a:gd name="connsiteX16" fmla="*/ 1820091 w 2169982"/>
                <a:gd name="connsiteY16" fmla="*/ 191588 h 418011"/>
                <a:gd name="connsiteX17" fmla="*/ 1907177 w 2169982"/>
                <a:gd name="connsiteY17" fmla="*/ 243839 h 418011"/>
                <a:gd name="connsiteX18" fmla="*/ 1924594 w 2169982"/>
                <a:gd name="connsiteY18" fmla="*/ 261257 h 418011"/>
                <a:gd name="connsiteX19" fmla="*/ 2055223 w 2169982"/>
                <a:gd name="connsiteY19" fmla="*/ 339634 h 418011"/>
                <a:gd name="connsiteX20" fmla="*/ 2116183 w 2169982"/>
                <a:gd name="connsiteY20" fmla="*/ 374468 h 418011"/>
                <a:gd name="connsiteX21" fmla="*/ 2168434 w 2169982"/>
                <a:gd name="connsiteY21" fmla="*/ 400594 h 418011"/>
                <a:gd name="connsiteX22" fmla="*/ 2168434 w 2169982"/>
                <a:gd name="connsiteY22" fmla="*/ 418011 h 418011"/>
                <a:gd name="connsiteX0" fmla="*/ 0 w 2169982"/>
                <a:gd name="connsiteY0" fmla="*/ 287382 h 418011"/>
                <a:gd name="connsiteX1" fmla="*/ 52251 w 2169982"/>
                <a:gd name="connsiteY1" fmla="*/ 269965 h 418011"/>
                <a:gd name="connsiteX2" fmla="*/ 113211 w 2169982"/>
                <a:gd name="connsiteY2" fmla="*/ 243839 h 418011"/>
                <a:gd name="connsiteX3" fmla="*/ 130629 w 2169982"/>
                <a:gd name="connsiteY3" fmla="*/ 226422 h 418011"/>
                <a:gd name="connsiteX4" fmla="*/ 182880 w 2169982"/>
                <a:gd name="connsiteY4" fmla="*/ 217714 h 418011"/>
                <a:gd name="connsiteX5" fmla="*/ 217714 w 2169982"/>
                <a:gd name="connsiteY5" fmla="*/ 209005 h 418011"/>
                <a:gd name="connsiteX6" fmla="*/ 243840 w 2169982"/>
                <a:gd name="connsiteY6" fmla="*/ 191588 h 418011"/>
                <a:gd name="connsiteX7" fmla="*/ 278674 w 2169982"/>
                <a:gd name="connsiteY7" fmla="*/ 182879 h 418011"/>
                <a:gd name="connsiteX8" fmla="*/ 304800 w 2169982"/>
                <a:gd name="connsiteY8" fmla="*/ 174171 h 418011"/>
                <a:gd name="connsiteX9" fmla="*/ 348343 w 2169982"/>
                <a:gd name="connsiteY9" fmla="*/ 165462 h 418011"/>
                <a:gd name="connsiteX10" fmla="*/ 374469 w 2169982"/>
                <a:gd name="connsiteY10" fmla="*/ 156754 h 418011"/>
                <a:gd name="connsiteX11" fmla="*/ 435429 w 2169982"/>
                <a:gd name="connsiteY11" fmla="*/ 148045 h 418011"/>
                <a:gd name="connsiteX12" fmla="*/ 470263 w 2169982"/>
                <a:gd name="connsiteY12" fmla="*/ 139337 h 418011"/>
                <a:gd name="connsiteX13" fmla="*/ 923109 w 2169982"/>
                <a:gd name="connsiteY13" fmla="*/ 0 h 418011"/>
                <a:gd name="connsiteX14" fmla="*/ 1706880 w 2169982"/>
                <a:gd name="connsiteY14" fmla="*/ 139337 h 418011"/>
                <a:gd name="connsiteX15" fmla="*/ 1375954 w 2169982"/>
                <a:gd name="connsiteY15" fmla="*/ 95793 h 418011"/>
                <a:gd name="connsiteX16" fmla="*/ 1820091 w 2169982"/>
                <a:gd name="connsiteY16" fmla="*/ 191588 h 418011"/>
                <a:gd name="connsiteX17" fmla="*/ 1907177 w 2169982"/>
                <a:gd name="connsiteY17" fmla="*/ 243839 h 418011"/>
                <a:gd name="connsiteX18" fmla="*/ 2055223 w 2169982"/>
                <a:gd name="connsiteY18" fmla="*/ 339634 h 418011"/>
                <a:gd name="connsiteX19" fmla="*/ 2116183 w 2169982"/>
                <a:gd name="connsiteY19" fmla="*/ 374468 h 418011"/>
                <a:gd name="connsiteX20" fmla="*/ 2168434 w 2169982"/>
                <a:gd name="connsiteY20" fmla="*/ 400594 h 418011"/>
                <a:gd name="connsiteX21" fmla="*/ 2168434 w 2169982"/>
                <a:gd name="connsiteY21" fmla="*/ 418011 h 418011"/>
                <a:gd name="connsiteX0" fmla="*/ 0 w 2169982"/>
                <a:gd name="connsiteY0" fmla="*/ 287382 h 418011"/>
                <a:gd name="connsiteX1" fmla="*/ 52251 w 2169982"/>
                <a:gd name="connsiteY1" fmla="*/ 269965 h 418011"/>
                <a:gd name="connsiteX2" fmla="*/ 113211 w 2169982"/>
                <a:gd name="connsiteY2" fmla="*/ 243839 h 418011"/>
                <a:gd name="connsiteX3" fmla="*/ 130629 w 2169982"/>
                <a:gd name="connsiteY3" fmla="*/ 226422 h 418011"/>
                <a:gd name="connsiteX4" fmla="*/ 182880 w 2169982"/>
                <a:gd name="connsiteY4" fmla="*/ 217714 h 418011"/>
                <a:gd name="connsiteX5" fmla="*/ 217714 w 2169982"/>
                <a:gd name="connsiteY5" fmla="*/ 209005 h 418011"/>
                <a:gd name="connsiteX6" fmla="*/ 243840 w 2169982"/>
                <a:gd name="connsiteY6" fmla="*/ 191588 h 418011"/>
                <a:gd name="connsiteX7" fmla="*/ 278674 w 2169982"/>
                <a:gd name="connsiteY7" fmla="*/ 182879 h 418011"/>
                <a:gd name="connsiteX8" fmla="*/ 304800 w 2169982"/>
                <a:gd name="connsiteY8" fmla="*/ 174171 h 418011"/>
                <a:gd name="connsiteX9" fmla="*/ 348343 w 2169982"/>
                <a:gd name="connsiteY9" fmla="*/ 165462 h 418011"/>
                <a:gd name="connsiteX10" fmla="*/ 374469 w 2169982"/>
                <a:gd name="connsiteY10" fmla="*/ 156754 h 418011"/>
                <a:gd name="connsiteX11" fmla="*/ 435429 w 2169982"/>
                <a:gd name="connsiteY11" fmla="*/ 148045 h 418011"/>
                <a:gd name="connsiteX12" fmla="*/ 470263 w 2169982"/>
                <a:gd name="connsiteY12" fmla="*/ 139337 h 418011"/>
                <a:gd name="connsiteX13" fmla="*/ 923109 w 2169982"/>
                <a:gd name="connsiteY13" fmla="*/ 0 h 418011"/>
                <a:gd name="connsiteX14" fmla="*/ 1706880 w 2169982"/>
                <a:gd name="connsiteY14" fmla="*/ 139337 h 418011"/>
                <a:gd name="connsiteX15" fmla="*/ 1375954 w 2169982"/>
                <a:gd name="connsiteY15" fmla="*/ 95793 h 418011"/>
                <a:gd name="connsiteX16" fmla="*/ 1820091 w 2169982"/>
                <a:gd name="connsiteY16" fmla="*/ 191588 h 418011"/>
                <a:gd name="connsiteX17" fmla="*/ 1907177 w 2169982"/>
                <a:gd name="connsiteY17" fmla="*/ 243839 h 418011"/>
                <a:gd name="connsiteX18" fmla="*/ 2116183 w 2169982"/>
                <a:gd name="connsiteY18" fmla="*/ 374468 h 418011"/>
                <a:gd name="connsiteX19" fmla="*/ 2168434 w 2169982"/>
                <a:gd name="connsiteY19" fmla="*/ 400594 h 418011"/>
                <a:gd name="connsiteX20" fmla="*/ 2168434 w 2169982"/>
                <a:gd name="connsiteY20" fmla="*/ 418011 h 418011"/>
                <a:gd name="connsiteX0" fmla="*/ 0 w 2169982"/>
                <a:gd name="connsiteY0" fmla="*/ 287382 h 418011"/>
                <a:gd name="connsiteX1" fmla="*/ 52251 w 2169982"/>
                <a:gd name="connsiteY1" fmla="*/ 269965 h 418011"/>
                <a:gd name="connsiteX2" fmla="*/ 113211 w 2169982"/>
                <a:gd name="connsiteY2" fmla="*/ 243839 h 418011"/>
                <a:gd name="connsiteX3" fmla="*/ 130629 w 2169982"/>
                <a:gd name="connsiteY3" fmla="*/ 226422 h 418011"/>
                <a:gd name="connsiteX4" fmla="*/ 182880 w 2169982"/>
                <a:gd name="connsiteY4" fmla="*/ 217714 h 418011"/>
                <a:gd name="connsiteX5" fmla="*/ 217714 w 2169982"/>
                <a:gd name="connsiteY5" fmla="*/ 209005 h 418011"/>
                <a:gd name="connsiteX6" fmla="*/ 243840 w 2169982"/>
                <a:gd name="connsiteY6" fmla="*/ 191588 h 418011"/>
                <a:gd name="connsiteX7" fmla="*/ 278674 w 2169982"/>
                <a:gd name="connsiteY7" fmla="*/ 182879 h 418011"/>
                <a:gd name="connsiteX8" fmla="*/ 304800 w 2169982"/>
                <a:gd name="connsiteY8" fmla="*/ 174171 h 418011"/>
                <a:gd name="connsiteX9" fmla="*/ 348343 w 2169982"/>
                <a:gd name="connsiteY9" fmla="*/ 165462 h 418011"/>
                <a:gd name="connsiteX10" fmla="*/ 374469 w 2169982"/>
                <a:gd name="connsiteY10" fmla="*/ 156754 h 418011"/>
                <a:gd name="connsiteX11" fmla="*/ 435429 w 2169982"/>
                <a:gd name="connsiteY11" fmla="*/ 148045 h 418011"/>
                <a:gd name="connsiteX12" fmla="*/ 470263 w 2169982"/>
                <a:gd name="connsiteY12" fmla="*/ 139337 h 418011"/>
                <a:gd name="connsiteX13" fmla="*/ 923109 w 2169982"/>
                <a:gd name="connsiteY13" fmla="*/ 0 h 418011"/>
                <a:gd name="connsiteX14" fmla="*/ 1706880 w 2169982"/>
                <a:gd name="connsiteY14" fmla="*/ 139337 h 418011"/>
                <a:gd name="connsiteX15" fmla="*/ 1375954 w 2169982"/>
                <a:gd name="connsiteY15" fmla="*/ 95793 h 418011"/>
                <a:gd name="connsiteX16" fmla="*/ 1907177 w 2169982"/>
                <a:gd name="connsiteY16" fmla="*/ 243839 h 418011"/>
                <a:gd name="connsiteX17" fmla="*/ 2116183 w 2169982"/>
                <a:gd name="connsiteY17" fmla="*/ 374468 h 418011"/>
                <a:gd name="connsiteX18" fmla="*/ 2168434 w 2169982"/>
                <a:gd name="connsiteY18" fmla="*/ 400594 h 418011"/>
                <a:gd name="connsiteX19" fmla="*/ 2168434 w 2169982"/>
                <a:gd name="connsiteY19" fmla="*/ 418011 h 418011"/>
                <a:gd name="connsiteX0" fmla="*/ 0 w 2168434"/>
                <a:gd name="connsiteY0" fmla="*/ 287382 h 400594"/>
                <a:gd name="connsiteX1" fmla="*/ 52251 w 2168434"/>
                <a:gd name="connsiteY1" fmla="*/ 269965 h 400594"/>
                <a:gd name="connsiteX2" fmla="*/ 113211 w 2168434"/>
                <a:gd name="connsiteY2" fmla="*/ 243839 h 400594"/>
                <a:gd name="connsiteX3" fmla="*/ 130629 w 2168434"/>
                <a:gd name="connsiteY3" fmla="*/ 226422 h 400594"/>
                <a:gd name="connsiteX4" fmla="*/ 182880 w 2168434"/>
                <a:gd name="connsiteY4" fmla="*/ 217714 h 400594"/>
                <a:gd name="connsiteX5" fmla="*/ 217714 w 2168434"/>
                <a:gd name="connsiteY5" fmla="*/ 209005 h 400594"/>
                <a:gd name="connsiteX6" fmla="*/ 243840 w 2168434"/>
                <a:gd name="connsiteY6" fmla="*/ 191588 h 400594"/>
                <a:gd name="connsiteX7" fmla="*/ 278674 w 2168434"/>
                <a:gd name="connsiteY7" fmla="*/ 182879 h 400594"/>
                <a:gd name="connsiteX8" fmla="*/ 304800 w 2168434"/>
                <a:gd name="connsiteY8" fmla="*/ 174171 h 400594"/>
                <a:gd name="connsiteX9" fmla="*/ 348343 w 2168434"/>
                <a:gd name="connsiteY9" fmla="*/ 165462 h 400594"/>
                <a:gd name="connsiteX10" fmla="*/ 374469 w 2168434"/>
                <a:gd name="connsiteY10" fmla="*/ 156754 h 400594"/>
                <a:gd name="connsiteX11" fmla="*/ 435429 w 2168434"/>
                <a:gd name="connsiteY11" fmla="*/ 148045 h 400594"/>
                <a:gd name="connsiteX12" fmla="*/ 470263 w 2168434"/>
                <a:gd name="connsiteY12" fmla="*/ 139337 h 400594"/>
                <a:gd name="connsiteX13" fmla="*/ 923109 w 2168434"/>
                <a:gd name="connsiteY13" fmla="*/ 0 h 400594"/>
                <a:gd name="connsiteX14" fmla="*/ 1706880 w 2168434"/>
                <a:gd name="connsiteY14" fmla="*/ 139337 h 400594"/>
                <a:gd name="connsiteX15" fmla="*/ 1375954 w 2168434"/>
                <a:gd name="connsiteY15" fmla="*/ 95793 h 400594"/>
                <a:gd name="connsiteX16" fmla="*/ 1907177 w 2168434"/>
                <a:gd name="connsiteY16" fmla="*/ 243839 h 400594"/>
                <a:gd name="connsiteX17" fmla="*/ 2116183 w 2168434"/>
                <a:gd name="connsiteY17" fmla="*/ 374468 h 400594"/>
                <a:gd name="connsiteX18" fmla="*/ 2168434 w 2168434"/>
                <a:gd name="connsiteY18" fmla="*/ 400594 h 400594"/>
                <a:gd name="connsiteX0" fmla="*/ 0 w 2168434"/>
                <a:gd name="connsiteY0" fmla="*/ 287382 h 400594"/>
                <a:gd name="connsiteX1" fmla="*/ 52251 w 2168434"/>
                <a:gd name="connsiteY1" fmla="*/ 269965 h 400594"/>
                <a:gd name="connsiteX2" fmla="*/ 113211 w 2168434"/>
                <a:gd name="connsiteY2" fmla="*/ 243839 h 400594"/>
                <a:gd name="connsiteX3" fmla="*/ 130629 w 2168434"/>
                <a:gd name="connsiteY3" fmla="*/ 226422 h 400594"/>
                <a:gd name="connsiteX4" fmla="*/ 182880 w 2168434"/>
                <a:gd name="connsiteY4" fmla="*/ 217714 h 400594"/>
                <a:gd name="connsiteX5" fmla="*/ 217714 w 2168434"/>
                <a:gd name="connsiteY5" fmla="*/ 209005 h 400594"/>
                <a:gd name="connsiteX6" fmla="*/ 243840 w 2168434"/>
                <a:gd name="connsiteY6" fmla="*/ 191588 h 400594"/>
                <a:gd name="connsiteX7" fmla="*/ 278674 w 2168434"/>
                <a:gd name="connsiteY7" fmla="*/ 182879 h 400594"/>
                <a:gd name="connsiteX8" fmla="*/ 304800 w 2168434"/>
                <a:gd name="connsiteY8" fmla="*/ 174171 h 400594"/>
                <a:gd name="connsiteX9" fmla="*/ 348343 w 2168434"/>
                <a:gd name="connsiteY9" fmla="*/ 165462 h 400594"/>
                <a:gd name="connsiteX10" fmla="*/ 435429 w 2168434"/>
                <a:gd name="connsiteY10" fmla="*/ 148045 h 400594"/>
                <a:gd name="connsiteX11" fmla="*/ 470263 w 2168434"/>
                <a:gd name="connsiteY11" fmla="*/ 139337 h 400594"/>
                <a:gd name="connsiteX12" fmla="*/ 923109 w 2168434"/>
                <a:gd name="connsiteY12" fmla="*/ 0 h 400594"/>
                <a:gd name="connsiteX13" fmla="*/ 1706880 w 2168434"/>
                <a:gd name="connsiteY13" fmla="*/ 139337 h 400594"/>
                <a:gd name="connsiteX14" fmla="*/ 1375954 w 2168434"/>
                <a:gd name="connsiteY14" fmla="*/ 95793 h 400594"/>
                <a:gd name="connsiteX15" fmla="*/ 1907177 w 2168434"/>
                <a:gd name="connsiteY15" fmla="*/ 243839 h 400594"/>
                <a:gd name="connsiteX16" fmla="*/ 2116183 w 2168434"/>
                <a:gd name="connsiteY16" fmla="*/ 374468 h 400594"/>
                <a:gd name="connsiteX17" fmla="*/ 2168434 w 2168434"/>
                <a:gd name="connsiteY17" fmla="*/ 400594 h 400594"/>
                <a:gd name="connsiteX0" fmla="*/ 0 w 2168434"/>
                <a:gd name="connsiteY0" fmla="*/ 287382 h 400594"/>
                <a:gd name="connsiteX1" fmla="*/ 52251 w 2168434"/>
                <a:gd name="connsiteY1" fmla="*/ 269965 h 400594"/>
                <a:gd name="connsiteX2" fmla="*/ 113211 w 2168434"/>
                <a:gd name="connsiteY2" fmla="*/ 243839 h 400594"/>
                <a:gd name="connsiteX3" fmla="*/ 130629 w 2168434"/>
                <a:gd name="connsiteY3" fmla="*/ 226422 h 400594"/>
                <a:gd name="connsiteX4" fmla="*/ 182880 w 2168434"/>
                <a:gd name="connsiteY4" fmla="*/ 217714 h 400594"/>
                <a:gd name="connsiteX5" fmla="*/ 217714 w 2168434"/>
                <a:gd name="connsiteY5" fmla="*/ 209005 h 400594"/>
                <a:gd name="connsiteX6" fmla="*/ 243840 w 2168434"/>
                <a:gd name="connsiteY6" fmla="*/ 191588 h 400594"/>
                <a:gd name="connsiteX7" fmla="*/ 304800 w 2168434"/>
                <a:gd name="connsiteY7" fmla="*/ 174171 h 400594"/>
                <a:gd name="connsiteX8" fmla="*/ 348343 w 2168434"/>
                <a:gd name="connsiteY8" fmla="*/ 165462 h 400594"/>
                <a:gd name="connsiteX9" fmla="*/ 435429 w 2168434"/>
                <a:gd name="connsiteY9" fmla="*/ 148045 h 400594"/>
                <a:gd name="connsiteX10" fmla="*/ 470263 w 2168434"/>
                <a:gd name="connsiteY10" fmla="*/ 139337 h 400594"/>
                <a:gd name="connsiteX11" fmla="*/ 923109 w 2168434"/>
                <a:gd name="connsiteY11" fmla="*/ 0 h 400594"/>
                <a:gd name="connsiteX12" fmla="*/ 1706880 w 2168434"/>
                <a:gd name="connsiteY12" fmla="*/ 139337 h 400594"/>
                <a:gd name="connsiteX13" fmla="*/ 1375954 w 2168434"/>
                <a:gd name="connsiteY13" fmla="*/ 95793 h 400594"/>
                <a:gd name="connsiteX14" fmla="*/ 1907177 w 2168434"/>
                <a:gd name="connsiteY14" fmla="*/ 243839 h 400594"/>
                <a:gd name="connsiteX15" fmla="*/ 2116183 w 2168434"/>
                <a:gd name="connsiteY15" fmla="*/ 374468 h 400594"/>
                <a:gd name="connsiteX16" fmla="*/ 2168434 w 2168434"/>
                <a:gd name="connsiteY16" fmla="*/ 400594 h 400594"/>
                <a:gd name="connsiteX0" fmla="*/ 0 w 2168434"/>
                <a:gd name="connsiteY0" fmla="*/ 287382 h 400594"/>
                <a:gd name="connsiteX1" fmla="*/ 52251 w 2168434"/>
                <a:gd name="connsiteY1" fmla="*/ 269965 h 400594"/>
                <a:gd name="connsiteX2" fmla="*/ 113211 w 2168434"/>
                <a:gd name="connsiteY2" fmla="*/ 243839 h 400594"/>
                <a:gd name="connsiteX3" fmla="*/ 130629 w 2168434"/>
                <a:gd name="connsiteY3" fmla="*/ 226422 h 400594"/>
                <a:gd name="connsiteX4" fmla="*/ 182880 w 2168434"/>
                <a:gd name="connsiteY4" fmla="*/ 217714 h 400594"/>
                <a:gd name="connsiteX5" fmla="*/ 243840 w 2168434"/>
                <a:gd name="connsiteY5" fmla="*/ 191588 h 400594"/>
                <a:gd name="connsiteX6" fmla="*/ 304800 w 2168434"/>
                <a:gd name="connsiteY6" fmla="*/ 174171 h 400594"/>
                <a:gd name="connsiteX7" fmla="*/ 348343 w 2168434"/>
                <a:gd name="connsiteY7" fmla="*/ 165462 h 400594"/>
                <a:gd name="connsiteX8" fmla="*/ 435429 w 2168434"/>
                <a:gd name="connsiteY8" fmla="*/ 148045 h 400594"/>
                <a:gd name="connsiteX9" fmla="*/ 470263 w 2168434"/>
                <a:gd name="connsiteY9" fmla="*/ 139337 h 400594"/>
                <a:gd name="connsiteX10" fmla="*/ 923109 w 2168434"/>
                <a:gd name="connsiteY10" fmla="*/ 0 h 400594"/>
                <a:gd name="connsiteX11" fmla="*/ 1706880 w 2168434"/>
                <a:gd name="connsiteY11" fmla="*/ 139337 h 400594"/>
                <a:gd name="connsiteX12" fmla="*/ 1375954 w 2168434"/>
                <a:gd name="connsiteY12" fmla="*/ 95793 h 400594"/>
                <a:gd name="connsiteX13" fmla="*/ 1907177 w 2168434"/>
                <a:gd name="connsiteY13" fmla="*/ 243839 h 400594"/>
                <a:gd name="connsiteX14" fmla="*/ 2116183 w 2168434"/>
                <a:gd name="connsiteY14" fmla="*/ 374468 h 400594"/>
                <a:gd name="connsiteX15" fmla="*/ 2168434 w 2168434"/>
                <a:gd name="connsiteY15" fmla="*/ 400594 h 400594"/>
                <a:gd name="connsiteX0" fmla="*/ 0 w 2168434"/>
                <a:gd name="connsiteY0" fmla="*/ 287382 h 400594"/>
                <a:gd name="connsiteX1" fmla="*/ 52251 w 2168434"/>
                <a:gd name="connsiteY1" fmla="*/ 269965 h 400594"/>
                <a:gd name="connsiteX2" fmla="*/ 113211 w 2168434"/>
                <a:gd name="connsiteY2" fmla="*/ 243839 h 400594"/>
                <a:gd name="connsiteX3" fmla="*/ 130629 w 2168434"/>
                <a:gd name="connsiteY3" fmla="*/ 226422 h 400594"/>
                <a:gd name="connsiteX4" fmla="*/ 182880 w 2168434"/>
                <a:gd name="connsiteY4" fmla="*/ 217714 h 400594"/>
                <a:gd name="connsiteX5" fmla="*/ 243840 w 2168434"/>
                <a:gd name="connsiteY5" fmla="*/ 191588 h 400594"/>
                <a:gd name="connsiteX6" fmla="*/ 304800 w 2168434"/>
                <a:gd name="connsiteY6" fmla="*/ 174171 h 400594"/>
                <a:gd name="connsiteX7" fmla="*/ 435429 w 2168434"/>
                <a:gd name="connsiteY7" fmla="*/ 148045 h 400594"/>
                <a:gd name="connsiteX8" fmla="*/ 470263 w 2168434"/>
                <a:gd name="connsiteY8" fmla="*/ 139337 h 400594"/>
                <a:gd name="connsiteX9" fmla="*/ 923109 w 2168434"/>
                <a:gd name="connsiteY9" fmla="*/ 0 h 400594"/>
                <a:gd name="connsiteX10" fmla="*/ 1706880 w 2168434"/>
                <a:gd name="connsiteY10" fmla="*/ 139337 h 400594"/>
                <a:gd name="connsiteX11" fmla="*/ 1375954 w 2168434"/>
                <a:gd name="connsiteY11" fmla="*/ 95793 h 400594"/>
                <a:gd name="connsiteX12" fmla="*/ 1907177 w 2168434"/>
                <a:gd name="connsiteY12" fmla="*/ 243839 h 400594"/>
                <a:gd name="connsiteX13" fmla="*/ 2116183 w 2168434"/>
                <a:gd name="connsiteY13" fmla="*/ 374468 h 400594"/>
                <a:gd name="connsiteX14" fmla="*/ 2168434 w 2168434"/>
                <a:gd name="connsiteY14" fmla="*/ 400594 h 400594"/>
                <a:gd name="connsiteX0" fmla="*/ 0 w 2168434"/>
                <a:gd name="connsiteY0" fmla="*/ 287382 h 400594"/>
                <a:gd name="connsiteX1" fmla="*/ 52251 w 2168434"/>
                <a:gd name="connsiteY1" fmla="*/ 269965 h 400594"/>
                <a:gd name="connsiteX2" fmla="*/ 113211 w 2168434"/>
                <a:gd name="connsiteY2" fmla="*/ 243839 h 400594"/>
                <a:gd name="connsiteX3" fmla="*/ 130629 w 2168434"/>
                <a:gd name="connsiteY3" fmla="*/ 226422 h 400594"/>
                <a:gd name="connsiteX4" fmla="*/ 243840 w 2168434"/>
                <a:gd name="connsiteY4" fmla="*/ 191588 h 400594"/>
                <a:gd name="connsiteX5" fmla="*/ 304800 w 2168434"/>
                <a:gd name="connsiteY5" fmla="*/ 174171 h 400594"/>
                <a:gd name="connsiteX6" fmla="*/ 435429 w 2168434"/>
                <a:gd name="connsiteY6" fmla="*/ 148045 h 400594"/>
                <a:gd name="connsiteX7" fmla="*/ 470263 w 2168434"/>
                <a:gd name="connsiteY7" fmla="*/ 139337 h 400594"/>
                <a:gd name="connsiteX8" fmla="*/ 923109 w 2168434"/>
                <a:gd name="connsiteY8" fmla="*/ 0 h 400594"/>
                <a:gd name="connsiteX9" fmla="*/ 1706880 w 2168434"/>
                <a:gd name="connsiteY9" fmla="*/ 139337 h 400594"/>
                <a:gd name="connsiteX10" fmla="*/ 1375954 w 2168434"/>
                <a:gd name="connsiteY10" fmla="*/ 95793 h 400594"/>
                <a:gd name="connsiteX11" fmla="*/ 1907177 w 2168434"/>
                <a:gd name="connsiteY11" fmla="*/ 243839 h 400594"/>
                <a:gd name="connsiteX12" fmla="*/ 2116183 w 2168434"/>
                <a:gd name="connsiteY12" fmla="*/ 374468 h 400594"/>
                <a:gd name="connsiteX13" fmla="*/ 2168434 w 2168434"/>
                <a:gd name="connsiteY13" fmla="*/ 400594 h 400594"/>
                <a:gd name="connsiteX0" fmla="*/ 0 w 2168434"/>
                <a:gd name="connsiteY0" fmla="*/ 287382 h 400594"/>
                <a:gd name="connsiteX1" fmla="*/ 52251 w 2168434"/>
                <a:gd name="connsiteY1" fmla="*/ 269965 h 400594"/>
                <a:gd name="connsiteX2" fmla="*/ 113211 w 2168434"/>
                <a:gd name="connsiteY2" fmla="*/ 243839 h 400594"/>
                <a:gd name="connsiteX3" fmla="*/ 130629 w 2168434"/>
                <a:gd name="connsiteY3" fmla="*/ 226422 h 400594"/>
                <a:gd name="connsiteX4" fmla="*/ 243840 w 2168434"/>
                <a:gd name="connsiteY4" fmla="*/ 191588 h 400594"/>
                <a:gd name="connsiteX5" fmla="*/ 435429 w 2168434"/>
                <a:gd name="connsiteY5" fmla="*/ 148045 h 400594"/>
                <a:gd name="connsiteX6" fmla="*/ 470263 w 2168434"/>
                <a:gd name="connsiteY6" fmla="*/ 139337 h 400594"/>
                <a:gd name="connsiteX7" fmla="*/ 923109 w 2168434"/>
                <a:gd name="connsiteY7" fmla="*/ 0 h 400594"/>
                <a:gd name="connsiteX8" fmla="*/ 1706880 w 2168434"/>
                <a:gd name="connsiteY8" fmla="*/ 139337 h 400594"/>
                <a:gd name="connsiteX9" fmla="*/ 1375954 w 2168434"/>
                <a:gd name="connsiteY9" fmla="*/ 95793 h 400594"/>
                <a:gd name="connsiteX10" fmla="*/ 1907177 w 2168434"/>
                <a:gd name="connsiteY10" fmla="*/ 243839 h 400594"/>
                <a:gd name="connsiteX11" fmla="*/ 2116183 w 2168434"/>
                <a:gd name="connsiteY11" fmla="*/ 374468 h 400594"/>
                <a:gd name="connsiteX12" fmla="*/ 2168434 w 2168434"/>
                <a:gd name="connsiteY12" fmla="*/ 400594 h 400594"/>
                <a:gd name="connsiteX0" fmla="*/ 0 w 2168434"/>
                <a:gd name="connsiteY0" fmla="*/ 287382 h 400594"/>
                <a:gd name="connsiteX1" fmla="*/ 52251 w 2168434"/>
                <a:gd name="connsiteY1" fmla="*/ 269965 h 400594"/>
                <a:gd name="connsiteX2" fmla="*/ 130629 w 2168434"/>
                <a:gd name="connsiteY2" fmla="*/ 226422 h 400594"/>
                <a:gd name="connsiteX3" fmla="*/ 243840 w 2168434"/>
                <a:gd name="connsiteY3" fmla="*/ 191588 h 400594"/>
                <a:gd name="connsiteX4" fmla="*/ 435429 w 2168434"/>
                <a:gd name="connsiteY4" fmla="*/ 148045 h 400594"/>
                <a:gd name="connsiteX5" fmla="*/ 470263 w 2168434"/>
                <a:gd name="connsiteY5" fmla="*/ 139337 h 400594"/>
                <a:gd name="connsiteX6" fmla="*/ 923109 w 2168434"/>
                <a:gd name="connsiteY6" fmla="*/ 0 h 400594"/>
                <a:gd name="connsiteX7" fmla="*/ 1706880 w 2168434"/>
                <a:gd name="connsiteY7" fmla="*/ 139337 h 400594"/>
                <a:gd name="connsiteX8" fmla="*/ 1375954 w 2168434"/>
                <a:gd name="connsiteY8" fmla="*/ 95793 h 400594"/>
                <a:gd name="connsiteX9" fmla="*/ 1907177 w 2168434"/>
                <a:gd name="connsiteY9" fmla="*/ 243839 h 400594"/>
                <a:gd name="connsiteX10" fmla="*/ 2116183 w 2168434"/>
                <a:gd name="connsiteY10" fmla="*/ 374468 h 400594"/>
                <a:gd name="connsiteX11" fmla="*/ 2168434 w 2168434"/>
                <a:gd name="connsiteY11" fmla="*/ 400594 h 400594"/>
                <a:gd name="connsiteX0" fmla="*/ 0 w 2168434"/>
                <a:gd name="connsiteY0" fmla="*/ 287382 h 400594"/>
                <a:gd name="connsiteX1" fmla="*/ 52251 w 2168434"/>
                <a:gd name="connsiteY1" fmla="*/ 269965 h 400594"/>
                <a:gd name="connsiteX2" fmla="*/ 243840 w 2168434"/>
                <a:gd name="connsiteY2" fmla="*/ 191588 h 400594"/>
                <a:gd name="connsiteX3" fmla="*/ 435429 w 2168434"/>
                <a:gd name="connsiteY3" fmla="*/ 148045 h 400594"/>
                <a:gd name="connsiteX4" fmla="*/ 470263 w 2168434"/>
                <a:gd name="connsiteY4" fmla="*/ 139337 h 400594"/>
                <a:gd name="connsiteX5" fmla="*/ 923109 w 2168434"/>
                <a:gd name="connsiteY5" fmla="*/ 0 h 400594"/>
                <a:gd name="connsiteX6" fmla="*/ 1706880 w 2168434"/>
                <a:gd name="connsiteY6" fmla="*/ 139337 h 400594"/>
                <a:gd name="connsiteX7" fmla="*/ 1375954 w 2168434"/>
                <a:gd name="connsiteY7" fmla="*/ 95793 h 400594"/>
                <a:gd name="connsiteX8" fmla="*/ 1907177 w 2168434"/>
                <a:gd name="connsiteY8" fmla="*/ 243839 h 400594"/>
                <a:gd name="connsiteX9" fmla="*/ 2116183 w 2168434"/>
                <a:gd name="connsiteY9" fmla="*/ 374468 h 400594"/>
                <a:gd name="connsiteX10" fmla="*/ 2168434 w 2168434"/>
                <a:gd name="connsiteY10" fmla="*/ 400594 h 400594"/>
                <a:gd name="connsiteX0" fmla="*/ 0 w 2168434"/>
                <a:gd name="connsiteY0" fmla="*/ 287382 h 400594"/>
                <a:gd name="connsiteX1" fmla="*/ 243840 w 2168434"/>
                <a:gd name="connsiteY1" fmla="*/ 191588 h 400594"/>
                <a:gd name="connsiteX2" fmla="*/ 435429 w 2168434"/>
                <a:gd name="connsiteY2" fmla="*/ 148045 h 400594"/>
                <a:gd name="connsiteX3" fmla="*/ 470263 w 2168434"/>
                <a:gd name="connsiteY3" fmla="*/ 139337 h 400594"/>
                <a:gd name="connsiteX4" fmla="*/ 923109 w 2168434"/>
                <a:gd name="connsiteY4" fmla="*/ 0 h 400594"/>
                <a:gd name="connsiteX5" fmla="*/ 1706880 w 2168434"/>
                <a:gd name="connsiteY5" fmla="*/ 139337 h 400594"/>
                <a:gd name="connsiteX6" fmla="*/ 1375954 w 2168434"/>
                <a:gd name="connsiteY6" fmla="*/ 95793 h 400594"/>
                <a:gd name="connsiteX7" fmla="*/ 1907177 w 2168434"/>
                <a:gd name="connsiteY7" fmla="*/ 243839 h 400594"/>
                <a:gd name="connsiteX8" fmla="*/ 2116183 w 2168434"/>
                <a:gd name="connsiteY8" fmla="*/ 374468 h 400594"/>
                <a:gd name="connsiteX9" fmla="*/ 2168434 w 2168434"/>
                <a:gd name="connsiteY9" fmla="*/ 400594 h 400594"/>
                <a:gd name="connsiteX0" fmla="*/ 0 w 2168434"/>
                <a:gd name="connsiteY0" fmla="*/ 287398 h 400610"/>
                <a:gd name="connsiteX1" fmla="*/ 243840 w 2168434"/>
                <a:gd name="connsiteY1" fmla="*/ 191604 h 400610"/>
                <a:gd name="connsiteX2" fmla="*/ 435429 w 2168434"/>
                <a:gd name="connsiteY2" fmla="*/ 148061 h 400610"/>
                <a:gd name="connsiteX3" fmla="*/ 923109 w 2168434"/>
                <a:gd name="connsiteY3" fmla="*/ 16 h 400610"/>
                <a:gd name="connsiteX4" fmla="*/ 1706880 w 2168434"/>
                <a:gd name="connsiteY4" fmla="*/ 139353 h 400610"/>
                <a:gd name="connsiteX5" fmla="*/ 1375954 w 2168434"/>
                <a:gd name="connsiteY5" fmla="*/ 95809 h 400610"/>
                <a:gd name="connsiteX6" fmla="*/ 1907177 w 2168434"/>
                <a:gd name="connsiteY6" fmla="*/ 243855 h 400610"/>
                <a:gd name="connsiteX7" fmla="*/ 2116183 w 2168434"/>
                <a:gd name="connsiteY7" fmla="*/ 374484 h 400610"/>
                <a:gd name="connsiteX8" fmla="*/ 2168434 w 2168434"/>
                <a:gd name="connsiteY8" fmla="*/ 400610 h 400610"/>
                <a:gd name="connsiteX0" fmla="*/ 0 w 2168434"/>
                <a:gd name="connsiteY0" fmla="*/ 289115 h 402327"/>
                <a:gd name="connsiteX1" fmla="*/ 243840 w 2168434"/>
                <a:gd name="connsiteY1" fmla="*/ 193321 h 402327"/>
                <a:gd name="connsiteX2" fmla="*/ 539932 w 2168434"/>
                <a:gd name="connsiteY2" fmla="*/ 71401 h 402327"/>
                <a:gd name="connsiteX3" fmla="*/ 923109 w 2168434"/>
                <a:gd name="connsiteY3" fmla="*/ 1733 h 402327"/>
                <a:gd name="connsiteX4" fmla="*/ 1706880 w 2168434"/>
                <a:gd name="connsiteY4" fmla="*/ 141070 h 402327"/>
                <a:gd name="connsiteX5" fmla="*/ 1375954 w 2168434"/>
                <a:gd name="connsiteY5" fmla="*/ 97526 h 402327"/>
                <a:gd name="connsiteX6" fmla="*/ 1907177 w 2168434"/>
                <a:gd name="connsiteY6" fmla="*/ 245572 h 402327"/>
                <a:gd name="connsiteX7" fmla="*/ 2116183 w 2168434"/>
                <a:gd name="connsiteY7" fmla="*/ 376201 h 402327"/>
                <a:gd name="connsiteX8" fmla="*/ 2168434 w 2168434"/>
                <a:gd name="connsiteY8" fmla="*/ 402327 h 402327"/>
                <a:gd name="connsiteX0" fmla="*/ 0 w 2168434"/>
                <a:gd name="connsiteY0" fmla="*/ 297634 h 410846"/>
                <a:gd name="connsiteX1" fmla="*/ 243840 w 2168434"/>
                <a:gd name="connsiteY1" fmla="*/ 201840 h 410846"/>
                <a:gd name="connsiteX2" fmla="*/ 539932 w 2168434"/>
                <a:gd name="connsiteY2" fmla="*/ 79920 h 410846"/>
                <a:gd name="connsiteX3" fmla="*/ 1018903 w 2168434"/>
                <a:gd name="connsiteY3" fmla="*/ 1544 h 410846"/>
                <a:gd name="connsiteX4" fmla="*/ 1706880 w 2168434"/>
                <a:gd name="connsiteY4" fmla="*/ 149589 h 410846"/>
                <a:gd name="connsiteX5" fmla="*/ 1375954 w 2168434"/>
                <a:gd name="connsiteY5" fmla="*/ 106045 h 410846"/>
                <a:gd name="connsiteX6" fmla="*/ 1907177 w 2168434"/>
                <a:gd name="connsiteY6" fmla="*/ 254091 h 410846"/>
                <a:gd name="connsiteX7" fmla="*/ 2116183 w 2168434"/>
                <a:gd name="connsiteY7" fmla="*/ 384720 h 410846"/>
                <a:gd name="connsiteX8" fmla="*/ 2168434 w 2168434"/>
                <a:gd name="connsiteY8" fmla="*/ 410846 h 410846"/>
                <a:gd name="connsiteX0" fmla="*/ 0 w 2168434"/>
                <a:gd name="connsiteY0" fmla="*/ 297634 h 410846"/>
                <a:gd name="connsiteX1" fmla="*/ 243840 w 2168434"/>
                <a:gd name="connsiteY1" fmla="*/ 201840 h 410846"/>
                <a:gd name="connsiteX2" fmla="*/ 539932 w 2168434"/>
                <a:gd name="connsiteY2" fmla="*/ 79920 h 410846"/>
                <a:gd name="connsiteX3" fmla="*/ 1018903 w 2168434"/>
                <a:gd name="connsiteY3" fmla="*/ 1544 h 410846"/>
                <a:gd name="connsiteX4" fmla="*/ 1706880 w 2168434"/>
                <a:gd name="connsiteY4" fmla="*/ 149589 h 410846"/>
                <a:gd name="connsiteX5" fmla="*/ 1602377 w 2168434"/>
                <a:gd name="connsiteY5" fmla="*/ 45085 h 410846"/>
                <a:gd name="connsiteX6" fmla="*/ 1907177 w 2168434"/>
                <a:gd name="connsiteY6" fmla="*/ 254091 h 410846"/>
                <a:gd name="connsiteX7" fmla="*/ 2116183 w 2168434"/>
                <a:gd name="connsiteY7" fmla="*/ 384720 h 410846"/>
                <a:gd name="connsiteX8" fmla="*/ 2168434 w 2168434"/>
                <a:gd name="connsiteY8" fmla="*/ 410846 h 410846"/>
                <a:gd name="connsiteX0" fmla="*/ 0 w 2168434"/>
                <a:gd name="connsiteY0" fmla="*/ 297634 h 410846"/>
                <a:gd name="connsiteX1" fmla="*/ 243840 w 2168434"/>
                <a:gd name="connsiteY1" fmla="*/ 201840 h 410846"/>
                <a:gd name="connsiteX2" fmla="*/ 539932 w 2168434"/>
                <a:gd name="connsiteY2" fmla="*/ 79920 h 410846"/>
                <a:gd name="connsiteX3" fmla="*/ 1018903 w 2168434"/>
                <a:gd name="connsiteY3" fmla="*/ 1544 h 410846"/>
                <a:gd name="connsiteX4" fmla="*/ 1706880 w 2168434"/>
                <a:gd name="connsiteY4" fmla="*/ 149589 h 410846"/>
                <a:gd name="connsiteX5" fmla="*/ 1907177 w 2168434"/>
                <a:gd name="connsiteY5" fmla="*/ 254091 h 410846"/>
                <a:gd name="connsiteX6" fmla="*/ 2116183 w 2168434"/>
                <a:gd name="connsiteY6" fmla="*/ 384720 h 410846"/>
                <a:gd name="connsiteX7" fmla="*/ 2168434 w 2168434"/>
                <a:gd name="connsiteY7" fmla="*/ 410846 h 410846"/>
                <a:gd name="connsiteX0" fmla="*/ 0 w 2168434"/>
                <a:gd name="connsiteY0" fmla="*/ 296348 h 409560"/>
                <a:gd name="connsiteX1" fmla="*/ 243840 w 2168434"/>
                <a:gd name="connsiteY1" fmla="*/ 200554 h 409560"/>
                <a:gd name="connsiteX2" fmla="*/ 539932 w 2168434"/>
                <a:gd name="connsiteY2" fmla="*/ 78634 h 409560"/>
                <a:gd name="connsiteX3" fmla="*/ 1018903 w 2168434"/>
                <a:gd name="connsiteY3" fmla="*/ 258 h 409560"/>
                <a:gd name="connsiteX4" fmla="*/ 1576251 w 2168434"/>
                <a:gd name="connsiteY4" fmla="*/ 61217 h 409560"/>
                <a:gd name="connsiteX5" fmla="*/ 1907177 w 2168434"/>
                <a:gd name="connsiteY5" fmla="*/ 252805 h 409560"/>
                <a:gd name="connsiteX6" fmla="*/ 2116183 w 2168434"/>
                <a:gd name="connsiteY6" fmla="*/ 383434 h 409560"/>
                <a:gd name="connsiteX7" fmla="*/ 2168434 w 2168434"/>
                <a:gd name="connsiteY7" fmla="*/ 409560 h 409560"/>
                <a:gd name="connsiteX0" fmla="*/ 0 w 2168434"/>
                <a:gd name="connsiteY0" fmla="*/ 296322 h 409534"/>
                <a:gd name="connsiteX1" fmla="*/ 243840 w 2168434"/>
                <a:gd name="connsiteY1" fmla="*/ 200528 h 409534"/>
                <a:gd name="connsiteX2" fmla="*/ 539932 w 2168434"/>
                <a:gd name="connsiteY2" fmla="*/ 78608 h 409534"/>
                <a:gd name="connsiteX3" fmla="*/ 1018903 w 2168434"/>
                <a:gd name="connsiteY3" fmla="*/ 232 h 409534"/>
                <a:gd name="connsiteX4" fmla="*/ 1576251 w 2168434"/>
                <a:gd name="connsiteY4" fmla="*/ 61191 h 409534"/>
                <a:gd name="connsiteX5" fmla="*/ 1985554 w 2168434"/>
                <a:gd name="connsiteY5" fmla="*/ 235362 h 409534"/>
                <a:gd name="connsiteX6" fmla="*/ 2116183 w 2168434"/>
                <a:gd name="connsiteY6" fmla="*/ 383408 h 409534"/>
                <a:gd name="connsiteX7" fmla="*/ 2168434 w 2168434"/>
                <a:gd name="connsiteY7" fmla="*/ 409534 h 409534"/>
                <a:gd name="connsiteX0" fmla="*/ 0 w 2342606"/>
                <a:gd name="connsiteY0" fmla="*/ 296322 h 426951"/>
                <a:gd name="connsiteX1" fmla="*/ 243840 w 2342606"/>
                <a:gd name="connsiteY1" fmla="*/ 200528 h 426951"/>
                <a:gd name="connsiteX2" fmla="*/ 539932 w 2342606"/>
                <a:gd name="connsiteY2" fmla="*/ 78608 h 426951"/>
                <a:gd name="connsiteX3" fmla="*/ 1018903 w 2342606"/>
                <a:gd name="connsiteY3" fmla="*/ 232 h 426951"/>
                <a:gd name="connsiteX4" fmla="*/ 1576251 w 2342606"/>
                <a:gd name="connsiteY4" fmla="*/ 61191 h 426951"/>
                <a:gd name="connsiteX5" fmla="*/ 1985554 w 2342606"/>
                <a:gd name="connsiteY5" fmla="*/ 235362 h 426951"/>
                <a:gd name="connsiteX6" fmla="*/ 2116183 w 2342606"/>
                <a:gd name="connsiteY6" fmla="*/ 383408 h 426951"/>
                <a:gd name="connsiteX7" fmla="*/ 2342606 w 2342606"/>
                <a:gd name="connsiteY7" fmla="*/ 426951 h 426951"/>
                <a:gd name="connsiteX0" fmla="*/ 0 w 2342606"/>
                <a:gd name="connsiteY0" fmla="*/ 296322 h 426951"/>
                <a:gd name="connsiteX1" fmla="*/ 243840 w 2342606"/>
                <a:gd name="connsiteY1" fmla="*/ 200528 h 426951"/>
                <a:gd name="connsiteX2" fmla="*/ 539932 w 2342606"/>
                <a:gd name="connsiteY2" fmla="*/ 78608 h 426951"/>
                <a:gd name="connsiteX3" fmla="*/ 1018903 w 2342606"/>
                <a:gd name="connsiteY3" fmla="*/ 232 h 426951"/>
                <a:gd name="connsiteX4" fmla="*/ 1576251 w 2342606"/>
                <a:gd name="connsiteY4" fmla="*/ 61191 h 426951"/>
                <a:gd name="connsiteX5" fmla="*/ 1985554 w 2342606"/>
                <a:gd name="connsiteY5" fmla="*/ 235362 h 426951"/>
                <a:gd name="connsiteX6" fmla="*/ 2185851 w 2342606"/>
                <a:gd name="connsiteY6" fmla="*/ 305031 h 426951"/>
                <a:gd name="connsiteX7" fmla="*/ 2342606 w 2342606"/>
                <a:gd name="connsiteY7" fmla="*/ 426951 h 426951"/>
                <a:gd name="connsiteX0" fmla="*/ 0 w 2342606"/>
                <a:gd name="connsiteY0" fmla="*/ 296310 h 426939"/>
                <a:gd name="connsiteX1" fmla="*/ 243840 w 2342606"/>
                <a:gd name="connsiteY1" fmla="*/ 200516 h 426939"/>
                <a:gd name="connsiteX2" fmla="*/ 539932 w 2342606"/>
                <a:gd name="connsiteY2" fmla="*/ 78596 h 426939"/>
                <a:gd name="connsiteX3" fmla="*/ 1018903 w 2342606"/>
                <a:gd name="connsiteY3" fmla="*/ 220 h 426939"/>
                <a:gd name="connsiteX4" fmla="*/ 1576251 w 2342606"/>
                <a:gd name="connsiteY4" fmla="*/ 61179 h 426939"/>
                <a:gd name="connsiteX5" fmla="*/ 1985554 w 2342606"/>
                <a:gd name="connsiteY5" fmla="*/ 226642 h 426939"/>
                <a:gd name="connsiteX6" fmla="*/ 2185851 w 2342606"/>
                <a:gd name="connsiteY6" fmla="*/ 305019 h 426939"/>
                <a:gd name="connsiteX7" fmla="*/ 2342606 w 2342606"/>
                <a:gd name="connsiteY7" fmla="*/ 426939 h 426939"/>
                <a:gd name="connsiteX0" fmla="*/ 0 w 2342606"/>
                <a:gd name="connsiteY0" fmla="*/ 296310 h 426939"/>
                <a:gd name="connsiteX1" fmla="*/ 243840 w 2342606"/>
                <a:gd name="connsiteY1" fmla="*/ 200516 h 426939"/>
                <a:gd name="connsiteX2" fmla="*/ 539932 w 2342606"/>
                <a:gd name="connsiteY2" fmla="*/ 78596 h 426939"/>
                <a:gd name="connsiteX3" fmla="*/ 1018903 w 2342606"/>
                <a:gd name="connsiteY3" fmla="*/ 220 h 426939"/>
                <a:gd name="connsiteX4" fmla="*/ 1576251 w 2342606"/>
                <a:gd name="connsiteY4" fmla="*/ 61179 h 426939"/>
                <a:gd name="connsiteX5" fmla="*/ 1985554 w 2342606"/>
                <a:gd name="connsiteY5" fmla="*/ 226642 h 426939"/>
                <a:gd name="connsiteX6" fmla="*/ 2211976 w 2342606"/>
                <a:gd name="connsiteY6" fmla="*/ 331145 h 426939"/>
                <a:gd name="connsiteX7" fmla="*/ 2342606 w 2342606"/>
                <a:gd name="connsiteY7" fmla="*/ 426939 h 426939"/>
                <a:gd name="connsiteX0" fmla="*/ 0 w 2342606"/>
                <a:gd name="connsiteY0" fmla="*/ 296310 h 426939"/>
                <a:gd name="connsiteX1" fmla="*/ 243840 w 2342606"/>
                <a:gd name="connsiteY1" fmla="*/ 200516 h 426939"/>
                <a:gd name="connsiteX2" fmla="*/ 539932 w 2342606"/>
                <a:gd name="connsiteY2" fmla="*/ 78596 h 426939"/>
                <a:gd name="connsiteX3" fmla="*/ 1018903 w 2342606"/>
                <a:gd name="connsiteY3" fmla="*/ 220 h 426939"/>
                <a:gd name="connsiteX4" fmla="*/ 1576251 w 2342606"/>
                <a:gd name="connsiteY4" fmla="*/ 61179 h 426939"/>
                <a:gd name="connsiteX5" fmla="*/ 1985554 w 2342606"/>
                <a:gd name="connsiteY5" fmla="*/ 226642 h 426939"/>
                <a:gd name="connsiteX6" fmla="*/ 2203267 w 2342606"/>
                <a:gd name="connsiteY6" fmla="*/ 365980 h 426939"/>
                <a:gd name="connsiteX7" fmla="*/ 2342606 w 2342606"/>
                <a:gd name="connsiteY7" fmla="*/ 426939 h 426939"/>
                <a:gd name="connsiteX0" fmla="*/ 0 w 2342606"/>
                <a:gd name="connsiteY0" fmla="*/ 296310 h 426939"/>
                <a:gd name="connsiteX1" fmla="*/ 243840 w 2342606"/>
                <a:gd name="connsiteY1" fmla="*/ 200516 h 426939"/>
                <a:gd name="connsiteX2" fmla="*/ 539932 w 2342606"/>
                <a:gd name="connsiteY2" fmla="*/ 78596 h 426939"/>
                <a:gd name="connsiteX3" fmla="*/ 1018903 w 2342606"/>
                <a:gd name="connsiteY3" fmla="*/ 220 h 426939"/>
                <a:gd name="connsiteX4" fmla="*/ 1576251 w 2342606"/>
                <a:gd name="connsiteY4" fmla="*/ 61179 h 426939"/>
                <a:gd name="connsiteX5" fmla="*/ 1985554 w 2342606"/>
                <a:gd name="connsiteY5" fmla="*/ 226642 h 426939"/>
                <a:gd name="connsiteX6" fmla="*/ 2342606 w 2342606"/>
                <a:gd name="connsiteY6" fmla="*/ 426939 h 426939"/>
                <a:gd name="connsiteX0" fmla="*/ 0 w 2333897"/>
                <a:gd name="connsiteY0" fmla="*/ 331144 h 426939"/>
                <a:gd name="connsiteX1" fmla="*/ 235131 w 2333897"/>
                <a:gd name="connsiteY1" fmla="*/ 200516 h 426939"/>
                <a:gd name="connsiteX2" fmla="*/ 531223 w 2333897"/>
                <a:gd name="connsiteY2" fmla="*/ 78596 h 426939"/>
                <a:gd name="connsiteX3" fmla="*/ 1010194 w 2333897"/>
                <a:gd name="connsiteY3" fmla="*/ 220 h 426939"/>
                <a:gd name="connsiteX4" fmla="*/ 1567542 w 2333897"/>
                <a:gd name="connsiteY4" fmla="*/ 61179 h 426939"/>
                <a:gd name="connsiteX5" fmla="*/ 1976845 w 2333897"/>
                <a:gd name="connsiteY5" fmla="*/ 226642 h 426939"/>
                <a:gd name="connsiteX6" fmla="*/ 2333897 w 2333897"/>
                <a:gd name="connsiteY6" fmla="*/ 426939 h 426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33897" h="426939">
                  <a:moveTo>
                    <a:pt x="0" y="331144"/>
                  </a:moveTo>
                  <a:cubicBezTo>
                    <a:pt x="78377" y="287601"/>
                    <a:pt x="146594" y="242607"/>
                    <a:pt x="235131" y="200516"/>
                  </a:cubicBezTo>
                  <a:cubicBezTo>
                    <a:pt x="323668" y="158425"/>
                    <a:pt x="402046" y="111979"/>
                    <a:pt x="531223" y="78596"/>
                  </a:cubicBezTo>
                  <a:cubicBezTo>
                    <a:pt x="660400" y="45213"/>
                    <a:pt x="837474" y="3123"/>
                    <a:pt x="1010194" y="220"/>
                  </a:cubicBezTo>
                  <a:cubicBezTo>
                    <a:pt x="1182914" y="-2683"/>
                    <a:pt x="1406433" y="23442"/>
                    <a:pt x="1567542" y="61179"/>
                  </a:cubicBezTo>
                  <a:cubicBezTo>
                    <a:pt x="1728651" y="98916"/>
                    <a:pt x="1908628" y="187454"/>
                    <a:pt x="1976845" y="226642"/>
                  </a:cubicBezTo>
                  <a:cubicBezTo>
                    <a:pt x="2104571" y="287602"/>
                    <a:pt x="2259511" y="385211"/>
                    <a:pt x="2333897" y="426939"/>
                  </a:cubicBezTo>
                </a:path>
              </a:pathLst>
            </a:custGeom>
            <a:noFill/>
            <a:ln w="2095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7" name="Freeform 6"/>
            <p:cNvSpPr/>
            <p:nvPr/>
          </p:nvSpPr>
          <p:spPr>
            <a:xfrm>
              <a:off x="1218013" y="3619008"/>
              <a:ext cx="1132270" cy="1166947"/>
            </a:xfrm>
            <a:custGeom>
              <a:avLst/>
              <a:gdLst>
                <a:gd name="connsiteX0" fmla="*/ 33545 w 1043739"/>
                <a:gd name="connsiteY0" fmla="*/ 0 h 1089716"/>
                <a:gd name="connsiteX1" fmla="*/ 16128 w 1043739"/>
                <a:gd name="connsiteY1" fmla="*/ 43543 h 1089716"/>
                <a:gd name="connsiteX2" fmla="*/ 50962 w 1043739"/>
                <a:gd name="connsiteY2" fmla="*/ 461554 h 1089716"/>
                <a:gd name="connsiteX3" fmla="*/ 68379 w 1043739"/>
                <a:gd name="connsiteY3" fmla="*/ 548640 h 1089716"/>
                <a:gd name="connsiteX4" fmla="*/ 94505 w 1043739"/>
                <a:gd name="connsiteY4" fmla="*/ 566057 h 1089716"/>
                <a:gd name="connsiteX5" fmla="*/ 138048 w 1043739"/>
                <a:gd name="connsiteY5" fmla="*/ 618309 h 1089716"/>
                <a:gd name="connsiteX6" fmla="*/ 164174 w 1043739"/>
                <a:gd name="connsiteY6" fmla="*/ 635726 h 1089716"/>
                <a:gd name="connsiteX7" fmla="*/ 251259 w 1043739"/>
                <a:gd name="connsiteY7" fmla="*/ 696686 h 1089716"/>
                <a:gd name="connsiteX8" fmla="*/ 286094 w 1043739"/>
                <a:gd name="connsiteY8" fmla="*/ 705394 h 1089716"/>
                <a:gd name="connsiteX9" fmla="*/ 320928 w 1043739"/>
                <a:gd name="connsiteY9" fmla="*/ 731520 h 1089716"/>
                <a:gd name="connsiteX10" fmla="*/ 373179 w 1043739"/>
                <a:gd name="connsiteY10" fmla="*/ 748937 h 1089716"/>
                <a:gd name="connsiteX11" fmla="*/ 399305 w 1043739"/>
                <a:gd name="connsiteY11" fmla="*/ 766354 h 1089716"/>
                <a:gd name="connsiteX12" fmla="*/ 495099 w 1043739"/>
                <a:gd name="connsiteY12" fmla="*/ 792480 h 1089716"/>
                <a:gd name="connsiteX13" fmla="*/ 547351 w 1043739"/>
                <a:gd name="connsiteY13" fmla="*/ 801189 h 1089716"/>
                <a:gd name="connsiteX14" fmla="*/ 564768 w 1043739"/>
                <a:gd name="connsiteY14" fmla="*/ 888274 h 1089716"/>
                <a:gd name="connsiteX15" fmla="*/ 617019 w 1043739"/>
                <a:gd name="connsiteY15" fmla="*/ 923109 h 1089716"/>
                <a:gd name="connsiteX16" fmla="*/ 669271 w 1043739"/>
                <a:gd name="connsiteY16" fmla="*/ 966651 h 1089716"/>
                <a:gd name="connsiteX17" fmla="*/ 643145 w 1043739"/>
                <a:gd name="connsiteY17" fmla="*/ 984069 h 1089716"/>
                <a:gd name="connsiteX18" fmla="*/ 660562 w 1043739"/>
                <a:gd name="connsiteY18" fmla="*/ 1010194 h 1089716"/>
                <a:gd name="connsiteX19" fmla="*/ 695396 w 1043739"/>
                <a:gd name="connsiteY19" fmla="*/ 1036320 h 1089716"/>
                <a:gd name="connsiteX20" fmla="*/ 756356 w 1043739"/>
                <a:gd name="connsiteY20" fmla="*/ 1053737 h 1089716"/>
                <a:gd name="connsiteX21" fmla="*/ 782482 w 1043739"/>
                <a:gd name="connsiteY21" fmla="*/ 1062446 h 1089716"/>
                <a:gd name="connsiteX22" fmla="*/ 834734 w 1043739"/>
                <a:gd name="connsiteY22" fmla="*/ 1088571 h 1089716"/>
                <a:gd name="connsiteX23" fmla="*/ 1043739 w 1043739"/>
                <a:gd name="connsiteY23" fmla="*/ 1088571 h 1089716"/>
                <a:gd name="connsiteX0" fmla="*/ 33545 w 1043739"/>
                <a:gd name="connsiteY0" fmla="*/ 0 h 1089716"/>
                <a:gd name="connsiteX1" fmla="*/ 16128 w 1043739"/>
                <a:gd name="connsiteY1" fmla="*/ 43543 h 1089716"/>
                <a:gd name="connsiteX2" fmla="*/ 50962 w 1043739"/>
                <a:gd name="connsiteY2" fmla="*/ 461554 h 1089716"/>
                <a:gd name="connsiteX3" fmla="*/ 68379 w 1043739"/>
                <a:gd name="connsiteY3" fmla="*/ 548640 h 1089716"/>
                <a:gd name="connsiteX4" fmla="*/ 94505 w 1043739"/>
                <a:gd name="connsiteY4" fmla="*/ 566057 h 1089716"/>
                <a:gd name="connsiteX5" fmla="*/ 138048 w 1043739"/>
                <a:gd name="connsiteY5" fmla="*/ 618309 h 1089716"/>
                <a:gd name="connsiteX6" fmla="*/ 164174 w 1043739"/>
                <a:gd name="connsiteY6" fmla="*/ 635726 h 1089716"/>
                <a:gd name="connsiteX7" fmla="*/ 251259 w 1043739"/>
                <a:gd name="connsiteY7" fmla="*/ 696686 h 1089716"/>
                <a:gd name="connsiteX8" fmla="*/ 286094 w 1043739"/>
                <a:gd name="connsiteY8" fmla="*/ 705394 h 1089716"/>
                <a:gd name="connsiteX9" fmla="*/ 320928 w 1043739"/>
                <a:gd name="connsiteY9" fmla="*/ 731520 h 1089716"/>
                <a:gd name="connsiteX10" fmla="*/ 373179 w 1043739"/>
                <a:gd name="connsiteY10" fmla="*/ 748937 h 1089716"/>
                <a:gd name="connsiteX11" fmla="*/ 399305 w 1043739"/>
                <a:gd name="connsiteY11" fmla="*/ 766354 h 1089716"/>
                <a:gd name="connsiteX12" fmla="*/ 495099 w 1043739"/>
                <a:gd name="connsiteY12" fmla="*/ 792480 h 1089716"/>
                <a:gd name="connsiteX13" fmla="*/ 547351 w 1043739"/>
                <a:gd name="connsiteY13" fmla="*/ 801189 h 1089716"/>
                <a:gd name="connsiteX14" fmla="*/ 564768 w 1043739"/>
                <a:gd name="connsiteY14" fmla="*/ 888274 h 1089716"/>
                <a:gd name="connsiteX15" fmla="*/ 617019 w 1043739"/>
                <a:gd name="connsiteY15" fmla="*/ 923109 h 1089716"/>
                <a:gd name="connsiteX16" fmla="*/ 669271 w 1043739"/>
                <a:gd name="connsiteY16" fmla="*/ 966651 h 1089716"/>
                <a:gd name="connsiteX17" fmla="*/ 643145 w 1043739"/>
                <a:gd name="connsiteY17" fmla="*/ 984069 h 1089716"/>
                <a:gd name="connsiteX18" fmla="*/ 660562 w 1043739"/>
                <a:gd name="connsiteY18" fmla="*/ 1010194 h 1089716"/>
                <a:gd name="connsiteX19" fmla="*/ 756356 w 1043739"/>
                <a:gd name="connsiteY19" fmla="*/ 1053737 h 1089716"/>
                <a:gd name="connsiteX20" fmla="*/ 782482 w 1043739"/>
                <a:gd name="connsiteY20" fmla="*/ 1062446 h 1089716"/>
                <a:gd name="connsiteX21" fmla="*/ 834734 w 1043739"/>
                <a:gd name="connsiteY21" fmla="*/ 1088571 h 1089716"/>
                <a:gd name="connsiteX22" fmla="*/ 1043739 w 1043739"/>
                <a:gd name="connsiteY22" fmla="*/ 1088571 h 1089716"/>
                <a:gd name="connsiteX0" fmla="*/ 33545 w 1043739"/>
                <a:gd name="connsiteY0" fmla="*/ 0 h 1089716"/>
                <a:gd name="connsiteX1" fmla="*/ 16128 w 1043739"/>
                <a:gd name="connsiteY1" fmla="*/ 43543 h 1089716"/>
                <a:gd name="connsiteX2" fmla="*/ 50962 w 1043739"/>
                <a:gd name="connsiteY2" fmla="*/ 461554 h 1089716"/>
                <a:gd name="connsiteX3" fmla="*/ 68379 w 1043739"/>
                <a:gd name="connsiteY3" fmla="*/ 548640 h 1089716"/>
                <a:gd name="connsiteX4" fmla="*/ 94505 w 1043739"/>
                <a:gd name="connsiteY4" fmla="*/ 566057 h 1089716"/>
                <a:gd name="connsiteX5" fmla="*/ 138048 w 1043739"/>
                <a:gd name="connsiteY5" fmla="*/ 618309 h 1089716"/>
                <a:gd name="connsiteX6" fmla="*/ 164174 w 1043739"/>
                <a:gd name="connsiteY6" fmla="*/ 635726 h 1089716"/>
                <a:gd name="connsiteX7" fmla="*/ 251259 w 1043739"/>
                <a:gd name="connsiteY7" fmla="*/ 696686 h 1089716"/>
                <a:gd name="connsiteX8" fmla="*/ 286094 w 1043739"/>
                <a:gd name="connsiteY8" fmla="*/ 705394 h 1089716"/>
                <a:gd name="connsiteX9" fmla="*/ 320928 w 1043739"/>
                <a:gd name="connsiteY9" fmla="*/ 731520 h 1089716"/>
                <a:gd name="connsiteX10" fmla="*/ 373179 w 1043739"/>
                <a:gd name="connsiteY10" fmla="*/ 748937 h 1089716"/>
                <a:gd name="connsiteX11" fmla="*/ 399305 w 1043739"/>
                <a:gd name="connsiteY11" fmla="*/ 766354 h 1089716"/>
                <a:gd name="connsiteX12" fmla="*/ 495099 w 1043739"/>
                <a:gd name="connsiteY12" fmla="*/ 792480 h 1089716"/>
                <a:gd name="connsiteX13" fmla="*/ 547351 w 1043739"/>
                <a:gd name="connsiteY13" fmla="*/ 801189 h 1089716"/>
                <a:gd name="connsiteX14" fmla="*/ 564768 w 1043739"/>
                <a:gd name="connsiteY14" fmla="*/ 888274 h 1089716"/>
                <a:gd name="connsiteX15" fmla="*/ 617019 w 1043739"/>
                <a:gd name="connsiteY15" fmla="*/ 923109 h 1089716"/>
                <a:gd name="connsiteX16" fmla="*/ 669271 w 1043739"/>
                <a:gd name="connsiteY16" fmla="*/ 966651 h 1089716"/>
                <a:gd name="connsiteX17" fmla="*/ 643145 w 1043739"/>
                <a:gd name="connsiteY17" fmla="*/ 984069 h 1089716"/>
                <a:gd name="connsiteX18" fmla="*/ 756356 w 1043739"/>
                <a:gd name="connsiteY18" fmla="*/ 1053737 h 1089716"/>
                <a:gd name="connsiteX19" fmla="*/ 782482 w 1043739"/>
                <a:gd name="connsiteY19" fmla="*/ 1062446 h 1089716"/>
                <a:gd name="connsiteX20" fmla="*/ 834734 w 1043739"/>
                <a:gd name="connsiteY20" fmla="*/ 1088571 h 1089716"/>
                <a:gd name="connsiteX21" fmla="*/ 1043739 w 1043739"/>
                <a:gd name="connsiteY21" fmla="*/ 1088571 h 1089716"/>
                <a:gd name="connsiteX0" fmla="*/ 33545 w 1043739"/>
                <a:gd name="connsiteY0" fmla="*/ 0 h 1088571"/>
                <a:gd name="connsiteX1" fmla="*/ 16128 w 1043739"/>
                <a:gd name="connsiteY1" fmla="*/ 43543 h 1088571"/>
                <a:gd name="connsiteX2" fmla="*/ 50962 w 1043739"/>
                <a:gd name="connsiteY2" fmla="*/ 461554 h 1088571"/>
                <a:gd name="connsiteX3" fmla="*/ 68379 w 1043739"/>
                <a:gd name="connsiteY3" fmla="*/ 548640 h 1088571"/>
                <a:gd name="connsiteX4" fmla="*/ 94505 w 1043739"/>
                <a:gd name="connsiteY4" fmla="*/ 566057 h 1088571"/>
                <a:gd name="connsiteX5" fmla="*/ 138048 w 1043739"/>
                <a:gd name="connsiteY5" fmla="*/ 618309 h 1088571"/>
                <a:gd name="connsiteX6" fmla="*/ 164174 w 1043739"/>
                <a:gd name="connsiteY6" fmla="*/ 635726 h 1088571"/>
                <a:gd name="connsiteX7" fmla="*/ 251259 w 1043739"/>
                <a:gd name="connsiteY7" fmla="*/ 696686 h 1088571"/>
                <a:gd name="connsiteX8" fmla="*/ 286094 w 1043739"/>
                <a:gd name="connsiteY8" fmla="*/ 705394 h 1088571"/>
                <a:gd name="connsiteX9" fmla="*/ 320928 w 1043739"/>
                <a:gd name="connsiteY9" fmla="*/ 731520 h 1088571"/>
                <a:gd name="connsiteX10" fmla="*/ 373179 w 1043739"/>
                <a:gd name="connsiteY10" fmla="*/ 748937 h 1088571"/>
                <a:gd name="connsiteX11" fmla="*/ 399305 w 1043739"/>
                <a:gd name="connsiteY11" fmla="*/ 766354 h 1088571"/>
                <a:gd name="connsiteX12" fmla="*/ 495099 w 1043739"/>
                <a:gd name="connsiteY12" fmla="*/ 792480 h 1088571"/>
                <a:gd name="connsiteX13" fmla="*/ 547351 w 1043739"/>
                <a:gd name="connsiteY13" fmla="*/ 801189 h 1088571"/>
                <a:gd name="connsiteX14" fmla="*/ 564768 w 1043739"/>
                <a:gd name="connsiteY14" fmla="*/ 888274 h 1088571"/>
                <a:gd name="connsiteX15" fmla="*/ 617019 w 1043739"/>
                <a:gd name="connsiteY15" fmla="*/ 923109 h 1088571"/>
                <a:gd name="connsiteX16" fmla="*/ 669271 w 1043739"/>
                <a:gd name="connsiteY16" fmla="*/ 966651 h 1088571"/>
                <a:gd name="connsiteX17" fmla="*/ 643145 w 1043739"/>
                <a:gd name="connsiteY17" fmla="*/ 984069 h 1088571"/>
                <a:gd name="connsiteX18" fmla="*/ 756356 w 1043739"/>
                <a:gd name="connsiteY18" fmla="*/ 1053737 h 1088571"/>
                <a:gd name="connsiteX19" fmla="*/ 782482 w 1043739"/>
                <a:gd name="connsiteY19" fmla="*/ 1062446 h 1088571"/>
                <a:gd name="connsiteX20" fmla="*/ 1043739 w 1043739"/>
                <a:gd name="connsiteY20" fmla="*/ 1088571 h 1088571"/>
                <a:gd name="connsiteX0" fmla="*/ 33545 w 1043739"/>
                <a:gd name="connsiteY0" fmla="*/ 0 h 1088571"/>
                <a:gd name="connsiteX1" fmla="*/ 16128 w 1043739"/>
                <a:gd name="connsiteY1" fmla="*/ 43543 h 1088571"/>
                <a:gd name="connsiteX2" fmla="*/ 50962 w 1043739"/>
                <a:gd name="connsiteY2" fmla="*/ 461554 h 1088571"/>
                <a:gd name="connsiteX3" fmla="*/ 68379 w 1043739"/>
                <a:gd name="connsiteY3" fmla="*/ 548640 h 1088571"/>
                <a:gd name="connsiteX4" fmla="*/ 94505 w 1043739"/>
                <a:gd name="connsiteY4" fmla="*/ 566057 h 1088571"/>
                <a:gd name="connsiteX5" fmla="*/ 138048 w 1043739"/>
                <a:gd name="connsiteY5" fmla="*/ 618309 h 1088571"/>
                <a:gd name="connsiteX6" fmla="*/ 164174 w 1043739"/>
                <a:gd name="connsiteY6" fmla="*/ 635726 h 1088571"/>
                <a:gd name="connsiteX7" fmla="*/ 251259 w 1043739"/>
                <a:gd name="connsiteY7" fmla="*/ 696686 h 1088571"/>
                <a:gd name="connsiteX8" fmla="*/ 286094 w 1043739"/>
                <a:gd name="connsiteY8" fmla="*/ 705394 h 1088571"/>
                <a:gd name="connsiteX9" fmla="*/ 320928 w 1043739"/>
                <a:gd name="connsiteY9" fmla="*/ 731520 h 1088571"/>
                <a:gd name="connsiteX10" fmla="*/ 373179 w 1043739"/>
                <a:gd name="connsiteY10" fmla="*/ 748937 h 1088571"/>
                <a:gd name="connsiteX11" fmla="*/ 399305 w 1043739"/>
                <a:gd name="connsiteY11" fmla="*/ 766354 h 1088571"/>
                <a:gd name="connsiteX12" fmla="*/ 495099 w 1043739"/>
                <a:gd name="connsiteY12" fmla="*/ 792480 h 1088571"/>
                <a:gd name="connsiteX13" fmla="*/ 547351 w 1043739"/>
                <a:gd name="connsiteY13" fmla="*/ 801189 h 1088571"/>
                <a:gd name="connsiteX14" fmla="*/ 564768 w 1043739"/>
                <a:gd name="connsiteY14" fmla="*/ 888274 h 1088571"/>
                <a:gd name="connsiteX15" fmla="*/ 617019 w 1043739"/>
                <a:gd name="connsiteY15" fmla="*/ 923109 h 1088571"/>
                <a:gd name="connsiteX16" fmla="*/ 669271 w 1043739"/>
                <a:gd name="connsiteY16" fmla="*/ 966651 h 1088571"/>
                <a:gd name="connsiteX17" fmla="*/ 756356 w 1043739"/>
                <a:gd name="connsiteY17" fmla="*/ 1053737 h 1088571"/>
                <a:gd name="connsiteX18" fmla="*/ 782482 w 1043739"/>
                <a:gd name="connsiteY18" fmla="*/ 1062446 h 1088571"/>
                <a:gd name="connsiteX19" fmla="*/ 1043739 w 1043739"/>
                <a:gd name="connsiteY19" fmla="*/ 1088571 h 1088571"/>
                <a:gd name="connsiteX0" fmla="*/ 33545 w 1043739"/>
                <a:gd name="connsiteY0" fmla="*/ 0 h 1088571"/>
                <a:gd name="connsiteX1" fmla="*/ 16128 w 1043739"/>
                <a:gd name="connsiteY1" fmla="*/ 43543 h 1088571"/>
                <a:gd name="connsiteX2" fmla="*/ 50962 w 1043739"/>
                <a:gd name="connsiteY2" fmla="*/ 461554 h 1088571"/>
                <a:gd name="connsiteX3" fmla="*/ 68379 w 1043739"/>
                <a:gd name="connsiteY3" fmla="*/ 548640 h 1088571"/>
                <a:gd name="connsiteX4" fmla="*/ 94505 w 1043739"/>
                <a:gd name="connsiteY4" fmla="*/ 566057 h 1088571"/>
                <a:gd name="connsiteX5" fmla="*/ 138048 w 1043739"/>
                <a:gd name="connsiteY5" fmla="*/ 618309 h 1088571"/>
                <a:gd name="connsiteX6" fmla="*/ 164174 w 1043739"/>
                <a:gd name="connsiteY6" fmla="*/ 635726 h 1088571"/>
                <a:gd name="connsiteX7" fmla="*/ 251259 w 1043739"/>
                <a:gd name="connsiteY7" fmla="*/ 696686 h 1088571"/>
                <a:gd name="connsiteX8" fmla="*/ 320928 w 1043739"/>
                <a:gd name="connsiteY8" fmla="*/ 731520 h 1088571"/>
                <a:gd name="connsiteX9" fmla="*/ 373179 w 1043739"/>
                <a:gd name="connsiteY9" fmla="*/ 748937 h 1088571"/>
                <a:gd name="connsiteX10" fmla="*/ 399305 w 1043739"/>
                <a:gd name="connsiteY10" fmla="*/ 766354 h 1088571"/>
                <a:gd name="connsiteX11" fmla="*/ 495099 w 1043739"/>
                <a:gd name="connsiteY11" fmla="*/ 792480 h 1088571"/>
                <a:gd name="connsiteX12" fmla="*/ 547351 w 1043739"/>
                <a:gd name="connsiteY12" fmla="*/ 801189 h 1088571"/>
                <a:gd name="connsiteX13" fmla="*/ 564768 w 1043739"/>
                <a:gd name="connsiteY13" fmla="*/ 888274 h 1088571"/>
                <a:gd name="connsiteX14" fmla="*/ 617019 w 1043739"/>
                <a:gd name="connsiteY14" fmla="*/ 923109 h 1088571"/>
                <a:gd name="connsiteX15" fmla="*/ 669271 w 1043739"/>
                <a:gd name="connsiteY15" fmla="*/ 966651 h 1088571"/>
                <a:gd name="connsiteX16" fmla="*/ 756356 w 1043739"/>
                <a:gd name="connsiteY16" fmla="*/ 1053737 h 1088571"/>
                <a:gd name="connsiteX17" fmla="*/ 782482 w 1043739"/>
                <a:gd name="connsiteY17" fmla="*/ 1062446 h 1088571"/>
                <a:gd name="connsiteX18" fmla="*/ 1043739 w 1043739"/>
                <a:gd name="connsiteY18" fmla="*/ 1088571 h 1088571"/>
                <a:gd name="connsiteX0" fmla="*/ 33545 w 1043739"/>
                <a:gd name="connsiteY0" fmla="*/ 0 h 1088571"/>
                <a:gd name="connsiteX1" fmla="*/ 16128 w 1043739"/>
                <a:gd name="connsiteY1" fmla="*/ 43543 h 1088571"/>
                <a:gd name="connsiteX2" fmla="*/ 50962 w 1043739"/>
                <a:gd name="connsiteY2" fmla="*/ 461554 h 1088571"/>
                <a:gd name="connsiteX3" fmla="*/ 68379 w 1043739"/>
                <a:gd name="connsiteY3" fmla="*/ 548640 h 1088571"/>
                <a:gd name="connsiteX4" fmla="*/ 94505 w 1043739"/>
                <a:gd name="connsiteY4" fmla="*/ 566057 h 1088571"/>
                <a:gd name="connsiteX5" fmla="*/ 138048 w 1043739"/>
                <a:gd name="connsiteY5" fmla="*/ 618309 h 1088571"/>
                <a:gd name="connsiteX6" fmla="*/ 251259 w 1043739"/>
                <a:gd name="connsiteY6" fmla="*/ 696686 h 1088571"/>
                <a:gd name="connsiteX7" fmla="*/ 320928 w 1043739"/>
                <a:gd name="connsiteY7" fmla="*/ 731520 h 1088571"/>
                <a:gd name="connsiteX8" fmla="*/ 373179 w 1043739"/>
                <a:gd name="connsiteY8" fmla="*/ 748937 h 1088571"/>
                <a:gd name="connsiteX9" fmla="*/ 399305 w 1043739"/>
                <a:gd name="connsiteY9" fmla="*/ 766354 h 1088571"/>
                <a:gd name="connsiteX10" fmla="*/ 495099 w 1043739"/>
                <a:gd name="connsiteY10" fmla="*/ 792480 h 1088571"/>
                <a:gd name="connsiteX11" fmla="*/ 547351 w 1043739"/>
                <a:gd name="connsiteY11" fmla="*/ 801189 h 1088571"/>
                <a:gd name="connsiteX12" fmla="*/ 564768 w 1043739"/>
                <a:gd name="connsiteY12" fmla="*/ 888274 h 1088571"/>
                <a:gd name="connsiteX13" fmla="*/ 617019 w 1043739"/>
                <a:gd name="connsiteY13" fmla="*/ 923109 h 1088571"/>
                <a:gd name="connsiteX14" fmla="*/ 669271 w 1043739"/>
                <a:gd name="connsiteY14" fmla="*/ 966651 h 1088571"/>
                <a:gd name="connsiteX15" fmla="*/ 756356 w 1043739"/>
                <a:gd name="connsiteY15" fmla="*/ 1053737 h 1088571"/>
                <a:gd name="connsiteX16" fmla="*/ 782482 w 1043739"/>
                <a:gd name="connsiteY16" fmla="*/ 1062446 h 1088571"/>
                <a:gd name="connsiteX17" fmla="*/ 1043739 w 1043739"/>
                <a:gd name="connsiteY17" fmla="*/ 1088571 h 1088571"/>
                <a:gd name="connsiteX0" fmla="*/ 33545 w 1043739"/>
                <a:gd name="connsiteY0" fmla="*/ 0 h 1088571"/>
                <a:gd name="connsiteX1" fmla="*/ 16128 w 1043739"/>
                <a:gd name="connsiteY1" fmla="*/ 43543 h 1088571"/>
                <a:gd name="connsiteX2" fmla="*/ 50962 w 1043739"/>
                <a:gd name="connsiteY2" fmla="*/ 461554 h 1088571"/>
                <a:gd name="connsiteX3" fmla="*/ 68379 w 1043739"/>
                <a:gd name="connsiteY3" fmla="*/ 548640 h 1088571"/>
                <a:gd name="connsiteX4" fmla="*/ 94505 w 1043739"/>
                <a:gd name="connsiteY4" fmla="*/ 566057 h 1088571"/>
                <a:gd name="connsiteX5" fmla="*/ 138048 w 1043739"/>
                <a:gd name="connsiteY5" fmla="*/ 618309 h 1088571"/>
                <a:gd name="connsiteX6" fmla="*/ 320928 w 1043739"/>
                <a:gd name="connsiteY6" fmla="*/ 731520 h 1088571"/>
                <a:gd name="connsiteX7" fmla="*/ 373179 w 1043739"/>
                <a:gd name="connsiteY7" fmla="*/ 748937 h 1088571"/>
                <a:gd name="connsiteX8" fmla="*/ 399305 w 1043739"/>
                <a:gd name="connsiteY8" fmla="*/ 766354 h 1088571"/>
                <a:gd name="connsiteX9" fmla="*/ 495099 w 1043739"/>
                <a:gd name="connsiteY9" fmla="*/ 792480 h 1088571"/>
                <a:gd name="connsiteX10" fmla="*/ 547351 w 1043739"/>
                <a:gd name="connsiteY10" fmla="*/ 801189 h 1088571"/>
                <a:gd name="connsiteX11" fmla="*/ 564768 w 1043739"/>
                <a:gd name="connsiteY11" fmla="*/ 888274 h 1088571"/>
                <a:gd name="connsiteX12" fmla="*/ 617019 w 1043739"/>
                <a:gd name="connsiteY12" fmla="*/ 923109 h 1088571"/>
                <a:gd name="connsiteX13" fmla="*/ 669271 w 1043739"/>
                <a:gd name="connsiteY13" fmla="*/ 966651 h 1088571"/>
                <a:gd name="connsiteX14" fmla="*/ 756356 w 1043739"/>
                <a:gd name="connsiteY14" fmla="*/ 1053737 h 1088571"/>
                <a:gd name="connsiteX15" fmla="*/ 782482 w 1043739"/>
                <a:gd name="connsiteY15" fmla="*/ 1062446 h 1088571"/>
                <a:gd name="connsiteX16" fmla="*/ 1043739 w 1043739"/>
                <a:gd name="connsiteY16" fmla="*/ 1088571 h 1088571"/>
                <a:gd name="connsiteX0" fmla="*/ 33545 w 1043739"/>
                <a:gd name="connsiteY0" fmla="*/ 0 h 1088571"/>
                <a:gd name="connsiteX1" fmla="*/ 16128 w 1043739"/>
                <a:gd name="connsiteY1" fmla="*/ 43543 h 1088571"/>
                <a:gd name="connsiteX2" fmla="*/ 50962 w 1043739"/>
                <a:gd name="connsiteY2" fmla="*/ 461554 h 1088571"/>
                <a:gd name="connsiteX3" fmla="*/ 68379 w 1043739"/>
                <a:gd name="connsiteY3" fmla="*/ 548640 h 1088571"/>
                <a:gd name="connsiteX4" fmla="*/ 94505 w 1043739"/>
                <a:gd name="connsiteY4" fmla="*/ 566057 h 1088571"/>
                <a:gd name="connsiteX5" fmla="*/ 138048 w 1043739"/>
                <a:gd name="connsiteY5" fmla="*/ 618309 h 1088571"/>
                <a:gd name="connsiteX6" fmla="*/ 320928 w 1043739"/>
                <a:gd name="connsiteY6" fmla="*/ 731520 h 1088571"/>
                <a:gd name="connsiteX7" fmla="*/ 373179 w 1043739"/>
                <a:gd name="connsiteY7" fmla="*/ 748937 h 1088571"/>
                <a:gd name="connsiteX8" fmla="*/ 399305 w 1043739"/>
                <a:gd name="connsiteY8" fmla="*/ 766354 h 1088571"/>
                <a:gd name="connsiteX9" fmla="*/ 547351 w 1043739"/>
                <a:gd name="connsiteY9" fmla="*/ 801189 h 1088571"/>
                <a:gd name="connsiteX10" fmla="*/ 564768 w 1043739"/>
                <a:gd name="connsiteY10" fmla="*/ 888274 h 1088571"/>
                <a:gd name="connsiteX11" fmla="*/ 617019 w 1043739"/>
                <a:gd name="connsiteY11" fmla="*/ 923109 h 1088571"/>
                <a:gd name="connsiteX12" fmla="*/ 669271 w 1043739"/>
                <a:gd name="connsiteY12" fmla="*/ 966651 h 1088571"/>
                <a:gd name="connsiteX13" fmla="*/ 756356 w 1043739"/>
                <a:gd name="connsiteY13" fmla="*/ 1053737 h 1088571"/>
                <a:gd name="connsiteX14" fmla="*/ 782482 w 1043739"/>
                <a:gd name="connsiteY14" fmla="*/ 1062446 h 1088571"/>
                <a:gd name="connsiteX15" fmla="*/ 1043739 w 1043739"/>
                <a:gd name="connsiteY15" fmla="*/ 1088571 h 1088571"/>
                <a:gd name="connsiteX0" fmla="*/ 33545 w 1043739"/>
                <a:gd name="connsiteY0" fmla="*/ 0 h 1088571"/>
                <a:gd name="connsiteX1" fmla="*/ 16128 w 1043739"/>
                <a:gd name="connsiteY1" fmla="*/ 43543 h 1088571"/>
                <a:gd name="connsiteX2" fmla="*/ 50962 w 1043739"/>
                <a:gd name="connsiteY2" fmla="*/ 461554 h 1088571"/>
                <a:gd name="connsiteX3" fmla="*/ 68379 w 1043739"/>
                <a:gd name="connsiteY3" fmla="*/ 548640 h 1088571"/>
                <a:gd name="connsiteX4" fmla="*/ 94505 w 1043739"/>
                <a:gd name="connsiteY4" fmla="*/ 566057 h 1088571"/>
                <a:gd name="connsiteX5" fmla="*/ 138048 w 1043739"/>
                <a:gd name="connsiteY5" fmla="*/ 618309 h 1088571"/>
                <a:gd name="connsiteX6" fmla="*/ 320928 w 1043739"/>
                <a:gd name="connsiteY6" fmla="*/ 731520 h 1088571"/>
                <a:gd name="connsiteX7" fmla="*/ 373179 w 1043739"/>
                <a:gd name="connsiteY7" fmla="*/ 748937 h 1088571"/>
                <a:gd name="connsiteX8" fmla="*/ 399305 w 1043739"/>
                <a:gd name="connsiteY8" fmla="*/ 766354 h 1088571"/>
                <a:gd name="connsiteX9" fmla="*/ 547351 w 1043739"/>
                <a:gd name="connsiteY9" fmla="*/ 801189 h 1088571"/>
                <a:gd name="connsiteX10" fmla="*/ 564768 w 1043739"/>
                <a:gd name="connsiteY10" fmla="*/ 888274 h 1088571"/>
                <a:gd name="connsiteX11" fmla="*/ 617019 w 1043739"/>
                <a:gd name="connsiteY11" fmla="*/ 923109 h 1088571"/>
                <a:gd name="connsiteX12" fmla="*/ 756356 w 1043739"/>
                <a:gd name="connsiteY12" fmla="*/ 1053737 h 1088571"/>
                <a:gd name="connsiteX13" fmla="*/ 782482 w 1043739"/>
                <a:gd name="connsiteY13" fmla="*/ 1062446 h 1088571"/>
                <a:gd name="connsiteX14" fmla="*/ 1043739 w 1043739"/>
                <a:gd name="connsiteY14" fmla="*/ 1088571 h 1088571"/>
                <a:gd name="connsiteX0" fmla="*/ 33545 w 1043739"/>
                <a:gd name="connsiteY0" fmla="*/ 0 h 1088571"/>
                <a:gd name="connsiteX1" fmla="*/ 16128 w 1043739"/>
                <a:gd name="connsiteY1" fmla="*/ 43543 h 1088571"/>
                <a:gd name="connsiteX2" fmla="*/ 50962 w 1043739"/>
                <a:gd name="connsiteY2" fmla="*/ 461554 h 1088571"/>
                <a:gd name="connsiteX3" fmla="*/ 68379 w 1043739"/>
                <a:gd name="connsiteY3" fmla="*/ 548640 h 1088571"/>
                <a:gd name="connsiteX4" fmla="*/ 94505 w 1043739"/>
                <a:gd name="connsiteY4" fmla="*/ 566057 h 1088571"/>
                <a:gd name="connsiteX5" fmla="*/ 138048 w 1043739"/>
                <a:gd name="connsiteY5" fmla="*/ 618309 h 1088571"/>
                <a:gd name="connsiteX6" fmla="*/ 320928 w 1043739"/>
                <a:gd name="connsiteY6" fmla="*/ 731520 h 1088571"/>
                <a:gd name="connsiteX7" fmla="*/ 373179 w 1043739"/>
                <a:gd name="connsiteY7" fmla="*/ 748937 h 1088571"/>
                <a:gd name="connsiteX8" fmla="*/ 399305 w 1043739"/>
                <a:gd name="connsiteY8" fmla="*/ 766354 h 1088571"/>
                <a:gd name="connsiteX9" fmla="*/ 547351 w 1043739"/>
                <a:gd name="connsiteY9" fmla="*/ 801189 h 1088571"/>
                <a:gd name="connsiteX10" fmla="*/ 564768 w 1043739"/>
                <a:gd name="connsiteY10" fmla="*/ 888274 h 1088571"/>
                <a:gd name="connsiteX11" fmla="*/ 756356 w 1043739"/>
                <a:gd name="connsiteY11" fmla="*/ 1053737 h 1088571"/>
                <a:gd name="connsiteX12" fmla="*/ 782482 w 1043739"/>
                <a:gd name="connsiteY12" fmla="*/ 1062446 h 1088571"/>
                <a:gd name="connsiteX13" fmla="*/ 1043739 w 1043739"/>
                <a:gd name="connsiteY13" fmla="*/ 1088571 h 1088571"/>
                <a:gd name="connsiteX0" fmla="*/ 33545 w 1043739"/>
                <a:gd name="connsiteY0" fmla="*/ 0 h 1088571"/>
                <a:gd name="connsiteX1" fmla="*/ 16128 w 1043739"/>
                <a:gd name="connsiteY1" fmla="*/ 43543 h 1088571"/>
                <a:gd name="connsiteX2" fmla="*/ 50962 w 1043739"/>
                <a:gd name="connsiteY2" fmla="*/ 461554 h 1088571"/>
                <a:gd name="connsiteX3" fmla="*/ 68379 w 1043739"/>
                <a:gd name="connsiteY3" fmla="*/ 548640 h 1088571"/>
                <a:gd name="connsiteX4" fmla="*/ 94505 w 1043739"/>
                <a:gd name="connsiteY4" fmla="*/ 566057 h 1088571"/>
                <a:gd name="connsiteX5" fmla="*/ 138048 w 1043739"/>
                <a:gd name="connsiteY5" fmla="*/ 618309 h 1088571"/>
                <a:gd name="connsiteX6" fmla="*/ 320928 w 1043739"/>
                <a:gd name="connsiteY6" fmla="*/ 731520 h 1088571"/>
                <a:gd name="connsiteX7" fmla="*/ 373179 w 1043739"/>
                <a:gd name="connsiteY7" fmla="*/ 748937 h 1088571"/>
                <a:gd name="connsiteX8" fmla="*/ 399305 w 1043739"/>
                <a:gd name="connsiteY8" fmla="*/ 766354 h 1088571"/>
                <a:gd name="connsiteX9" fmla="*/ 547351 w 1043739"/>
                <a:gd name="connsiteY9" fmla="*/ 801189 h 1088571"/>
                <a:gd name="connsiteX10" fmla="*/ 564768 w 1043739"/>
                <a:gd name="connsiteY10" fmla="*/ 888274 h 1088571"/>
                <a:gd name="connsiteX11" fmla="*/ 756356 w 1043739"/>
                <a:gd name="connsiteY11" fmla="*/ 1053737 h 1088571"/>
                <a:gd name="connsiteX12" fmla="*/ 677979 w 1043739"/>
                <a:gd name="connsiteY12" fmla="*/ 1027611 h 1088571"/>
                <a:gd name="connsiteX13" fmla="*/ 1043739 w 1043739"/>
                <a:gd name="connsiteY13" fmla="*/ 1088571 h 1088571"/>
                <a:gd name="connsiteX0" fmla="*/ 33545 w 1043739"/>
                <a:gd name="connsiteY0" fmla="*/ 0 h 1088571"/>
                <a:gd name="connsiteX1" fmla="*/ 16128 w 1043739"/>
                <a:gd name="connsiteY1" fmla="*/ 43543 h 1088571"/>
                <a:gd name="connsiteX2" fmla="*/ 50962 w 1043739"/>
                <a:gd name="connsiteY2" fmla="*/ 461554 h 1088571"/>
                <a:gd name="connsiteX3" fmla="*/ 68379 w 1043739"/>
                <a:gd name="connsiteY3" fmla="*/ 548640 h 1088571"/>
                <a:gd name="connsiteX4" fmla="*/ 94505 w 1043739"/>
                <a:gd name="connsiteY4" fmla="*/ 566057 h 1088571"/>
                <a:gd name="connsiteX5" fmla="*/ 138048 w 1043739"/>
                <a:gd name="connsiteY5" fmla="*/ 618309 h 1088571"/>
                <a:gd name="connsiteX6" fmla="*/ 320928 w 1043739"/>
                <a:gd name="connsiteY6" fmla="*/ 731520 h 1088571"/>
                <a:gd name="connsiteX7" fmla="*/ 373179 w 1043739"/>
                <a:gd name="connsiteY7" fmla="*/ 748937 h 1088571"/>
                <a:gd name="connsiteX8" fmla="*/ 399305 w 1043739"/>
                <a:gd name="connsiteY8" fmla="*/ 766354 h 1088571"/>
                <a:gd name="connsiteX9" fmla="*/ 547351 w 1043739"/>
                <a:gd name="connsiteY9" fmla="*/ 801189 h 1088571"/>
                <a:gd name="connsiteX10" fmla="*/ 564768 w 1043739"/>
                <a:gd name="connsiteY10" fmla="*/ 888274 h 1088571"/>
                <a:gd name="connsiteX11" fmla="*/ 756356 w 1043739"/>
                <a:gd name="connsiteY11" fmla="*/ 1053737 h 1088571"/>
                <a:gd name="connsiteX12" fmla="*/ 1043739 w 1043739"/>
                <a:gd name="connsiteY12" fmla="*/ 1088571 h 1088571"/>
                <a:gd name="connsiteX0" fmla="*/ 33545 w 1043739"/>
                <a:gd name="connsiteY0" fmla="*/ 0 h 1088571"/>
                <a:gd name="connsiteX1" fmla="*/ 16128 w 1043739"/>
                <a:gd name="connsiteY1" fmla="*/ 43543 h 1088571"/>
                <a:gd name="connsiteX2" fmla="*/ 50962 w 1043739"/>
                <a:gd name="connsiteY2" fmla="*/ 461554 h 1088571"/>
                <a:gd name="connsiteX3" fmla="*/ 68379 w 1043739"/>
                <a:gd name="connsiteY3" fmla="*/ 548640 h 1088571"/>
                <a:gd name="connsiteX4" fmla="*/ 94505 w 1043739"/>
                <a:gd name="connsiteY4" fmla="*/ 566057 h 1088571"/>
                <a:gd name="connsiteX5" fmla="*/ 138048 w 1043739"/>
                <a:gd name="connsiteY5" fmla="*/ 618309 h 1088571"/>
                <a:gd name="connsiteX6" fmla="*/ 320928 w 1043739"/>
                <a:gd name="connsiteY6" fmla="*/ 731520 h 1088571"/>
                <a:gd name="connsiteX7" fmla="*/ 399305 w 1043739"/>
                <a:gd name="connsiteY7" fmla="*/ 766354 h 1088571"/>
                <a:gd name="connsiteX8" fmla="*/ 547351 w 1043739"/>
                <a:gd name="connsiteY8" fmla="*/ 801189 h 1088571"/>
                <a:gd name="connsiteX9" fmla="*/ 564768 w 1043739"/>
                <a:gd name="connsiteY9" fmla="*/ 888274 h 1088571"/>
                <a:gd name="connsiteX10" fmla="*/ 756356 w 1043739"/>
                <a:gd name="connsiteY10" fmla="*/ 1053737 h 1088571"/>
                <a:gd name="connsiteX11" fmla="*/ 1043739 w 1043739"/>
                <a:gd name="connsiteY11" fmla="*/ 1088571 h 1088571"/>
                <a:gd name="connsiteX0" fmla="*/ 33545 w 1043739"/>
                <a:gd name="connsiteY0" fmla="*/ 0 h 1088571"/>
                <a:gd name="connsiteX1" fmla="*/ 16128 w 1043739"/>
                <a:gd name="connsiteY1" fmla="*/ 43543 h 1088571"/>
                <a:gd name="connsiteX2" fmla="*/ 50962 w 1043739"/>
                <a:gd name="connsiteY2" fmla="*/ 461554 h 1088571"/>
                <a:gd name="connsiteX3" fmla="*/ 68379 w 1043739"/>
                <a:gd name="connsiteY3" fmla="*/ 548640 h 1088571"/>
                <a:gd name="connsiteX4" fmla="*/ 94505 w 1043739"/>
                <a:gd name="connsiteY4" fmla="*/ 566057 h 1088571"/>
                <a:gd name="connsiteX5" fmla="*/ 138048 w 1043739"/>
                <a:gd name="connsiteY5" fmla="*/ 618309 h 1088571"/>
                <a:gd name="connsiteX6" fmla="*/ 320928 w 1043739"/>
                <a:gd name="connsiteY6" fmla="*/ 731520 h 1088571"/>
                <a:gd name="connsiteX7" fmla="*/ 547351 w 1043739"/>
                <a:gd name="connsiteY7" fmla="*/ 801189 h 1088571"/>
                <a:gd name="connsiteX8" fmla="*/ 564768 w 1043739"/>
                <a:gd name="connsiteY8" fmla="*/ 888274 h 1088571"/>
                <a:gd name="connsiteX9" fmla="*/ 756356 w 1043739"/>
                <a:gd name="connsiteY9" fmla="*/ 1053737 h 1088571"/>
                <a:gd name="connsiteX10" fmla="*/ 1043739 w 1043739"/>
                <a:gd name="connsiteY10" fmla="*/ 1088571 h 1088571"/>
                <a:gd name="connsiteX0" fmla="*/ 33545 w 1043739"/>
                <a:gd name="connsiteY0" fmla="*/ 0 h 1088571"/>
                <a:gd name="connsiteX1" fmla="*/ 16128 w 1043739"/>
                <a:gd name="connsiteY1" fmla="*/ 43543 h 1088571"/>
                <a:gd name="connsiteX2" fmla="*/ 50962 w 1043739"/>
                <a:gd name="connsiteY2" fmla="*/ 461554 h 1088571"/>
                <a:gd name="connsiteX3" fmla="*/ 68379 w 1043739"/>
                <a:gd name="connsiteY3" fmla="*/ 548640 h 1088571"/>
                <a:gd name="connsiteX4" fmla="*/ 94505 w 1043739"/>
                <a:gd name="connsiteY4" fmla="*/ 566057 h 1088571"/>
                <a:gd name="connsiteX5" fmla="*/ 320928 w 1043739"/>
                <a:gd name="connsiteY5" fmla="*/ 731520 h 1088571"/>
                <a:gd name="connsiteX6" fmla="*/ 547351 w 1043739"/>
                <a:gd name="connsiteY6" fmla="*/ 801189 h 1088571"/>
                <a:gd name="connsiteX7" fmla="*/ 564768 w 1043739"/>
                <a:gd name="connsiteY7" fmla="*/ 888274 h 1088571"/>
                <a:gd name="connsiteX8" fmla="*/ 756356 w 1043739"/>
                <a:gd name="connsiteY8" fmla="*/ 1053737 h 1088571"/>
                <a:gd name="connsiteX9" fmla="*/ 1043739 w 1043739"/>
                <a:gd name="connsiteY9" fmla="*/ 1088571 h 1088571"/>
                <a:gd name="connsiteX0" fmla="*/ 18586 w 1028780"/>
                <a:gd name="connsiteY0" fmla="*/ 7467 h 1096038"/>
                <a:gd name="connsiteX1" fmla="*/ 1169 w 1028780"/>
                <a:gd name="connsiteY1" fmla="*/ 51010 h 1096038"/>
                <a:gd name="connsiteX2" fmla="*/ 53420 w 1028780"/>
                <a:gd name="connsiteY2" fmla="*/ 556107 h 1096038"/>
                <a:gd name="connsiteX3" fmla="*/ 79546 w 1028780"/>
                <a:gd name="connsiteY3" fmla="*/ 573524 h 1096038"/>
                <a:gd name="connsiteX4" fmla="*/ 305969 w 1028780"/>
                <a:gd name="connsiteY4" fmla="*/ 738987 h 1096038"/>
                <a:gd name="connsiteX5" fmla="*/ 532392 w 1028780"/>
                <a:gd name="connsiteY5" fmla="*/ 808656 h 1096038"/>
                <a:gd name="connsiteX6" fmla="*/ 549809 w 1028780"/>
                <a:gd name="connsiteY6" fmla="*/ 895741 h 1096038"/>
                <a:gd name="connsiteX7" fmla="*/ 741397 w 1028780"/>
                <a:gd name="connsiteY7" fmla="*/ 1061204 h 1096038"/>
                <a:gd name="connsiteX8" fmla="*/ 1028780 w 1028780"/>
                <a:gd name="connsiteY8" fmla="*/ 1096038 h 1096038"/>
                <a:gd name="connsiteX0" fmla="*/ 78861 w 1089055"/>
                <a:gd name="connsiteY0" fmla="*/ 7467 h 1096038"/>
                <a:gd name="connsiteX1" fmla="*/ 61444 w 1089055"/>
                <a:gd name="connsiteY1" fmla="*/ 51010 h 1096038"/>
                <a:gd name="connsiteX2" fmla="*/ 113695 w 1089055"/>
                <a:gd name="connsiteY2" fmla="*/ 556107 h 1096038"/>
                <a:gd name="connsiteX3" fmla="*/ 483 w 1089055"/>
                <a:gd name="connsiteY3" fmla="*/ 408061 h 1096038"/>
                <a:gd name="connsiteX4" fmla="*/ 366244 w 1089055"/>
                <a:gd name="connsiteY4" fmla="*/ 738987 h 1096038"/>
                <a:gd name="connsiteX5" fmla="*/ 592667 w 1089055"/>
                <a:gd name="connsiteY5" fmla="*/ 808656 h 1096038"/>
                <a:gd name="connsiteX6" fmla="*/ 610084 w 1089055"/>
                <a:gd name="connsiteY6" fmla="*/ 895741 h 1096038"/>
                <a:gd name="connsiteX7" fmla="*/ 801672 w 1089055"/>
                <a:gd name="connsiteY7" fmla="*/ 1061204 h 1096038"/>
                <a:gd name="connsiteX8" fmla="*/ 1089055 w 1089055"/>
                <a:gd name="connsiteY8" fmla="*/ 1096038 h 1096038"/>
                <a:gd name="connsiteX0" fmla="*/ 18586 w 1028780"/>
                <a:gd name="connsiteY0" fmla="*/ 7467 h 1096038"/>
                <a:gd name="connsiteX1" fmla="*/ 1169 w 1028780"/>
                <a:gd name="connsiteY1" fmla="*/ 51010 h 1096038"/>
                <a:gd name="connsiteX2" fmla="*/ 53420 w 1028780"/>
                <a:gd name="connsiteY2" fmla="*/ 556107 h 1096038"/>
                <a:gd name="connsiteX3" fmla="*/ 305969 w 1028780"/>
                <a:gd name="connsiteY3" fmla="*/ 738987 h 1096038"/>
                <a:gd name="connsiteX4" fmla="*/ 532392 w 1028780"/>
                <a:gd name="connsiteY4" fmla="*/ 808656 h 1096038"/>
                <a:gd name="connsiteX5" fmla="*/ 549809 w 1028780"/>
                <a:gd name="connsiteY5" fmla="*/ 895741 h 1096038"/>
                <a:gd name="connsiteX6" fmla="*/ 741397 w 1028780"/>
                <a:gd name="connsiteY6" fmla="*/ 1061204 h 1096038"/>
                <a:gd name="connsiteX7" fmla="*/ 1028780 w 1028780"/>
                <a:gd name="connsiteY7" fmla="*/ 1096038 h 1096038"/>
                <a:gd name="connsiteX0" fmla="*/ 130262 w 1140456"/>
                <a:gd name="connsiteY0" fmla="*/ 0 h 1088571"/>
                <a:gd name="connsiteX1" fmla="*/ 112845 w 1140456"/>
                <a:gd name="connsiteY1" fmla="*/ 43543 h 1088571"/>
                <a:gd name="connsiteX2" fmla="*/ 538 w 1140456"/>
                <a:gd name="connsiteY2" fmla="*/ 323363 h 1088571"/>
                <a:gd name="connsiteX3" fmla="*/ 165096 w 1140456"/>
                <a:gd name="connsiteY3" fmla="*/ 548640 h 1088571"/>
                <a:gd name="connsiteX4" fmla="*/ 417645 w 1140456"/>
                <a:gd name="connsiteY4" fmla="*/ 731520 h 1088571"/>
                <a:gd name="connsiteX5" fmla="*/ 644068 w 1140456"/>
                <a:gd name="connsiteY5" fmla="*/ 801189 h 1088571"/>
                <a:gd name="connsiteX6" fmla="*/ 661485 w 1140456"/>
                <a:gd name="connsiteY6" fmla="*/ 888274 h 1088571"/>
                <a:gd name="connsiteX7" fmla="*/ 853073 w 1140456"/>
                <a:gd name="connsiteY7" fmla="*/ 1053737 h 1088571"/>
                <a:gd name="connsiteX8" fmla="*/ 1140456 w 1140456"/>
                <a:gd name="connsiteY8" fmla="*/ 1088571 h 1088571"/>
                <a:gd name="connsiteX0" fmla="*/ 137218 w 1147412"/>
                <a:gd name="connsiteY0" fmla="*/ 0 h 1088571"/>
                <a:gd name="connsiteX1" fmla="*/ 15298 w 1147412"/>
                <a:gd name="connsiteY1" fmla="*/ 60961 h 1088571"/>
                <a:gd name="connsiteX2" fmla="*/ 7494 w 1147412"/>
                <a:gd name="connsiteY2" fmla="*/ 323363 h 1088571"/>
                <a:gd name="connsiteX3" fmla="*/ 172052 w 1147412"/>
                <a:gd name="connsiteY3" fmla="*/ 548640 h 1088571"/>
                <a:gd name="connsiteX4" fmla="*/ 424601 w 1147412"/>
                <a:gd name="connsiteY4" fmla="*/ 731520 h 1088571"/>
                <a:gd name="connsiteX5" fmla="*/ 651024 w 1147412"/>
                <a:gd name="connsiteY5" fmla="*/ 801189 h 1088571"/>
                <a:gd name="connsiteX6" fmla="*/ 668441 w 1147412"/>
                <a:gd name="connsiteY6" fmla="*/ 888274 h 1088571"/>
                <a:gd name="connsiteX7" fmla="*/ 860029 w 1147412"/>
                <a:gd name="connsiteY7" fmla="*/ 1053737 h 1088571"/>
                <a:gd name="connsiteX8" fmla="*/ 1147412 w 1147412"/>
                <a:gd name="connsiteY8" fmla="*/ 1088571 h 1088571"/>
                <a:gd name="connsiteX0" fmla="*/ 137218 w 1147412"/>
                <a:gd name="connsiteY0" fmla="*/ 0 h 1088571"/>
                <a:gd name="connsiteX1" fmla="*/ 15298 w 1147412"/>
                <a:gd name="connsiteY1" fmla="*/ 60961 h 1088571"/>
                <a:gd name="connsiteX2" fmla="*/ 7494 w 1147412"/>
                <a:gd name="connsiteY2" fmla="*/ 323363 h 1088571"/>
                <a:gd name="connsiteX3" fmla="*/ 172052 w 1147412"/>
                <a:gd name="connsiteY3" fmla="*/ 548640 h 1088571"/>
                <a:gd name="connsiteX4" fmla="*/ 424601 w 1147412"/>
                <a:gd name="connsiteY4" fmla="*/ 731520 h 1088571"/>
                <a:gd name="connsiteX5" fmla="*/ 651024 w 1147412"/>
                <a:gd name="connsiteY5" fmla="*/ 801189 h 1088571"/>
                <a:gd name="connsiteX6" fmla="*/ 711984 w 1147412"/>
                <a:gd name="connsiteY6" fmla="*/ 984068 h 1088571"/>
                <a:gd name="connsiteX7" fmla="*/ 860029 w 1147412"/>
                <a:gd name="connsiteY7" fmla="*/ 1053737 h 1088571"/>
                <a:gd name="connsiteX8" fmla="*/ 1147412 w 1147412"/>
                <a:gd name="connsiteY8" fmla="*/ 1088571 h 1088571"/>
                <a:gd name="connsiteX0" fmla="*/ 15298 w 1147412"/>
                <a:gd name="connsiteY0" fmla="*/ 0 h 1027610"/>
                <a:gd name="connsiteX1" fmla="*/ 7494 w 1147412"/>
                <a:gd name="connsiteY1" fmla="*/ 262402 h 1027610"/>
                <a:gd name="connsiteX2" fmla="*/ 172052 w 1147412"/>
                <a:gd name="connsiteY2" fmla="*/ 487679 h 1027610"/>
                <a:gd name="connsiteX3" fmla="*/ 424601 w 1147412"/>
                <a:gd name="connsiteY3" fmla="*/ 670559 h 1027610"/>
                <a:gd name="connsiteX4" fmla="*/ 651024 w 1147412"/>
                <a:gd name="connsiteY4" fmla="*/ 740228 h 1027610"/>
                <a:gd name="connsiteX5" fmla="*/ 711984 w 1147412"/>
                <a:gd name="connsiteY5" fmla="*/ 923107 h 1027610"/>
                <a:gd name="connsiteX6" fmla="*/ 860029 w 1147412"/>
                <a:gd name="connsiteY6" fmla="*/ 992776 h 1027610"/>
                <a:gd name="connsiteX7" fmla="*/ 1147412 w 1147412"/>
                <a:gd name="connsiteY7" fmla="*/ 1027610 h 1027610"/>
                <a:gd name="connsiteX0" fmla="*/ 69678 w 1140832"/>
                <a:gd name="connsiteY0" fmla="*/ 0 h 1166947"/>
                <a:gd name="connsiteX1" fmla="*/ 914 w 1140832"/>
                <a:gd name="connsiteY1" fmla="*/ 401739 h 1166947"/>
                <a:gd name="connsiteX2" fmla="*/ 165472 w 1140832"/>
                <a:gd name="connsiteY2" fmla="*/ 627016 h 1166947"/>
                <a:gd name="connsiteX3" fmla="*/ 418021 w 1140832"/>
                <a:gd name="connsiteY3" fmla="*/ 809896 h 1166947"/>
                <a:gd name="connsiteX4" fmla="*/ 644444 w 1140832"/>
                <a:gd name="connsiteY4" fmla="*/ 879565 h 1166947"/>
                <a:gd name="connsiteX5" fmla="*/ 705404 w 1140832"/>
                <a:gd name="connsiteY5" fmla="*/ 1062444 h 1166947"/>
                <a:gd name="connsiteX6" fmla="*/ 853449 w 1140832"/>
                <a:gd name="connsiteY6" fmla="*/ 1132113 h 1166947"/>
                <a:gd name="connsiteX7" fmla="*/ 1140832 w 1140832"/>
                <a:gd name="connsiteY7" fmla="*/ 1166947 h 1166947"/>
                <a:gd name="connsiteX0" fmla="*/ 61116 w 1132270"/>
                <a:gd name="connsiteY0" fmla="*/ 0 h 1166947"/>
                <a:gd name="connsiteX1" fmla="*/ 1061 w 1132270"/>
                <a:gd name="connsiteY1" fmla="*/ 410448 h 1166947"/>
                <a:gd name="connsiteX2" fmla="*/ 156910 w 1132270"/>
                <a:gd name="connsiteY2" fmla="*/ 627016 h 1166947"/>
                <a:gd name="connsiteX3" fmla="*/ 409459 w 1132270"/>
                <a:gd name="connsiteY3" fmla="*/ 809896 h 1166947"/>
                <a:gd name="connsiteX4" fmla="*/ 635882 w 1132270"/>
                <a:gd name="connsiteY4" fmla="*/ 879565 h 1166947"/>
                <a:gd name="connsiteX5" fmla="*/ 696842 w 1132270"/>
                <a:gd name="connsiteY5" fmla="*/ 1062444 h 1166947"/>
                <a:gd name="connsiteX6" fmla="*/ 844887 w 1132270"/>
                <a:gd name="connsiteY6" fmla="*/ 1132113 h 1166947"/>
                <a:gd name="connsiteX7" fmla="*/ 1132270 w 1132270"/>
                <a:gd name="connsiteY7" fmla="*/ 1166947 h 1166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32270" h="1166947">
                  <a:moveTo>
                    <a:pt x="61116" y="0"/>
                  </a:moveTo>
                  <a:cubicBezTo>
                    <a:pt x="39495" y="53894"/>
                    <a:pt x="-7647" y="326265"/>
                    <a:pt x="1061" y="410448"/>
                  </a:cubicBezTo>
                  <a:cubicBezTo>
                    <a:pt x="9770" y="494631"/>
                    <a:pt x="88844" y="560441"/>
                    <a:pt x="156910" y="627016"/>
                  </a:cubicBezTo>
                  <a:cubicBezTo>
                    <a:pt x="224976" y="693591"/>
                    <a:pt x="329630" y="767805"/>
                    <a:pt x="409459" y="809896"/>
                  </a:cubicBezTo>
                  <a:cubicBezTo>
                    <a:pt x="489288" y="851987"/>
                    <a:pt x="595242" y="853439"/>
                    <a:pt x="635882" y="879565"/>
                  </a:cubicBezTo>
                  <a:cubicBezTo>
                    <a:pt x="676522" y="905691"/>
                    <a:pt x="662008" y="1020353"/>
                    <a:pt x="696842" y="1062444"/>
                  </a:cubicBezTo>
                  <a:cubicBezTo>
                    <a:pt x="731676" y="1104535"/>
                    <a:pt x="772316" y="1114696"/>
                    <a:pt x="844887" y="1132113"/>
                  </a:cubicBezTo>
                  <a:cubicBezTo>
                    <a:pt x="917458" y="1149530"/>
                    <a:pt x="1072399" y="1159690"/>
                    <a:pt x="1132270" y="1166947"/>
                  </a:cubicBezTo>
                </a:path>
              </a:pathLst>
            </a:custGeom>
            <a:noFill/>
            <a:ln w="209550">
              <a:solidFill>
                <a:srgbClr val="4F81B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 dirty="0">
                <a:solidFill>
                  <a:srgbClr val="3A9EB9"/>
                </a:solidFill>
              </a:endParaRPr>
            </a:p>
          </p:txBody>
        </p:sp>
        <p:sp>
          <p:nvSpPr>
            <p:cNvPr id="8" name="Freeform 7"/>
            <p:cNvSpPr/>
            <p:nvPr/>
          </p:nvSpPr>
          <p:spPr>
            <a:xfrm rot="21250484">
              <a:off x="2990852" y="3704977"/>
              <a:ext cx="1567543" cy="1551307"/>
            </a:xfrm>
            <a:custGeom>
              <a:avLst/>
              <a:gdLst>
                <a:gd name="connsiteX0" fmla="*/ 1332412 w 1428206"/>
                <a:gd name="connsiteY0" fmla="*/ 0 h 1478149"/>
                <a:gd name="connsiteX1" fmla="*/ 1358537 w 1428206"/>
                <a:gd name="connsiteY1" fmla="*/ 43543 h 1478149"/>
                <a:gd name="connsiteX2" fmla="*/ 1375955 w 1428206"/>
                <a:gd name="connsiteY2" fmla="*/ 69669 h 1478149"/>
                <a:gd name="connsiteX3" fmla="*/ 1384663 w 1428206"/>
                <a:gd name="connsiteY3" fmla="*/ 95794 h 1478149"/>
                <a:gd name="connsiteX4" fmla="*/ 1402080 w 1428206"/>
                <a:gd name="connsiteY4" fmla="*/ 200297 h 1478149"/>
                <a:gd name="connsiteX5" fmla="*/ 1410789 w 1428206"/>
                <a:gd name="connsiteY5" fmla="*/ 226423 h 1478149"/>
                <a:gd name="connsiteX6" fmla="*/ 1428206 w 1428206"/>
                <a:gd name="connsiteY6" fmla="*/ 296092 h 1478149"/>
                <a:gd name="connsiteX7" fmla="*/ 1419497 w 1428206"/>
                <a:gd name="connsiteY7" fmla="*/ 470263 h 1478149"/>
                <a:gd name="connsiteX8" fmla="*/ 1410789 w 1428206"/>
                <a:gd name="connsiteY8" fmla="*/ 522514 h 1478149"/>
                <a:gd name="connsiteX9" fmla="*/ 1384663 w 1428206"/>
                <a:gd name="connsiteY9" fmla="*/ 635726 h 1478149"/>
                <a:gd name="connsiteX10" fmla="*/ 1349829 w 1428206"/>
                <a:gd name="connsiteY10" fmla="*/ 687977 h 1478149"/>
                <a:gd name="connsiteX11" fmla="*/ 1314995 w 1428206"/>
                <a:gd name="connsiteY11" fmla="*/ 740229 h 1478149"/>
                <a:gd name="connsiteX12" fmla="*/ 1306286 w 1428206"/>
                <a:gd name="connsiteY12" fmla="*/ 766354 h 1478149"/>
                <a:gd name="connsiteX13" fmla="*/ 1280160 w 1428206"/>
                <a:gd name="connsiteY13" fmla="*/ 783772 h 1478149"/>
                <a:gd name="connsiteX14" fmla="*/ 1271452 w 1428206"/>
                <a:gd name="connsiteY14" fmla="*/ 809897 h 1478149"/>
                <a:gd name="connsiteX15" fmla="*/ 1245326 w 1428206"/>
                <a:gd name="connsiteY15" fmla="*/ 827314 h 1478149"/>
                <a:gd name="connsiteX16" fmla="*/ 1193075 w 1428206"/>
                <a:gd name="connsiteY16" fmla="*/ 879566 h 1478149"/>
                <a:gd name="connsiteX17" fmla="*/ 1175657 w 1428206"/>
                <a:gd name="connsiteY17" fmla="*/ 905692 h 1478149"/>
                <a:gd name="connsiteX18" fmla="*/ 1149532 w 1428206"/>
                <a:gd name="connsiteY18" fmla="*/ 923109 h 1478149"/>
                <a:gd name="connsiteX19" fmla="*/ 1114697 w 1428206"/>
                <a:gd name="connsiteY19" fmla="*/ 949234 h 1478149"/>
                <a:gd name="connsiteX20" fmla="*/ 1097280 w 1428206"/>
                <a:gd name="connsiteY20" fmla="*/ 966652 h 1478149"/>
                <a:gd name="connsiteX21" fmla="*/ 1036320 w 1428206"/>
                <a:gd name="connsiteY21" fmla="*/ 992777 h 1478149"/>
                <a:gd name="connsiteX22" fmla="*/ 940526 w 1428206"/>
                <a:gd name="connsiteY22" fmla="*/ 1001486 h 1478149"/>
                <a:gd name="connsiteX23" fmla="*/ 931817 w 1428206"/>
                <a:gd name="connsiteY23" fmla="*/ 1027612 h 1478149"/>
                <a:gd name="connsiteX24" fmla="*/ 914400 w 1428206"/>
                <a:gd name="connsiteY24" fmla="*/ 1053737 h 1478149"/>
                <a:gd name="connsiteX25" fmla="*/ 879566 w 1428206"/>
                <a:gd name="connsiteY25" fmla="*/ 1114697 h 1478149"/>
                <a:gd name="connsiteX26" fmla="*/ 862149 w 1428206"/>
                <a:gd name="connsiteY26" fmla="*/ 1149532 h 1478149"/>
                <a:gd name="connsiteX27" fmla="*/ 836023 w 1428206"/>
                <a:gd name="connsiteY27" fmla="*/ 1166949 h 1478149"/>
                <a:gd name="connsiteX28" fmla="*/ 775063 w 1428206"/>
                <a:gd name="connsiteY28" fmla="*/ 1184366 h 1478149"/>
                <a:gd name="connsiteX29" fmla="*/ 731520 w 1428206"/>
                <a:gd name="connsiteY29" fmla="*/ 1201783 h 1478149"/>
                <a:gd name="connsiteX30" fmla="*/ 670560 w 1428206"/>
                <a:gd name="connsiteY30" fmla="*/ 1210492 h 1478149"/>
                <a:gd name="connsiteX31" fmla="*/ 627017 w 1428206"/>
                <a:gd name="connsiteY31" fmla="*/ 1219200 h 1478149"/>
                <a:gd name="connsiteX32" fmla="*/ 592183 w 1428206"/>
                <a:gd name="connsiteY32" fmla="*/ 1227909 h 1478149"/>
                <a:gd name="connsiteX33" fmla="*/ 531223 w 1428206"/>
                <a:gd name="connsiteY33" fmla="*/ 1236617 h 1478149"/>
                <a:gd name="connsiteX34" fmla="*/ 487680 w 1428206"/>
                <a:gd name="connsiteY34" fmla="*/ 1245326 h 1478149"/>
                <a:gd name="connsiteX35" fmla="*/ 365760 w 1428206"/>
                <a:gd name="connsiteY35" fmla="*/ 1254034 h 1478149"/>
                <a:gd name="connsiteX36" fmla="*/ 391886 w 1428206"/>
                <a:gd name="connsiteY36" fmla="*/ 1436914 h 1478149"/>
                <a:gd name="connsiteX37" fmla="*/ 87086 w 1428206"/>
                <a:gd name="connsiteY37" fmla="*/ 1445623 h 1478149"/>
                <a:gd name="connsiteX38" fmla="*/ 78377 w 1428206"/>
                <a:gd name="connsiteY38" fmla="*/ 1419497 h 1478149"/>
                <a:gd name="connsiteX39" fmla="*/ 69669 w 1428206"/>
                <a:gd name="connsiteY39" fmla="*/ 1375954 h 1478149"/>
                <a:gd name="connsiteX40" fmla="*/ 17417 w 1428206"/>
                <a:gd name="connsiteY40" fmla="*/ 1297577 h 1478149"/>
                <a:gd name="connsiteX41" fmla="*/ 0 w 1428206"/>
                <a:gd name="connsiteY41" fmla="*/ 1262743 h 1478149"/>
                <a:gd name="connsiteX0" fmla="*/ 1332412 w 1428206"/>
                <a:gd name="connsiteY0" fmla="*/ 0 h 1478149"/>
                <a:gd name="connsiteX1" fmla="*/ 1358537 w 1428206"/>
                <a:gd name="connsiteY1" fmla="*/ 43543 h 1478149"/>
                <a:gd name="connsiteX2" fmla="*/ 1375955 w 1428206"/>
                <a:gd name="connsiteY2" fmla="*/ 69669 h 1478149"/>
                <a:gd name="connsiteX3" fmla="*/ 1384663 w 1428206"/>
                <a:gd name="connsiteY3" fmla="*/ 95794 h 1478149"/>
                <a:gd name="connsiteX4" fmla="*/ 1402080 w 1428206"/>
                <a:gd name="connsiteY4" fmla="*/ 200297 h 1478149"/>
                <a:gd name="connsiteX5" fmla="*/ 1410789 w 1428206"/>
                <a:gd name="connsiteY5" fmla="*/ 226423 h 1478149"/>
                <a:gd name="connsiteX6" fmla="*/ 1428206 w 1428206"/>
                <a:gd name="connsiteY6" fmla="*/ 296092 h 1478149"/>
                <a:gd name="connsiteX7" fmla="*/ 1419497 w 1428206"/>
                <a:gd name="connsiteY7" fmla="*/ 470263 h 1478149"/>
                <a:gd name="connsiteX8" fmla="*/ 1410789 w 1428206"/>
                <a:gd name="connsiteY8" fmla="*/ 522514 h 1478149"/>
                <a:gd name="connsiteX9" fmla="*/ 1384663 w 1428206"/>
                <a:gd name="connsiteY9" fmla="*/ 635726 h 1478149"/>
                <a:gd name="connsiteX10" fmla="*/ 1349829 w 1428206"/>
                <a:gd name="connsiteY10" fmla="*/ 687977 h 1478149"/>
                <a:gd name="connsiteX11" fmla="*/ 1314995 w 1428206"/>
                <a:gd name="connsiteY11" fmla="*/ 740229 h 1478149"/>
                <a:gd name="connsiteX12" fmla="*/ 1306286 w 1428206"/>
                <a:gd name="connsiteY12" fmla="*/ 766354 h 1478149"/>
                <a:gd name="connsiteX13" fmla="*/ 1280160 w 1428206"/>
                <a:gd name="connsiteY13" fmla="*/ 783772 h 1478149"/>
                <a:gd name="connsiteX14" fmla="*/ 1271452 w 1428206"/>
                <a:gd name="connsiteY14" fmla="*/ 809897 h 1478149"/>
                <a:gd name="connsiteX15" fmla="*/ 1245326 w 1428206"/>
                <a:gd name="connsiteY15" fmla="*/ 827314 h 1478149"/>
                <a:gd name="connsiteX16" fmla="*/ 1193075 w 1428206"/>
                <a:gd name="connsiteY16" fmla="*/ 879566 h 1478149"/>
                <a:gd name="connsiteX17" fmla="*/ 1175657 w 1428206"/>
                <a:gd name="connsiteY17" fmla="*/ 905692 h 1478149"/>
                <a:gd name="connsiteX18" fmla="*/ 1149532 w 1428206"/>
                <a:gd name="connsiteY18" fmla="*/ 923109 h 1478149"/>
                <a:gd name="connsiteX19" fmla="*/ 1114697 w 1428206"/>
                <a:gd name="connsiteY19" fmla="*/ 949234 h 1478149"/>
                <a:gd name="connsiteX20" fmla="*/ 1097280 w 1428206"/>
                <a:gd name="connsiteY20" fmla="*/ 966652 h 1478149"/>
                <a:gd name="connsiteX21" fmla="*/ 1036320 w 1428206"/>
                <a:gd name="connsiteY21" fmla="*/ 992777 h 1478149"/>
                <a:gd name="connsiteX22" fmla="*/ 940526 w 1428206"/>
                <a:gd name="connsiteY22" fmla="*/ 1001486 h 1478149"/>
                <a:gd name="connsiteX23" fmla="*/ 931817 w 1428206"/>
                <a:gd name="connsiteY23" fmla="*/ 1027612 h 1478149"/>
                <a:gd name="connsiteX24" fmla="*/ 914400 w 1428206"/>
                <a:gd name="connsiteY24" fmla="*/ 1053737 h 1478149"/>
                <a:gd name="connsiteX25" fmla="*/ 879566 w 1428206"/>
                <a:gd name="connsiteY25" fmla="*/ 1114697 h 1478149"/>
                <a:gd name="connsiteX26" fmla="*/ 862149 w 1428206"/>
                <a:gd name="connsiteY26" fmla="*/ 1149532 h 1478149"/>
                <a:gd name="connsiteX27" fmla="*/ 836023 w 1428206"/>
                <a:gd name="connsiteY27" fmla="*/ 1166949 h 1478149"/>
                <a:gd name="connsiteX28" fmla="*/ 775063 w 1428206"/>
                <a:gd name="connsiteY28" fmla="*/ 1184366 h 1478149"/>
                <a:gd name="connsiteX29" fmla="*/ 731520 w 1428206"/>
                <a:gd name="connsiteY29" fmla="*/ 1201783 h 1478149"/>
                <a:gd name="connsiteX30" fmla="*/ 670560 w 1428206"/>
                <a:gd name="connsiteY30" fmla="*/ 1210492 h 1478149"/>
                <a:gd name="connsiteX31" fmla="*/ 627017 w 1428206"/>
                <a:gd name="connsiteY31" fmla="*/ 1219200 h 1478149"/>
                <a:gd name="connsiteX32" fmla="*/ 592183 w 1428206"/>
                <a:gd name="connsiteY32" fmla="*/ 1227909 h 1478149"/>
                <a:gd name="connsiteX33" fmla="*/ 531223 w 1428206"/>
                <a:gd name="connsiteY33" fmla="*/ 1236617 h 1478149"/>
                <a:gd name="connsiteX34" fmla="*/ 487680 w 1428206"/>
                <a:gd name="connsiteY34" fmla="*/ 1245326 h 1478149"/>
                <a:gd name="connsiteX35" fmla="*/ 365760 w 1428206"/>
                <a:gd name="connsiteY35" fmla="*/ 1254034 h 1478149"/>
                <a:gd name="connsiteX36" fmla="*/ 391886 w 1428206"/>
                <a:gd name="connsiteY36" fmla="*/ 1436914 h 1478149"/>
                <a:gd name="connsiteX37" fmla="*/ 87086 w 1428206"/>
                <a:gd name="connsiteY37" fmla="*/ 1445623 h 1478149"/>
                <a:gd name="connsiteX38" fmla="*/ 78377 w 1428206"/>
                <a:gd name="connsiteY38" fmla="*/ 1419497 h 1478149"/>
                <a:gd name="connsiteX39" fmla="*/ 17417 w 1428206"/>
                <a:gd name="connsiteY39" fmla="*/ 1297577 h 1478149"/>
                <a:gd name="connsiteX40" fmla="*/ 0 w 1428206"/>
                <a:gd name="connsiteY40" fmla="*/ 1262743 h 1478149"/>
                <a:gd name="connsiteX0" fmla="*/ 1332412 w 1428206"/>
                <a:gd name="connsiteY0" fmla="*/ 0 h 1475573"/>
                <a:gd name="connsiteX1" fmla="*/ 1358537 w 1428206"/>
                <a:gd name="connsiteY1" fmla="*/ 43543 h 1475573"/>
                <a:gd name="connsiteX2" fmla="*/ 1375955 w 1428206"/>
                <a:gd name="connsiteY2" fmla="*/ 69669 h 1475573"/>
                <a:gd name="connsiteX3" fmla="*/ 1384663 w 1428206"/>
                <a:gd name="connsiteY3" fmla="*/ 95794 h 1475573"/>
                <a:gd name="connsiteX4" fmla="*/ 1402080 w 1428206"/>
                <a:gd name="connsiteY4" fmla="*/ 200297 h 1475573"/>
                <a:gd name="connsiteX5" fmla="*/ 1410789 w 1428206"/>
                <a:gd name="connsiteY5" fmla="*/ 226423 h 1475573"/>
                <a:gd name="connsiteX6" fmla="*/ 1428206 w 1428206"/>
                <a:gd name="connsiteY6" fmla="*/ 296092 h 1475573"/>
                <a:gd name="connsiteX7" fmla="*/ 1419497 w 1428206"/>
                <a:gd name="connsiteY7" fmla="*/ 470263 h 1475573"/>
                <a:gd name="connsiteX8" fmla="*/ 1410789 w 1428206"/>
                <a:gd name="connsiteY8" fmla="*/ 522514 h 1475573"/>
                <a:gd name="connsiteX9" fmla="*/ 1384663 w 1428206"/>
                <a:gd name="connsiteY9" fmla="*/ 635726 h 1475573"/>
                <a:gd name="connsiteX10" fmla="*/ 1349829 w 1428206"/>
                <a:gd name="connsiteY10" fmla="*/ 687977 h 1475573"/>
                <a:gd name="connsiteX11" fmla="*/ 1314995 w 1428206"/>
                <a:gd name="connsiteY11" fmla="*/ 740229 h 1475573"/>
                <a:gd name="connsiteX12" fmla="*/ 1306286 w 1428206"/>
                <a:gd name="connsiteY12" fmla="*/ 766354 h 1475573"/>
                <a:gd name="connsiteX13" fmla="*/ 1280160 w 1428206"/>
                <a:gd name="connsiteY13" fmla="*/ 783772 h 1475573"/>
                <a:gd name="connsiteX14" fmla="*/ 1271452 w 1428206"/>
                <a:gd name="connsiteY14" fmla="*/ 809897 h 1475573"/>
                <a:gd name="connsiteX15" fmla="*/ 1245326 w 1428206"/>
                <a:gd name="connsiteY15" fmla="*/ 827314 h 1475573"/>
                <a:gd name="connsiteX16" fmla="*/ 1193075 w 1428206"/>
                <a:gd name="connsiteY16" fmla="*/ 879566 h 1475573"/>
                <a:gd name="connsiteX17" fmla="*/ 1175657 w 1428206"/>
                <a:gd name="connsiteY17" fmla="*/ 905692 h 1475573"/>
                <a:gd name="connsiteX18" fmla="*/ 1149532 w 1428206"/>
                <a:gd name="connsiteY18" fmla="*/ 923109 h 1475573"/>
                <a:gd name="connsiteX19" fmla="*/ 1114697 w 1428206"/>
                <a:gd name="connsiteY19" fmla="*/ 949234 h 1475573"/>
                <a:gd name="connsiteX20" fmla="*/ 1097280 w 1428206"/>
                <a:gd name="connsiteY20" fmla="*/ 966652 h 1475573"/>
                <a:gd name="connsiteX21" fmla="*/ 1036320 w 1428206"/>
                <a:gd name="connsiteY21" fmla="*/ 992777 h 1475573"/>
                <a:gd name="connsiteX22" fmla="*/ 940526 w 1428206"/>
                <a:gd name="connsiteY22" fmla="*/ 1001486 h 1475573"/>
                <a:gd name="connsiteX23" fmla="*/ 931817 w 1428206"/>
                <a:gd name="connsiteY23" fmla="*/ 1027612 h 1475573"/>
                <a:gd name="connsiteX24" fmla="*/ 914400 w 1428206"/>
                <a:gd name="connsiteY24" fmla="*/ 1053737 h 1475573"/>
                <a:gd name="connsiteX25" fmla="*/ 879566 w 1428206"/>
                <a:gd name="connsiteY25" fmla="*/ 1114697 h 1475573"/>
                <a:gd name="connsiteX26" fmla="*/ 862149 w 1428206"/>
                <a:gd name="connsiteY26" fmla="*/ 1149532 h 1475573"/>
                <a:gd name="connsiteX27" fmla="*/ 836023 w 1428206"/>
                <a:gd name="connsiteY27" fmla="*/ 1166949 h 1475573"/>
                <a:gd name="connsiteX28" fmla="*/ 775063 w 1428206"/>
                <a:gd name="connsiteY28" fmla="*/ 1184366 h 1475573"/>
                <a:gd name="connsiteX29" fmla="*/ 731520 w 1428206"/>
                <a:gd name="connsiteY29" fmla="*/ 1201783 h 1475573"/>
                <a:gd name="connsiteX30" fmla="*/ 670560 w 1428206"/>
                <a:gd name="connsiteY30" fmla="*/ 1210492 h 1475573"/>
                <a:gd name="connsiteX31" fmla="*/ 627017 w 1428206"/>
                <a:gd name="connsiteY31" fmla="*/ 1219200 h 1475573"/>
                <a:gd name="connsiteX32" fmla="*/ 592183 w 1428206"/>
                <a:gd name="connsiteY32" fmla="*/ 1227909 h 1475573"/>
                <a:gd name="connsiteX33" fmla="*/ 531223 w 1428206"/>
                <a:gd name="connsiteY33" fmla="*/ 1236617 h 1475573"/>
                <a:gd name="connsiteX34" fmla="*/ 487680 w 1428206"/>
                <a:gd name="connsiteY34" fmla="*/ 1245326 h 1475573"/>
                <a:gd name="connsiteX35" fmla="*/ 365760 w 1428206"/>
                <a:gd name="connsiteY35" fmla="*/ 1254034 h 1475573"/>
                <a:gd name="connsiteX36" fmla="*/ 391886 w 1428206"/>
                <a:gd name="connsiteY36" fmla="*/ 1436914 h 1475573"/>
                <a:gd name="connsiteX37" fmla="*/ 87086 w 1428206"/>
                <a:gd name="connsiteY37" fmla="*/ 1445623 h 1475573"/>
                <a:gd name="connsiteX38" fmla="*/ 17417 w 1428206"/>
                <a:gd name="connsiteY38" fmla="*/ 1297577 h 1475573"/>
                <a:gd name="connsiteX39" fmla="*/ 0 w 1428206"/>
                <a:gd name="connsiteY39" fmla="*/ 1262743 h 1475573"/>
                <a:gd name="connsiteX0" fmla="*/ 1335389 w 1431183"/>
                <a:gd name="connsiteY0" fmla="*/ 0 h 1554675"/>
                <a:gd name="connsiteX1" fmla="*/ 1361514 w 1431183"/>
                <a:gd name="connsiteY1" fmla="*/ 43543 h 1554675"/>
                <a:gd name="connsiteX2" fmla="*/ 1378932 w 1431183"/>
                <a:gd name="connsiteY2" fmla="*/ 69669 h 1554675"/>
                <a:gd name="connsiteX3" fmla="*/ 1387640 w 1431183"/>
                <a:gd name="connsiteY3" fmla="*/ 95794 h 1554675"/>
                <a:gd name="connsiteX4" fmla="*/ 1405057 w 1431183"/>
                <a:gd name="connsiteY4" fmla="*/ 200297 h 1554675"/>
                <a:gd name="connsiteX5" fmla="*/ 1413766 w 1431183"/>
                <a:gd name="connsiteY5" fmla="*/ 226423 h 1554675"/>
                <a:gd name="connsiteX6" fmla="*/ 1431183 w 1431183"/>
                <a:gd name="connsiteY6" fmla="*/ 296092 h 1554675"/>
                <a:gd name="connsiteX7" fmla="*/ 1422474 w 1431183"/>
                <a:gd name="connsiteY7" fmla="*/ 470263 h 1554675"/>
                <a:gd name="connsiteX8" fmla="*/ 1413766 w 1431183"/>
                <a:gd name="connsiteY8" fmla="*/ 522514 h 1554675"/>
                <a:gd name="connsiteX9" fmla="*/ 1387640 w 1431183"/>
                <a:gd name="connsiteY9" fmla="*/ 635726 h 1554675"/>
                <a:gd name="connsiteX10" fmla="*/ 1352806 w 1431183"/>
                <a:gd name="connsiteY10" fmla="*/ 687977 h 1554675"/>
                <a:gd name="connsiteX11" fmla="*/ 1317972 w 1431183"/>
                <a:gd name="connsiteY11" fmla="*/ 740229 h 1554675"/>
                <a:gd name="connsiteX12" fmla="*/ 1309263 w 1431183"/>
                <a:gd name="connsiteY12" fmla="*/ 766354 h 1554675"/>
                <a:gd name="connsiteX13" fmla="*/ 1283137 w 1431183"/>
                <a:gd name="connsiteY13" fmla="*/ 783772 h 1554675"/>
                <a:gd name="connsiteX14" fmla="*/ 1274429 w 1431183"/>
                <a:gd name="connsiteY14" fmla="*/ 809897 h 1554675"/>
                <a:gd name="connsiteX15" fmla="*/ 1248303 w 1431183"/>
                <a:gd name="connsiteY15" fmla="*/ 827314 h 1554675"/>
                <a:gd name="connsiteX16" fmla="*/ 1196052 w 1431183"/>
                <a:gd name="connsiteY16" fmla="*/ 879566 h 1554675"/>
                <a:gd name="connsiteX17" fmla="*/ 1178634 w 1431183"/>
                <a:gd name="connsiteY17" fmla="*/ 905692 h 1554675"/>
                <a:gd name="connsiteX18" fmla="*/ 1152509 w 1431183"/>
                <a:gd name="connsiteY18" fmla="*/ 923109 h 1554675"/>
                <a:gd name="connsiteX19" fmla="*/ 1117674 w 1431183"/>
                <a:gd name="connsiteY19" fmla="*/ 949234 h 1554675"/>
                <a:gd name="connsiteX20" fmla="*/ 1100257 w 1431183"/>
                <a:gd name="connsiteY20" fmla="*/ 966652 h 1554675"/>
                <a:gd name="connsiteX21" fmla="*/ 1039297 w 1431183"/>
                <a:gd name="connsiteY21" fmla="*/ 992777 h 1554675"/>
                <a:gd name="connsiteX22" fmla="*/ 943503 w 1431183"/>
                <a:gd name="connsiteY22" fmla="*/ 1001486 h 1554675"/>
                <a:gd name="connsiteX23" fmla="*/ 934794 w 1431183"/>
                <a:gd name="connsiteY23" fmla="*/ 1027612 h 1554675"/>
                <a:gd name="connsiteX24" fmla="*/ 917377 w 1431183"/>
                <a:gd name="connsiteY24" fmla="*/ 1053737 h 1554675"/>
                <a:gd name="connsiteX25" fmla="*/ 882543 w 1431183"/>
                <a:gd name="connsiteY25" fmla="*/ 1114697 h 1554675"/>
                <a:gd name="connsiteX26" fmla="*/ 865126 w 1431183"/>
                <a:gd name="connsiteY26" fmla="*/ 1149532 h 1554675"/>
                <a:gd name="connsiteX27" fmla="*/ 839000 w 1431183"/>
                <a:gd name="connsiteY27" fmla="*/ 1166949 h 1554675"/>
                <a:gd name="connsiteX28" fmla="*/ 778040 w 1431183"/>
                <a:gd name="connsiteY28" fmla="*/ 1184366 h 1554675"/>
                <a:gd name="connsiteX29" fmla="*/ 734497 w 1431183"/>
                <a:gd name="connsiteY29" fmla="*/ 1201783 h 1554675"/>
                <a:gd name="connsiteX30" fmla="*/ 673537 w 1431183"/>
                <a:gd name="connsiteY30" fmla="*/ 1210492 h 1554675"/>
                <a:gd name="connsiteX31" fmla="*/ 629994 w 1431183"/>
                <a:gd name="connsiteY31" fmla="*/ 1219200 h 1554675"/>
                <a:gd name="connsiteX32" fmla="*/ 595160 w 1431183"/>
                <a:gd name="connsiteY32" fmla="*/ 1227909 h 1554675"/>
                <a:gd name="connsiteX33" fmla="*/ 534200 w 1431183"/>
                <a:gd name="connsiteY33" fmla="*/ 1236617 h 1554675"/>
                <a:gd name="connsiteX34" fmla="*/ 490657 w 1431183"/>
                <a:gd name="connsiteY34" fmla="*/ 1245326 h 1554675"/>
                <a:gd name="connsiteX35" fmla="*/ 368737 w 1431183"/>
                <a:gd name="connsiteY35" fmla="*/ 1254034 h 1554675"/>
                <a:gd name="connsiteX36" fmla="*/ 394863 w 1431183"/>
                <a:gd name="connsiteY36" fmla="*/ 1436914 h 1554675"/>
                <a:gd name="connsiteX37" fmla="*/ 29103 w 1431183"/>
                <a:gd name="connsiteY37" fmla="*/ 1550126 h 1554675"/>
                <a:gd name="connsiteX38" fmla="*/ 20394 w 1431183"/>
                <a:gd name="connsiteY38" fmla="*/ 1297577 h 1554675"/>
                <a:gd name="connsiteX39" fmla="*/ 2977 w 1431183"/>
                <a:gd name="connsiteY39" fmla="*/ 1262743 h 1554675"/>
                <a:gd name="connsiteX0" fmla="*/ 1335389 w 1431183"/>
                <a:gd name="connsiteY0" fmla="*/ 0 h 1554675"/>
                <a:gd name="connsiteX1" fmla="*/ 1361514 w 1431183"/>
                <a:gd name="connsiteY1" fmla="*/ 43543 h 1554675"/>
                <a:gd name="connsiteX2" fmla="*/ 1378932 w 1431183"/>
                <a:gd name="connsiteY2" fmla="*/ 69669 h 1554675"/>
                <a:gd name="connsiteX3" fmla="*/ 1387640 w 1431183"/>
                <a:gd name="connsiteY3" fmla="*/ 95794 h 1554675"/>
                <a:gd name="connsiteX4" fmla="*/ 1405057 w 1431183"/>
                <a:gd name="connsiteY4" fmla="*/ 200297 h 1554675"/>
                <a:gd name="connsiteX5" fmla="*/ 1413766 w 1431183"/>
                <a:gd name="connsiteY5" fmla="*/ 226423 h 1554675"/>
                <a:gd name="connsiteX6" fmla="*/ 1431183 w 1431183"/>
                <a:gd name="connsiteY6" fmla="*/ 296092 h 1554675"/>
                <a:gd name="connsiteX7" fmla="*/ 1422474 w 1431183"/>
                <a:gd name="connsiteY7" fmla="*/ 470263 h 1554675"/>
                <a:gd name="connsiteX8" fmla="*/ 1413766 w 1431183"/>
                <a:gd name="connsiteY8" fmla="*/ 522514 h 1554675"/>
                <a:gd name="connsiteX9" fmla="*/ 1387640 w 1431183"/>
                <a:gd name="connsiteY9" fmla="*/ 635726 h 1554675"/>
                <a:gd name="connsiteX10" fmla="*/ 1352806 w 1431183"/>
                <a:gd name="connsiteY10" fmla="*/ 687977 h 1554675"/>
                <a:gd name="connsiteX11" fmla="*/ 1317972 w 1431183"/>
                <a:gd name="connsiteY11" fmla="*/ 740229 h 1554675"/>
                <a:gd name="connsiteX12" fmla="*/ 1309263 w 1431183"/>
                <a:gd name="connsiteY12" fmla="*/ 766354 h 1554675"/>
                <a:gd name="connsiteX13" fmla="*/ 1283137 w 1431183"/>
                <a:gd name="connsiteY13" fmla="*/ 783772 h 1554675"/>
                <a:gd name="connsiteX14" fmla="*/ 1274429 w 1431183"/>
                <a:gd name="connsiteY14" fmla="*/ 809897 h 1554675"/>
                <a:gd name="connsiteX15" fmla="*/ 1248303 w 1431183"/>
                <a:gd name="connsiteY15" fmla="*/ 827314 h 1554675"/>
                <a:gd name="connsiteX16" fmla="*/ 1196052 w 1431183"/>
                <a:gd name="connsiteY16" fmla="*/ 879566 h 1554675"/>
                <a:gd name="connsiteX17" fmla="*/ 1178634 w 1431183"/>
                <a:gd name="connsiteY17" fmla="*/ 905692 h 1554675"/>
                <a:gd name="connsiteX18" fmla="*/ 1152509 w 1431183"/>
                <a:gd name="connsiteY18" fmla="*/ 923109 h 1554675"/>
                <a:gd name="connsiteX19" fmla="*/ 1117674 w 1431183"/>
                <a:gd name="connsiteY19" fmla="*/ 949234 h 1554675"/>
                <a:gd name="connsiteX20" fmla="*/ 1100257 w 1431183"/>
                <a:gd name="connsiteY20" fmla="*/ 966652 h 1554675"/>
                <a:gd name="connsiteX21" fmla="*/ 1039297 w 1431183"/>
                <a:gd name="connsiteY21" fmla="*/ 992777 h 1554675"/>
                <a:gd name="connsiteX22" fmla="*/ 943503 w 1431183"/>
                <a:gd name="connsiteY22" fmla="*/ 1001486 h 1554675"/>
                <a:gd name="connsiteX23" fmla="*/ 934794 w 1431183"/>
                <a:gd name="connsiteY23" fmla="*/ 1027612 h 1554675"/>
                <a:gd name="connsiteX24" fmla="*/ 917377 w 1431183"/>
                <a:gd name="connsiteY24" fmla="*/ 1053737 h 1554675"/>
                <a:gd name="connsiteX25" fmla="*/ 882543 w 1431183"/>
                <a:gd name="connsiteY25" fmla="*/ 1114697 h 1554675"/>
                <a:gd name="connsiteX26" fmla="*/ 865126 w 1431183"/>
                <a:gd name="connsiteY26" fmla="*/ 1149532 h 1554675"/>
                <a:gd name="connsiteX27" fmla="*/ 839000 w 1431183"/>
                <a:gd name="connsiteY27" fmla="*/ 1166949 h 1554675"/>
                <a:gd name="connsiteX28" fmla="*/ 778040 w 1431183"/>
                <a:gd name="connsiteY28" fmla="*/ 1184366 h 1554675"/>
                <a:gd name="connsiteX29" fmla="*/ 734497 w 1431183"/>
                <a:gd name="connsiteY29" fmla="*/ 1201783 h 1554675"/>
                <a:gd name="connsiteX30" fmla="*/ 673537 w 1431183"/>
                <a:gd name="connsiteY30" fmla="*/ 1210492 h 1554675"/>
                <a:gd name="connsiteX31" fmla="*/ 629994 w 1431183"/>
                <a:gd name="connsiteY31" fmla="*/ 1219200 h 1554675"/>
                <a:gd name="connsiteX32" fmla="*/ 595160 w 1431183"/>
                <a:gd name="connsiteY32" fmla="*/ 1227909 h 1554675"/>
                <a:gd name="connsiteX33" fmla="*/ 534200 w 1431183"/>
                <a:gd name="connsiteY33" fmla="*/ 1236617 h 1554675"/>
                <a:gd name="connsiteX34" fmla="*/ 490657 w 1431183"/>
                <a:gd name="connsiteY34" fmla="*/ 1245326 h 1554675"/>
                <a:gd name="connsiteX35" fmla="*/ 368737 w 1431183"/>
                <a:gd name="connsiteY35" fmla="*/ 1254034 h 1554675"/>
                <a:gd name="connsiteX36" fmla="*/ 394863 w 1431183"/>
                <a:gd name="connsiteY36" fmla="*/ 1436914 h 1554675"/>
                <a:gd name="connsiteX37" fmla="*/ 29103 w 1431183"/>
                <a:gd name="connsiteY37" fmla="*/ 1550126 h 1554675"/>
                <a:gd name="connsiteX38" fmla="*/ 20394 w 1431183"/>
                <a:gd name="connsiteY38" fmla="*/ 1297577 h 1554675"/>
                <a:gd name="connsiteX0" fmla="*/ 1342630 w 1438424"/>
                <a:gd name="connsiteY0" fmla="*/ 0 h 1551609"/>
                <a:gd name="connsiteX1" fmla="*/ 1368755 w 1438424"/>
                <a:gd name="connsiteY1" fmla="*/ 43543 h 1551609"/>
                <a:gd name="connsiteX2" fmla="*/ 1386173 w 1438424"/>
                <a:gd name="connsiteY2" fmla="*/ 69669 h 1551609"/>
                <a:gd name="connsiteX3" fmla="*/ 1394881 w 1438424"/>
                <a:gd name="connsiteY3" fmla="*/ 95794 h 1551609"/>
                <a:gd name="connsiteX4" fmla="*/ 1412298 w 1438424"/>
                <a:gd name="connsiteY4" fmla="*/ 200297 h 1551609"/>
                <a:gd name="connsiteX5" fmla="*/ 1421007 w 1438424"/>
                <a:gd name="connsiteY5" fmla="*/ 226423 h 1551609"/>
                <a:gd name="connsiteX6" fmla="*/ 1438424 w 1438424"/>
                <a:gd name="connsiteY6" fmla="*/ 296092 h 1551609"/>
                <a:gd name="connsiteX7" fmla="*/ 1429715 w 1438424"/>
                <a:gd name="connsiteY7" fmla="*/ 470263 h 1551609"/>
                <a:gd name="connsiteX8" fmla="*/ 1421007 w 1438424"/>
                <a:gd name="connsiteY8" fmla="*/ 522514 h 1551609"/>
                <a:gd name="connsiteX9" fmla="*/ 1394881 w 1438424"/>
                <a:gd name="connsiteY9" fmla="*/ 635726 h 1551609"/>
                <a:gd name="connsiteX10" fmla="*/ 1360047 w 1438424"/>
                <a:gd name="connsiteY10" fmla="*/ 687977 h 1551609"/>
                <a:gd name="connsiteX11" fmla="*/ 1325213 w 1438424"/>
                <a:gd name="connsiteY11" fmla="*/ 740229 h 1551609"/>
                <a:gd name="connsiteX12" fmla="*/ 1316504 w 1438424"/>
                <a:gd name="connsiteY12" fmla="*/ 766354 h 1551609"/>
                <a:gd name="connsiteX13" fmla="*/ 1290378 w 1438424"/>
                <a:gd name="connsiteY13" fmla="*/ 783772 h 1551609"/>
                <a:gd name="connsiteX14" fmla="*/ 1281670 w 1438424"/>
                <a:gd name="connsiteY14" fmla="*/ 809897 h 1551609"/>
                <a:gd name="connsiteX15" fmla="*/ 1255544 w 1438424"/>
                <a:gd name="connsiteY15" fmla="*/ 827314 h 1551609"/>
                <a:gd name="connsiteX16" fmla="*/ 1203293 w 1438424"/>
                <a:gd name="connsiteY16" fmla="*/ 879566 h 1551609"/>
                <a:gd name="connsiteX17" fmla="*/ 1185875 w 1438424"/>
                <a:gd name="connsiteY17" fmla="*/ 905692 h 1551609"/>
                <a:gd name="connsiteX18" fmla="*/ 1159750 w 1438424"/>
                <a:gd name="connsiteY18" fmla="*/ 923109 h 1551609"/>
                <a:gd name="connsiteX19" fmla="*/ 1124915 w 1438424"/>
                <a:gd name="connsiteY19" fmla="*/ 949234 h 1551609"/>
                <a:gd name="connsiteX20" fmla="*/ 1107498 w 1438424"/>
                <a:gd name="connsiteY20" fmla="*/ 966652 h 1551609"/>
                <a:gd name="connsiteX21" fmla="*/ 1046538 w 1438424"/>
                <a:gd name="connsiteY21" fmla="*/ 992777 h 1551609"/>
                <a:gd name="connsiteX22" fmla="*/ 950744 w 1438424"/>
                <a:gd name="connsiteY22" fmla="*/ 1001486 h 1551609"/>
                <a:gd name="connsiteX23" fmla="*/ 942035 w 1438424"/>
                <a:gd name="connsiteY23" fmla="*/ 1027612 h 1551609"/>
                <a:gd name="connsiteX24" fmla="*/ 924618 w 1438424"/>
                <a:gd name="connsiteY24" fmla="*/ 1053737 h 1551609"/>
                <a:gd name="connsiteX25" fmla="*/ 889784 w 1438424"/>
                <a:gd name="connsiteY25" fmla="*/ 1114697 h 1551609"/>
                <a:gd name="connsiteX26" fmla="*/ 872367 w 1438424"/>
                <a:gd name="connsiteY26" fmla="*/ 1149532 h 1551609"/>
                <a:gd name="connsiteX27" fmla="*/ 846241 w 1438424"/>
                <a:gd name="connsiteY27" fmla="*/ 1166949 h 1551609"/>
                <a:gd name="connsiteX28" fmla="*/ 785281 w 1438424"/>
                <a:gd name="connsiteY28" fmla="*/ 1184366 h 1551609"/>
                <a:gd name="connsiteX29" fmla="*/ 741738 w 1438424"/>
                <a:gd name="connsiteY29" fmla="*/ 1201783 h 1551609"/>
                <a:gd name="connsiteX30" fmla="*/ 680778 w 1438424"/>
                <a:gd name="connsiteY30" fmla="*/ 1210492 h 1551609"/>
                <a:gd name="connsiteX31" fmla="*/ 637235 w 1438424"/>
                <a:gd name="connsiteY31" fmla="*/ 1219200 h 1551609"/>
                <a:gd name="connsiteX32" fmla="*/ 602401 w 1438424"/>
                <a:gd name="connsiteY32" fmla="*/ 1227909 h 1551609"/>
                <a:gd name="connsiteX33" fmla="*/ 541441 w 1438424"/>
                <a:gd name="connsiteY33" fmla="*/ 1236617 h 1551609"/>
                <a:gd name="connsiteX34" fmla="*/ 497898 w 1438424"/>
                <a:gd name="connsiteY34" fmla="*/ 1245326 h 1551609"/>
                <a:gd name="connsiteX35" fmla="*/ 375978 w 1438424"/>
                <a:gd name="connsiteY35" fmla="*/ 1254034 h 1551609"/>
                <a:gd name="connsiteX36" fmla="*/ 402104 w 1438424"/>
                <a:gd name="connsiteY36" fmla="*/ 1436914 h 1551609"/>
                <a:gd name="connsiteX37" fmla="*/ 36344 w 1438424"/>
                <a:gd name="connsiteY37" fmla="*/ 1550126 h 1551609"/>
                <a:gd name="connsiteX38" fmla="*/ 10218 w 1438424"/>
                <a:gd name="connsiteY38" fmla="*/ 1367246 h 1551609"/>
                <a:gd name="connsiteX0" fmla="*/ 1471749 w 1567543"/>
                <a:gd name="connsiteY0" fmla="*/ 0 h 1551307"/>
                <a:gd name="connsiteX1" fmla="*/ 1497874 w 1567543"/>
                <a:gd name="connsiteY1" fmla="*/ 43543 h 1551307"/>
                <a:gd name="connsiteX2" fmla="*/ 1515292 w 1567543"/>
                <a:gd name="connsiteY2" fmla="*/ 69669 h 1551307"/>
                <a:gd name="connsiteX3" fmla="*/ 1524000 w 1567543"/>
                <a:gd name="connsiteY3" fmla="*/ 95794 h 1551307"/>
                <a:gd name="connsiteX4" fmla="*/ 1541417 w 1567543"/>
                <a:gd name="connsiteY4" fmla="*/ 200297 h 1551307"/>
                <a:gd name="connsiteX5" fmla="*/ 1550126 w 1567543"/>
                <a:gd name="connsiteY5" fmla="*/ 226423 h 1551307"/>
                <a:gd name="connsiteX6" fmla="*/ 1567543 w 1567543"/>
                <a:gd name="connsiteY6" fmla="*/ 296092 h 1551307"/>
                <a:gd name="connsiteX7" fmla="*/ 1558834 w 1567543"/>
                <a:gd name="connsiteY7" fmla="*/ 470263 h 1551307"/>
                <a:gd name="connsiteX8" fmla="*/ 1550126 w 1567543"/>
                <a:gd name="connsiteY8" fmla="*/ 522514 h 1551307"/>
                <a:gd name="connsiteX9" fmla="*/ 1524000 w 1567543"/>
                <a:gd name="connsiteY9" fmla="*/ 635726 h 1551307"/>
                <a:gd name="connsiteX10" fmla="*/ 1489166 w 1567543"/>
                <a:gd name="connsiteY10" fmla="*/ 687977 h 1551307"/>
                <a:gd name="connsiteX11" fmla="*/ 1454332 w 1567543"/>
                <a:gd name="connsiteY11" fmla="*/ 740229 h 1551307"/>
                <a:gd name="connsiteX12" fmla="*/ 1445623 w 1567543"/>
                <a:gd name="connsiteY12" fmla="*/ 766354 h 1551307"/>
                <a:gd name="connsiteX13" fmla="*/ 1419497 w 1567543"/>
                <a:gd name="connsiteY13" fmla="*/ 783772 h 1551307"/>
                <a:gd name="connsiteX14" fmla="*/ 1410789 w 1567543"/>
                <a:gd name="connsiteY14" fmla="*/ 809897 h 1551307"/>
                <a:gd name="connsiteX15" fmla="*/ 1384663 w 1567543"/>
                <a:gd name="connsiteY15" fmla="*/ 827314 h 1551307"/>
                <a:gd name="connsiteX16" fmla="*/ 1332412 w 1567543"/>
                <a:gd name="connsiteY16" fmla="*/ 879566 h 1551307"/>
                <a:gd name="connsiteX17" fmla="*/ 1314994 w 1567543"/>
                <a:gd name="connsiteY17" fmla="*/ 905692 h 1551307"/>
                <a:gd name="connsiteX18" fmla="*/ 1288869 w 1567543"/>
                <a:gd name="connsiteY18" fmla="*/ 923109 h 1551307"/>
                <a:gd name="connsiteX19" fmla="*/ 1254034 w 1567543"/>
                <a:gd name="connsiteY19" fmla="*/ 949234 h 1551307"/>
                <a:gd name="connsiteX20" fmla="*/ 1236617 w 1567543"/>
                <a:gd name="connsiteY20" fmla="*/ 966652 h 1551307"/>
                <a:gd name="connsiteX21" fmla="*/ 1175657 w 1567543"/>
                <a:gd name="connsiteY21" fmla="*/ 992777 h 1551307"/>
                <a:gd name="connsiteX22" fmla="*/ 1079863 w 1567543"/>
                <a:gd name="connsiteY22" fmla="*/ 1001486 h 1551307"/>
                <a:gd name="connsiteX23" fmla="*/ 1071154 w 1567543"/>
                <a:gd name="connsiteY23" fmla="*/ 1027612 h 1551307"/>
                <a:gd name="connsiteX24" fmla="*/ 1053737 w 1567543"/>
                <a:gd name="connsiteY24" fmla="*/ 1053737 h 1551307"/>
                <a:gd name="connsiteX25" fmla="*/ 1018903 w 1567543"/>
                <a:gd name="connsiteY25" fmla="*/ 1114697 h 1551307"/>
                <a:gd name="connsiteX26" fmla="*/ 1001486 w 1567543"/>
                <a:gd name="connsiteY26" fmla="*/ 1149532 h 1551307"/>
                <a:gd name="connsiteX27" fmla="*/ 975360 w 1567543"/>
                <a:gd name="connsiteY27" fmla="*/ 1166949 h 1551307"/>
                <a:gd name="connsiteX28" fmla="*/ 914400 w 1567543"/>
                <a:gd name="connsiteY28" fmla="*/ 1184366 h 1551307"/>
                <a:gd name="connsiteX29" fmla="*/ 870857 w 1567543"/>
                <a:gd name="connsiteY29" fmla="*/ 1201783 h 1551307"/>
                <a:gd name="connsiteX30" fmla="*/ 809897 w 1567543"/>
                <a:gd name="connsiteY30" fmla="*/ 1210492 h 1551307"/>
                <a:gd name="connsiteX31" fmla="*/ 766354 w 1567543"/>
                <a:gd name="connsiteY31" fmla="*/ 1219200 h 1551307"/>
                <a:gd name="connsiteX32" fmla="*/ 731520 w 1567543"/>
                <a:gd name="connsiteY32" fmla="*/ 1227909 h 1551307"/>
                <a:gd name="connsiteX33" fmla="*/ 670560 w 1567543"/>
                <a:gd name="connsiteY33" fmla="*/ 1236617 h 1551307"/>
                <a:gd name="connsiteX34" fmla="*/ 627017 w 1567543"/>
                <a:gd name="connsiteY34" fmla="*/ 1245326 h 1551307"/>
                <a:gd name="connsiteX35" fmla="*/ 505097 w 1567543"/>
                <a:gd name="connsiteY35" fmla="*/ 1254034 h 1551307"/>
                <a:gd name="connsiteX36" fmla="*/ 531223 w 1567543"/>
                <a:gd name="connsiteY36" fmla="*/ 1436914 h 1551307"/>
                <a:gd name="connsiteX37" fmla="*/ 165463 w 1567543"/>
                <a:gd name="connsiteY37" fmla="*/ 1550126 h 1551307"/>
                <a:gd name="connsiteX38" fmla="*/ 0 w 1567543"/>
                <a:gd name="connsiteY38" fmla="*/ 1375954 h 1551307"/>
                <a:gd name="connsiteX0" fmla="*/ 1471749 w 1567543"/>
                <a:gd name="connsiteY0" fmla="*/ 0 h 1551307"/>
                <a:gd name="connsiteX1" fmla="*/ 1497874 w 1567543"/>
                <a:gd name="connsiteY1" fmla="*/ 43543 h 1551307"/>
                <a:gd name="connsiteX2" fmla="*/ 1515292 w 1567543"/>
                <a:gd name="connsiteY2" fmla="*/ 69669 h 1551307"/>
                <a:gd name="connsiteX3" fmla="*/ 1524000 w 1567543"/>
                <a:gd name="connsiteY3" fmla="*/ 95794 h 1551307"/>
                <a:gd name="connsiteX4" fmla="*/ 1541417 w 1567543"/>
                <a:gd name="connsiteY4" fmla="*/ 200297 h 1551307"/>
                <a:gd name="connsiteX5" fmla="*/ 1550126 w 1567543"/>
                <a:gd name="connsiteY5" fmla="*/ 226423 h 1551307"/>
                <a:gd name="connsiteX6" fmla="*/ 1567543 w 1567543"/>
                <a:gd name="connsiteY6" fmla="*/ 296092 h 1551307"/>
                <a:gd name="connsiteX7" fmla="*/ 1558834 w 1567543"/>
                <a:gd name="connsiteY7" fmla="*/ 470263 h 1551307"/>
                <a:gd name="connsiteX8" fmla="*/ 1550126 w 1567543"/>
                <a:gd name="connsiteY8" fmla="*/ 522514 h 1551307"/>
                <a:gd name="connsiteX9" fmla="*/ 1524000 w 1567543"/>
                <a:gd name="connsiteY9" fmla="*/ 635726 h 1551307"/>
                <a:gd name="connsiteX10" fmla="*/ 1489166 w 1567543"/>
                <a:gd name="connsiteY10" fmla="*/ 687977 h 1551307"/>
                <a:gd name="connsiteX11" fmla="*/ 1454332 w 1567543"/>
                <a:gd name="connsiteY11" fmla="*/ 740229 h 1551307"/>
                <a:gd name="connsiteX12" fmla="*/ 1445623 w 1567543"/>
                <a:gd name="connsiteY12" fmla="*/ 766354 h 1551307"/>
                <a:gd name="connsiteX13" fmla="*/ 1419497 w 1567543"/>
                <a:gd name="connsiteY13" fmla="*/ 783772 h 1551307"/>
                <a:gd name="connsiteX14" fmla="*/ 1410789 w 1567543"/>
                <a:gd name="connsiteY14" fmla="*/ 809897 h 1551307"/>
                <a:gd name="connsiteX15" fmla="*/ 1384663 w 1567543"/>
                <a:gd name="connsiteY15" fmla="*/ 827314 h 1551307"/>
                <a:gd name="connsiteX16" fmla="*/ 1332412 w 1567543"/>
                <a:gd name="connsiteY16" fmla="*/ 879566 h 1551307"/>
                <a:gd name="connsiteX17" fmla="*/ 1314994 w 1567543"/>
                <a:gd name="connsiteY17" fmla="*/ 905692 h 1551307"/>
                <a:gd name="connsiteX18" fmla="*/ 1288869 w 1567543"/>
                <a:gd name="connsiteY18" fmla="*/ 923109 h 1551307"/>
                <a:gd name="connsiteX19" fmla="*/ 1254034 w 1567543"/>
                <a:gd name="connsiteY19" fmla="*/ 949234 h 1551307"/>
                <a:gd name="connsiteX20" fmla="*/ 1236617 w 1567543"/>
                <a:gd name="connsiteY20" fmla="*/ 966652 h 1551307"/>
                <a:gd name="connsiteX21" fmla="*/ 1175657 w 1567543"/>
                <a:gd name="connsiteY21" fmla="*/ 992777 h 1551307"/>
                <a:gd name="connsiteX22" fmla="*/ 1079863 w 1567543"/>
                <a:gd name="connsiteY22" fmla="*/ 1001486 h 1551307"/>
                <a:gd name="connsiteX23" fmla="*/ 1071154 w 1567543"/>
                <a:gd name="connsiteY23" fmla="*/ 1027612 h 1551307"/>
                <a:gd name="connsiteX24" fmla="*/ 1053737 w 1567543"/>
                <a:gd name="connsiteY24" fmla="*/ 1053737 h 1551307"/>
                <a:gd name="connsiteX25" fmla="*/ 1018903 w 1567543"/>
                <a:gd name="connsiteY25" fmla="*/ 1114697 h 1551307"/>
                <a:gd name="connsiteX26" fmla="*/ 1001486 w 1567543"/>
                <a:gd name="connsiteY26" fmla="*/ 1149532 h 1551307"/>
                <a:gd name="connsiteX27" fmla="*/ 975360 w 1567543"/>
                <a:gd name="connsiteY27" fmla="*/ 1166949 h 1551307"/>
                <a:gd name="connsiteX28" fmla="*/ 914400 w 1567543"/>
                <a:gd name="connsiteY28" fmla="*/ 1184366 h 1551307"/>
                <a:gd name="connsiteX29" fmla="*/ 870857 w 1567543"/>
                <a:gd name="connsiteY29" fmla="*/ 1201783 h 1551307"/>
                <a:gd name="connsiteX30" fmla="*/ 809897 w 1567543"/>
                <a:gd name="connsiteY30" fmla="*/ 1210492 h 1551307"/>
                <a:gd name="connsiteX31" fmla="*/ 766354 w 1567543"/>
                <a:gd name="connsiteY31" fmla="*/ 1219200 h 1551307"/>
                <a:gd name="connsiteX32" fmla="*/ 731520 w 1567543"/>
                <a:gd name="connsiteY32" fmla="*/ 1227909 h 1551307"/>
                <a:gd name="connsiteX33" fmla="*/ 670560 w 1567543"/>
                <a:gd name="connsiteY33" fmla="*/ 1236617 h 1551307"/>
                <a:gd name="connsiteX34" fmla="*/ 627017 w 1567543"/>
                <a:gd name="connsiteY34" fmla="*/ 1245326 h 1551307"/>
                <a:gd name="connsiteX35" fmla="*/ 348343 w 1567543"/>
                <a:gd name="connsiteY35" fmla="*/ 1262743 h 1551307"/>
                <a:gd name="connsiteX36" fmla="*/ 531223 w 1567543"/>
                <a:gd name="connsiteY36" fmla="*/ 1436914 h 1551307"/>
                <a:gd name="connsiteX37" fmla="*/ 165463 w 1567543"/>
                <a:gd name="connsiteY37" fmla="*/ 1550126 h 1551307"/>
                <a:gd name="connsiteX38" fmla="*/ 0 w 1567543"/>
                <a:gd name="connsiteY38" fmla="*/ 1375954 h 1551307"/>
                <a:gd name="connsiteX0" fmla="*/ 1471749 w 1567543"/>
                <a:gd name="connsiteY0" fmla="*/ 0 h 1551307"/>
                <a:gd name="connsiteX1" fmla="*/ 1497874 w 1567543"/>
                <a:gd name="connsiteY1" fmla="*/ 43543 h 1551307"/>
                <a:gd name="connsiteX2" fmla="*/ 1515292 w 1567543"/>
                <a:gd name="connsiteY2" fmla="*/ 69669 h 1551307"/>
                <a:gd name="connsiteX3" fmla="*/ 1524000 w 1567543"/>
                <a:gd name="connsiteY3" fmla="*/ 95794 h 1551307"/>
                <a:gd name="connsiteX4" fmla="*/ 1541417 w 1567543"/>
                <a:gd name="connsiteY4" fmla="*/ 200297 h 1551307"/>
                <a:gd name="connsiteX5" fmla="*/ 1550126 w 1567543"/>
                <a:gd name="connsiteY5" fmla="*/ 226423 h 1551307"/>
                <a:gd name="connsiteX6" fmla="*/ 1567543 w 1567543"/>
                <a:gd name="connsiteY6" fmla="*/ 296092 h 1551307"/>
                <a:gd name="connsiteX7" fmla="*/ 1558834 w 1567543"/>
                <a:gd name="connsiteY7" fmla="*/ 470263 h 1551307"/>
                <a:gd name="connsiteX8" fmla="*/ 1550126 w 1567543"/>
                <a:gd name="connsiteY8" fmla="*/ 522514 h 1551307"/>
                <a:gd name="connsiteX9" fmla="*/ 1524000 w 1567543"/>
                <a:gd name="connsiteY9" fmla="*/ 635726 h 1551307"/>
                <a:gd name="connsiteX10" fmla="*/ 1489166 w 1567543"/>
                <a:gd name="connsiteY10" fmla="*/ 687977 h 1551307"/>
                <a:gd name="connsiteX11" fmla="*/ 1454332 w 1567543"/>
                <a:gd name="connsiteY11" fmla="*/ 740229 h 1551307"/>
                <a:gd name="connsiteX12" fmla="*/ 1445623 w 1567543"/>
                <a:gd name="connsiteY12" fmla="*/ 766354 h 1551307"/>
                <a:gd name="connsiteX13" fmla="*/ 1419497 w 1567543"/>
                <a:gd name="connsiteY13" fmla="*/ 783772 h 1551307"/>
                <a:gd name="connsiteX14" fmla="*/ 1410789 w 1567543"/>
                <a:gd name="connsiteY14" fmla="*/ 809897 h 1551307"/>
                <a:gd name="connsiteX15" fmla="*/ 1384663 w 1567543"/>
                <a:gd name="connsiteY15" fmla="*/ 827314 h 1551307"/>
                <a:gd name="connsiteX16" fmla="*/ 1332412 w 1567543"/>
                <a:gd name="connsiteY16" fmla="*/ 879566 h 1551307"/>
                <a:gd name="connsiteX17" fmla="*/ 1314994 w 1567543"/>
                <a:gd name="connsiteY17" fmla="*/ 905692 h 1551307"/>
                <a:gd name="connsiteX18" fmla="*/ 1288869 w 1567543"/>
                <a:gd name="connsiteY18" fmla="*/ 923109 h 1551307"/>
                <a:gd name="connsiteX19" fmla="*/ 1254034 w 1567543"/>
                <a:gd name="connsiteY19" fmla="*/ 949234 h 1551307"/>
                <a:gd name="connsiteX20" fmla="*/ 1236617 w 1567543"/>
                <a:gd name="connsiteY20" fmla="*/ 966652 h 1551307"/>
                <a:gd name="connsiteX21" fmla="*/ 1175657 w 1567543"/>
                <a:gd name="connsiteY21" fmla="*/ 992777 h 1551307"/>
                <a:gd name="connsiteX22" fmla="*/ 1079863 w 1567543"/>
                <a:gd name="connsiteY22" fmla="*/ 1001486 h 1551307"/>
                <a:gd name="connsiteX23" fmla="*/ 1071154 w 1567543"/>
                <a:gd name="connsiteY23" fmla="*/ 1027612 h 1551307"/>
                <a:gd name="connsiteX24" fmla="*/ 1053737 w 1567543"/>
                <a:gd name="connsiteY24" fmla="*/ 1053737 h 1551307"/>
                <a:gd name="connsiteX25" fmla="*/ 1018903 w 1567543"/>
                <a:gd name="connsiteY25" fmla="*/ 1114697 h 1551307"/>
                <a:gd name="connsiteX26" fmla="*/ 1001486 w 1567543"/>
                <a:gd name="connsiteY26" fmla="*/ 1149532 h 1551307"/>
                <a:gd name="connsiteX27" fmla="*/ 975360 w 1567543"/>
                <a:gd name="connsiteY27" fmla="*/ 1166949 h 1551307"/>
                <a:gd name="connsiteX28" fmla="*/ 914400 w 1567543"/>
                <a:gd name="connsiteY28" fmla="*/ 1184366 h 1551307"/>
                <a:gd name="connsiteX29" fmla="*/ 870857 w 1567543"/>
                <a:gd name="connsiteY29" fmla="*/ 1201783 h 1551307"/>
                <a:gd name="connsiteX30" fmla="*/ 809897 w 1567543"/>
                <a:gd name="connsiteY30" fmla="*/ 1210492 h 1551307"/>
                <a:gd name="connsiteX31" fmla="*/ 766354 w 1567543"/>
                <a:gd name="connsiteY31" fmla="*/ 1219200 h 1551307"/>
                <a:gd name="connsiteX32" fmla="*/ 731520 w 1567543"/>
                <a:gd name="connsiteY32" fmla="*/ 1227909 h 1551307"/>
                <a:gd name="connsiteX33" fmla="*/ 670560 w 1567543"/>
                <a:gd name="connsiteY33" fmla="*/ 1236617 h 1551307"/>
                <a:gd name="connsiteX34" fmla="*/ 627017 w 1567543"/>
                <a:gd name="connsiteY34" fmla="*/ 1245326 h 1551307"/>
                <a:gd name="connsiteX35" fmla="*/ 400594 w 1567543"/>
                <a:gd name="connsiteY35" fmla="*/ 1262743 h 1551307"/>
                <a:gd name="connsiteX36" fmla="*/ 531223 w 1567543"/>
                <a:gd name="connsiteY36" fmla="*/ 1436914 h 1551307"/>
                <a:gd name="connsiteX37" fmla="*/ 165463 w 1567543"/>
                <a:gd name="connsiteY37" fmla="*/ 1550126 h 1551307"/>
                <a:gd name="connsiteX38" fmla="*/ 0 w 1567543"/>
                <a:gd name="connsiteY38" fmla="*/ 1375954 h 1551307"/>
                <a:gd name="connsiteX0" fmla="*/ 1471749 w 1567543"/>
                <a:gd name="connsiteY0" fmla="*/ 0 h 1551307"/>
                <a:gd name="connsiteX1" fmla="*/ 1497874 w 1567543"/>
                <a:gd name="connsiteY1" fmla="*/ 43543 h 1551307"/>
                <a:gd name="connsiteX2" fmla="*/ 1515292 w 1567543"/>
                <a:gd name="connsiteY2" fmla="*/ 69669 h 1551307"/>
                <a:gd name="connsiteX3" fmla="*/ 1524000 w 1567543"/>
                <a:gd name="connsiteY3" fmla="*/ 95794 h 1551307"/>
                <a:gd name="connsiteX4" fmla="*/ 1541417 w 1567543"/>
                <a:gd name="connsiteY4" fmla="*/ 200297 h 1551307"/>
                <a:gd name="connsiteX5" fmla="*/ 1550126 w 1567543"/>
                <a:gd name="connsiteY5" fmla="*/ 226423 h 1551307"/>
                <a:gd name="connsiteX6" fmla="*/ 1567543 w 1567543"/>
                <a:gd name="connsiteY6" fmla="*/ 296092 h 1551307"/>
                <a:gd name="connsiteX7" fmla="*/ 1558834 w 1567543"/>
                <a:gd name="connsiteY7" fmla="*/ 470263 h 1551307"/>
                <a:gd name="connsiteX8" fmla="*/ 1550126 w 1567543"/>
                <a:gd name="connsiteY8" fmla="*/ 522514 h 1551307"/>
                <a:gd name="connsiteX9" fmla="*/ 1524000 w 1567543"/>
                <a:gd name="connsiteY9" fmla="*/ 635726 h 1551307"/>
                <a:gd name="connsiteX10" fmla="*/ 1489166 w 1567543"/>
                <a:gd name="connsiteY10" fmla="*/ 687977 h 1551307"/>
                <a:gd name="connsiteX11" fmla="*/ 1454332 w 1567543"/>
                <a:gd name="connsiteY11" fmla="*/ 740229 h 1551307"/>
                <a:gd name="connsiteX12" fmla="*/ 1445623 w 1567543"/>
                <a:gd name="connsiteY12" fmla="*/ 766354 h 1551307"/>
                <a:gd name="connsiteX13" fmla="*/ 1419497 w 1567543"/>
                <a:gd name="connsiteY13" fmla="*/ 783772 h 1551307"/>
                <a:gd name="connsiteX14" fmla="*/ 1410789 w 1567543"/>
                <a:gd name="connsiteY14" fmla="*/ 809897 h 1551307"/>
                <a:gd name="connsiteX15" fmla="*/ 1384663 w 1567543"/>
                <a:gd name="connsiteY15" fmla="*/ 827314 h 1551307"/>
                <a:gd name="connsiteX16" fmla="*/ 1332412 w 1567543"/>
                <a:gd name="connsiteY16" fmla="*/ 879566 h 1551307"/>
                <a:gd name="connsiteX17" fmla="*/ 1314994 w 1567543"/>
                <a:gd name="connsiteY17" fmla="*/ 905692 h 1551307"/>
                <a:gd name="connsiteX18" fmla="*/ 1288869 w 1567543"/>
                <a:gd name="connsiteY18" fmla="*/ 923109 h 1551307"/>
                <a:gd name="connsiteX19" fmla="*/ 1254034 w 1567543"/>
                <a:gd name="connsiteY19" fmla="*/ 949234 h 1551307"/>
                <a:gd name="connsiteX20" fmla="*/ 1236617 w 1567543"/>
                <a:gd name="connsiteY20" fmla="*/ 966652 h 1551307"/>
                <a:gd name="connsiteX21" fmla="*/ 1175657 w 1567543"/>
                <a:gd name="connsiteY21" fmla="*/ 992777 h 1551307"/>
                <a:gd name="connsiteX22" fmla="*/ 1079863 w 1567543"/>
                <a:gd name="connsiteY22" fmla="*/ 1001486 h 1551307"/>
                <a:gd name="connsiteX23" fmla="*/ 1071154 w 1567543"/>
                <a:gd name="connsiteY23" fmla="*/ 1027612 h 1551307"/>
                <a:gd name="connsiteX24" fmla="*/ 1053737 w 1567543"/>
                <a:gd name="connsiteY24" fmla="*/ 1053737 h 1551307"/>
                <a:gd name="connsiteX25" fmla="*/ 1018903 w 1567543"/>
                <a:gd name="connsiteY25" fmla="*/ 1114697 h 1551307"/>
                <a:gd name="connsiteX26" fmla="*/ 1001486 w 1567543"/>
                <a:gd name="connsiteY26" fmla="*/ 1149532 h 1551307"/>
                <a:gd name="connsiteX27" fmla="*/ 975360 w 1567543"/>
                <a:gd name="connsiteY27" fmla="*/ 1166949 h 1551307"/>
                <a:gd name="connsiteX28" fmla="*/ 914400 w 1567543"/>
                <a:gd name="connsiteY28" fmla="*/ 1184366 h 1551307"/>
                <a:gd name="connsiteX29" fmla="*/ 870857 w 1567543"/>
                <a:gd name="connsiteY29" fmla="*/ 1201783 h 1551307"/>
                <a:gd name="connsiteX30" fmla="*/ 809897 w 1567543"/>
                <a:gd name="connsiteY30" fmla="*/ 1210492 h 1551307"/>
                <a:gd name="connsiteX31" fmla="*/ 766354 w 1567543"/>
                <a:gd name="connsiteY31" fmla="*/ 1219200 h 1551307"/>
                <a:gd name="connsiteX32" fmla="*/ 731520 w 1567543"/>
                <a:gd name="connsiteY32" fmla="*/ 1227909 h 1551307"/>
                <a:gd name="connsiteX33" fmla="*/ 670560 w 1567543"/>
                <a:gd name="connsiteY33" fmla="*/ 1236617 h 1551307"/>
                <a:gd name="connsiteX34" fmla="*/ 400594 w 1567543"/>
                <a:gd name="connsiteY34" fmla="*/ 1262743 h 1551307"/>
                <a:gd name="connsiteX35" fmla="*/ 531223 w 1567543"/>
                <a:gd name="connsiteY35" fmla="*/ 1436914 h 1551307"/>
                <a:gd name="connsiteX36" fmla="*/ 165463 w 1567543"/>
                <a:gd name="connsiteY36" fmla="*/ 1550126 h 1551307"/>
                <a:gd name="connsiteX37" fmla="*/ 0 w 1567543"/>
                <a:gd name="connsiteY37" fmla="*/ 1375954 h 1551307"/>
                <a:gd name="connsiteX0" fmla="*/ 1471749 w 1567543"/>
                <a:gd name="connsiteY0" fmla="*/ 0 h 1551307"/>
                <a:gd name="connsiteX1" fmla="*/ 1497874 w 1567543"/>
                <a:gd name="connsiteY1" fmla="*/ 43543 h 1551307"/>
                <a:gd name="connsiteX2" fmla="*/ 1515292 w 1567543"/>
                <a:gd name="connsiteY2" fmla="*/ 69669 h 1551307"/>
                <a:gd name="connsiteX3" fmla="*/ 1524000 w 1567543"/>
                <a:gd name="connsiteY3" fmla="*/ 95794 h 1551307"/>
                <a:gd name="connsiteX4" fmla="*/ 1541417 w 1567543"/>
                <a:gd name="connsiteY4" fmla="*/ 200297 h 1551307"/>
                <a:gd name="connsiteX5" fmla="*/ 1550126 w 1567543"/>
                <a:gd name="connsiteY5" fmla="*/ 226423 h 1551307"/>
                <a:gd name="connsiteX6" fmla="*/ 1567543 w 1567543"/>
                <a:gd name="connsiteY6" fmla="*/ 296092 h 1551307"/>
                <a:gd name="connsiteX7" fmla="*/ 1558834 w 1567543"/>
                <a:gd name="connsiteY7" fmla="*/ 470263 h 1551307"/>
                <a:gd name="connsiteX8" fmla="*/ 1550126 w 1567543"/>
                <a:gd name="connsiteY8" fmla="*/ 522514 h 1551307"/>
                <a:gd name="connsiteX9" fmla="*/ 1524000 w 1567543"/>
                <a:gd name="connsiteY9" fmla="*/ 635726 h 1551307"/>
                <a:gd name="connsiteX10" fmla="*/ 1489166 w 1567543"/>
                <a:gd name="connsiteY10" fmla="*/ 687977 h 1551307"/>
                <a:gd name="connsiteX11" fmla="*/ 1454332 w 1567543"/>
                <a:gd name="connsiteY11" fmla="*/ 740229 h 1551307"/>
                <a:gd name="connsiteX12" fmla="*/ 1445623 w 1567543"/>
                <a:gd name="connsiteY12" fmla="*/ 766354 h 1551307"/>
                <a:gd name="connsiteX13" fmla="*/ 1419497 w 1567543"/>
                <a:gd name="connsiteY13" fmla="*/ 783772 h 1551307"/>
                <a:gd name="connsiteX14" fmla="*/ 1410789 w 1567543"/>
                <a:gd name="connsiteY14" fmla="*/ 809897 h 1551307"/>
                <a:gd name="connsiteX15" fmla="*/ 1384663 w 1567543"/>
                <a:gd name="connsiteY15" fmla="*/ 827314 h 1551307"/>
                <a:gd name="connsiteX16" fmla="*/ 1332412 w 1567543"/>
                <a:gd name="connsiteY16" fmla="*/ 879566 h 1551307"/>
                <a:gd name="connsiteX17" fmla="*/ 1314994 w 1567543"/>
                <a:gd name="connsiteY17" fmla="*/ 905692 h 1551307"/>
                <a:gd name="connsiteX18" fmla="*/ 1288869 w 1567543"/>
                <a:gd name="connsiteY18" fmla="*/ 923109 h 1551307"/>
                <a:gd name="connsiteX19" fmla="*/ 1254034 w 1567543"/>
                <a:gd name="connsiteY19" fmla="*/ 949234 h 1551307"/>
                <a:gd name="connsiteX20" fmla="*/ 1236617 w 1567543"/>
                <a:gd name="connsiteY20" fmla="*/ 966652 h 1551307"/>
                <a:gd name="connsiteX21" fmla="*/ 1175657 w 1567543"/>
                <a:gd name="connsiteY21" fmla="*/ 992777 h 1551307"/>
                <a:gd name="connsiteX22" fmla="*/ 1079863 w 1567543"/>
                <a:gd name="connsiteY22" fmla="*/ 1001486 h 1551307"/>
                <a:gd name="connsiteX23" fmla="*/ 1071154 w 1567543"/>
                <a:gd name="connsiteY23" fmla="*/ 1027612 h 1551307"/>
                <a:gd name="connsiteX24" fmla="*/ 1053737 w 1567543"/>
                <a:gd name="connsiteY24" fmla="*/ 1053737 h 1551307"/>
                <a:gd name="connsiteX25" fmla="*/ 1018903 w 1567543"/>
                <a:gd name="connsiteY25" fmla="*/ 1114697 h 1551307"/>
                <a:gd name="connsiteX26" fmla="*/ 1001486 w 1567543"/>
                <a:gd name="connsiteY26" fmla="*/ 1149532 h 1551307"/>
                <a:gd name="connsiteX27" fmla="*/ 975360 w 1567543"/>
                <a:gd name="connsiteY27" fmla="*/ 1166949 h 1551307"/>
                <a:gd name="connsiteX28" fmla="*/ 914400 w 1567543"/>
                <a:gd name="connsiteY28" fmla="*/ 1184366 h 1551307"/>
                <a:gd name="connsiteX29" fmla="*/ 809897 w 1567543"/>
                <a:gd name="connsiteY29" fmla="*/ 1210492 h 1551307"/>
                <a:gd name="connsiteX30" fmla="*/ 766354 w 1567543"/>
                <a:gd name="connsiteY30" fmla="*/ 1219200 h 1551307"/>
                <a:gd name="connsiteX31" fmla="*/ 731520 w 1567543"/>
                <a:gd name="connsiteY31" fmla="*/ 1227909 h 1551307"/>
                <a:gd name="connsiteX32" fmla="*/ 670560 w 1567543"/>
                <a:gd name="connsiteY32" fmla="*/ 1236617 h 1551307"/>
                <a:gd name="connsiteX33" fmla="*/ 400594 w 1567543"/>
                <a:gd name="connsiteY33" fmla="*/ 1262743 h 1551307"/>
                <a:gd name="connsiteX34" fmla="*/ 531223 w 1567543"/>
                <a:gd name="connsiteY34" fmla="*/ 1436914 h 1551307"/>
                <a:gd name="connsiteX35" fmla="*/ 165463 w 1567543"/>
                <a:gd name="connsiteY35" fmla="*/ 1550126 h 1551307"/>
                <a:gd name="connsiteX36" fmla="*/ 0 w 1567543"/>
                <a:gd name="connsiteY36" fmla="*/ 1375954 h 1551307"/>
                <a:gd name="connsiteX0" fmla="*/ 1471749 w 1567543"/>
                <a:gd name="connsiteY0" fmla="*/ 0 h 1551307"/>
                <a:gd name="connsiteX1" fmla="*/ 1497874 w 1567543"/>
                <a:gd name="connsiteY1" fmla="*/ 43543 h 1551307"/>
                <a:gd name="connsiteX2" fmla="*/ 1515292 w 1567543"/>
                <a:gd name="connsiteY2" fmla="*/ 69669 h 1551307"/>
                <a:gd name="connsiteX3" fmla="*/ 1524000 w 1567543"/>
                <a:gd name="connsiteY3" fmla="*/ 95794 h 1551307"/>
                <a:gd name="connsiteX4" fmla="*/ 1541417 w 1567543"/>
                <a:gd name="connsiteY4" fmla="*/ 200297 h 1551307"/>
                <a:gd name="connsiteX5" fmla="*/ 1550126 w 1567543"/>
                <a:gd name="connsiteY5" fmla="*/ 226423 h 1551307"/>
                <a:gd name="connsiteX6" fmla="*/ 1567543 w 1567543"/>
                <a:gd name="connsiteY6" fmla="*/ 296092 h 1551307"/>
                <a:gd name="connsiteX7" fmla="*/ 1558834 w 1567543"/>
                <a:gd name="connsiteY7" fmla="*/ 470263 h 1551307"/>
                <a:gd name="connsiteX8" fmla="*/ 1550126 w 1567543"/>
                <a:gd name="connsiteY8" fmla="*/ 522514 h 1551307"/>
                <a:gd name="connsiteX9" fmla="*/ 1524000 w 1567543"/>
                <a:gd name="connsiteY9" fmla="*/ 635726 h 1551307"/>
                <a:gd name="connsiteX10" fmla="*/ 1489166 w 1567543"/>
                <a:gd name="connsiteY10" fmla="*/ 687977 h 1551307"/>
                <a:gd name="connsiteX11" fmla="*/ 1454332 w 1567543"/>
                <a:gd name="connsiteY11" fmla="*/ 740229 h 1551307"/>
                <a:gd name="connsiteX12" fmla="*/ 1445623 w 1567543"/>
                <a:gd name="connsiteY12" fmla="*/ 766354 h 1551307"/>
                <a:gd name="connsiteX13" fmla="*/ 1419497 w 1567543"/>
                <a:gd name="connsiteY13" fmla="*/ 783772 h 1551307"/>
                <a:gd name="connsiteX14" fmla="*/ 1410789 w 1567543"/>
                <a:gd name="connsiteY14" fmla="*/ 809897 h 1551307"/>
                <a:gd name="connsiteX15" fmla="*/ 1384663 w 1567543"/>
                <a:gd name="connsiteY15" fmla="*/ 827314 h 1551307"/>
                <a:gd name="connsiteX16" fmla="*/ 1332412 w 1567543"/>
                <a:gd name="connsiteY16" fmla="*/ 879566 h 1551307"/>
                <a:gd name="connsiteX17" fmla="*/ 1314994 w 1567543"/>
                <a:gd name="connsiteY17" fmla="*/ 905692 h 1551307"/>
                <a:gd name="connsiteX18" fmla="*/ 1288869 w 1567543"/>
                <a:gd name="connsiteY18" fmla="*/ 923109 h 1551307"/>
                <a:gd name="connsiteX19" fmla="*/ 1254034 w 1567543"/>
                <a:gd name="connsiteY19" fmla="*/ 949234 h 1551307"/>
                <a:gd name="connsiteX20" fmla="*/ 1236617 w 1567543"/>
                <a:gd name="connsiteY20" fmla="*/ 966652 h 1551307"/>
                <a:gd name="connsiteX21" fmla="*/ 1175657 w 1567543"/>
                <a:gd name="connsiteY21" fmla="*/ 992777 h 1551307"/>
                <a:gd name="connsiteX22" fmla="*/ 1079863 w 1567543"/>
                <a:gd name="connsiteY22" fmla="*/ 1001486 h 1551307"/>
                <a:gd name="connsiteX23" fmla="*/ 1071154 w 1567543"/>
                <a:gd name="connsiteY23" fmla="*/ 1027612 h 1551307"/>
                <a:gd name="connsiteX24" fmla="*/ 1053737 w 1567543"/>
                <a:gd name="connsiteY24" fmla="*/ 1053737 h 1551307"/>
                <a:gd name="connsiteX25" fmla="*/ 1018903 w 1567543"/>
                <a:gd name="connsiteY25" fmla="*/ 1114697 h 1551307"/>
                <a:gd name="connsiteX26" fmla="*/ 1001486 w 1567543"/>
                <a:gd name="connsiteY26" fmla="*/ 1149532 h 1551307"/>
                <a:gd name="connsiteX27" fmla="*/ 914400 w 1567543"/>
                <a:gd name="connsiteY27" fmla="*/ 1184366 h 1551307"/>
                <a:gd name="connsiteX28" fmla="*/ 809897 w 1567543"/>
                <a:gd name="connsiteY28" fmla="*/ 1210492 h 1551307"/>
                <a:gd name="connsiteX29" fmla="*/ 766354 w 1567543"/>
                <a:gd name="connsiteY29" fmla="*/ 1219200 h 1551307"/>
                <a:gd name="connsiteX30" fmla="*/ 731520 w 1567543"/>
                <a:gd name="connsiteY30" fmla="*/ 1227909 h 1551307"/>
                <a:gd name="connsiteX31" fmla="*/ 670560 w 1567543"/>
                <a:gd name="connsiteY31" fmla="*/ 1236617 h 1551307"/>
                <a:gd name="connsiteX32" fmla="*/ 400594 w 1567543"/>
                <a:gd name="connsiteY32" fmla="*/ 1262743 h 1551307"/>
                <a:gd name="connsiteX33" fmla="*/ 531223 w 1567543"/>
                <a:gd name="connsiteY33" fmla="*/ 1436914 h 1551307"/>
                <a:gd name="connsiteX34" fmla="*/ 165463 w 1567543"/>
                <a:gd name="connsiteY34" fmla="*/ 1550126 h 1551307"/>
                <a:gd name="connsiteX35" fmla="*/ 0 w 1567543"/>
                <a:gd name="connsiteY35" fmla="*/ 1375954 h 1551307"/>
                <a:gd name="connsiteX0" fmla="*/ 1471749 w 1567543"/>
                <a:gd name="connsiteY0" fmla="*/ 0 h 1551307"/>
                <a:gd name="connsiteX1" fmla="*/ 1497874 w 1567543"/>
                <a:gd name="connsiteY1" fmla="*/ 43543 h 1551307"/>
                <a:gd name="connsiteX2" fmla="*/ 1515292 w 1567543"/>
                <a:gd name="connsiteY2" fmla="*/ 69669 h 1551307"/>
                <a:gd name="connsiteX3" fmla="*/ 1524000 w 1567543"/>
                <a:gd name="connsiteY3" fmla="*/ 95794 h 1551307"/>
                <a:gd name="connsiteX4" fmla="*/ 1541417 w 1567543"/>
                <a:gd name="connsiteY4" fmla="*/ 200297 h 1551307"/>
                <a:gd name="connsiteX5" fmla="*/ 1550126 w 1567543"/>
                <a:gd name="connsiteY5" fmla="*/ 226423 h 1551307"/>
                <a:gd name="connsiteX6" fmla="*/ 1567543 w 1567543"/>
                <a:gd name="connsiteY6" fmla="*/ 296092 h 1551307"/>
                <a:gd name="connsiteX7" fmla="*/ 1558834 w 1567543"/>
                <a:gd name="connsiteY7" fmla="*/ 470263 h 1551307"/>
                <a:gd name="connsiteX8" fmla="*/ 1550126 w 1567543"/>
                <a:gd name="connsiteY8" fmla="*/ 522514 h 1551307"/>
                <a:gd name="connsiteX9" fmla="*/ 1524000 w 1567543"/>
                <a:gd name="connsiteY9" fmla="*/ 635726 h 1551307"/>
                <a:gd name="connsiteX10" fmla="*/ 1489166 w 1567543"/>
                <a:gd name="connsiteY10" fmla="*/ 687977 h 1551307"/>
                <a:gd name="connsiteX11" fmla="*/ 1454332 w 1567543"/>
                <a:gd name="connsiteY11" fmla="*/ 740229 h 1551307"/>
                <a:gd name="connsiteX12" fmla="*/ 1445623 w 1567543"/>
                <a:gd name="connsiteY12" fmla="*/ 766354 h 1551307"/>
                <a:gd name="connsiteX13" fmla="*/ 1419497 w 1567543"/>
                <a:gd name="connsiteY13" fmla="*/ 783772 h 1551307"/>
                <a:gd name="connsiteX14" fmla="*/ 1410789 w 1567543"/>
                <a:gd name="connsiteY14" fmla="*/ 809897 h 1551307"/>
                <a:gd name="connsiteX15" fmla="*/ 1384663 w 1567543"/>
                <a:gd name="connsiteY15" fmla="*/ 827314 h 1551307"/>
                <a:gd name="connsiteX16" fmla="*/ 1332412 w 1567543"/>
                <a:gd name="connsiteY16" fmla="*/ 879566 h 1551307"/>
                <a:gd name="connsiteX17" fmla="*/ 1314994 w 1567543"/>
                <a:gd name="connsiteY17" fmla="*/ 905692 h 1551307"/>
                <a:gd name="connsiteX18" fmla="*/ 1254034 w 1567543"/>
                <a:gd name="connsiteY18" fmla="*/ 949234 h 1551307"/>
                <a:gd name="connsiteX19" fmla="*/ 1236617 w 1567543"/>
                <a:gd name="connsiteY19" fmla="*/ 966652 h 1551307"/>
                <a:gd name="connsiteX20" fmla="*/ 1175657 w 1567543"/>
                <a:gd name="connsiteY20" fmla="*/ 992777 h 1551307"/>
                <a:gd name="connsiteX21" fmla="*/ 1079863 w 1567543"/>
                <a:gd name="connsiteY21" fmla="*/ 1001486 h 1551307"/>
                <a:gd name="connsiteX22" fmla="*/ 1071154 w 1567543"/>
                <a:gd name="connsiteY22" fmla="*/ 1027612 h 1551307"/>
                <a:gd name="connsiteX23" fmla="*/ 1053737 w 1567543"/>
                <a:gd name="connsiteY23" fmla="*/ 1053737 h 1551307"/>
                <a:gd name="connsiteX24" fmla="*/ 1018903 w 1567543"/>
                <a:gd name="connsiteY24" fmla="*/ 1114697 h 1551307"/>
                <a:gd name="connsiteX25" fmla="*/ 1001486 w 1567543"/>
                <a:gd name="connsiteY25" fmla="*/ 1149532 h 1551307"/>
                <a:gd name="connsiteX26" fmla="*/ 914400 w 1567543"/>
                <a:gd name="connsiteY26" fmla="*/ 1184366 h 1551307"/>
                <a:gd name="connsiteX27" fmla="*/ 809897 w 1567543"/>
                <a:gd name="connsiteY27" fmla="*/ 1210492 h 1551307"/>
                <a:gd name="connsiteX28" fmla="*/ 766354 w 1567543"/>
                <a:gd name="connsiteY28" fmla="*/ 1219200 h 1551307"/>
                <a:gd name="connsiteX29" fmla="*/ 731520 w 1567543"/>
                <a:gd name="connsiteY29" fmla="*/ 1227909 h 1551307"/>
                <a:gd name="connsiteX30" fmla="*/ 670560 w 1567543"/>
                <a:gd name="connsiteY30" fmla="*/ 1236617 h 1551307"/>
                <a:gd name="connsiteX31" fmla="*/ 400594 w 1567543"/>
                <a:gd name="connsiteY31" fmla="*/ 1262743 h 1551307"/>
                <a:gd name="connsiteX32" fmla="*/ 531223 w 1567543"/>
                <a:gd name="connsiteY32" fmla="*/ 1436914 h 1551307"/>
                <a:gd name="connsiteX33" fmla="*/ 165463 w 1567543"/>
                <a:gd name="connsiteY33" fmla="*/ 1550126 h 1551307"/>
                <a:gd name="connsiteX34" fmla="*/ 0 w 1567543"/>
                <a:gd name="connsiteY34" fmla="*/ 1375954 h 1551307"/>
                <a:gd name="connsiteX0" fmla="*/ 1471749 w 1567543"/>
                <a:gd name="connsiteY0" fmla="*/ 0 h 1551307"/>
                <a:gd name="connsiteX1" fmla="*/ 1497874 w 1567543"/>
                <a:gd name="connsiteY1" fmla="*/ 43543 h 1551307"/>
                <a:gd name="connsiteX2" fmla="*/ 1515292 w 1567543"/>
                <a:gd name="connsiteY2" fmla="*/ 69669 h 1551307"/>
                <a:gd name="connsiteX3" fmla="*/ 1524000 w 1567543"/>
                <a:gd name="connsiteY3" fmla="*/ 95794 h 1551307"/>
                <a:gd name="connsiteX4" fmla="*/ 1541417 w 1567543"/>
                <a:gd name="connsiteY4" fmla="*/ 200297 h 1551307"/>
                <a:gd name="connsiteX5" fmla="*/ 1550126 w 1567543"/>
                <a:gd name="connsiteY5" fmla="*/ 226423 h 1551307"/>
                <a:gd name="connsiteX6" fmla="*/ 1567543 w 1567543"/>
                <a:gd name="connsiteY6" fmla="*/ 296092 h 1551307"/>
                <a:gd name="connsiteX7" fmla="*/ 1558834 w 1567543"/>
                <a:gd name="connsiteY7" fmla="*/ 470263 h 1551307"/>
                <a:gd name="connsiteX8" fmla="*/ 1550126 w 1567543"/>
                <a:gd name="connsiteY8" fmla="*/ 522514 h 1551307"/>
                <a:gd name="connsiteX9" fmla="*/ 1524000 w 1567543"/>
                <a:gd name="connsiteY9" fmla="*/ 635726 h 1551307"/>
                <a:gd name="connsiteX10" fmla="*/ 1489166 w 1567543"/>
                <a:gd name="connsiteY10" fmla="*/ 687977 h 1551307"/>
                <a:gd name="connsiteX11" fmla="*/ 1454332 w 1567543"/>
                <a:gd name="connsiteY11" fmla="*/ 740229 h 1551307"/>
                <a:gd name="connsiteX12" fmla="*/ 1445623 w 1567543"/>
                <a:gd name="connsiteY12" fmla="*/ 766354 h 1551307"/>
                <a:gd name="connsiteX13" fmla="*/ 1419497 w 1567543"/>
                <a:gd name="connsiteY13" fmla="*/ 783772 h 1551307"/>
                <a:gd name="connsiteX14" fmla="*/ 1384663 w 1567543"/>
                <a:gd name="connsiteY14" fmla="*/ 827314 h 1551307"/>
                <a:gd name="connsiteX15" fmla="*/ 1332412 w 1567543"/>
                <a:gd name="connsiteY15" fmla="*/ 879566 h 1551307"/>
                <a:gd name="connsiteX16" fmla="*/ 1314994 w 1567543"/>
                <a:gd name="connsiteY16" fmla="*/ 905692 h 1551307"/>
                <a:gd name="connsiteX17" fmla="*/ 1254034 w 1567543"/>
                <a:gd name="connsiteY17" fmla="*/ 949234 h 1551307"/>
                <a:gd name="connsiteX18" fmla="*/ 1236617 w 1567543"/>
                <a:gd name="connsiteY18" fmla="*/ 966652 h 1551307"/>
                <a:gd name="connsiteX19" fmla="*/ 1175657 w 1567543"/>
                <a:gd name="connsiteY19" fmla="*/ 992777 h 1551307"/>
                <a:gd name="connsiteX20" fmla="*/ 1079863 w 1567543"/>
                <a:gd name="connsiteY20" fmla="*/ 1001486 h 1551307"/>
                <a:gd name="connsiteX21" fmla="*/ 1071154 w 1567543"/>
                <a:gd name="connsiteY21" fmla="*/ 1027612 h 1551307"/>
                <a:gd name="connsiteX22" fmla="*/ 1053737 w 1567543"/>
                <a:gd name="connsiteY22" fmla="*/ 1053737 h 1551307"/>
                <a:gd name="connsiteX23" fmla="*/ 1018903 w 1567543"/>
                <a:gd name="connsiteY23" fmla="*/ 1114697 h 1551307"/>
                <a:gd name="connsiteX24" fmla="*/ 1001486 w 1567543"/>
                <a:gd name="connsiteY24" fmla="*/ 1149532 h 1551307"/>
                <a:gd name="connsiteX25" fmla="*/ 914400 w 1567543"/>
                <a:gd name="connsiteY25" fmla="*/ 1184366 h 1551307"/>
                <a:gd name="connsiteX26" fmla="*/ 809897 w 1567543"/>
                <a:gd name="connsiteY26" fmla="*/ 1210492 h 1551307"/>
                <a:gd name="connsiteX27" fmla="*/ 766354 w 1567543"/>
                <a:gd name="connsiteY27" fmla="*/ 1219200 h 1551307"/>
                <a:gd name="connsiteX28" fmla="*/ 731520 w 1567543"/>
                <a:gd name="connsiteY28" fmla="*/ 1227909 h 1551307"/>
                <a:gd name="connsiteX29" fmla="*/ 670560 w 1567543"/>
                <a:gd name="connsiteY29" fmla="*/ 1236617 h 1551307"/>
                <a:gd name="connsiteX30" fmla="*/ 400594 w 1567543"/>
                <a:gd name="connsiteY30" fmla="*/ 1262743 h 1551307"/>
                <a:gd name="connsiteX31" fmla="*/ 531223 w 1567543"/>
                <a:gd name="connsiteY31" fmla="*/ 1436914 h 1551307"/>
                <a:gd name="connsiteX32" fmla="*/ 165463 w 1567543"/>
                <a:gd name="connsiteY32" fmla="*/ 1550126 h 1551307"/>
                <a:gd name="connsiteX33" fmla="*/ 0 w 1567543"/>
                <a:gd name="connsiteY33" fmla="*/ 1375954 h 1551307"/>
                <a:gd name="connsiteX0" fmla="*/ 1471749 w 1567543"/>
                <a:gd name="connsiteY0" fmla="*/ 0 h 1551307"/>
                <a:gd name="connsiteX1" fmla="*/ 1497874 w 1567543"/>
                <a:gd name="connsiteY1" fmla="*/ 43543 h 1551307"/>
                <a:gd name="connsiteX2" fmla="*/ 1515292 w 1567543"/>
                <a:gd name="connsiteY2" fmla="*/ 69669 h 1551307"/>
                <a:gd name="connsiteX3" fmla="*/ 1524000 w 1567543"/>
                <a:gd name="connsiteY3" fmla="*/ 95794 h 1551307"/>
                <a:gd name="connsiteX4" fmla="*/ 1541417 w 1567543"/>
                <a:gd name="connsiteY4" fmla="*/ 200297 h 1551307"/>
                <a:gd name="connsiteX5" fmla="*/ 1550126 w 1567543"/>
                <a:gd name="connsiteY5" fmla="*/ 226423 h 1551307"/>
                <a:gd name="connsiteX6" fmla="*/ 1567543 w 1567543"/>
                <a:gd name="connsiteY6" fmla="*/ 296092 h 1551307"/>
                <a:gd name="connsiteX7" fmla="*/ 1558834 w 1567543"/>
                <a:gd name="connsiteY7" fmla="*/ 470263 h 1551307"/>
                <a:gd name="connsiteX8" fmla="*/ 1550126 w 1567543"/>
                <a:gd name="connsiteY8" fmla="*/ 522514 h 1551307"/>
                <a:gd name="connsiteX9" fmla="*/ 1489166 w 1567543"/>
                <a:gd name="connsiteY9" fmla="*/ 687977 h 1551307"/>
                <a:gd name="connsiteX10" fmla="*/ 1454332 w 1567543"/>
                <a:gd name="connsiteY10" fmla="*/ 740229 h 1551307"/>
                <a:gd name="connsiteX11" fmla="*/ 1445623 w 1567543"/>
                <a:gd name="connsiteY11" fmla="*/ 766354 h 1551307"/>
                <a:gd name="connsiteX12" fmla="*/ 1419497 w 1567543"/>
                <a:gd name="connsiteY12" fmla="*/ 783772 h 1551307"/>
                <a:gd name="connsiteX13" fmla="*/ 1384663 w 1567543"/>
                <a:gd name="connsiteY13" fmla="*/ 827314 h 1551307"/>
                <a:gd name="connsiteX14" fmla="*/ 1332412 w 1567543"/>
                <a:gd name="connsiteY14" fmla="*/ 879566 h 1551307"/>
                <a:gd name="connsiteX15" fmla="*/ 1314994 w 1567543"/>
                <a:gd name="connsiteY15" fmla="*/ 905692 h 1551307"/>
                <a:gd name="connsiteX16" fmla="*/ 1254034 w 1567543"/>
                <a:gd name="connsiteY16" fmla="*/ 949234 h 1551307"/>
                <a:gd name="connsiteX17" fmla="*/ 1236617 w 1567543"/>
                <a:gd name="connsiteY17" fmla="*/ 966652 h 1551307"/>
                <a:gd name="connsiteX18" fmla="*/ 1175657 w 1567543"/>
                <a:gd name="connsiteY18" fmla="*/ 992777 h 1551307"/>
                <a:gd name="connsiteX19" fmla="*/ 1079863 w 1567543"/>
                <a:gd name="connsiteY19" fmla="*/ 1001486 h 1551307"/>
                <a:gd name="connsiteX20" fmla="*/ 1071154 w 1567543"/>
                <a:gd name="connsiteY20" fmla="*/ 1027612 h 1551307"/>
                <a:gd name="connsiteX21" fmla="*/ 1053737 w 1567543"/>
                <a:gd name="connsiteY21" fmla="*/ 1053737 h 1551307"/>
                <a:gd name="connsiteX22" fmla="*/ 1018903 w 1567543"/>
                <a:gd name="connsiteY22" fmla="*/ 1114697 h 1551307"/>
                <a:gd name="connsiteX23" fmla="*/ 1001486 w 1567543"/>
                <a:gd name="connsiteY23" fmla="*/ 1149532 h 1551307"/>
                <a:gd name="connsiteX24" fmla="*/ 914400 w 1567543"/>
                <a:gd name="connsiteY24" fmla="*/ 1184366 h 1551307"/>
                <a:gd name="connsiteX25" fmla="*/ 809897 w 1567543"/>
                <a:gd name="connsiteY25" fmla="*/ 1210492 h 1551307"/>
                <a:gd name="connsiteX26" fmla="*/ 766354 w 1567543"/>
                <a:gd name="connsiteY26" fmla="*/ 1219200 h 1551307"/>
                <a:gd name="connsiteX27" fmla="*/ 731520 w 1567543"/>
                <a:gd name="connsiteY27" fmla="*/ 1227909 h 1551307"/>
                <a:gd name="connsiteX28" fmla="*/ 670560 w 1567543"/>
                <a:gd name="connsiteY28" fmla="*/ 1236617 h 1551307"/>
                <a:gd name="connsiteX29" fmla="*/ 400594 w 1567543"/>
                <a:gd name="connsiteY29" fmla="*/ 1262743 h 1551307"/>
                <a:gd name="connsiteX30" fmla="*/ 531223 w 1567543"/>
                <a:gd name="connsiteY30" fmla="*/ 1436914 h 1551307"/>
                <a:gd name="connsiteX31" fmla="*/ 165463 w 1567543"/>
                <a:gd name="connsiteY31" fmla="*/ 1550126 h 1551307"/>
                <a:gd name="connsiteX32" fmla="*/ 0 w 1567543"/>
                <a:gd name="connsiteY32" fmla="*/ 1375954 h 1551307"/>
                <a:gd name="connsiteX0" fmla="*/ 1471749 w 1567543"/>
                <a:gd name="connsiteY0" fmla="*/ 0 h 1551307"/>
                <a:gd name="connsiteX1" fmla="*/ 1497874 w 1567543"/>
                <a:gd name="connsiteY1" fmla="*/ 43543 h 1551307"/>
                <a:gd name="connsiteX2" fmla="*/ 1515292 w 1567543"/>
                <a:gd name="connsiteY2" fmla="*/ 69669 h 1551307"/>
                <a:gd name="connsiteX3" fmla="*/ 1524000 w 1567543"/>
                <a:gd name="connsiteY3" fmla="*/ 95794 h 1551307"/>
                <a:gd name="connsiteX4" fmla="*/ 1541417 w 1567543"/>
                <a:gd name="connsiteY4" fmla="*/ 200297 h 1551307"/>
                <a:gd name="connsiteX5" fmla="*/ 1550126 w 1567543"/>
                <a:gd name="connsiteY5" fmla="*/ 226423 h 1551307"/>
                <a:gd name="connsiteX6" fmla="*/ 1567543 w 1567543"/>
                <a:gd name="connsiteY6" fmla="*/ 296092 h 1551307"/>
                <a:gd name="connsiteX7" fmla="*/ 1558834 w 1567543"/>
                <a:gd name="connsiteY7" fmla="*/ 470263 h 1551307"/>
                <a:gd name="connsiteX8" fmla="*/ 1550126 w 1567543"/>
                <a:gd name="connsiteY8" fmla="*/ 522514 h 1551307"/>
                <a:gd name="connsiteX9" fmla="*/ 1489166 w 1567543"/>
                <a:gd name="connsiteY9" fmla="*/ 687977 h 1551307"/>
                <a:gd name="connsiteX10" fmla="*/ 1454332 w 1567543"/>
                <a:gd name="connsiteY10" fmla="*/ 740229 h 1551307"/>
                <a:gd name="connsiteX11" fmla="*/ 1445623 w 1567543"/>
                <a:gd name="connsiteY11" fmla="*/ 766354 h 1551307"/>
                <a:gd name="connsiteX12" fmla="*/ 1419497 w 1567543"/>
                <a:gd name="connsiteY12" fmla="*/ 783772 h 1551307"/>
                <a:gd name="connsiteX13" fmla="*/ 1384663 w 1567543"/>
                <a:gd name="connsiteY13" fmla="*/ 827314 h 1551307"/>
                <a:gd name="connsiteX14" fmla="*/ 1332412 w 1567543"/>
                <a:gd name="connsiteY14" fmla="*/ 879566 h 1551307"/>
                <a:gd name="connsiteX15" fmla="*/ 1254034 w 1567543"/>
                <a:gd name="connsiteY15" fmla="*/ 949234 h 1551307"/>
                <a:gd name="connsiteX16" fmla="*/ 1236617 w 1567543"/>
                <a:gd name="connsiteY16" fmla="*/ 966652 h 1551307"/>
                <a:gd name="connsiteX17" fmla="*/ 1175657 w 1567543"/>
                <a:gd name="connsiteY17" fmla="*/ 992777 h 1551307"/>
                <a:gd name="connsiteX18" fmla="*/ 1079863 w 1567543"/>
                <a:gd name="connsiteY18" fmla="*/ 1001486 h 1551307"/>
                <a:gd name="connsiteX19" fmla="*/ 1071154 w 1567543"/>
                <a:gd name="connsiteY19" fmla="*/ 1027612 h 1551307"/>
                <a:gd name="connsiteX20" fmla="*/ 1053737 w 1567543"/>
                <a:gd name="connsiteY20" fmla="*/ 1053737 h 1551307"/>
                <a:gd name="connsiteX21" fmla="*/ 1018903 w 1567543"/>
                <a:gd name="connsiteY21" fmla="*/ 1114697 h 1551307"/>
                <a:gd name="connsiteX22" fmla="*/ 1001486 w 1567543"/>
                <a:gd name="connsiteY22" fmla="*/ 1149532 h 1551307"/>
                <a:gd name="connsiteX23" fmla="*/ 914400 w 1567543"/>
                <a:gd name="connsiteY23" fmla="*/ 1184366 h 1551307"/>
                <a:gd name="connsiteX24" fmla="*/ 809897 w 1567543"/>
                <a:gd name="connsiteY24" fmla="*/ 1210492 h 1551307"/>
                <a:gd name="connsiteX25" fmla="*/ 766354 w 1567543"/>
                <a:gd name="connsiteY25" fmla="*/ 1219200 h 1551307"/>
                <a:gd name="connsiteX26" fmla="*/ 731520 w 1567543"/>
                <a:gd name="connsiteY26" fmla="*/ 1227909 h 1551307"/>
                <a:gd name="connsiteX27" fmla="*/ 670560 w 1567543"/>
                <a:gd name="connsiteY27" fmla="*/ 1236617 h 1551307"/>
                <a:gd name="connsiteX28" fmla="*/ 400594 w 1567543"/>
                <a:gd name="connsiteY28" fmla="*/ 1262743 h 1551307"/>
                <a:gd name="connsiteX29" fmla="*/ 531223 w 1567543"/>
                <a:gd name="connsiteY29" fmla="*/ 1436914 h 1551307"/>
                <a:gd name="connsiteX30" fmla="*/ 165463 w 1567543"/>
                <a:gd name="connsiteY30" fmla="*/ 1550126 h 1551307"/>
                <a:gd name="connsiteX31" fmla="*/ 0 w 1567543"/>
                <a:gd name="connsiteY31" fmla="*/ 1375954 h 1551307"/>
                <a:gd name="connsiteX0" fmla="*/ 1471749 w 1567543"/>
                <a:gd name="connsiteY0" fmla="*/ 0 h 1551307"/>
                <a:gd name="connsiteX1" fmla="*/ 1497874 w 1567543"/>
                <a:gd name="connsiteY1" fmla="*/ 43543 h 1551307"/>
                <a:gd name="connsiteX2" fmla="*/ 1515292 w 1567543"/>
                <a:gd name="connsiteY2" fmla="*/ 69669 h 1551307"/>
                <a:gd name="connsiteX3" fmla="*/ 1524000 w 1567543"/>
                <a:gd name="connsiteY3" fmla="*/ 95794 h 1551307"/>
                <a:gd name="connsiteX4" fmla="*/ 1541417 w 1567543"/>
                <a:gd name="connsiteY4" fmla="*/ 200297 h 1551307"/>
                <a:gd name="connsiteX5" fmla="*/ 1550126 w 1567543"/>
                <a:gd name="connsiteY5" fmla="*/ 226423 h 1551307"/>
                <a:gd name="connsiteX6" fmla="*/ 1567543 w 1567543"/>
                <a:gd name="connsiteY6" fmla="*/ 296092 h 1551307"/>
                <a:gd name="connsiteX7" fmla="*/ 1558834 w 1567543"/>
                <a:gd name="connsiteY7" fmla="*/ 470263 h 1551307"/>
                <a:gd name="connsiteX8" fmla="*/ 1550126 w 1567543"/>
                <a:gd name="connsiteY8" fmla="*/ 522514 h 1551307"/>
                <a:gd name="connsiteX9" fmla="*/ 1489166 w 1567543"/>
                <a:gd name="connsiteY9" fmla="*/ 687977 h 1551307"/>
                <a:gd name="connsiteX10" fmla="*/ 1454332 w 1567543"/>
                <a:gd name="connsiteY10" fmla="*/ 740229 h 1551307"/>
                <a:gd name="connsiteX11" fmla="*/ 1445623 w 1567543"/>
                <a:gd name="connsiteY11" fmla="*/ 766354 h 1551307"/>
                <a:gd name="connsiteX12" fmla="*/ 1419497 w 1567543"/>
                <a:gd name="connsiteY12" fmla="*/ 783772 h 1551307"/>
                <a:gd name="connsiteX13" fmla="*/ 1384663 w 1567543"/>
                <a:gd name="connsiteY13" fmla="*/ 827314 h 1551307"/>
                <a:gd name="connsiteX14" fmla="*/ 1332412 w 1567543"/>
                <a:gd name="connsiteY14" fmla="*/ 879566 h 1551307"/>
                <a:gd name="connsiteX15" fmla="*/ 1254034 w 1567543"/>
                <a:gd name="connsiteY15" fmla="*/ 949234 h 1551307"/>
                <a:gd name="connsiteX16" fmla="*/ 1236617 w 1567543"/>
                <a:gd name="connsiteY16" fmla="*/ 966652 h 1551307"/>
                <a:gd name="connsiteX17" fmla="*/ 1079863 w 1567543"/>
                <a:gd name="connsiteY17" fmla="*/ 1001486 h 1551307"/>
                <a:gd name="connsiteX18" fmla="*/ 1071154 w 1567543"/>
                <a:gd name="connsiteY18" fmla="*/ 1027612 h 1551307"/>
                <a:gd name="connsiteX19" fmla="*/ 1053737 w 1567543"/>
                <a:gd name="connsiteY19" fmla="*/ 1053737 h 1551307"/>
                <a:gd name="connsiteX20" fmla="*/ 1018903 w 1567543"/>
                <a:gd name="connsiteY20" fmla="*/ 1114697 h 1551307"/>
                <a:gd name="connsiteX21" fmla="*/ 1001486 w 1567543"/>
                <a:gd name="connsiteY21" fmla="*/ 1149532 h 1551307"/>
                <a:gd name="connsiteX22" fmla="*/ 914400 w 1567543"/>
                <a:gd name="connsiteY22" fmla="*/ 1184366 h 1551307"/>
                <a:gd name="connsiteX23" fmla="*/ 809897 w 1567543"/>
                <a:gd name="connsiteY23" fmla="*/ 1210492 h 1551307"/>
                <a:gd name="connsiteX24" fmla="*/ 766354 w 1567543"/>
                <a:gd name="connsiteY24" fmla="*/ 1219200 h 1551307"/>
                <a:gd name="connsiteX25" fmla="*/ 731520 w 1567543"/>
                <a:gd name="connsiteY25" fmla="*/ 1227909 h 1551307"/>
                <a:gd name="connsiteX26" fmla="*/ 670560 w 1567543"/>
                <a:gd name="connsiteY26" fmla="*/ 1236617 h 1551307"/>
                <a:gd name="connsiteX27" fmla="*/ 400594 w 1567543"/>
                <a:gd name="connsiteY27" fmla="*/ 1262743 h 1551307"/>
                <a:gd name="connsiteX28" fmla="*/ 531223 w 1567543"/>
                <a:gd name="connsiteY28" fmla="*/ 1436914 h 1551307"/>
                <a:gd name="connsiteX29" fmla="*/ 165463 w 1567543"/>
                <a:gd name="connsiteY29" fmla="*/ 1550126 h 1551307"/>
                <a:gd name="connsiteX30" fmla="*/ 0 w 1567543"/>
                <a:gd name="connsiteY30" fmla="*/ 1375954 h 1551307"/>
                <a:gd name="connsiteX0" fmla="*/ 1471749 w 1567543"/>
                <a:gd name="connsiteY0" fmla="*/ 0 h 1551307"/>
                <a:gd name="connsiteX1" fmla="*/ 1497874 w 1567543"/>
                <a:gd name="connsiteY1" fmla="*/ 43543 h 1551307"/>
                <a:gd name="connsiteX2" fmla="*/ 1515292 w 1567543"/>
                <a:gd name="connsiteY2" fmla="*/ 69669 h 1551307"/>
                <a:gd name="connsiteX3" fmla="*/ 1524000 w 1567543"/>
                <a:gd name="connsiteY3" fmla="*/ 95794 h 1551307"/>
                <a:gd name="connsiteX4" fmla="*/ 1541417 w 1567543"/>
                <a:gd name="connsiteY4" fmla="*/ 200297 h 1551307"/>
                <a:gd name="connsiteX5" fmla="*/ 1550126 w 1567543"/>
                <a:gd name="connsiteY5" fmla="*/ 226423 h 1551307"/>
                <a:gd name="connsiteX6" fmla="*/ 1567543 w 1567543"/>
                <a:gd name="connsiteY6" fmla="*/ 296092 h 1551307"/>
                <a:gd name="connsiteX7" fmla="*/ 1558834 w 1567543"/>
                <a:gd name="connsiteY7" fmla="*/ 470263 h 1551307"/>
                <a:gd name="connsiteX8" fmla="*/ 1550126 w 1567543"/>
                <a:gd name="connsiteY8" fmla="*/ 522514 h 1551307"/>
                <a:gd name="connsiteX9" fmla="*/ 1489166 w 1567543"/>
                <a:gd name="connsiteY9" fmla="*/ 687977 h 1551307"/>
                <a:gd name="connsiteX10" fmla="*/ 1454332 w 1567543"/>
                <a:gd name="connsiteY10" fmla="*/ 740229 h 1551307"/>
                <a:gd name="connsiteX11" fmla="*/ 1445623 w 1567543"/>
                <a:gd name="connsiteY11" fmla="*/ 766354 h 1551307"/>
                <a:gd name="connsiteX12" fmla="*/ 1419497 w 1567543"/>
                <a:gd name="connsiteY12" fmla="*/ 783772 h 1551307"/>
                <a:gd name="connsiteX13" fmla="*/ 1332412 w 1567543"/>
                <a:gd name="connsiteY13" fmla="*/ 879566 h 1551307"/>
                <a:gd name="connsiteX14" fmla="*/ 1254034 w 1567543"/>
                <a:gd name="connsiteY14" fmla="*/ 949234 h 1551307"/>
                <a:gd name="connsiteX15" fmla="*/ 1236617 w 1567543"/>
                <a:gd name="connsiteY15" fmla="*/ 966652 h 1551307"/>
                <a:gd name="connsiteX16" fmla="*/ 1079863 w 1567543"/>
                <a:gd name="connsiteY16" fmla="*/ 1001486 h 1551307"/>
                <a:gd name="connsiteX17" fmla="*/ 1071154 w 1567543"/>
                <a:gd name="connsiteY17" fmla="*/ 1027612 h 1551307"/>
                <a:gd name="connsiteX18" fmla="*/ 1053737 w 1567543"/>
                <a:gd name="connsiteY18" fmla="*/ 1053737 h 1551307"/>
                <a:gd name="connsiteX19" fmla="*/ 1018903 w 1567543"/>
                <a:gd name="connsiteY19" fmla="*/ 1114697 h 1551307"/>
                <a:gd name="connsiteX20" fmla="*/ 1001486 w 1567543"/>
                <a:gd name="connsiteY20" fmla="*/ 1149532 h 1551307"/>
                <a:gd name="connsiteX21" fmla="*/ 914400 w 1567543"/>
                <a:gd name="connsiteY21" fmla="*/ 1184366 h 1551307"/>
                <a:gd name="connsiteX22" fmla="*/ 809897 w 1567543"/>
                <a:gd name="connsiteY22" fmla="*/ 1210492 h 1551307"/>
                <a:gd name="connsiteX23" fmla="*/ 766354 w 1567543"/>
                <a:gd name="connsiteY23" fmla="*/ 1219200 h 1551307"/>
                <a:gd name="connsiteX24" fmla="*/ 731520 w 1567543"/>
                <a:gd name="connsiteY24" fmla="*/ 1227909 h 1551307"/>
                <a:gd name="connsiteX25" fmla="*/ 670560 w 1567543"/>
                <a:gd name="connsiteY25" fmla="*/ 1236617 h 1551307"/>
                <a:gd name="connsiteX26" fmla="*/ 400594 w 1567543"/>
                <a:gd name="connsiteY26" fmla="*/ 1262743 h 1551307"/>
                <a:gd name="connsiteX27" fmla="*/ 531223 w 1567543"/>
                <a:gd name="connsiteY27" fmla="*/ 1436914 h 1551307"/>
                <a:gd name="connsiteX28" fmla="*/ 165463 w 1567543"/>
                <a:gd name="connsiteY28" fmla="*/ 1550126 h 1551307"/>
                <a:gd name="connsiteX29" fmla="*/ 0 w 1567543"/>
                <a:gd name="connsiteY29" fmla="*/ 1375954 h 1551307"/>
                <a:gd name="connsiteX0" fmla="*/ 1471749 w 1567543"/>
                <a:gd name="connsiteY0" fmla="*/ 0 h 1551307"/>
                <a:gd name="connsiteX1" fmla="*/ 1497874 w 1567543"/>
                <a:gd name="connsiteY1" fmla="*/ 43543 h 1551307"/>
                <a:gd name="connsiteX2" fmla="*/ 1515292 w 1567543"/>
                <a:gd name="connsiteY2" fmla="*/ 69669 h 1551307"/>
                <a:gd name="connsiteX3" fmla="*/ 1524000 w 1567543"/>
                <a:gd name="connsiteY3" fmla="*/ 95794 h 1551307"/>
                <a:gd name="connsiteX4" fmla="*/ 1541417 w 1567543"/>
                <a:gd name="connsiteY4" fmla="*/ 200297 h 1551307"/>
                <a:gd name="connsiteX5" fmla="*/ 1567543 w 1567543"/>
                <a:gd name="connsiteY5" fmla="*/ 296092 h 1551307"/>
                <a:gd name="connsiteX6" fmla="*/ 1558834 w 1567543"/>
                <a:gd name="connsiteY6" fmla="*/ 470263 h 1551307"/>
                <a:gd name="connsiteX7" fmla="*/ 1550126 w 1567543"/>
                <a:gd name="connsiteY7" fmla="*/ 522514 h 1551307"/>
                <a:gd name="connsiteX8" fmla="*/ 1489166 w 1567543"/>
                <a:gd name="connsiteY8" fmla="*/ 687977 h 1551307"/>
                <a:gd name="connsiteX9" fmla="*/ 1454332 w 1567543"/>
                <a:gd name="connsiteY9" fmla="*/ 740229 h 1551307"/>
                <a:gd name="connsiteX10" fmla="*/ 1445623 w 1567543"/>
                <a:gd name="connsiteY10" fmla="*/ 766354 h 1551307"/>
                <a:gd name="connsiteX11" fmla="*/ 1419497 w 1567543"/>
                <a:gd name="connsiteY11" fmla="*/ 783772 h 1551307"/>
                <a:gd name="connsiteX12" fmla="*/ 1332412 w 1567543"/>
                <a:gd name="connsiteY12" fmla="*/ 879566 h 1551307"/>
                <a:gd name="connsiteX13" fmla="*/ 1254034 w 1567543"/>
                <a:gd name="connsiteY13" fmla="*/ 949234 h 1551307"/>
                <a:gd name="connsiteX14" fmla="*/ 1236617 w 1567543"/>
                <a:gd name="connsiteY14" fmla="*/ 966652 h 1551307"/>
                <a:gd name="connsiteX15" fmla="*/ 1079863 w 1567543"/>
                <a:gd name="connsiteY15" fmla="*/ 1001486 h 1551307"/>
                <a:gd name="connsiteX16" fmla="*/ 1071154 w 1567543"/>
                <a:gd name="connsiteY16" fmla="*/ 1027612 h 1551307"/>
                <a:gd name="connsiteX17" fmla="*/ 1053737 w 1567543"/>
                <a:gd name="connsiteY17" fmla="*/ 1053737 h 1551307"/>
                <a:gd name="connsiteX18" fmla="*/ 1018903 w 1567543"/>
                <a:gd name="connsiteY18" fmla="*/ 1114697 h 1551307"/>
                <a:gd name="connsiteX19" fmla="*/ 1001486 w 1567543"/>
                <a:gd name="connsiteY19" fmla="*/ 1149532 h 1551307"/>
                <a:gd name="connsiteX20" fmla="*/ 914400 w 1567543"/>
                <a:gd name="connsiteY20" fmla="*/ 1184366 h 1551307"/>
                <a:gd name="connsiteX21" fmla="*/ 809897 w 1567543"/>
                <a:gd name="connsiteY21" fmla="*/ 1210492 h 1551307"/>
                <a:gd name="connsiteX22" fmla="*/ 766354 w 1567543"/>
                <a:gd name="connsiteY22" fmla="*/ 1219200 h 1551307"/>
                <a:gd name="connsiteX23" fmla="*/ 731520 w 1567543"/>
                <a:gd name="connsiteY23" fmla="*/ 1227909 h 1551307"/>
                <a:gd name="connsiteX24" fmla="*/ 670560 w 1567543"/>
                <a:gd name="connsiteY24" fmla="*/ 1236617 h 1551307"/>
                <a:gd name="connsiteX25" fmla="*/ 400594 w 1567543"/>
                <a:gd name="connsiteY25" fmla="*/ 1262743 h 1551307"/>
                <a:gd name="connsiteX26" fmla="*/ 531223 w 1567543"/>
                <a:gd name="connsiteY26" fmla="*/ 1436914 h 1551307"/>
                <a:gd name="connsiteX27" fmla="*/ 165463 w 1567543"/>
                <a:gd name="connsiteY27" fmla="*/ 1550126 h 1551307"/>
                <a:gd name="connsiteX28" fmla="*/ 0 w 1567543"/>
                <a:gd name="connsiteY28" fmla="*/ 1375954 h 1551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567543" h="1551307">
                  <a:moveTo>
                    <a:pt x="1471749" y="0"/>
                  </a:moveTo>
                  <a:cubicBezTo>
                    <a:pt x="1480457" y="14514"/>
                    <a:pt x="1488903" y="29189"/>
                    <a:pt x="1497874" y="43543"/>
                  </a:cubicBezTo>
                  <a:cubicBezTo>
                    <a:pt x="1503421" y="52419"/>
                    <a:pt x="1510611" y="60307"/>
                    <a:pt x="1515292" y="69669"/>
                  </a:cubicBezTo>
                  <a:cubicBezTo>
                    <a:pt x="1519397" y="77879"/>
                    <a:pt x="1521097" y="87086"/>
                    <a:pt x="1524000" y="95794"/>
                  </a:cubicBezTo>
                  <a:cubicBezTo>
                    <a:pt x="1528914" y="130190"/>
                    <a:pt x="1534160" y="166914"/>
                    <a:pt x="1541417" y="200297"/>
                  </a:cubicBezTo>
                  <a:cubicBezTo>
                    <a:pt x="1548674" y="233680"/>
                    <a:pt x="1564640" y="251098"/>
                    <a:pt x="1567543" y="296092"/>
                  </a:cubicBezTo>
                  <a:cubicBezTo>
                    <a:pt x="1564640" y="354149"/>
                    <a:pt x="1563292" y="412305"/>
                    <a:pt x="1558834" y="470263"/>
                  </a:cubicBezTo>
                  <a:cubicBezTo>
                    <a:pt x="1557480" y="487868"/>
                    <a:pt x="1561737" y="486228"/>
                    <a:pt x="1550126" y="522514"/>
                  </a:cubicBezTo>
                  <a:cubicBezTo>
                    <a:pt x="1538515" y="558800"/>
                    <a:pt x="1505132" y="651691"/>
                    <a:pt x="1489166" y="687977"/>
                  </a:cubicBezTo>
                  <a:cubicBezTo>
                    <a:pt x="1473200" y="724263"/>
                    <a:pt x="1460952" y="720370"/>
                    <a:pt x="1454332" y="740229"/>
                  </a:cubicBezTo>
                  <a:cubicBezTo>
                    <a:pt x="1451429" y="748937"/>
                    <a:pt x="1451357" y="759186"/>
                    <a:pt x="1445623" y="766354"/>
                  </a:cubicBezTo>
                  <a:cubicBezTo>
                    <a:pt x="1439084" y="774527"/>
                    <a:pt x="1428206" y="777966"/>
                    <a:pt x="1419497" y="783772"/>
                  </a:cubicBezTo>
                  <a:cubicBezTo>
                    <a:pt x="1400629" y="802641"/>
                    <a:pt x="1359989" y="851989"/>
                    <a:pt x="1332412" y="879566"/>
                  </a:cubicBezTo>
                  <a:cubicBezTo>
                    <a:pt x="1304835" y="907143"/>
                    <a:pt x="1270000" y="934720"/>
                    <a:pt x="1254034" y="949234"/>
                  </a:cubicBezTo>
                  <a:cubicBezTo>
                    <a:pt x="1238068" y="963748"/>
                    <a:pt x="1265645" y="957943"/>
                    <a:pt x="1236617" y="966652"/>
                  </a:cubicBezTo>
                  <a:cubicBezTo>
                    <a:pt x="1207589" y="975361"/>
                    <a:pt x="1107440" y="991326"/>
                    <a:pt x="1079863" y="1001486"/>
                  </a:cubicBezTo>
                  <a:cubicBezTo>
                    <a:pt x="1076960" y="1010195"/>
                    <a:pt x="1075259" y="1019401"/>
                    <a:pt x="1071154" y="1027612"/>
                  </a:cubicBezTo>
                  <a:cubicBezTo>
                    <a:pt x="1066473" y="1036973"/>
                    <a:pt x="1057860" y="1044117"/>
                    <a:pt x="1053737" y="1053737"/>
                  </a:cubicBezTo>
                  <a:cubicBezTo>
                    <a:pt x="1027422" y="1115139"/>
                    <a:pt x="1068536" y="1065066"/>
                    <a:pt x="1018903" y="1114697"/>
                  </a:cubicBezTo>
                  <a:cubicBezTo>
                    <a:pt x="1013097" y="1126309"/>
                    <a:pt x="1018903" y="1137921"/>
                    <a:pt x="1001486" y="1149532"/>
                  </a:cubicBezTo>
                  <a:cubicBezTo>
                    <a:pt x="984069" y="1161143"/>
                    <a:pt x="946331" y="1174206"/>
                    <a:pt x="914400" y="1184366"/>
                  </a:cubicBezTo>
                  <a:cubicBezTo>
                    <a:pt x="882469" y="1194526"/>
                    <a:pt x="834571" y="1204686"/>
                    <a:pt x="809897" y="1210492"/>
                  </a:cubicBezTo>
                  <a:cubicBezTo>
                    <a:pt x="785223" y="1216298"/>
                    <a:pt x="780803" y="1215989"/>
                    <a:pt x="766354" y="1219200"/>
                  </a:cubicBezTo>
                  <a:cubicBezTo>
                    <a:pt x="754670" y="1221796"/>
                    <a:pt x="743296" y="1225768"/>
                    <a:pt x="731520" y="1227909"/>
                  </a:cubicBezTo>
                  <a:cubicBezTo>
                    <a:pt x="711325" y="1231581"/>
                    <a:pt x="725714" y="1230811"/>
                    <a:pt x="670560" y="1236617"/>
                  </a:cubicBezTo>
                  <a:cubicBezTo>
                    <a:pt x="615406" y="1242423"/>
                    <a:pt x="423817" y="1229360"/>
                    <a:pt x="400594" y="1262743"/>
                  </a:cubicBezTo>
                  <a:cubicBezTo>
                    <a:pt x="419847" y="1416768"/>
                    <a:pt x="513334" y="1347474"/>
                    <a:pt x="531223" y="1436914"/>
                  </a:cubicBezTo>
                  <a:cubicBezTo>
                    <a:pt x="431488" y="1503407"/>
                    <a:pt x="254000" y="1560286"/>
                    <a:pt x="165463" y="1550126"/>
                  </a:cubicBezTo>
                  <a:cubicBezTo>
                    <a:pt x="76926" y="1539966"/>
                    <a:pt x="4354" y="1423851"/>
                    <a:pt x="0" y="1375954"/>
                  </a:cubicBezTo>
                </a:path>
              </a:pathLst>
            </a:custGeom>
            <a:noFill/>
            <a:ln w="209550">
              <a:solidFill>
                <a:srgbClr val="3A9EB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9" name="Oval 8"/>
            <p:cNvSpPr/>
            <p:nvPr/>
          </p:nvSpPr>
          <p:spPr>
            <a:xfrm>
              <a:off x="987337" y="3003673"/>
              <a:ext cx="707670" cy="665014"/>
            </a:xfrm>
            <a:prstGeom prst="ellipse">
              <a:avLst/>
            </a:prstGeom>
            <a:noFill/>
            <a:ln w="69850">
              <a:solidFill>
                <a:srgbClr val="4F81B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0" name="Oval 19"/>
            <p:cNvSpPr/>
            <p:nvPr/>
          </p:nvSpPr>
          <p:spPr>
            <a:xfrm>
              <a:off x="2395832" y="4665268"/>
              <a:ext cx="762000" cy="700445"/>
            </a:xfrm>
            <a:prstGeom prst="ellipse">
              <a:avLst/>
            </a:prstGeom>
            <a:noFill/>
            <a:ln w="69850">
              <a:solidFill>
                <a:srgbClr val="3A9EB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3" name="Oval 22"/>
            <p:cNvSpPr/>
            <p:nvPr/>
          </p:nvSpPr>
          <p:spPr>
            <a:xfrm>
              <a:off x="3670492" y="2918971"/>
              <a:ext cx="762000" cy="700445"/>
            </a:xfrm>
            <a:prstGeom prst="ellipse">
              <a:avLst/>
            </a:prstGeom>
            <a:solidFill>
              <a:schemeClr val="bg1"/>
            </a:solidFill>
            <a:ln w="698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2" name="Freeform 21"/>
            <p:cNvSpPr/>
            <p:nvPr/>
          </p:nvSpPr>
          <p:spPr>
            <a:xfrm>
              <a:off x="1132114" y="3101544"/>
              <a:ext cx="426720" cy="436870"/>
            </a:xfrm>
            <a:custGeom>
              <a:avLst/>
              <a:gdLst>
                <a:gd name="connsiteX0" fmla="*/ 0 w 426720"/>
                <a:gd name="connsiteY0" fmla="*/ 347050 h 436870"/>
                <a:gd name="connsiteX1" fmla="*/ 17417 w 426720"/>
                <a:gd name="connsiteY1" fmla="*/ 259965 h 436870"/>
                <a:gd name="connsiteX2" fmla="*/ 26126 w 426720"/>
                <a:gd name="connsiteY2" fmla="*/ 216422 h 436870"/>
                <a:gd name="connsiteX3" fmla="*/ 34835 w 426720"/>
                <a:gd name="connsiteY3" fmla="*/ 181587 h 436870"/>
                <a:gd name="connsiteX4" fmla="*/ 43543 w 426720"/>
                <a:gd name="connsiteY4" fmla="*/ 111919 h 436870"/>
                <a:gd name="connsiteX5" fmla="*/ 60960 w 426720"/>
                <a:gd name="connsiteY5" fmla="*/ 155462 h 436870"/>
                <a:gd name="connsiteX6" fmla="*/ 69669 w 426720"/>
                <a:gd name="connsiteY6" fmla="*/ 259965 h 436870"/>
                <a:gd name="connsiteX7" fmla="*/ 104503 w 426720"/>
                <a:gd name="connsiteY7" fmla="*/ 251256 h 436870"/>
                <a:gd name="connsiteX8" fmla="*/ 121920 w 426720"/>
                <a:gd name="connsiteY8" fmla="*/ 199005 h 436870"/>
                <a:gd name="connsiteX9" fmla="*/ 139337 w 426720"/>
                <a:gd name="connsiteY9" fmla="*/ 146753 h 436870"/>
                <a:gd name="connsiteX10" fmla="*/ 148046 w 426720"/>
                <a:gd name="connsiteY10" fmla="*/ 120627 h 436870"/>
                <a:gd name="connsiteX11" fmla="*/ 156755 w 426720"/>
                <a:gd name="connsiteY11" fmla="*/ 94502 h 436870"/>
                <a:gd name="connsiteX12" fmla="*/ 174172 w 426720"/>
                <a:gd name="connsiteY12" fmla="*/ 434136 h 436870"/>
                <a:gd name="connsiteX13" fmla="*/ 191589 w 426720"/>
                <a:gd name="connsiteY13" fmla="*/ 399302 h 436870"/>
                <a:gd name="connsiteX14" fmla="*/ 226423 w 426720"/>
                <a:gd name="connsiteY14" fmla="*/ 347050 h 436870"/>
                <a:gd name="connsiteX15" fmla="*/ 252549 w 426720"/>
                <a:gd name="connsiteY15" fmla="*/ 303507 h 436870"/>
                <a:gd name="connsiteX16" fmla="*/ 261257 w 426720"/>
                <a:gd name="connsiteY16" fmla="*/ 259965 h 436870"/>
                <a:gd name="connsiteX17" fmla="*/ 269966 w 426720"/>
                <a:gd name="connsiteY17" fmla="*/ 225130 h 436870"/>
                <a:gd name="connsiteX18" fmla="*/ 278675 w 426720"/>
                <a:gd name="connsiteY18" fmla="*/ 312216 h 436870"/>
                <a:gd name="connsiteX19" fmla="*/ 287383 w 426720"/>
                <a:gd name="connsiteY19" fmla="*/ 355759 h 436870"/>
                <a:gd name="connsiteX20" fmla="*/ 339635 w 426720"/>
                <a:gd name="connsiteY20" fmla="*/ 408010 h 436870"/>
                <a:gd name="connsiteX21" fmla="*/ 357052 w 426720"/>
                <a:gd name="connsiteY21" fmla="*/ 381885 h 436870"/>
                <a:gd name="connsiteX22" fmla="*/ 374469 w 426720"/>
                <a:gd name="connsiteY22" fmla="*/ 286090 h 436870"/>
                <a:gd name="connsiteX23" fmla="*/ 391886 w 426720"/>
                <a:gd name="connsiteY23" fmla="*/ 259965 h 436870"/>
                <a:gd name="connsiteX24" fmla="*/ 400595 w 426720"/>
                <a:gd name="connsiteY24" fmla="*/ 233839 h 436870"/>
                <a:gd name="connsiteX25" fmla="*/ 418012 w 426720"/>
                <a:gd name="connsiteY25" fmla="*/ 277382 h 436870"/>
                <a:gd name="connsiteX26" fmla="*/ 426720 w 426720"/>
                <a:gd name="connsiteY26" fmla="*/ 338342 h 436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6720" h="436870">
                  <a:moveTo>
                    <a:pt x="0" y="347050"/>
                  </a:moveTo>
                  <a:lnTo>
                    <a:pt x="17417" y="259965"/>
                  </a:lnTo>
                  <a:cubicBezTo>
                    <a:pt x="20320" y="245451"/>
                    <a:pt x="22536" y="230782"/>
                    <a:pt x="26126" y="216422"/>
                  </a:cubicBezTo>
                  <a:lnTo>
                    <a:pt x="34835" y="181587"/>
                  </a:lnTo>
                  <a:cubicBezTo>
                    <a:pt x="37738" y="158364"/>
                    <a:pt x="26994" y="128468"/>
                    <a:pt x="43543" y="111919"/>
                  </a:cubicBezTo>
                  <a:cubicBezTo>
                    <a:pt x="54597" y="100865"/>
                    <a:pt x="58243" y="140067"/>
                    <a:pt x="60960" y="155462"/>
                  </a:cubicBezTo>
                  <a:cubicBezTo>
                    <a:pt x="67035" y="189885"/>
                    <a:pt x="66766" y="225131"/>
                    <a:pt x="69669" y="259965"/>
                  </a:cubicBezTo>
                  <a:cubicBezTo>
                    <a:pt x="81280" y="257062"/>
                    <a:pt x="96714" y="260343"/>
                    <a:pt x="104503" y="251256"/>
                  </a:cubicBezTo>
                  <a:cubicBezTo>
                    <a:pt x="116451" y="237317"/>
                    <a:pt x="116114" y="216422"/>
                    <a:pt x="121920" y="199005"/>
                  </a:cubicBezTo>
                  <a:lnTo>
                    <a:pt x="139337" y="146753"/>
                  </a:lnTo>
                  <a:lnTo>
                    <a:pt x="148046" y="120627"/>
                  </a:lnTo>
                  <a:lnTo>
                    <a:pt x="156755" y="94502"/>
                  </a:lnTo>
                  <a:cubicBezTo>
                    <a:pt x="183311" y="-144521"/>
                    <a:pt x="151879" y="107178"/>
                    <a:pt x="174172" y="434136"/>
                  </a:cubicBezTo>
                  <a:cubicBezTo>
                    <a:pt x="175055" y="447088"/>
                    <a:pt x="184910" y="410434"/>
                    <a:pt x="191589" y="399302"/>
                  </a:cubicBezTo>
                  <a:cubicBezTo>
                    <a:pt x="202359" y="381352"/>
                    <a:pt x="219803" y="366909"/>
                    <a:pt x="226423" y="347050"/>
                  </a:cubicBezTo>
                  <a:cubicBezTo>
                    <a:pt x="237729" y="313136"/>
                    <a:pt x="228641" y="327416"/>
                    <a:pt x="252549" y="303507"/>
                  </a:cubicBezTo>
                  <a:cubicBezTo>
                    <a:pt x="255452" y="288993"/>
                    <a:pt x="258046" y="274414"/>
                    <a:pt x="261257" y="259965"/>
                  </a:cubicBezTo>
                  <a:cubicBezTo>
                    <a:pt x="263853" y="248281"/>
                    <a:pt x="266181" y="213775"/>
                    <a:pt x="269966" y="225130"/>
                  </a:cubicBezTo>
                  <a:cubicBezTo>
                    <a:pt x="279192" y="252806"/>
                    <a:pt x="274819" y="283298"/>
                    <a:pt x="278675" y="312216"/>
                  </a:cubicBezTo>
                  <a:cubicBezTo>
                    <a:pt x="280631" y="326888"/>
                    <a:pt x="279436" y="343271"/>
                    <a:pt x="287383" y="355759"/>
                  </a:cubicBezTo>
                  <a:cubicBezTo>
                    <a:pt x="300607" y="376540"/>
                    <a:pt x="339635" y="408010"/>
                    <a:pt x="339635" y="408010"/>
                  </a:cubicBezTo>
                  <a:cubicBezTo>
                    <a:pt x="345441" y="399302"/>
                    <a:pt x="353377" y="391685"/>
                    <a:pt x="357052" y="381885"/>
                  </a:cubicBezTo>
                  <a:cubicBezTo>
                    <a:pt x="368074" y="352491"/>
                    <a:pt x="364696" y="315408"/>
                    <a:pt x="374469" y="286090"/>
                  </a:cubicBezTo>
                  <a:cubicBezTo>
                    <a:pt x="377779" y="276161"/>
                    <a:pt x="387205" y="269326"/>
                    <a:pt x="391886" y="259965"/>
                  </a:cubicBezTo>
                  <a:cubicBezTo>
                    <a:pt x="395991" y="251754"/>
                    <a:pt x="397692" y="242548"/>
                    <a:pt x="400595" y="233839"/>
                  </a:cubicBezTo>
                  <a:cubicBezTo>
                    <a:pt x="406401" y="248353"/>
                    <a:pt x="414221" y="262216"/>
                    <a:pt x="418012" y="277382"/>
                  </a:cubicBezTo>
                  <a:cubicBezTo>
                    <a:pt x="422990" y="297295"/>
                    <a:pt x="426720" y="338342"/>
                    <a:pt x="426720" y="338342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716" t="19168" r="68171" b="69325"/>
            <a:stretch/>
          </p:blipFill>
          <p:spPr>
            <a:xfrm flipH="1">
              <a:off x="3832858" y="3117740"/>
              <a:ext cx="381002" cy="30480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3833947" y="3043368"/>
              <a:ext cx="108854" cy="1657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158345" y="3048000"/>
              <a:ext cx="108854" cy="1657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7" name="Oval 26"/>
            <p:cNvSpPr/>
            <p:nvPr/>
          </p:nvSpPr>
          <p:spPr>
            <a:xfrm>
              <a:off x="2544974" y="4768537"/>
              <a:ext cx="508472" cy="527863"/>
            </a:xfrm>
            <a:prstGeom prst="ellipse">
              <a:avLst/>
            </a:prstGeom>
            <a:noFill/>
            <a:ln w="1079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pic>
        <p:nvPicPr>
          <p:cNvPr id="32" name="Picture 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47" r="37643"/>
          <a:stretch/>
        </p:blipFill>
        <p:spPr>
          <a:xfrm>
            <a:off x="805543" y="68771"/>
            <a:ext cx="1091989" cy="807749"/>
          </a:xfrm>
          <a:prstGeom prst="rect">
            <a:avLst/>
          </a:prstGeom>
          <a:blipFill>
            <a:blip r:embed="rId11"/>
            <a:stretch>
              <a:fillRect/>
            </a:stretch>
          </a:blipFill>
        </p:spPr>
      </p:pic>
      <p:pic>
        <p:nvPicPr>
          <p:cNvPr id="33" name="Picture 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47" r="37643"/>
          <a:stretch/>
        </p:blipFill>
        <p:spPr>
          <a:xfrm>
            <a:off x="4411181" y="3672943"/>
            <a:ext cx="626438" cy="463379"/>
          </a:xfrm>
          <a:prstGeom prst="rect">
            <a:avLst/>
          </a:prstGeom>
          <a:blipFill>
            <a:blip r:embed="rId11"/>
            <a:stretch>
              <a:fillRect/>
            </a:stretch>
          </a:blipFill>
        </p:spPr>
      </p:pic>
      <p:pic>
        <p:nvPicPr>
          <p:cNvPr id="31" name="תמונה 30" descr="logo hadassah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853" y="4442940"/>
            <a:ext cx="605944" cy="6187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1A08B-B1B1-4765-9CAE-ED5687692293}" type="datetime1">
              <a:rPr lang="en-US" smtClean="0"/>
              <a:t>3/5/2017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BBA74-6F7B-4A64-A237-071F4DC8794A}" type="slidenum">
              <a:rPr lang="en-US" smtClean="0"/>
              <a:t>2</a:t>
            </a:fld>
            <a:endParaRPr lang="en-US"/>
          </a:p>
        </p:txBody>
      </p:sp>
      <p:sp>
        <p:nvSpPr>
          <p:cNvPr id="17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276600" y="6356350"/>
            <a:ext cx="2895600" cy="365125"/>
          </a:xfrm>
        </p:spPr>
        <p:txBody>
          <a:bodyPr/>
          <a:lstStyle/>
          <a:p>
            <a:r>
              <a:rPr lang="he-IL" dirty="0"/>
              <a:t>קידום המחקר באפילפסיה</a:t>
            </a:r>
            <a:endParaRPr lang="en-US" dirty="0"/>
          </a:p>
        </p:txBody>
      </p:sp>
      <p:pic>
        <p:nvPicPr>
          <p:cNvPr id="16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47" r="37643"/>
          <a:stretch/>
        </p:blipFill>
        <p:spPr>
          <a:xfrm>
            <a:off x="805543" y="68771"/>
            <a:ext cx="1091989" cy="80774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19" name="מלבן 21"/>
          <p:cNvSpPr/>
          <p:nvPr/>
        </p:nvSpPr>
        <p:spPr>
          <a:xfrm>
            <a:off x="7086600" y="282996"/>
            <a:ext cx="1981200" cy="2715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מלבן 22"/>
          <p:cNvSpPr/>
          <p:nvPr/>
        </p:nvSpPr>
        <p:spPr>
          <a:xfrm>
            <a:off x="55756" y="282998"/>
            <a:ext cx="673587" cy="27159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מלבן 20"/>
          <p:cNvSpPr/>
          <p:nvPr/>
        </p:nvSpPr>
        <p:spPr>
          <a:xfrm>
            <a:off x="1828800" y="282996"/>
            <a:ext cx="5181600" cy="27159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3352800" y="816114"/>
            <a:ext cx="22493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אפילפסיה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09600" y="1667691"/>
            <a:ext cx="79313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400" b="1" dirty="0"/>
              <a:t>מחלה נוירולוגית המאופיינת בנטייה של המוח לייצר פרכוסים ובהשלכות הבריאותיות, הפסיכולוגיות והחברתיות של נטייה זו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he-IL" sz="2400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5" name="TextBox 24"/>
          <p:cNvSpPr txBox="1"/>
          <p:nvPr/>
        </p:nvSpPr>
        <p:spPr>
          <a:xfrm>
            <a:off x="-3581400" y="4038600"/>
            <a:ext cx="766046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he-IL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he-IL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he-IL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he-IL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he-IL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he-IL" dirty="0"/>
          </a:p>
          <a:p>
            <a:pPr algn="r" rtl="1"/>
            <a:endParaRPr lang="he-IL" dirty="0"/>
          </a:p>
          <a:p>
            <a:pPr algn="r" rtl="1"/>
            <a:endParaRPr lang="he-IL" dirty="0"/>
          </a:p>
          <a:p>
            <a:pPr algn="r" rtl="1"/>
            <a:endParaRPr lang="he-IL" dirty="0"/>
          </a:p>
          <a:p>
            <a:pPr algn="r" rtl="1"/>
            <a:endParaRPr lang="he-IL" dirty="0"/>
          </a:p>
          <a:p>
            <a:pPr algn="r" rtl="1"/>
            <a:endParaRPr lang="he-IL" dirty="0"/>
          </a:p>
          <a:p>
            <a:pPr algn="r" rtl="1"/>
            <a:endParaRPr lang="en-US" dirty="0"/>
          </a:p>
        </p:txBody>
      </p:sp>
      <p:sp>
        <p:nvSpPr>
          <p:cNvPr id="24" name="מלבן 15"/>
          <p:cNvSpPr/>
          <p:nvPr/>
        </p:nvSpPr>
        <p:spPr>
          <a:xfrm>
            <a:off x="6174381" y="2852179"/>
            <a:ext cx="2220086" cy="2251654"/>
          </a:xfrm>
          <a:prstGeom prst="rect">
            <a:avLst/>
          </a:prstGeom>
          <a:solidFill>
            <a:srgbClr val="0099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>
              <a:lnSpc>
                <a:spcPct val="80000"/>
              </a:lnSpc>
            </a:pPr>
            <a:r>
              <a:rPr lang="he-IL" sz="2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בישראל יש</a:t>
            </a:r>
            <a:r>
              <a:rPr lang="he-IL" sz="28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 </a:t>
            </a:r>
            <a:r>
              <a:rPr lang="he-IL" sz="3200" b="1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80,000</a:t>
            </a:r>
          </a:p>
          <a:p>
            <a:pPr algn="ctr">
              <a:lnSpc>
                <a:spcPct val="80000"/>
              </a:lnSpc>
            </a:pPr>
            <a:r>
              <a:rPr lang="he-IL" sz="2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חולי</a:t>
            </a:r>
          </a:p>
          <a:p>
            <a:pPr algn="ctr">
              <a:lnSpc>
                <a:spcPct val="80000"/>
              </a:lnSpc>
            </a:pPr>
            <a:r>
              <a:rPr lang="he-IL" sz="2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אפילפסיה</a:t>
            </a:r>
            <a:endParaRPr lang="en-US" sz="28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26" name="מלבן 16"/>
          <p:cNvSpPr/>
          <p:nvPr/>
        </p:nvSpPr>
        <p:spPr>
          <a:xfrm>
            <a:off x="3623918" y="2852178"/>
            <a:ext cx="2169455" cy="2251654"/>
          </a:xfrm>
          <a:prstGeom prst="rect">
            <a:avLst/>
          </a:prstGeom>
          <a:solidFill>
            <a:srgbClr val="00808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>
              <a:lnSpc>
                <a:spcPct val="80000"/>
              </a:lnSpc>
            </a:pPr>
            <a:r>
              <a:rPr lang="he-IL" sz="2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אפילפסיה מופיעה באנשים בכל הגילאים</a:t>
            </a:r>
            <a:endParaRPr lang="en-US" sz="28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4" t="70658" r="43838" b="10487"/>
          <a:stretch/>
        </p:blipFill>
        <p:spPr>
          <a:xfrm>
            <a:off x="3868782" y="2995869"/>
            <a:ext cx="1668380" cy="834189"/>
          </a:xfrm>
          <a:prstGeom prst="rect">
            <a:avLst/>
          </a:prstGeom>
        </p:spPr>
      </p:pic>
      <p:sp>
        <p:nvSpPr>
          <p:cNvPr id="28" name="מלבן 8"/>
          <p:cNvSpPr/>
          <p:nvPr/>
        </p:nvSpPr>
        <p:spPr>
          <a:xfrm>
            <a:off x="1066800" y="2840539"/>
            <a:ext cx="2146145" cy="22923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x 2-3</a:t>
            </a:r>
            <a:endParaRPr lang="he-IL" sz="2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  <a:p>
            <a:pPr algn="ctr"/>
            <a:r>
              <a:rPr lang="he-IL" sz="2400" dirty="0">
                <a:latin typeface="Segoe UI Semilight" panose="020B0402040204020203" pitchFamily="34" charset="0"/>
                <a:cs typeface="Segoe UI Semilight" panose="020B0402040204020203" pitchFamily="34" charset="0"/>
              </a:rPr>
              <a:t>סיכון לתמותה</a:t>
            </a:r>
            <a:endParaRPr lang="en-US" sz="24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18332" y="5267980"/>
            <a:ext cx="7931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b="1" dirty="0"/>
              <a:t>עלויות לשנה:</a:t>
            </a:r>
            <a:r>
              <a:rPr lang="en-US" sz="2800" b="1" dirty="0"/>
              <a:t>$17.6 B </a:t>
            </a:r>
            <a:r>
              <a:rPr lang="he-IL" sz="2800" b="1" dirty="0"/>
              <a:t> בארה"ב, </a:t>
            </a:r>
            <a:r>
              <a:rPr lang="en-US" sz="2800" b="1" dirty="0"/>
              <a:t> 20 B€ </a:t>
            </a:r>
            <a:r>
              <a:rPr lang="he-IL" sz="2800" b="1" dirty="0"/>
              <a:t>באירופה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292533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1A08B-B1B1-4765-9CAE-ED5687692293}" type="datetime1">
              <a:rPr lang="en-US" smtClean="0"/>
              <a:t>3/5/2017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BBA74-6F7B-4A64-A237-071F4DC8794A}" type="slidenum">
              <a:rPr lang="en-US" smtClean="0"/>
              <a:t>3</a:t>
            </a:fld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2743200" y="808307"/>
            <a:ext cx="38427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טיפול באפילפסיה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14889" y="1447800"/>
            <a:ext cx="8458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b="1" dirty="0"/>
              <a:t>לאפילפסיה יש תסמונות רבות ושונות, ומאות גורמים</a:t>
            </a:r>
          </a:p>
          <a:p>
            <a:pPr algn="r" rtl="1"/>
            <a:endParaRPr lang="en-US" sz="2800" dirty="0"/>
          </a:p>
        </p:txBody>
      </p:sp>
      <p:sp>
        <p:nvSpPr>
          <p:cNvPr id="13" name="מלבן 15"/>
          <p:cNvSpPr/>
          <p:nvPr/>
        </p:nvSpPr>
        <p:spPr>
          <a:xfrm>
            <a:off x="6849744" y="2157835"/>
            <a:ext cx="1981201" cy="1559641"/>
          </a:xfrm>
          <a:prstGeom prst="rect">
            <a:avLst/>
          </a:prstGeom>
          <a:solidFill>
            <a:srgbClr val="00808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</a:t>
            </a:r>
            <a:endParaRPr lang="he-IL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תרופות אנטי-אפילפטיות</a:t>
            </a:r>
            <a:endParaRPr 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מלבן 17"/>
          <p:cNvSpPr/>
          <p:nvPr/>
        </p:nvSpPr>
        <p:spPr>
          <a:xfrm>
            <a:off x="4800600" y="2147933"/>
            <a:ext cx="1841863" cy="1569543"/>
          </a:xfrm>
          <a:prstGeom prst="rect">
            <a:avLst/>
          </a:prstGeom>
          <a:solidFill>
            <a:srgbClr val="0099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sz="4000" b="1" dirty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  <a:p>
            <a:pPr algn="ctr"/>
            <a:r>
              <a:rPr lang="he-IL" sz="2400" b="1" dirty="0">
                <a:latin typeface="Arial" panose="020B0604020202020204" pitchFamily="34" charset="0"/>
                <a:cs typeface="Arial" panose="020B0604020202020204" pitchFamily="34" charset="0"/>
              </a:rPr>
              <a:t>מרפאות אפילפסיה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מלבן 17"/>
          <p:cNvSpPr/>
          <p:nvPr/>
        </p:nvSpPr>
        <p:spPr>
          <a:xfrm>
            <a:off x="2667000" y="2147933"/>
            <a:ext cx="1949854" cy="1569543"/>
          </a:xfrm>
          <a:prstGeom prst="rect">
            <a:avLst/>
          </a:prstGeom>
          <a:solidFill>
            <a:srgbClr val="3A9EB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sz="4000" b="1" dirty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  <a:p>
            <a:pPr algn="ctr"/>
            <a:r>
              <a:rPr lang="he-IL" sz="2400" b="1" dirty="0">
                <a:latin typeface="Arial" panose="020B0604020202020204" pitchFamily="34" charset="0"/>
                <a:cs typeface="Arial" panose="020B0604020202020204" pitchFamily="34" charset="0"/>
              </a:rPr>
              <a:t>מונעות אפילפסיה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564806" y="4787205"/>
            <a:ext cx="32095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he-IL" sz="2400" b="1" dirty="0"/>
              <a:t>כאשר התרופות נכשלות: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he-IL" sz="2000" b="1" dirty="0"/>
              <a:t>ניתוחים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he-IL" sz="2000" b="1" dirty="0"/>
              <a:t>קוצבים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he-IL" sz="2000" b="1" dirty="0"/>
              <a:t>טיפולים אחרים</a:t>
            </a:r>
            <a:endParaRPr lang="en-US" sz="20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265513" y="3804360"/>
            <a:ext cx="8565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80% מהעלויות של אפילפסיה הן בשל ה-30% מהחולים שהאפילפסיה שלהם עמידה לטיפול תרופתי</a:t>
            </a:r>
            <a:endParaRPr lang="en-US" sz="2400" dirty="0"/>
          </a:p>
        </p:txBody>
      </p:sp>
      <p:sp>
        <p:nvSpPr>
          <p:cNvPr id="29" name="מלבן 17"/>
          <p:cNvSpPr/>
          <p:nvPr/>
        </p:nvSpPr>
        <p:spPr>
          <a:xfrm>
            <a:off x="304800" y="2154966"/>
            <a:ext cx="2156689" cy="1562510"/>
          </a:xfrm>
          <a:prstGeom prst="rect">
            <a:avLst/>
          </a:prstGeom>
          <a:solidFill>
            <a:srgbClr val="3366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30%</a:t>
            </a:r>
          </a:p>
          <a:p>
            <a:pPr algn="ctr"/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מהחולים עמידים לטיפול תרופתי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47" r="37643"/>
          <a:stretch/>
        </p:blipFill>
        <p:spPr>
          <a:xfrm>
            <a:off x="805543" y="68771"/>
            <a:ext cx="1091989" cy="80774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31" name="מלבן 21"/>
          <p:cNvSpPr/>
          <p:nvPr/>
        </p:nvSpPr>
        <p:spPr>
          <a:xfrm>
            <a:off x="7086600" y="282996"/>
            <a:ext cx="1981200" cy="2715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מלבן 22"/>
          <p:cNvSpPr/>
          <p:nvPr/>
        </p:nvSpPr>
        <p:spPr>
          <a:xfrm>
            <a:off x="55756" y="282998"/>
            <a:ext cx="673587" cy="27159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מלבן 20"/>
          <p:cNvSpPr/>
          <p:nvPr/>
        </p:nvSpPr>
        <p:spPr>
          <a:xfrm>
            <a:off x="1828800" y="282996"/>
            <a:ext cx="5181600" cy="27159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276600" y="6356350"/>
            <a:ext cx="2895600" cy="365125"/>
          </a:xfrm>
        </p:spPr>
        <p:txBody>
          <a:bodyPr/>
          <a:lstStyle/>
          <a:p>
            <a:r>
              <a:rPr lang="he-IL" dirty="0"/>
              <a:t>קידום המחקר באפילפסיה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2278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 t="8730" r="1190" b="9322"/>
          <a:stretch>
            <a:fillRect/>
          </a:stretch>
        </p:blipFill>
        <p:spPr bwMode="auto">
          <a:xfrm>
            <a:off x="2437420" y="4053211"/>
            <a:ext cx="1907554" cy="131982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3272621" y="6372863"/>
            <a:ext cx="2895600" cy="365125"/>
          </a:xfrm>
        </p:spPr>
        <p:txBody>
          <a:bodyPr/>
          <a:lstStyle/>
          <a:p>
            <a:pPr>
              <a:defRPr/>
            </a:pPr>
            <a:fld id="{40E18C65-F254-4964-826C-3C4E2FCE7F9C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/>
          <a:srcRect l="14430" t="20160" r="66287" b="40241"/>
          <a:stretch>
            <a:fillRect/>
          </a:stretch>
        </p:blipFill>
        <p:spPr bwMode="auto">
          <a:xfrm>
            <a:off x="1969368" y="2851166"/>
            <a:ext cx="1719142" cy="1252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/>
          <p:cNvSpPr/>
          <p:nvPr/>
        </p:nvSpPr>
        <p:spPr>
          <a:xfrm>
            <a:off x="2077380" y="3705970"/>
            <a:ext cx="14761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FF0000"/>
                </a:solidFill>
              </a:rPr>
              <a:t>semiology</a:t>
            </a:r>
            <a:endParaRPr lang="he-IL" b="1" dirty="0">
              <a:solidFill>
                <a:srgbClr val="FF0000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509428" y="4617237"/>
            <a:ext cx="1440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video EEG </a:t>
            </a:r>
            <a:endParaRPr lang="he-IL" b="1" dirty="0">
              <a:solidFill>
                <a:srgbClr val="000000"/>
              </a:solidFill>
            </a:endParaRPr>
          </a:p>
        </p:txBody>
      </p:sp>
      <p:grpSp>
        <p:nvGrpSpPr>
          <p:cNvPr id="40" name="Group 39"/>
          <p:cNvGrpSpPr/>
          <p:nvPr/>
        </p:nvGrpSpPr>
        <p:grpSpPr>
          <a:xfrm>
            <a:off x="3877580" y="2671146"/>
            <a:ext cx="1230698" cy="1560517"/>
            <a:chOff x="4608004" y="1741575"/>
            <a:chExt cx="1230698" cy="1560517"/>
          </a:xfrm>
        </p:grpSpPr>
        <p:pic>
          <p:nvPicPr>
            <p:cNvPr id="24580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 l="36749" t="11970" r="37501" b="6761"/>
            <a:stretch>
              <a:fillRect/>
            </a:stretch>
          </p:blipFill>
          <p:spPr bwMode="auto">
            <a:xfrm>
              <a:off x="4608004" y="1741575"/>
              <a:ext cx="1230698" cy="1541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Rectangle 22"/>
            <p:cNvSpPr/>
            <p:nvPr/>
          </p:nvSpPr>
          <p:spPr>
            <a:xfrm>
              <a:off x="4608004" y="2932760"/>
              <a:ext cx="72008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MRI</a:t>
              </a:r>
              <a:r>
                <a:rPr lang="en-US" dirty="0">
                  <a:solidFill>
                    <a:srgbClr val="000000"/>
                  </a:solidFill>
                </a:rPr>
                <a:t> </a:t>
              </a:r>
              <a:endParaRPr lang="he-IL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2609616" y="1756638"/>
            <a:ext cx="1210550" cy="1197424"/>
            <a:chOff x="5580112" y="872716"/>
            <a:chExt cx="1210550" cy="1197424"/>
          </a:xfrm>
        </p:grpSpPr>
        <p:pic>
          <p:nvPicPr>
            <p:cNvPr id="9" name="Picture 4"/>
            <p:cNvPicPr>
              <a:picLocks noChangeAspect="1" noChangeArrowheads="1"/>
            </p:cNvPicPr>
            <p:nvPr/>
          </p:nvPicPr>
          <p:blipFill>
            <a:blip r:embed="rId5" cstate="print"/>
            <a:srcRect l="31399" t="18267" r="46860" b="7258"/>
            <a:stretch>
              <a:fillRect/>
            </a:stretch>
          </p:blipFill>
          <p:spPr bwMode="auto">
            <a:xfrm>
              <a:off x="5580112" y="872716"/>
              <a:ext cx="1210550" cy="1188132"/>
            </a:xfrm>
            <a:prstGeom prst="rect">
              <a:avLst/>
            </a:prstGeom>
            <a:noFill/>
            <a:ln w="9525">
              <a:solidFill>
                <a:schemeClr val="bg2">
                  <a:lumMod val="75000"/>
                </a:schemeClr>
              </a:solidFill>
              <a:miter lim="800000"/>
              <a:headEnd/>
              <a:tailEnd/>
            </a:ln>
          </p:spPr>
        </p:pic>
        <p:sp>
          <p:nvSpPr>
            <p:cNvPr id="24" name="Rectangle 23"/>
            <p:cNvSpPr/>
            <p:nvPr/>
          </p:nvSpPr>
          <p:spPr>
            <a:xfrm>
              <a:off x="5760132" y="1700808"/>
              <a:ext cx="90009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rgbClr val="FFFFFF"/>
                  </a:solidFill>
                </a:rPr>
                <a:t>PET</a:t>
              </a:r>
              <a:endParaRPr lang="he-IL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065712" y="3103194"/>
            <a:ext cx="1516429" cy="1621690"/>
            <a:chOff x="5940152" y="3027015"/>
            <a:chExt cx="1732319" cy="1818258"/>
          </a:xfrm>
        </p:grpSpPr>
        <p:pic>
          <p:nvPicPr>
            <p:cNvPr id="10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 l="52709" b="46910"/>
            <a:stretch>
              <a:fillRect/>
            </a:stretch>
          </p:blipFill>
          <p:spPr bwMode="auto">
            <a:xfrm>
              <a:off x="5940152" y="3027015"/>
              <a:ext cx="1732319" cy="1818258"/>
            </a:xfrm>
            <a:prstGeom prst="rect">
              <a:avLst/>
            </a:prstGeom>
            <a:noFill/>
            <a:ln>
              <a:solidFill>
                <a:schemeClr val="bg2">
                  <a:lumMod val="75000"/>
                </a:schemeClr>
              </a:solidFill>
            </a:ln>
          </p:spPr>
        </p:pic>
        <p:sp>
          <p:nvSpPr>
            <p:cNvPr id="25" name="Rectangle 24"/>
            <p:cNvSpPr/>
            <p:nvPr/>
          </p:nvSpPr>
          <p:spPr>
            <a:xfrm>
              <a:off x="5976156" y="3027015"/>
              <a:ext cx="68480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err="1">
                  <a:solidFill>
                    <a:srgbClr val="FFFFFF"/>
                  </a:solidFill>
                </a:rPr>
                <a:t>fMRI</a:t>
              </a:r>
              <a:endParaRPr lang="he-IL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2329407" y="5263434"/>
            <a:ext cx="1176469" cy="1289766"/>
            <a:chOff x="3177972" y="5163134"/>
            <a:chExt cx="1343960" cy="1446101"/>
          </a:xfrm>
        </p:grpSpPr>
        <p:pic>
          <p:nvPicPr>
            <p:cNvPr id="20" name="Picture 19" descr="PE-SPECT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177972" y="5163134"/>
              <a:ext cx="1343960" cy="1446101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3301362" y="5687919"/>
              <a:ext cx="95410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rgbClr val="FFFFFF"/>
                  </a:solidFill>
                </a:rPr>
                <a:t>SPECT</a:t>
              </a:r>
              <a:endParaRPr lang="he-IL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493204" y="4003294"/>
            <a:ext cx="1608059" cy="1637662"/>
            <a:chOff x="1007604" y="3429000"/>
            <a:chExt cx="1836994" cy="1836167"/>
          </a:xfrm>
        </p:grpSpPr>
        <p:pic>
          <p:nvPicPr>
            <p:cNvPr id="7" name="Picture 2" descr="C:\Users\dana\AppData\Local\Microsoft\Windows\Temporary Internet Files\Content.Outlook\PHC0XL14\NG_ii_sources_17 (2).png"/>
            <p:cNvPicPr>
              <a:picLocks noChangeAspect="1" noChangeArrowheads="1"/>
            </p:cNvPicPr>
            <p:nvPr/>
          </p:nvPicPr>
          <p:blipFill>
            <a:blip r:embed="rId8" cstate="print"/>
            <a:srcRect l="10145" t="18686" r="67747" b="45812"/>
            <a:stretch>
              <a:fillRect/>
            </a:stretch>
          </p:blipFill>
          <p:spPr bwMode="auto">
            <a:xfrm>
              <a:off x="1007604" y="3429000"/>
              <a:ext cx="1836994" cy="18361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Rectangle 26"/>
            <p:cNvSpPr/>
            <p:nvPr/>
          </p:nvSpPr>
          <p:spPr>
            <a:xfrm>
              <a:off x="1007604" y="3429000"/>
              <a:ext cx="71045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rgbClr val="FFFFFF"/>
                  </a:solidFill>
                </a:rPr>
                <a:t>MEG</a:t>
              </a:r>
              <a:endParaRPr lang="he-IL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57200" y="1843054"/>
            <a:ext cx="1682563" cy="1421201"/>
            <a:chOff x="863588" y="1628800"/>
            <a:chExt cx="1922105" cy="1593468"/>
          </a:xfrm>
        </p:grpSpPr>
        <p:pic>
          <p:nvPicPr>
            <p:cNvPr id="11" name="Picture 9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867184" y="1628800"/>
              <a:ext cx="1918509" cy="1572580"/>
            </a:xfrm>
            <a:prstGeom prst="rect">
              <a:avLst/>
            </a:prstGeom>
            <a:noFill/>
            <a:ln>
              <a:solidFill>
                <a:schemeClr val="bg2">
                  <a:lumMod val="75000"/>
                </a:schemeClr>
              </a:solidFill>
            </a:ln>
          </p:spPr>
        </p:pic>
        <p:sp>
          <p:nvSpPr>
            <p:cNvPr id="28" name="Rectangle 27"/>
            <p:cNvSpPr/>
            <p:nvPr/>
          </p:nvSpPr>
          <p:spPr>
            <a:xfrm>
              <a:off x="863588" y="2852936"/>
              <a:ext cx="5565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rgbClr val="FFFFFF"/>
                  </a:solidFill>
                </a:rPr>
                <a:t>DTI</a:t>
              </a:r>
              <a:endParaRPr lang="he-IL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4021596" y="4975402"/>
            <a:ext cx="2174674" cy="1097200"/>
            <a:chOff x="4355976" y="5013176"/>
            <a:chExt cx="2484276" cy="1230194"/>
          </a:xfrm>
        </p:grpSpPr>
        <p:pic>
          <p:nvPicPr>
            <p:cNvPr id="13" name="Picture 12" descr="Neurop3.jpg"/>
            <p:cNvPicPr>
              <a:picLocks noChangeAspect="1"/>
            </p:cNvPicPr>
            <p:nvPr/>
          </p:nvPicPr>
          <p:blipFill>
            <a:blip r:embed="rId10" cstate="print"/>
            <a:srcRect l="4573" t="17872" r="2240" b="16530"/>
            <a:stretch>
              <a:fillRect/>
            </a:stretch>
          </p:blipFill>
          <p:spPr>
            <a:xfrm>
              <a:off x="4355976" y="5013176"/>
              <a:ext cx="2484276" cy="1230194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4463988" y="5013176"/>
              <a:ext cx="213391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>
                  <a:solidFill>
                    <a:srgbClr val="FFFFFF"/>
                  </a:solidFill>
                </a:rPr>
                <a:t>Neuropsychology</a:t>
              </a:r>
              <a:endParaRPr lang="he-IL" b="1" dirty="0">
                <a:solidFill>
                  <a:srgbClr val="FFFFFF"/>
                </a:solidFill>
              </a:endParaRPr>
            </a:p>
          </p:txBody>
        </p:sp>
      </p:grp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11" cstate="print"/>
          <a:srcRect l="14430" t="20160" r="66287" b="40241"/>
          <a:stretch>
            <a:fillRect/>
          </a:stretch>
        </p:blipFill>
        <p:spPr bwMode="auto">
          <a:xfrm>
            <a:off x="2509428" y="4255322"/>
            <a:ext cx="426836" cy="2941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2" name="Picture 3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47" r="37643"/>
          <a:stretch/>
        </p:blipFill>
        <p:spPr>
          <a:xfrm>
            <a:off x="805543" y="68771"/>
            <a:ext cx="1091989" cy="807749"/>
          </a:xfrm>
          <a:prstGeom prst="rect">
            <a:avLst/>
          </a:prstGeom>
          <a:blipFill>
            <a:blip r:embed="rId13"/>
            <a:stretch>
              <a:fillRect/>
            </a:stretch>
          </a:blipFill>
        </p:spPr>
      </p:pic>
      <p:sp>
        <p:nvSpPr>
          <p:cNvPr id="43" name="מלבן 21"/>
          <p:cNvSpPr/>
          <p:nvPr/>
        </p:nvSpPr>
        <p:spPr>
          <a:xfrm>
            <a:off x="7086600" y="282996"/>
            <a:ext cx="1981200" cy="2715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מלבן 22"/>
          <p:cNvSpPr/>
          <p:nvPr/>
        </p:nvSpPr>
        <p:spPr>
          <a:xfrm>
            <a:off x="55756" y="282998"/>
            <a:ext cx="673587" cy="27159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מלבן 20"/>
          <p:cNvSpPr/>
          <p:nvPr/>
        </p:nvSpPr>
        <p:spPr>
          <a:xfrm>
            <a:off x="1828800" y="282996"/>
            <a:ext cx="5181600" cy="27159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/>
          <p:cNvSpPr txBox="1"/>
          <p:nvPr/>
        </p:nvSpPr>
        <p:spPr>
          <a:xfrm>
            <a:off x="1922075" y="830503"/>
            <a:ext cx="52998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מרכזי אפילפסיה ייעודיים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תמונה קשורה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895" y="1581900"/>
            <a:ext cx="2530530" cy="1689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/>
          <p:cNvSpPr txBox="1"/>
          <p:nvPr/>
        </p:nvSpPr>
        <p:spPr>
          <a:xfrm>
            <a:off x="6637200" y="4554506"/>
            <a:ext cx="21253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לצורך אבחון וטיפול ב-24000 החולים העמידים לטיפול תרופתי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73838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1A08B-B1B1-4765-9CAE-ED5687692293}" type="datetime1">
              <a:rPr lang="en-US" smtClean="0"/>
              <a:t>3/5/2017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BBA74-6F7B-4A64-A237-071F4DC8794A}" type="slidenum">
              <a:rPr lang="en-US" smtClean="0"/>
              <a:t>5</a:t>
            </a:fld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2353168" y="768818"/>
            <a:ext cx="41328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המצב כיום בישראל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47" r="37643"/>
          <a:stretch/>
        </p:blipFill>
        <p:spPr>
          <a:xfrm>
            <a:off x="805543" y="68771"/>
            <a:ext cx="1091989" cy="80774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45" name="מלבן 21"/>
          <p:cNvSpPr/>
          <p:nvPr/>
        </p:nvSpPr>
        <p:spPr>
          <a:xfrm>
            <a:off x="7086600" y="282996"/>
            <a:ext cx="1981200" cy="2715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מלבן 22"/>
          <p:cNvSpPr/>
          <p:nvPr/>
        </p:nvSpPr>
        <p:spPr>
          <a:xfrm>
            <a:off x="55756" y="282998"/>
            <a:ext cx="673587" cy="27159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מלבן 20"/>
          <p:cNvSpPr/>
          <p:nvPr/>
        </p:nvSpPr>
        <p:spPr>
          <a:xfrm>
            <a:off x="1828800" y="282996"/>
            <a:ext cx="5181600" cy="27159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מלבן 17"/>
          <p:cNvSpPr/>
          <p:nvPr/>
        </p:nvSpPr>
        <p:spPr>
          <a:xfrm>
            <a:off x="3994688" y="1524000"/>
            <a:ext cx="1383144" cy="1018038"/>
          </a:xfrm>
          <a:prstGeom prst="rect">
            <a:avLst/>
          </a:prstGeom>
          <a:solidFill>
            <a:srgbClr val="3366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ילדים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מלבן 17"/>
          <p:cNvSpPr/>
          <p:nvPr/>
        </p:nvSpPr>
        <p:spPr>
          <a:xfrm>
            <a:off x="838200" y="1527875"/>
            <a:ext cx="1905000" cy="1018038"/>
          </a:xfrm>
          <a:prstGeom prst="rect">
            <a:avLst/>
          </a:prstGeom>
          <a:solidFill>
            <a:srgbClr val="3366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e-IL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מבוגרים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מלבן 17"/>
          <p:cNvSpPr/>
          <p:nvPr/>
        </p:nvSpPr>
        <p:spPr>
          <a:xfrm>
            <a:off x="6432366" y="4085047"/>
            <a:ext cx="2375263" cy="845467"/>
          </a:xfrm>
          <a:prstGeom prst="rect">
            <a:avLst/>
          </a:prstGeom>
          <a:solidFill>
            <a:srgbClr val="0099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he-IL" sz="2800" b="1" dirty="0">
                <a:latin typeface="Arial" panose="020B0604020202020204" pitchFamily="34" charset="0"/>
                <a:cs typeface="Arial" panose="020B0604020202020204" pitchFamily="34" charset="0"/>
              </a:rPr>
              <a:t>מיטות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VEEG</a:t>
            </a:r>
          </a:p>
        </p:txBody>
      </p:sp>
      <p:sp>
        <p:nvSpPr>
          <p:cNvPr id="28" name="מלבן 17"/>
          <p:cNvSpPr/>
          <p:nvPr/>
        </p:nvSpPr>
        <p:spPr>
          <a:xfrm>
            <a:off x="6432367" y="2888333"/>
            <a:ext cx="2375263" cy="845467"/>
          </a:xfrm>
          <a:prstGeom prst="rect">
            <a:avLst/>
          </a:prstGeom>
          <a:solidFill>
            <a:srgbClr val="0099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he-IL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אפילפטולוגים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מלבן 17"/>
          <p:cNvSpPr/>
          <p:nvPr/>
        </p:nvSpPr>
        <p:spPr>
          <a:xfrm>
            <a:off x="6432366" y="5253908"/>
            <a:ext cx="2375263" cy="845467"/>
          </a:xfrm>
          <a:prstGeom prst="rect">
            <a:avLst/>
          </a:prstGeom>
          <a:solidFill>
            <a:srgbClr val="0099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he-IL" sz="2800" b="1" dirty="0">
                <a:latin typeface="Arial" panose="020B0604020202020204" pitchFamily="34" charset="0"/>
                <a:cs typeface="Arial" panose="020B0604020202020204" pitchFamily="34" charset="0"/>
              </a:rPr>
              <a:t>מרכזי אפילפסיה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00400" y="2718137"/>
            <a:ext cx="2895599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dirty="0"/>
              <a:t>9</a:t>
            </a:r>
          </a:p>
          <a:p>
            <a:pPr algn="r" rtl="1"/>
            <a:r>
              <a:rPr lang="he-IL" dirty="0"/>
              <a:t>(סורוקה, </a:t>
            </a:r>
            <a:r>
              <a:rPr lang="he-IL" dirty="0" err="1"/>
              <a:t>סוראסקי</a:t>
            </a:r>
            <a:r>
              <a:rPr lang="he-IL" dirty="0"/>
              <a:t>, שיבא, שניידר, </a:t>
            </a:r>
            <a:r>
              <a:rPr lang="he-IL" dirty="0" err="1"/>
              <a:t>אסה"ר</a:t>
            </a:r>
            <a:r>
              <a:rPr lang="he-IL" dirty="0"/>
              <a:t>, הדסה, </a:t>
            </a:r>
            <a:r>
              <a:rPr lang="he-IL" dirty="0" err="1"/>
              <a:t>שע"צ</a:t>
            </a:r>
            <a:r>
              <a:rPr lang="he-IL" dirty="0"/>
              <a:t>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5756" y="2718136"/>
            <a:ext cx="3144644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400" dirty="0"/>
              <a:t>10</a:t>
            </a:r>
            <a:endParaRPr lang="he-IL" sz="2400" dirty="0"/>
          </a:p>
          <a:p>
            <a:pPr algn="r" rtl="1"/>
            <a:r>
              <a:rPr lang="he-IL" dirty="0"/>
              <a:t>(ברזילי, </a:t>
            </a:r>
            <a:r>
              <a:rPr lang="he-IL" dirty="0" err="1"/>
              <a:t>סוראסקי</a:t>
            </a:r>
            <a:r>
              <a:rPr lang="he-IL" dirty="0"/>
              <a:t>, שיבא, רבין, וולפסון, </a:t>
            </a:r>
            <a:r>
              <a:rPr lang="he-IL" dirty="0" err="1"/>
              <a:t>אסה"ר</a:t>
            </a:r>
            <a:r>
              <a:rPr lang="he-IL" dirty="0"/>
              <a:t>, הדסה, רמב"ם)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451277" y="3898727"/>
            <a:ext cx="2469966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dirty="0"/>
              <a:t>10</a:t>
            </a:r>
          </a:p>
          <a:p>
            <a:pPr algn="r" rtl="1"/>
            <a:r>
              <a:rPr lang="he-IL" dirty="0"/>
              <a:t>(סורוקה, </a:t>
            </a:r>
            <a:r>
              <a:rPr lang="he-IL" dirty="0" err="1"/>
              <a:t>סוראסקי</a:t>
            </a:r>
            <a:r>
              <a:rPr lang="he-IL" dirty="0"/>
              <a:t>, שיבא, </a:t>
            </a:r>
            <a:r>
              <a:rPr lang="he-IL" dirty="0" err="1"/>
              <a:t>אסה"ר</a:t>
            </a:r>
            <a:r>
              <a:rPr lang="he-IL" dirty="0"/>
              <a:t>, הדסה, </a:t>
            </a:r>
            <a:r>
              <a:rPr lang="he-IL" dirty="0" err="1"/>
              <a:t>שע"צ</a:t>
            </a:r>
            <a:r>
              <a:rPr lang="he-IL" dirty="0"/>
              <a:t>)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600200" y="5064096"/>
            <a:ext cx="3200400" cy="7386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400" dirty="0"/>
              <a:t>4</a:t>
            </a:r>
            <a:endParaRPr lang="he-IL" sz="2400" dirty="0"/>
          </a:p>
          <a:p>
            <a:pPr algn="r" rtl="1"/>
            <a:r>
              <a:rPr lang="he-IL" dirty="0"/>
              <a:t>(</a:t>
            </a:r>
            <a:r>
              <a:rPr lang="he-IL" dirty="0" err="1"/>
              <a:t>סוראסקי</a:t>
            </a:r>
            <a:r>
              <a:rPr lang="he-IL" dirty="0"/>
              <a:t>, שיבא, הדסה, רמב"ם)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28712" y="3914851"/>
            <a:ext cx="2469966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dirty="0"/>
              <a:t>12</a:t>
            </a:r>
          </a:p>
          <a:p>
            <a:pPr algn="r" rtl="1"/>
            <a:r>
              <a:rPr lang="he-IL" dirty="0"/>
              <a:t>(קפלן, </a:t>
            </a:r>
            <a:r>
              <a:rPr lang="he-IL" dirty="0" err="1"/>
              <a:t>סוראסקי</a:t>
            </a:r>
            <a:r>
              <a:rPr lang="he-IL" dirty="0"/>
              <a:t>, שיבא, </a:t>
            </a:r>
            <a:r>
              <a:rPr lang="he-IL" dirty="0" err="1"/>
              <a:t>אסה"ר</a:t>
            </a:r>
            <a:r>
              <a:rPr lang="he-IL" dirty="0"/>
              <a:t>, הדסה, רמב"ם)</a:t>
            </a:r>
          </a:p>
        </p:txBody>
      </p:sp>
    </p:spTree>
    <p:extLst>
      <p:ext uri="{BB962C8B-B14F-4D97-AF65-F5344CB8AC3E}">
        <p14:creationId xmlns:p14="http://schemas.microsoft.com/office/powerpoint/2010/main" val="21307661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BBA74-6F7B-4A64-A237-071F4DC8794A}" type="slidenum">
              <a:rPr lang="en-US" smtClean="0"/>
              <a:t>6</a:t>
            </a:fld>
            <a:endParaRPr lang="en-US"/>
          </a:p>
        </p:txBody>
      </p:sp>
      <p:sp>
        <p:nvSpPr>
          <p:cNvPr id="10" name="מלבן 20"/>
          <p:cNvSpPr/>
          <p:nvPr/>
        </p:nvSpPr>
        <p:spPr>
          <a:xfrm>
            <a:off x="3048000" y="185602"/>
            <a:ext cx="3962400" cy="27159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מלבן 21"/>
          <p:cNvSpPr/>
          <p:nvPr/>
        </p:nvSpPr>
        <p:spPr>
          <a:xfrm>
            <a:off x="7086600" y="185602"/>
            <a:ext cx="1981200" cy="2715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מלבן 22"/>
          <p:cNvSpPr/>
          <p:nvPr/>
        </p:nvSpPr>
        <p:spPr>
          <a:xfrm>
            <a:off x="55756" y="185604"/>
            <a:ext cx="735981" cy="27159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076478" y="588497"/>
            <a:ext cx="77627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הפערים בפריפריה לעומת המרכז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85800" y="1307055"/>
            <a:ext cx="8077200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2600" b="1" dirty="0">
                <a:solidFill>
                  <a:prstClr val="black"/>
                </a:solidFill>
                <a:latin typeface="Arial" panose="020B0604020202020204" pitchFamily="34" charset="0"/>
              </a:rPr>
              <a:t>דר' איריס נוימן</a:t>
            </a:r>
          </a:p>
          <a:p>
            <a:pPr algn="ctr" rtl="1"/>
            <a:r>
              <a:rPr lang="he-IL" sz="2000" b="1" dirty="0">
                <a:solidFill>
                  <a:prstClr val="black"/>
                </a:solidFill>
                <a:latin typeface="Arial" panose="020B0604020202020204" pitchFamily="34" charset="0"/>
              </a:rPr>
              <a:t>מומחית בנוירולוגית ילדים </a:t>
            </a:r>
            <a:r>
              <a:rPr lang="he-IL" sz="2000" b="1" dirty="0" err="1">
                <a:solidFill>
                  <a:prstClr val="black"/>
                </a:solidFill>
                <a:latin typeface="Arial" panose="020B0604020202020204" pitchFamily="34" charset="0"/>
              </a:rPr>
              <a:t>ואפילפטולוגית</a:t>
            </a:r>
            <a:endParaRPr lang="he-IL" sz="2000" b="1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algn="ctr" rtl="1"/>
            <a:r>
              <a:rPr lang="he-IL" sz="2000" b="1" dirty="0">
                <a:solidFill>
                  <a:prstClr val="black"/>
                </a:solidFill>
                <a:latin typeface="Arial" panose="020B0604020202020204" pitchFamily="34" charset="0"/>
              </a:rPr>
              <a:t>מנהלת מכוני ה- </a:t>
            </a:r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</a:rPr>
              <a:t>EEG</a:t>
            </a:r>
            <a:r>
              <a:rPr lang="he-IL" sz="2000" b="1" dirty="0">
                <a:solidFill>
                  <a:prstClr val="black"/>
                </a:solidFill>
                <a:latin typeface="Arial" panose="020B0604020202020204" pitchFamily="34" charset="0"/>
              </a:rPr>
              <a:t> בילדים ובמבוגרים</a:t>
            </a:r>
          </a:p>
          <a:p>
            <a:pPr algn="ctr" rtl="1"/>
            <a:r>
              <a:rPr lang="he-IL" sz="2000" b="1" dirty="0">
                <a:solidFill>
                  <a:prstClr val="black"/>
                </a:solidFill>
                <a:latin typeface="Arial" panose="020B0604020202020204" pitchFamily="34" charset="0"/>
              </a:rPr>
              <a:t>מרכז רפואי אוניברסיטאי סורוקה</a:t>
            </a:r>
            <a:endParaRPr lang="he-IL" sz="2000" b="1" dirty="0">
              <a:solidFill>
                <a:prstClr val="black"/>
              </a:solidFill>
            </a:endParaRPr>
          </a:p>
        </p:txBody>
      </p:sp>
      <p:pic>
        <p:nvPicPr>
          <p:cNvPr id="21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47" r="37643"/>
          <a:stretch/>
        </p:blipFill>
        <p:spPr>
          <a:xfrm>
            <a:off x="2045285" y="10151"/>
            <a:ext cx="1039967" cy="76926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23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fld id="{0E51A08B-B1B1-4765-9CAE-ED5687692293}" type="datetime1">
              <a:rPr lang="en-US" smtClean="0"/>
              <a:t>3/5/2017</a:t>
            </a:fld>
            <a:endParaRPr lang="en-US" dirty="0"/>
          </a:p>
        </p:txBody>
      </p:sp>
      <p:pic>
        <p:nvPicPr>
          <p:cNvPr id="2050" name="Picture 2" descr="תוצאת תמונה עבור סורוקה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890" y="2732624"/>
            <a:ext cx="7253686" cy="3554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תוצאת תמונה עבור סורוקה סמל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478" y="81685"/>
            <a:ext cx="728662" cy="87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9389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685800" y="1245062"/>
            <a:ext cx="80772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2600" b="1" dirty="0">
                <a:solidFill>
                  <a:prstClr val="black"/>
                </a:solidFill>
                <a:latin typeface="Arial" panose="020B0604020202020204" pitchFamily="34" charset="0"/>
              </a:rPr>
              <a:t>ד"ר נעים </a:t>
            </a:r>
            <a:r>
              <a:rPr lang="he-IL" sz="2600" b="1" dirty="0" err="1">
                <a:solidFill>
                  <a:prstClr val="black"/>
                </a:solidFill>
                <a:latin typeface="Arial" panose="020B0604020202020204" pitchFamily="34" charset="0"/>
              </a:rPr>
              <a:t>סמעאן</a:t>
            </a:r>
            <a:endParaRPr lang="he-IL" sz="2600" b="1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algn="ctr" rtl="1"/>
            <a:r>
              <a:rPr lang="he-IL" sz="2000" b="1" dirty="0">
                <a:solidFill>
                  <a:prstClr val="black"/>
                </a:solidFill>
                <a:latin typeface="Arial" panose="020B0604020202020204" pitchFamily="34" charset="0"/>
              </a:rPr>
              <a:t>מתמחה בנוירולוגיה</a:t>
            </a:r>
          </a:p>
          <a:p>
            <a:pPr algn="ctr" rtl="1"/>
            <a:r>
              <a:rPr lang="he-IL" sz="2000" b="1" dirty="0">
                <a:solidFill>
                  <a:prstClr val="black"/>
                </a:solidFill>
                <a:latin typeface="Arial" panose="020B0604020202020204" pitchFamily="34" charset="0"/>
              </a:rPr>
              <a:t>מרכז רפואי זיו, צפת</a:t>
            </a:r>
            <a:endParaRPr lang="he-IL" sz="2000" b="1" dirty="0">
              <a:solidFill>
                <a:prstClr val="black"/>
              </a:solidFill>
            </a:endParaRPr>
          </a:p>
        </p:txBody>
      </p:sp>
      <p:sp>
        <p:nvSpPr>
          <p:cNvPr id="14" name="מלבן 20"/>
          <p:cNvSpPr/>
          <p:nvPr/>
        </p:nvSpPr>
        <p:spPr>
          <a:xfrm>
            <a:off x="3048000" y="185602"/>
            <a:ext cx="3962400" cy="27159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מלבן 21"/>
          <p:cNvSpPr/>
          <p:nvPr/>
        </p:nvSpPr>
        <p:spPr>
          <a:xfrm>
            <a:off x="7086600" y="185602"/>
            <a:ext cx="1981200" cy="2715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מלבן 22"/>
          <p:cNvSpPr/>
          <p:nvPr/>
        </p:nvSpPr>
        <p:spPr>
          <a:xfrm>
            <a:off x="55756" y="185604"/>
            <a:ext cx="735981" cy="27159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47" r="37643"/>
          <a:stretch/>
        </p:blipFill>
        <p:spPr>
          <a:xfrm>
            <a:off x="2080121" y="10151"/>
            <a:ext cx="1039967" cy="76926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874" y="2743200"/>
            <a:ext cx="7596191" cy="3038476"/>
          </a:xfrm>
          <a:prstGeom prst="rect">
            <a:avLst/>
          </a:prstGeom>
        </p:spPr>
      </p:pic>
      <p:sp>
        <p:nvSpPr>
          <p:cNvPr id="21" name="Rectangle 14"/>
          <p:cNvSpPr/>
          <p:nvPr/>
        </p:nvSpPr>
        <p:spPr>
          <a:xfrm>
            <a:off x="919274" y="740897"/>
            <a:ext cx="77627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הפערים בפריפריה לעומת המרכז</a:t>
            </a:r>
          </a:p>
        </p:txBody>
      </p:sp>
      <p:pic>
        <p:nvPicPr>
          <p:cNvPr id="22" name="Picture 4" descr="תוצאת תמונה עבור רפואי זיו סמל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06" y="-67183"/>
            <a:ext cx="1328737" cy="127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50936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BBA74-6F7B-4A64-A237-071F4DC8794A}" type="slidenum">
              <a:rPr lang="en-US" smtClean="0"/>
              <a:t>8</a:t>
            </a:fld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2353168" y="768818"/>
            <a:ext cx="46714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בעיות תעסוקה ורווחה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47" r="37643"/>
          <a:stretch/>
        </p:blipFill>
        <p:spPr>
          <a:xfrm>
            <a:off x="805543" y="68771"/>
            <a:ext cx="1091989" cy="80774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45" name="מלבן 21"/>
          <p:cNvSpPr/>
          <p:nvPr/>
        </p:nvSpPr>
        <p:spPr>
          <a:xfrm>
            <a:off x="7086600" y="282996"/>
            <a:ext cx="1981200" cy="2715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מלבן 22"/>
          <p:cNvSpPr/>
          <p:nvPr/>
        </p:nvSpPr>
        <p:spPr>
          <a:xfrm>
            <a:off x="55756" y="282998"/>
            <a:ext cx="673587" cy="27159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מלבן 20"/>
          <p:cNvSpPr/>
          <p:nvPr/>
        </p:nvSpPr>
        <p:spPr>
          <a:xfrm>
            <a:off x="1828800" y="282996"/>
            <a:ext cx="5181600" cy="27159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5"/>
          <p:cNvSpPr/>
          <p:nvPr/>
        </p:nvSpPr>
        <p:spPr>
          <a:xfrm>
            <a:off x="685800" y="1447800"/>
            <a:ext cx="807720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2600" b="1" dirty="0">
                <a:solidFill>
                  <a:prstClr val="black"/>
                </a:solidFill>
                <a:latin typeface="Arial" panose="020B0604020202020204" pitchFamily="34" charset="0"/>
              </a:rPr>
              <a:t>מר חגי שמואלי</a:t>
            </a:r>
          </a:p>
          <a:p>
            <a:pPr algn="ctr" rtl="1"/>
            <a:r>
              <a:rPr lang="he-IL" sz="2000" b="1" dirty="0">
                <a:solidFill>
                  <a:prstClr val="black"/>
                </a:solidFill>
                <a:latin typeface="Arial" panose="020B0604020202020204" pitchFamily="34" charset="0"/>
              </a:rPr>
              <a:t>מנכ"ל עמותת </a:t>
            </a:r>
            <a:r>
              <a:rPr lang="he-IL" sz="2000" b="1" dirty="0" err="1">
                <a:solidFill>
                  <a:prstClr val="black"/>
                </a:solidFill>
                <a:latin typeface="Arial" panose="020B0604020202020204" pitchFamily="34" charset="0"/>
              </a:rPr>
              <a:t>אי"ל</a:t>
            </a:r>
            <a:r>
              <a:rPr lang="he-IL" sz="2000" b="1" dirty="0">
                <a:solidFill>
                  <a:prstClr val="black"/>
                </a:solidFill>
                <a:latin typeface="Arial" panose="020B0604020202020204" pitchFamily="34" charset="0"/>
              </a:rPr>
              <a:t> – אגודה ישראלית לאפילפסיה</a:t>
            </a:r>
            <a:endParaRPr lang="he-IL" sz="2000" b="1" dirty="0">
              <a:solidFill>
                <a:prstClr val="black"/>
              </a:solidFill>
            </a:endParaRPr>
          </a:p>
        </p:txBody>
      </p:sp>
      <p:sp>
        <p:nvSpPr>
          <p:cNvPr id="20" name="Rectangle 1"/>
          <p:cNvSpPr/>
          <p:nvPr/>
        </p:nvSpPr>
        <p:spPr>
          <a:xfrm>
            <a:off x="906690" y="2590800"/>
            <a:ext cx="7246710" cy="2771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e-IL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בעיות בתעסוקה גם בקרב החולים המאוזנים וגם בקרב החולים העמידים לטיפול תרופתי</a:t>
            </a:r>
          </a:p>
          <a:p>
            <a:pPr marL="285750" indent="-2857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e-IL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צרכי רווחה: </a:t>
            </a: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he-IL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סימון אירועים שעלולים לגרום להתקפים בחולים עם אפילפסיה רגישה לאורות </a:t>
            </a: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he-IL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תחבורה ציבורית בחינם לחולי אפילפסיה</a:t>
            </a:r>
            <a:endParaRPr lang="en-US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071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מציין מיקום של מספר שקופית 2"/>
          <p:cNvSpPr>
            <a:spLocks noGrp="1"/>
          </p:cNvSpPr>
          <p:nvPr>
            <p:ph type="sldNum" sz="quarter" idx="12"/>
          </p:nvPr>
        </p:nvSpPr>
        <p:spPr>
          <a:xfrm>
            <a:off x="8412480" y="6590535"/>
            <a:ext cx="502920" cy="301752"/>
          </a:xfrm>
        </p:spPr>
        <p:txBody>
          <a:bodyPr/>
          <a:lstStyle/>
          <a:p>
            <a:fld id="{EC3F7FF6-4E68-43FB-BE30-81F6617091CD}" type="slidenum">
              <a:rPr lang="en-US" sz="100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9</a:t>
            </a:fld>
            <a:endParaRPr lang="en-US" sz="10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11" r="37643"/>
          <a:stretch/>
        </p:blipFill>
        <p:spPr>
          <a:xfrm>
            <a:off x="1265627" y="6140"/>
            <a:ext cx="1168189" cy="80774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pic>
        <p:nvPicPr>
          <p:cNvPr id="31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47" r="37643"/>
          <a:stretch/>
        </p:blipFill>
        <p:spPr>
          <a:xfrm>
            <a:off x="1153619" y="26961"/>
            <a:ext cx="1091989" cy="807749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33" name="מלבן 21"/>
          <p:cNvSpPr/>
          <p:nvPr/>
        </p:nvSpPr>
        <p:spPr>
          <a:xfrm>
            <a:off x="7086600" y="282996"/>
            <a:ext cx="1981200" cy="2715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מלבן 22"/>
          <p:cNvSpPr/>
          <p:nvPr/>
        </p:nvSpPr>
        <p:spPr>
          <a:xfrm>
            <a:off x="55756" y="282998"/>
            <a:ext cx="673587" cy="27159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מלבן 20"/>
          <p:cNvSpPr/>
          <p:nvPr/>
        </p:nvSpPr>
        <p:spPr>
          <a:xfrm>
            <a:off x="2133600" y="282996"/>
            <a:ext cx="4876800" cy="27159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777242" y="762000"/>
            <a:ext cx="77627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he-IL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סיכום</a:t>
            </a:r>
          </a:p>
        </p:txBody>
      </p:sp>
      <p:sp>
        <p:nvSpPr>
          <p:cNvPr id="2" name="Rectangle 1"/>
          <p:cNvSpPr/>
          <p:nvPr/>
        </p:nvSpPr>
        <p:spPr>
          <a:xfrm>
            <a:off x="906690" y="1747286"/>
            <a:ext cx="7528558" cy="39566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e-IL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חולי האפילפסיה בישראל אינם מקבלים את הטיפול הרפואי שניתן להעניק היום בשל חסר בכוח אדם ומתקנים</a:t>
            </a:r>
          </a:p>
          <a:p>
            <a:pPr marL="285750" indent="-2857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e-IL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הפער בטיפול מודגש הרבה יותר בפריפריה</a:t>
            </a:r>
            <a:endParaRPr lang="en-US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e-IL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השקעה בחינוך מעסיקים, אפליה מתקנת בתעסוקה ומספר תקנות פשוטות עשויה לשפר מאוד את מצב התעסוקה והרווחה של החולים</a:t>
            </a:r>
          </a:p>
          <a:p>
            <a:pPr marL="285750" indent="-285750" algn="r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e-IL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נדרשת תכנית פעולה מסודרת בשיתוף כל הארגונים המעורבים יחד עם הכנסת ומשרדי הממשלה לשיפור הטיפול בחולים וצמצום העלויות הלאומיות בעקבות אפילפסיה</a:t>
            </a:r>
            <a:endParaRPr lang="en-US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91245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A4330CC-65F6-4B23-94E1-E851C4D2D204}"/>
</file>

<file path=customXml/itemProps2.xml><?xml version="1.0" encoding="utf-8"?>
<ds:datastoreItem xmlns:ds="http://schemas.openxmlformats.org/officeDocument/2006/customXml" ds:itemID="{472894DA-D3CC-4AFB-8D34-9A7C94A450B9}"/>
</file>

<file path=customXml/itemProps3.xml><?xml version="1.0" encoding="utf-8"?>
<ds:datastoreItem xmlns:ds="http://schemas.openxmlformats.org/officeDocument/2006/customXml" ds:itemID="{8F6CC66E-C239-4F41-8EB3-A83C5616138F}"/>
</file>

<file path=docProps/app.xml><?xml version="1.0" encoding="utf-8"?>
<Properties xmlns="http://schemas.openxmlformats.org/officeDocument/2006/extended-properties" xmlns:vt="http://schemas.openxmlformats.org/officeDocument/2006/docPropsVTypes">
  <TotalTime>22660</TotalTime>
  <Words>404</Words>
  <Application>Microsoft Office PowerPoint</Application>
  <PresentationFormat>‫הצגה על המסך (4:3)</PresentationFormat>
  <Paragraphs>112</Paragraphs>
  <Slides>9</Slides>
  <Notes>8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9</vt:i4>
      </vt:variant>
    </vt:vector>
  </HeadingPairs>
  <TitlesOfParts>
    <vt:vector size="15" baseType="lpstr">
      <vt:lpstr>宋体</vt:lpstr>
      <vt:lpstr>Arial</vt:lpstr>
      <vt:lpstr>Calibri</vt:lpstr>
      <vt:lpstr>Segoe UI Semilight</vt:lpstr>
      <vt:lpstr>Times New Roman</vt:lpstr>
      <vt:lpstr>Office Theme</vt:lpstr>
      <vt:lpstr>צמצום פערי הטיפול בחולי האפילפסיה וקידום תעסוקה ורווחה 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תפקיד הרוקח הקליני בקידום מחקר לאופטימיזציה של טיפול תרופתי</dc:title>
  <dc:creator>Preferred Customer</dc:creator>
  <cp:lastModifiedBy>מעיין בן עמי</cp:lastModifiedBy>
  <cp:revision>663</cp:revision>
  <dcterms:created xsi:type="dcterms:W3CDTF">2011-02-27T16:22:02Z</dcterms:created>
  <dcterms:modified xsi:type="dcterms:W3CDTF">2017-03-05T09:50:43Z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2015174</vt:r8>
  </property>
</Properties>
</file>