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8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192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70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212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2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526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91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16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299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520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20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DA18-C107-4BEC-8EEC-9EB11FB8546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ט'/אדר/תשע"ז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B0A6D-97F0-4166-82D3-25D49654B3D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67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999656" y="541285"/>
            <a:ext cx="7772400" cy="1470025"/>
          </a:xfrm>
        </p:spPr>
        <p:txBody>
          <a:bodyPr>
            <a:normAutofit/>
          </a:bodyPr>
          <a:lstStyle/>
          <a:p>
            <a:r>
              <a:rPr lang="he-IL" sz="3600" b="1" dirty="0">
                <a:solidFill>
                  <a:srgbClr val="1F9EDA"/>
                </a:solidFill>
                <a:latin typeface="Verdana" charset="0"/>
                <a:ea typeface="Verdana" charset="0"/>
                <a:cs typeface="Verdana" charset="0"/>
              </a:rPr>
              <a:t>ניטור ברשת </a:t>
            </a:r>
            <a:r>
              <a:rPr lang="he-IL" sz="3600" b="1" dirty="0" err="1">
                <a:solidFill>
                  <a:srgbClr val="1F9EDA"/>
                </a:solidFill>
                <a:latin typeface="Verdana" charset="0"/>
                <a:ea typeface="Verdana" charset="0"/>
                <a:cs typeface="Verdana" charset="0"/>
              </a:rPr>
              <a:t>טוויטר</a:t>
            </a:r>
            <a:r>
              <a:rPr lang="he-IL" sz="3600" b="1" dirty="0">
                <a:solidFill>
                  <a:srgbClr val="1F9EDA"/>
                </a:solidFill>
                <a:latin typeface="Verdana" charset="0"/>
                <a:ea typeface="Verdana" charset="0"/>
                <a:cs typeface="Verdana" charset="0"/>
              </a:rPr>
              <a:t>, באנגלית, בעולם,</a:t>
            </a:r>
            <a:br>
              <a:rPr lang="he-IL" sz="3600" b="1" dirty="0">
                <a:solidFill>
                  <a:srgbClr val="1F9EDA"/>
                </a:solidFill>
                <a:latin typeface="Verdana" charset="0"/>
                <a:ea typeface="Verdana" charset="0"/>
                <a:cs typeface="Verdana" charset="0"/>
              </a:rPr>
            </a:br>
            <a:r>
              <a:rPr lang="he-IL" sz="3600" b="1" dirty="0">
                <a:solidFill>
                  <a:srgbClr val="1F9EDA"/>
                </a:solidFill>
                <a:latin typeface="Verdana" charset="0"/>
                <a:ea typeface="Verdana" charset="0"/>
                <a:cs typeface="Verdana" charset="0"/>
              </a:rPr>
              <a:t>בשבוע האחרון של פברואר.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9418" y="1637586"/>
            <a:ext cx="6336704" cy="480131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e-IL" dirty="0">
              <a:solidFill>
                <a:prstClr val="black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>
                <a:solidFill>
                  <a:prstClr val="black"/>
                </a:solidFill>
              </a:rPr>
              <a:t>ציוצים אנטישמיים: 33,388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 err="1">
                <a:solidFill>
                  <a:prstClr val="black"/>
                </a:solidFill>
              </a:rPr>
              <a:t>יוזרים</a:t>
            </a:r>
            <a:r>
              <a:rPr lang="he-IL" sz="2400" b="1" dirty="0">
                <a:solidFill>
                  <a:prstClr val="black"/>
                </a:solidFill>
              </a:rPr>
              <a:t> אנטישמים: 27,797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>
                <a:solidFill>
                  <a:prstClr val="black"/>
                </a:solidFill>
              </a:rPr>
              <a:t>ציוצים אנטי-ישראלים/אנטישמיות חדשה: 80,512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 err="1">
                <a:solidFill>
                  <a:prstClr val="black"/>
                </a:solidFill>
              </a:rPr>
              <a:t>יוזרים</a:t>
            </a:r>
            <a:r>
              <a:rPr lang="he-IL" sz="2400" b="1" dirty="0">
                <a:solidFill>
                  <a:prstClr val="black"/>
                </a:solidFill>
              </a:rPr>
              <a:t> אנטי-ישראלים: 52,853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>
                <a:solidFill>
                  <a:prstClr val="black"/>
                </a:solidFill>
              </a:rPr>
              <a:t>מספר עוקבים </a:t>
            </a:r>
            <a:r>
              <a:rPr lang="he-IL" sz="2400" b="1" dirty="0" err="1">
                <a:solidFill>
                  <a:prstClr val="black"/>
                </a:solidFill>
              </a:rPr>
              <a:t>ליוזר</a:t>
            </a:r>
            <a:r>
              <a:rPr lang="he-IL" sz="2400" b="1" dirty="0">
                <a:solidFill>
                  <a:prstClr val="black"/>
                </a:solidFill>
              </a:rPr>
              <a:t> בממוצע: 3,566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400" b="1" dirty="0">
                <a:solidFill>
                  <a:prstClr val="black"/>
                </a:solidFill>
              </a:rPr>
              <a:t>מחצית </a:t>
            </a:r>
            <a:r>
              <a:rPr lang="he-IL" sz="2400" b="1" dirty="0" err="1" smtClean="0">
                <a:solidFill>
                  <a:prstClr val="black"/>
                </a:solidFill>
              </a:rPr>
              <a:t>מהיוזרים</a:t>
            </a:r>
            <a:r>
              <a:rPr lang="he-IL" sz="2400" b="1" smtClean="0">
                <a:solidFill>
                  <a:prstClr val="black"/>
                </a:solidFill>
              </a:rPr>
              <a:t> מתגוררים </a:t>
            </a:r>
            <a:r>
              <a:rPr lang="he-IL" sz="2400" b="1" dirty="0">
                <a:solidFill>
                  <a:prstClr val="black"/>
                </a:solidFill>
              </a:rPr>
              <a:t>מארה"ב.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dirty="0">
              <a:solidFill>
                <a:prstClr val="black"/>
              </a:solidFill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706" y="1310778"/>
            <a:ext cx="1447556" cy="1447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612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8AD350-CE5F-4EA3-88DA-F91C634B24EC}"/>
</file>

<file path=customXml/itemProps2.xml><?xml version="1.0" encoding="utf-8"?>
<ds:datastoreItem xmlns:ds="http://schemas.openxmlformats.org/officeDocument/2006/customXml" ds:itemID="{F094188B-11FD-4BFD-944E-ED1184676392}"/>
</file>

<file path=customXml/itemProps3.xml><?xml version="1.0" encoding="utf-8"?>
<ds:datastoreItem xmlns:ds="http://schemas.openxmlformats.org/officeDocument/2006/customXml" ds:itemID="{075D0A89-66BA-4066-82F6-6C03790C5E8E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</Words>
  <Application>Microsoft Office PowerPoint</Application>
  <PresentationFormat>מסך רחב</PresentationFormat>
  <Paragraphs>8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Verdana</vt:lpstr>
      <vt:lpstr>1_ערכת נושא Office</vt:lpstr>
      <vt:lpstr>ניטור ברשת טוויטר, באנגלית, בעולם, בשבוע האחרון של פברואר.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ניטור ברשת טוויטר, באנגלית, בעולם, בשבוע האחרון של פברואר.</dc:title>
  <dc:creator>Yogev Karasenty</dc:creator>
  <cp:lastModifiedBy>דולי הודיה שמעוני</cp:lastModifiedBy>
  <cp:revision>2</cp:revision>
  <dcterms:created xsi:type="dcterms:W3CDTF">2017-03-07T09:42:08Z</dcterms:created>
  <dcterms:modified xsi:type="dcterms:W3CDTF">2017-03-07T10:35:28Z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2014678</vt:r8>
  </property>
</Properties>
</file>