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slides/slide34.xml" ContentType="application/vnd.openxmlformats-officedocument.presentationml.slide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2.xml" ContentType="application/vnd.openxmlformats-officedocument.presentationml.slide+xml"/>
  <Override PartName="/ppt/slides/slide1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33.xml" ContentType="application/vnd.openxmlformats-officedocument.presentationml.slide+xml"/>
  <Override PartName="/ppt/slides/slide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Masters/slideMaster2.xml" ContentType="application/vnd.openxmlformats-officedocument.presentationml.slideMaster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8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1.xml" ContentType="application/vnd.openxmlformats-officedocument.theme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customXml/itemProps1.xml" ContentType="application/vnd.openxmlformats-officedocument.customXml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840" r:id="rId2"/>
    <p:sldMasterId id="2147483852" r:id="rId3"/>
  </p:sldMasterIdLst>
  <p:notesMasterIdLst>
    <p:notesMasterId r:id="rId38"/>
  </p:notesMasterIdLst>
  <p:handoutMasterIdLst>
    <p:handoutMasterId r:id="rId39"/>
  </p:handoutMasterIdLst>
  <p:sldIdLst>
    <p:sldId id="432" r:id="rId4"/>
    <p:sldId id="462" r:id="rId5"/>
    <p:sldId id="460" r:id="rId6"/>
    <p:sldId id="498" r:id="rId7"/>
    <p:sldId id="463" r:id="rId8"/>
    <p:sldId id="468" r:id="rId9"/>
    <p:sldId id="469" r:id="rId10"/>
    <p:sldId id="470" r:id="rId11"/>
    <p:sldId id="471" r:id="rId12"/>
    <p:sldId id="472" r:id="rId13"/>
    <p:sldId id="473" r:id="rId14"/>
    <p:sldId id="476" r:id="rId15"/>
    <p:sldId id="474" r:id="rId16"/>
    <p:sldId id="475" r:id="rId17"/>
    <p:sldId id="477" r:id="rId18"/>
    <p:sldId id="491" r:id="rId19"/>
    <p:sldId id="482" r:id="rId20"/>
    <p:sldId id="484" r:id="rId21"/>
    <p:sldId id="485" r:id="rId22"/>
    <p:sldId id="481" r:id="rId23"/>
    <p:sldId id="480" r:id="rId24"/>
    <p:sldId id="478" r:id="rId25"/>
    <p:sldId id="479" r:id="rId26"/>
    <p:sldId id="486" r:id="rId27"/>
    <p:sldId id="487" r:id="rId28"/>
    <p:sldId id="489" r:id="rId29"/>
    <p:sldId id="495" r:id="rId30"/>
    <p:sldId id="496" r:id="rId31"/>
    <p:sldId id="497" r:id="rId32"/>
    <p:sldId id="488" r:id="rId33"/>
    <p:sldId id="490" r:id="rId34"/>
    <p:sldId id="493" r:id="rId35"/>
    <p:sldId id="459" r:id="rId36"/>
    <p:sldId id="494" r:id="rId37"/>
  </p:sldIdLst>
  <p:sldSz cx="12192000" cy="6858000"/>
  <p:notesSz cx="6724650" cy="97742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" name="מחבר" initials="א" lastIdx="0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FAC47"/>
    <a:srgbClr val="02B0E5"/>
    <a:srgbClr val="01AFE4"/>
    <a:srgbClr val="98D49D"/>
    <a:srgbClr val="1F3B8A"/>
    <a:srgbClr val="FFE100"/>
    <a:srgbClr val="826A00"/>
    <a:srgbClr val="374C8E"/>
    <a:srgbClr val="F68C1F"/>
    <a:srgbClr val="3B6A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18603FDC-E32A-4AB5-989C-0864C3EAD2B8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16DA210-FB5B-4158-B5E0-FEB733F419BA}" styleName="סגנון בהיר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799B23B-EC83-4686-B30A-512413B5E67A}" styleName="סגנון בהיר 3 - הדגשה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113A9D2-9D6B-4929-AA2D-F23B5EE8CBE7}" styleName="סגנון ערכת נושא 2 - הדגשה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ABFCF23-3B69-468F-B69F-88F6DE6A72F2}" styleName="סגנון ביניים 1 - הדגשה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DBED569-4797-4DF1-A0F4-6AAB3CD982D8}" styleName="סגנון בהיר 3 - הדגשה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7983" autoAdjust="0"/>
    <p:restoredTop sz="78978" autoAdjust="0"/>
  </p:normalViewPr>
  <p:slideViewPr>
    <p:cSldViewPr snapToGrid="0">
      <p:cViewPr varScale="1">
        <p:scale>
          <a:sx n="57" d="100"/>
          <a:sy n="57" d="100"/>
        </p:scale>
        <p:origin x="168" y="31"/>
      </p:cViewPr>
      <p:guideLst>
        <p:guide orient="horz" pos="2160"/>
        <p:guide pos="386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6" d="100"/>
          <a:sy n="56" d="100"/>
        </p:scale>
        <p:origin x="180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commentAuthors" Target="commentAuthors.xml"/><Relationship Id="rId45" Type="http://schemas.openxmlformats.org/officeDocument/2006/relationships/customXml" Target="../customXml/item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theme" Target="theme/theme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2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notesMaster" Target="notesMasters/notesMaster1.xml"/><Relationship Id="rId46" Type="http://schemas.openxmlformats.org/officeDocument/2006/relationships/customXml" Target="../customXml/item3.xml"/><Relationship Id="rId20" Type="http://schemas.openxmlformats.org/officeDocument/2006/relationships/slide" Target="slides/slide17.xml"/><Relationship Id="rId4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כותרת עליונה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14015" cy="490410"/>
          </a:xfrm>
          <a:prstGeom prst="rect">
            <a:avLst/>
          </a:prstGeom>
        </p:spPr>
        <p:txBody>
          <a:bodyPr vert="horz" lIns="90279" tIns="45139" rIns="90279" bIns="45139" rtlCol="1"/>
          <a:lstStyle>
            <a:lvl1pPr algn="r" latinLnBrk="0">
              <a:defRPr lang="he-IL" sz="1200"/>
            </a:lvl1pPr>
          </a:lstStyle>
          <a:p>
            <a:pPr algn="r" rtl="1"/>
            <a:endParaRPr lang="he-IL"/>
          </a:p>
        </p:txBody>
      </p:sp>
      <p:sp>
        <p:nvSpPr>
          <p:cNvPr id="3" name="מציין מיקום תאריך 2"/>
          <p:cNvSpPr>
            <a:spLocks noGrp="1"/>
          </p:cNvSpPr>
          <p:nvPr>
            <p:ph type="dt" sz="quarter" idx="1"/>
          </p:nvPr>
        </p:nvSpPr>
        <p:spPr>
          <a:xfrm>
            <a:off x="3809080" y="1"/>
            <a:ext cx="2914015" cy="490410"/>
          </a:xfrm>
          <a:prstGeom prst="rect">
            <a:avLst/>
          </a:prstGeom>
        </p:spPr>
        <p:txBody>
          <a:bodyPr vert="horz" lIns="90279" tIns="45139" rIns="90279" bIns="45139" rtlCol="1"/>
          <a:lstStyle>
            <a:lvl1pPr algn="r" latinLnBrk="0">
              <a:defRPr lang="he-IL" sz="1200"/>
            </a:lvl1pPr>
          </a:lstStyle>
          <a:p>
            <a:pPr algn="r" rtl="1"/>
            <a:fld id="{DE71268B-8AC2-4239-8FAF-7C144C210720}" type="datetimeFigureOut">
              <a:rPr lang="he-IL"/>
              <a:t>ז'/אייר/תשע"ז</a:t>
            </a:fld>
            <a:endParaRPr lang="he-IL"/>
          </a:p>
        </p:txBody>
      </p:sp>
      <p:sp>
        <p:nvSpPr>
          <p:cNvPr id="4" name="מציין מיקום כותרת תחתונה 3"/>
          <p:cNvSpPr>
            <a:spLocks noGrp="1"/>
          </p:cNvSpPr>
          <p:nvPr>
            <p:ph type="ftr" sz="quarter" idx="2"/>
          </p:nvPr>
        </p:nvSpPr>
        <p:spPr>
          <a:xfrm>
            <a:off x="0" y="9283832"/>
            <a:ext cx="2914015" cy="490409"/>
          </a:xfrm>
          <a:prstGeom prst="rect">
            <a:avLst/>
          </a:prstGeom>
        </p:spPr>
        <p:txBody>
          <a:bodyPr vert="horz" lIns="90279" tIns="45139" rIns="90279" bIns="45139" rtlCol="1" anchor="b"/>
          <a:lstStyle>
            <a:lvl1pPr algn="r" latinLnBrk="0">
              <a:defRPr lang="he-IL" sz="1200"/>
            </a:lvl1pPr>
          </a:lstStyle>
          <a:p>
            <a:pPr algn="r" rtl="1"/>
            <a:endParaRPr lang="he-IL"/>
          </a:p>
        </p:txBody>
      </p:sp>
      <p:sp>
        <p:nvSpPr>
          <p:cNvPr id="5" name="מציין מיקום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3809080" y="9283832"/>
            <a:ext cx="2914015" cy="490409"/>
          </a:xfrm>
          <a:prstGeom prst="rect">
            <a:avLst/>
          </a:prstGeom>
        </p:spPr>
        <p:txBody>
          <a:bodyPr vert="horz" lIns="90279" tIns="45139" rIns="90279" bIns="45139" rtlCol="1" anchor="b"/>
          <a:lstStyle>
            <a:lvl1pPr algn="r" latinLnBrk="0">
              <a:defRPr lang="he-IL" sz="1200"/>
            </a:lvl1pPr>
          </a:lstStyle>
          <a:p>
            <a:pPr algn="r" rtl="1"/>
            <a:fld id="{402BA2C8-71FC-43D0-BD87-0547616971FA}" type="slidenum">
              <a:rPr lang="he-IL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292136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כותרת עליונה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14015" cy="490410"/>
          </a:xfrm>
          <a:prstGeom prst="rect">
            <a:avLst/>
          </a:prstGeom>
        </p:spPr>
        <p:txBody>
          <a:bodyPr vert="horz" lIns="90279" tIns="45139" rIns="90279" bIns="45139" rtlCol="1"/>
          <a:lstStyle>
            <a:lvl1pPr algn="r" latinLnBrk="0">
              <a:defRPr lang="he-IL" sz="1200"/>
            </a:lvl1pPr>
          </a:lstStyle>
          <a:p>
            <a:pPr algn="r" rtl="1"/>
            <a:endParaRPr lang="he-IL"/>
          </a:p>
        </p:txBody>
      </p:sp>
      <p:sp>
        <p:nvSpPr>
          <p:cNvPr id="3" name="מציין מיקום תאריך 2"/>
          <p:cNvSpPr>
            <a:spLocks noGrp="1"/>
          </p:cNvSpPr>
          <p:nvPr>
            <p:ph type="dt" idx="1"/>
          </p:nvPr>
        </p:nvSpPr>
        <p:spPr>
          <a:xfrm>
            <a:off x="3809080" y="1"/>
            <a:ext cx="2914015" cy="490410"/>
          </a:xfrm>
          <a:prstGeom prst="rect">
            <a:avLst/>
          </a:prstGeom>
        </p:spPr>
        <p:txBody>
          <a:bodyPr vert="horz" lIns="90279" tIns="45139" rIns="90279" bIns="45139" rtlCol="1"/>
          <a:lstStyle>
            <a:lvl1pPr algn="r" latinLnBrk="0">
              <a:defRPr lang="he-IL" sz="1200"/>
            </a:lvl1pPr>
          </a:lstStyle>
          <a:p>
            <a:pPr algn="r" rtl="1"/>
            <a:fld id="{F5AD8362-6D63-40AC-BAA9-90C3AE6D5875}" type="datetimeFigureOut">
              <a:t>ז'/אייר/תשע"ז</a:t>
            </a:fld>
            <a:endParaRPr lang="he-IL"/>
          </a:p>
        </p:txBody>
      </p:sp>
      <p:sp>
        <p:nvSpPr>
          <p:cNvPr id="4" name="מציין מיקום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430213" y="1220788"/>
            <a:ext cx="5864225" cy="3298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279" tIns="45139" rIns="90279" bIns="45139" rtlCol="1" anchor="ctr"/>
          <a:lstStyle/>
          <a:p>
            <a:pPr algn="r" rtl="1"/>
            <a:endParaRPr lang="he-IL"/>
          </a:p>
        </p:txBody>
      </p:sp>
      <p:sp>
        <p:nvSpPr>
          <p:cNvPr id="5" name="מציין מיקום הערות 4"/>
          <p:cNvSpPr>
            <a:spLocks noGrp="1"/>
          </p:cNvSpPr>
          <p:nvPr>
            <p:ph type="body" sz="quarter" idx="3"/>
          </p:nvPr>
        </p:nvSpPr>
        <p:spPr>
          <a:xfrm>
            <a:off x="672465" y="4703854"/>
            <a:ext cx="5379720" cy="3298805"/>
          </a:xfrm>
          <a:prstGeom prst="rect">
            <a:avLst/>
          </a:prstGeom>
        </p:spPr>
        <p:txBody>
          <a:bodyPr vert="horz" lIns="90279" tIns="45139" rIns="90279" bIns="45139" rtlCol="1"/>
          <a:lstStyle/>
          <a:p>
            <a:pPr lvl="0" algn="r" rtl="1"/>
            <a:r>
              <a:rPr lang="he-IL"/>
              <a:t>לחץ כדי לערוך סגנונות טקסט של תבנית בסיס</a:t>
            </a:r>
          </a:p>
          <a:p>
            <a:pPr lvl="1" algn="r" rtl="1"/>
            <a:r>
              <a:rPr lang="he-IL"/>
              <a:t>רמה שניה</a:t>
            </a:r>
          </a:p>
          <a:p>
            <a:pPr lvl="2" algn="r" rtl="1"/>
            <a:r>
              <a:rPr lang="he-IL"/>
              <a:t>רמה שלישית</a:t>
            </a:r>
          </a:p>
          <a:p>
            <a:pPr lvl="3" algn="r" rtl="1"/>
            <a:r>
              <a:rPr lang="he-IL"/>
              <a:t>רמה רביעית</a:t>
            </a:r>
          </a:p>
          <a:p>
            <a:pPr lvl="4" algn="r" rtl="1"/>
            <a:r>
              <a:rPr lang="he-IL"/>
              <a:t>רמה חמישית</a:t>
            </a:r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4"/>
          </p:nvPr>
        </p:nvSpPr>
        <p:spPr>
          <a:xfrm>
            <a:off x="0" y="9283832"/>
            <a:ext cx="2914015" cy="490409"/>
          </a:xfrm>
          <a:prstGeom prst="rect">
            <a:avLst/>
          </a:prstGeom>
        </p:spPr>
        <p:txBody>
          <a:bodyPr vert="horz" lIns="90279" tIns="45139" rIns="90279" bIns="45139" rtlCol="1" anchor="b"/>
          <a:lstStyle>
            <a:lvl1pPr algn="r" latinLnBrk="0">
              <a:defRPr lang="he-IL" sz="1200"/>
            </a:lvl1pPr>
          </a:lstStyle>
          <a:p>
            <a:pPr algn="r" rtl="1"/>
            <a:endParaRPr lang="he-IL"/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3809080" y="9283832"/>
            <a:ext cx="2914015" cy="490409"/>
          </a:xfrm>
          <a:prstGeom prst="rect">
            <a:avLst/>
          </a:prstGeom>
        </p:spPr>
        <p:txBody>
          <a:bodyPr vert="horz" lIns="90279" tIns="45139" rIns="90279" bIns="45139" rtlCol="1" anchor="b"/>
          <a:lstStyle>
            <a:lvl1pPr algn="r" latinLnBrk="0">
              <a:defRPr lang="he-IL" sz="1200"/>
            </a:lvl1pPr>
          </a:lstStyle>
          <a:p>
            <a:pPr algn="r" rtl="1"/>
            <a:fld id="{C6539446-6953-447E-A4E3-E7CFBF870046}" type="slidenum"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23929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he-IL" dirty="0" smtClean="0"/>
              <a:t>הבחירות לכנסת</a:t>
            </a:r>
            <a:r>
              <a:rPr lang="he-IL" baseline="0" dirty="0" smtClean="0"/>
              <a:t> נקבעו ללא תכנון והוסיפו עוד יום שבתון. הורים שהינם עובדים שעתיים, עובדי קבלן וכד'...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rtl="1"/>
            <a:fld id="{C6539446-6953-447E-A4E3-E7CFBF870046}" type="slidenum">
              <a:rPr lang="he-IL" smtClean="0"/>
              <a:t>13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899111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he-IL" dirty="0" smtClean="0"/>
              <a:t>שבועיים</a:t>
            </a:r>
            <a:r>
              <a:rPr lang="he-IL" baseline="0" dirty="0" smtClean="0"/>
              <a:t> לפני פורים הוחלט להוציא הנחיה שיום הפורים יהיה חצי יום. ככה, בחטף, החלטת פקידות. הגשנו בג"צ אחרי שבוע וחצי (כי ביקשנו תשובות מהמשרד)– </a:t>
            </a:r>
            <a:r>
              <a:rPr lang="he-IL" baseline="0" dirty="0" err="1" smtClean="0"/>
              <a:t>הבג"צ</a:t>
            </a:r>
            <a:r>
              <a:rPr lang="he-IL" baseline="0" dirty="0" smtClean="0"/>
              <a:t> נדחה בשל שיהוי ולא משום סיבה אחרת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rtl="1"/>
            <a:fld id="{C6539446-6953-447E-A4E3-E7CFBF870046}" type="slidenum">
              <a:rPr lang="he-IL" smtClean="0"/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068215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נשים – בד"כ נשארות</a:t>
            </a:r>
            <a:r>
              <a:rPr lang="he-IL" baseline="0" dirty="0" smtClean="0"/>
              <a:t> בבית עם הילדים.</a:t>
            </a:r>
          </a:p>
          <a:p>
            <a:r>
              <a:rPr lang="he-IL" baseline="0" dirty="0" smtClean="0"/>
              <a:t>עובדים עניים – לא משתלם להם להשאיר את הילדים במסגרת בעוד שכבות חזקות יכולות לשלם על מסגרת איכותית 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rtl="1"/>
            <a:fld id="{C6539446-6953-447E-A4E3-E7CFBF870046}" type="slidenum">
              <a:rPr lang="he-IL" smtClean="0"/>
              <a:t>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641888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נשים – בד"כ נשארות</a:t>
            </a:r>
            <a:r>
              <a:rPr lang="he-IL" baseline="0" dirty="0" smtClean="0"/>
              <a:t> בבית עם הילדים.</a:t>
            </a:r>
          </a:p>
          <a:p>
            <a:r>
              <a:rPr lang="he-IL" baseline="0" dirty="0" smtClean="0"/>
              <a:t>עובדים עניים – לא משתלם להם להשאיר את הילדים במסגרת בעוד שכבות חזקות יכולות לשלם על מסגרת איכותית 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rtl="1"/>
            <a:fld id="{C6539446-6953-447E-A4E3-E7CFBF870046}" type="slidenum">
              <a:rPr lang="he-IL" smtClean="0"/>
              <a:t>18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19937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נשים – בד"כ נשארות</a:t>
            </a:r>
            <a:r>
              <a:rPr lang="he-IL" baseline="0" dirty="0" smtClean="0"/>
              <a:t> בבית עם הילדים.</a:t>
            </a:r>
          </a:p>
          <a:p>
            <a:r>
              <a:rPr lang="he-IL" baseline="0" dirty="0" smtClean="0"/>
              <a:t>עובדים עניים – לא משתלם להם להשאיר את הילדים במסגרת בעוד שכבות חזקות יכולות לשלם על מסגרת איכותית 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rtl="1"/>
            <a:fld id="{C6539446-6953-447E-A4E3-E7CFBF870046}" type="slidenum">
              <a:rPr lang="he-IL" smtClean="0"/>
              <a:t>19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709921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rtl="1"/>
            <a:fld id="{C6539446-6953-447E-A4E3-E7CFBF870046}" type="slidenum">
              <a:rPr lang="he-IL" smtClean="0"/>
              <a:t>30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680792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rtl="1"/>
            <a:fld id="{C6539446-6953-447E-A4E3-E7CFBF870046}" type="slidenum">
              <a:rPr lang="he-IL" smtClean="0"/>
              <a:t>31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92881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rtl="1"/>
            <a:fld id="{C6539446-6953-447E-A4E3-E7CFBF870046}" type="slidenum">
              <a:rPr lang="he-IL" smtClean="0"/>
              <a:t>32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795631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ים3"/>
          <p:cNvSpPr/>
          <p:nvPr/>
        </p:nvSpPr>
        <p:spPr>
          <a:xfrm flipH="1">
            <a:off x="2552" y="5243129"/>
            <a:ext cx="12188952" cy="1614871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23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שמים"/>
          <p:cNvSpPr/>
          <p:nvPr/>
        </p:nvSpPr>
        <p:spPr>
          <a:xfrm flipH="1">
            <a:off x="2552" y="0"/>
            <a:ext cx="12188952" cy="5334000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" name="מים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" r="9901"/>
          <a:stretch/>
        </p:blipFill>
        <p:spPr>
          <a:xfrm flipH="1">
            <a:off x="-1425" y="5497897"/>
            <a:ext cx="12188952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מים1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" r="6356"/>
          <a:stretch/>
        </p:blipFill>
        <p:spPr>
          <a:xfrm>
            <a:off x="-1425" y="5221111"/>
            <a:ext cx="12188952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מלבן 7"/>
          <p:cNvSpPr/>
          <p:nvPr/>
        </p:nvSpPr>
        <p:spPr>
          <a:xfrm flipH="1">
            <a:off x="-1425" y="5961106"/>
            <a:ext cx="12188952" cy="896846"/>
          </a:xfrm>
          <a:prstGeom prst="rect">
            <a:avLst/>
          </a:prstGeom>
          <a:gradFill>
            <a:gsLst>
              <a:gs pos="25000">
                <a:schemeClr val="accent6">
                  <a:lumMod val="60000"/>
                  <a:lumOff val="40000"/>
                  <a:alpha val="0"/>
                </a:schemeClr>
              </a:gs>
              <a:gs pos="100000">
                <a:schemeClr val="accent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 flipH="1">
            <a:off x="1305872" y="1309047"/>
            <a:ext cx="9602789" cy="2667000"/>
          </a:xfrm>
        </p:spPr>
        <p:txBody>
          <a:bodyPr anchor="b">
            <a:noAutofit/>
          </a:bodyPr>
          <a:lstStyle>
            <a:lvl1pPr algn="ctr" rtl="1" latinLnBrk="0">
              <a:defRPr lang="he-IL" sz="6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 flipH="1">
            <a:off x="1305872" y="4038600"/>
            <a:ext cx="9601200" cy="990600"/>
          </a:xfrm>
        </p:spPr>
        <p:txBody>
          <a:bodyPr>
            <a:normAutofit/>
          </a:bodyPr>
          <a:lstStyle>
            <a:lvl1pPr marL="0" indent="0" algn="r" rtl="1" latinLnBrk="0">
              <a:spcBef>
                <a:spcPts val="0"/>
              </a:spcBef>
              <a:buNone/>
              <a:defRPr lang="he-IL" sz="1800" cap="all" baseline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 algn="r" latinLnBrk="0">
              <a:buNone/>
              <a:defRPr lang="he-IL" sz="2800"/>
            </a:lvl2pPr>
            <a:lvl3pPr marL="914400" indent="0" algn="r" latinLnBrk="0">
              <a:buNone/>
              <a:defRPr lang="he-IL" sz="2400"/>
            </a:lvl3pPr>
            <a:lvl4pPr marL="1371600" indent="0" algn="r" latinLnBrk="0">
              <a:buNone/>
              <a:defRPr lang="he-IL" sz="2000"/>
            </a:lvl4pPr>
            <a:lvl5pPr marL="1828800" indent="0" algn="r" latinLnBrk="0">
              <a:buNone/>
              <a:defRPr lang="he-IL" sz="2000"/>
            </a:lvl5pPr>
            <a:lvl6pPr marL="2286000" indent="0" algn="r" latinLnBrk="0">
              <a:buNone/>
              <a:defRPr lang="he-IL" sz="2000"/>
            </a:lvl6pPr>
            <a:lvl7pPr marL="2743200" indent="0" algn="r" latinLnBrk="0">
              <a:buNone/>
              <a:defRPr lang="he-IL" sz="2000"/>
            </a:lvl7pPr>
            <a:lvl8pPr marL="3200400" indent="0" algn="r" latinLnBrk="0">
              <a:buNone/>
              <a:defRPr lang="he-IL" sz="2000"/>
            </a:lvl8pPr>
            <a:lvl9pPr marL="3657600" indent="0" algn="r" latinLnBrk="0">
              <a:buNone/>
              <a:defRPr lang="he-IL" sz="2000"/>
            </a:lvl9pPr>
          </a:lstStyle>
          <a:p>
            <a:pPr algn="r" rtl="1"/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236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lvl5pPr algn="r" latinLnBrk="0">
              <a:defRPr lang="he-IL"/>
            </a:lvl5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rtl="1"/>
            <a:fld id="{7B2D3E9E-A95C-48F2-B4BF-A71542E0BE9A}" type="datetime1">
              <a:t>ז'/אייר/תשע"ז</a:t>
            </a:fld>
            <a:endParaRPr lang="he-IL" dirty="0"/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 dirty="0"/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fld id="{4FAB73BC-B049-4115-A692-8D63A059BFB8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405082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עליונה של מקט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שמים"/>
          <p:cNvSpPr/>
          <p:nvPr/>
        </p:nvSpPr>
        <p:spPr>
          <a:xfrm>
            <a:off x="2552" y="-1"/>
            <a:ext cx="12188952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rtlCol="1" anchor="ctr"/>
          <a:lstStyle/>
          <a:p>
            <a:pPr algn="ctr" rtl="1"/>
            <a:endParaRPr lang="he-IL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293813" y="1309047"/>
            <a:ext cx="9601252" cy="2667000"/>
          </a:xfrm>
        </p:spPr>
        <p:txBody>
          <a:bodyPr anchor="b">
            <a:normAutofit/>
          </a:bodyPr>
          <a:lstStyle>
            <a:lvl1pPr algn="r" latinLnBrk="0">
              <a:defRPr lang="he-IL" sz="6000" b="0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293813" y="4038600"/>
            <a:ext cx="9601200" cy="1143000"/>
          </a:xfrm>
        </p:spPr>
        <p:txBody>
          <a:bodyPr anchor="t">
            <a:normAutofit/>
          </a:bodyPr>
          <a:lstStyle>
            <a:lvl1pPr marL="0" indent="0" algn="r" latinLnBrk="0">
              <a:spcBef>
                <a:spcPts val="0"/>
              </a:spcBef>
              <a:buNone/>
              <a:defRPr lang="he-IL" sz="2000" cap="all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 algn="r" latinLnBrk="0">
              <a:buNone/>
              <a:defRPr lang="he-IL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r" latinLnBrk="0">
              <a:buNone/>
              <a:defRPr lang="he-IL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rtl="1"/>
            <a:fld id="{A50F84E2-2D7A-43CF-AC90-352A289A783A}" type="datetime1">
              <a:t>ז'/אייר/תשע"ז</a:t>
            </a:fld>
            <a:endParaRPr lang="he-IL"/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fld id="{4FAB73BC-B049-4115-A692-8D63A059BFB8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04355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תוכן כפו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1341120" y="1572768"/>
            <a:ext cx="4572000" cy="4142232"/>
          </a:xfrm>
        </p:spPr>
        <p:txBody>
          <a:bodyPr>
            <a:normAutofit/>
          </a:bodyPr>
          <a:lstStyle>
            <a:lvl1pPr algn="r" latinLnBrk="0">
              <a:defRPr lang="he-IL" sz="2000"/>
            </a:lvl1pPr>
            <a:lvl2pPr algn="r" latinLnBrk="0">
              <a:defRPr lang="he-IL" sz="1800"/>
            </a:lvl2pPr>
            <a:lvl3pPr algn="r" latinLnBrk="0">
              <a:defRPr lang="he-IL" sz="1600"/>
            </a:lvl3pPr>
            <a:lvl4pPr algn="r" latinLnBrk="0">
              <a:defRPr lang="he-IL" sz="1400"/>
            </a:lvl4pPr>
            <a:lvl5pPr algn="r" latinLnBrk="0">
              <a:defRPr lang="he-IL" sz="1400"/>
            </a:lvl5pPr>
            <a:lvl6pPr algn="r" latinLnBrk="0">
              <a:defRPr lang="he-IL" sz="1400"/>
            </a:lvl6pPr>
            <a:lvl7pPr algn="r" latinLnBrk="0">
              <a:defRPr lang="he-IL" sz="1400"/>
            </a:lvl7pPr>
            <a:lvl8pPr algn="r" latinLnBrk="0">
              <a:defRPr lang="he-IL" sz="1400"/>
            </a:lvl8pPr>
            <a:lvl9pPr algn="r" latinLnBrk="0">
              <a:defRPr lang="he-IL" sz="14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278880" y="1572768"/>
            <a:ext cx="4572000" cy="4142232"/>
          </a:xfrm>
        </p:spPr>
        <p:txBody>
          <a:bodyPr>
            <a:normAutofit/>
          </a:bodyPr>
          <a:lstStyle>
            <a:lvl1pPr algn="r" latinLnBrk="0">
              <a:defRPr lang="he-IL" sz="2000"/>
            </a:lvl1pPr>
            <a:lvl2pPr algn="r" latinLnBrk="0">
              <a:defRPr lang="he-IL" sz="1800"/>
            </a:lvl2pPr>
            <a:lvl3pPr algn="r" latinLnBrk="0">
              <a:defRPr lang="he-IL" sz="1600"/>
            </a:lvl3pPr>
            <a:lvl4pPr algn="r" latinLnBrk="0">
              <a:defRPr lang="he-IL" sz="1400"/>
            </a:lvl4pPr>
            <a:lvl5pPr algn="r" latinLnBrk="0">
              <a:defRPr lang="he-IL" sz="1400"/>
            </a:lvl5pPr>
            <a:lvl6pPr algn="r" latinLnBrk="0">
              <a:defRPr lang="he-IL" sz="1400"/>
            </a:lvl6pPr>
            <a:lvl7pPr algn="r" latinLnBrk="0">
              <a:defRPr lang="he-IL" sz="1400"/>
            </a:lvl7pPr>
            <a:lvl8pPr algn="r" latinLnBrk="0">
              <a:defRPr lang="he-IL" sz="1400"/>
            </a:lvl8pPr>
            <a:lvl9pPr algn="r" latinLnBrk="0">
              <a:defRPr lang="he-IL" sz="14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5" name="מציין מיקום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rtl="1"/>
            <a:fld id="{F12952B5-7A2F-4CC8-B7CE-9234E21C2837}" type="datetime1">
              <a:t>ז'/אייר/תשע"ז</a:t>
            </a:fld>
            <a:endParaRPr lang="he-IL" dirty="0"/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 dirty="0"/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fld id="{4FAB73BC-B049-4115-A692-8D63A059BFB8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4937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341120" y="1572768"/>
            <a:ext cx="4572000" cy="766588"/>
          </a:xfrm>
        </p:spPr>
        <p:txBody>
          <a:bodyPr anchor="ctr">
            <a:normAutofit/>
          </a:bodyPr>
          <a:lstStyle>
            <a:lvl1pPr marL="0" indent="0" algn="r" latinLnBrk="0">
              <a:spcBef>
                <a:spcPts val="0"/>
              </a:spcBef>
              <a:buNone/>
              <a:defRPr lang="he-IL" sz="2000" b="0"/>
            </a:lvl1pPr>
            <a:lvl2pPr marL="457200" indent="0" algn="r" latinLnBrk="0">
              <a:buNone/>
              <a:defRPr lang="he-IL" sz="2000" b="1"/>
            </a:lvl2pPr>
            <a:lvl3pPr marL="914400" indent="0" algn="r" latinLnBrk="0">
              <a:buNone/>
              <a:defRPr lang="he-IL" sz="1800" b="1"/>
            </a:lvl3pPr>
            <a:lvl4pPr marL="1371600" indent="0" algn="r" latinLnBrk="0">
              <a:buNone/>
              <a:defRPr lang="he-IL" sz="1600" b="1"/>
            </a:lvl4pPr>
            <a:lvl5pPr marL="1828800" indent="0" algn="r" latinLnBrk="0">
              <a:buNone/>
              <a:defRPr lang="he-IL" sz="1600" b="1"/>
            </a:lvl5pPr>
            <a:lvl6pPr marL="2286000" indent="0" algn="r" latinLnBrk="0">
              <a:buNone/>
              <a:defRPr lang="he-IL" sz="1600" b="1"/>
            </a:lvl6pPr>
            <a:lvl7pPr marL="2743200" indent="0" algn="r" latinLnBrk="0">
              <a:buNone/>
              <a:defRPr lang="he-IL" sz="1600" b="1"/>
            </a:lvl7pPr>
            <a:lvl8pPr marL="3200400" indent="0" algn="r" latinLnBrk="0">
              <a:buNone/>
              <a:defRPr lang="he-IL" sz="1600" b="1"/>
            </a:lvl8pPr>
            <a:lvl9pPr marL="3657600" indent="0" algn="r" latinLnBrk="0">
              <a:buNone/>
              <a:defRPr lang="he-IL" sz="1600" b="1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1341120" y="2365861"/>
            <a:ext cx="4572000" cy="3349140"/>
          </a:xfrm>
        </p:spPr>
        <p:txBody>
          <a:bodyPr>
            <a:normAutofit/>
          </a:bodyPr>
          <a:lstStyle>
            <a:lvl1pPr algn="r" latinLnBrk="0">
              <a:defRPr lang="he-IL" sz="1800"/>
            </a:lvl1pPr>
            <a:lvl2pPr algn="r" latinLnBrk="0">
              <a:defRPr lang="he-IL" sz="1600"/>
            </a:lvl2pPr>
            <a:lvl3pPr algn="r" latinLnBrk="0">
              <a:defRPr lang="he-IL" sz="1400"/>
            </a:lvl3pPr>
            <a:lvl4pPr algn="r" latinLnBrk="0">
              <a:defRPr lang="he-IL" sz="1200"/>
            </a:lvl4pPr>
            <a:lvl5pPr algn="r" latinLnBrk="0">
              <a:defRPr lang="he-IL" sz="1200"/>
            </a:lvl5pPr>
            <a:lvl6pPr algn="r" latinLnBrk="0">
              <a:defRPr lang="he-IL" sz="1200"/>
            </a:lvl6pPr>
            <a:lvl7pPr algn="r" latinLnBrk="0">
              <a:defRPr lang="he-IL" sz="1200"/>
            </a:lvl7pPr>
            <a:lvl8pPr algn="r" latinLnBrk="0">
              <a:defRPr lang="he-IL" sz="1200"/>
            </a:lvl8pPr>
            <a:lvl9pPr algn="r" latinLnBrk="0">
              <a:defRPr lang="he-IL" sz="12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278880" y="1572768"/>
            <a:ext cx="4572000" cy="766588"/>
          </a:xfrm>
        </p:spPr>
        <p:txBody>
          <a:bodyPr anchor="ctr">
            <a:normAutofit/>
          </a:bodyPr>
          <a:lstStyle>
            <a:lvl1pPr marL="0" indent="0" algn="r" latinLnBrk="0">
              <a:spcBef>
                <a:spcPts val="0"/>
              </a:spcBef>
              <a:buNone/>
              <a:defRPr lang="he-IL" sz="2000" b="0"/>
            </a:lvl1pPr>
            <a:lvl2pPr marL="457200" indent="0" algn="r" latinLnBrk="0">
              <a:buNone/>
              <a:defRPr lang="he-IL" sz="2000" b="1"/>
            </a:lvl2pPr>
            <a:lvl3pPr marL="914400" indent="0" algn="r" latinLnBrk="0">
              <a:buNone/>
              <a:defRPr lang="he-IL" sz="1800" b="1"/>
            </a:lvl3pPr>
            <a:lvl4pPr marL="1371600" indent="0" algn="r" latinLnBrk="0">
              <a:buNone/>
              <a:defRPr lang="he-IL" sz="1600" b="1"/>
            </a:lvl4pPr>
            <a:lvl5pPr marL="1828800" indent="0" algn="r" latinLnBrk="0">
              <a:buNone/>
              <a:defRPr lang="he-IL" sz="1600" b="1"/>
            </a:lvl5pPr>
            <a:lvl6pPr marL="2286000" indent="0" algn="r" latinLnBrk="0">
              <a:buNone/>
              <a:defRPr lang="he-IL" sz="1600" b="1"/>
            </a:lvl6pPr>
            <a:lvl7pPr marL="2743200" indent="0" algn="r" latinLnBrk="0">
              <a:buNone/>
              <a:defRPr lang="he-IL" sz="1600" b="1"/>
            </a:lvl7pPr>
            <a:lvl8pPr marL="3200400" indent="0" algn="r" latinLnBrk="0">
              <a:buNone/>
              <a:defRPr lang="he-IL" sz="1600" b="1"/>
            </a:lvl8pPr>
            <a:lvl9pPr marL="3657600" indent="0" algn="r" latinLnBrk="0">
              <a:buNone/>
              <a:defRPr lang="he-IL" sz="1600" b="1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278880" y="2365861"/>
            <a:ext cx="4572000" cy="3349140"/>
          </a:xfrm>
        </p:spPr>
        <p:txBody>
          <a:bodyPr>
            <a:normAutofit/>
          </a:bodyPr>
          <a:lstStyle>
            <a:lvl1pPr algn="r" latinLnBrk="0">
              <a:defRPr lang="he-IL" sz="1800"/>
            </a:lvl1pPr>
            <a:lvl2pPr algn="r" latinLnBrk="0">
              <a:defRPr lang="he-IL" sz="1600"/>
            </a:lvl2pPr>
            <a:lvl3pPr algn="r" latinLnBrk="0">
              <a:defRPr lang="he-IL" sz="1400"/>
            </a:lvl3pPr>
            <a:lvl4pPr algn="r" latinLnBrk="0">
              <a:defRPr lang="he-IL" sz="1200"/>
            </a:lvl4pPr>
            <a:lvl5pPr algn="r" latinLnBrk="0">
              <a:defRPr lang="he-IL" sz="1200"/>
            </a:lvl5pPr>
            <a:lvl6pPr algn="r" latinLnBrk="0">
              <a:defRPr lang="he-IL" sz="1200"/>
            </a:lvl6pPr>
            <a:lvl7pPr algn="r" latinLnBrk="0">
              <a:defRPr lang="he-IL" sz="1200"/>
            </a:lvl7pPr>
            <a:lvl8pPr algn="r" latinLnBrk="0">
              <a:defRPr lang="he-IL" sz="1200"/>
            </a:lvl8pPr>
            <a:lvl9pPr algn="r" latinLnBrk="0">
              <a:defRPr lang="he-IL" sz="12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rtl="1"/>
            <a:fld id="{CE1DA07A-9201-4B4B-BAF2-015AFA30F520}" type="datetime1">
              <a:t>ז'/אייר/תשע"ז</a:t>
            </a:fld>
            <a:endParaRPr lang="he-IL" dirty="0"/>
          </a:p>
        </p:txBody>
      </p:sp>
      <p:sp>
        <p:nvSpPr>
          <p:cNvPr id="8" name="מציין מיקום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 dirty="0"/>
          </a:p>
        </p:txBody>
      </p:sp>
      <p:sp>
        <p:nvSpPr>
          <p:cNvPr id="9" name="מציין מיקום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fld id="{4FAB73BC-B049-4115-A692-8D63A059BFB8}" type="slidenum">
              <a:rPr lang="he-IL" smtClean="0"/>
              <a:pPr/>
              <a:t>‹#›</a:t>
            </a:fld>
            <a:endParaRPr lang="he-IL" dirty="0"/>
          </a:p>
        </p:txBody>
      </p:sp>
      <p:sp>
        <p:nvSpPr>
          <p:cNvPr id="10" name="כותרת 9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7237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rtl="1"/>
            <a:fld id="{73D7E00A-486F-4252-8B1D-E32645521F49}" type="datetime1">
              <a:t>ז'/אייר/תשע"ז</a:t>
            </a:fld>
            <a:endParaRPr lang="he-IL"/>
          </a:p>
        </p:txBody>
      </p:sp>
      <p:sp>
        <p:nvSpPr>
          <p:cNvPr id="4" name="מציין מיקום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5" name="מציין מיקום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fld id="{4FAB73BC-B049-4115-A692-8D63A059BFB8}" type="slidenum">
              <a:rPr lang="he-IL" smtClean="0"/>
              <a:pPr/>
              <a:t>‹#›</a:t>
            </a:fld>
            <a:endParaRPr lang="he-IL" dirty="0"/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8188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שמים"/>
          <p:cNvSpPr/>
          <p:nvPr/>
        </p:nvSpPr>
        <p:spPr>
          <a:xfrm>
            <a:off x="2552" y="-1"/>
            <a:ext cx="12188952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rtlCol="1" anchor="ctr"/>
          <a:lstStyle/>
          <a:p>
            <a:pPr algn="ctr" rtl="1"/>
            <a:endParaRPr lang="he-IL"/>
          </a:p>
        </p:txBody>
      </p:sp>
      <p:sp>
        <p:nvSpPr>
          <p:cNvPr id="2" name="מציין מיקום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rtl="1"/>
            <a:fld id="{8DDF5F92-E675-4B36-9A60-69A962A68675}" type="datetime1">
              <a:t>ז'/אייר/תשע"ז</a:t>
            </a:fld>
            <a:endParaRPr lang="he-IL"/>
          </a:p>
        </p:txBody>
      </p:sp>
      <p:sp>
        <p:nvSpPr>
          <p:cNvPr id="3" name="מציין מיקום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 dirty="0"/>
          </a:p>
        </p:txBody>
      </p:sp>
      <p:sp>
        <p:nvSpPr>
          <p:cNvPr id="4" name="מציין מיקום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fld id="{4FAB73BC-B049-4115-A692-8D63A059BFB8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92262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60413" y="762000"/>
            <a:ext cx="3377133" cy="2743200"/>
          </a:xfrm>
        </p:spPr>
        <p:txBody>
          <a:bodyPr anchor="b">
            <a:normAutofit/>
          </a:bodyPr>
          <a:lstStyle>
            <a:lvl1pPr algn="r" latinLnBrk="0">
              <a:defRPr lang="he-IL" sz="3200" b="0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40242" y="685800"/>
            <a:ext cx="6858000" cy="4572000"/>
          </a:xfrm>
        </p:spPr>
        <p:txBody>
          <a:bodyPr>
            <a:normAutofit/>
          </a:bodyPr>
          <a:lstStyle>
            <a:lvl1pPr algn="r" latinLnBrk="0">
              <a:defRPr lang="he-IL" sz="2000"/>
            </a:lvl1pPr>
            <a:lvl2pPr algn="r" latinLnBrk="0">
              <a:defRPr lang="he-IL" sz="1800"/>
            </a:lvl2pPr>
            <a:lvl3pPr algn="r" latinLnBrk="0">
              <a:defRPr lang="he-IL" sz="1600"/>
            </a:lvl3pPr>
            <a:lvl4pPr algn="r" latinLnBrk="0">
              <a:defRPr lang="he-IL" sz="1400"/>
            </a:lvl4pPr>
            <a:lvl5pPr algn="r" latinLnBrk="0">
              <a:defRPr lang="he-IL" sz="1400"/>
            </a:lvl5pPr>
            <a:lvl6pPr algn="r" latinLnBrk="0">
              <a:defRPr lang="he-IL" sz="1400"/>
            </a:lvl6pPr>
            <a:lvl7pPr algn="r" latinLnBrk="0">
              <a:defRPr lang="he-IL" sz="1400"/>
            </a:lvl7pPr>
            <a:lvl8pPr algn="r" latinLnBrk="0">
              <a:defRPr lang="he-IL" sz="1400"/>
            </a:lvl8pPr>
            <a:lvl9pPr algn="r" latinLnBrk="0">
              <a:defRPr lang="he-IL" sz="14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760413" y="3554104"/>
            <a:ext cx="3377133" cy="1703696"/>
          </a:xfrm>
        </p:spPr>
        <p:txBody>
          <a:bodyPr>
            <a:normAutofit/>
          </a:bodyPr>
          <a:lstStyle>
            <a:lvl1pPr marL="0" indent="0" algn="r" latinLnBrk="0">
              <a:lnSpc>
                <a:spcPct val="90000"/>
              </a:lnSpc>
              <a:spcBef>
                <a:spcPts val="800"/>
              </a:spcBef>
              <a:buNone/>
              <a:defRPr lang="he-IL" sz="1400"/>
            </a:lvl1pPr>
            <a:lvl2pPr marL="457200" indent="0" algn="r" latinLnBrk="0">
              <a:buNone/>
              <a:defRPr lang="he-IL" sz="1200"/>
            </a:lvl2pPr>
            <a:lvl3pPr marL="914400" indent="0" algn="r" latinLnBrk="0">
              <a:buNone/>
              <a:defRPr lang="he-IL" sz="1000"/>
            </a:lvl3pPr>
            <a:lvl4pPr marL="1371600" indent="0" algn="r" latinLnBrk="0">
              <a:buNone/>
              <a:defRPr lang="he-IL" sz="900"/>
            </a:lvl4pPr>
            <a:lvl5pPr marL="1828800" indent="0" algn="r" latinLnBrk="0">
              <a:buNone/>
              <a:defRPr lang="he-IL" sz="900"/>
            </a:lvl5pPr>
            <a:lvl6pPr marL="2286000" indent="0" algn="r" latinLnBrk="0">
              <a:buNone/>
              <a:defRPr lang="he-IL" sz="900"/>
            </a:lvl6pPr>
            <a:lvl7pPr marL="2743200" indent="0" algn="r" latinLnBrk="0">
              <a:buNone/>
              <a:defRPr lang="he-IL" sz="900"/>
            </a:lvl7pPr>
            <a:lvl8pPr marL="3200400" indent="0" algn="r" latinLnBrk="0">
              <a:buNone/>
              <a:defRPr lang="he-IL" sz="900"/>
            </a:lvl8pPr>
            <a:lvl9pPr marL="3657600" indent="0" algn="r" latinLnBrk="0">
              <a:buNone/>
              <a:defRPr lang="he-IL" sz="9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rtl="1"/>
            <a:fld id="{AF6E2C9B-5FA2-460D-9BE7-B0812FC2A6FF}" type="datetime1">
              <a:t>ז'/אייר/תשע"ז</a:t>
            </a:fld>
            <a:endParaRPr lang="he-IL"/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fld id="{4FAB73BC-B049-4115-A692-8D63A059BFB8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83897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60413" y="762000"/>
            <a:ext cx="3377133" cy="2743200"/>
          </a:xfrm>
        </p:spPr>
        <p:txBody>
          <a:bodyPr anchor="b">
            <a:normAutofit/>
          </a:bodyPr>
          <a:lstStyle>
            <a:lvl1pPr algn="r" latinLnBrk="0">
              <a:defRPr lang="he-IL" sz="3400" b="0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מונה 2"/>
          <p:cNvSpPr>
            <a:spLocks noGrp="1"/>
          </p:cNvSpPr>
          <p:nvPr>
            <p:ph type="pic" idx="1"/>
          </p:nvPr>
        </p:nvSpPr>
        <p:spPr>
          <a:xfrm>
            <a:off x="4709327" y="685800"/>
            <a:ext cx="6858000" cy="457200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 latinLnBrk="0">
              <a:buNone/>
              <a:defRPr lang="he-IL" sz="2400"/>
            </a:lvl1pPr>
            <a:lvl2pPr marL="457200" indent="0" algn="r" latinLnBrk="0">
              <a:buNone/>
              <a:defRPr lang="he-IL" sz="2800"/>
            </a:lvl2pPr>
            <a:lvl3pPr marL="914400" indent="0" algn="r" latinLnBrk="0">
              <a:buNone/>
              <a:defRPr lang="he-IL" sz="2400"/>
            </a:lvl3pPr>
            <a:lvl4pPr marL="1371600" indent="0" algn="r" latinLnBrk="0">
              <a:buNone/>
              <a:defRPr lang="he-IL" sz="2000"/>
            </a:lvl4pPr>
            <a:lvl5pPr marL="1828800" indent="0" algn="r" latinLnBrk="0">
              <a:buNone/>
              <a:defRPr lang="he-IL" sz="2000"/>
            </a:lvl5pPr>
            <a:lvl6pPr marL="2286000" indent="0" algn="r" latinLnBrk="0">
              <a:buNone/>
              <a:defRPr lang="he-IL" sz="2000"/>
            </a:lvl6pPr>
            <a:lvl7pPr marL="2743200" indent="0" algn="r" latinLnBrk="0">
              <a:buNone/>
              <a:defRPr lang="he-IL" sz="2000"/>
            </a:lvl7pPr>
            <a:lvl8pPr marL="3200400" indent="0" algn="r" latinLnBrk="0">
              <a:buNone/>
              <a:defRPr lang="he-IL" sz="2000"/>
            </a:lvl8pPr>
            <a:lvl9pPr marL="3657600" indent="0" algn="r" latinLnBrk="0">
              <a:buNone/>
              <a:defRPr lang="he-IL" sz="2000"/>
            </a:lvl9pPr>
          </a:lstStyle>
          <a:p>
            <a:pPr algn="r" rtl="1"/>
            <a:r>
              <a:rPr lang="he-IL" smtClean="0"/>
              <a:t>לחץ על הסמל כדי להוסיף תמונה</a:t>
            </a:r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760413" y="3554104"/>
            <a:ext cx="3377133" cy="1703696"/>
          </a:xfrm>
        </p:spPr>
        <p:txBody>
          <a:bodyPr>
            <a:normAutofit/>
          </a:bodyPr>
          <a:lstStyle>
            <a:lvl1pPr marL="0" indent="0" algn="r" latinLnBrk="0">
              <a:lnSpc>
                <a:spcPct val="100000"/>
              </a:lnSpc>
              <a:spcBef>
                <a:spcPts val="800"/>
              </a:spcBef>
              <a:buNone/>
              <a:defRPr lang="he-IL" sz="1400"/>
            </a:lvl1pPr>
            <a:lvl2pPr marL="457200" indent="0" algn="r" latinLnBrk="0">
              <a:buNone/>
              <a:defRPr lang="he-IL" sz="1200"/>
            </a:lvl2pPr>
            <a:lvl3pPr marL="914400" indent="0" algn="r" latinLnBrk="0">
              <a:buNone/>
              <a:defRPr lang="he-IL" sz="1000"/>
            </a:lvl3pPr>
            <a:lvl4pPr marL="1371600" indent="0" algn="r" latinLnBrk="0">
              <a:buNone/>
              <a:defRPr lang="he-IL" sz="900"/>
            </a:lvl4pPr>
            <a:lvl5pPr marL="1828800" indent="0" algn="r" latinLnBrk="0">
              <a:buNone/>
              <a:defRPr lang="he-IL" sz="900"/>
            </a:lvl5pPr>
            <a:lvl6pPr marL="2286000" indent="0" algn="r" latinLnBrk="0">
              <a:buNone/>
              <a:defRPr lang="he-IL" sz="900"/>
            </a:lvl6pPr>
            <a:lvl7pPr marL="2743200" indent="0" algn="r" latinLnBrk="0">
              <a:buNone/>
              <a:defRPr lang="he-IL" sz="900"/>
            </a:lvl7pPr>
            <a:lvl8pPr marL="3200400" indent="0" algn="r" latinLnBrk="0">
              <a:buNone/>
              <a:defRPr lang="he-IL" sz="900"/>
            </a:lvl8pPr>
            <a:lvl9pPr marL="3657600" indent="0" algn="r" latinLnBrk="0">
              <a:buNone/>
              <a:defRPr lang="he-IL" sz="9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rtl="1"/>
            <a:fld id="{1D374940-A916-4C8B-9648-02A2D3898F9E}" type="datetime1">
              <a:t>ז'/אייר/תשע"ז</a:t>
            </a:fld>
            <a:endParaRPr lang="he-IL"/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fld id="{4FAB73BC-B049-4115-A692-8D63A059BFB8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1661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3600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rtl="1"/>
            <a:fld id="{5F4E5243-F52A-4D37-9694-EB26C6C31910}" type="datetime1">
              <a:t>ז'/אייר/תשע"ז</a:t>
            </a:fld>
            <a:endParaRPr lang="he-IL"/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fld id="{4FAB73BC-B049-4115-A692-8D63A059BFB8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3625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וטקסט אנכי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440362"/>
          </a:xfrm>
        </p:spPr>
        <p:txBody>
          <a:bodyPr vert="eaVert"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440362"/>
          </a:xfrm>
        </p:spPr>
        <p:txBody>
          <a:bodyPr vert="eaVert"/>
          <a:lstStyle/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rtl="1"/>
            <a:fld id="{3A77B6E1-634A-48DC-9E8B-D894023267EF}" type="datetime1">
              <a:t>ז'/אייר/תשע"ז</a:t>
            </a:fld>
            <a:endParaRPr lang="he-IL" dirty="0"/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 dirty="0"/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fld id="{4FAB73BC-B049-4115-A692-8D63A059BFB8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5865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C6AF8-FE6A-4989-AD21-38A06E7C3088}" type="datetimeFigureOut">
              <a:rPr lang="he-IL" smtClean="0"/>
              <a:t>ז'/אייר/תשע"ז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296A3-CAED-4618-9679-232360A0D13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8721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rtl="1"/>
            <a:fld id="{7B2D3E9E-A95C-48F2-B4BF-A71542E0BE9A}" type="datetime1">
              <a:rPr lang="he-IL" smtClean="0"/>
              <a:t>ז'/אייר/תשע"ז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972930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1">
              <a:rPr lang="he-IL" smtClean="0"/>
              <a:pPr/>
              <a:t>ז'/אייר/תשע"ז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983638717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1">
              <a:rPr lang="he-IL" smtClean="0"/>
              <a:pPr/>
              <a:t>ז'/אייר/תשע"ז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35507810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rtl="1"/>
            <a:fld id="{CE1DA07A-9201-4B4B-BAF2-015AFA30F520}" type="datetime1">
              <a:rPr lang="he-IL" smtClean="0"/>
              <a:t>ז'/אייר/תשע"ז</a:t>
            </a:fld>
            <a:endParaRPr lang="he-IL" dirty="0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 dirty="0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47038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rtl="1"/>
            <a:fld id="{73D7E00A-486F-4252-8B1D-E32645521F49}" type="datetime1">
              <a:rPr lang="he-IL" smtClean="0"/>
              <a:t>ז'/אייר/תשע"ז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38129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rtl="1"/>
            <a:fld id="{8DDF5F92-E675-4B36-9A60-69A962A68675}" type="datetime1">
              <a:rPr lang="he-IL" smtClean="0"/>
              <a:t>ז'/אייר/תשע"ז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21401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rtl="1"/>
            <a:fld id="{AF6E2C9B-5FA2-460D-9BE7-B0812FC2A6FF}" type="datetime1">
              <a:rPr lang="he-IL" smtClean="0"/>
              <a:t>ז'/אייר/תשע"ז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9756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rtl="1"/>
            <a:fld id="{1D374940-A916-4C8B-9648-02A2D3898F9E}" type="datetime1">
              <a:rPr lang="he-IL" smtClean="0"/>
              <a:t>ז'/אייר/תשע"ז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1697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rtl="1"/>
            <a:fld id="{5F4E5243-F52A-4D37-9694-EB26C6C31910}" type="datetime1">
              <a:rPr lang="he-IL" smtClean="0"/>
              <a:t>ז'/אייר/תשע"ז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56100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1">
              <a:rPr lang="he-IL" smtClean="0"/>
              <a:pPr/>
              <a:t>ז'/אייר/תשע"ז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66921704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שמים"/>
          <p:cNvSpPr/>
          <p:nvPr/>
        </p:nvSpPr>
        <p:spPr>
          <a:xfrm>
            <a:off x="2552" y="-1"/>
            <a:ext cx="12188952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58000"/>
                </a:schemeClr>
              </a:gs>
              <a:gs pos="88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rtlCol="1" anchor="ctr"/>
          <a:lstStyle/>
          <a:p>
            <a:pPr algn="ctr" rtl="1"/>
            <a:endParaRPr lang="he-IL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מים3"/>
          <p:cNvSpPr/>
          <p:nvPr/>
        </p:nvSpPr>
        <p:spPr>
          <a:xfrm flipH="1">
            <a:off x="2552" y="6064101"/>
            <a:ext cx="12188952" cy="793899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49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מים2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" r="9901"/>
          <a:stretch/>
        </p:blipFill>
        <p:spPr>
          <a:xfrm flipH="1">
            <a:off x="-1425" y="6256181"/>
            <a:ext cx="12188952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מים1"/>
          <p:cNvPicPr>
            <a:picLocks noChangeAspect="1"/>
          </p:cNvPicPr>
          <p:nvPr/>
        </p:nvPicPr>
        <p:blipFill rotWithShape="1">
          <a:blip r:embed="rId1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" r="6356"/>
          <a:stretch/>
        </p:blipFill>
        <p:spPr>
          <a:xfrm>
            <a:off x="-1425" y="5979395"/>
            <a:ext cx="12188952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מציין מיקום כותרת 1"/>
          <p:cNvSpPr>
            <a:spLocks noGrp="1"/>
          </p:cNvSpPr>
          <p:nvPr>
            <p:ph type="title"/>
          </p:nvPr>
        </p:nvSpPr>
        <p:spPr>
          <a:xfrm>
            <a:off x="1341120" y="265176"/>
            <a:ext cx="9509759" cy="1088136"/>
          </a:xfrm>
          <a:prstGeom prst="rect">
            <a:avLst/>
          </a:prstGeom>
        </p:spPr>
        <p:txBody>
          <a:bodyPr vert="horz" lIns="91440" tIns="45720" rIns="91440" bIns="45720" rtlCol="1" anchor="b">
            <a:normAutofit/>
          </a:bodyPr>
          <a:lstStyle/>
          <a:p>
            <a:pPr algn="r" rtl="1"/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341120" y="1572768"/>
            <a:ext cx="9509760" cy="4142232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 algn="r" rtl="1"/>
            <a:r>
              <a:rPr lang="he-IL"/>
              <a:t>לחץ כדי לערוך סגנונות טקסט של תבנית בסיס</a:t>
            </a:r>
          </a:p>
          <a:p>
            <a:pPr lvl="1" algn="r" rtl="1"/>
            <a:r>
              <a:rPr lang="he-IL"/>
              <a:t>רמה שניה</a:t>
            </a:r>
          </a:p>
          <a:p>
            <a:pPr lvl="2" algn="r" rtl="1"/>
            <a:r>
              <a:rPr lang="he-IL"/>
              <a:t>רמה שלישית</a:t>
            </a:r>
          </a:p>
          <a:p>
            <a:pPr lvl="3" algn="r" rtl="1"/>
            <a:r>
              <a:rPr lang="he-IL"/>
              <a:t>רמה רביעית</a:t>
            </a:r>
          </a:p>
          <a:p>
            <a:pPr lvl="4" algn="r" rtl="1"/>
            <a:r>
              <a:rPr lang="he-IL"/>
              <a:t>רמה חמישית</a:t>
            </a:r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2"/>
          </p:nvPr>
        </p:nvSpPr>
        <p:spPr>
          <a:xfrm>
            <a:off x="2351694" y="6601968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rtl="1" latinLnBrk="0">
              <a:defRPr lang="he-IL" sz="800" cap="all" baseline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5586B75A-687E-405C-8A0B-8D00578BA2C3}" type="datetime1">
              <a:rPr lang="he-IL" smtClean="0"/>
              <a:pPr/>
              <a:t>ז'/אייר/תשע"ז</a:t>
            </a:fld>
            <a:endParaRPr lang="he-IL"/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691127" y="6601968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rtl="1" latinLnBrk="0">
              <a:defRPr lang="he-IL" sz="800" cap="all" baseline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he-IL"/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1337143" y="6601968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 rtl="1" latinLnBrk="0">
              <a:defRPr lang="he-IL" sz="800" cap="all" baseline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4FAB73BC-B049-4115-A692-8D63A059BFB8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877551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lang="he-IL" sz="3800" kern="1200">
          <a:solidFill>
            <a:schemeClr val="accent2">
              <a:lumMod val="50000"/>
            </a:schemeClr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</p:titleStyle>
    <p:bodyStyle>
      <a:lvl1pPr marL="274320" indent="-228600" algn="r" defTabSz="914400" rtl="1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•"/>
        <a:defRPr lang="he-IL" sz="2000" kern="1200">
          <a:solidFill>
            <a:schemeClr val="accent2">
              <a:lumMod val="75000"/>
            </a:schemeClr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  <a:lvl2pPr marL="548640" indent="-228600" algn="r" defTabSz="914400" rtl="1" eaLnBrk="1" latinLnBrk="0" hangingPunct="1">
        <a:lnSpc>
          <a:spcPct val="90000"/>
        </a:lnSpc>
        <a:spcBef>
          <a:spcPts val="1000"/>
        </a:spcBef>
        <a:buSzPct val="100000"/>
        <a:buFont typeface="Arial" pitchFamily="34" charset="0"/>
        <a:buChar char="•"/>
        <a:defRPr lang="he-IL" sz="1800" kern="1200">
          <a:solidFill>
            <a:schemeClr val="accent2">
              <a:lumMod val="75000"/>
            </a:schemeClr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2pPr>
      <a:lvl3pPr marL="822960" indent="-228600" algn="r" defTabSz="914400" rtl="1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lang="he-IL" sz="1600" kern="1200">
          <a:solidFill>
            <a:schemeClr val="accent2">
              <a:lumMod val="75000"/>
            </a:schemeClr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3pPr>
      <a:lvl4pPr marL="1097280" indent="-228600" algn="r" defTabSz="914400" rtl="1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lang="he-IL" sz="1400" kern="1200">
          <a:solidFill>
            <a:schemeClr val="accent2">
              <a:lumMod val="75000"/>
            </a:schemeClr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4pPr>
      <a:lvl5pPr marL="1371600" indent="-228600" algn="r" defTabSz="914400" rtl="1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lang="he-IL" sz="1400" kern="1200">
          <a:solidFill>
            <a:schemeClr val="accent2">
              <a:lumMod val="75000"/>
            </a:schemeClr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5pPr>
      <a:lvl6pPr marL="1645920" indent="-228600" algn="r" defTabSz="914400" rtl="1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lang="he-IL"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6pPr>
      <a:lvl7pPr marL="1920240" indent="-228600" algn="r" defTabSz="914400" rtl="1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lang="he-IL"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7pPr>
      <a:lvl8pPr marL="2194560" indent="-228600" algn="r" defTabSz="914400" rtl="1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lang="he-IL"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8pPr>
      <a:lvl9pPr marL="2468880" indent="-228600" algn="r" defTabSz="914400" rtl="1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lang="he-IL"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6840">
          <p15:clr>
            <a:srgbClr val="F26B43"/>
          </p15:clr>
        </p15:guide>
        <p15:guide id="4" orient="horz" pos="984">
          <p15:clr>
            <a:srgbClr val="F26B43"/>
          </p15:clr>
        </p15:guide>
        <p15:guide id="5" orient="horz" pos="3600">
          <p15:clr>
            <a:srgbClr val="F26B43"/>
          </p15:clr>
        </p15:guide>
        <p15:guide id="6" pos="8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86B75A-687E-405C-8A0B-8D00578BA2C3}" type="datetime1">
              <a:rPr lang="he-IL" smtClean="0"/>
              <a:pPr/>
              <a:t>ז'/אייר/תשע"ז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807591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microsoft.com/office/2007/relationships/hdphoto" Target="../media/hdphoto2.wdp"/><Relationship Id="rId5" Type="http://schemas.openxmlformats.org/officeDocument/2006/relationships/image" Target="../media/image11.png"/><Relationship Id="rId4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0" y="3544"/>
            <a:ext cx="12192000" cy="685445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כותרת 1"/>
          <p:cNvSpPr>
            <a:spLocks noGrp="1"/>
          </p:cNvSpPr>
          <p:nvPr>
            <p:ph idx="1"/>
          </p:nvPr>
        </p:nvSpPr>
        <p:spPr>
          <a:xfrm>
            <a:off x="8411135" y="1651621"/>
            <a:ext cx="3839136" cy="120874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he-IL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לוח החופשות במערכת החינוך</a:t>
            </a:r>
          </a:p>
          <a:p>
            <a:pPr marL="0" indent="0" algn="ctr">
              <a:buNone/>
            </a:pPr>
            <a:r>
              <a:rPr lang="en-US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he-IL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פורום </a:t>
            </a:r>
            <a:r>
              <a:rPr lang="he-IL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ועדי ההורים היישוביים</a:t>
            </a:r>
            <a:endParaRPr lang="he-IL" sz="32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5232" y="484628"/>
            <a:ext cx="2023740" cy="1267971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74"/>
          <a:stretch/>
        </p:blipFill>
        <p:spPr>
          <a:xfrm>
            <a:off x="0" y="-67235"/>
            <a:ext cx="85007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61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4" name="מציין מיקום תוכן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597" y="1659432"/>
            <a:ext cx="6468806" cy="4855929"/>
          </a:xfrm>
        </p:spPr>
      </p:pic>
      <p:sp>
        <p:nvSpPr>
          <p:cNvPr id="6" name="מלבן 5"/>
          <p:cNvSpPr/>
          <p:nvPr/>
        </p:nvSpPr>
        <p:spPr>
          <a:xfrm flipV="1">
            <a:off x="5032979" y="5301985"/>
            <a:ext cx="1728864" cy="3222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3600" dirty="0"/>
          </a:p>
        </p:txBody>
      </p:sp>
      <p:sp>
        <p:nvSpPr>
          <p:cNvPr id="7" name="מלבן 6"/>
          <p:cNvSpPr/>
          <p:nvPr/>
        </p:nvSpPr>
        <p:spPr>
          <a:xfrm>
            <a:off x="279727" y="638221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7200" dirty="0" smtClean="0"/>
              <a:t>כמה עולה יום שבתון למשק?</a:t>
            </a:r>
            <a:r>
              <a:rPr lang="en-US" sz="7200" dirty="0" smtClean="0"/>
              <a:t> </a:t>
            </a:r>
            <a:endParaRPr lang="he-IL" sz="7200" dirty="0"/>
          </a:p>
        </p:txBody>
      </p:sp>
    </p:spTree>
    <p:extLst>
      <p:ext uri="{BB962C8B-B14F-4D97-AF65-F5344CB8AC3E}">
        <p14:creationId xmlns:p14="http://schemas.microsoft.com/office/powerpoint/2010/main" val="90133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4" name="מציין מיקום תוכן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597" y="1659432"/>
            <a:ext cx="6468806" cy="4855929"/>
          </a:xfrm>
        </p:spPr>
      </p:pic>
      <p:sp>
        <p:nvSpPr>
          <p:cNvPr id="6" name="מלבן 5"/>
          <p:cNvSpPr/>
          <p:nvPr/>
        </p:nvSpPr>
        <p:spPr>
          <a:xfrm flipV="1">
            <a:off x="5032979" y="5301985"/>
            <a:ext cx="1728864" cy="3222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3600" dirty="0"/>
          </a:p>
        </p:txBody>
      </p:sp>
      <p:sp>
        <p:nvSpPr>
          <p:cNvPr id="7" name="מלבן 6"/>
          <p:cNvSpPr/>
          <p:nvPr/>
        </p:nvSpPr>
        <p:spPr>
          <a:xfrm>
            <a:off x="279727" y="638221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7200" dirty="0" smtClean="0"/>
              <a:t>כמה עולה יום שבתון למשק?</a:t>
            </a:r>
            <a:r>
              <a:rPr lang="en-US" sz="7200" dirty="0" smtClean="0"/>
              <a:t> </a:t>
            </a:r>
            <a:endParaRPr lang="he-IL" sz="7200" dirty="0"/>
          </a:p>
        </p:txBody>
      </p:sp>
      <p:sp>
        <p:nvSpPr>
          <p:cNvPr id="9" name="TextBox 8"/>
          <p:cNvSpPr txBox="1"/>
          <p:nvPr/>
        </p:nvSpPr>
        <p:spPr>
          <a:xfrm rot="20730275">
            <a:off x="475990" y="2918563"/>
            <a:ext cx="10997852" cy="1862048"/>
          </a:xfrm>
          <a:prstGeom prst="rect">
            <a:avLst/>
          </a:prstGeom>
          <a:solidFill>
            <a:srgbClr val="3FAC47"/>
          </a:solidFill>
        </p:spPr>
        <p:txBody>
          <a:bodyPr wrap="square" rtlCol="1">
            <a:spAutoFit/>
          </a:bodyPr>
          <a:lstStyle/>
          <a:p>
            <a:pPr algn="r" rtl="1"/>
            <a:r>
              <a:rPr lang="he-IL" sz="11500" dirty="0" smtClean="0">
                <a:solidFill>
                  <a:schemeClr val="bg1"/>
                </a:solidFill>
              </a:rPr>
              <a:t>2.2 מיליארד ש"ח</a:t>
            </a:r>
            <a:endParaRPr lang="he-IL" sz="115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89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4" name="מציין מיקום תוכן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597" y="1659432"/>
            <a:ext cx="6468806" cy="4855929"/>
          </a:xfrm>
        </p:spPr>
      </p:pic>
      <p:sp>
        <p:nvSpPr>
          <p:cNvPr id="6" name="מלבן 5"/>
          <p:cNvSpPr/>
          <p:nvPr/>
        </p:nvSpPr>
        <p:spPr>
          <a:xfrm flipV="1">
            <a:off x="5032979" y="5301985"/>
            <a:ext cx="1728864" cy="3222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3600" dirty="0"/>
          </a:p>
        </p:txBody>
      </p:sp>
      <p:sp>
        <p:nvSpPr>
          <p:cNvPr id="7" name="מלבן 6"/>
          <p:cNvSpPr/>
          <p:nvPr/>
        </p:nvSpPr>
        <p:spPr>
          <a:xfrm>
            <a:off x="279727" y="638221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7200" dirty="0" smtClean="0"/>
              <a:t>מחיר יום </a:t>
            </a:r>
            <a:r>
              <a:rPr lang="he-IL" sz="7200" dirty="0" smtClean="0"/>
              <a:t>שבתון </a:t>
            </a:r>
            <a:r>
              <a:rPr lang="he-IL" sz="7200" dirty="0" smtClean="0"/>
              <a:t>במערכת החינוך</a:t>
            </a:r>
            <a:endParaRPr lang="he-IL" sz="7200" dirty="0"/>
          </a:p>
        </p:txBody>
      </p:sp>
      <p:sp>
        <p:nvSpPr>
          <p:cNvPr id="8" name="TextBox 7"/>
          <p:cNvSpPr txBox="1"/>
          <p:nvPr/>
        </p:nvSpPr>
        <p:spPr>
          <a:xfrm rot="20730275">
            <a:off x="628390" y="3070963"/>
            <a:ext cx="10997852" cy="1862048"/>
          </a:xfrm>
          <a:prstGeom prst="rect">
            <a:avLst/>
          </a:prstGeom>
          <a:solidFill>
            <a:srgbClr val="3FAC47"/>
          </a:solidFill>
        </p:spPr>
        <p:txBody>
          <a:bodyPr wrap="square" rtlCol="1">
            <a:spAutoFit/>
          </a:bodyPr>
          <a:lstStyle/>
          <a:p>
            <a:pPr algn="r" rtl="1"/>
            <a:r>
              <a:rPr lang="he-IL" sz="11500" dirty="0" smtClean="0">
                <a:solidFill>
                  <a:schemeClr val="bg1"/>
                </a:solidFill>
              </a:rPr>
              <a:t>300 מיליון ₪ </a:t>
            </a:r>
            <a:endParaRPr lang="he-IL" sz="115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99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מלבן 5"/>
          <p:cNvSpPr/>
          <p:nvPr/>
        </p:nvSpPr>
        <p:spPr>
          <a:xfrm flipV="1">
            <a:off x="5032979" y="5301985"/>
            <a:ext cx="1728864" cy="3222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3600" dirty="0"/>
          </a:p>
        </p:txBody>
      </p:sp>
      <p:sp>
        <p:nvSpPr>
          <p:cNvPr id="7" name="מלבן 6"/>
          <p:cNvSpPr/>
          <p:nvPr/>
        </p:nvSpPr>
        <p:spPr>
          <a:xfrm>
            <a:off x="361146" y="412279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7200" dirty="0" smtClean="0"/>
              <a:t>כמה ימי לימוד נקבעו בשנת:</a:t>
            </a:r>
            <a:r>
              <a:rPr lang="en-US" sz="7200" dirty="0" smtClean="0"/>
              <a:t> </a:t>
            </a:r>
            <a:endParaRPr lang="he-IL" sz="7200" dirty="0"/>
          </a:p>
        </p:txBody>
      </p:sp>
      <p:pic>
        <p:nvPicPr>
          <p:cNvPr id="3" name="מציין מיקום תוכן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09" y="1728325"/>
            <a:ext cx="6198296" cy="4798514"/>
          </a:xfrm>
        </p:spPr>
      </p:pic>
      <p:sp>
        <p:nvSpPr>
          <p:cNvPr id="10" name="TextBox 9"/>
          <p:cNvSpPr txBox="1"/>
          <p:nvPr/>
        </p:nvSpPr>
        <p:spPr>
          <a:xfrm>
            <a:off x="9200367" y="1728325"/>
            <a:ext cx="2718148" cy="116955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he-IL" sz="7000" dirty="0" smtClean="0">
                <a:solidFill>
                  <a:schemeClr val="bg1"/>
                </a:solidFill>
              </a:rPr>
              <a:t>תשע"ז</a:t>
            </a:r>
            <a:endParaRPr lang="he-IL" sz="7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71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מלבן 5"/>
          <p:cNvSpPr/>
          <p:nvPr/>
        </p:nvSpPr>
        <p:spPr>
          <a:xfrm flipV="1">
            <a:off x="5032979" y="5301985"/>
            <a:ext cx="1728864" cy="3222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3600" dirty="0"/>
          </a:p>
        </p:txBody>
      </p:sp>
      <p:sp>
        <p:nvSpPr>
          <p:cNvPr id="7" name="מלבן 6"/>
          <p:cNvSpPr/>
          <p:nvPr/>
        </p:nvSpPr>
        <p:spPr>
          <a:xfrm>
            <a:off x="361146" y="412279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7200" dirty="0" smtClean="0"/>
              <a:t>כמה ימי לימוד נקבעו בשנת:</a:t>
            </a:r>
            <a:r>
              <a:rPr lang="en-US" sz="7200" dirty="0" smtClean="0"/>
              <a:t> </a:t>
            </a:r>
            <a:endParaRPr lang="he-IL" sz="7200" dirty="0"/>
          </a:p>
        </p:txBody>
      </p:sp>
      <p:pic>
        <p:nvPicPr>
          <p:cNvPr id="3" name="מציין מיקום תוכן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09" y="1728325"/>
            <a:ext cx="6198296" cy="4798514"/>
          </a:xfrm>
        </p:spPr>
      </p:pic>
      <p:sp>
        <p:nvSpPr>
          <p:cNvPr id="10" name="TextBox 9"/>
          <p:cNvSpPr txBox="1"/>
          <p:nvPr/>
        </p:nvSpPr>
        <p:spPr>
          <a:xfrm>
            <a:off x="7041714" y="1728325"/>
            <a:ext cx="4876801" cy="116955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he-IL" sz="7000" dirty="0" smtClean="0">
                <a:solidFill>
                  <a:schemeClr val="bg1"/>
                </a:solidFill>
              </a:rPr>
              <a:t>תשע"ז  218</a:t>
            </a:r>
            <a:endParaRPr lang="he-IL" sz="7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089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מלבן 5"/>
          <p:cNvSpPr/>
          <p:nvPr/>
        </p:nvSpPr>
        <p:spPr>
          <a:xfrm flipV="1">
            <a:off x="5032979" y="5301985"/>
            <a:ext cx="1728864" cy="3222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3600" dirty="0"/>
          </a:p>
        </p:txBody>
      </p:sp>
      <p:sp>
        <p:nvSpPr>
          <p:cNvPr id="7" name="מלבן 6"/>
          <p:cNvSpPr/>
          <p:nvPr/>
        </p:nvSpPr>
        <p:spPr>
          <a:xfrm>
            <a:off x="361146" y="412279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7200" dirty="0" smtClean="0"/>
              <a:t>כמה ימי לימוד נקבעו בשנת:</a:t>
            </a:r>
            <a:r>
              <a:rPr lang="en-US" sz="7200" dirty="0" smtClean="0"/>
              <a:t> </a:t>
            </a:r>
            <a:endParaRPr lang="he-IL" sz="7200" dirty="0"/>
          </a:p>
        </p:txBody>
      </p:sp>
      <p:pic>
        <p:nvPicPr>
          <p:cNvPr id="3" name="מציין מיקום תוכן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09" y="1728325"/>
            <a:ext cx="6198296" cy="4798514"/>
          </a:xfrm>
        </p:spPr>
      </p:pic>
      <p:sp>
        <p:nvSpPr>
          <p:cNvPr id="10" name="TextBox 9"/>
          <p:cNvSpPr txBox="1"/>
          <p:nvPr/>
        </p:nvSpPr>
        <p:spPr>
          <a:xfrm>
            <a:off x="7041714" y="1728325"/>
            <a:ext cx="4876801" cy="255454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he-IL" sz="7000" dirty="0" smtClean="0">
                <a:solidFill>
                  <a:schemeClr val="bg1"/>
                </a:solidFill>
              </a:rPr>
              <a:t>תשע"ז  218</a:t>
            </a:r>
          </a:p>
          <a:p>
            <a:pPr algn="r" rtl="1"/>
            <a:endParaRPr lang="he-IL" sz="2000" dirty="0">
              <a:solidFill>
                <a:schemeClr val="bg1"/>
              </a:solidFill>
            </a:endParaRPr>
          </a:p>
          <a:p>
            <a:pPr algn="r" rtl="1"/>
            <a:r>
              <a:rPr lang="he-IL" sz="7000" dirty="0" smtClean="0">
                <a:solidFill>
                  <a:schemeClr val="bg1"/>
                </a:solidFill>
              </a:rPr>
              <a:t>תשע"ו</a:t>
            </a:r>
            <a:endParaRPr lang="he-IL" sz="7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608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מלבן 5"/>
          <p:cNvSpPr/>
          <p:nvPr/>
        </p:nvSpPr>
        <p:spPr>
          <a:xfrm flipV="1">
            <a:off x="5032979" y="5301985"/>
            <a:ext cx="1728864" cy="3222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3600" dirty="0"/>
          </a:p>
        </p:txBody>
      </p:sp>
      <p:sp>
        <p:nvSpPr>
          <p:cNvPr id="7" name="מלבן 6"/>
          <p:cNvSpPr/>
          <p:nvPr/>
        </p:nvSpPr>
        <p:spPr>
          <a:xfrm>
            <a:off x="361146" y="412279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7200" dirty="0" smtClean="0"/>
              <a:t>כמה ימי לימוד נקבעו בשנת:</a:t>
            </a:r>
            <a:r>
              <a:rPr lang="en-US" sz="7200" dirty="0" smtClean="0"/>
              <a:t> </a:t>
            </a:r>
            <a:endParaRPr lang="he-IL" sz="7200" dirty="0"/>
          </a:p>
        </p:txBody>
      </p:sp>
      <p:pic>
        <p:nvPicPr>
          <p:cNvPr id="3" name="מציין מיקום תוכן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09" y="1728325"/>
            <a:ext cx="6198296" cy="4798514"/>
          </a:xfrm>
        </p:spPr>
      </p:pic>
      <p:sp>
        <p:nvSpPr>
          <p:cNvPr id="10" name="TextBox 9"/>
          <p:cNvSpPr txBox="1"/>
          <p:nvPr/>
        </p:nvSpPr>
        <p:spPr>
          <a:xfrm>
            <a:off x="7041714" y="1728325"/>
            <a:ext cx="4876801" cy="255454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he-IL" sz="7000" dirty="0" smtClean="0">
                <a:solidFill>
                  <a:schemeClr val="bg1"/>
                </a:solidFill>
              </a:rPr>
              <a:t>תשע"ז  218</a:t>
            </a:r>
          </a:p>
          <a:p>
            <a:pPr algn="r" rtl="1"/>
            <a:endParaRPr lang="he-IL" sz="2000" dirty="0">
              <a:solidFill>
                <a:schemeClr val="bg1"/>
              </a:solidFill>
            </a:endParaRPr>
          </a:p>
          <a:p>
            <a:pPr algn="r" rtl="1"/>
            <a:r>
              <a:rPr lang="he-IL" sz="7000" dirty="0" smtClean="0">
                <a:solidFill>
                  <a:schemeClr val="bg1"/>
                </a:solidFill>
              </a:rPr>
              <a:t>תשע"ו  219</a:t>
            </a:r>
            <a:endParaRPr lang="he-IL" sz="7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2682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מלבן 5"/>
          <p:cNvSpPr/>
          <p:nvPr/>
        </p:nvSpPr>
        <p:spPr>
          <a:xfrm flipV="1">
            <a:off x="5032979" y="5301985"/>
            <a:ext cx="1728864" cy="3222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3600" dirty="0"/>
          </a:p>
        </p:txBody>
      </p:sp>
      <p:sp>
        <p:nvSpPr>
          <p:cNvPr id="7" name="מלבן 6"/>
          <p:cNvSpPr/>
          <p:nvPr/>
        </p:nvSpPr>
        <p:spPr>
          <a:xfrm>
            <a:off x="361146" y="412279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7200" dirty="0" smtClean="0"/>
              <a:t>כמה ימי לימוד נקבעו בשנת:</a:t>
            </a:r>
            <a:r>
              <a:rPr lang="en-US" sz="7200" dirty="0" smtClean="0"/>
              <a:t> </a:t>
            </a:r>
            <a:endParaRPr lang="he-IL" sz="7200" dirty="0"/>
          </a:p>
        </p:txBody>
      </p:sp>
      <p:pic>
        <p:nvPicPr>
          <p:cNvPr id="3" name="מציין מיקום תוכן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09" y="1728325"/>
            <a:ext cx="6198296" cy="4798514"/>
          </a:xfrm>
        </p:spPr>
      </p:pic>
      <p:sp>
        <p:nvSpPr>
          <p:cNvPr id="10" name="TextBox 9"/>
          <p:cNvSpPr txBox="1"/>
          <p:nvPr/>
        </p:nvSpPr>
        <p:spPr>
          <a:xfrm>
            <a:off x="7041714" y="1728325"/>
            <a:ext cx="4876801" cy="393954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he-IL" sz="7000" dirty="0" smtClean="0">
                <a:solidFill>
                  <a:schemeClr val="bg1"/>
                </a:solidFill>
              </a:rPr>
              <a:t>תשע"ז  218</a:t>
            </a:r>
          </a:p>
          <a:p>
            <a:pPr algn="r" rtl="1"/>
            <a:endParaRPr lang="he-IL" sz="2000" dirty="0">
              <a:solidFill>
                <a:schemeClr val="bg1"/>
              </a:solidFill>
            </a:endParaRPr>
          </a:p>
          <a:p>
            <a:pPr algn="r" rtl="1"/>
            <a:r>
              <a:rPr lang="he-IL" sz="7000" dirty="0" smtClean="0">
                <a:solidFill>
                  <a:schemeClr val="bg1"/>
                </a:solidFill>
              </a:rPr>
              <a:t>תשע"ו  219</a:t>
            </a:r>
          </a:p>
          <a:p>
            <a:pPr algn="r" rtl="1"/>
            <a:endParaRPr lang="he-IL" sz="2000" dirty="0">
              <a:solidFill>
                <a:schemeClr val="bg1"/>
              </a:solidFill>
            </a:endParaRPr>
          </a:p>
          <a:p>
            <a:pPr algn="r" rtl="1"/>
            <a:r>
              <a:rPr lang="he-IL" sz="7000" dirty="0" smtClean="0">
                <a:solidFill>
                  <a:schemeClr val="bg1"/>
                </a:solidFill>
              </a:rPr>
              <a:t>תשע"ד</a:t>
            </a:r>
            <a:endParaRPr lang="he-IL" sz="7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735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מלבן 5"/>
          <p:cNvSpPr/>
          <p:nvPr/>
        </p:nvSpPr>
        <p:spPr>
          <a:xfrm flipV="1">
            <a:off x="5032979" y="5301985"/>
            <a:ext cx="1728864" cy="3222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3600" dirty="0"/>
          </a:p>
        </p:txBody>
      </p:sp>
      <p:sp>
        <p:nvSpPr>
          <p:cNvPr id="7" name="מלבן 6"/>
          <p:cNvSpPr/>
          <p:nvPr/>
        </p:nvSpPr>
        <p:spPr>
          <a:xfrm>
            <a:off x="361146" y="412279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7200" dirty="0" smtClean="0"/>
              <a:t>כמה ימי לימוד נקבעו בשנת:</a:t>
            </a:r>
            <a:r>
              <a:rPr lang="en-US" sz="7200" dirty="0" smtClean="0"/>
              <a:t> </a:t>
            </a:r>
            <a:endParaRPr lang="he-IL" sz="7200" dirty="0"/>
          </a:p>
        </p:txBody>
      </p:sp>
      <p:pic>
        <p:nvPicPr>
          <p:cNvPr id="3" name="מציין מיקום תוכן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09" y="1728325"/>
            <a:ext cx="6198296" cy="4798514"/>
          </a:xfrm>
        </p:spPr>
      </p:pic>
      <p:sp>
        <p:nvSpPr>
          <p:cNvPr id="10" name="TextBox 9"/>
          <p:cNvSpPr txBox="1"/>
          <p:nvPr/>
        </p:nvSpPr>
        <p:spPr>
          <a:xfrm>
            <a:off x="7041714" y="1728325"/>
            <a:ext cx="4876801" cy="393954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he-IL" sz="7000" dirty="0" smtClean="0">
                <a:solidFill>
                  <a:schemeClr val="bg1"/>
                </a:solidFill>
              </a:rPr>
              <a:t>תשע"ז  218</a:t>
            </a:r>
          </a:p>
          <a:p>
            <a:pPr algn="r" rtl="1"/>
            <a:endParaRPr lang="he-IL" sz="2000" dirty="0">
              <a:solidFill>
                <a:schemeClr val="bg1"/>
              </a:solidFill>
            </a:endParaRPr>
          </a:p>
          <a:p>
            <a:pPr algn="r" rtl="1"/>
            <a:r>
              <a:rPr lang="he-IL" sz="7000" dirty="0" smtClean="0">
                <a:solidFill>
                  <a:schemeClr val="bg1"/>
                </a:solidFill>
              </a:rPr>
              <a:t>תשע"ו  219</a:t>
            </a:r>
          </a:p>
          <a:p>
            <a:pPr algn="r" rtl="1"/>
            <a:endParaRPr lang="he-IL" sz="2000" dirty="0">
              <a:solidFill>
                <a:schemeClr val="bg1"/>
              </a:solidFill>
            </a:endParaRPr>
          </a:p>
          <a:p>
            <a:pPr algn="r" rtl="1"/>
            <a:r>
              <a:rPr lang="he-IL" sz="7000" dirty="0" smtClean="0">
                <a:solidFill>
                  <a:schemeClr val="bg1"/>
                </a:solidFill>
              </a:rPr>
              <a:t>תשע"ד  217</a:t>
            </a:r>
            <a:endParaRPr lang="he-IL" sz="7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8927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מלבן 5"/>
          <p:cNvSpPr/>
          <p:nvPr/>
        </p:nvSpPr>
        <p:spPr>
          <a:xfrm flipV="1">
            <a:off x="5032979" y="5301985"/>
            <a:ext cx="1728864" cy="3222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3600" dirty="0"/>
          </a:p>
        </p:txBody>
      </p:sp>
      <p:sp>
        <p:nvSpPr>
          <p:cNvPr id="7" name="מלבן 6"/>
          <p:cNvSpPr/>
          <p:nvPr/>
        </p:nvSpPr>
        <p:spPr>
          <a:xfrm>
            <a:off x="361146" y="412279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7200" dirty="0" smtClean="0"/>
              <a:t>ומה קרה </a:t>
            </a:r>
            <a:r>
              <a:rPr lang="he-IL" sz="7200" dirty="0" err="1" smtClean="0"/>
              <a:t>בתשע"ה</a:t>
            </a:r>
            <a:r>
              <a:rPr lang="he-IL" sz="7200" dirty="0" smtClean="0"/>
              <a:t> ?</a:t>
            </a:r>
          </a:p>
        </p:txBody>
      </p:sp>
      <p:sp>
        <p:nvSpPr>
          <p:cNvPr id="11" name="מציין מיקום תוכן 10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he-IL" sz="34400" dirty="0" smtClean="0">
                <a:solidFill>
                  <a:schemeClr val="bg1"/>
                </a:solidFill>
              </a:rPr>
              <a:t>?</a:t>
            </a:r>
            <a:endParaRPr lang="he-IL" sz="3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81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מלבן 5"/>
          <p:cNvSpPr/>
          <p:nvPr/>
        </p:nvSpPr>
        <p:spPr>
          <a:xfrm flipV="1">
            <a:off x="5032979" y="5301985"/>
            <a:ext cx="1728864" cy="3222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3600" dirty="0"/>
          </a:p>
        </p:txBody>
      </p:sp>
      <p:sp>
        <p:nvSpPr>
          <p:cNvPr id="7" name="מלבן 6"/>
          <p:cNvSpPr/>
          <p:nvPr/>
        </p:nvSpPr>
        <p:spPr>
          <a:xfrm>
            <a:off x="361146" y="412279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7200" dirty="0" smtClean="0"/>
              <a:t>ומה קרה </a:t>
            </a:r>
            <a:r>
              <a:rPr lang="he-IL" sz="7200" dirty="0" err="1" smtClean="0"/>
              <a:t>בתשע"ה</a:t>
            </a:r>
            <a:r>
              <a:rPr lang="he-IL" sz="7200" dirty="0" smtClean="0"/>
              <a:t> ?</a:t>
            </a:r>
          </a:p>
        </p:txBody>
      </p:sp>
      <p:sp>
        <p:nvSpPr>
          <p:cNvPr id="11" name="מציין מיקום תוכן 10"/>
          <p:cNvSpPr>
            <a:spLocks noGrp="1"/>
          </p:cNvSpPr>
          <p:nvPr>
            <p:ph idx="1"/>
          </p:nvPr>
        </p:nvSpPr>
        <p:spPr>
          <a:xfrm>
            <a:off x="838200" y="2636873"/>
            <a:ext cx="10515600" cy="354008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he-IL" sz="11500" dirty="0" smtClean="0">
                <a:solidFill>
                  <a:schemeClr val="bg1"/>
                </a:solidFill>
              </a:rPr>
              <a:t>התחלנו ב-218</a:t>
            </a:r>
            <a:endParaRPr lang="he-IL" sz="11500" dirty="0">
              <a:solidFill>
                <a:schemeClr val="bg1"/>
              </a:solidFill>
            </a:endParaRP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3301" y="4406917"/>
            <a:ext cx="1625397" cy="1625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21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מלבן 5"/>
          <p:cNvSpPr/>
          <p:nvPr/>
        </p:nvSpPr>
        <p:spPr>
          <a:xfrm flipV="1">
            <a:off x="5032979" y="5301985"/>
            <a:ext cx="1728864" cy="3222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3600" dirty="0"/>
          </a:p>
        </p:txBody>
      </p:sp>
      <p:sp>
        <p:nvSpPr>
          <p:cNvPr id="7" name="מלבן 6"/>
          <p:cNvSpPr/>
          <p:nvPr/>
        </p:nvSpPr>
        <p:spPr>
          <a:xfrm>
            <a:off x="361146" y="412279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7200" dirty="0" smtClean="0"/>
              <a:t>ומה קרה </a:t>
            </a:r>
            <a:r>
              <a:rPr lang="he-IL" sz="7200" dirty="0" err="1" smtClean="0"/>
              <a:t>בתשע"ה</a:t>
            </a:r>
            <a:r>
              <a:rPr lang="he-IL" sz="7200" dirty="0" smtClean="0"/>
              <a:t> ?</a:t>
            </a:r>
          </a:p>
        </p:txBody>
      </p:sp>
      <p:pic>
        <p:nvPicPr>
          <p:cNvPr id="9" name="מציין מיקום תוכן 8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3556" y="2843408"/>
            <a:ext cx="5653924" cy="3749458"/>
          </a:xfrm>
        </p:spPr>
      </p:pic>
      <p:sp>
        <p:nvSpPr>
          <p:cNvPr id="8" name="TextBox 7"/>
          <p:cNvSpPr txBox="1"/>
          <p:nvPr/>
        </p:nvSpPr>
        <p:spPr>
          <a:xfrm>
            <a:off x="5580345" y="1728325"/>
            <a:ext cx="6338171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he-IL" sz="6000" dirty="0" smtClean="0">
                <a:solidFill>
                  <a:schemeClr val="bg1"/>
                </a:solidFill>
              </a:rPr>
              <a:t>בחירות לכנסת - יום</a:t>
            </a:r>
          </a:p>
          <a:p>
            <a:pPr algn="r" rtl="1"/>
            <a:endParaRPr lang="he-IL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960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מלבן 5"/>
          <p:cNvSpPr/>
          <p:nvPr/>
        </p:nvSpPr>
        <p:spPr>
          <a:xfrm flipV="1">
            <a:off x="5032979" y="5301985"/>
            <a:ext cx="1728864" cy="3222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3600" dirty="0"/>
          </a:p>
        </p:txBody>
      </p:sp>
      <p:sp>
        <p:nvSpPr>
          <p:cNvPr id="7" name="מלבן 6"/>
          <p:cNvSpPr/>
          <p:nvPr/>
        </p:nvSpPr>
        <p:spPr>
          <a:xfrm>
            <a:off x="361146" y="412279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7200" dirty="0" smtClean="0"/>
              <a:t>ומה קרה </a:t>
            </a:r>
            <a:r>
              <a:rPr lang="he-IL" sz="7200" dirty="0" err="1" smtClean="0"/>
              <a:t>בתשע"ה</a:t>
            </a:r>
            <a:r>
              <a:rPr lang="he-IL" sz="7200" dirty="0" smtClean="0"/>
              <a:t> ?</a:t>
            </a: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85" y="2843408"/>
            <a:ext cx="5624187" cy="3749458"/>
          </a:xfrm>
          <a:prstGeom prst="rect">
            <a:avLst/>
          </a:prstGeom>
        </p:spPr>
      </p:pic>
      <p:pic>
        <p:nvPicPr>
          <p:cNvPr id="9" name="מציין מיקום תוכן 8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3556" y="2843408"/>
            <a:ext cx="5653924" cy="3749458"/>
          </a:xfrm>
        </p:spPr>
      </p:pic>
      <p:sp>
        <p:nvSpPr>
          <p:cNvPr id="8" name="TextBox 7"/>
          <p:cNvSpPr txBox="1"/>
          <p:nvPr/>
        </p:nvSpPr>
        <p:spPr>
          <a:xfrm>
            <a:off x="273485" y="1728325"/>
            <a:ext cx="11645031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he-IL" sz="6000" dirty="0" smtClean="0">
                <a:solidFill>
                  <a:schemeClr val="bg1"/>
                </a:solidFill>
              </a:rPr>
              <a:t>בחירות לכנסת - יום    פורים  - חצי יום</a:t>
            </a:r>
          </a:p>
          <a:p>
            <a:pPr algn="r" rtl="1"/>
            <a:endParaRPr lang="he-IL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6612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486428" y="395654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8800" dirty="0" smtClean="0"/>
              <a:t>מה הבעיה ?</a:t>
            </a:r>
          </a:p>
        </p:txBody>
      </p:sp>
      <p:sp>
        <p:nvSpPr>
          <p:cNvPr id="12" name="מציין מיקום תוכן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2196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486428" y="395654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8800" dirty="0" smtClean="0"/>
              <a:t>מה הבעיה ?</a:t>
            </a:r>
          </a:p>
        </p:txBody>
      </p:sp>
      <p:sp>
        <p:nvSpPr>
          <p:cNvPr id="14" name="מציין מיקום תוכן 10"/>
          <p:cNvSpPr>
            <a:spLocks noGrp="1"/>
          </p:cNvSpPr>
          <p:nvPr>
            <p:ph idx="1"/>
          </p:nvPr>
        </p:nvSpPr>
        <p:spPr>
          <a:xfrm>
            <a:off x="1081414" y="1527491"/>
            <a:ext cx="10515600" cy="354008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he-IL" sz="7200" dirty="0" smtClean="0">
                <a:solidFill>
                  <a:schemeClr val="bg1"/>
                </a:solidFill>
              </a:rPr>
              <a:t>יש פער של 66 ימים בין מספר ימי החופשה במשק למספר ימי הלימוד במערכת החינוך</a:t>
            </a:r>
            <a:endParaRPr lang="he-IL" sz="7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158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486428" y="395654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8800" dirty="0" smtClean="0"/>
              <a:t>במי זה פוגע ?</a:t>
            </a:r>
          </a:p>
        </p:txBody>
      </p:sp>
    </p:spTree>
    <p:extLst>
      <p:ext uri="{BB962C8B-B14F-4D97-AF65-F5344CB8AC3E}">
        <p14:creationId xmlns:p14="http://schemas.microsoft.com/office/powerpoint/2010/main" val="228209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486428" y="395654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8800" dirty="0" smtClean="0"/>
              <a:t>במי זה פוגע ?</a:t>
            </a:r>
          </a:p>
        </p:txBody>
      </p:sp>
      <p:pic>
        <p:nvPicPr>
          <p:cNvPr id="4102" name="Picture 6" descr="תוצאת תמונה עבור ‪TOILET PNG‬‏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446" t="12008" r="48986" b="8390"/>
          <a:stretch/>
        </p:blipFill>
        <p:spPr bwMode="auto">
          <a:xfrm>
            <a:off x="7315200" y="1379913"/>
            <a:ext cx="2768138" cy="5431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5577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486428" y="395654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8800" dirty="0" smtClean="0"/>
              <a:t>במי זה פוגע ?</a:t>
            </a:r>
          </a:p>
        </p:txBody>
      </p:sp>
      <p:pic>
        <p:nvPicPr>
          <p:cNvPr id="4102" name="Picture 6" descr="תוצאת תמונה עבור ‪TOILET PNG‬‏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446" t="12008" r="48986" b="8390"/>
          <a:stretch/>
        </p:blipFill>
        <p:spPr bwMode="auto">
          <a:xfrm>
            <a:off x="7315200" y="1379913"/>
            <a:ext cx="2768138" cy="5431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תוצאת תמונה עבור ‪empty pockets PNG‬‏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30" y="1717873"/>
            <a:ext cx="4757247" cy="4757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861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486428" y="395654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7200" dirty="0" smtClean="0"/>
              <a:t>מי מחליט ?</a:t>
            </a:r>
          </a:p>
        </p:txBody>
      </p:sp>
      <p:pic>
        <p:nvPicPr>
          <p:cNvPr id="1028" name="Picture 4" descr="צללית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262" y="1571107"/>
            <a:ext cx="5662407" cy="5360412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4571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361146" y="412279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7200" dirty="0" smtClean="0"/>
              <a:t>מי מחליט ?</a:t>
            </a:r>
          </a:p>
        </p:txBody>
      </p:sp>
      <p:pic>
        <p:nvPicPr>
          <p:cNvPr id="10" name="תמונה 9"/>
          <p:cNvPicPr>
            <a:picLocks noChangeAspect="1"/>
          </p:cNvPicPr>
          <p:nvPr/>
        </p:nvPicPr>
        <p:blipFill rotWithShape="1">
          <a:blip r:embed="rId2"/>
          <a:srcRect l="37420" t="12233"/>
          <a:stretch/>
        </p:blipFill>
        <p:spPr>
          <a:xfrm>
            <a:off x="2456898" y="1256838"/>
            <a:ext cx="7100049" cy="5601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766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361146" y="412279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7200" dirty="0" smtClean="0"/>
              <a:t>איך אנחנו ביחס לעולם ?</a:t>
            </a:r>
          </a:p>
        </p:txBody>
      </p:sp>
    </p:spTree>
    <p:extLst>
      <p:ext uri="{BB962C8B-B14F-4D97-AF65-F5344CB8AC3E}">
        <p14:creationId xmlns:p14="http://schemas.microsoft.com/office/powerpoint/2010/main" val="43996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מלבן 5"/>
          <p:cNvSpPr/>
          <p:nvPr/>
        </p:nvSpPr>
        <p:spPr>
          <a:xfrm flipV="1">
            <a:off x="5032979" y="5301985"/>
            <a:ext cx="1728864" cy="3222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3600" dirty="0"/>
          </a:p>
        </p:txBody>
      </p:sp>
      <p:sp>
        <p:nvSpPr>
          <p:cNvPr id="7" name="מלבן 6"/>
          <p:cNvSpPr/>
          <p:nvPr/>
        </p:nvSpPr>
        <p:spPr>
          <a:xfrm>
            <a:off x="361146" y="412279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7200" dirty="0" smtClean="0"/>
              <a:t>איך אנחנו ביחס לעולם ?</a:t>
            </a:r>
          </a:p>
        </p:txBody>
      </p:sp>
      <p:sp>
        <p:nvSpPr>
          <p:cNvPr id="11" name="מציין מיקום תוכן 10"/>
          <p:cNvSpPr>
            <a:spLocks noGrp="1"/>
          </p:cNvSpPr>
          <p:nvPr>
            <p:ph idx="1"/>
          </p:nvPr>
        </p:nvSpPr>
        <p:spPr>
          <a:xfrm>
            <a:off x="1157101" y="1605167"/>
            <a:ext cx="8780275" cy="246300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he-IL" sz="5400" dirty="0">
                <a:solidFill>
                  <a:schemeClr val="lt1"/>
                </a:solidFill>
              </a:rPr>
              <a:t>מקום שני בפער בין </a:t>
            </a:r>
            <a:r>
              <a:rPr lang="he-IL" sz="5400" dirty="0" smtClean="0">
                <a:solidFill>
                  <a:schemeClr val="lt1"/>
                </a:solidFill>
              </a:rPr>
              <a:t>ימי החופשה במשק לימי החופשה במערכת החינוך (אחרי </a:t>
            </a:r>
            <a:r>
              <a:rPr lang="he-IL" sz="5400" dirty="0" err="1" smtClean="0">
                <a:solidFill>
                  <a:schemeClr val="lt1"/>
                </a:solidFill>
              </a:rPr>
              <a:t>ליטה</a:t>
            </a:r>
            <a:r>
              <a:rPr lang="he-IL" sz="5400" dirty="0" smtClean="0">
                <a:solidFill>
                  <a:schemeClr val="lt1"/>
                </a:solidFill>
              </a:rPr>
              <a:t>)</a:t>
            </a:r>
          </a:p>
        </p:txBody>
      </p:sp>
      <p:pic>
        <p:nvPicPr>
          <p:cNvPr id="1026" name="Picture 2" descr="Flag of Lithuania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6097" y="1768287"/>
            <a:ext cx="1541587" cy="92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6886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מלבן 5"/>
          <p:cNvSpPr/>
          <p:nvPr/>
        </p:nvSpPr>
        <p:spPr>
          <a:xfrm flipV="1">
            <a:off x="5032979" y="5301985"/>
            <a:ext cx="1728864" cy="3222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3600" dirty="0"/>
          </a:p>
        </p:txBody>
      </p:sp>
      <p:sp>
        <p:nvSpPr>
          <p:cNvPr id="7" name="מלבן 6"/>
          <p:cNvSpPr/>
          <p:nvPr/>
        </p:nvSpPr>
        <p:spPr>
          <a:xfrm>
            <a:off x="361146" y="412279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7200" dirty="0" smtClean="0"/>
              <a:t>איך אנחנו ביחס לעולם ?</a:t>
            </a:r>
          </a:p>
        </p:txBody>
      </p:sp>
      <p:sp>
        <p:nvSpPr>
          <p:cNvPr id="11" name="מציין מיקום תוכן 10"/>
          <p:cNvSpPr>
            <a:spLocks noGrp="1"/>
          </p:cNvSpPr>
          <p:nvPr>
            <p:ph idx="1"/>
          </p:nvPr>
        </p:nvSpPr>
        <p:spPr>
          <a:xfrm>
            <a:off x="1157101" y="1605167"/>
            <a:ext cx="8780275" cy="246300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he-IL" sz="5400" dirty="0">
                <a:solidFill>
                  <a:schemeClr val="lt1"/>
                </a:solidFill>
              </a:rPr>
              <a:t>מקום שני בפער בין </a:t>
            </a:r>
            <a:r>
              <a:rPr lang="he-IL" sz="5400" dirty="0" smtClean="0">
                <a:solidFill>
                  <a:schemeClr val="lt1"/>
                </a:solidFill>
              </a:rPr>
              <a:t>ימי החופשה במשק לימי החופשה במערכת החינוך (אחרי </a:t>
            </a:r>
            <a:r>
              <a:rPr lang="he-IL" sz="5400" dirty="0" err="1" smtClean="0">
                <a:solidFill>
                  <a:schemeClr val="lt1"/>
                </a:solidFill>
              </a:rPr>
              <a:t>ליטה</a:t>
            </a:r>
            <a:r>
              <a:rPr lang="he-IL" sz="5400" dirty="0" smtClean="0">
                <a:solidFill>
                  <a:schemeClr val="lt1"/>
                </a:solidFill>
              </a:rPr>
              <a:t>)</a:t>
            </a:r>
          </a:p>
        </p:txBody>
      </p:sp>
      <p:pic>
        <p:nvPicPr>
          <p:cNvPr id="1026" name="Picture 2" descr="Flag of Lithuania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6097" y="1768287"/>
            <a:ext cx="1541587" cy="92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מציין מיקום תוכן 10"/>
          <p:cNvSpPr txBox="1">
            <a:spLocks/>
          </p:cNvSpPr>
          <p:nvPr/>
        </p:nvSpPr>
        <p:spPr>
          <a:xfrm>
            <a:off x="1157101" y="3983055"/>
            <a:ext cx="8780275" cy="2463003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he-IL" sz="5400" dirty="0" smtClean="0">
                <a:solidFill>
                  <a:schemeClr val="lt1"/>
                </a:solidFill>
              </a:rPr>
              <a:t>מקום שני מהסוף – בימי החופשה לעובדים במשק (אחרי קנדה)</a:t>
            </a:r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2230" y="4219283"/>
            <a:ext cx="1645454" cy="82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959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361146" y="412279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7200" dirty="0" smtClean="0"/>
              <a:t>מה צריך לעשות ?</a:t>
            </a:r>
          </a:p>
        </p:txBody>
      </p:sp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70350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361146" y="412279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7200" dirty="0" smtClean="0"/>
              <a:t>מה צריך לעשות ?</a:t>
            </a:r>
          </a:p>
        </p:txBody>
      </p:sp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e-IL" sz="4800" dirty="0" smtClean="0">
                <a:solidFill>
                  <a:schemeClr val="bg1"/>
                </a:solidFill>
              </a:rPr>
              <a:t>הרחבת בית הספר של החופש הגדול – לגנים ועד כיתה ד'.</a:t>
            </a:r>
          </a:p>
          <a:p>
            <a:endParaRPr lang="he-IL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6551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361146" y="412279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7200" dirty="0" smtClean="0"/>
              <a:t>מה צריך לעשות ?</a:t>
            </a:r>
          </a:p>
        </p:txBody>
      </p:sp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e-IL" sz="4800" dirty="0" smtClean="0">
                <a:solidFill>
                  <a:schemeClr val="bg1"/>
                </a:solidFill>
              </a:rPr>
              <a:t>הרחבת בית הספר של החופש הגדול – לגנים ועד כיתה ד'.</a:t>
            </a:r>
          </a:p>
          <a:p>
            <a:r>
              <a:rPr lang="he-IL" sz="4800" dirty="0" smtClean="0">
                <a:solidFill>
                  <a:schemeClr val="bg1"/>
                </a:solidFill>
              </a:rPr>
              <a:t>יישום יום לימודים ארוך.</a:t>
            </a:r>
          </a:p>
        </p:txBody>
      </p:sp>
    </p:spTree>
    <p:extLst>
      <p:ext uri="{BB962C8B-B14F-4D97-AF65-F5344CB8AC3E}">
        <p14:creationId xmlns:p14="http://schemas.microsoft.com/office/powerpoint/2010/main" val="2285907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361146" y="412279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7200" dirty="0" smtClean="0"/>
              <a:t>מה צריך לעשות ?</a:t>
            </a:r>
          </a:p>
        </p:txBody>
      </p:sp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e-IL" sz="4800" dirty="0" smtClean="0">
                <a:solidFill>
                  <a:schemeClr val="bg1"/>
                </a:solidFill>
              </a:rPr>
              <a:t>הרחבת בית הספר של החופש הגדול – לגנים ועד כיתה ד'.</a:t>
            </a:r>
          </a:p>
          <a:p>
            <a:r>
              <a:rPr lang="he-IL" sz="4800" dirty="0" smtClean="0">
                <a:solidFill>
                  <a:schemeClr val="bg1"/>
                </a:solidFill>
              </a:rPr>
              <a:t>יישום יום לימודים ארוך.</a:t>
            </a:r>
          </a:p>
          <a:p>
            <a:r>
              <a:rPr lang="he-IL" sz="4800" dirty="0" smtClean="0">
                <a:solidFill>
                  <a:schemeClr val="bg1"/>
                </a:solidFill>
              </a:rPr>
              <a:t>מתן גמישות למורים בבחירת ימי החופשה במהלך שנת הלימודים.</a:t>
            </a:r>
          </a:p>
          <a:p>
            <a:endParaRPr lang="he-IL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38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361146" y="412279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6000" dirty="0" smtClean="0"/>
              <a:t>גמישות לעובדי ההוראה</a:t>
            </a:r>
            <a:endParaRPr lang="he-IL" sz="6000" dirty="0" smtClean="0"/>
          </a:p>
        </p:txBody>
      </p:sp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he-IL" sz="4800" dirty="0" smtClean="0">
                <a:solidFill>
                  <a:schemeClr val="bg1"/>
                </a:solidFill>
              </a:rPr>
              <a:t>לוח החופשות של צוותי ההוראה הוא קשיח. אין אפשרות לקחת חופש במהלך שנה"ל</a:t>
            </a:r>
            <a:r>
              <a:rPr lang="he-IL" sz="4800" dirty="0" smtClean="0">
                <a:solidFill>
                  <a:schemeClr val="bg1"/>
                </a:solidFill>
              </a:rPr>
              <a:t>.</a:t>
            </a:r>
            <a:endParaRPr lang="he-IL" sz="4800" dirty="0" smtClean="0">
              <a:solidFill>
                <a:schemeClr val="bg1"/>
              </a:solidFill>
            </a:endParaRPr>
          </a:p>
          <a:p>
            <a:r>
              <a:rPr lang="he-IL" sz="4800" dirty="0" smtClean="0">
                <a:solidFill>
                  <a:schemeClr val="bg1"/>
                </a:solidFill>
              </a:rPr>
              <a:t>לפי נתוני הביטוח הלאומי בשנת 2016 :</a:t>
            </a:r>
            <a:r>
              <a:rPr lang="en-US" sz="4800" dirty="0" smtClean="0">
                <a:solidFill>
                  <a:schemeClr val="bg1"/>
                </a:solidFill>
              </a:rPr>
              <a:t/>
            </a:r>
            <a:br>
              <a:rPr lang="en-US" sz="4800" dirty="0" smtClean="0">
                <a:solidFill>
                  <a:schemeClr val="bg1"/>
                </a:solidFill>
              </a:rPr>
            </a:br>
            <a:r>
              <a:rPr lang="he-IL" sz="4800" dirty="0" smtClean="0">
                <a:solidFill>
                  <a:schemeClr val="bg1"/>
                </a:solidFill>
              </a:rPr>
              <a:t>מורי יסודי נעדרו 80 שעות בממוצע שנתי (15.5 ימים)</a:t>
            </a:r>
            <a:r>
              <a:rPr lang="en-US" sz="4800" dirty="0" smtClean="0">
                <a:solidFill>
                  <a:schemeClr val="bg1"/>
                </a:solidFill>
              </a:rPr>
              <a:t/>
            </a:r>
            <a:br>
              <a:rPr lang="en-US" sz="4800" dirty="0" smtClean="0">
                <a:solidFill>
                  <a:schemeClr val="bg1"/>
                </a:solidFill>
              </a:rPr>
            </a:br>
            <a:r>
              <a:rPr lang="he-IL" sz="4800" dirty="0" smtClean="0">
                <a:solidFill>
                  <a:schemeClr val="bg1"/>
                </a:solidFill>
              </a:rPr>
              <a:t>גננות נעדרו 104 שעות בממוצע.</a:t>
            </a:r>
          </a:p>
          <a:p>
            <a:r>
              <a:rPr lang="he-IL" sz="4800" dirty="0" smtClean="0">
                <a:solidFill>
                  <a:schemeClr val="bg1"/>
                </a:solidFill>
              </a:rPr>
              <a:t>אנחנו מציעים:</a:t>
            </a:r>
            <a:r>
              <a:rPr lang="en-US" sz="4800" dirty="0" smtClean="0">
                <a:solidFill>
                  <a:schemeClr val="bg1"/>
                </a:solidFill>
              </a:rPr>
              <a:t> </a:t>
            </a:r>
            <a:r>
              <a:rPr lang="he-IL" sz="4800" dirty="0">
                <a:solidFill>
                  <a:schemeClr val="bg1"/>
                </a:solidFill>
              </a:rPr>
              <a:t> </a:t>
            </a:r>
            <a:r>
              <a:rPr lang="he-IL" sz="4800" dirty="0" smtClean="0">
                <a:solidFill>
                  <a:schemeClr val="bg1"/>
                </a:solidFill>
              </a:rPr>
              <a:t>גמישות ב-7 ימי חופשה לצוותי ההוראה בתמורה להשלמת חופשות מיותרות במערכת החינוך.</a:t>
            </a:r>
            <a:endParaRPr lang="he-IL" sz="4800" dirty="0" smtClean="0">
              <a:solidFill>
                <a:schemeClr val="bg1"/>
              </a:solidFill>
            </a:endParaRPr>
          </a:p>
          <a:p>
            <a:endParaRPr lang="he-IL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430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361146" y="412279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7200" dirty="0" smtClean="0"/>
              <a:t>איזה חופשות צריך לבטל ?</a:t>
            </a:r>
          </a:p>
        </p:txBody>
      </p:sp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635687"/>
          </a:xfrm>
        </p:spPr>
        <p:txBody>
          <a:bodyPr>
            <a:normAutofit lnSpcReduction="10000"/>
          </a:bodyPr>
          <a:lstStyle/>
          <a:p>
            <a:r>
              <a:rPr lang="he-IL" sz="4800" dirty="0" smtClean="0">
                <a:solidFill>
                  <a:schemeClr val="bg1"/>
                </a:solidFill>
              </a:rPr>
              <a:t>3 ימי </a:t>
            </a:r>
            <a:r>
              <a:rPr lang="he-IL" sz="4800" dirty="0" err="1" smtClean="0">
                <a:solidFill>
                  <a:schemeClr val="bg1"/>
                </a:solidFill>
              </a:rPr>
              <a:t>איסרו</a:t>
            </a:r>
            <a:r>
              <a:rPr lang="he-IL" sz="4800" dirty="0" smtClean="0">
                <a:solidFill>
                  <a:schemeClr val="bg1"/>
                </a:solidFill>
              </a:rPr>
              <a:t> חג</a:t>
            </a:r>
          </a:p>
          <a:p>
            <a:r>
              <a:rPr lang="he-IL" sz="4800" dirty="0" smtClean="0">
                <a:solidFill>
                  <a:schemeClr val="bg1"/>
                </a:solidFill>
              </a:rPr>
              <a:t>שושן פורים</a:t>
            </a:r>
          </a:p>
          <a:p>
            <a:r>
              <a:rPr lang="he-IL" sz="4800" dirty="0" smtClean="0">
                <a:solidFill>
                  <a:schemeClr val="bg1"/>
                </a:solidFill>
              </a:rPr>
              <a:t>ל"ג בעומר</a:t>
            </a:r>
          </a:p>
          <a:p>
            <a:r>
              <a:rPr lang="he-IL" sz="4800" dirty="0" smtClean="0">
                <a:solidFill>
                  <a:schemeClr val="bg1"/>
                </a:solidFill>
              </a:rPr>
              <a:t>6 ימי פסח</a:t>
            </a:r>
          </a:p>
          <a:p>
            <a:r>
              <a:rPr lang="he-IL" sz="4800" dirty="0" smtClean="0">
                <a:solidFill>
                  <a:schemeClr val="bg1"/>
                </a:solidFill>
              </a:rPr>
              <a:t>4 ימי חנוכה</a:t>
            </a:r>
          </a:p>
          <a:p>
            <a:pPr marL="0" indent="0" algn="ctr">
              <a:buNone/>
            </a:pPr>
            <a:r>
              <a:rPr lang="he-IL" sz="6000" dirty="0" smtClean="0">
                <a:solidFill>
                  <a:schemeClr val="bg1"/>
                </a:solidFill>
              </a:rPr>
              <a:t>סה"כ 15 ימים</a:t>
            </a:r>
            <a:endParaRPr lang="he-IL" sz="6000" dirty="0">
              <a:solidFill>
                <a:schemeClr val="bg1"/>
              </a:solidFill>
            </a:endParaRPr>
          </a:p>
        </p:txBody>
      </p:sp>
      <p:pic>
        <p:nvPicPr>
          <p:cNvPr id="9218" name="Picture 2" descr="http://www.pngall.com/wp-content/uploads/2016/10/Calendar-PN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804" y="1896035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8654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3200"/>
          </a:p>
        </p:txBody>
      </p:sp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1046629" y="400236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sz="6600" dirty="0" smtClean="0">
                <a:solidFill>
                  <a:schemeClr val="bg1"/>
                </a:solidFill>
              </a:rPr>
              <a:t>מה </a:t>
            </a:r>
            <a:r>
              <a:rPr lang="he-IL" sz="6600" dirty="0" smtClean="0">
                <a:solidFill>
                  <a:schemeClr val="bg1"/>
                </a:solidFill>
              </a:rPr>
              <a:t>הדרך הנכונה</a:t>
            </a:r>
            <a:endParaRPr lang="he-IL" sz="6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2362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3200"/>
          </a:p>
        </p:txBody>
      </p:sp>
      <p:sp>
        <p:nvSpPr>
          <p:cNvPr id="7" name="מלבן 6"/>
          <p:cNvSpPr/>
          <p:nvPr/>
        </p:nvSpPr>
        <p:spPr>
          <a:xfrm>
            <a:off x="279727" y="3130540"/>
            <a:ext cx="11705572" cy="45188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he-IL" sz="11500" dirty="0" smtClean="0"/>
              <a:t>עיגון לוח החופשות בחקיקה ראשית</a:t>
            </a:r>
          </a:p>
        </p:txBody>
      </p:sp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1046629" y="400236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sz="6600" dirty="0" smtClean="0">
                <a:solidFill>
                  <a:schemeClr val="bg1"/>
                </a:solidFill>
              </a:rPr>
              <a:t>מה הדרך הנכונה</a:t>
            </a:r>
            <a:endParaRPr lang="he-IL" sz="6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1148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תמונה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3808" y="0"/>
            <a:ext cx="1953174" cy="1555918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46" b="17104"/>
          <a:stretch/>
        </p:blipFill>
        <p:spPr>
          <a:xfrm>
            <a:off x="0" y="16625"/>
            <a:ext cx="12201268" cy="6941129"/>
          </a:xfrm>
          <a:prstGeom prst="rect">
            <a:avLst/>
          </a:prstGeom>
        </p:spPr>
      </p:pic>
      <p:pic>
        <p:nvPicPr>
          <p:cNvPr id="5" name="תמונה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6849" y="67769"/>
            <a:ext cx="2023740" cy="1267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426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720" y="1706880"/>
            <a:ext cx="5162056" cy="3234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7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cean 16x9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accent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000">
            <a:solidFill>
              <a:schemeClr val="accent2"/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קצה זוהר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accent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000">
            <a:solidFill>
              <a:schemeClr val="accent2"/>
            </a:solidFill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accent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000">
            <a:solidFill>
              <a:schemeClr val="accent2"/>
            </a:solidFill>
          </a:defRPr>
        </a:defPPr>
      </a:lst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883D45B-EDAA-42E1-BD47-5D92D768D7C6}"/>
</file>

<file path=customXml/itemProps2.xml><?xml version="1.0" encoding="utf-8"?>
<ds:datastoreItem xmlns:ds="http://schemas.openxmlformats.org/officeDocument/2006/customXml" ds:itemID="{B661C57A-D1A3-4D02-AE04-3628A6A4DD47}"/>
</file>

<file path=customXml/itemProps3.xml><?xml version="1.0" encoding="utf-8"?>
<ds:datastoreItem xmlns:ds="http://schemas.openxmlformats.org/officeDocument/2006/customXml" ds:itemID="{F0146978-0A9C-4C45-A358-48CCB63405CC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484</Words>
  <Application>Microsoft Office PowerPoint</Application>
  <PresentationFormat>מסך רחב</PresentationFormat>
  <Paragraphs>93</Paragraphs>
  <Slides>34</Slides>
  <Notes>8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2</vt:i4>
      </vt:variant>
      <vt:variant>
        <vt:lpstr>כותרות שקופיות</vt:lpstr>
      </vt:variant>
      <vt:variant>
        <vt:i4>34</vt:i4>
      </vt:variant>
    </vt:vector>
  </HeadingPairs>
  <TitlesOfParts>
    <vt:vector size="42" baseType="lpstr">
      <vt:lpstr>Arial</vt:lpstr>
      <vt:lpstr>Calibri</vt:lpstr>
      <vt:lpstr>Calibri Light</vt:lpstr>
      <vt:lpstr>Georgia</vt:lpstr>
      <vt:lpstr>Tahoma</vt:lpstr>
      <vt:lpstr>Times New Roman</vt:lpstr>
      <vt:lpstr>Ocean 16x9</vt:lpstr>
      <vt:lpstr>ערכת נושא Office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2015-04-15T20:11:20Z</dcterms:created>
  <dcterms:modified xsi:type="dcterms:W3CDTF">2017-05-03T18:02:59Z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TC028952569991</vt:lpwstr>
  </property>
  <property fmtid="{D5CDD505-2E9C-101B-9397-08002B2CF9AE}" pid="3" name="ContentTypeId">
    <vt:lpwstr>0x010100F931E205BBB08441AEFFEBF8ABB23DF1</vt:lpwstr>
  </property>
  <property fmtid="{D5CDD505-2E9C-101B-9397-08002B2CF9AE}" pid="4" name="SanhedrinDocumentType">
    <vt:r8>88</vt:r8>
  </property>
  <property fmtid="{D5CDD505-2E9C-101B-9397-08002B2CF9AE}" pid="5" name="SanhedrinItemID">
    <vt:r8>2016460</vt:r8>
  </property>
</Properties>
</file>