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6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8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9.xml" ContentType="application/vnd.openxmlformats-officedocument.theme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theme/theme10.xml" ContentType="application/vnd.openxmlformats-officedocument.theme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11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theme/theme12.xml" ContentType="application/vnd.openxmlformats-officedocument.theme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theme/theme13.xml" ContentType="application/vnd.openxmlformats-officedocument.theme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theme/theme14.xml" ContentType="application/vnd.openxmlformats-officedocument.theme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theme/theme15.xml" ContentType="application/vnd.openxmlformats-officedocument.theme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theme/theme16.xml" ContentType="application/vnd.openxmlformats-officedocument.theme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theme/theme17.xml" ContentType="application/vnd.openxmlformats-officedocument.theme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theme/theme18.xml" ContentType="application/vnd.openxmlformats-officedocument.theme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theme/theme19.xml" ContentType="application/vnd.openxmlformats-officedocument.theme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theme/theme20.xml" ContentType="application/vnd.openxmlformats-officedocument.theme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theme/theme21.xml" ContentType="application/vnd.openxmlformats-officedocument.theme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theme/theme22.xml" ContentType="application/vnd.openxmlformats-officedocument.theme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theme/theme23.xml" ContentType="application/vnd.openxmlformats-officedocument.theme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theme/theme24.xml" ContentType="application/vnd.openxmlformats-officedocument.theme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theme/theme25.xml" ContentType="application/vnd.openxmlformats-officedocument.theme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theme/theme26.xml" ContentType="application/vnd.openxmlformats-officedocument.theme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27.xml" ContentType="application/vnd.openxmlformats-officedocument.theme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theme/theme28.xml" ContentType="application/vnd.openxmlformats-officedocument.theme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theme/theme29.xml" ContentType="application/vnd.openxmlformats-officedocument.theme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theme/theme30.xml" ContentType="application/vnd.openxmlformats-officedocument.theme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theme/theme31.xml" ContentType="application/vnd.openxmlformats-officedocument.theme+xml"/>
  <Override PartName="/ppt/theme/theme3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993" r:id="rId4"/>
    <p:sldMasterId id="2147483944" r:id="rId5"/>
    <p:sldMasterId id="2147483932" r:id="rId6"/>
    <p:sldMasterId id="2147484019" r:id="rId7"/>
    <p:sldMasterId id="2147484036" r:id="rId8"/>
    <p:sldMasterId id="2147484048" r:id="rId9"/>
    <p:sldMasterId id="2147484062" r:id="rId10"/>
    <p:sldMasterId id="2147484076" r:id="rId11"/>
    <p:sldMasterId id="2147484090" r:id="rId12"/>
    <p:sldMasterId id="2147484104" r:id="rId13"/>
    <p:sldMasterId id="2147484134" r:id="rId14"/>
    <p:sldMasterId id="2147484146" r:id="rId15"/>
    <p:sldMasterId id="2147484160" r:id="rId16"/>
    <p:sldMasterId id="2147484174" r:id="rId17"/>
    <p:sldMasterId id="2147484188" r:id="rId18"/>
    <p:sldMasterId id="2147484202" r:id="rId19"/>
    <p:sldMasterId id="2147484218" r:id="rId20"/>
    <p:sldMasterId id="2147484230" r:id="rId21"/>
    <p:sldMasterId id="2147484242" r:id="rId22"/>
    <p:sldMasterId id="2147484254" r:id="rId23"/>
    <p:sldMasterId id="2147484272" r:id="rId24"/>
    <p:sldMasterId id="2147484286" r:id="rId25"/>
    <p:sldMasterId id="2147484300" r:id="rId26"/>
    <p:sldMasterId id="2147484314" r:id="rId27"/>
    <p:sldMasterId id="2147484328" r:id="rId28"/>
    <p:sldMasterId id="2147484358" r:id="rId29"/>
    <p:sldMasterId id="2147484370" r:id="rId30"/>
    <p:sldMasterId id="2147484384" r:id="rId31"/>
    <p:sldMasterId id="2147484398" r:id="rId32"/>
    <p:sldMasterId id="2147484412" r:id="rId33"/>
    <p:sldMasterId id="2147484426" r:id="rId34"/>
  </p:sldMasterIdLst>
  <p:notesMasterIdLst>
    <p:notesMasterId r:id="rId47"/>
  </p:notesMasterIdLst>
  <p:sldIdLst>
    <p:sldId id="338" r:id="rId35"/>
    <p:sldId id="340" r:id="rId36"/>
    <p:sldId id="341" r:id="rId37"/>
    <p:sldId id="398" r:id="rId38"/>
    <p:sldId id="399" r:id="rId39"/>
    <p:sldId id="434" r:id="rId40"/>
    <p:sldId id="405" r:id="rId41"/>
    <p:sldId id="400" r:id="rId42"/>
    <p:sldId id="407" r:id="rId43"/>
    <p:sldId id="435" r:id="rId44"/>
    <p:sldId id="401" r:id="rId45"/>
    <p:sldId id="402" r:id="rId46"/>
  </p:sldIdLst>
  <p:sldSz cx="11880850" cy="7200900"/>
  <p:notesSz cx="6797675" cy="9926638"/>
  <p:defaultTextStyle>
    <a:defPPr>
      <a:defRPr lang="he-IL"/>
    </a:defPPr>
    <a:lvl1pPr marL="0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79589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59181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38773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18362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397952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077543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757132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36725" algn="r" defTabSz="1359181" rtl="1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74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ell" initials="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D6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סגנון ערכת נושא 2 - הדגשה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4" d="100"/>
          <a:sy n="74" d="100"/>
        </p:scale>
        <p:origin x="452" y="64"/>
      </p:cViewPr>
      <p:guideLst>
        <p:guide orient="horz" pos="2268"/>
        <p:guide pos="37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8" d="100"/>
        <a:sy n="118" d="100"/>
      </p:scale>
      <p:origin x="0" y="74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Master" Target="slideMasters/slideMaster23.xml"/><Relationship Id="rId39" Type="http://schemas.openxmlformats.org/officeDocument/2006/relationships/slide" Target="slides/slide5.xml"/><Relationship Id="rId3" Type="http://schemas.openxmlformats.org/officeDocument/2006/relationships/customXml" Target="../customXml/item3.xml"/><Relationship Id="rId21" Type="http://schemas.openxmlformats.org/officeDocument/2006/relationships/slideMaster" Target="slideMasters/slideMaster18.xml"/><Relationship Id="rId34" Type="http://schemas.openxmlformats.org/officeDocument/2006/relationships/slideMaster" Target="slideMasters/slideMaster31.xml"/><Relationship Id="rId42" Type="http://schemas.openxmlformats.org/officeDocument/2006/relationships/slide" Target="slides/slide8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Master" Target="slideMasters/slideMaster22.xml"/><Relationship Id="rId33" Type="http://schemas.openxmlformats.org/officeDocument/2006/relationships/slideMaster" Target="slideMasters/slideMaster30.xml"/><Relationship Id="rId38" Type="http://schemas.openxmlformats.org/officeDocument/2006/relationships/slide" Target="slides/slide4.xml"/><Relationship Id="rId46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Master" Target="slideMasters/slideMaster26.xml"/><Relationship Id="rId41" Type="http://schemas.openxmlformats.org/officeDocument/2006/relationships/slide" Target="slides/slide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Master" Target="slideMasters/slideMaster21.xml"/><Relationship Id="rId32" Type="http://schemas.openxmlformats.org/officeDocument/2006/relationships/slideMaster" Target="slideMasters/slideMaster29.xml"/><Relationship Id="rId37" Type="http://schemas.openxmlformats.org/officeDocument/2006/relationships/slide" Target="slides/slide3.xml"/><Relationship Id="rId40" Type="http://schemas.openxmlformats.org/officeDocument/2006/relationships/slide" Target="slides/slide6.xml"/><Relationship Id="rId45" Type="http://schemas.openxmlformats.org/officeDocument/2006/relationships/slide" Target="slides/slide1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Master" Target="slideMasters/slideMaster25.xml"/><Relationship Id="rId36" Type="http://schemas.openxmlformats.org/officeDocument/2006/relationships/slide" Target="slides/slide2.xml"/><Relationship Id="rId49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Master" Target="slideMasters/slideMaster28.xml"/><Relationship Id="rId44" Type="http://schemas.openxmlformats.org/officeDocument/2006/relationships/slide" Target="slides/slide1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Master" Target="slideMasters/slideMaster24.xml"/><Relationship Id="rId30" Type="http://schemas.openxmlformats.org/officeDocument/2006/relationships/slideMaster" Target="slideMasters/slideMaster27.xml"/><Relationship Id="rId35" Type="http://schemas.openxmlformats.org/officeDocument/2006/relationships/slide" Target="slides/slide1.xml"/><Relationship Id="rId43" Type="http://schemas.openxmlformats.org/officeDocument/2006/relationships/slide" Target="slides/slide9.xml"/><Relationship Id="rId48" Type="http://schemas.openxmlformats.org/officeDocument/2006/relationships/commentAuthors" Target="commentAuthors.xml"/><Relationship Id="rId8" Type="http://schemas.openxmlformats.org/officeDocument/2006/relationships/slideMaster" Target="slideMasters/slideMaster5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A9684C-AA4F-4A00-8C37-7CBD6984DB3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E8B734ED-DC4B-4D8B-A7C6-9FBA1584D60C}">
      <dgm:prSet phldrT="[טקסט]"/>
      <dgm:spPr>
        <a:solidFill>
          <a:srgbClr val="0070C0"/>
        </a:solidFill>
      </dgm:spPr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יו"ר</a:t>
          </a:r>
        </a:p>
        <a:p>
          <a:pPr rtl="1"/>
          <a:r>
            <a:rPr lang="he-IL" b="1" dirty="0" smtClean="0">
              <a:solidFill>
                <a:schemeClr val="tx1"/>
              </a:solidFill>
            </a:rPr>
            <a:t>(מנכ"ל הרשות)</a:t>
          </a:r>
          <a:endParaRPr lang="he-IL" b="1" dirty="0">
            <a:solidFill>
              <a:schemeClr val="tx1"/>
            </a:solidFill>
          </a:endParaRPr>
        </a:p>
      </dgm:t>
    </dgm:pt>
    <dgm:pt modelId="{C859E79B-C7B5-4E68-AAAF-89A4EB193C9A}" type="parTrans" cxnId="{CCED225C-BB3F-40CD-9357-D035552B4CEA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3395BBC4-B626-44C3-8070-4276498D6000}" type="sibTrans" cxnId="{CCED225C-BB3F-40CD-9357-D035552B4CEA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E8A9B8BA-CEE5-4818-BE15-5B0F367CE7CB}" type="asst">
      <dgm:prSet phldrT="[טקסט]"/>
      <dgm:spPr/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מזכיר</a:t>
          </a:r>
        </a:p>
        <a:p>
          <a:pPr rtl="1"/>
          <a:r>
            <a:rPr lang="he-IL" b="1" dirty="0" smtClean="0">
              <a:solidFill>
                <a:schemeClr val="tx1"/>
              </a:solidFill>
            </a:rPr>
            <a:t>(מבין עובדי הרשות</a:t>
          </a:r>
          <a:endParaRPr lang="he-IL" b="1" dirty="0">
            <a:solidFill>
              <a:schemeClr val="tx1"/>
            </a:solidFill>
          </a:endParaRPr>
        </a:p>
      </dgm:t>
    </dgm:pt>
    <dgm:pt modelId="{FF549CA3-04B6-4735-A6A8-BD2A13017C8A}" type="parTrans" cxnId="{5BFF7E4B-C7BE-4FED-9868-141AB983786D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18C7BD06-1324-4379-83CF-86267E76391E}" type="sibTrans" cxnId="{5BFF7E4B-C7BE-4FED-9868-141AB983786D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15399DB2-C91F-4025-AA7C-4B8F179CF790}">
      <dgm:prSet phldrT="[טקסט]"/>
      <dgm:spPr/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נציג</a:t>
          </a:r>
          <a:endParaRPr lang="he-IL" b="1" i="1" dirty="0" smtClean="0">
            <a:solidFill>
              <a:schemeClr val="tx1"/>
            </a:solidFill>
          </a:endParaRPr>
        </a:p>
        <a:p>
          <a:pPr rtl="1"/>
          <a:r>
            <a:rPr lang="he-IL" b="1" i="0" dirty="0" smtClean="0">
              <a:solidFill>
                <a:schemeClr val="tx1"/>
              </a:solidFill>
            </a:rPr>
            <a:t>משרד הרווחה</a:t>
          </a:r>
          <a:endParaRPr lang="he-IL" b="1" i="0" dirty="0">
            <a:solidFill>
              <a:schemeClr val="tx1"/>
            </a:solidFill>
          </a:endParaRPr>
        </a:p>
      </dgm:t>
    </dgm:pt>
    <dgm:pt modelId="{DA8226EA-1AD7-4511-AFA5-DBA62F648CBD}" type="parTrans" cxnId="{334C370A-C198-4F4F-92C9-9995049436D8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4A810108-045C-44B9-8CE9-BF3D3D086E27}" type="sibTrans" cxnId="{334C370A-C198-4F4F-92C9-9995049436D8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948B29F6-90CA-47FD-B9C5-A4D1DF9BA39C}">
      <dgm:prSet phldrT="[טקסט]"/>
      <dgm:spPr/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נציג</a:t>
          </a:r>
        </a:p>
        <a:p>
          <a:pPr rtl="1"/>
          <a:r>
            <a:rPr lang="he-IL" b="1" dirty="0" smtClean="0">
              <a:solidFill>
                <a:schemeClr val="tx1"/>
              </a:solidFill>
            </a:rPr>
            <a:t> משרד החינוך</a:t>
          </a:r>
          <a:endParaRPr lang="he-IL" b="1" dirty="0">
            <a:solidFill>
              <a:schemeClr val="tx1"/>
            </a:solidFill>
          </a:endParaRPr>
        </a:p>
      </dgm:t>
    </dgm:pt>
    <dgm:pt modelId="{D1A5886A-43E5-4EA2-9867-E40C5FB5A419}" type="parTrans" cxnId="{64C5C1E8-BFEB-4B9F-BAA5-178890A7B960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227BB58B-4BC8-4F73-B606-21CD3A4C2CFE}" type="sibTrans" cxnId="{64C5C1E8-BFEB-4B9F-BAA5-178890A7B960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8C078E61-0144-4E05-9495-1BC411A529DC}">
      <dgm:prSet phldrT="[טקסט]"/>
      <dgm:spPr/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נציג </a:t>
          </a:r>
        </a:p>
        <a:p>
          <a:pPr rtl="1"/>
          <a:r>
            <a:rPr lang="he-IL" b="1" dirty="0" smtClean="0">
              <a:solidFill>
                <a:schemeClr val="tx1"/>
              </a:solidFill>
            </a:rPr>
            <a:t>משרד הבריאות</a:t>
          </a:r>
          <a:endParaRPr lang="he-IL" b="1" dirty="0">
            <a:solidFill>
              <a:schemeClr val="tx1"/>
            </a:solidFill>
          </a:endParaRPr>
        </a:p>
      </dgm:t>
    </dgm:pt>
    <dgm:pt modelId="{EBA60814-4FAA-4638-9540-BE5B1AE9F207}" type="parTrans" cxnId="{43922D2A-3811-4112-8A40-260874271C7D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2B372D9C-AE1D-4FB9-BBEC-1F2577093049}" type="sibTrans" cxnId="{43922D2A-3811-4112-8A40-260874271C7D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1BB5580A-B4DD-4B0A-84B6-D68402E81B1E}">
      <dgm:prSet/>
      <dgm:spPr/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נציג</a:t>
          </a:r>
        </a:p>
        <a:p>
          <a:pPr rtl="1"/>
          <a:r>
            <a:rPr lang="he-IL" b="1" dirty="0" smtClean="0">
              <a:solidFill>
                <a:schemeClr val="tx1"/>
              </a:solidFill>
            </a:rPr>
            <a:t>השר</a:t>
          </a:r>
          <a:endParaRPr lang="he-IL" b="1" dirty="0">
            <a:solidFill>
              <a:schemeClr val="tx1"/>
            </a:solidFill>
          </a:endParaRPr>
        </a:p>
      </dgm:t>
    </dgm:pt>
    <dgm:pt modelId="{EC8ED0BE-C43A-4818-B865-D9F1BB16A202}" type="parTrans" cxnId="{1084476C-86F1-466D-8428-1186075D9EF9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317FBF52-BF1B-41C5-85D0-A01526D888DE}" type="sibTrans" cxnId="{1084476C-86F1-466D-8428-1186075D9EF9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3FE9A341-B49C-4037-B8E6-2B3906BB7C4F}">
      <dgm:prSet/>
      <dgm:spPr/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נציג</a:t>
          </a:r>
        </a:p>
        <a:p>
          <a:pPr rtl="1"/>
          <a:r>
            <a:rPr lang="he-IL" b="1" dirty="0" smtClean="0">
              <a:solidFill>
                <a:schemeClr val="tx1"/>
              </a:solidFill>
            </a:rPr>
            <a:t>שר האוצר</a:t>
          </a:r>
          <a:endParaRPr lang="he-IL" b="1" dirty="0">
            <a:solidFill>
              <a:schemeClr val="tx1"/>
            </a:solidFill>
          </a:endParaRPr>
        </a:p>
      </dgm:t>
    </dgm:pt>
    <dgm:pt modelId="{B818B92B-740D-45F7-A963-983162DB68FE}" type="parTrans" cxnId="{E07314B5-0496-4D2F-AFB8-ED474DFE3E54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BA102518-DE6B-496E-AE12-2AC5D906ECE2}" type="sibTrans" cxnId="{E07314B5-0496-4D2F-AFB8-ED474DFE3E54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0B8C43DD-112C-4F92-A46A-4DAFFB5D5B39}">
      <dgm:prSet/>
      <dgm:spPr/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נציג</a:t>
          </a:r>
        </a:p>
        <a:p>
          <a:pPr rtl="1"/>
          <a:r>
            <a:rPr lang="he-IL" b="1" dirty="0" smtClean="0">
              <a:solidFill>
                <a:schemeClr val="tx1"/>
              </a:solidFill>
            </a:rPr>
            <a:t>שר המשפטים</a:t>
          </a:r>
          <a:endParaRPr lang="he-IL" b="1" dirty="0">
            <a:solidFill>
              <a:schemeClr val="tx1"/>
            </a:solidFill>
          </a:endParaRPr>
        </a:p>
      </dgm:t>
    </dgm:pt>
    <dgm:pt modelId="{5126CCDF-97EF-4A0D-A1F9-9058061E2848}" type="parTrans" cxnId="{DEA69C62-2924-491D-81AE-62C204E0C9C3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158ECAFE-C2B1-4A8D-83C7-5ECB80263E1C}" type="sibTrans" cxnId="{DEA69C62-2924-491D-81AE-62C204E0C9C3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65776161-50F8-44B7-9EC3-9AF4EDD92CE9}">
      <dgm:prSet/>
      <dgm:spPr/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נציג</a:t>
          </a:r>
        </a:p>
        <a:p>
          <a:pPr rtl="1"/>
          <a:r>
            <a:rPr lang="he-IL" b="1" dirty="0" smtClean="0">
              <a:solidFill>
                <a:schemeClr val="tx1"/>
              </a:solidFill>
            </a:rPr>
            <a:t>המשרד לביטחון פנים</a:t>
          </a:r>
          <a:endParaRPr lang="he-IL" b="1" dirty="0">
            <a:solidFill>
              <a:schemeClr val="tx1"/>
            </a:solidFill>
          </a:endParaRPr>
        </a:p>
      </dgm:t>
    </dgm:pt>
    <dgm:pt modelId="{C8D81448-088B-44F2-BD13-1CA35D27246B}" type="parTrans" cxnId="{91F6FFBC-A6CA-4734-B743-388E670661A5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3581F65E-2552-4846-9D65-F293C9AA72AC}" type="sibTrans" cxnId="{91F6FFBC-A6CA-4734-B743-388E670661A5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0F6FAF5E-A307-41F1-A4BA-7E89A8507658}">
      <dgm:prSet/>
      <dgm:spPr/>
      <dgm:t>
        <a:bodyPr/>
        <a:lstStyle/>
        <a:p>
          <a:pPr rtl="1"/>
          <a:r>
            <a:rPr lang="he-IL" b="1" dirty="0" smtClean="0">
              <a:solidFill>
                <a:schemeClr val="tx1"/>
              </a:solidFill>
            </a:rPr>
            <a:t>סמנכ"ל</a:t>
          </a:r>
        </a:p>
        <a:p>
          <a:pPr rtl="1"/>
          <a:r>
            <a:rPr lang="he-IL" b="1" dirty="0" smtClean="0">
              <a:solidFill>
                <a:schemeClr val="tx1"/>
              </a:solidFill>
            </a:rPr>
            <a:t>הרשות</a:t>
          </a:r>
          <a:endParaRPr lang="he-IL" b="1" dirty="0">
            <a:solidFill>
              <a:schemeClr val="tx1"/>
            </a:solidFill>
          </a:endParaRPr>
        </a:p>
      </dgm:t>
    </dgm:pt>
    <dgm:pt modelId="{0C1BF659-84BA-4B01-9615-975AA75A5170}" type="parTrans" cxnId="{F6F2FE1C-6C64-4C45-9A04-442C6727DA78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2A0C78B4-85DF-4479-9292-1E53076BADCB}" type="sibTrans" cxnId="{F6F2FE1C-6C64-4C45-9A04-442C6727DA78}">
      <dgm:prSet/>
      <dgm:spPr/>
      <dgm:t>
        <a:bodyPr/>
        <a:lstStyle/>
        <a:p>
          <a:pPr rtl="1"/>
          <a:endParaRPr lang="he-IL">
            <a:solidFill>
              <a:schemeClr val="tx1"/>
            </a:solidFill>
          </a:endParaRPr>
        </a:p>
      </dgm:t>
    </dgm:pt>
    <dgm:pt modelId="{29A3FF48-00BF-4E92-AF8C-9537675067CF}" type="pres">
      <dgm:prSet presAssocID="{84A9684C-AA4F-4A00-8C37-7CBD6984DB3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DDDC9371-A90B-459C-8E97-A77C4D919418}" type="pres">
      <dgm:prSet presAssocID="{E8B734ED-DC4B-4D8B-A7C6-9FBA1584D60C}" presName="hierRoot1" presStyleCnt="0">
        <dgm:presLayoutVars>
          <dgm:hierBranch val="init"/>
        </dgm:presLayoutVars>
      </dgm:prSet>
      <dgm:spPr/>
    </dgm:pt>
    <dgm:pt modelId="{B2252ECE-2558-46B8-BF31-61C2555729FE}" type="pres">
      <dgm:prSet presAssocID="{E8B734ED-DC4B-4D8B-A7C6-9FBA1584D60C}" presName="rootComposite1" presStyleCnt="0"/>
      <dgm:spPr/>
    </dgm:pt>
    <dgm:pt modelId="{4ACD5AE4-B5DB-40FB-83C1-4D9F70D2447A}" type="pres">
      <dgm:prSet presAssocID="{E8B734ED-DC4B-4D8B-A7C6-9FBA1584D60C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7B32D25-C56E-4D60-A0AF-0F0A90DFA721}" type="pres">
      <dgm:prSet presAssocID="{E8B734ED-DC4B-4D8B-A7C6-9FBA1584D60C}" presName="rootConnector1" presStyleLbl="node1" presStyleIdx="0" presStyleCnt="0"/>
      <dgm:spPr/>
      <dgm:t>
        <a:bodyPr/>
        <a:lstStyle/>
        <a:p>
          <a:pPr rtl="1"/>
          <a:endParaRPr lang="he-IL"/>
        </a:p>
      </dgm:t>
    </dgm:pt>
    <dgm:pt modelId="{8A938B1D-9087-45D0-B932-19B0C20F0DA4}" type="pres">
      <dgm:prSet presAssocID="{E8B734ED-DC4B-4D8B-A7C6-9FBA1584D60C}" presName="hierChild2" presStyleCnt="0"/>
      <dgm:spPr/>
    </dgm:pt>
    <dgm:pt modelId="{A5D2428B-1444-4ADB-BA72-56AC9170F918}" type="pres">
      <dgm:prSet presAssocID="{DA8226EA-1AD7-4511-AFA5-DBA62F648CBD}" presName="Name37" presStyleLbl="parChTrans1D2" presStyleIdx="0" presStyleCnt="9"/>
      <dgm:spPr/>
      <dgm:t>
        <a:bodyPr/>
        <a:lstStyle/>
        <a:p>
          <a:pPr rtl="1"/>
          <a:endParaRPr lang="he-IL"/>
        </a:p>
      </dgm:t>
    </dgm:pt>
    <dgm:pt modelId="{8C6D4142-D8F5-4420-B1B2-72BE9E4AFEB8}" type="pres">
      <dgm:prSet presAssocID="{15399DB2-C91F-4025-AA7C-4B8F179CF790}" presName="hierRoot2" presStyleCnt="0">
        <dgm:presLayoutVars>
          <dgm:hierBranch val="init"/>
        </dgm:presLayoutVars>
      </dgm:prSet>
      <dgm:spPr/>
    </dgm:pt>
    <dgm:pt modelId="{76251BA4-7657-4ED1-9F45-07494EA7D32F}" type="pres">
      <dgm:prSet presAssocID="{15399DB2-C91F-4025-AA7C-4B8F179CF790}" presName="rootComposite" presStyleCnt="0"/>
      <dgm:spPr/>
    </dgm:pt>
    <dgm:pt modelId="{F4C5692A-BA64-410D-9D40-09D7E30C1342}" type="pres">
      <dgm:prSet presAssocID="{15399DB2-C91F-4025-AA7C-4B8F179CF790}" presName="rootText" presStyleLbl="node2" presStyleIdx="0" presStyleCnt="8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A5186BF-5FFE-4099-8CBE-707FD9D12F4C}" type="pres">
      <dgm:prSet presAssocID="{15399DB2-C91F-4025-AA7C-4B8F179CF790}" presName="rootConnector" presStyleLbl="node2" presStyleIdx="0" presStyleCnt="8"/>
      <dgm:spPr/>
      <dgm:t>
        <a:bodyPr/>
        <a:lstStyle/>
        <a:p>
          <a:pPr rtl="1"/>
          <a:endParaRPr lang="he-IL"/>
        </a:p>
      </dgm:t>
    </dgm:pt>
    <dgm:pt modelId="{A795FD72-87B1-4BEE-8CE8-3490619BDB0E}" type="pres">
      <dgm:prSet presAssocID="{15399DB2-C91F-4025-AA7C-4B8F179CF790}" presName="hierChild4" presStyleCnt="0"/>
      <dgm:spPr/>
    </dgm:pt>
    <dgm:pt modelId="{FAD4CFA0-FC49-4BDF-A0D5-FCB5B1AA5437}" type="pres">
      <dgm:prSet presAssocID="{15399DB2-C91F-4025-AA7C-4B8F179CF790}" presName="hierChild5" presStyleCnt="0"/>
      <dgm:spPr/>
    </dgm:pt>
    <dgm:pt modelId="{9A4BF7E5-FEB8-4DF6-A02B-85A36B98EC9B}" type="pres">
      <dgm:prSet presAssocID="{C8D81448-088B-44F2-BD13-1CA35D27246B}" presName="Name37" presStyleLbl="parChTrans1D2" presStyleIdx="1" presStyleCnt="9"/>
      <dgm:spPr/>
      <dgm:t>
        <a:bodyPr/>
        <a:lstStyle/>
        <a:p>
          <a:pPr rtl="1"/>
          <a:endParaRPr lang="he-IL"/>
        </a:p>
      </dgm:t>
    </dgm:pt>
    <dgm:pt modelId="{4A437A82-319C-4837-B277-5D5FCDE7E659}" type="pres">
      <dgm:prSet presAssocID="{65776161-50F8-44B7-9EC3-9AF4EDD92CE9}" presName="hierRoot2" presStyleCnt="0">
        <dgm:presLayoutVars>
          <dgm:hierBranch val="init"/>
        </dgm:presLayoutVars>
      </dgm:prSet>
      <dgm:spPr/>
    </dgm:pt>
    <dgm:pt modelId="{91341F25-2E5E-4202-B3D7-D54E44F520EA}" type="pres">
      <dgm:prSet presAssocID="{65776161-50F8-44B7-9EC3-9AF4EDD92CE9}" presName="rootComposite" presStyleCnt="0"/>
      <dgm:spPr/>
    </dgm:pt>
    <dgm:pt modelId="{5B3F9C6E-1422-4573-B4FF-C110D288FAA1}" type="pres">
      <dgm:prSet presAssocID="{65776161-50F8-44B7-9EC3-9AF4EDD92CE9}" presName="rootText" presStyleLbl="node2" presStyleIdx="1" presStyleCnt="8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8D8CDD66-18C4-4B2C-B78A-7A3944385246}" type="pres">
      <dgm:prSet presAssocID="{65776161-50F8-44B7-9EC3-9AF4EDD92CE9}" presName="rootConnector" presStyleLbl="node2" presStyleIdx="1" presStyleCnt="8"/>
      <dgm:spPr/>
      <dgm:t>
        <a:bodyPr/>
        <a:lstStyle/>
        <a:p>
          <a:pPr rtl="1"/>
          <a:endParaRPr lang="he-IL"/>
        </a:p>
      </dgm:t>
    </dgm:pt>
    <dgm:pt modelId="{3DFD37CE-0ED2-4C48-9CEF-C20A0C3AD050}" type="pres">
      <dgm:prSet presAssocID="{65776161-50F8-44B7-9EC3-9AF4EDD92CE9}" presName="hierChild4" presStyleCnt="0"/>
      <dgm:spPr/>
    </dgm:pt>
    <dgm:pt modelId="{51315D8C-9A44-4DEC-97C5-1C111F1272E4}" type="pres">
      <dgm:prSet presAssocID="{65776161-50F8-44B7-9EC3-9AF4EDD92CE9}" presName="hierChild5" presStyleCnt="0"/>
      <dgm:spPr/>
    </dgm:pt>
    <dgm:pt modelId="{384C9140-D1E1-4DBC-A66F-4509DC13F8D7}" type="pres">
      <dgm:prSet presAssocID="{5126CCDF-97EF-4A0D-A1F9-9058061E2848}" presName="Name37" presStyleLbl="parChTrans1D2" presStyleIdx="2" presStyleCnt="9"/>
      <dgm:spPr/>
      <dgm:t>
        <a:bodyPr/>
        <a:lstStyle/>
        <a:p>
          <a:pPr rtl="1"/>
          <a:endParaRPr lang="he-IL"/>
        </a:p>
      </dgm:t>
    </dgm:pt>
    <dgm:pt modelId="{ADF23351-44C7-41BF-984C-20C01BDEE43D}" type="pres">
      <dgm:prSet presAssocID="{0B8C43DD-112C-4F92-A46A-4DAFFB5D5B39}" presName="hierRoot2" presStyleCnt="0">
        <dgm:presLayoutVars>
          <dgm:hierBranch val="init"/>
        </dgm:presLayoutVars>
      </dgm:prSet>
      <dgm:spPr/>
    </dgm:pt>
    <dgm:pt modelId="{7F05AD91-9F0C-424F-ACF0-8E9E17C97176}" type="pres">
      <dgm:prSet presAssocID="{0B8C43DD-112C-4F92-A46A-4DAFFB5D5B39}" presName="rootComposite" presStyleCnt="0"/>
      <dgm:spPr/>
    </dgm:pt>
    <dgm:pt modelId="{489EA3B3-A8D7-4FAE-8B87-9F704781768A}" type="pres">
      <dgm:prSet presAssocID="{0B8C43DD-112C-4F92-A46A-4DAFFB5D5B39}" presName="rootText" presStyleLbl="node2" presStyleIdx="2" presStyleCnt="8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1B2CF8C4-69E9-41DC-ADE9-D0B02766D5B6}" type="pres">
      <dgm:prSet presAssocID="{0B8C43DD-112C-4F92-A46A-4DAFFB5D5B39}" presName="rootConnector" presStyleLbl="node2" presStyleIdx="2" presStyleCnt="8"/>
      <dgm:spPr/>
      <dgm:t>
        <a:bodyPr/>
        <a:lstStyle/>
        <a:p>
          <a:pPr rtl="1"/>
          <a:endParaRPr lang="he-IL"/>
        </a:p>
      </dgm:t>
    </dgm:pt>
    <dgm:pt modelId="{0A8E5665-03DC-454B-B26C-0E450E8A7E29}" type="pres">
      <dgm:prSet presAssocID="{0B8C43DD-112C-4F92-A46A-4DAFFB5D5B39}" presName="hierChild4" presStyleCnt="0"/>
      <dgm:spPr/>
    </dgm:pt>
    <dgm:pt modelId="{1F988FF9-168E-4E55-8878-740364AC5068}" type="pres">
      <dgm:prSet presAssocID="{0B8C43DD-112C-4F92-A46A-4DAFFB5D5B39}" presName="hierChild5" presStyleCnt="0"/>
      <dgm:spPr/>
    </dgm:pt>
    <dgm:pt modelId="{3A853FFF-3053-4136-A25A-9B8A7AA310E1}" type="pres">
      <dgm:prSet presAssocID="{B818B92B-740D-45F7-A963-983162DB68FE}" presName="Name37" presStyleLbl="parChTrans1D2" presStyleIdx="3" presStyleCnt="9"/>
      <dgm:spPr/>
      <dgm:t>
        <a:bodyPr/>
        <a:lstStyle/>
        <a:p>
          <a:pPr rtl="1"/>
          <a:endParaRPr lang="he-IL"/>
        </a:p>
      </dgm:t>
    </dgm:pt>
    <dgm:pt modelId="{1C7FED3E-3F06-45E2-95C3-BA7D45684E0F}" type="pres">
      <dgm:prSet presAssocID="{3FE9A341-B49C-4037-B8E6-2B3906BB7C4F}" presName="hierRoot2" presStyleCnt="0">
        <dgm:presLayoutVars>
          <dgm:hierBranch val="init"/>
        </dgm:presLayoutVars>
      </dgm:prSet>
      <dgm:spPr/>
    </dgm:pt>
    <dgm:pt modelId="{A32FD09C-B2A6-48D6-B4FB-E133C0AD327F}" type="pres">
      <dgm:prSet presAssocID="{3FE9A341-B49C-4037-B8E6-2B3906BB7C4F}" presName="rootComposite" presStyleCnt="0"/>
      <dgm:spPr/>
    </dgm:pt>
    <dgm:pt modelId="{689B1929-8973-4A90-A9C7-F961CDA1770E}" type="pres">
      <dgm:prSet presAssocID="{3FE9A341-B49C-4037-B8E6-2B3906BB7C4F}" presName="rootText" presStyleLbl="node2" presStyleIdx="3" presStyleCnt="8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360112B-F2C5-41E1-8EDD-2CF0D204EB33}" type="pres">
      <dgm:prSet presAssocID="{3FE9A341-B49C-4037-B8E6-2B3906BB7C4F}" presName="rootConnector" presStyleLbl="node2" presStyleIdx="3" presStyleCnt="8"/>
      <dgm:spPr/>
      <dgm:t>
        <a:bodyPr/>
        <a:lstStyle/>
        <a:p>
          <a:pPr rtl="1"/>
          <a:endParaRPr lang="he-IL"/>
        </a:p>
      </dgm:t>
    </dgm:pt>
    <dgm:pt modelId="{449E8FE3-9316-455B-A7D9-C0458C819F84}" type="pres">
      <dgm:prSet presAssocID="{3FE9A341-B49C-4037-B8E6-2B3906BB7C4F}" presName="hierChild4" presStyleCnt="0"/>
      <dgm:spPr/>
    </dgm:pt>
    <dgm:pt modelId="{AC083C77-36DE-43ED-9D5E-059DF7FCF72F}" type="pres">
      <dgm:prSet presAssocID="{3FE9A341-B49C-4037-B8E6-2B3906BB7C4F}" presName="hierChild5" presStyleCnt="0"/>
      <dgm:spPr/>
    </dgm:pt>
    <dgm:pt modelId="{E8AF53D4-FC16-4FA9-AABB-3F4502B775AD}" type="pres">
      <dgm:prSet presAssocID="{EC8ED0BE-C43A-4818-B865-D9F1BB16A202}" presName="Name37" presStyleLbl="parChTrans1D2" presStyleIdx="4" presStyleCnt="9"/>
      <dgm:spPr/>
      <dgm:t>
        <a:bodyPr/>
        <a:lstStyle/>
        <a:p>
          <a:pPr rtl="1"/>
          <a:endParaRPr lang="he-IL"/>
        </a:p>
      </dgm:t>
    </dgm:pt>
    <dgm:pt modelId="{7D9B1E94-8D49-4D72-BE70-ACFE386FB67F}" type="pres">
      <dgm:prSet presAssocID="{1BB5580A-B4DD-4B0A-84B6-D68402E81B1E}" presName="hierRoot2" presStyleCnt="0">
        <dgm:presLayoutVars>
          <dgm:hierBranch val="init"/>
        </dgm:presLayoutVars>
      </dgm:prSet>
      <dgm:spPr/>
    </dgm:pt>
    <dgm:pt modelId="{A3BD0822-F5A9-419B-81A4-5BC5EC1BF545}" type="pres">
      <dgm:prSet presAssocID="{1BB5580A-B4DD-4B0A-84B6-D68402E81B1E}" presName="rootComposite" presStyleCnt="0"/>
      <dgm:spPr/>
    </dgm:pt>
    <dgm:pt modelId="{0597CB7E-E9B2-44D8-8FE9-53FA1E30AAFF}" type="pres">
      <dgm:prSet presAssocID="{1BB5580A-B4DD-4B0A-84B6-D68402E81B1E}" presName="rootText" presStyleLbl="node2" presStyleIdx="4" presStyleCnt="8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7115B63-3425-41BE-8CC8-A951D31CD2EE}" type="pres">
      <dgm:prSet presAssocID="{1BB5580A-B4DD-4B0A-84B6-D68402E81B1E}" presName="rootConnector" presStyleLbl="node2" presStyleIdx="4" presStyleCnt="8"/>
      <dgm:spPr/>
      <dgm:t>
        <a:bodyPr/>
        <a:lstStyle/>
        <a:p>
          <a:pPr rtl="1"/>
          <a:endParaRPr lang="he-IL"/>
        </a:p>
      </dgm:t>
    </dgm:pt>
    <dgm:pt modelId="{379198A7-8001-43CC-9768-D3144F4B65FA}" type="pres">
      <dgm:prSet presAssocID="{1BB5580A-B4DD-4B0A-84B6-D68402E81B1E}" presName="hierChild4" presStyleCnt="0"/>
      <dgm:spPr/>
    </dgm:pt>
    <dgm:pt modelId="{B7F4EDDE-9289-476E-99CD-43F755D64823}" type="pres">
      <dgm:prSet presAssocID="{1BB5580A-B4DD-4B0A-84B6-D68402E81B1E}" presName="hierChild5" presStyleCnt="0"/>
      <dgm:spPr/>
    </dgm:pt>
    <dgm:pt modelId="{D47AB8B4-6E06-4A34-BA05-6238A4C930F0}" type="pres">
      <dgm:prSet presAssocID="{D1A5886A-43E5-4EA2-9867-E40C5FB5A419}" presName="Name37" presStyleLbl="parChTrans1D2" presStyleIdx="5" presStyleCnt="9"/>
      <dgm:spPr/>
      <dgm:t>
        <a:bodyPr/>
        <a:lstStyle/>
        <a:p>
          <a:pPr rtl="1"/>
          <a:endParaRPr lang="he-IL"/>
        </a:p>
      </dgm:t>
    </dgm:pt>
    <dgm:pt modelId="{D258101E-6116-4ED3-8647-2B71626D0C43}" type="pres">
      <dgm:prSet presAssocID="{948B29F6-90CA-47FD-B9C5-A4D1DF9BA39C}" presName="hierRoot2" presStyleCnt="0">
        <dgm:presLayoutVars>
          <dgm:hierBranch val="init"/>
        </dgm:presLayoutVars>
      </dgm:prSet>
      <dgm:spPr/>
    </dgm:pt>
    <dgm:pt modelId="{35B67707-A3D4-4858-B073-0AE15EF71C2B}" type="pres">
      <dgm:prSet presAssocID="{948B29F6-90CA-47FD-B9C5-A4D1DF9BA39C}" presName="rootComposite" presStyleCnt="0"/>
      <dgm:spPr/>
    </dgm:pt>
    <dgm:pt modelId="{52037E16-DB66-4E32-B506-5E11E870DE26}" type="pres">
      <dgm:prSet presAssocID="{948B29F6-90CA-47FD-B9C5-A4D1DF9BA39C}" presName="rootText" presStyleLbl="node2" presStyleIdx="5" presStyleCnt="8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F8C411DD-1788-4F24-8C8D-449AFE51FFCD}" type="pres">
      <dgm:prSet presAssocID="{948B29F6-90CA-47FD-B9C5-A4D1DF9BA39C}" presName="rootConnector" presStyleLbl="node2" presStyleIdx="5" presStyleCnt="8"/>
      <dgm:spPr/>
      <dgm:t>
        <a:bodyPr/>
        <a:lstStyle/>
        <a:p>
          <a:pPr rtl="1"/>
          <a:endParaRPr lang="he-IL"/>
        </a:p>
      </dgm:t>
    </dgm:pt>
    <dgm:pt modelId="{DAA16B12-3AA0-478A-85D4-4CC9AE422B8C}" type="pres">
      <dgm:prSet presAssocID="{948B29F6-90CA-47FD-B9C5-A4D1DF9BA39C}" presName="hierChild4" presStyleCnt="0"/>
      <dgm:spPr/>
    </dgm:pt>
    <dgm:pt modelId="{B2DE96D6-E49A-4445-829A-833400585CEB}" type="pres">
      <dgm:prSet presAssocID="{948B29F6-90CA-47FD-B9C5-A4D1DF9BA39C}" presName="hierChild5" presStyleCnt="0"/>
      <dgm:spPr/>
    </dgm:pt>
    <dgm:pt modelId="{D7D196A0-431F-47F7-8AB9-43781ADB843B}" type="pres">
      <dgm:prSet presAssocID="{EBA60814-4FAA-4638-9540-BE5B1AE9F207}" presName="Name37" presStyleLbl="parChTrans1D2" presStyleIdx="6" presStyleCnt="9"/>
      <dgm:spPr/>
      <dgm:t>
        <a:bodyPr/>
        <a:lstStyle/>
        <a:p>
          <a:pPr rtl="1"/>
          <a:endParaRPr lang="he-IL"/>
        </a:p>
      </dgm:t>
    </dgm:pt>
    <dgm:pt modelId="{38710BE0-BFFC-4DEE-856B-421FCF93390B}" type="pres">
      <dgm:prSet presAssocID="{8C078E61-0144-4E05-9495-1BC411A529DC}" presName="hierRoot2" presStyleCnt="0">
        <dgm:presLayoutVars>
          <dgm:hierBranch val="init"/>
        </dgm:presLayoutVars>
      </dgm:prSet>
      <dgm:spPr/>
    </dgm:pt>
    <dgm:pt modelId="{E0AFF1F5-BA41-4A4B-B5B7-4B5C5E1BBBBD}" type="pres">
      <dgm:prSet presAssocID="{8C078E61-0144-4E05-9495-1BC411A529DC}" presName="rootComposite" presStyleCnt="0"/>
      <dgm:spPr/>
    </dgm:pt>
    <dgm:pt modelId="{24CB4DE9-9FC3-413B-92CC-C11F2A64F179}" type="pres">
      <dgm:prSet presAssocID="{8C078E61-0144-4E05-9495-1BC411A529DC}" presName="rootText" presStyleLbl="node2" presStyleIdx="6" presStyleCnt="8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446F9877-E77C-4F60-B382-3E25782608E2}" type="pres">
      <dgm:prSet presAssocID="{8C078E61-0144-4E05-9495-1BC411A529DC}" presName="rootConnector" presStyleLbl="node2" presStyleIdx="6" presStyleCnt="8"/>
      <dgm:spPr/>
      <dgm:t>
        <a:bodyPr/>
        <a:lstStyle/>
        <a:p>
          <a:pPr rtl="1"/>
          <a:endParaRPr lang="he-IL"/>
        </a:p>
      </dgm:t>
    </dgm:pt>
    <dgm:pt modelId="{AC0600BD-BCFF-44B7-AB35-24D71455D560}" type="pres">
      <dgm:prSet presAssocID="{8C078E61-0144-4E05-9495-1BC411A529DC}" presName="hierChild4" presStyleCnt="0"/>
      <dgm:spPr/>
    </dgm:pt>
    <dgm:pt modelId="{81509667-9D88-4B39-9F66-A0385B0A62A3}" type="pres">
      <dgm:prSet presAssocID="{8C078E61-0144-4E05-9495-1BC411A529DC}" presName="hierChild5" presStyleCnt="0"/>
      <dgm:spPr/>
    </dgm:pt>
    <dgm:pt modelId="{1172458E-3441-4DB5-9B22-4EA59B45AEBB}" type="pres">
      <dgm:prSet presAssocID="{0C1BF659-84BA-4B01-9615-975AA75A5170}" presName="Name37" presStyleLbl="parChTrans1D2" presStyleIdx="7" presStyleCnt="9"/>
      <dgm:spPr/>
      <dgm:t>
        <a:bodyPr/>
        <a:lstStyle/>
        <a:p>
          <a:pPr rtl="1"/>
          <a:endParaRPr lang="he-IL"/>
        </a:p>
      </dgm:t>
    </dgm:pt>
    <dgm:pt modelId="{BE5AD2BD-206F-4969-9D60-FE154398C101}" type="pres">
      <dgm:prSet presAssocID="{0F6FAF5E-A307-41F1-A4BA-7E89A8507658}" presName="hierRoot2" presStyleCnt="0">
        <dgm:presLayoutVars>
          <dgm:hierBranch val="init"/>
        </dgm:presLayoutVars>
      </dgm:prSet>
      <dgm:spPr/>
    </dgm:pt>
    <dgm:pt modelId="{B6AF21CF-789F-480A-83CC-BF78181B12B5}" type="pres">
      <dgm:prSet presAssocID="{0F6FAF5E-A307-41F1-A4BA-7E89A8507658}" presName="rootComposite" presStyleCnt="0"/>
      <dgm:spPr/>
    </dgm:pt>
    <dgm:pt modelId="{91B109A4-5838-4BED-8A68-AD39DCE22471}" type="pres">
      <dgm:prSet presAssocID="{0F6FAF5E-A307-41F1-A4BA-7E89A8507658}" presName="rootText" presStyleLbl="node2" presStyleIdx="7" presStyleCnt="8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0B1C4E90-457A-47A1-A1C1-241BB7D115AD}" type="pres">
      <dgm:prSet presAssocID="{0F6FAF5E-A307-41F1-A4BA-7E89A8507658}" presName="rootConnector" presStyleLbl="node2" presStyleIdx="7" presStyleCnt="8"/>
      <dgm:spPr/>
      <dgm:t>
        <a:bodyPr/>
        <a:lstStyle/>
        <a:p>
          <a:pPr rtl="1"/>
          <a:endParaRPr lang="he-IL"/>
        </a:p>
      </dgm:t>
    </dgm:pt>
    <dgm:pt modelId="{B0F7D82D-15F7-4514-A550-A8BDE61C5DC2}" type="pres">
      <dgm:prSet presAssocID="{0F6FAF5E-A307-41F1-A4BA-7E89A8507658}" presName="hierChild4" presStyleCnt="0"/>
      <dgm:spPr/>
    </dgm:pt>
    <dgm:pt modelId="{26E8FE6B-FB39-4EC5-9E6D-2F5DAA2D3E3B}" type="pres">
      <dgm:prSet presAssocID="{0F6FAF5E-A307-41F1-A4BA-7E89A8507658}" presName="hierChild5" presStyleCnt="0"/>
      <dgm:spPr/>
    </dgm:pt>
    <dgm:pt modelId="{FC592BFA-3662-46C6-AA78-A2B83E9576DD}" type="pres">
      <dgm:prSet presAssocID="{E8B734ED-DC4B-4D8B-A7C6-9FBA1584D60C}" presName="hierChild3" presStyleCnt="0"/>
      <dgm:spPr/>
    </dgm:pt>
    <dgm:pt modelId="{4E976053-6FD3-44AC-AA7E-FED3FEE2B60C}" type="pres">
      <dgm:prSet presAssocID="{FF549CA3-04B6-4735-A6A8-BD2A13017C8A}" presName="Name111" presStyleLbl="parChTrans1D2" presStyleIdx="8" presStyleCnt="9"/>
      <dgm:spPr/>
      <dgm:t>
        <a:bodyPr/>
        <a:lstStyle/>
        <a:p>
          <a:pPr rtl="1"/>
          <a:endParaRPr lang="he-IL"/>
        </a:p>
      </dgm:t>
    </dgm:pt>
    <dgm:pt modelId="{10A5D800-35B0-4047-B285-6F0D6E66095F}" type="pres">
      <dgm:prSet presAssocID="{E8A9B8BA-CEE5-4818-BE15-5B0F367CE7CB}" presName="hierRoot3" presStyleCnt="0">
        <dgm:presLayoutVars>
          <dgm:hierBranch val="init"/>
        </dgm:presLayoutVars>
      </dgm:prSet>
      <dgm:spPr/>
    </dgm:pt>
    <dgm:pt modelId="{30E1A1C8-869D-463B-B147-64E9CBFB7402}" type="pres">
      <dgm:prSet presAssocID="{E8A9B8BA-CEE5-4818-BE15-5B0F367CE7CB}" presName="rootComposite3" presStyleCnt="0"/>
      <dgm:spPr/>
    </dgm:pt>
    <dgm:pt modelId="{5047E754-FD26-4421-AF7C-940D9E34D8B3}" type="pres">
      <dgm:prSet presAssocID="{E8A9B8BA-CEE5-4818-BE15-5B0F367CE7CB}" presName="rootText3" presStyleLbl="asst1" presStyleIdx="0" presStyleCnt="1" custLinFactNeighborX="-87197" custLinFactNeighborY="-6586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C6822CD-E222-4B58-8CC8-15AE87873495}" type="pres">
      <dgm:prSet presAssocID="{E8A9B8BA-CEE5-4818-BE15-5B0F367CE7CB}" presName="rootConnector3" presStyleLbl="asst1" presStyleIdx="0" presStyleCnt="1"/>
      <dgm:spPr/>
      <dgm:t>
        <a:bodyPr/>
        <a:lstStyle/>
        <a:p>
          <a:pPr rtl="1"/>
          <a:endParaRPr lang="he-IL"/>
        </a:p>
      </dgm:t>
    </dgm:pt>
    <dgm:pt modelId="{1FFEA860-7AC0-42D5-8ADF-DE6E611A63D2}" type="pres">
      <dgm:prSet presAssocID="{E8A9B8BA-CEE5-4818-BE15-5B0F367CE7CB}" presName="hierChild6" presStyleCnt="0"/>
      <dgm:spPr/>
    </dgm:pt>
    <dgm:pt modelId="{11F03034-C0D8-4361-8FA2-ACB35B2B6BE6}" type="pres">
      <dgm:prSet presAssocID="{E8A9B8BA-CEE5-4818-BE15-5B0F367CE7CB}" presName="hierChild7" presStyleCnt="0"/>
      <dgm:spPr/>
    </dgm:pt>
  </dgm:ptLst>
  <dgm:cxnLst>
    <dgm:cxn modelId="{E3229FC4-C98C-4302-BB04-AF7BDDC79152}" type="presOf" srcId="{0B8C43DD-112C-4F92-A46A-4DAFFB5D5B39}" destId="{489EA3B3-A8D7-4FAE-8B87-9F704781768A}" srcOrd="0" destOrd="0" presId="urn:microsoft.com/office/officeart/2005/8/layout/orgChart1"/>
    <dgm:cxn modelId="{1A32296B-3A5A-41B2-BCC7-2292DB1EE1F7}" type="presOf" srcId="{65776161-50F8-44B7-9EC3-9AF4EDD92CE9}" destId="{8D8CDD66-18C4-4B2C-B78A-7A3944385246}" srcOrd="1" destOrd="0" presId="urn:microsoft.com/office/officeart/2005/8/layout/orgChart1"/>
    <dgm:cxn modelId="{5BFF7E4B-C7BE-4FED-9868-141AB983786D}" srcId="{E8B734ED-DC4B-4D8B-A7C6-9FBA1584D60C}" destId="{E8A9B8BA-CEE5-4818-BE15-5B0F367CE7CB}" srcOrd="0" destOrd="0" parTransId="{FF549CA3-04B6-4735-A6A8-BD2A13017C8A}" sibTransId="{18C7BD06-1324-4379-83CF-86267E76391E}"/>
    <dgm:cxn modelId="{DEA69C62-2924-491D-81AE-62C204E0C9C3}" srcId="{E8B734ED-DC4B-4D8B-A7C6-9FBA1584D60C}" destId="{0B8C43DD-112C-4F92-A46A-4DAFFB5D5B39}" srcOrd="3" destOrd="0" parTransId="{5126CCDF-97EF-4A0D-A1F9-9058061E2848}" sibTransId="{158ECAFE-C2B1-4A8D-83C7-5ECB80263E1C}"/>
    <dgm:cxn modelId="{1084476C-86F1-466D-8428-1186075D9EF9}" srcId="{E8B734ED-DC4B-4D8B-A7C6-9FBA1584D60C}" destId="{1BB5580A-B4DD-4B0A-84B6-D68402E81B1E}" srcOrd="5" destOrd="0" parTransId="{EC8ED0BE-C43A-4818-B865-D9F1BB16A202}" sibTransId="{317FBF52-BF1B-41C5-85D0-A01526D888DE}"/>
    <dgm:cxn modelId="{CCED225C-BB3F-40CD-9357-D035552B4CEA}" srcId="{84A9684C-AA4F-4A00-8C37-7CBD6984DB3B}" destId="{E8B734ED-DC4B-4D8B-A7C6-9FBA1584D60C}" srcOrd="0" destOrd="0" parTransId="{C859E79B-C7B5-4E68-AAAF-89A4EB193C9A}" sibTransId="{3395BBC4-B626-44C3-8070-4276498D6000}"/>
    <dgm:cxn modelId="{64766946-9EBF-4D84-A0A0-DA4F48808966}" type="presOf" srcId="{E8B734ED-DC4B-4D8B-A7C6-9FBA1584D60C}" destId="{4ACD5AE4-B5DB-40FB-83C1-4D9F70D2447A}" srcOrd="0" destOrd="0" presId="urn:microsoft.com/office/officeart/2005/8/layout/orgChart1"/>
    <dgm:cxn modelId="{A738B070-BD59-4245-8980-9597AE87403B}" type="presOf" srcId="{948B29F6-90CA-47FD-B9C5-A4D1DF9BA39C}" destId="{F8C411DD-1788-4F24-8C8D-449AFE51FFCD}" srcOrd="1" destOrd="0" presId="urn:microsoft.com/office/officeart/2005/8/layout/orgChart1"/>
    <dgm:cxn modelId="{F6F2FE1C-6C64-4C45-9A04-442C6727DA78}" srcId="{E8B734ED-DC4B-4D8B-A7C6-9FBA1584D60C}" destId="{0F6FAF5E-A307-41F1-A4BA-7E89A8507658}" srcOrd="8" destOrd="0" parTransId="{0C1BF659-84BA-4B01-9615-975AA75A5170}" sibTransId="{2A0C78B4-85DF-4479-9292-1E53076BADCB}"/>
    <dgm:cxn modelId="{E07314B5-0496-4D2F-AFB8-ED474DFE3E54}" srcId="{E8B734ED-DC4B-4D8B-A7C6-9FBA1584D60C}" destId="{3FE9A341-B49C-4037-B8E6-2B3906BB7C4F}" srcOrd="4" destOrd="0" parTransId="{B818B92B-740D-45F7-A963-983162DB68FE}" sibTransId="{BA102518-DE6B-496E-AE12-2AC5D906ECE2}"/>
    <dgm:cxn modelId="{CDEF1A7B-82F3-450D-9D36-CB25B574AC35}" type="presOf" srcId="{E8B734ED-DC4B-4D8B-A7C6-9FBA1584D60C}" destId="{07B32D25-C56E-4D60-A0AF-0F0A90DFA721}" srcOrd="1" destOrd="0" presId="urn:microsoft.com/office/officeart/2005/8/layout/orgChart1"/>
    <dgm:cxn modelId="{AE8D2F5F-54FE-4F1E-8D8F-FFB733623636}" type="presOf" srcId="{E8A9B8BA-CEE5-4818-BE15-5B0F367CE7CB}" destId="{BC6822CD-E222-4B58-8CC8-15AE87873495}" srcOrd="1" destOrd="0" presId="urn:microsoft.com/office/officeart/2005/8/layout/orgChart1"/>
    <dgm:cxn modelId="{1DB5F21F-1F65-47E8-9E16-8B97CAD92A7D}" type="presOf" srcId="{B818B92B-740D-45F7-A963-983162DB68FE}" destId="{3A853FFF-3053-4136-A25A-9B8A7AA310E1}" srcOrd="0" destOrd="0" presId="urn:microsoft.com/office/officeart/2005/8/layout/orgChart1"/>
    <dgm:cxn modelId="{955D65EA-D47F-4281-999E-627B29AC08FF}" type="presOf" srcId="{DA8226EA-1AD7-4511-AFA5-DBA62F648CBD}" destId="{A5D2428B-1444-4ADB-BA72-56AC9170F918}" srcOrd="0" destOrd="0" presId="urn:microsoft.com/office/officeart/2005/8/layout/orgChart1"/>
    <dgm:cxn modelId="{334C370A-C198-4F4F-92C9-9995049436D8}" srcId="{E8B734ED-DC4B-4D8B-A7C6-9FBA1584D60C}" destId="{15399DB2-C91F-4025-AA7C-4B8F179CF790}" srcOrd="1" destOrd="0" parTransId="{DA8226EA-1AD7-4511-AFA5-DBA62F648CBD}" sibTransId="{4A810108-045C-44B9-8CE9-BF3D3D086E27}"/>
    <dgm:cxn modelId="{375234EA-6F94-4DB1-A96E-5AE88FF69120}" type="presOf" srcId="{FF549CA3-04B6-4735-A6A8-BD2A13017C8A}" destId="{4E976053-6FD3-44AC-AA7E-FED3FEE2B60C}" srcOrd="0" destOrd="0" presId="urn:microsoft.com/office/officeart/2005/8/layout/orgChart1"/>
    <dgm:cxn modelId="{96556825-F387-4375-9AD2-9D3BB656FC7B}" type="presOf" srcId="{D1A5886A-43E5-4EA2-9867-E40C5FB5A419}" destId="{D47AB8B4-6E06-4A34-BA05-6238A4C930F0}" srcOrd="0" destOrd="0" presId="urn:microsoft.com/office/officeart/2005/8/layout/orgChart1"/>
    <dgm:cxn modelId="{FBFA67C7-6738-4096-9E65-DD24F443AE4F}" type="presOf" srcId="{3FE9A341-B49C-4037-B8E6-2B3906BB7C4F}" destId="{3360112B-F2C5-41E1-8EDD-2CF0D204EB33}" srcOrd="1" destOrd="0" presId="urn:microsoft.com/office/officeart/2005/8/layout/orgChart1"/>
    <dgm:cxn modelId="{BE56F4C5-9233-4F14-8688-06345C5B8CAF}" type="presOf" srcId="{8C078E61-0144-4E05-9495-1BC411A529DC}" destId="{24CB4DE9-9FC3-413B-92CC-C11F2A64F179}" srcOrd="0" destOrd="0" presId="urn:microsoft.com/office/officeart/2005/8/layout/orgChart1"/>
    <dgm:cxn modelId="{A7C883D4-3765-4C93-9E63-45007E478CF3}" type="presOf" srcId="{5126CCDF-97EF-4A0D-A1F9-9058061E2848}" destId="{384C9140-D1E1-4DBC-A66F-4509DC13F8D7}" srcOrd="0" destOrd="0" presId="urn:microsoft.com/office/officeart/2005/8/layout/orgChart1"/>
    <dgm:cxn modelId="{73F87A38-5DF2-47E9-BFE6-3B13AB6B6573}" type="presOf" srcId="{EBA60814-4FAA-4638-9540-BE5B1AE9F207}" destId="{D7D196A0-431F-47F7-8AB9-43781ADB843B}" srcOrd="0" destOrd="0" presId="urn:microsoft.com/office/officeart/2005/8/layout/orgChart1"/>
    <dgm:cxn modelId="{64C5C1E8-BFEB-4B9F-BAA5-178890A7B960}" srcId="{E8B734ED-DC4B-4D8B-A7C6-9FBA1584D60C}" destId="{948B29F6-90CA-47FD-B9C5-A4D1DF9BA39C}" srcOrd="6" destOrd="0" parTransId="{D1A5886A-43E5-4EA2-9867-E40C5FB5A419}" sibTransId="{227BB58B-4BC8-4F73-B606-21CD3A4C2CFE}"/>
    <dgm:cxn modelId="{E4F2885A-1024-43DE-B943-F7C4432C885A}" type="presOf" srcId="{65776161-50F8-44B7-9EC3-9AF4EDD92CE9}" destId="{5B3F9C6E-1422-4573-B4FF-C110D288FAA1}" srcOrd="0" destOrd="0" presId="urn:microsoft.com/office/officeart/2005/8/layout/orgChart1"/>
    <dgm:cxn modelId="{91F6FFBC-A6CA-4734-B743-388E670661A5}" srcId="{E8B734ED-DC4B-4D8B-A7C6-9FBA1584D60C}" destId="{65776161-50F8-44B7-9EC3-9AF4EDD92CE9}" srcOrd="2" destOrd="0" parTransId="{C8D81448-088B-44F2-BD13-1CA35D27246B}" sibTransId="{3581F65E-2552-4846-9D65-F293C9AA72AC}"/>
    <dgm:cxn modelId="{574155E5-A21A-45C5-BADB-9AAE899B4B32}" type="presOf" srcId="{0F6FAF5E-A307-41F1-A4BA-7E89A8507658}" destId="{91B109A4-5838-4BED-8A68-AD39DCE22471}" srcOrd="0" destOrd="0" presId="urn:microsoft.com/office/officeart/2005/8/layout/orgChart1"/>
    <dgm:cxn modelId="{F54DEBCB-9091-4888-992A-A2600864700D}" type="presOf" srcId="{15399DB2-C91F-4025-AA7C-4B8F179CF790}" destId="{7A5186BF-5FFE-4099-8CBE-707FD9D12F4C}" srcOrd="1" destOrd="0" presId="urn:microsoft.com/office/officeart/2005/8/layout/orgChart1"/>
    <dgm:cxn modelId="{E9BAB067-7F42-4605-B75F-73C9D2473314}" type="presOf" srcId="{3FE9A341-B49C-4037-B8E6-2B3906BB7C4F}" destId="{689B1929-8973-4A90-A9C7-F961CDA1770E}" srcOrd="0" destOrd="0" presId="urn:microsoft.com/office/officeart/2005/8/layout/orgChart1"/>
    <dgm:cxn modelId="{96ABF9F5-BD06-4729-983E-D0600B631BD1}" type="presOf" srcId="{0B8C43DD-112C-4F92-A46A-4DAFFB5D5B39}" destId="{1B2CF8C4-69E9-41DC-ADE9-D0B02766D5B6}" srcOrd="1" destOrd="0" presId="urn:microsoft.com/office/officeart/2005/8/layout/orgChart1"/>
    <dgm:cxn modelId="{F16FEDB9-49EC-4600-B82E-90DEA1283B3F}" type="presOf" srcId="{948B29F6-90CA-47FD-B9C5-A4D1DF9BA39C}" destId="{52037E16-DB66-4E32-B506-5E11E870DE26}" srcOrd="0" destOrd="0" presId="urn:microsoft.com/office/officeart/2005/8/layout/orgChart1"/>
    <dgm:cxn modelId="{863723BB-8C94-49F3-B686-380EB18B7000}" type="presOf" srcId="{1BB5580A-B4DD-4B0A-84B6-D68402E81B1E}" destId="{0597CB7E-E9B2-44D8-8FE9-53FA1E30AAFF}" srcOrd="0" destOrd="0" presId="urn:microsoft.com/office/officeart/2005/8/layout/orgChart1"/>
    <dgm:cxn modelId="{43922D2A-3811-4112-8A40-260874271C7D}" srcId="{E8B734ED-DC4B-4D8B-A7C6-9FBA1584D60C}" destId="{8C078E61-0144-4E05-9495-1BC411A529DC}" srcOrd="7" destOrd="0" parTransId="{EBA60814-4FAA-4638-9540-BE5B1AE9F207}" sibTransId="{2B372D9C-AE1D-4FB9-BBEC-1F2577093049}"/>
    <dgm:cxn modelId="{87A39B9C-4730-405A-B2D3-59C7F4E44C2F}" type="presOf" srcId="{C8D81448-088B-44F2-BD13-1CA35D27246B}" destId="{9A4BF7E5-FEB8-4DF6-A02B-85A36B98EC9B}" srcOrd="0" destOrd="0" presId="urn:microsoft.com/office/officeart/2005/8/layout/orgChart1"/>
    <dgm:cxn modelId="{4873377C-D331-4F81-81B6-C7AD1D95F529}" type="presOf" srcId="{EC8ED0BE-C43A-4818-B865-D9F1BB16A202}" destId="{E8AF53D4-FC16-4FA9-AABB-3F4502B775AD}" srcOrd="0" destOrd="0" presId="urn:microsoft.com/office/officeart/2005/8/layout/orgChart1"/>
    <dgm:cxn modelId="{D71C0CA1-7307-484A-818C-31D2C354A457}" type="presOf" srcId="{84A9684C-AA4F-4A00-8C37-7CBD6984DB3B}" destId="{29A3FF48-00BF-4E92-AF8C-9537675067CF}" srcOrd="0" destOrd="0" presId="urn:microsoft.com/office/officeart/2005/8/layout/orgChart1"/>
    <dgm:cxn modelId="{3948EBB4-7551-4A4B-A641-38E9C93F976C}" type="presOf" srcId="{0C1BF659-84BA-4B01-9615-975AA75A5170}" destId="{1172458E-3441-4DB5-9B22-4EA59B45AEBB}" srcOrd="0" destOrd="0" presId="urn:microsoft.com/office/officeart/2005/8/layout/orgChart1"/>
    <dgm:cxn modelId="{B031FAEE-4F0F-45D0-8529-737EA8BB2946}" type="presOf" srcId="{E8A9B8BA-CEE5-4818-BE15-5B0F367CE7CB}" destId="{5047E754-FD26-4421-AF7C-940D9E34D8B3}" srcOrd="0" destOrd="0" presId="urn:microsoft.com/office/officeart/2005/8/layout/orgChart1"/>
    <dgm:cxn modelId="{0D5E96BB-B4CF-4227-86F5-D2FC75982233}" type="presOf" srcId="{15399DB2-C91F-4025-AA7C-4B8F179CF790}" destId="{F4C5692A-BA64-410D-9D40-09D7E30C1342}" srcOrd="0" destOrd="0" presId="urn:microsoft.com/office/officeart/2005/8/layout/orgChart1"/>
    <dgm:cxn modelId="{2A954002-6088-4A75-85E6-69D5BF357170}" type="presOf" srcId="{1BB5580A-B4DD-4B0A-84B6-D68402E81B1E}" destId="{07115B63-3425-41BE-8CC8-A951D31CD2EE}" srcOrd="1" destOrd="0" presId="urn:microsoft.com/office/officeart/2005/8/layout/orgChart1"/>
    <dgm:cxn modelId="{10DD75D1-2A0B-4192-A366-5A550288246A}" type="presOf" srcId="{8C078E61-0144-4E05-9495-1BC411A529DC}" destId="{446F9877-E77C-4F60-B382-3E25782608E2}" srcOrd="1" destOrd="0" presId="urn:microsoft.com/office/officeart/2005/8/layout/orgChart1"/>
    <dgm:cxn modelId="{051A7E02-4023-48DA-AE5C-13C41AED870B}" type="presOf" srcId="{0F6FAF5E-A307-41F1-A4BA-7E89A8507658}" destId="{0B1C4E90-457A-47A1-A1C1-241BB7D115AD}" srcOrd="1" destOrd="0" presId="urn:microsoft.com/office/officeart/2005/8/layout/orgChart1"/>
    <dgm:cxn modelId="{80FFC578-3AEA-4676-8FBE-F1F736C33FD2}" type="presParOf" srcId="{29A3FF48-00BF-4E92-AF8C-9537675067CF}" destId="{DDDC9371-A90B-459C-8E97-A77C4D919418}" srcOrd="0" destOrd="0" presId="urn:microsoft.com/office/officeart/2005/8/layout/orgChart1"/>
    <dgm:cxn modelId="{CD9DA5B2-289D-4166-9AA3-5F9619EC8855}" type="presParOf" srcId="{DDDC9371-A90B-459C-8E97-A77C4D919418}" destId="{B2252ECE-2558-46B8-BF31-61C2555729FE}" srcOrd="0" destOrd="0" presId="urn:microsoft.com/office/officeart/2005/8/layout/orgChart1"/>
    <dgm:cxn modelId="{68E16F86-57CC-41CB-85CC-963D21C5E168}" type="presParOf" srcId="{B2252ECE-2558-46B8-BF31-61C2555729FE}" destId="{4ACD5AE4-B5DB-40FB-83C1-4D9F70D2447A}" srcOrd="0" destOrd="0" presId="urn:microsoft.com/office/officeart/2005/8/layout/orgChart1"/>
    <dgm:cxn modelId="{2B3CCA9C-9179-4D9D-8848-BC937665E330}" type="presParOf" srcId="{B2252ECE-2558-46B8-BF31-61C2555729FE}" destId="{07B32D25-C56E-4D60-A0AF-0F0A90DFA721}" srcOrd="1" destOrd="0" presId="urn:microsoft.com/office/officeart/2005/8/layout/orgChart1"/>
    <dgm:cxn modelId="{00BA97CA-472B-4EC8-977B-77C12AEEA9D5}" type="presParOf" srcId="{DDDC9371-A90B-459C-8E97-A77C4D919418}" destId="{8A938B1D-9087-45D0-B932-19B0C20F0DA4}" srcOrd="1" destOrd="0" presId="urn:microsoft.com/office/officeart/2005/8/layout/orgChart1"/>
    <dgm:cxn modelId="{298118AF-71A9-4D36-920D-44E55285688E}" type="presParOf" srcId="{8A938B1D-9087-45D0-B932-19B0C20F0DA4}" destId="{A5D2428B-1444-4ADB-BA72-56AC9170F918}" srcOrd="0" destOrd="0" presId="urn:microsoft.com/office/officeart/2005/8/layout/orgChart1"/>
    <dgm:cxn modelId="{25CD727A-EA42-42FA-BB0B-2580BAD0BE13}" type="presParOf" srcId="{8A938B1D-9087-45D0-B932-19B0C20F0DA4}" destId="{8C6D4142-D8F5-4420-B1B2-72BE9E4AFEB8}" srcOrd="1" destOrd="0" presId="urn:microsoft.com/office/officeart/2005/8/layout/orgChart1"/>
    <dgm:cxn modelId="{BB5E709C-37A5-44BC-8480-C1550D488197}" type="presParOf" srcId="{8C6D4142-D8F5-4420-B1B2-72BE9E4AFEB8}" destId="{76251BA4-7657-4ED1-9F45-07494EA7D32F}" srcOrd="0" destOrd="0" presId="urn:microsoft.com/office/officeart/2005/8/layout/orgChart1"/>
    <dgm:cxn modelId="{48AD2A64-4EE0-47CC-A806-21A46F31DF08}" type="presParOf" srcId="{76251BA4-7657-4ED1-9F45-07494EA7D32F}" destId="{F4C5692A-BA64-410D-9D40-09D7E30C1342}" srcOrd="0" destOrd="0" presId="urn:microsoft.com/office/officeart/2005/8/layout/orgChart1"/>
    <dgm:cxn modelId="{28177F89-F7BE-4244-8724-3D33C8E260B1}" type="presParOf" srcId="{76251BA4-7657-4ED1-9F45-07494EA7D32F}" destId="{7A5186BF-5FFE-4099-8CBE-707FD9D12F4C}" srcOrd="1" destOrd="0" presId="urn:microsoft.com/office/officeart/2005/8/layout/orgChart1"/>
    <dgm:cxn modelId="{AC1BB2A2-F7EF-4DE4-ACCD-6AD68EB298FA}" type="presParOf" srcId="{8C6D4142-D8F5-4420-B1B2-72BE9E4AFEB8}" destId="{A795FD72-87B1-4BEE-8CE8-3490619BDB0E}" srcOrd="1" destOrd="0" presId="urn:microsoft.com/office/officeart/2005/8/layout/orgChart1"/>
    <dgm:cxn modelId="{F746C337-72FC-4BFC-B41A-BE32547387D4}" type="presParOf" srcId="{8C6D4142-D8F5-4420-B1B2-72BE9E4AFEB8}" destId="{FAD4CFA0-FC49-4BDF-A0D5-FCB5B1AA5437}" srcOrd="2" destOrd="0" presId="urn:microsoft.com/office/officeart/2005/8/layout/orgChart1"/>
    <dgm:cxn modelId="{F7625521-592A-4C9D-842E-9E7AD407ED77}" type="presParOf" srcId="{8A938B1D-9087-45D0-B932-19B0C20F0DA4}" destId="{9A4BF7E5-FEB8-4DF6-A02B-85A36B98EC9B}" srcOrd="2" destOrd="0" presId="urn:microsoft.com/office/officeart/2005/8/layout/orgChart1"/>
    <dgm:cxn modelId="{8400E062-2BAD-4170-A866-61F9CA9FA3F8}" type="presParOf" srcId="{8A938B1D-9087-45D0-B932-19B0C20F0DA4}" destId="{4A437A82-319C-4837-B277-5D5FCDE7E659}" srcOrd="3" destOrd="0" presId="urn:microsoft.com/office/officeart/2005/8/layout/orgChart1"/>
    <dgm:cxn modelId="{44DBF64D-10EB-474A-B849-439118F97C5E}" type="presParOf" srcId="{4A437A82-319C-4837-B277-5D5FCDE7E659}" destId="{91341F25-2E5E-4202-B3D7-D54E44F520EA}" srcOrd="0" destOrd="0" presId="urn:microsoft.com/office/officeart/2005/8/layout/orgChart1"/>
    <dgm:cxn modelId="{2E0A911C-3E12-47DC-8C3E-6E00AE3AF269}" type="presParOf" srcId="{91341F25-2E5E-4202-B3D7-D54E44F520EA}" destId="{5B3F9C6E-1422-4573-B4FF-C110D288FAA1}" srcOrd="0" destOrd="0" presId="urn:microsoft.com/office/officeart/2005/8/layout/orgChart1"/>
    <dgm:cxn modelId="{75A4B1C6-C0A4-4D01-9F97-21454960000C}" type="presParOf" srcId="{91341F25-2E5E-4202-B3D7-D54E44F520EA}" destId="{8D8CDD66-18C4-4B2C-B78A-7A3944385246}" srcOrd="1" destOrd="0" presId="urn:microsoft.com/office/officeart/2005/8/layout/orgChart1"/>
    <dgm:cxn modelId="{B7F5E082-D9B5-421B-A829-A492BE5C72BA}" type="presParOf" srcId="{4A437A82-319C-4837-B277-5D5FCDE7E659}" destId="{3DFD37CE-0ED2-4C48-9CEF-C20A0C3AD050}" srcOrd="1" destOrd="0" presId="urn:microsoft.com/office/officeart/2005/8/layout/orgChart1"/>
    <dgm:cxn modelId="{C31F2A79-BCEA-466C-B34B-5D31D8441A94}" type="presParOf" srcId="{4A437A82-319C-4837-B277-5D5FCDE7E659}" destId="{51315D8C-9A44-4DEC-97C5-1C111F1272E4}" srcOrd="2" destOrd="0" presId="urn:microsoft.com/office/officeart/2005/8/layout/orgChart1"/>
    <dgm:cxn modelId="{78CCC4FA-1BBD-4D6D-B49F-C66C90B242B3}" type="presParOf" srcId="{8A938B1D-9087-45D0-B932-19B0C20F0DA4}" destId="{384C9140-D1E1-4DBC-A66F-4509DC13F8D7}" srcOrd="4" destOrd="0" presId="urn:microsoft.com/office/officeart/2005/8/layout/orgChart1"/>
    <dgm:cxn modelId="{546B6893-4334-4BF1-9753-C3EF1766E18C}" type="presParOf" srcId="{8A938B1D-9087-45D0-B932-19B0C20F0DA4}" destId="{ADF23351-44C7-41BF-984C-20C01BDEE43D}" srcOrd="5" destOrd="0" presId="urn:microsoft.com/office/officeart/2005/8/layout/orgChart1"/>
    <dgm:cxn modelId="{47B83523-0B4F-4E31-92DD-863015BD52E1}" type="presParOf" srcId="{ADF23351-44C7-41BF-984C-20C01BDEE43D}" destId="{7F05AD91-9F0C-424F-ACF0-8E9E17C97176}" srcOrd="0" destOrd="0" presId="urn:microsoft.com/office/officeart/2005/8/layout/orgChart1"/>
    <dgm:cxn modelId="{AF2CCBDE-3B27-473E-9F4D-89726CD8E537}" type="presParOf" srcId="{7F05AD91-9F0C-424F-ACF0-8E9E17C97176}" destId="{489EA3B3-A8D7-4FAE-8B87-9F704781768A}" srcOrd="0" destOrd="0" presId="urn:microsoft.com/office/officeart/2005/8/layout/orgChart1"/>
    <dgm:cxn modelId="{845F76A8-4EC7-4B55-86A4-9887DFAFB64B}" type="presParOf" srcId="{7F05AD91-9F0C-424F-ACF0-8E9E17C97176}" destId="{1B2CF8C4-69E9-41DC-ADE9-D0B02766D5B6}" srcOrd="1" destOrd="0" presId="urn:microsoft.com/office/officeart/2005/8/layout/orgChart1"/>
    <dgm:cxn modelId="{FA025F43-ACD4-45E5-82D0-2CE1E564A4E0}" type="presParOf" srcId="{ADF23351-44C7-41BF-984C-20C01BDEE43D}" destId="{0A8E5665-03DC-454B-B26C-0E450E8A7E29}" srcOrd="1" destOrd="0" presId="urn:microsoft.com/office/officeart/2005/8/layout/orgChart1"/>
    <dgm:cxn modelId="{14AF47F4-3D24-418E-8E3C-D8219ECD6496}" type="presParOf" srcId="{ADF23351-44C7-41BF-984C-20C01BDEE43D}" destId="{1F988FF9-168E-4E55-8878-740364AC5068}" srcOrd="2" destOrd="0" presId="urn:microsoft.com/office/officeart/2005/8/layout/orgChart1"/>
    <dgm:cxn modelId="{D9E7A13A-E266-4390-A8D7-A2404C110362}" type="presParOf" srcId="{8A938B1D-9087-45D0-B932-19B0C20F0DA4}" destId="{3A853FFF-3053-4136-A25A-9B8A7AA310E1}" srcOrd="6" destOrd="0" presId="urn:microsoft.com/office/officeart/2005/8/layout/orgChart1"/>
    <dgm:cxn modelId="{48DA1EA7-694E-42E1-8E1F-93B9C0EE59D2}" type="presParOf" srcId="{8A938B1D-9087-45D0-B932-19B0C20F0DA4}" destId="{1C7FED3E-3F06-45E2-95C3-BA7D45684E0F}" srcOrd="7" destOrd="0" presId="urn:microsoft.com/office/officeart/2005/8/layout/orgChart1"/>
    <dgm:cxn modelId="{4524FEFA-D620-4A08-B335-CC53E2232239}" type="presParOf" srcId="{1C7FED3E-3F06-45E2-95C3-BA7D45684E0F}" destId="{A32FD09C-B2A6-48D6-B4FB-E133C0AD327F}" srcOrd="0" destOrd="0" presId="urn:microsoft.com/office/officeart/2005/8/layout/orgChart1"/>
    <dgm:cxn modelId="{F7BFEC28-40FD-4811-923A-036A540D3E66}" type="presParOf" srcId="{A32FD09C-B2A6-48D6-B4FB-E133C0AD327F}" destId="{689B1929-8973-4A90-A9C7-F961CDA1770E}" srcOrd="0" destOrd="0" presId="urn:microsoft.com/office/officeart/2005/8/layout/orgChart1"/>
    <dgm:cxn modelId="{E8C7BBFC-928E-4BDE-A10C-2E3C686EB9F0}" type="presParOf" srcId="{A32FD09C-B2A6-48D6-B4FB-E133C0AD327F}" destId="{3360112B-F2C5-41E1-8EDD-2CF0D204EB33}" srcOrd="1" destOrd="0" presId="urn:microsoft.com/office/officeart/2005/8/layout/orgChart1"/>
    <dgm:cxn modelId="{6D0C46BF-FAC2-49FE-B929-06D7E7A738CB}" type="presParOf" srcId="{1C7FED3E-3F06-45E2-95C3-BA7D45684E0F}" destId="{449E8FE3-9316-455B-A7D9-C0458C819F84}" srcOrd="1" destOrd="0" presId="urn:microsoft.com/office/officeart/2005/8/layout/orgChart1"/>
    <dgm:cxn modelId="{1269D3AA-0EB6-42C1-B51B-B03A0D3E2009}" type="presParOf" srcId="{1C7FED3E-3F06-45E2-95C3-BA7D45684E0F}" destId="{AC083C77-36DE-43ED-9D5E-059DF7FCF72F}" srcOrd="2" destOrd="0" presId="urn:microsoft.com/office/officeart/2005/8/layout/orgChart1"/>
    <dgm:cxn modelId="{BFB2B612-D4E4-45A5-BEE1-F915A2A923B6}" type="presParOf" srcId="{8A938B1D-9087-45D0-B932-19B0C20F0DA4}" destId="{E8AF53D4-FC16-4FA9-AABB-3F4502B775AD}" srcOrd="8" destOrd="0" presId="urn:microsoft.com/office/officeart/2005/8/layout/orgChart1"/>
    <dgm:cxn modelId="{943BDB86-70F4-4FED-B9BE-042531AECC20}" type="presParOf" srcId="{8A938B1D-9087-45D0-B932-19B0C20F0DA4}" destId="{7D9B1E94-8D49-4D72-BE70-ACFE386FB67F}" srcOrd="9" destOrd="0" presId="urn:microsoft.com/office/officeart/2005/8/layout/orgChart1"/>
    <dgm:cxn modelId="{FDBFA75D-D247-4F98-8457-6405C1140B66}" type="presParOf" srcId="{7D9B1E94-8D49-4D72-BE70-ACFE386FB67F}" destId="{A3BD0822-F5A9-419B-81A4-5BC5EC1BF545}" srcOrd="0" destOrd="0" presId="urn:microsoft.com/office/officeart/2005/8/layout/orgChart1"/>
    <dgm:cxn modelId="{BCC10967-DCCE-4E7E-930D-46D3ADEFEE10}" type="presParOf" srcId="{A3BD0822-F5A9-419B-81A4-5BC5EC1BF545}" destId="{0597CB7E-E9B2-44D8-8FE9-53FA1E30AAFF}" srcOrd="0" destOrd="0" presId="urn:microsoft.com/office/officeart/2005/8/layout/orgChart1"/>
    <dgm:cxn modelId="{33AB569D-F96F-4EB3-9DDA-EA98621AD4A3}" type="presParOf" srcId="{A3BD0822-F5A9-419B-81A4-5BC5EC1BF545}" destId="{07115B63-3425-41BE-8CC8-A951D31CD2EE}" srcOrd="1" destOrd="0" presId="urn:microsoft.com/office/officeart/2005/8/layout/orgChart1"/>
    <dgm:cxn modelId="{7A32E354-EB89-45F2-997D-64CE5729037F}" type="presParOf" srcId="{7D9B1E94-8D49-4D72-BE70-ACFE386FB67F}" destId="{379198A7-8001-43CC-9768-D3144F4B65FA}" srcOrd="1" destOrd="0" presId="urn:microsoft.com/office/officeart/2005/8/layout/orgChart1"/>
    <dgm:cxn modelId="{71A27045-66EE-4B87-BEEB-0D6D75B66F9C}" type="presParOf" srcId="{7D9B1E94-8D49-4D72-BE70-ACFE386FB67F}" destId="{B7F4EDDE-9289-476E-99CD-43F755D64823}" srcOrd="2" destOrd="0" presId="urn:microsoft.com/office/officeart/2005/8/layout/orgChart1"/>
    <dgm:cxn modelId="{D3ACF9B3-DF0B-467C-B1CE-8CB5FA3ECC74}" type="presParOf" srcId="{8A938B1D-9087-45D0-B932-19B0C20F0DA4}" destId="{D47AB8B4-6E06-4A34-BA05-6238A4C930F0}" srcOrd="10" destOrd="0" presId="urn:microsoft.com/office/officeart/2005/8/layout/orgChart1"/>
    <dgm:cxn modelId="{754F4F06-80B1-46A0-9B08-5ACBB5D227C0}" type="presParOf" srcId="{8A938B1D-9087-45D0-B932-19B0C20F0DA4}" destId="{D258101E-6116-4ED3-8647-2B71626D0C43}" srcOrd="11" destOrd="0" presId="urn:microsoft.com/office/officeart/2005/8/layout/orgChart1"/>
    <dgm:cxn modelId="{BD8E6803-605D-48CA-A699-510299F920D2}" type="presParOf" srcId="{D258101E-6116-4ED3-8647-2B71626D0C43}" destId="{35B67707-A3D4-4858-B073-0AE15EF71C2B}" srcOrd="0" destOrd="0" presId="urn:microsoft.com/office/officeart/2005/8/layout/orgChart1"/>
    <dgm:cxn modelId="{1E5D7518-C4CC-4311-921C-B10EEBA1C3E6}" type="presParOf" srcId="{35B67707-A3D4-4858-B073-0AE15EF71C2B}" destId="{52037E16-DB66-4E32-B506-5E11E870DE26}" srcOrd="0" destOrd="0" presId="urn:microsoft.com/office/officeart/2005/8/layout/orgChart1"/>
    <dgm:cxn modelId="{AE71957F-033D-4AAF-BD40-EF69C43A46C9}" type="presParOf" srcId="{35B67707-A3D4-4858-B073-0AE15EF71C2B}" destId="{F8C411DD-1788-4F24-8C8D-449AFE51FFCD}" srcOrd="1" destOrd="0" presId="urn:microsoft.com/office/officeart/2005/8/layout/orgChart1"/>
    <dgm:cxn modelId="{D5440DE0-044E-4C62-9B4D-8F262459D4AD}" type="presParOf" srcId="{D258101E-6116-4ED3-8647-2B71626D0C43}" destId="{DAA16B12-3AA0-478A-85D4-4CC9AE422B8C}" srcOrd="1" destOrd="0" presId="urn:microsoft.com/office/officeart/2005/8/layout/orgChart1"/>
    <dgm:cxn modelId="{294B1AEF-1743-49EE-89C8-1349DAC28E76}" type="presParOf" srcId="{D258101E-6116-4ED3-8647-2B71626D0C43}" destId="{B2DE96D6-E49A-4445-829A-833400585CEB}" srcOrd="2" destOrd="0" presId="urn:microsoft.com/office/officeart/2005/8/layout/orgChart1"/>
    <dgm:cxn modelId="{4A088DE9-CA14-41E3-9288-11AA1C2F5382}" type="presParOf" srcId="{8A938B1D-9087-45D0-B932-19B0C20F0DA4}" destId="{D7D196A0-431F-47F7-8AB9-43781ADB843B}" srcOrd="12" destOrd="0" presId="urn:microsoft.com/office/officeart/2005/8/layout/orgChart1"/>
    <dgm:cxn modelId="{860DF367-E7A1-4D35-9D95-A030F2E03345}" type="presParOf" srcId="{8A938B1D-9087-45D0-B932-19B0C20F0DA4}" destId="{38710BE0-BFFC-4DEE-856B-421FCF93390B}" srcOrd="13" destOrd="0" presId="urn:microsoft.com/office/officeart/2005/8/layout/orgChart1"/>
    <dgm:cxn modelId="{216F8612-872F-47F7-A2EC-FBD3C6221239}" type="presParOf" srcId="{38710BE0-BFFC-4DEE-856B-421FCF93390B}" destId="{E0AFF1F5-BA41-4A4B-B5B7-4B5C5E1BBBBD}" srcOrd="0" destOrd="0" presId="urn:microsoft.com/office/officeart/2005/8/layout/orgChart1"/>
    <dgm:cxn modelId="{4D1F36A1-E2BF-43DA-A52D-0E5D692B7839}" type="presParOf" srcId="{E0AFF1F5-BA41-4A4B-B5B7-4B5C5E1BBBBD}" destId="{24CB4DE9-9FC3-413B-92CC-C11F2A64F179}" srcOrd="0" destOrd="0" presId="urn:microsoft.com/office/officeart/2005/8/layout/orgChart1"/>
    <dgm:cxn modelId="{2258BE58-60B2-4713-96D4-800D60C8560E}" type="presParOf" srcId="{E0AFF1F5-BA41-4A4B-B5B7-4B5C5E1BBBBD}" destId="{446F9877-E77C-4F60-B382-3E25782608E2}" srcOrd="1" destOrd="0" presId="urn:microsoft.com/office/officeart/2005/8/layout/orgChart1"/>
    <dgm:cxn modelId="{DF5DAE44-9EB0-48F8-A030-BC32793A9E98}" type="presParOf" srcId="{38710BE0-BFFC-4DEE-856B-421FCF93390B}" destId="{AC0600BD-BCFF-44B7-AB35-24D71455D560}" srcOrd="1" destOrd="0" presId="urn:microsoft.com/office/officeart/2005/8/layout/orgChart1"/>
    <dgm:cxn modelId="{8C1D6286-2F12-4AF0-BD23-A8AD3071460B}" type="presParOf" srcId="{38710BE0-BFFC-4DEE-856B-421FCF93390B}" destId="{81509667-9D88-4B39-9F66-A0385B0A62A3}" srcOrd="2" destOrd="0" presId="urn:microsoft.com/office/officeart/2005/8/layout/orgChart1"/>
    <dgm:cxn modelId="{D7616503-A4B1-4AE7-B151-B14CAEA679FA}" type="presParOf" srcId="{8A938B1D-9087-45D0-B932-19B0C20F0DA4}" destId="{1172458E-3441-4DB5-9B22-4EA59B45AEBB}" srcOrd="14" destOrd="0" presId="urn:microsoft.com/office/officeart/2005/8/layout/orgChart1"/>
    <dgm:cxn modelId="{9C87BE6E-AC95-459B-B034-E6FDAEB0933E}" type="presParOf" srcId="{8A938B1D-9087-45D0-B932-19B0C20F0DA4}" destId="{BE5AD2BD-206F-4969-9D60-FE154398C101}" srcOrd="15" destOrd="0" presId="urn:microsoft.com/office/officeart/2005/8/layout/orgChart1"/>
    <dgm:cxn modelId="{45E7E8AB-B449-470F-8C57-790674FAA9D8}" type="presParOf" srcId="{BE5AD2BD-206F-4969-9D60-FE154398C101}" destId="{B6AF21CF-789F-480A-83CC-BF78181B12B5}" srcOrd="0" destOrd="0" presId="urn:microsoft.com/office/officeart/2005/8/layout/orgChart1"/>
    <dgm:cxn modelId="{7C2D38E2-5763-45C2-9C88-7382600ECBDC}" type="presParOf" srcId="{B6AF21CF-789F-480A-83CC-BF78181B12B5}" destId="{91B109A4-5838-4BED-8A68-AD39DCE22471}" srcOrd="0" destOrd="0" presId="urn:microsoft.com/office/officeart/2005/8/layout/orgChart1"/>
    <dgm:cxn modelId="{AC3D687B-49F2-47C9-AAD8-8D28145484DD}" type="presParOf" srcId="{B6AF21CF-789F-480A-83CC-BF78181B12B5}" destId="{0B1C4E90-457A-47A1-A1C1-241BB7D115AD}" srcOrd="1" destOrd="0" presId="urn:microsoft.com/office/officeart/2005/8/layout/orgChart1"/>
    <dgm:cxn modelId="{9A30D6B6-A443-4A58-AC03-FD33C7B9A6F9}" type="presParOf" srcId="{BE5AD2BD-206F-4969-9D60-FE154398C101}" destId="{B0F7D82D-15F7-4514-A550-A8BDE61C5DC2}" srcOrd="1" destOrd="0" presId="urn:microsoft.com/office/officeart/2005/8/layout/orgChart1"/>
    <dgm:cxn modelId="{F37FDD0D-B1DD-4316-9FF5-64C8602EC82E}" type="presParOf" srcId="{BE5AD2BD-206F-4969-9D60-FE154398C101}" destId="{26E8FE6B-FB39-4EC5-9E6D-2F5DAA2D3E3B}" srcOrd="2" destOrd="0" presId="urn:microsoft.com/office/officeart/2005/8/layout/orgChart1"/>
    <dgm:cxn modelId="{EFB4F7DA-7B27-48F3-8365-4F3F8E75B339}" type="presParOf" srcId="{DDDC9371-A90B-459C-8E97-A77C4D919418}" destId="{FC592BFA-3662-46C6-AA78-A2B83E9576DD}" srcOrd="2" destOrd="0" presId="urn:microsoft.com/office/officeart/2005/8/layout/orgChart1"/>
    <dgm:cxn modelId="{E9E79C0D-AEC2-4D90-9A4D-57F36CD1CD56}" type="presParOf" srcId="{FC592BFA-3662-46C6-AA78-A2B83E9576DD}" destId="{4E976053-6FD3-44AC-AA7E-FED3FEE2B60C}" srcOrd="0" destOrd="0" presId="urn:microsoft.com/office/officeart/2005/8/layout/orgChart1"/>
    <dgm:cxn modelId="{392C18DD-35C5-4BA5-8F33-438081B99B38}" type="presParOf" srcId="{FC592BFA-3662-46C6-AA78-A2B83E9576DD}" destId="{10A5D800-35B0-4047-B285-6F0D6E66095F}" srcOrd="1" destOrd="0" presId="urn:microsoft.com/office/officeart/2005/8/layout/orgChart1"/>
    <dgm:cxn modelId="{286F1707-E5E8-44BB-885D-A93D6C3FA41F}" type="presParOf" srcId="{10A5D800-35B0-4047-B285-6F0D6E66095F}" destId="{30E1A1C8-869D-463B-B147-64E9CBFB7402}" srcOrd="0" destOrd="0" presId="urn:microsoft.com/office/officeart/2005/8/layout/orgChart1"/>
    <dgm:cxn modelId="{8881F65C-7251-4D1A-A2E7-0ADA4BF71150}" type="presParOf" srcId="{30E1A1C8-869D-463B-B147-64E9CBFB7402}" destId="{5047E754-FD26-4421-AF7C-940D9E34D8B3}" srcOrd="0" destOrd="0" presId="urn:microsoft.com/office/officeart/2005/8/layout/orgChart1"/>
    <dgm:cxn modelId="{7D7AFFA7-08B9-46D8-8664-4E74D5D823B2}" type="presParOf" srcId="{30E1A1C8-869D-463B-B147-64E9CBFB7402}" destId="{BC6822CD-E222-4B58-8CC8-15AE87873495}" srcOrd="1" destOrd="0" presId="urn:microsoft.com/office/officeart/2005/8/layout/orgChart1"/>
    <dgm:cxn modelId="{82AADF7D-9967-49B0-8BCB-746602B62E38}" type="presParOf" srcId="{10A5D800-35B0-4047-B285-6F0D6E66095F}" destId="{1FFEA860-7AC0-42D5-8ADF-DE6E611A63D2}" srcOrd="1" destOrd="0" presId="urn:microsoft.com/office/officeart/2005/8/layout/orgChart1"/>
    <dgm:cxn modelId="{FD066765-1648-4040-9A2D-D581098EDF9C}" type="presParOf" srcId="{10A5D800-35B0-4047-B285-6F0D6E66095F}" destId="{11F03034-C0D8-4361-8FA2-ACB35B2B6BE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DBD64A4-4E6D-4465-8E56-0F3CDB0A98E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3E097B3B-556E-4A10-B22D-2AB605DFA05C}">
      <dgm:prSet phldrT="[טקסט]"/>
      <dgm:spPr/>
      <dgm:t>
        <a:bodyPr/>
        <a:lstStyle/>
        <a:p>
          <a:pPr algn="ctr" rtl="1"/>
          <a:r>
            <a:rPr lang="he-IL" b="1" dirty="0" smtClean="0"/>
            <a:t>מנכ"ל</a:t>
          </a:r>
          <a:endParaRPr lang="he-IL" b="1" dirty="0"/>
        </a:p>
      </dgm:t>
    </dgm:pt>
    <dgm:pt modelId="{8807C9D1-B619-426C-8F5F-2D4D14BC3E2A}" type="parTrans" cxnId="{E044319F-8323-4425-84F6-9E314D657C21}">
      <dgm:prSet/>
      <dgm:spPr/>
      <dgm:t>
        <a:bodyPr/>
        <a:lstStyle/>
        <a:p>
          <a:pPr algn="ctr" rtl="1"/>
          <a:endParaRPr lang="he-IL"/>
        </a:p>
      </dgm:t>
    </dgm:pt>
    <dgm:pt modelId="{74CEF006-9DCA-4270-B120-3FF24F08D64C}" type="sibTrans" cxnId="{E044319F-8323-4425-84F6-9E314D657C21}">
      <dgm:prSet/>
      <dgm:spPr/>
      <dgm:t>
        <a:bodyPr/>
        <a:lstStyle/>
        <a:p>
          <a:pPr algn="ctr" rtl="1"/>
          <a:endParaRPr lang="he-IL"/>
        </a:p>
      </dgm:t>
    </dgm:pt>
    <dgm:pt modelId="{29E30584-EF33-4A57-8219-66E3865591AB}" type="asst">
      <dgm:prSet phldrT="[טקסט]"/>
      <dgm:spPr/>
      <dgm:t>
        <a:bodyPr/>
        <a:lstStyle/>
        <a:p>
          <a:pPr algn="ctr" rtl="1"/>
          <a:r>
            <a:rPr lang="he-IL" b="1" dirty="0" smtClean="0"/>
            <a:t>סמנכ"ל</a:t>
          </a:r>
          <a:endParaRPr lang="he-IL" b="1" dirty="0"/>
        </a:p>
      </dgm:t>
    </dgm:pt>
    <dgm:pt modelId="{F8523D1D-69F7-4495-8123-4B9FF2EA3656}" type="parTrans" cxnId="{AE3C5B9C-ADF4-4065-B561-CF4D7FA274BD}">
      <dgm:prSet/>
      <dgm:spPr/>
      <dgm:t>
        <a:bodyPr/>
        <a:lstStyle/>
        <a:p>
          <a:pPr algn="ctr" rtl="1"/>
          <a:endParaRPr lang="he-IL" b="1"/>
        </a:p>
      </dgm:t>
    </dgm:pt>
    <dgm:pt modelId="{8D5E1AB2-AAD7-4971-B563-1ECD0B31AF34}" type="sibTrans" cxnId="{AE3C5B9C-ADF4-4065-B561-CF4D7FA274BD}">
      <dgm:prSet/>
      <dgm:spPr/>
      <dgm:t>
        <a:bodyPr/>
        <a:lstStyle/>
        <a:p>
          <a:pPr algn="ctr" rtl="1"/>
          <a:endParaRPr lang="he-IL"/>
        </a:p>
      </dgm:t>
    </dgm:pt>
    <dgm:pt modelId="{2F629176-05D0-41BC-80B8-6896E66153A7}">
      <dgm:prSet phldrT="[טקסט]"/>
      <dgm:spPr/>
      <dgm:t>
        <a:bodyPr/>
        <a:lstStyle/>
        <a:p>
          <a:pPr algn="ctr" rtl="1"/>
          <a:r>
            <a:rPr lang="he-IL" b="1" dirty="0" smtClean="0"/>
            <a:t>קהילה</a:t>
          </a:r>
          <a:endParaRPr lang="he-IL" b="1" dirty="0"/>
        </a:p>
      </dgm:t>
    </dgm:pt>
    <dgm:pt modelId="{9F3BBCA4-3ED1-453C-BD07-C80D4E0B6993}" type="parTrans" cxnId="{1CEEEC86-6942-4547-B7D6-35669827E03D}">
      <dgm:prSet/>
      <dgm:spPr/>
      <dgm:t>
        <a:bodyPr/>
        <a:lstStyle/>
        <a:p>
          <a:pPr algn="ctr" rtl="1"/>
          <a:endParaRPr lang="he-IL" b="1"/>
        </a:p>
      </dgm:t>
    </dgm:pt>
    <dgm:pt modelId="{3715C607-74A0-4C5D-9E21-E8297ADEBF1E}" type="sibTrans" cxnId="{1CEEEC86-6942-4547-B7D6-35669827E03D}">
      <dgm:prSet/>
      <dgm:spPr/>
      <dgm:t>
        <a:bodyPr/>
        <a:lstStyle/>
        <a:p>
          <a:pPr algn="ctr" rtl="1"/>
          <a:endParaRPr lang="he-IL"/>
        </a:p>
      </dgm:t>
    </dgm:pt>
    <dgm:pt modelId="{138CCCBD-7DD1-4B06-B6D7-D8831601739B}">
      <dgm:prSet phldrT="[טקסט]"/>
      <dgm:spPr/>
      <dgm:t>
        <a:bodyPr/>
        <a:lstStyle/>
        <a:p>
          <a:pPr algn="ctr" rtl="1"/>
          <a:r>
            <a:rPr lang="he-IL" b="1" dirty="0" smtClean="0"/>
            <a:t>טיפול ושיקום</a:t>
          </a:r>
          <a:endParaRPr lang="he-IL" b="1" dirty="0"/>
        </a:p>
      </dgm:t>
    </dgm:pt>
    <dgm:pt modelId="{81C4D144-F0C1-4D57-BC94-35908C647DCD}" type="parTrans" cxnId="{0D4ACE98-3EDB-4F66-9071-2965FC23C000}">
      <dgm:prSet/>
      <dgm:spPr/>
      <dgm:t>
        <a:bodyPr/>
        <a:lstStyle/>
        <a:p>
          <a:pPr algn="ctr" rtl="1"/>
          <a:endParaRPr lang="he-IL" b="1"/>
        </a:p>
      </dgm:t>
    </dgm:pt>
    <dgm:pt modelId="{BE6209AD-1E85-4254-A3FC-F80B2FB17B74}" type="sibTrans" cxnId="{0D4ACE98-3EDB-4F66-9071-2965FC23C000}">
      <dgm:prSet/>
      <dgm:spPr/>
      <dgm:t>
        <a:bodyPr/>
        <a:lstStyle/>
        <a:p>
          <a:pPr algn="ctr" rtl="1"/>
          <a:endParaRPr lang="he-IL"/>
        </a:p>
      </dgm:t>
    </dgm:pt>
    <dgm:pt modelId="{EFEADC41-2639-444A-938D-87399AD3623D}">
      <dgm:prSet phldrT="[טקסט]"/>
      <dgm:spPr/>
      <dgm:t>
        <a:bodyPr/>
        <a:lstStyle/>
        <a:p>
          <a:pPr algn="ctr" rtl="1"/>
          <a:r>
            <a:rPr lang="he-IL" b="1" dirty="0" smtClean="0"/>
            <a:t>דוברות והסברה</a:t>
          </a:r>
          <a:endParaRPr lang="he-IL" b="1" dirty="0"/>
        </a:p>
      </dgm:t>
    </dgm:pt>
    <dgm:pt modelId="{BB2A988E-97D6-4770-9905-455A36B5E476}" type="parTrans" cxnId="{2655149F-1D0C-4831-83ED-E8ED4BCD224E}">
      <dgm:prSet/>
      <dgm:spPr/>
      <dgm:t>
        <a:bodyPr/>
        <a:lstStyle/>
        <a:p>
          <a:pPr algn="ctr" rtl="1"/>
          <a:endParaRPr lang="he-IL" b="1"/>
        </a:p>
      </dgm:t>
    </dgm:pt>
    <dgm:pt modelId="{7ED5B235-47AE-41FD-97AD-1BA7258F2776}" type="sibTrans" cxnId="{2655149F-1D0C-4831-83ED-E8ED4BCD224E}">
      <dgm:prSet/>
      <dgm:spPr/>
      <dgm:t>
        <a:bodyPr/>
        <a:lstStyle/>
        <a:p>
          <a:pPr algn="ctr" rtl="1"/>
          <a:endParaRPr lang="he-IL"/>
        </a:p>
      </dgm:t>
    </dgm:pt>
    <dgm:pt modelId="{8557FE5B-9B1D-4CB4-8158-DBDF197CF999}" type="asst">
      <dgm:prSet/>
      <dgm:spPr/>
      <dgm:t>
        <a:bodyPr/>
        <a:lstStyle/>
        <a:p>
          <a:pPr algn="ctr" rtl="1"/>
          <a:r>
            <a:rPr lang="he-IL" b="1" dirty="0" smtClean="0"/>
            <a:t>תכנון ובקרה</a:t>
          </a:r>
          <a:endParaRPr lang="he-IL" b="1" dirty="0"/>
        </a:p>
      </dgm:t>
    </dgm:pt>
    <dgm:pt modelId="{90EA7A39-11FC-44DE-BA32-10CDE46D7264}" type="parTrans" cxnId="{3AAD0201-1EB0-4C87-A46B-B208A9A842BB}">
      <dgm:prSet/>
      <dgm:spPr/>
      <dgm:t>
        <a:bodyPr/>
        <a:lstStyle/>
        <a:p>
          <a:pPr algn="ctr" rtl="1"/>
          <a:endParaRPr lang="he-IL" b="1"/>
        </a:p>
      </dgm:t>
    </dgm:pt>
    <dgm:pt modelId="{1E2E3941-4F3F-4A25-99F2-380EF81FC6E6}" type="sibTrans" cxnId="{3AAD0201-1EB0-4C87-A46B-B208A9A842BB}">
      <dgm:prSet/>
      <dgm:spPr/>
      <dgm:t>
        <a:bodyPr/>
        <a:lstStyle/>
        <a:p>
          <a:pPr algn="ctr" rtl="1"/>
          <a:endParaRPr lang="he-IL"/>
        </a:p>
      </dgm:t>
    </dgm:pt>
    <dgm:pt modelId="{A1095BE1-72C3-40E3-A365-FB74F8EDE196}" type="asst">
      <dgm:prSet/>
      <dgm:spPr/>
      <dgm:t>
        <a:bodyPr/>
        <a:lstStyle/>
        <a:p>
          <a:pPr algn="ctr" rtl="1"/>
          <a:r>
            <a:rPr lang="he-IL" b="1" dirty="0" smtClean="0"/>
            <a:t>יועמ"ש</a:t>
          </a:r>
          <a:endParaRPr lang="he-IL" b="1" dirty="0"/>
        </a:p>
      </dgm:t>
    </dgm:pt>
    <dgm:pt modelId="{B5E01842-15C4-4C7B-A6C6-C9B436B7E6C7}" type="parTrans" cxnId="{3A0D8FB7-8E00-4444-82AB-6B572E17BAFE}">
      <dgm:prSet/>
      <dgm:spPr/>
      <dgm:t>
        <a:bodyPr/>
        <a:lstStyle/>
        <a:p>
          <a:pPr algn="ctr" rtl="1"/>
          <a:endParaRPr lang="he-IL" b="1"/>
        </a:p>
      </dgm:t>
    </dgm:pt>
    <dgm:pt modelId="{297C39EB-0CB1-4CD1-81B3-839CBFDF552F}" type="sibTrans" cxnId="{3A0D8FB7-8E00-4444-82AB-6B572E17BAFE}">
      <dgm:prSet/>
      <dgm:spPr/>
      <dgm:t>
        <a:bodyPr/>
        <a:lstStyle/>
        <a:p>
          <a:pPr algn="ctr" rtl="1"/>
          <a:endParaRPr lang="he-IL"/>
        </a:p>
      </dgm:t>
    </dgm:pt>
    <dgm:pt modelId="{E3A0564D-5C68-4F7C-B99B-87D1EB5347D2}" type="asst">
      <dgm:prSet/>
      <dgm:spPr/>
      <dgm:t>
        <a:bodyPr/>
        <a:lstStyle/>
        <a:p>
          <a:pPr algn="ctr" rtl="1"/>
          <a:r>
            <a:rPr lang="he-IL" b="1" dirty="0" smtClean="0"/>
            <a:t>מבקר פנימי</a:t>
          </a:r>
          <a:endParaRPr lang="he-IL" b="1" dirty="0"/>
        </a:p>
      </dgm:t>
    </dgm:pt>
    <dgm:pt modelId="{C496EEA5-D153-47FB-947F-0049551B0196}" type="parTrans" cxnId="{07206B15-0CD4-44AF-ACC5-60D1E6F57F48}">
      <dgm:prSet/>
      <dgm:spPr/>
      <dgm:t>
        <a:bodyPr/>
        <a:lstStyle/>
        <a:p>
          <a:pPr algn="ctr" rtl="1"/>
          <a:endParaRPr lang="he-IL" b="1"/>
        </a:p>
      </dgm:t>
    </dgm:pt>
    <dgm:pt modelId="{B911D08E-8A08-4DB9-8ACF-E098992B5B9F}" type="sibTrans" cxnId="{07206B15-0CD4-44AF-ACC5-60D1E6F57F48}">
      <dgm:prSet/>
      <dgm:spPr/>
      <dgm:t>
        <a:bodyPr/>
        <a:lstStyle/>
        <a:p>
          <a:pPr algn="ctr" rtl="1"/>
          <a:endParaRPr lang="he-IL"/>
        </a:p>
      </dgm:t>
    </dgm:pt>
    <dgm:pt modelId="{981583C4-B476-445A-AACA-BCEFF54FE812}" type="asst">
      <dgm:prSet/>
      <dgm:spPr/>
      <dgm:t>
        <a:bodyPr/>
        <a:lstStyle/>
        <a:p>
          <a:pPr algn="ctr" rtl="1"/>
          <a:r>
            <a:rPr lang="he-IL" b="1" dirty="0" smtClean="0"/>
            <a:t>חשב</a:t>
          </a:r>
          <a:endParaRPr lang="he-IL" b="1" dirty="0"/>
        </a:p>
      </dgm:t>
    </dgm:pt>
    <dgm:pt modelId="{5EFD7B2E-7D02-43A1-BB92-295DB84E9A10}" type="parTrans" cxnId="{946CE3D6-39EE-496D-8E95-8FBCDE0F14A6}">
      <dgm:prSet/>
      <dgm:spPr/>
      <dgm:t>
        <a:bodyPr/>
        <a:lstStyle/>
        <a:p>
          <a:pPr algn="ctr" rtl="1"/>
          <a:endParaRPr lang="he-IL" b="1"/>
        </a:p>
      </dgm:t>
    </dgm:pt>
    <dgm:pt modelId="{C8CE346A-9AFE-4941-A402-908F22440825}" type="sibTrans" cxnId="{946CE3D6-39EE-496D-8E95-8FBCDE0F14A6}">
      <dgm:prSet/>
      <dgm:spPr/>
      <dgm:t>
        <a:bodyPr/>
        <a:lstStyle/>
        <a:p>
          <a:pPr algn="ctr" rtl="1"/>
          <a:endParaRPr lang="he-IL"/>
        </a:p>
      </dgm:t>
    </dgm:pt>
    <dgm:pt modelId="{DDE55F59-8654-41C3-90B0-CC62C27499A1}" type="asst">
      <dgm:prSet/>
      <dgm:spPr/>
      <dgm:t>
        <a:bodyPr/>
        <a:lstStyle/>
        <a:p>
          <a:pPr algn="ctr" rtl="1"/>
          <a:r>
            <a:rPr lang="he-IL" b="1" dirty="0" smtClean="0"/>
            <a:t>יחידת המחשוב</a:t>
          </a:r>
          <a:endParaRPr lang="he-IL" b="1" dirty="0"/>
        </a:p>
      </dgm:t>
    </dgm:pt>
    <dgm:pt modelId="{93B600C5-5BE3-470B-BD77-6BBDDAE47656}" type="parTrans" cxnId="{180F861A-3369-42B0-B6BA-E59EF39BA160}">
      <dgm:prSet/>
      <dgm:spPr/>
      <dgm:t>
        <a:bodyPr/>
        <a:lstStyle/>
        <a:p>
          <a:pPr algn="ctr" rtl="1"/>
          <a:endParaRPr lang="he-IL" b="1"/>
        </a:p>
      </dgm:t>
    </dgm:pt>
    <dgm:pt modelId="{48F7FBAA-5476-4E0A-9FA9-90048AC02693}" type="sibTrans" cxnId="{180F861A-3369-42B0-B6BA-E59EF39BA160}">
      <dgm:prSet/>
      <dgm:spPr/>
      <dgm:t>
        <a:bodyPr/>
        <a:lstStyle/>
        <a:p>
          <a:pPr algn="ctr" rtl="1"/>
          <a:endParaRPr lang="he-IL"/>
        </a:p>
      </dgm:t>
    </dgm:pt>
    <dgm:pt modelId="{6919A5FF-E4FC-4F79-98FE-3C6F47E7E9AF}" type="asst">
      <dgm:prSet/>
      <dgm:spPr/>
      <dgm:t>
        <a:bodyPr/>
        <a:lstStyle/>
        <a:p>
          <a:pPr algn="ctr" rtl="1"/>
          <a:r>
            <a:rPr lang="he-IL" b="1" dirty="0" smtClean="0"/>
            <a:t>אגף מנהלה</a:t>
          </a:r>
          <a:endParaRPr lang="he-IL" b="1" dirty="0"/>
        </a:p>
      </dgm:t>
    </dgm:pt>
    <dgm:pt modelId="{ECE27A21-3C59-4159-A4F8-A8D9DFC3A738}" type="parTrans" cxnId="{605CBBD6-07F1-4538-BAAC-456FC527D603}">
      <dgm:prSet/>
      <dgm:spPr/>
      <dgm:t>
        <a:bodyPr/>
        <a:lstStyle/>
        <a:p>
          <a:pPr algn="ctr" rtl="1"/>
          <a:endParaRPr lang="he-IL" b="1"/>
        </a:p>
      </dgm:t>
    </dgm:pt>
    <dgm:pt modelId="{7884DC74-9B5A-4CD7-B7F8-B747016B5723}" type="sibTrans" cxnId="{605CBBD6-07F1-4538-BAAC-456FC527D603}">
      <dgm:prSet/>
      <dgm:spPr/>
      <dgm:t>
        <a:bodyPr/>
        <a:lstStyle/>
        <a:p>
          <a:pPr algn="ctr" rtl="1"/>
          <a:endParaRPr lang="he-IL"/>
        </a:p>
      </dgm:t>
    </dgm:pt>
    <dgm:pt modelId="{E8C1A307-E1B4-45FB-82AA-63F79CF109D6}">
      <dgm:prSet/>
      <dgm:spPr/>
      <dgm:t>
        <a:bodyPr/>
        <a:lstStyle/>
        <a:p>
          <a:pPr algn="ctr" rtl="1"/>
          <a:r>
            <a:rPr lang="he-IL" b="1" dirty="0" smtClean="0"/>
            <a:t>חינוך ומניעה</a:t>
          </a:r>
          <a:endParaRPr lang="he-IL" b="1" dirty="0"/>
        </a:p>
      </dgm:t>
    </dgm:pt>
    <dgm:pt modelId="{3A16578C-E11F-48CC-8192-6DE023983486}" type="parTrans" cxnId="{01CBD980-D4A8-4FA3-B0B2-C2B2D5C749E4}">
      <dgm:prSet/>
      <dgm:spPr/>
      <dgm:t>
        <a:bodyPr/>
        <a:lstStyle/>
        <a:p>
          <a:pPr algn="ctr" rtl="1"/>
          <a:endParaRPr lang="he-IL" b="1"/>
        </a:p>
      </dgm:t>
    </dgm:pt>
    <dgm:pt modelId="{E6FA20A4-F153-4F26-8EEB-4BDBE03C9208}" type="sibTrans" cxnId="{01CBD980-D4A8-4FA3-B0B2-C2B2D5C749E4}">
      <dgm:prSet/>
      <dgm:spPr/>
      <dgm:t>
        <a:bodyPr/>
        <a:lstStyle/>
        <a:p>
          <a:pPr algn="ctr" rtl="1"/>
          <a:endParaRPr lang="he-IL"/>
        </a:p>
      </dgm:t>
    </dgm:pt>
    <dgm:pt modelId="{54708663-2188-4196-AACC-299ACA25577E}">
      <dgm:prSet/>
      <dgm:spPr/>
      <dgm:t>
        <a:bodyPr/>
        <a:lstStyle/>
        <a:p>
          <a:pPr algn="ctr" rtl="1"/>
          <a:r>
            <a:rPr lang="he-IL" b="1" dirty="0" smtClean="0"/>
            <a:t>אכיפה וחקיקה</a:t>
          </a:r>
          <a:endParaRPr lang="he-IL" b="1" dirty="0"/>
        </a:p>
      </dgm:t>
    </dgm:pt>
    <dgm:pt modelId="{4DE9E259-6C89-4D02-8AEE-91C73E45857B}" type="parTrans" cxnId="{A2E13A33-AE1A-47CF-BD9E-F1EF591E85C5}">
      <dgm:prSet/>
      <dgm:spPr/>
      <dgm:t>
        <a:bodyPr/>
        <a:lstStyle/>
        <a:p>
          <a:pPr algn="ctr" rtl="1"/>
          <a:endParaRPr lang="he-IL" b="1"/>
        </a:p>
      </dgm:t>
    </dgm:pt>
    <dgm:pt modelId="{1F7C4CA2-9DAD-47F1-8FE0-3D3542A10900}" type="sibTrans" cxnId="{A2E13A33-AE1A-47CF-BD9E-F1EF591E85C5}">
      <dgm:prSet/>
      <dgm:spPr/>
      <dgm:t>
        <a:bodyPr/>
        <a:lstStyle/>
        <a:p>
          <a:pPr algn="ctr" rtl="1"/>
          <a:endParaRPr lang="he-IL"/>
        </a:p>
      </dgm:t>
    </dgm:pt>
    <dgm:pt modelId="{674B3D40-2A5E-486E-A23B-13B2F7BA4973}">
      <dgm:prSet/>
      <dgm:spPr/>
      <dgm:t>
        <a:bodyPr/>
        <a:lstStyle/>
        <a:p>
          <a:pPr algn="ctr" rtl="1"/>
          <a:r>
            <a:rPr lang="he-IL" b="1" dirty="0" smtClean="0"/>
            <a:t>לשכת המדען</a:t>
          </a:r>
          <a:endParaRPr lang="he-IL" b="1" dirty="0"/>
        </a:p>
      </dgm:t>
    </dgm:pt>
    <dgm:pt modelId="{607E4007-133F-46EA-B09C-873FC058DEEB}" type="parTrans" cxnId="{D1A48BE8-3DE4-49AA-87D9-52EF0FAA1A44}">
      <dgm:prSet/>
      <dgm:spPr/>
      <dgm:t>
        <a:bodyPr/>
        <a:lstStyle/>
        <a:p>
          <a:pPr algn="ctr" rtl="1"/>
          <a:endParaRPr lang="he-IL" b="1"/>
        </a:p>
      </dgm:t>
    </dgm:pt>
    <dgm:pt modelId="{7D132419-CB84-48B2-B569-2EF9EE41783C}" type="sibTrans" cxnId="{D1A48BE8-3DE4-49AA-87D9-52EF0FAA1A44}">
      <dgm:prSet/>
      <dgm:spPr/>
      <dgm:t>
        <a:bodyPr/>
        <a:lstStyle/>
        <a:p>
          <a:pPr algn="ctr" rtl="1"/>
          <a:endParaRPr lang="he-IL"/>
        </a:p>
      </dgm:t>
    </dgm:pt>
    <dgm:pt modelId="{A5E5F1FA-FAB0-4CEB-B9A7-9ADC40DEBA40}">
      <dgm:prSet/>
      <dgm:spPr/>
      <dgm:t>
        <a:bodyPr/>
        <a:lstStyle/>
        <a:p>
          <a:pPr algn="ctr" rtl="1"/>
          <a:r>
            <a:rPr lang="he-IL" b="1" dirty="0" smtClean="0"/>
            <a:t>קשרי חוץ</a:t>
          </a:r>
          <a:endParaRPr lang="he-IL" b="1" dirty="0"/>
        </a:p>
      </dgm:t>
    </dgm:pt>
    <dgm:pt modelId="{A4389CAF-CC37-4050-9F8A-4C4BB1C4BA4A}" type="parTrans" cxnId="{F610AD5C-E7C6-4BC9-8548-868674292AB1}">
      <dgm:prSet/>
      <dgm:spPr/>
      <dgm:t>
        <a:bodyPr/>
        <a:lstStyle/>
        <a:p>
          <a:pPr algn="ctr" rtl="1"/>
          <a:endParaRPr lang="he-IL" b="1"/>
        </a:p>
      </dgm:t>
    </dgm:pt>
    <dgm:pt modelId="{2D18A7AE-9DCE-4C92-B6F5-918021BB4070}" type="sibTrans" cxnId="{F610AD5C-E7C6-4BC9-8548-868674292AB1}">
      <dgm:prSet/>
      <dgm:spPr/>
      <dgm:t>
        <a:bodyPr/>
        <a:lstStyle/>
        <a:p>
          <a:pPr algn="ctr" rtl="1"/>
          <a:endParaRPr lang="he-IL"/>
        </a:p>
      </dgm:t>
    </dgm:pt>
    <dgm:pt modelId="{DE1F0387-0A79-46DD-A424-F092B25276EC}">
      <dgm:prSet/>
      <dgm:spPr/>
      <dgm:t>
        <a:bodyPr/>
        <a:lstStyle/>
        <a:p>
          <a:pPr algn="ctr" rtl="1"/>
          <a:r>
            <a:rPr lang="he-IL" b="1" dirty="0" smtClean="0"/>
            <a:t>פיתוח משאבי אנוש</a:t>
          </a:r>
          <a:endParaRPr lang="he-IL" b="1" dirty="0"/>
        </a:p>
      </dgm:t>
    </dgm:pt>
    <dgm:pt modelId="{359B977F-C71E-47C9-8328-DA7B404CCFDA}" type="parTrans" cxnId="{87C8BE8D-9825-4D1D-BFCB-147352242C8F}">
      <dgm:prSet/>
      <dgm:spPr/>
      <dgm:t>
        <a:bodyPr/>
        <a:lstStyle/>
        <a:p>
          <a:pPr algn="ctr" rtl="1"/>
          <a:endParaRPr lang="he-IL" b="1"/>
        </a:p>
      </dgm:t>
    </dgm:pt>
    <dgm:pt modelId="{E1DE6311-7526-49AA-9A54-9D0F8B0120BE}" type="sibTrans" cxnId="{87C8BE8D-9825-4D1D-BFCB-147352242C8F}">
      <dgm:prSet/>
      <dgm:spPr/>
      <dgm:t>
        <a:bodyPr/>
        <a:lstStyle/>
        <a:p>
          <a:pPr algn="ctr" rtl="1"/>
          <a:endParaRPr lang="he-IL"/>
        </a:p>
      </dgm:t>
    </dgm:pt>
    <dgm:pt modelId="{4A8CAFA4-097E-40DE-9DC0-3687F038B4AF}">
      <dgm:prSet/>
      <dgm:spPr/>
      <dgm:t>
        <a:bodyPr/>
        <a:lstStyle/>
        <a:p>
          <a:pPr algn="ctr" rtl="1"/>
          <a:r>
            <a:rPr lang="he-IL" b="1" dirty="0" smtClean="0"/>
            <a:t>מרכז הדרכה ומידע</a:t>
          </a:r>
          <a:endParaRPr lang="he-IL" b="1" dirty="0"/>
        </a:p>
      </dgm:t>
    </dgm:pt>
    <dgm:pt modelId="{03D80195-A4AA-4393-A640-057E902385A2}" type="parTrans" cxnId="{1A4E6AA3-3DBD-497F-A10E-95E004D6E8DB}">
      <dgm:prSet/>
      <dgm:spPr/>
      <dgm:t>
        <a:bodyPr/>
        <a:lstStyle/>
        <a:p>
          <a:pPr algn="ctr" rtl="1"/>
          <a:endParaRPr lang="he-IL" b="1"/>
        </a:p>
      </dgm:t>
    </dgm:pt>
    <dgm:pt modelId="{1E3144F5-791B-4FBC-BCF8-0DE225FB0C7D}" type="sibTrans" cxnId="{1A4E6AA3-3DBD-497F-A10E-95E004D6E8DB}">
      <dgm:prSet/>
      <dgm:spPr/>
      <dgm:t>
        <a:bodyPr/>
        <a:lstStyle/>
        <a:p>
          <a:pPr algn="ctr" rtl="1"/>
          <a:endParaRPr lang="he-IL"/>
        </a:p>
      </dgm:t>
    </dgm:pt>
    <dgm:pt modelId="{15498453-D67D-4FA1-AF15-62B033A9A90B}">
      <dgm:prSet/>
      <dgm:spPr/>
      <dgm:t>
        <a:bodyPr/>
        <a:lstStyle/>
        <a:p>
          <a:pPr algn="ctr" rtl="1"/>
          <a:r>
            <a:rPr lang="he-IL" b="1" dirty="0" smtClean="0"/>
            <a:t>חילוט ומשפט</a:t>
          </a:r>
          <a:endParaRPr lang="he-IL" b="1" dirty="0"/>
        </a:p>
      </dgm:t>
    </dgm:pt>
    <dgm:pt modelId="{4E9AABDA-FD9B-4695-ADA5-5A4C2F781EF3}" type="parTrans" cxnId="{76C83B31-76B0-47CE-BC7D-9E02CD428932}">
      <dgm:prSet/>
      <dgm:spPr/>
      <dgm:t>
        <a:bodyPr/>
        <a:lstStyle/>
        <a:p>
          <a:pPr algn="ctr" rtl="1"/>
          <a:endParaRPr lang="he-IL" b="1"/>
        </a:p>
      </dgm:t>
    </dgm:pt>
    <dgm:pt modelId="{4ACC9097-C315-499E-82E2-1B3133908272}" type="sibTrans" cxnId="{76C83B31-76B0-47CE-BC7D-9E02CD428932}">
      <dgm:prSet/>
      <dgm:spPr/>
      <dgm:t>
        <a:bodyPr/>
        <a:lstStyle/>
        <a:p>
          <a:pPr algn="ctr" rtl="1"/>
          <a:endParaRPr lang="he-IL"/>
        </a:p>
      </dgm:t>
    </dgm:pt>
    <dgm:pt modelId="{7B172A7F-D71A-4A9C-9D24-366E9D227349}">
      <dgm:prSet/>
      <dgm:spPr/>
      <dgm:t>
        <a:bodyPr/>
        <a:lstStyle/>
        <a:p>
          <a:pPr algn="ctr" rtl="1"/>
          <a:r>
            <a:rPr lang="he-IL" b="1" dirty="0" smtClean="0"/>
            <a:t>מנחים</a:t>
          </a:r>
          <a:endParaRPr lang="he-IL" b="1" dirty="0"/>
        </a:p>
      </dgm:t>
    </dgm:pt>
    <dgm:pt modelId="{009FB78A-5F1E-4A88-BF87-58C0B8758F26}" type="parTrans" cxnId="{B96C708F-F35A-493E-987F-E54DB9FB7798}">
      <dgm:prSet/>
      <dgm:spPr/>
      <dgm:t>
        <a:bodyPr/>
        <a:lstStyle/>
        <a:p>
          <a:pPr algn="ctr" rtl="1"/>
          <a:endParaRPr lang="he-IL" b="1"/>
        </a:p>
      </dgm:t>
    </dgm:pt>
    <dgm:pt modelId="{0D8141BE-4868-4573-BE1B-4E0D6C3B08FB}" type="sibTrans" cxnId="{B96C708F-F35A-493E-987F-E54DB9FB7798}">
      <dgm:prSet/>
      <dgm:spPr/>
      <dgm:t>
        <a:bodyPr/>
        <a:lstStyle/>
        <a:p>
          <a:pPr algn="ctr" rtl="1"/>
          <a:endParaRPr lang="he-IL"/>
        </a:p>
      </dgm:t>
    </dgm:pt>
    <dgm:pt modelId="{BA29AD7C-58B5-446D-B657-7FD78758804A}">
      <dgm:prSet/>
      <dgm:spPr/>
      <dgm:t>
        <a:bodyPr/>
        <a:lstStyle/>
        <a:p>
          <a:pPr algn="ctr" rtl="1"/>
          <a:r>
            <a:rPr lang="he-IL" b="1" dirty="0" smtClean="0"/>
            <a:t>מתאמים</a:t>
          </a:r>
          <a:endParaRPr lang="he-IL" b="1" dirty="0"/>
        </a:p>
      </dgm:t>
    </dgm:pt>
    <dgm:pt modelId="{52319CEE-38E1-41BA-BF87-1D87F217B02A}" type="parTrans" cxnId="{92BFC2A8-44B6-4413-832C-5FC17856A46A}">
      <dgm:prSet/>
      <dgm:spPr/>
      <dgm:t>
        <a:bodyPr/>
        <a:lstStyle/>
        <a:p>
          <a:pPr algn="ctr" rtl="1"/>
          <a:endParaRPr lang="he-IL" b="1"/>
        </a:p>
      </dgm:t>
    </dgm:pt>
    <dgm:pt modelId="{FE779507-AE7C-4911-B47C-DB6F10EFDCE0}" type="sibTrans" cxnId="{92BFC2A8-44B6-4413-832C-5FC17856A46A}">
      <dgm:prSet/>
      <dgm:spPr/>
      <dgm:t>
        <a:bodyPr/>
        <a:lstStyle/>
        <a:p>
          <a:pPr algn="ctr" rtl="1"/>
          <a:endParaRPr lang="he-IL"/>
        </a:p>
      </dgm:t>
    </dgm:pt>
    <dgm:pt modelId="{D8683DC4-632A-4375-B67E-E1B02BE5FCAC}">
      <dgm:prSet/>
      <dgm:spPr/>
      <dgm:t>
        <a:bodyPr/>
        <a:lstStyle/>
        <a:p>
          <a:pPr algn="ctr" rtl="1"/>
          <a:r>
            <a:rPr lang="he-IL" b="1" dirty="0" smtClean="0"/>
            <a:t>רכזים</a:t>
          </a:r>
          <a:endParaRPr lang="he-IL" b="1" dirty="0"/>
        </a:p>
      </dgm:t>
    </dgm:pt>
    <dgm:pt modelId="{C899E8D2-068B-49E6-BA64-28E45D696662}" type="parTrans" cxnId="{0D2CE89E-A71D-438F-AE2D-714BA0DFEB75}">
      <dgm:prSet/>
      <dgm:spPr/>
      <dgm:t>
        <a:bodyPr/>
        <a:lstStyle/>
        <a:p>
          <a:pPr algn="ctr" rtl="1"/>
          <a:endParaRPr lang="he-IL" b="1"/>
        </a:p>
      </dgm:t>
    </dgm:pt>
    <dgm:pt modelId="{B11D9D5D-5E61-4314-B569-31F73C12A7BF}" type="sibTrans" cxnId="{0D2CE89E-A71D-438F-AE2D-714BA0DFEB75}">
      <dgm:prSet/>
      <dgm:spPr/>
      <dgm:t>
        <a:bodyPr/>
        <a:lstStyle/>
        <a:p>
          <a:pPr algn="ctr" rtl="1"/>
          <a:endParaRPr lang="he-IL"/>
        </a:p>
      </dgm:t>
    </dgm:pt>
    <dgm:pt modelId="{DDCB804D-FA38-469C-91C6-324D90FC5822}">
      <dgm:prSet/>
      <dgm:spPr/>
      <dgm:t>
        <a:bodyPr/>
        <a:lstStyle/>
        <a:p>
          <a:pPr algn="ctr" rtl="1"/>
          <a:r>
            <a:rPr lang="he-IL" b="1" dirty="0" smtClean="0"/>
            <a:t>ניו מדיה</a:t>
          </a:r>
          <a:endParaRPr lang="he-IL" b="1" dirty="0"/>
        </a:p>
      </dgm:t>
    </dgm:pt>
    <dgm:pt modelId="{E68C1631-8EF7-4C94-8297-6F6A513FFE79}" type="parTrans" cxnId="{792CCF5F-E649-41D6-B97D-63B2F39064E1}">
      <dgm:prSet/>
      <dgm:spPr/>
      <dgm:t>
        <a:bodyPr/>
        <a:lstStyle/>
        <a:p>
          <a:pPr algn="ctr" rtl="1"/>
          <a:endParaRPr lang="he-IL" b="1"/>
        </a:p>
      </dgm:t>
    </dgm:pt>
    <dgm:pt modelId="{DEE83797-BFFE-4B0D-B90A-4D84ED348FD1}" type="sibTrans" cxnId="{792CCF5F-E649-41D6-B97D-63B2F39064E1}">
      <dgm:prSet/>
      <dgm:spPr/>
      <dgm:t>
        <a:bodyPr/>
        <a:lstStyle/>
        <a:p>
          <a:pPr algn="ctr" rtl="1"/>
          <a:endParaRPr lang="he-IL"/>
        </a:p>
      </dgm:t>
    </dgm:pt>
    <dgm:pt modelId="{B4FFE1D4-467A-4622-9DF2-8662F5D53AA5}">
      <dgm:prSet/>
      <dgm:spPr/>
      <dgm:t>
        <a:bodyPr/>
        <a:lstStyle/>
        <a:p>
          <a:pPr algn="ctr" rtl="1"/>
          <a:r>
            <a:rPr lang="he-IL" b="1" dirty="0" smtClean="0"/>
            <a:t>פרויקטים</a:t>
          </a:r>
          <a:endParaRPr lang="he-IL" b="1" dirty="0"/>
        </a:p>
      </dgm:t>
    </dgm:pt>
    <dgm:pt modelId="{ABB5CB50-FB24-4371-8940-732F22890043}" type="parTrans" cxnId="{E8331D49-68CA-40CB-85AB-A3C92D99C1CF}">
      <dgm:prSet/>
      <dgm:spPr/>
      <dgm:t>
        <a:bodyPr/>
        <a:lstStyle/>
        <a:p>
          <a:pPr algn="ctr" rtl="1"/>
          <a:endParaRPr lang="he-IL" b="1"/>
        </a:p>
      </dgm:t>
    </dgm:pt>
    <dgm:pt modelId="{3208E852-2E9C-48D0-B449-8F302FA5321C}" type="sibTrans" cxnId="{E8331D49-68CA-40CB-85AB-A3C92D99C1CF}">
      <dgm:prSet/>
      <dgm:spPr/>
      <dgm:t>
        <a:bodyPr/>
        <a:lstStyle/>
        <a:p>
          <a:pPr algn="ctr" rtl="1"/>
          <a:endParaRPr lang="he-IL"/>
        </a:p>
      </dgm:t>
    </dgm:pt>
    <dgm:pt modelId="{6068E276-C7DE-4D87-BBC0-98EF0C0B2098}">
      <dgm:prSet/>
      <dgm:spPr/>
      <dgm:t>
        <a:bodyPr/>
        <a:lstStyle/>
        <a:p>
          <a:pPr algn="ctr" rtl="1"/>
          <a:r>
            <a:rPr lang="he-IL" b="1" dirty="0" smtClean="0"/>
            <a:t>מרכז ניטור</a:t>
          </a:r>
          <a:endParaRPr lang="he-IL" b="1" dirty="0"/>
        </a:p>
      </dgm:t>
    </dgm:pt>
    <dgm:pt modelId="{9A172587-B184-4F8A-B321-7B0801F95B82}" type="parTrans" cxnId="{DBEE15F1-6D0F-4003-B698-47D795A01655}">
      <dgm:prSet/>
      <dgm:spPr/>
      <dgm:t>
        <a:bodyPr/>
        <a:lstStyle/>
        <a:p>
          <a:pPr algn="ctr" rtl="1"/>
          <a:endParaRPr lang="he-IL" b="1"/>
        </a:p>
      </dgm:t>
    </dgm:pt>
    <dgm:pt modelId="{7B05D85F-DE9B-4996-816E-5AA70611D981}" type="sibTrans" cxnId="{DBEE15F1-6D0F-4003-B698-47D795A01655}">
      <dgm:prSet/>
      <dgm:spPr/>
      <dgm:t>
        <a:bodyPr/>
        <a:lstStyle/>
        <a:p>
          <a:pPr algn="ctr" rtl="1"/>
          <a:endParaRPr lang="he-IL"/>
        </a:p>
      </dgm:t>
    </dgm:pt>
    <dgm:pt modelId="{F306D3FB-5FAC-4292-94D0-F70ABCE2C4DC}">
      <dgm:prSet/>
      <dgm:spPr/>
      <dgm:t>
        <a:bodyPr/>
        <a:lstStyle/>
        <a:p>
          <a:pPr algn="ctr" rtl="1"/>
          <a:r>
            <a:rPr lang="he-IL" b="1" dirty="0" smtClean="0"/>
            <a:t>מרכז מידע</a:t>
          </a:r>
          <a:endParaRPr lang="he-IL" b="1" dirty="0"/>
        </a:p>
      </dgm:t>
    </dgm:pt>
    <dgm:pt modelId="{2E638E6A-A8E8-4361-9116-EFBE22CEEF34}" type="parTrans" cxnId="{5E9A1527-0030-4F4D-A67D-915F1562B9EF}">
      <dgm:prSet/>
      <dgm:spPr/>
      <dgm:t>
        <a:bodyPr/>
        <a:lstStyle/>
        <a:p>
          <a:pPr algn="ctr" rtl="1"/>
          <a:endParaRPr lang="he-IL" b="1"/>
        </a:p>
      </dgm:t>
    </dgm:pt>
    <dgm:pt modelId="{24B57195-05A7-43F1-B0AB-8B3A1F932929}" type="sibTrans" cxnId="{5E9A1527-0030-4F4D-A67D-915F1562B9EF}">
      <dgm:prSet/>
      <dgm:spPr/>
      <dgm:t>
        <a:bodyPr/>
        <a:lstStyle/>
        <a:p>
          <a:pPr algn="ctr" rtl="1"/>
          <a:endParaRPr lang="he-IL"/>
        </a:p>
      </dgm:t>
    </dgm:pt>
    <dgm:pt modelId="{289E72ED-3485-4F63-BE3C-5CFF4D8F0B09}">
      <dgm:prSet/>
      <dgm:spPr/>
      <dgm:t>
        <a:bodyPr/>
        <a:lstStyle/>
        <a:p>
          <a:pPr algn="ctr" rtl="1"/>
          <a:r>
            <a:rPr lang="he-IL" b="1" dirty="0" smtClean="0"/>
            <a:t>מרכז הדרכה</a:t>
          </a:r>
          <a:endParaRPr lang="he-IL" b="1" dirty="0"/>
        </a:p>
      </dgm:t>
    </dgm:pt>
    <dgm:pt modelId="{3D323D7D-E91C-423C-88CA-EA0FB5A9DD7C}" type="parTrans" cxnId="{2811CABA-B82B-47BD-A1CA-6AFDAD020F6A}">
      <dgm:prSet/>
      <dgm:spPr/>
      <dgm:t>
        <a:bodyPr/>
        <a:lstStyle/>
        <a:p>
          <a:pPr algn="ctr" rtl="1"/>
          <a:endParaRPr lang="he-IL" b="1"/>
        </a:p>
      </dgm:t>
    </dgm:pt>
    <dgm:pt modelId="{FBF959B2-570A-41EC-ACA4-771F1A16A59B}" type="sibTrans" cxnId="{2811CABA-B82B-47BD-A1CA-6AFDAD020F6A}">
      <dgm:prSet/>
      <dgm:spPr/>
      <dgm:t>
        <a:bodyPr/>
        <a:lstStyle/>
        <a:p>
          <a:pPr algn="ctr" rtl="1"/>
          <a:endParaRPr lang="he-IL"/>
        </a:p>
      </dgm:t>
    </dgm:pt>
    <dgm:pt modelId="{AB87B10F-68B0-4A33-B9A2-681F860EEC46}">
      <dgm:prSet/>
      <dgm:spPr/>
      <dgm:t>
        <a:bodyPr/>
        <a:lstStyle/>
        <a:p>
          <a:pPr algn="ctr" rtl="1"/>
          <a:r>
            <a:rPr lang="he-IL" b="1" dirty="0" smtClean="0"/>
            <a:t>קו חם</a:t>
          </a:r>
          <a:endParaRPr lang="he-IL" b="1" dirty="0"/>
        </a:p>
      </dgm:t>
    </dgm:pt>
    <dgm:pt modelId="{502AA82F-CD88-43E0-89B2-9439251C32F9}" type="parTrans" cxnId="{F8F691E5-A381-4850-B1A7-BD0F613CCECB}">
      <dgm:prSet/>
      <dgm:spPr/>
      <dgm:t>
        <a:bodyPr/>
        <a:lstStyle/>
        <a:p>
          <a:pPr algn="ctr" rtl="1"/>
          <a:endParaRPr lang="he-IL" b="1"/>
        </a:p>
      </dgm:t>
    </dgm:pt>
    <dgm:pt modelId="{2A0F20DB-A033-443E-AE20-B6F165572422}" type="sibTrans" cxnId="{F8F691E5-A381-4850-B1A7-BD0F613CCECB}">
      <dgm:prSet/>
      <dgm:spPr/>
      <dgm:t>
        <a:bodyPr/>
        <a:lstStyle/>
        <a:p>
          <a:pPr algn="ctr" rtl="1"/>
          <a:endParaRPr lang="he-IL"/>
        </a:p>
      </dgm:t>
    </dgm:pt>
    <dgm:pt modelId="{28C49CF5-3EAE-47AC-B700-F16D002FF4D3}" type="pres">
      <dgm:prSet presAssocID="{1DBD64A4-4E6D-4465-8E56-0F3CDB0A98E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93C155FD-E72F-45B3-9BCD-C011EB048B3F}" type="pres">
      <dgm:prSet presAssocID="{3E097B3B-556E-4A10-B22D-2AB605DFA05C}" presName="hierRoot1" presStyleCnt="0">
        <dgm:presLayoutVars>
          <dgm:hierBranch val="init"/>
        </dgm:presLayoutVars>
      </dgm:prSet>
      <dgm:spPr/>
    </dgm:pt>
    <dgm:pt modelId="{C72942A9-5820-4D41-897F-CBBFE68FF944}" type="pres">
      <dgm:prSet presAssocID="{3E097B3B-556E-4A10-B22D-2AB605DFA05C}" presName="rootComposite1" presStyleCnt="0"/>
      <dgm:spPr/>
    </dgm:pt>
    <dgm:pt modelId="{C084BC2A-A2A9-4AAE-A46A-3239AA93BE05}" type="pres">
      <dgm:prSet presAssocID="{3E097B3B-556E-4A10-B22D-2AB605DFA05C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1DEF375-8C9B-4AAF-8590-B0E904DB5CB4}" type="pres">
      <dgm:prSet presAssocID="{3E097B3B-556E-4A10-B22D-2AB605DFA05C}" presName="rootConnector1" presStyleLbl="node1" presStyleIdx="0" presStyleCnt="0"/>
      <dgm:spPr/>
      <dgm:t>
        <a:bodyPr/>
        <a:lstStyle/>
        <a:p>
          <a:pPr rtl="1"/>
          <a:endParaRPr lang="he-IL"/>
        </a:p>
      </dgm:t>
    </dgm:pt>
    <dgm:pt modelId="{44AE8DE3-B077-4725-9519-3846259678F9}" type="pres">
      <dgm:prSet presAssocID="{3E097B3B-556E-4A10-B22D-2AB605DFA05C}" presName="hierChild2" presStyleCnt="0"/>
      <dgm:spPr/>
    </dgm:pt>
    <dgm:pt modelId="{1A61210F-DD68-463A-8986-14EB0180B2B8}" type="pres">
      <dgm:prSet presAssocID="{9F3BBCA4-3ED1-453C-BD07-C80D4E0B6993}" presName="Name37" presStyleLbl="parChTrans1D2" presStyleIdx="0" presStyleCnt="14"/>
      <dgm:spPr/>
      <dgm:t>
        <a:bodyPr/>
        <a:lstStyle/>
        <a:p>
          <a:pPr rtl="1"/>
          <a:endParaRPr lang="he-IL"/>
        </a:p>
      </dgm:t>
    </dgm:pt>
    <dgm:pt modelId="{C57CD554-326C-4673-A299-C900B7266B4F}" type="pres">
      <dgm:prSet presAssocID="{2F629176-05D0-41BC-80B8-6896E66153A7}" presName="hierRoot2" presStyleCnt="0">
        <dgm:presLayoutVars>
          <dgm:hierBranch val="init"/>
        </dgm:presLayoutVars>
      </dgm:prSet>
      <dgm:spPr/>
    </dgm:pt>
    <dgm:pt modelId="{EFBCF6AA-41D6-4525-A63F-A2AAFD29682F}" type="pres">
      <dgm:prSet presAssocID="{2F629176-05D0-41BC-80B8-6896E66153A7}" presName="rootComposite" presStyleCnt="0"/>
      <dgm:spPr/>
    </dgm:pt>
    <dgm:pt modelId="{995432D0-F65B-4953-80AC-3D10315BB8C9}" type="pres">
      <dgm:prSet presAssocID="{2F629176-05D0-41BC-80B8-6896E66153A7}" presName="rootText" presStyleLbl="node2" presStyleIdx="0" presStyleCnt="1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C97238A-C10A-44C2-8954-D969C75F0FEA}" type="pres">
      <dgm:prSet presAssocID="{2F629176-05D0-41BC-80B8-6896E66153A7}" presName="rootConnector" presStyleLbl="node2" presStyleIdx="0" presStyleCnt="10"/>
      <dgm:spPr/>
      <dgm:t>
        <a:bodyPr/>
        <a:lstStyle/>
        <a:p>
          <a:pPr rtl="1"/>
          <a:endParaRPr lang="he-IL"/>
        </a:p>
      </dgm:t>
    </dgm:pt>
    <dgm:pt modelId="{926AE3A1-6275-4180-AC22-1C3050C71E39}" type="pres">
      <dgm:prSet presAssocID="{2F629176-05D0-41BC-80B8-6896E66153A7}" presName="hierChild4" presStyleCnt="0"/>
      <dgm:spPr/>
    </dgm:pt>
    <dgm:pt modelId="{B91D91A2-2BE4-4AD3-BD49-BCFA39FA6CAD}" type="pres">
      <dgm:prSet presAssocID="{009FB78A-5F1E-4A88-BF87-58C0B8758F26}" presName="Name37" presStyleLbl="parChTrans1D3" presStyleIdx="0" presStyleCnt="12"/>
      <dgm:spPr/>
      <dgm:t>
        <a:bodyPr/>
        <a:lstStyle/>
        <a:p>
          <a:pPr rtl="1"/>
          <a:endParaRPr lang="he-IL"/>
        </a:p>
      </dgm:t>
    </dgm:pt>
    <dgm:pt modelId="{D492A302-72E4-4DCD-BC24-5C86702B1476}" type="pres">
      <dgm:prSet presAssocID="{7B172A7F-D71A-4A9C-9D24-366E9D227349}" presName="hierRoot2" presStyleCnt="0">
        <dgm:presLayoutVars>
          <dgm:hierBranch val="init"/>
        </dgm:presLayoutVars>
      </dgm:prSet>
      <dgm:spPr/>
    </dgm:pt>
    <dgm:pt modelId="{770FBE94-6F97-4B9C-AD5F-C206EEBDDCF2}" type="pres">
      <dgm:prSet presAssocID="{7B172A7F-D71A-4A9C-9D24-366E9D227349}" presName="rootComposite" presStyleCnt="0"/>
      <dgm:spPr/>
    </dgm:pt>
    <dgm:pt modelId="{7C182B7C-3A4E-4634-9219-77A3D42F2C85}" type="pres">
      <dgm:prSet presAssocID="{7B172A7F-D71A-4A9C-9D24-366E9D227349}" presName="rootText" presStyleLbl="node3" presStyleIdx="0" presStyleCnt="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E15C408F-0959-411F-9633-B436E70225EA}" type="pres">
      <dgm:prSet presAssocID="{7B172A7F-D71A-4A9C-9D24-366E9D227349}" presName="rootConnector" presStyleLbl="node3" presStyleIdx="0" presStyleCnt="9"/>
      <dgm:spPr/>
      <dgm:t>
        <a:bodyPr/>
        <a:lstStyle/>
        <a:p>
          <a:pPr rtl="1"/>
          <a:endParaRPr lang="he-IL"/>
        </a:p>
      </dgm:t>
    </dgm:pt>
    <dgm:pt modelId="{EE24383B-C13F-4819-BFE6-FB6EF4642F8C}" type="pres">
      <dgm:prSet presAssocID="{7B172A7F-D71A-4A9C-9D24-366E9D227349}" presName="hierChild4" presStyleCnt="0"/>
      <dgm:spPr/>
    </dgm:pt>
    <dgm:pt modelId="{492EC1D0-1A3E-44BE-8629-63528F9D665D}" type="pres">
      <dgm:prSet presAssocID="{7B172A7F-D71A-4A9C-9D24-366E9D227349}" presName="hierChild5" presStyleCnt="0"/>
      <dgm:spPr/>
    </dgm:pt>
    <dgm:pt modelId="{AC7E098B-D561-49D4-8582-CC90E045E65C}" type="pres">
      <dgm:prSet presAssocID="{52319CEE-38E1-41BA-BF87-1D87F217B02A}" presName="Name37" presStyleLbl="parChTrans1D3" presStyleIdx="1" presStyleCnt="12"/>
      <dgm:spPr/>
      <dgm:t>
        <a:bodyPr/>
        <a:lstStyle/>
        <a:p>
          <a:pPr rtl="1"/>
          <a:endParaRPr lang="he-IL"/>
        </a:p>
      </dgm:t>
    </dgm:pt>
    <dgm:pt modelId="{D4EAD0CD-09DA-4A55-81B0-6944A92E685A}" type="pres">
      <dgm:prSet presAssocID="{BA29AD7C-58B5-446D-B657-7FD78758804A}" presName="hierRoot2" presStyleCnt="0">
        <dgm:presLayoutVars>
          <dgm:hierBranch val="init"/>
        </dgm:presLayoutVars>
      </dgm:prSet>
      <dgm:spPr/>
    </dgm:pt>
    <dgm:pt modelId="{5BCB18DB-A6C2-441E-A4F2-C8072FFCE51F}" type="pres">
      <dgm:prSet presAssocID="{BA29AD7C-58B5-446D-B657-7FD78758804A}" presName="rootComposite" presStyleCnt="0"/>
      <dgm:spPr/>
    </dgm:pt>
    <dgm:pt modelId="{C56C2768-AF76-42F0-AB25-196B3B1E72F7}" type="pres">
      <dgm:prSet presAssocID="{BA29AD7C-58B5-446D-B657-7FD78758804A}" presName="rootText" presStyleLbl="node3" presStyleIdx="1" presStyleCnt="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62DFDA5-8AF8-45D0-9CA0-EB2E2F2B5389}" type="pres">
      <dgm:prSet presAssocID="{BA29AD7C-58B5-446D-B657-7FD78758804A}" presName="rootConnector" presStyleLbl="node3" presStyleIdx="1" presStyleCnt="9"/>
      <dgm:spPr/>
      <dgm:t>
        <a:bodyPr/>
        <a:lstStyle/>
        <a:p>
          <a:pPr rtl="1"/>
          <a:endParaRPr lang="he-IL"/>
        </a:p>
      </dgm:t>
    </dgm:pt>
    <dgm:pt modelId="{8E475A88-BD79-4FF0-82C2-8624826F2F75}" type="pres">
      <dgm:prSet presAssocID="{BA29AD7C-58B5-446D-B657-7FD78758804A}" presName="hierChild4" presStyleCnt="0"/>
      <dgm:spPr/>
    </dgm:pt>
    <dgm:pt modelId="{0217527E-978F-4696-8C9A-7833918F18AA}" type="pres">
      <dgm:prSet presAssocID="{BA29AD7C-58B5-446D-B657-7FD78758804A}" presName="hierChild5" presStyleCnt="0"/>
      <dgm:spPr/>
    </dgm:pt>
    <dgm:pt modelId="{D7B92194-1B0E-49D5-A118-77A041059BC0}" type="pres">
      <dgm:prSet presAssocID="{C899E8D2-068B-49E6-BA64-28E45D696662}" presName="Name37" presStyleLbl="parChTrans1D3" presStyleIdx="2" presStyleCnt="12"/>
      <dgm:spPr/>
      <dgm:t>
        <a:bodyPr/>
        <a:lstStyle/>
        <a:p>
          <a:pPr rtl="1"/>
          <a:endParaRPr lang="he-IL"/>
        </a:p>
      </dgm:t>
    </dgm:pt>
    <dgm:pt modelId="{2D0F8561-D1E7-4A26-8B38-4E6ACF3611CC}" type="pres">
      <dgm:prSet presAssocID="{D8683DC4-632A-4375-B67E-E1B02BE5FCAC}" presName="hierRoot2" presStyleCnt="0">
        <dgm:presLayoutVars>
          <dgm:hierBranch val="init"/>
        </dgm:presLayoutVars>
      </dgm:prSet>
      <dgm:spPr/>
    </dgm:pt>
    <dgm:pt modelId="{F94A4A29-4820-4B94-ABB7-8ECCFF5D52A9}" type="pres">
      <dgm:prSet presAssocID="{D8683DC4-632A-4375-B67E-E1B02BE5FCAC}" presName="rootComposite" presStyleCnt="0"/>
      <dgm:spPr/>
    </dgm:pt>
    <dgm:pt modelId="{C20262A0-7A01-4427-9BC0-F1BE418B79F1}" type="pres">
      <dgm:prSet presAssocID="{D8683DC4-632A-4375-B67E-E1B02BE5FCAC}" presName="rootText" presStyleLbl="node3" presStyleIdx="2" presStyleCnt="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E449074-57AC-42E2-A4EC-488BE68CC5DE}" type="pres">
      <dgm:prSet presAssocID="{D8683DC4-632A-4375-B67E-E1B02BE5FCAC}" presName="rootConnector" presStyleLbl="node3" presStyleIdx="2" presStyleCnt="9"/>
      <dgm:spPr/>
      <dgm:t>
        <a:bodyPr/>
        <a:lstStyle/>
        <a:p>
          <a:pPr rtl="1"/>
          <a:endParaRPr lang="he-IL"/>
        </a:p>
      </dgm:t>
    </dgm:pt>
    <dgm:pt modelId="{E6033548-26E8-480D-AA68-922151D7AFBB}" type="pres">
      <dgm:prSet presAssocID="{D8683DC4-632A-4375-B67E-E1B02BE5FCAC}" presName="hierChild4" presStyleCnt="0"/>
      <dgm:spPr/>
    </dgm:pt>
    <dgm:pt modelId="{2A36C3A5-C4D1-4E8A-8490-5CB3F9835941}" type="pres">
      <dgm:prSet presAssocID="{D8683DC4-632A-4375-B67E-E1B02BE5FCAC}" presName="hierChild5" presStyleCnt="0"/>
      <dgm:spPr/>
    </dgm:pt>
    <dgm:pt modelId="{4C5FEFCE-BF6C-4726-AF1D-B37288B3D53A}" type="pres">
      <dgm:prSet presAssocID="{2F629176-05D0-41BC-80B8-6896E66153A7}" presName="hierChild5" presStyleCnt="0"/>
      <dgm:spPr/>
    </dgm:pt>
    <dgm:pt modelId="{FE1C842B-703E-4DA7-BDCB-EA29ECED95FE}" type="pres">
      <dgm:prSet presAssocID="{81C4D144-F0C1-4D57-BC94-35908C647DCD}" presName="Name37" presStyleLbl="parChTrans1D2" presStyleIdx="1" presStyleCnt="14"/>
      <dgm:spPr/>
      <dgm:t>
        <a:bodyPr/>
        <a:lstStyle/>
        <a:p>
          <a:pPr rtl="1"/>
          <a:endParaRPr lang="he-IL"/>
        </a:p>
      </dgm:t>
    </dgm:pt>
    <dgm:pt modelId="{2E455205-0473-47AE-B787-A523BF84DE80}" type="pres">
      <dgm:prSet presAssocID="{138CCCBD-7DD1-4B06-B6D7-D8831601739B}" presName="hierRoot2" presStyleCnt="0">
        <dgm:presLayoutVars>
          <dgm:hierBranch val="init"/>
        </dgm:presLayoutVars>
      </dgm:prSet>
      <dgm:spPr/>
    </dgm:pt>
    <dgm:pt modelId="{24D2FD57-7F3F-479E-BE72-94D585EEDF53}" type="pres">
      <dgm:prSet presAssocID="{138CCCBD-7DD1-4B06-B6D7-D8831601739B}" presName="rootComposite" presStyleCnt="0"/>
      <dgm:spPr/>
    </dgm:pt>
    <dgm:pt modelId="{E1FFC85E-B329-4076-A042-2E987CFA9398}" type="pres">
      <dgm:prSet presAssocID="{138CCCBD-7DD1-4B06-B6D7-D8831601739B}" presName="rootText" presStyleLbl="node2" presStyleIdx="1" presStyleCnt="1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F8438EBE-36D2-4A6E-9360-BAED0E3FB616}" type="pres">
      <dgm:prSet presAssocID="{138CCCBD-7DD1-4B06-B6D7-D8831601739B}" presName="rootConnector" presStyleLbl="node2" presStyleIdx="1" presStyleCnt="10"/>
      <dgm:spPr/>
      <dgm:t>
        <a:bodyPr/>
        <a:lstStyle/>
        <a:p>
          <a:pPr rtl="1"/>
          <a:endParaRPr lang="he-IL"/>
        </a:p>
      </dgm:t>
    </dgm:pt>
    <dgm:pt modelId="{6168AB74-70C5-4083-959F-DF9874C5A373}" type="pres">
      <dgm:prSet presAssocID="{138CCCBD-7DD1-4B06-B6D7-D8831601739B}" presName="hierChild4" presStyleCnt="0"/>
      <dgm:spPr/>
    </dgm:pt>
    <dgm:pt modelId="{52D0FE7B-1312-4556-97CF-FEC7880FA613}" type="pres">
      <dgm:prSet presAssocID="{138CCCBD-7DD1-4B06-B6D7-D8831601739B}" presName="hierChild5" presStyleCnt="0"/>
      <dgm:spPr/>
    </dgm:pt>
    <dgm:pt modelId="{3FB01428-7380-43B4-AE91-D8088F4317A3}" type="pres">
      <dgm:prSet presAssocID="{BB2A988E-97D6-4770-9905-455A36B5E476}" presName="Name37" presStyleLbl="parChTrans1D2" presStyleIdx="2" presStyleCnt="14"/>
      <dgm:spPr/>
      <dgm:t>
        <a:bodyPr/>
        <a:lstStyle/>
        <a:p>
          <a:pPr rtl="1"/>
          <a:endParaRPr lang="he-IL"/>
        </a:p>
      </dgm:t>
    </dgm:pt>
    <dgm:pt modelId="{F04E34E7-F7AC-4B04-8238-DF4F5DBFD10F}" type="pres">
      <dgm:prSet presAssocID="{EFEADC41-2639-444A-938D-87399AD3623D}" presName="hierRoot2" presStyleCnt="0">
        <dgm:presLayoutVars>
          <dgm:hierBranch val="init"/>
        </dgm:presLayoutVars>
      </dgm:prSet>
      <dgm:spPr/>
    </dgm:pt>
    <dgm:pt modelId="{09FA27CA-FEBA-46FD-BE95-886282D36828}" type="pres">
      <dgm:prSet presAssocID="{EFEADC41-2639-444A-938D-87399AD3623D}" presName="rootComposite" presStyleCnt="0"/>
      <dgm:spPr/>
    </dgm:pt>
    <dgm:pt modelId="{61327435-286D-44F6-8D52-08E1B981B436}" type="pres">
      <dgm:prSet presAssocID="{EFEADC41-2639-444A-938D-87399AD3623D}" presName="rootText" presStyleLbl="node2" presStyleIdx="2" presStyleCnt="1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AAE8AD2-BC26-40F9-B057-C45D8A76EAA4}" type="pres">
      <dgm:prSet presAssocID="{EFEADC41-2639-444A-938D-87399AD3623D}" presName="rootConnector" presStyleLbl="node2" presStyleIdx="2" presStyleCnt="10"/>
      <dgm:spPr/>
      <dgm:t>
        <a:bodyPr/>
        <a:lstStyle/>
        <a:p>
          <a:pPr rtl="1"/>
          <a:endParaRPr lang="he-IL"/>
        </a:p>
      </dgm:t>
    </dgm:pt>
    <dgm:pt modelId="{FD9DB22C-ABED-42C3-A138-C760604A58EA}" type="pres">
      <dgm:prSet presAssocID="{EFEADC41-2639-444A-938D-87399AD3623D}" presName="hierChild4" presStyleCnt="0"/>
      <dgm:spPr/>
    </dgm:pt>
    <dgm:pt modelId="{4EF0FC3D-7FD8-4628-B759-4DCCF52EBA98}" type="pres">
      <dgm:prSet presAssocID="{E68C1631-8EF7-4C94-8297-6F6A513FFE79}" presName="Name37" presStyleLbl="parChTrans1D3" presStyleIdx="3" presStyleCnt="12"/>
      <dgm:spPr/>
      <dgm:t>
        <a:bodyPr/>
        <a:lstStyle/>
        <a:p>
          <a:pPr rtl="1"/>
          <a:endParaRPr lang="he-IL"/>
        </a:p>
      </dgm:t>
    </dgm:pt>
    <dgm:pt modelId="{2ACC1917-51EB-43C1-B456-F425596D0508}" type="pres">
      <dgm:prSet presAssocID="{DDCB804D-FA38-469C-91C6-324D90FC5822}" presName="hierRoot2" presStyleCnt="0">
        <dgm:presLayoutVars>
          <dgm:hierBranch val="init"/>
        </dgm:presLayoutVars>
      </dgm:prSet>
      <dgm:spPr/>
    </dgm:pt>
    <dgm:pt modelId="{83F7DCE4-3797-4486-86E9-E1EF3DAEDBAD}" type="pres">
      <dgm:prSet presAssocID="{DDCB804D-FA38-469C-91C6-324D90FC5822}" presName="rootComposite" presStyleCnt="0"/>
      <dgm:spPr/>
    </dgm:pt>
    <dgm:pt modelId="{0531ED2A-A2E3-4E24-A483-8A9B5C21CDC8}" type="pres">
      <dgm:prSet presAssocID="{DDCB804D-FA38-469C-91C6-324D90FC5822}" presName="rootText" presStyleLbl="node3" presStyleIdx="3" presStyleCnt="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D2E8DC3-B60C-4E29-A463-B8E7C0F866F4}" type="pres">
      <dgm:prSet presAssocID="{DDCB804D-FA38-469C-91C6-324D90FC5822}" presName="rootConnector" presStyleLbl="node3" presStyleIdx="3" presStyleCnt="9"/>
      <dgm:spPr/>
      <dgm:t>
        <a:bodyPr/>
        <a:lstStyle/>
        <a:p>
          <a:pPr rtl="1"/>
          <a:endParaRPr lang="he-IL"/>
        </a:p>
      </dgm:t>
    </dgm:pt>
    <dgm:pt modelId="{FD20E290-2B86-4036-9A3E-18B29B23FE40}" type="pres">
      <dgm:prSet presAssocID="{DDCB804D-FA38-469C-91C6-324D90FC5822}" presName="hierChild4" presStyleCnt="0"/>
      <dgm:spPr/>
    </dgm:pt>
    <dgm:pt modelId="{CA0DF642-A80B-4DEB-8942-087AAE06F4A6}" type="pres">
      <dgm:prSet presAssocID="{DDCB804D-FA38-469C-91C6-324D90FC5822}" presName="hierChild5" presStyleCnt="0"/>
      <dgm:spPr/>
    </dgm:pt>
    <dgm:pt modelId="{24A5AF9E-1F85-43C5-B5EA-ADA8145A3F2D}" type="pres">
      <dgm:prSet presAssocID="{EFEADC41-2639-444A-938D-87399AD3623D}" presName="hierChild5" presStyleCnt="0"/>
      <dgm:spPr/>
    </dgm:pt>
    <dgm:pt modelId="{A8171425-FCCA-4B0F-8495-6F5B1A480707}" type="pres">
      <dgm:prSet presAssocID="{3A16578C-E11F-48CC-8192-6DE023983486}" presName="Name37" presStyleLbl="parChTrans1D2" presStyleIdx="3" presStyleCnt="14"/>
      <dgm:spPr/>
      <dgm:t>
        <a:bodyPr/>
        <a:lstStyle/>
        <a:p>
          <a:pPr rtl="1"/>
          <a:endParaRPr lang="he-IL"/>
        </a:p>
      </dgm:t>
    </dgm:pt>
    <dgm:pt modelId="{D43EFBD4-ED2A-4A55-8867-DB1539535A70}" type="pres">
      <dgm:prSet presAssocID="{E8C1A307-E1B4-45FB-82AA-63F79CF109D6}" presName="hierRoot2" presStyleCnt="0">
        <dgm:presLayoutVars>
          <dgm:hierBranch val="init"/>
        </dgm:presLayoutVars>
      </dgm:prSet>
      <dgm:spPr/>
    </dgm:pt>
    <dgm:pt modelId="{37FB3D95-16BA-44FC-B418-40846899D67D}" type="pres">
      <dgm:prSet presAssocID="{E8C1A307-E1B4-45FB-82AA-63F79CF109D6}" presName="rootComposite" presStyleCnt="0"/>
      <dgm:spPr/>
    </dgm:pt>
    <dgm:pt modelId="{48F612C7-E136-44D5-830F-3AB722FE8682}" type="pres">
      <dgm:prSet presAssocID="{E8C1A307-E1B4-45FB-82AA-63F79CF109D6}" presName="rootText" presStyleLbl="node2" presStyleIdx="3" presStyleCnt="1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16822170-D71F-4C4F-90BC-2F87B9012D0D}" type="pres">
      <dgm:prSet presAssocID="{E8C1A307-E1B4-45FB-82AA-63F79CF109D6}" presName="rootConnector" presStyleLbl="node2" presStyleIdx="3" presStyleCnt="10"/>
      <dgm:spPr/>
      <dgm:t>
        <a:bodyPr/>
        <a:lstStyle/>
        <a:p>
          <a:pPr rtl="1"/>
          <a:endParaRPr lang="he-IL"/>
        </a:p>
      </dgm:t>
    </dgm:pt>
    <dgm:pt modelId="{600F86A8-155E-41CA-B9FB-26A9A534BED3}" type="pres">
      <dgm:prSet presAssocID="{E8C1A307-E1B4-45FB-82AA-63F79CF109D6}" presName="hierChild4" presStyleCnt="0"/>
      <dgm:spPr/>
    </dgm:pt>
    <dgm:pt modelId="{24331F6E-AA04-44CE-B71D-9892F40F47DA}" type="pres">
      <dgm:prSet presAssocID="{ABB5CB50-FB24-4371-8940-732F22890043}" presName="Name37" presStyleLbl="parChTrans1D3" presStyleIdx="4" presStyleCnt="12"/>
      <dgm:spPr/>
      <dgm:t>
        <a:bodyPr/>
        <a:lstStyle/>
        <a:p>
          <a:pPr rtl="1"/>
          <a:endParaRPr lang="he-IL"/>
        </a:p>
      </dgm:t>
    </dgm:pt>
    <dgm:pt modelId="{52086DF4-12F8-49C6-A6B0-3B4713AAF83F}" type="pres">
      <dgm:prSet presAssocID="{B4FFE1D4-467A-4622-9DF2-8662F5D53AA5}" presName="hierRoot2" presStyleCnt="0">
        <dgm:presLayoutVars>
          <dgm:hierBranch val="init"/>
        </dgm:presLayoutVars>
      </dgm:prSet>
      <dgm:spPr/>
    </dgm:pt>
    <dgm:pt modelId="{A0A58C7A-CE79-4FD0-88A5-B5B42B19A45C}" type="pres">
      <dgm:prSet presAssocID="{B4FFE1D4-467A-4622-9DF2-8662F5D53AA5}" presName="rootComposite" presStyleCnt="0"/>
      <dgm:spPr/>
    </dgm:pt>
    <dgm:pt modelId="{F1D67599-57A6-44C0-A0D0-7968A242203F}" type="pres">
      <dgm:prSet presAssocID="{B4FFE1D4-467A-4622-9DF2-8662F5D53AA5}" presName="rootText" presStyleLbl="node3" presStyleIdx="4" presStyleCnt="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DE4E21F8-3F78-470F-877E-CEAE87D3F957}" type="pres">
      <dgm:prSet presAssocID="{B4FFE1D4-467A-4622-9DF2-8662F5D53AA5}" presName="rootConnector" presStyleLbl="node3" presStyleIdx="4" presStyleCnt="9"/>
      <dgm:spPr/>
      <dgm:t>
        <a:bodyPr/>
        <a:lstStyle/>
        <a:p>
          <a:pPr rtl="1"/>
          <a:endParaRPr lang="he-IL"/>
        </a:p>
      </dgm:t>
    </dgm:pt>
    <dgm:pt modelId="{02B218E4-DA9C-458F-9BD9-11704749A2C8}" type="pres">
      <dgm:prSet presAssocID="{B4FFE1D4-467A-4622-9DF2-8662F5D53AA5}" presName="hierChild4" presStyleCnt="0"/>
      <dgm:spPr/>
    </dgm:pt>
    <dgm:pt modelId="{43484D8F-045E-4BDB-8283-BDBB72483B52}" type="pres">
      <dgm:prSet presAssocID="{B4FFE1D4-467A-4622-9DF2-8662F5D53AA5}" presName="hierChild5" presStyleCnt="0"/>
      <dgm:spPr/>
    </dgm:pt>
    <dgm:pt modelId="{A1B2531C-808E-41F0-8181-22846FB1E608}" type="pres">
      <dgm:prSet presAssocID="{E8C1A307-E1B4-45FB-82AA-63F79CF109D6}" presName="hierChild5" presStyleCnt="0"/>
      <dgm:spPr/>
    </dgm:pt>
    <dgm:pt modelId="{C1D4BF9D-40EA-473D-9D03-A15D728CBCB7}" type="pres">
      <dgm:prSet presAssocID="{4DE9E259-6C89-4D02-8AEE-91C73E45857B}" presName="Name37" presStyleLbl="parChTrans1D2" presStyleIdx="4" presStyleCnt="14"/>
      <dgm:spPr/>
      <dgm:t>
        <a:bodyPr/>
        <a:lstStyle/>
        <a:p>
          <a:pPr rtl="1"/>
          <a:endParaRPr lang="he-IL"/>
        </a:p>
      </dgm:t>
    </dgm:pt>
    <dgm:pt modelId="{30D84CF5-8EBB-4657-AAFB-C6E147904AC3}" type="pres">
      <dgm:prSet presAssocID="{54708663-2188-4196-AACC-299ACA25577E}" presName="hierRoot2" presStyleCnt="0">
        <dgm:presLayoutVars>
          <dgm:hierBranch val="init"/>
        </dgm:presLayoutVars>
      </dgm:prSet>
      <dgm:spPr/>
    </dgm:pt>
    <dgm:pt modelId="{DFADB2CF-AE43-48ED-8BC2-C6779FB597AA}" type="pres">
      <dgm:prSet presAssocID="{54708663-2188-4196-AACC-299ACA25577E}" presName="rootComposite" presStyleCnt="0"/>
      <dgm:spPr/>
    </dgm:pt>
    <dgm:pt modelId="{5D5B08B5-69B0-4635-BB1F-000B49D7ABA7}" type="pres">
      <dgm:prSet presAssocID="{54708663-2188-4196-AACC-299ACA25577E}" presName="rootText" presStyleLbl="node2" presStyleIdx="4" presStyleCnt="1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474E4BD-F4AA-44D6-88FF-2257D3D0F66F}" type="pres">
      <dgm:prSet presAssocID="{54708663-2188-4196-AACC-299ACA25577E}" presName="rootConnector" presStyleLbl="node2" presStyleIdx="4" presStyleCnt="10"/>
      <dgm:spPr/>
      <dgm:t>
        <a:bodyPr/>
        <a:lstStyle/>
        <a:p>
          <a:pPr rtl="1"/>
          <a:endParaRPr lang="he-IL"/>
        </a:p>
      </dgm:t>
    </dgm:pt>
    <dgm:pt modelId="{32EE6232-7C9C-41FB-B120-E6B45DF45683}" type="pres">
      <dgm:prSet presAssocID="{54708663-2188-4196-AACC-299ACA25577E}" presName="hierChild4" presStyleCnt="0"/>
      <dgm:spPr/>
    </dgm:pt>
    <dgm:pt modelId="{EDB1AAC4-1E7E-48F9-8213-CEAAC5407870}" type="pres">
      <dgm:prSet presAssocID="{54708663-2188-4196-AACC-299ACA25577E}" presName="hierChild5" presStyleCnt="0"/>
      <dgm:spPr/>
    </dgm:pt>
    <dgm:pt modelId="{384ABF21-25FF-4157-BA3F-FB4DF0AC954F}" type="pres">
      <dgm:prSet presAssocID="{607E4007-133F-46EA-B09C-873FC058DEEB}" presName="Name37" presStyleLbl="parChTrans1D2" presStyleIdx="5" presStyleCnt="14"/>
      <dgm:spPr/>
      <dgm:t>
        <a:bodyPr/>
        <a:lstStyle/>
        <a:p>
          <a:pPr rtl="1"/>
          <a:endParaRPr lang="he-IL"/>
        </a:p>
      </dgm:t>
    </dgm:pt>
    <dgm:pt modelId="{1B8FD22F-CC2B-4164-B126-200B0DD7C311}" type="pres">
      <dgm:prSet presAssocID="{674B3D40-2A5E-486E-A23B-13B2F7BA4973}" presName="hierRoot2" presStyleCnt="0">
        <dgm:presLayoutVars>
          <dgm:hierBranch val="init"/>
        </dgm:presLayoutVars>
      </dgm:prSet>
      <dgm:spPr/>
    </dgm:pt>
    <dgm:pt modelId="{5F64210C-3F08-4AC7-9915-9F74E5048644}" type="pres">
      <dgm:prSet presAssocID="{674B3D40-2A5E-486E-A23B-13B2F7BA4973}" presName="rootComposite" presStyleCnt="0"/>
      <dgm:spPr/>
    </dgm:pt>
    <dgm:pt modelId="{4E13BF67-A271-4F0B-BE7E-63CB86B27B71}" type="pres">
      <dgm:prSet presAssocID="{674B3D40-2A5E-486E-A23B-13B2F7BA4973}" presName="rootText" presStyleLbl="node2" presStyleIdx="5" presStyleCnt="1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BCA0086-9FEB-4CE1-AD04-45D5CE9F1F10}" type="pres">
      <dgm:prSet presAssocID="{674B3D40-2A5E-486E-A23B-13B2F7BA4973}" presName="rootConnector" presStyleLbl="node2" presStyleIdx="5" presStyleCnt="10"/>
      <dgm:spPr/>
      <dgm:t>
        <a:bodyPr/>
        <a:lstStyle/>
        <a:p>
          <a:pPr rtl="1"/>
          <a:endParaRPr lang="he-IL"/>
        </a:p>
      </dgm:t>
    </dgm:pt>
    <dgm:pt modelId="{7700877F-8ECA-44A1-A047-6D353DA5B814}" type="pres">
      <dgm:prSet presAssocID="{674B3D40-2A5E-486E-A23B-13B2F7BA4973}" presName="hierChild4" presStyleCnt="0"/>
      <dgm:spPr/>
    </dgm:pt>
    <dgm:pt modelId="{FEC43B0D-E61A-4C01-BBE3-0E14E04591F2}" type="pres">
      <dgm:prSet presAssocID="{9A172587-B184-4F8A-B321-7B0801F95B82}" presName="Name37" presStyleLbl="parChTrans1D3" presStyleIdx="5" presStyleCnt="12"/>
      <dgm:spPr/>
      <dgm:t>
        <a:bodyPr/>
        <a:lstStyle/>
        <a:p>
          <a:pPr rtl="1"/>
          <a:endParaRPr lang="he-IL"/>
        </a:p>
      </dgm:t>
    </dgm:pt>
    <dgm:pt modelId="{8987916B-6603-435D-8A89-28E4FFABC01A}" type="pres">
      <dgm:prSet presAssocID="{6068E276-C7DE-4D87-BBC0-98EF0C0B2098}" presName="hierRoot2" presStyleCnt="0">
        <dgm:presLayoutVars>
          <dgm:hierBranch val="init"/>
        </dgm:presLayoutVars>
      </dgm:prSet>
      <dgm:spPr/>
    </dgm:pt>
    <dgm:pt modelId="{F604892E-4983-48C3-B8A6-6F2D113D9745}" type="pres">
      <dgm:prSet presAssocID="{6068E276-C7DE-4D87-BBC0-98EF0C0B2098}" presName="rootComposite" presStyleCnt="0"/>
      <dgm:spPr/>
    </dgm:pt>
    <dgm:pt modelId="{1A60D97C-AA8C-4A83-BA01-5E0E019789D9}" type="pres">
      <dgm:prSet presAssocID="{6068E276-C7DE-4D87-BBC0-98EF0C0B2098}" presName="rootText" presStyleLbl="node3" presStyleIdx="5" presStyleCnt="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CA2523B-49A7-4586-90CE-9AAC99C5927E}" type="pres">
      <dgm:prSet presAssocID="{6068E276-C7DE-4D87-BBC0-98EF0C0B2098}" presName="rootConnector" presStyleLbl="node3" presStyleIdx="5" presStyleCnt="9"/>
      <dgm:spPr/>
      <dgm:t>
        <a:bodyPr/>
        <a:lstStyle/>
        <a:p>
          <a:pPr rtl="1"/>
          <a:endParaRPr lang="he-IL"/>
        </a:p>
      </dgm:t>
    </dgm:pt>
    <dgm:pt modelId="{1A625BA5-4EDF-486D-96E7-6F035015EB04}" type="pres">
      <dgm:prSet presAssocID="{6068E276-C7DE-4D87-BBC0-98EF0C0B2098}" presName="hierChild4" presStyleCnt="0"/>
      <dgm:spPr/>
    </dgm:pt>
    <dgm:pt modelId="{F4BA5344-D462-4261-B4C6-4D12CD83D8EE}" type="pres">
      <dgm:prSet presAssocID="{6068E276-C7DE-4D87-BBC0-98EF0C0B2098}" presName="hierChild5" presStyleCnt="0"/>
      <dgm:spPr/>
    </dgm:pt>
    <dgm:pt modelId="{1F6D0E2A-9541-4308-9F55-FA749E166204}" type="pres">
      <dgm:prSet presAssocID="{674B3D40-2A5E-486E-A23B-13B2F7BA4973}" presName="hierChild5" presStyleCnt="0"/>
      <dgm:spPr/>
    </dgm:pt>
    <dgm:pt modelId="{3F7BD36D-15E8-499C-8EEC-0CE5CAD54B85}" type="pres">
      <dgm:prSet presAssocID="{A4389CAF-CC37-4050-9F8A-4C4BB1C4BA4A}" presName="Name37" presStyleLbl="parChTrans1D2" presStyleIdx="6" presStyleCnt="14"/>
      <dgm:spPr/>
      <dgm:t>
        <a:bodyPr/>
        <a:lstStyle/>
        <a:p>
          <a:pPr rtl="1"/>
          <a:endParaRPr lang="he-IL"/>
        </a:p>
      </dgm:t>
    </dgm:pt>
    <dgm:pt modelId="{2B562711-22E2-4489-91D6-9CB6555F9E91}" type="pres">
      <dgm:prSet presAssocID="{A5E5F1FA-FAB0-4CEB-B9A7-9ADC40DEBA40}" presName="hierRoot2" presStyleCnt="0">
        <dgm:presLayoutVars>
          <dgm:hierBranch val="init"/>
        </dgm:presLayoutVars>
      </dgm:prSet>
      <dgm:spPr/>
    </dgm:pt>
    <dgm:pt modelId="{29189E72-7968-4189-A268-0228099BB002}" type="pres">
      <dgm:prSet presAssocID="{A5E5F1FA-FAB0-4CEB-B9A7-9ADC40DEBA40}" presName="rootComposite" presStyleCnt="0"/>
      <dgm:spPr/>
    </dgm:pt>
    <dgm:pt modelId="{5C4F8C22-3E28-4F1C-9733-A5F2D695B7CE}" type="pres">
      <dgm:prSet presAssocID="{A5E5F1FA-FAB0-4CEB-B9A7-9ADC40DEBA40}" presName="rootText" presStyleLbl="node2" presStyleIdx="6" presStyleCnt="1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F53F9C3-3289-4854-8CE5-5C4435223CE1}" type="pres">
      <dgm:prSet presAssocID="{A5E5F1FA-FAB0-4CEB-B9A7-9ADC40DEBA40}" presName="rootConnector" presStyleLbl="node2" presStyleIdx="6" presStyleCnt="10"/>
      <dgm:spPr/>
      <dgm:t>
        <a:bodyPr/>
        <a:lstStyle/>
        <a:p>
          <a:pPr rtl="1"/>
          <a:endParaRPr lang="he-IL"/>
        </a:p>
      </dgm:t>
    </dgm:pt>
    <dgm:pt modelId="{DB040F49-ABC7-4557-B27B-94A4230679BA}" type="pres">
      <dgm:prSet presAssocID="{A5E5F1FA-FAB0-4CEB-B9A7-9ADC40DEBA40}" presName="hierChild4" presStyleCnt="0"/>
      <dgm:spPr/>
    </dgm:pt>
    <dgm:pt modelId="{6A9908A4-5EC5-46AC-B782-2CC06B7C388F}" type="pres">
      <dgm:prSet presAssocID="{A5E5F1FA-FAB0-4CEB-B9A7-9ADC40DEBA40}" presName="hierChild5" presStyleCnt="0"/>
      <dgm:spPr/>
    </dgm:pt>
    <dgm:pt modelId="{6F3728C5-E5D3-4429-9417-4805CF58A61A}" type="pres">
      <dgm:prSet presAssocID="{359B977F-C71E-47C9-8328-DA7B404CCFDA}" presName="Name37" presStyleLbl="parChTrans1D2" presStyleIdx="7" presStyleCnt="14"/>
      <dgm:spPr/>
      <dgm:t>
        <a:bodyPr/>
        <a:lstStyle/>
        <a:p>
          <a:pPr rtl="1"/>
          <a:endParaRPr lang="he-IL"/>
        </a:p>
      </dgm:t>
    </dgm:pt>
    <dgm:pt modelId="{D75C0A09-2F9A-417C-A482-0123C288C215}" type="pres">
      <dgm:prSet presAssocID="{DE1F0387-0A79-46DD-A424-F092B25276EC}" presName="hierRoot2" presStyleCnt="0">
        <dgm:presLayoutVars>
          <dgm:hierBranch val="init"/>
        </dgm:presLayoutVars>
      </dgm:prSet>
      <dgm:spPr/>
    </dgm:pt>
    <dgm:pt modelId="{9E30D2CF-12A9-46AB-AC7D-5113B2E6E7DA}" type="pres">
      <dgm:prSet presAssocID="{DE1F0387-0A79-46DD-A424-F092B25276EC}" presName="rootComposite" presStyleCnt="0"/>
      <dgm:spPr/>
    </dgm:pt>
    <dgm:pt modelId="{F1039CEF-8ED4-4521-86E8-E6B9C392F0B4}" type="pres">
      <dgm:prSet presAssocID="{DE1F0387-0A79-46DD-A424-F092B25276EC}" presName="rootText" presStyleLbl="node2" presStyleIdx="7" presStyleCnt="1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82EDC094-264A-4F77-9110-FDCA739FB4F0}" type="pres">
      <dgm:prSet presAssocID="{DE1F0387-0A79-46DD-A424-F092B25276EC}" presName="rootConnector" presStyleLbl="node2" presStyleIdx="7" presStyleCnt="10"/>
      <dgm:spPr/>
      <dgm:t>
        <a:bodyPr/>
        <a:lstStyle/>
        <a:p>
          <a:pPr rtl="1"/>
          <a:endParaRPr lang="he-IL"/>
        </a:p>
      </dgm:t>
    </dgm:pt>
    <dgm:pt modelId="{F2FBA62C-A7B7-4FDC-9A16-C5846861A925}" type="pres">
      <dgm:prSet presAssocID="{DE1F0387-0A79-46DD-A424-F092B25276EC}" presName="hierChild4" presStyleCnt="0"/>
      <dgm:spPr/>
    </dgm:pt>
    <dgm:pt modelId="{D44E4A21-C198-4AB8-B58F-26AEA9CB7F08}" type="pres">
      <dgm:prSet presAssocID="{DE1F0387-0A79-46DD-A424-F092B25276EC}" presName="hierChild5" presStyleCnt="0"/>
      <dgm:spPr/>
    </dgm:pt>
    <dgm:pt modelId="{F5CA3D92-6262-41E9-B517-66459DD87F76}" type="pres">
      <dgm:prSet presAssocID="{03D80195-A4AA-4393-A640-057E902385A2}" presName="Name37" presStyleLbl="parChTrans1D2" presStyleIdx="8" presStyleCnt="14"/>
      <dgm:spPr/>
      <dgm:t>
        <a:bodyPr/>
        <a:lstStyle/>
        <a:p>
          <a:pPr rtl="1"/>
          <a:endParaRPr lang="he-IL"/>
        </a:p>
      </dgm:t>
    </dgm:pt>
    <dgm:pt modelId="{181F5A1B-5648-4ED1-AE3B-1CC2767A6EB4}" type="pres">
      <dgm:prSet presAssocID="{4A8CAFA4-097E-40DE-9DC0-3687F038B4AF}" presName="hierRoot2" presStyleCnt="0">
        <dgm:presLayoutVars>
          <dgm:hierBranch val="init"/>
        </dgm:presLayoutVars>
      </dgm:prSet>
      <dgm:spPr/>
    </dgm:pt>
    <dgm:pt modelId="{5445986C-739B-4A38-BEC8-7D0029CB0D4B}" type="pres">
      <dgm:prSet presAssocID="{4A8CAFA4-097E-40DE-9DC0-3687F038B4AF}" presName="rootComposite" presStyleCnt="0"/>
      <dgm:spPr/>
    </dgm:pt>
    <dgm:pt modelId="{ED4234DE-F907-47AF-B83F-9B6B2E0B6E58}" type="pres">
      <dgm:prSet presAssocID="{4A8CAFA4-097E-40DE-9DC0-3687F038B4AF}" presName="rootText" presStyleLbl="node2" presStyleIdx="8" presStyleCnt="1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9D2B73C-19BC-427C-89C9-1111E18F0EB7}" type="pres">
      <dgm:prSet presAssocID="{4A8CAFA4-097E-40DE-9DC0-3687F038B4AF}" presName="rootConnector" presStyleLbl="node2" presStyleIdx="8" presStyleCnt="10"/>
      <dgm:spPr/>
      <dgm:t>
        <a:bodyPr/>
        <a:lstStyle/>
        <a:p>
          <a:pPr rtl="1"/>
          <a:endParaRPr lang="he-IL"/>
        </a:p>
      </dgm:t>
    </dgm:pt>
    <dgm:pt modelId="{1FC96A85-2F3E-4425-821A-068AE1011A04}" type="pres">
      <dgm:prSet presAssocID="{4A8CAFA4-097E-40DE-9DC0-3687F038B4AF}" presName="hierChild4" presStyleCnt="0"/>
      <dgm:spPr/>
    </dgm:pt>
    <dgm:pt modelId="{1A22D645-95C3-4ECC-9C25-D7E2D5DEA7D5}" type="pres">
      <dgm:prSet presAssocID="{2E638E6A-A8E8-4361-9116-EFBE22CEEF34}" presName="Name37" presStyleLbl="parChTrans1D3" presStyleIdx="6" presStyleCnt="12"/>
      <dgm:spPr/>
      <dgm:t>
        <a:bodyPr/>
        <a:lstStyle/>
        <a:p>
          <a:pPr rtl="1"/>
          <a:endParaRPr lang="he-IL"/>
        </a:p>
      </dgm:t>
    </dgm:pt>
    <dgm:pt modelId="{10AF67FE-8538-4196-AFEB-4D231A22EA25}" type="pres">
      <dgm:prSet presAssocID="{F306D3FB-5FAC-4292-94D0-F70ABCE2C4DC}" presName="hierRoot2" presStyleCnt="0">
        <dgm:presLayoutVars>
          <dgm:hierBranch val="init"/>
        </dgm:presLayoutVars>
      </dgm:prSet>
      <dgm:spPr/>
    </dgm:pt>
    <dgm:pt modelId="{04633124-2B87-4B6F-BDD7-7D2A3CCC9ECA}" type="pres">
      <dgm:prSet presAssocID="{F306D3FB-5FAC-4292-94D0-F70ABCE2C4DC}" presName="rootComposite" presStyleCnt="0"/>
      <dgm:spPr/>
    </dgm:pt>
    <dgm:pt modelId="{B64FF89F-A7CB-4159-9536-63242AF10A24}" type="pres">
      <dgm:prSet presAssocID="{F306D3FB-5FAC-4292-94D0-F70ABCE2C4DC}" presName="rootText" presStyleLbl="node3" presStyleIdx="6" presStyleCnt="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88B5261-E2A5-41C8-8464-33E5C694DBFA}" type="pres">
      <dgm:prSet presAssocID="{F306D3FB-5FAC-4292-94D0-F70ABCE2C4DC}" presName="rootConnector" presStyleLbl="node3" presStyleIdx="6" presStyleCnt="9"/>
      <dgm:spPr/>
      <dgm:t>
        <a:bodyPr/>
        <a:lstStyle/>
        <a:p>
          <a:pPr rtl="1"/>
          <a:endParaRPr lang="he-IL"/>
        </a:p>
      </dgm:t>
    </dgm:pt>
    <dgm:pt modelId="{1A27FFD9-0D97-4EF0-B5B0-B52E26078180}" type="pres">
      <dgm:prSet presAssocID="{F306D3FB-5FAC-4292-94D0-F70ABCE2C4DC}" presName="hierChild4" presStyleCnt="0"/>
      <dgm:spPr/>
    </dgm:pt>
    <dgm:pt modelId="{38CE9E38-FBE4-4C10-B5A0-3813DFD56374}" type="pres">
      <dgm:prSet presAssocID="{F306D3FB-5FAC-4292-94D0-F70ABCE2C4DC}" presName="hierChild5" presStyleCnt="0"/>
      <dgm:spPr/>
    </dgm:pt>
    <dgm:pt modelId="{778D2634-4C7D-45CC-B8F3-1A0DD9FF19EF}" type="pres">
      <dgm:prSet presAssocID="{3D323D7D-E91C-423C-88CA-EA0FB5A9DD7C}" presName="Name37" presStyleLbl="parChTrans1D3" presStyleIdx="7" presStyleCnt="12"/>
      <dgm:spPr/>
      <dgm:t>
        <a:bodyPr/>
        <a:lstStyle/>
        <a:p>
          <a:pPr rtl="1"/>
          <a:endParaRPr lang="he-IL"/>
        </a:p>
      </dgm:t>
    </dgm:pt>
    <dgm:pt modelId="{70E5C71C-6807-4DF7-9784-35559D6EBD83}" type="pres">
      <dgm:prSet presAssocID="{289E72ED-3485-4F63-BE3C-5CFF4D8F0B09}" presName="hierRoot2" presStyleCnt="0">
        <dgm:presLayoutVars>
          <dgm:hierBranch val="init"/>
        </dgm:presLayoutVars>
      </dgm:prSet>
      <dgm:spPr/>
    </dgm:pt>
    <dgm:pt modelId="{B8D00D75-5181-4E2E-88F4-3AD2D0D39FD7}" type="pres">
      <dgm:prSet presAssocID="{289E72ED-3485-4F63-BE3C-5CFF4D8F0B09}" presName="rootComposite" presStyleCnt="0"/>
      <dgm:spPr/>
    </dgm:pt>
    <dgm:pt modelId="{B31CC759-791B-4E5B-A2B3-0193F467FCB0}" type="pres">
      <dgm:prSet presAssocID="{289E72ED-3485-4F63-BE3C-5CFF4D8F0B09}" presName="rootText" presStyleLbl="node3" presStyleIdx="7" presStyleCnt="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C58BC34-A096-468E-BCD8-03F24E339B20}" type="pres">
      <dgm:prSet presAssocID="{289E72ED-3485-4F63-BE3C-5CFF4D8F0B09}" presName="rootConnector" presStyleLbl="node3" presStyleIdx="7" presStyleCnt="9"/>
      <dgm:spPr/>
      <dgm:t>
        <a:bodyPr/>
        <a:lstStyle/>
        <a:p>
          <a:pPr rtl="1"/>
          <a:endParaRPr lang="he-IL"/>
        </a:p>
      </dgm:t>
    </dgm:pt>
    <dgm:pt modelId="{203D5170-4705-408C-8DAC-BA69C87ED810}" type="pres">
      <dgm:prSet presAssocID="{289E72ED-3485-4F63-BE3C-5CFF4D8F0B09}" presName="hierChild4" presStyleCnt="0"/>
      <dgm:spPr/>
    </dgm:pt>
    <dgm:pt modelId="{DA6057E3-7037-4B3B-B43F-5F009368DAE6}" type="pres">
      <dgm:prSet presAssocID="{289E72ED-3485-4F63-BE3C-5CFF4D8F0B09}" presName="hierChild5" presStyleCnt="0"/>
      <dgm:spPr/>
    </dgm:pt>
    <dgm:pt modelId="{AE35E473-0ACD-4602-A3E6-6B3A4B992FD1}" type="pres">
      <dgm:prSet presAssocID="{502AA82F-CD88-43E0-89B2-9439251C32F9}" presName="Name37" presStyleLbl="parChTrans1D3" presStyleIdx="8" presStyleCnt="12"/>
      <dgm:spPr/>
      <dgm:t>
        <a:bodyPr/>
        <a:lstStyle/>
        <a:p>
          <a:pPr rtl="1"/>
          <a:endParaRPr lang="he-IL"/>
        </a:p>
      </dgm:t>
    </dgm:pt>
    <dgm:pt modelId="{E735C6C6-280A-4007-8E90-1A801FD1F38A}" type="pres">
      <dgm:prSet presAssocID="{AB87B10F-68B0-4A33-B9A2-681F860EEC46}" presName="hierRoot2" presStyleCnt="0">
        <dgm:presLayoutVars>
          <dgm:hierBranch val="init"/>
        </dgm:presLayoutVars>
      </dgm:prSet>
      <dgm:spPr/>
    </dgm:pt>
    <dgm:pt modelId="{DD2DC592-EAC7-4305-8792-B0A9574F3799}" type="pres">
      <dgm:prSet presAssocID="{AB87B10F-68B0-4A33-B9A2-681F860EEC46}" presName="rootComposite" presStyleCnt="0"/>
      <dgm:spPr/>
    </dgm:pt>
    <dgm:pt modelId="{FADD3E08-97C2-41DF-967F-FEF74ABA78B5}" type="pres">
      <dgm:prSet presAssocID="{AB87B10F-68B0-4A33-B9A2-681F860EEC46}" presName="rootText" presStyleLbl="node3" presStyleIdx="8" presStyleCnt="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F2E31855-73FD-4EF8-AFB5-80E8CFC1F7B9}" type="pres">
      <dgm:prSet presAssocID="{AB87B10F-68B0-4A33-B9A2-681F860EEC46}" presName="rootConnector" presStyleLbl="node3" presStyleIdx="8" presStyleCnt="9"/>
      <dgm:spPr/>
      <dgm:t>
        <a:bodyPr/>
        <a:lstStyle/>
        <a:p>
          <a:pPr rtl="1"/>
          <a:endParaRPr lang="he-IL"/>
        </a:p>
      </dgm:t>
    </dgm:pt>
    <dgm:pt modelId="{B2B47125-9A6B-4B77-9674-35D9C6D84A60}" type="pres">
      <dgm:prSet presAssocID="{AB87B10F-68B0-4A33-B9A2-681F860EEC46}" presName="hierChild4" presStyleCnt="0"/>
      <dgm:spPr/>
    </dgm:pt>
    <dgm:pt modelId="{376C1A02-0A8D-4197-A225-66B13A478178}" type="pres">
      <dgm:prSet presAssocID="{AB87B10F-68B0-4A33-B9A2-681F860EEC46}" presName="hierChild5" presStyleCnt="0"/>
      <dgm:spPr/>
    </dgm:pt>
    <dgm:pt modelId="{F7AB8946-338E-4AC7-ABA0-D5D2193952F2}" type="pres">
      <dgm:prSet presAssocID="{4A8CAFA4-097E-40DE-9DC0-3687F038B4AF}" presName="hierChild5" presStyleCnt="0"/>
      <dgm:spPr/>
    </dgm:pt>
    <dgm:pt modelId="{5AFB6C7C-2A42-49FF-BD85-DFB02EA5D79F}" type="pres">
      <dgm:prSet presAssocID="{4E9AABDA-FD9B-4695-ADA5-5A4C2F781EF3}" presName="Name37" presStyleLbl="parChTrans1D2" presStyleIdx="9" presStyleCnt="14"/>
      <dgm:spPr/>
      <dgm:t>
        <a:bodyPr/>
        <a:lstStyle/>
        <a:p>
          <a:pPr rtl="1"/>
          <a:endParaRPr lang="he-IL"/>
        </a:p>
      </dgm:t>
    </dgm:pt>
    <dgm:pt modelId="{1A075E19-3635-4F3C-BD91-C7B2CDFCBB78}" type="pres">
      <dgm:prSet presAssocID="{15498453-D67D-4FA1-AF15-62B033A9A90B}" presName="hierRoot2" presStyleCnt="0">
        <dgm:presLayoutVars>
          <dgm:hierBranch val="init"/>
        </dgm:presLayoutVars>
      </dgm:prSet>
      <dgm:spPr/>
    </dgm:pt>
    <dgm:pt modelId="{00301758-5E33-406A-B616-45BDCBF8E95A}" type="pres">
      <dgm:prSet presAssocID="{15498453-D67D-4FA1-AF15-62B033A9A90B}" presName="rootComposite" presStyleCnt="0"/>
      <dgm:spPr/>
    </dgm:pt>
    <dgm:pt modelId="{419FBAB1-2240-4A52-866D-AAE37ADCE0A2}" type="pres">
      <dgm:prSet presAssocID="{15498453-D67D-4FA1-AF15-62B033A9A90B}" presName="rootText" presStyleLbl="node2" presStyleIdx="9" presStyleCnt="1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85C9600-D22B-4F92-9731-EE51695F2783}" type="pres">
      <dgm:prSet presAssocID="{15498453-D67D-4FA1-AF15-62B033A9A90B}" presName="rootConnector" presStyleLbl="node2" presStyleIdx="9" presStyleCnt="10"/>
      <dgm:spPr/>
      <dgm:t>
        <a:bodyPr/>
        <a:lstStyle/>
        <a:p>
          <a:pPr rtl="1"/>
          <a:endParaRPr lang="he-IL"/>
        </a:p>
      </dgm:t>
    </dgm:pt>
    <dgm:pt modelId="{23A75F8F-DF47-4068-8087-851FEFC8E818}" type="pres">
      <dgm:prSet presAssocID="{15498453-D67D-4FA1-AF15-62B033A9A90B}" presName="hierChild4" presStyleCnt="0"/>
      <dgm:spPr/>
    </dgm:pt>
    <dgm:pt modelId="{D50B325F-55FD-4E92-A9BF-0BD8F4CAB6A3}" type="pres">
      <dgm:prSet presAssocID="{15498453-D67D-4FA1-AF15-62B033A9A90B}" presName="hierChild5" presStyleCnt="0"/>
      <dgm:spPr/>
    </dgm:pt>
    <dgm:pt modelId="{CA441F69-AE31-4DAC-8757-B2824FD587CF}" type="pres">
      <dgm:prSet presAssocID="{3E097B3B-556E-4A10-B22D-2AB605DFA05C}" presName="hierChild3" presStyleCnt="0"/>
      <dgm:spPr/>
    </dgm:pt>
    <dgm:pt modelId="{81F6200C-4E37-4A95-8D47-B7DA0ACE8666}" type="pres">
      <dgm:prSet presAssocID="{F8523D1D-69F7-4495-8123-4B9FF2EA3656}" presName="Name111" presStyleLbl="parChTrans1D2" presStyleIdx="10" presStyleCnt="14"/>
      <dgm:spPr/>
      <dgm:t>
        <a:bodyPr/>
        <a:lstStyle/>
        <a:p>
          <a:pPr rtl="1"/>
          <a:endParaRPr lang="he-IL"/>
        </a:p>
      </dgm:t>
    </dgm:pt>
    <dgm:pt modelId="{BC3D3AE0-63A4-426A-9675-F92B966CAD7B}" type="pres">
      <dgm:prSet presAssocID="{29E30584-EF33-4A57-8219-66E3865591AB}" presName="hierRoot3" presStyleCnt="0">
        <dgm:presLayoutVars>
          <dgm:hierBranch val="init"/>
        </dgm:presLayoutVars>
      </dgm:prSet>
      <dgm:spPr/>
    </dgm:pt>
    <dgm:pt modelId="{C04D59C1-5FE1-4448-95FC-45A3978A9A7C}" type="pres">
      <dgm:prSet presAssocID="{29E30584-EF33-4A57-8219-66E3865591AB}" presName="rootComposite3" presStyleCnt="0"/>
      <dgm:spPr/>
    </dgm:pt>
    <dgm:pt modelId="{43BF2A9E-37A8-4576-9451-807820835A19}" type="pres">
      <dgm:prSet presAssocID="{29E30584-EF33-4A57-8219-66E3865591AB}" presName="rootText3" presStyleLbl="asst1" presStyleIdx="0" presStyleCnt="7" custLinFactX="-87251" custLinFactNeighborX="-100000" custLinFactNeighborY="-24315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6464B037-7194-450C-B8AA-414478D67231}" type="pres">
      <dgm:prSet presAssocID="{29E30584-EF33-4A57-8219-66E3865591AB}" presName="rootConnector3" presStyleLbl="asst1" presStyleIdx="0" presStyleCnt="7"/>
      <dgm:spPr/>
      <dgm:t>
        <a:bodyPr/>
        <a:lstStyle/>
        <a:p>
          <a:pPr rtl="1"/>
          <a:endParaRPr lang="he-IL"/>
        </a:p>
      </dgm:t>
    </dgm:pt>
    <dgm:pt modelId="{B60219DB-019E-4601-AF5E-A251F8D95527}" type="pres">
      <dgm:prSet presAssocID="{29E30584-EF33-4A57-8219-66E3865591AB}" presName="hierChild6" presStyleCnt="0"/>
      <dgm:spPr/>
    </dgm:pt>
    <dgm:pt modelId="{01B391CC-4FAE-49F3-94B7-6F2A9FEFE9BE}" type="pres">
      <dgm:prSet presAssocID="{29E30584-EF33-4A57-8219-66E3865591AB}" presName="hierChild7" presStyleCnt="0"/>
      <dgm:spPr/>
    </dgm:pt>
    <dgm:pt modelId="{18757675-71C2-4167-927E-C054F83F6D58}" type="pres">
      <dgm:prSet presAssocID="{5EFD7B2E-7D02-43A1-BB92-295DB84E9A10}" presName="Name111" presStyleLbl="parChTrans1D3" presStyleIdx="9" presStyleCnt="12"/>
      <dgm:spPr/>
      <dgm:t>
        <a:bodyPr/>
        <a:lstStyle/>
        <a:p>
          <a:pPr rtl="1"/>
          <a:endParaRPr lang="he-IL"/>
        </a:p>
      </dgm:t>
    </dgm:pt>
    <dgm:pt modelId="{E08416F7-D705-4C4A-BAD2-172F7CB878E9}" type="pres">
      <dgm:prSet presAssocID="{981583C4-B476-445A-AACA-BCEFF54FE812}" presName="hierRoot3" presStyleCnt="0">
        <dgm:presLayoutVars>
          <dgm:hierBranch val="init"/>
        </dgm:presLayoutVars>
      </dgm:prSet>
      <dgm:spPr/>
    </dgm:pt>
    <dgm:pt modelId="{057FDB6B-DA74-418C-AF6C-271E2F79740F}" type="pres">
      <dgm:prSet presAssocID="{981583C4-B476-445A-AACA-BCEFF54FE812}" presName="rootComposite3" presStyleCnt="0"/>
      <dgm:spPr/>
    </dgm:pt>
    <dgm:pt modelId="{3A918F66-FCCB-40F5-A793-EE3C3C5BFDAB}" type="pres">
      <dgm:prSet presAssocID="{981583C4-B476-445A-AACA-BCEFF54FE812}" presName="rootText3" presStyleLbl="asst1" presStyleIdx="1" presStyleCnt="7" custLinFactNeighborX="-54922" custLinFactNeighborY="-5138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34BA300-A5BF-495B-BDEE-126DE95D7F5F}" type="pres">
      <dgm:prSet presAssocID="{981583C4-B476-445A-AACA-BCEFF54FE812}" presName="rootConnector3" presStyleLbl="asst1" presStyleIdx="1" presStyleCnt="7"/>
      <dgm:spPr/>
      <dgm:t>
        <a:bodyPr/>
        <a:lstStyle/>
        <a:p>
          <a:pPr rtl="1"/>
          <a:endParaRPr lang="he-IL"/>
        </a:p>
      </dgm:t>
    </dgm:pt>
    <dgm:pt modelId="{FD7BFA1D-5A6D-4FBF-B96B-3B79A40AAD38}" type="pres">
      <dgm:prSet presAssocID="{981583C4-B476-445A-AACA-BCEFF54FE812}" presName="hierChild6" presStyleCnt="0"/>
      <dgm:spPr/>
    </dgm:pt>
    <dgm:pt modelId="{7CD3774F-72A3-4EEA-A632-1ADAE7A26AD9}" type="pres">
      <dgm:prSet presAssocID="{981583C4-B476-445A-AACA-BCEFF54FE812}" presName="hierChild7" presStyleCnt="0"/>
      <dgm:spPr/>
    </dgm:pt>
    <dgm:pt modelId="{00D57030-FB1F-4023-B4C4-F62AC3767D9D}" type="pres">
      <dgm:prSet presAssocID="{93B600C5-5BE3-470B-BD77-6BBDDAE47656}" presName="Name111" presStyleLbl="parChTrans1D3" presStyleIdx="10" presStyleCnt="12"/>
      <dgm:spPr/>
      <dgm:t>
        <a:bodyPr/>
        <a:lstStyle/>
        <a:p>
          <a:pPr rtl="1"/>
          <a:endParaRPr lang="he-IL"/>
        </a:p>
      </dgm:t>
    </dgm:pt>
    <dgm:pt modelId="{228248D7-3D77-4640-BE6D-5CBCB5C8C64B}" type="pres">
      <dgm:prSet presAssocID="{DDE55F59-8654-41C3-90B0-CC62C27499A1}" presName="hierRoot3" presStyleCnt="0">
        <dgm:presLayoutVars>
          <dgm:hierBranch val="init"/>
        </dgm:presLayoutVars>
      </dgm:prSet>
      <dgm:spPr/>
    </dgm:pt>
    <dgm:pt modelId="{0C2D3F7B-B48E-403E-8463-E8052608207A}" type="pres">
      <dgm:prSet presAssocID="{DDE55F59-8654-41C3-90B0-CC62C27499A1}" presName="rootComposite3" presStyleCnt="0"/>
      <dgm:spPr/>
    </dgm:pt>
    <dgm:pt modelId="{0A935ED3-C910-4BE2-B2E5-7FCF28A990A4}" type="pres">
      <dgm:prSet presAssocID="{DDE55F59-8654-41C3-90B0-CC62C27499A1}" presName="rootText3" presStyleLbl="asst1" presStyleIdx="2" presStyleCnt="7" custLinFactX="-75922" custLinFactNeighborX="-100000" custLinFactNeighborY="7100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99DE17E-26F6-43D6-BF82-342E1371919C}" type="pres">
      <dgm:prSet presAssocID="{DDE55F59-8654-41C3-90B0-CC62C27499A1}" presName="rootConnector3" presStyleLbl="asst1" presStyleIdx="2" presStyleCnt="7"/>
      <dgm:spPr/>
      <dgm:t>
        <a:bodyPr/>
        <a:lstStyle/>
        <a:p>
          <a:pPr rtl="1"/>
          <a:endParaRPr lang="he-IL"/>
        </a:p>
      </dgm:t>
    </dgm:pt>
    <dgm:pt modelId="{35B23225-AAF7-42D7-87C7-014127E1BCD2}" type="pres">
      <dgm:prSet presAssocID="{DDE55F59-8654-41C3-90B0-CC62C27499A1}" presName="hierChild6" presStyleCnt="0"/>
      <dgm:spPr/>
    </dgm:pt>
    <dgm:pt modelId="{0E55A8B2-7730-4707-A3B2-629C87AF069E}" type="pres">
      <dgm:prSet presAssocID="{DDE55F59-8654-41C3-90B0-CC62C27499A1}" presName="hierChild7" presStyleCnt="0"/>
      <dgm:spPr/>
    </dgm:pt>
    <dgm:pt modelId="{33EB2E36-EF8F-417C-9C40-17E647108CAB}" type="pres">
      <dgm:prSet presAssocID="{ECE27A21-3C59-4159-A4F8-A8D9DFC3A738}" presName="Name111" presStyleLbl="parChTrans1D3" presStyleIdx="11" presStyleCnt="12"/>
      <dgm:spPr/>
      <dgm:t>
        <a:bodyPr/>
        <a:lstStyle/>
        <a:p>
          <a:pPr rtl="1"/>
          <a:endParaRPr lang="he-IL"/>
        </a:p>
      </dgm:t>
    </dgm:pt>
    <dgm:pt modelId="{C987499C-97E8-4163-A32C-671B443793A2}" type="pres">
      <dgm:prSet presAssocID="{6919A5FF-E4FC-4F79-98FE-3C6F47E7E9AF}" presName="hierRoot3" presStyleCnt="0">
        <dgm:presLayoutVars>
          <dgm:hierBranch val="init"/>
        </dgm:presLayoutVars>
      </dgm:prSet>
      <dgm:spPr/>
    </dgm:pt>
    <dgm:pt modelId="{07AC9572-5E49-4D8A-9B15-667FED8EC0FD}" type="pres">
      <dgm:prSet presAssocID="{6919A5FF-E4FC-4F79-98FE-3C6F47E7E9AF}" presName="rootComposite3" presStyleCnt="0"/>
      <dgm:spPr/>
    </dgm:pt>
    <dgm:pt modelId="{73682826-FFE8-438A-B7F2-D6E15C70AE8C}" type="pres">
      <dgm:prSet presAssocID="{6919A5FF-E4FC-4F79-98FE-3C6F47E7E9AF}" presName="rootText3" presStyleLbl="asst1" presStyleIdx="3" presStyleCnt="7" custLinFactNeighborX="-54922" custLinFactNeighborY="5082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53279450-A960-4734-9131-343FA4CFB629}" type="pres">
      <dgm:prSet presAssocID="{6919A5FF-E4FC-4F79-98FE-3C6F47E7E9AF}" presName="rootConnector3" presStyleLbl="asst1" presStyleIdx="3" presStyleCnt="7"/>
      <dgm:spPr/>
      <dgm:t>
        <a:bodyPr/>
        <a:lstStyle/>
        <a:p>
          <a:pPr rtl="1"/>
          <a:endParaRPr lang="he-IL"/>
        </a:p>
      </dgm:t>
    </dgm:pt>
    <dgm:pt modelId="{E38419CC-E0C4-4D50-85AB-01EEC202EEEC}" type="pres">
      <dgm:prSet presAssocID="{6919A5FF-E4FC-4F79-98FE-3C6F47E7E9AF}" presName="hierChild6" presStyleCnt="0"/>
      <dgm:spPr/>
    </dgm:pt>
    <dgm:pt modelId="{CBB30051-FE15-4DF1-8FD8-0C3481C15A86}" type="pres">
      <dgm:prSet presAssocID="{6919A5FF-E4FC-4F79-98FE-3C6F47E7E9AF}" presName="hierChild7" presStyleCnt="0"/>
      <dgm:spPr/>
    </dgm:pt>
    <dgm:pt modelId="{EB90909F-DB18-40E6-B6CC-2754FF25F776}" type="pres">
      <dgm:prSet presAssocID="{90EA7A39-11FC-44DE-BA32-10CDE46D7264}" presName="Name111" presStyleLbl="parChTrans1D2" presStyleIdx="11" presStyleCnt="14"/>
      <dgm:spPr/>
      <dgm:t>
        <a:bodyPr/>
        <a:lstStyle/>
        <a:p>
          <a:pPr rtl="1"/>
          <a:endParaRPr lang="he-IL"/>
        </a:p>
      </dgm:t>
    </dgm:pt>
    <dgm:pt modelId="{F2AD4DD1-588E-4C79-B1EF-5A709EF14E71}" type="pres">
      <dgm:prSet presAssocID="{8557FE5B-9B1D-4CB4-8158-DBDF197CF999}" presName="hierRoot3" presStyleCnt="0">
        <dgm:presLayoutVars>
          <dgm:hierBranch val="init"/>
        </dgm:presLayoutVars>
      </dgm:prSet>
      <dgm:spPr/>
    </dgm:pt>
    <dgm:pt modelId="{59D8A9D9-39F3-4BD5-9C53-6611872F3FFD}" type="pres">
      <dgm:prSet presAssocID="{8557FE5B-9B1D-4CB4-8158-DBDF197CF999}" presName="rootComposite3" presStyleCnt="0"/>
      <dgm:spPr/>
    </dgm:pt>
    <dgm:pt modelId="{66D51A64-D2CC-4BA0-A91D-7030250DB946}" type="pres">
      <dgm:prSet presAssocID="{8557FE5B-9B1D-4CB4-8158-DBDF197CF999}" presName="rootText3" presStyleLbl="asst1" presStyleIdx="4" presStyleCnt="7" custLinFactX="8431" custLinFactY="117444" custLinFactNeighborX="100000" custLinFactNeighborY="20000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840E3B83-7D0B-4144-8807-2CC4B8ADB6AC}" type="pres">
      <dgm:prSet presAssocID="{8557FE5B-9B1D-4CB4-8158-DBDF197CF999}" presName="rootConnector3" presStyleLbl="asst1" presStyleIdx="4" presStyleCnt="7"/>
      <dgm:spPr/>
      <dgm:t>
        <a:bodyPr/>
        <a:lstStyle/>
        <a:p>
          <a:pPr rtl="1"/>
          <a:endParaRPr lang="he-IL"/>
        </a:p>
      </dgm:t>
    </dgm:pt>
    <dgm:pt modelId="{CED90D66-B427-46A8-993E-7BF0C11602E2}" type="pres">
      <dgm:prSet presAssocID="{8557FE5B-9B1D-4CB4-8158-DBDF197CF999}" presName="hierChild6" presStyleCnt="0"/>
      <dgm:spPr/>
    </dgm:pt>
    <dgm:pt modelId="{A3660757-C476-4E41-8E80-17AD0FF095B7}" type="pres">
      <dgm:prSet presAssocID="{8557FE5B-9B1D-4CB4-8158-DBDF197CF999}" presName="hierChild7" presStyleCnt="0"/>
      <dgm:spPr/>
    </dgm:pt>
    <dgm:pt modelId="{AF59C139-C227-4B6B-BF41-8D7263CAFDAF}" type="pres">
      <dgm:prSet presAssocID="{B5E01842-15C4-4C7B-A6C6-C9B436B7E6C7}" presName="Name111" presStyleLbl="parChTrans1D2" presStyleIdx="12" presStyleCnt="14"/>
      <dgm:spPr/>
      <dgm:t>
        <a:bodyPr/>
        <a:lstStyle/>
        <a:p>
          <a:pPr rtl="1"/>
          <a:endParaRPr lang="he-IL"/>
        </a:p>
      </dgm:t>
    </dgm:pt>
    <dgm:pt modelId="{016A0593-2486-4AE0-89CD-CD72880430F7}" type="pres">
      <dgm:prSet presAssocID="{A1095BE1-72C3-40E3-A365-FB74F8EDE196}" presName="hierRoot3" presStyleCnt="0">
        <dgm:presLayoutVars>
          <dgm:hierBranch val="init"/>
        </dgm:presLayoutVars>
      </dgm:prSet>
      <dgm:spPr/>
    </dgm:pt>
    <dgm:pt modelId="{1C2B75E0-CA3C-4915-8F76-E4B6336074D6}" type="pres">
      <dgm:prSet presAssocID="{A1095BE1-72C3-40E3-A365-FB74F8EDE196}" presName="rootComposite3" presStyleCnt="0"/>
      <dgm:spPr/>
    </dgm:pt>
    <dgm:pt modelId="{ABFCEC8D-32A4-4BF1-8D29-743FBF9D2F0B}" type="pres">
      <dgm:prSet presAssocID="{A1095BE1-72C3-40E3-A365-FB74F8EDE196}" presName="rootText3" presStyleLbl="asst1" presStyleIdx="5" presStyleCnt="7" custLinFactX="150431" custLinFactY="-200000" custLinFactNeighborX="200000" custLinFactNeighborY="-23308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29F720E4-619A-4F7A-A928-983788AD4DE2}" type="pres">
      <dgm:prSet presAssocID="{A1095BE1-72C3-40E3-A365-FB74F8EDE196}" presName="rootConnector3" presStyleLbl="asst1" presStyleIdx="5" presStyleCnt="7"/>
      <dgm:spPr/>
      <dgm:t>
        <a:bodyPr/>
        <a:lstStyle/>
        <a:p>
          <a:pPr rtl="1"/>
          <a:endParaRPr lang="he-IL"/>
        </a:p>
      </dgm:t>
    </dgm:pt>
    <dgm:pt modelId="{E899E678-DBEC-4CCE-8461-35226EAF8F9F}" type="pres">
      <dgm:prSet presAssocID="{A1095BE1-72C3-40E3-A365-FB74F8EDE196}" presName="hierChild6" presStyleCnt="0"/>
      <dgm:spPr/>
    </dgm:pt>
    <dgm:pt modelId="{63349097-5395-4BB1-ADEE-7C8E938017C1}" type="pres">
      <dgm:prSet presAssocID="{A1095BE1-72C3-40E3-A365-FB74F8EDE196}" presName="hierChild7" presStyleCnt="0"/>
      <dgm:spPr/>
    </dgm:pt>
    <dgm:pt modelId="{5756821E-15D2-460F-96CE-9A49BA7429A0}" type="pres">
      <dgm:prSet presAssocID="{C496EEA5-D153-47FB-947F-0049551B0196}" presName="Name111" presStyleLbl="parChTrans1D2" presStyleIdx="13" presStyleCnt="14"/>
      <dgm:spPr/>
      <dgm:t>
        <a:bodyPr/>
        <a:lstStyle/>
        <a:p>
          <a:pPr rtl="1"/>
          <a:endParaRPr lang="he-IL"/>
        </a:p>
      </dgm:t>
    </dgm:pt>
    <dgm:pt modelId="{CDACE39F-8A4A-4F2B-B00B-90BF94F2F85B}" type="pres">
      <dgm:prSet presAssocID="{E3A0564D-5C68-4F7C-B99B-87D1EB5347D2}" presName="hierRoot3" presStyleCnt="0">
        <dgm:presLayoutVars>
          <dgm:hierBranch val="init"/>
        </dgm:presLayoutVars>
      </dgm:prSet>
      <dgm:spPr/>
    </dgm:pt>
    <dgm:pt modelId="{732A47B2-E92F-4ABE-AD0D-881213B1379E}" type="pres">
      <dgm:prSet presAssocID="{E3A0564D-5C68-4F7C-B99B-87D1EB5347D2}" presName="rootComposite3" presStyleCnt="0"/>
      <dgm:spPr/>
    </dgm:pt>
    <dgm:pt modelId="{53334615-6181-4DC6-8FBF-1C89A51B3072}" type="pres">
      <dgm:prSet presAssocID="{E3A0564D-5C68-4F7C-B99B-87D1EB5347D2}" presName="rootText3" presStyleLbl="asst1" presStyleIdx="6" presStyleCnt="7" custLinFactX="8431" custLinFactY="-100000" custLinFactNeighborX="100000" custLinFactNeighborY="-17205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ED5030FB-9E9C-46E9-82D7-2663BE3F9572}" type="pres">
      <dgm:prSet presAssocID="{E3A0564D-5C68-4F7C-B99B-87D1EB5347D2}" presName="rootConnector3" presStyleLbl="asst1" presStyleIdx="6" presStyleCnt="7"/>
      <dgm:spPr/>
      <dgm:t>
        <a:bodyPr/>
        <a:lstStyle/>
        <a:p>
          <a:pPr rtl="1"/>
          <a:endParaRPr lang="he-IL"/>
        </a:p>
      </dgm:t>
    </dgm:pt>
    <dgm:pt modelId="{52D99038-6A24-45BB-8397-00C2960210E4}" type="pres">
      <dgm:prSet presAssocID="{E3A0564D-5C68-4F7C-B99B-87D1EB5347D2}" presName="hierChild6" presStyleCnt="0"/>
      <dgm:spPr/>
    </dgm:pt>
    <dgm:pt modelId="{96348A7E-5EB8-4D0C-98A8-BF2E3FB6A1A6}" type="pres">
      <dgm:prSet presAssocID="{E3A0564D-5C68-4F7C-B99B-87D1EB5347D2}" presName="hierChild7" presStyleCnt="0"/>
      <dgm:spPr/>
    </dgm:pt>
  </dgm:ptLst>
  <dgm:cxnLst>
    <dgm:cxn modelId="{B04209A8-78D5-421D-87D7-AF849E0F4163}" type="presOf" srcId="{29E30584-EF33-4A57-8219-66E3865591AB}" destId="{43BF2A9E-37A8-4576-9451-807820835A19}" srcOrd="0" destOrd="0" presId="urn:microsoft.com/office/officeart/2005/8/layout/orgChart1"/>
    <dgm:cxn modelId="{30794A23-2277-42C8-B32D-B96AE5F30246}" type="presOf" srcId="{A5E5F1FA-FAB0-4CEB-B9A7-9ADC40DEBA40}" destId="{9F53F9C3-3289-4854-8CE5-5C4435223CE1}" srcOrd="1" destOrd="0" presId="urn:microsoft.com/office/officeart/2005/8/layout/orgChart1"/>
    <dgm:cxn modelId="{7CFC7E33-4226-456F-90BB-BD602E1E0DF7}" type="presOf" srcId="{4A8CAFA4-097E-40DE-9DC0-3687F038B4AF}" destId="{ED4234DE-F907-47AF-B83F-9B6B2E0B6E58}" srcOrd="0" destOrd="0" presId="urn:microsoft.com/office/officeart/2005/8/layout/orgChart1"/>
    <dgm:cxn modelId="{E6585B52-C58A-4ADA-A6D8-F120ACF85E7C}" type="presOf" srcId="{4A8CAFA4-097E-40DE-9DC0-3687F038B4AF}" destId="{29D2B73C-19BC-427C-89C9-1111E18F0EB7}" srcOrd="1" destOrd="0" presId="urn:microsoft.com/office/officeart/2005/8/layout/orgChart1"/>
    <dgm:cxn modelId="{859A1EAF-2D1A-475F-9C2D-58909694BDBC}" type="presOf" srcId="{E8C1A307-E1B4-45FB-82AA-63F79CF109D6}" destId="{48F612C7-E136-44D5-830F-3AB722FE8682}" srcOrd="0" destOrd="0" presId="urn:microsoft.com/office/officeart/2005/8/layout/orgChart1"/>
    <dgm:cxn modelId="{26E494E8-BFC8-4885-AFA2-6B97BEBCDB72}" type="presOf" srcId="{981583C4-B476-445A-AACA-BCEFF54FE812}" destId="{534BA300-A5BF-495B-BDEE-126DE95D7F5F}" srcOrd="1" destOrd="0" presId="urn:microsoft.com/office/officeart/2005/8/layout/orgChart1"/>
    <dgm:cxn modelId="{0D2CE89E-A71D-438F-AE2D-714BA0DFEB75}" srcId="{2F629176-05D0-41BC-80B8-6896E66153A7}" destId="{D8683DC4-632A-4375-B67E-E1B02BE5FCAC}" srcOrd="2" destOrd="0" parTransId="{C899E8D2-068B-49E6-BA64-28E45D696662}" sibTransId="{B11D9D5D-5E61-4314-B569-31F73C12A7BF}"/>
    <dgm:cxn modelId="{B96C708F-F35A-493E-987F-E54DB9FB7798}" srcId="{2F629176-05D0-41BC-80B8-6896E66153A7}" destId="{7B172A7F-D71A-4A9C-9D24-366E9D227349}" srcOrd="0" destOrd="0" parTransId="{009FB78A-5F1E-4A88-BF87-58C0B8758F26}" sibTransId="{0D8141BE-4868-4573-BE1B-4E0D6C3B08FB}"/>
    <dgm:cxn modelId="{2F44FAD3-ABEC-441B-B8FF-B98D3982A35E}" type="presOf" srcId="{93B600C5-5BE3-470B-BD77-6BBDDAE47656}" destId="{00D57030-FB1F-4023-B4C4-F62AC3767D9D}" srcOrd="0" destOrd="0" presId="urn:microsoft.com/office/officeart/2005/8/layout/orgChart1"/>
    <dgm:cxn modelId="{9FEB8C7F-896B-4CFD-8C8B-8DE6576DD020}" type="presOf" srcId="{3E097B3B-556E-4A10-B22D-2AB605DFA05C}" destId="{31DEF375-8C9B-4AAF-8590-B0E904DB5CB4}" srcOrd="1" destOrd="0" presId="urn:microsoft.com/office/officeart/2005/8/layout/orgChart1"/>
    <dgm:cxn modelId="{87C8BE8D-9825-4D1D-BFCB-147352242C8F}" srcId="{3E097B3B-556E-4A10-B22D-2AB605DFA05C}" destId="{DE1F0387-0A79-46DD-A424-F092B25276EC}" srcOrd="11" destOrd="0" parTransId="{359B977F-C71E-47C9-8328-DA7B404CCFDA}" sibTransId="{E1DE6311-7526-49AA-9A54-9D0F8B0120BE}"/>
    <dgm:cxn modelId="{3A0D8FB7-8E00-4444-82AB-6B572E17BAFE}" srcId="{3E097B3B-556E-4A10-B22D-2AB605DFA05C}" destId="{A1095BE1-72C3-40E3-A365-FB74F8EDE196}" srcOrd="5" destOrd="0" parTransId="{B5E01842-15C4-4C7B-A6C6-C9B436B7E6C7}" sibTransId="{297C39EB-0CB1-4CD1-81B3-839CBFDF552F}"/>
    <dgm:cxn modelId="{1BE8C9C3-2D68-4E03-88A9-B71FF9D3BE09}" type="presOf" srcId="{E3A0564D-5C68-4F7C-B99B-87D1EB5347D2}" destId="{53334615-6181-4DC6-8FBF-1C89A51B3072}" srcOrd="0" destOrd="0" presId="urn:microsoft.com/office/officeart/2005/8/layout/orgChart1"/>
    <dgm:cxn modelId="{720FB240-FCEC-4B12-833C-E0E5F3645580}" type="presOf" srcId="{DDCB804D-FA38-469C-91C6-324D90FC5822}" destId="{AD2E8DC3-B60C-4E29-A463-B8E7C0F866F4}" srcOrd="1" destOrd="0" presId="urn:microsoft.com/office/officeart/2005/8/layout/orgChart1"/>
    <dgm:cxn modelId="{4A5DBDCE-5FAA-4160-BEF4-AC15280DB89F}" type="presOf" srcId="{52319CEE-38E1-41BA-BF87-1D87F217B02A}" destId="{AC7E098B-D561-49D4-8582-CC90E045E65C}" srcOrd="0" destOrd="0" presId="urn:microsoft.com/office/officeart/2005/8/layout/orgChart1"/>
    <dgm:cxn modelId="{7F1A3FB2-F41E-4B48-B3A7-CD0786BF10EC}" type="presOf" srcId="{F306D3FB-5FAC-4292-94D0-F70ABCE2C4DC}" destId="{688B5261-E2A5-41C8-8464-33E5C694DBFA}" srcOrd="1" destOrd="0" presId="urn:microsoft.com/office/officeart/2005/8/layout/orgChart1"/>
    <dgm:cxn modelId="{07206B15-0CD4-44AF-ACC5-60D1E6F57F48}" srcId="{3E097B3B-556E-4A10-B22D-2AB605DFA05C}" destId="{E3A0564D-5C68-4F7C-B99B-87D1EB5347D2}" srcOrd="6" destOrd="0" parTransId="{C496EEA5-D153-47FB-947F-0049551B0196}" sibTransId="{B911D08E-8A08-4DB9-8ACF-E098992B5B9F}"/>
    <dgm:cxn modelId="{99D54104-41CB-4560-878F-D91162CDCF2C}" type="presOf" srcId="{A1095BE1-72C3-40E3-A365-FB74F8EDE196}" destId="{29F720E4-619A-4F7A-A928-983788AD4DE2}" srcOrd="1" destOrd="0" presId="urn:microsoft.com/office/officeart/2005/8/layout/orgChart1"/>
    <dgm:cxn modelId="{E3A5BD40-5EAF-4DE5-BE99-C88F20EA78A8}" type="presOf" srcId="{981583C4-B476-445A-AACA-BCEFF54FE812}" destId="{3A918F66-FCCB-40F5-A793-EE3C3C5BFDAB}" srcOrd="0" destOrd="0" presId="urn:microsoft.com/office/officeart/2005/8/layout/orgChart1"/>
    <dgm:cxn modelId="{04857595-CD61-432C-85EB-4DBB9163DABB}" type="presOf" srcId="{6068E276-C7DE-4D87-BBC0-98EF0C0B2098}" destId="{7CA2523B-49A7-4586-90CE-9AAC99C5927E}" srcOrd="1" destOrd="0" presId="urn:microsoft.com/office/officeart/2005/8/layout/orgChart1"/>
    <dgm:cxn modelId="{50D0784F-9969-4ACC-9649-AB62A490267E}" type="presOf" srcId="{BB2A988E-97D6-4770-9905-455A36B5E476}" destId="{3FB01428-7380-43B4-AE91-D8088F4317A3}" srcOrd="0" destOrd="0" presId="urn:microsoft.com/office/officeart/2005/8/layout/orgChart1"/>
    <dgm:cxn modelId="{8609537F-B785-4055-A175-DE461D08AF01}" type="presOf" srcId="{607E4007-133F-46EA-B09C-873FC058DEEB}" destId="{384ABF21-25FF-4157-BA3F-FB4DF0AC954F}" srcOrd="0" destOrd="0" presId="urn:microsoft.com/office/officeart/2005/8/layout/orgChart1"/>
    <dgm:cxn modelId="{F7DA69DC-CCFE-4196-854E-4165E9844022}" type="presOf" srcId="{2F629176-05D0-41BC-80B8-6896E66153A7}" destId="{BC97238A-C10A-44C2-8954-D969C75F0FEA}" srcOrd="1" destOrd="0" presId="urn:microsoft.com/office/officeart/2005/8/layout/orgChart1"/>
    <dgm:cxn modelId="{2B7B70A9-01CB-40DA-8EBA-1CB21408889A}" type="presOf" srcId="{EFEADC41-2639-444A-938D-87399AD3623D}" destId="{61327435-286D-44F6-8D52-08E1B981B436}" srcOrd="0" destOrd="0" presId="urn:microsoft.com/office/officeart/2005/8/layout/orgChart1"/>
    <dgm:cxn modelId="{45965150-587B-449B-A4C2-B72D1D3D9D9F}" type="presOf" srcId="{15498453-D67D-4FA1-AF15-62B033A9A90B}" destId="{585C9600-D22B-4F92-9731-EE51695F2783}" srcOrd="1" destOrd="0" presId="urn:microsoft.com/office/officeart/2005/8/layout/orgChart1"/>
    <dgm:cxn modelId="{2655149F-1D0C-4831-83ED-E8ED4BCD224E}" srcId="{3E097B3B-556E-4A10-B22D-2AB605DFA05C}" destId="{EFEADC41-2639-444A-938D-87399AD3623D}" srcOrd="3" destOrd="0" parTransId="{BB2A988E-97D6-4770-9905-455A36B5E476}" sibTransId="{7ED5B235-47AE-41FD-97AD-1BA7258F2776}"/>
    <dgm:cxn modelId="{A03F2EE5-F112-4D97-BB5B-7690F30E5C4B}" type="presOf" srcId="{3E097B3B-556E-4A10-B22D-2AB605DFA05C}" destId="{C084BC2A-A2A9-4AAE-A46A-3239AA93BE05}" srcOrd="0" destOrd="0" presId="urn:microsoft.com/office/officeart/2005/8/layout/orgChart1"/>
    <dgm:cxn modelId="{284B1E8D-808E-43D8-A10E-6E595F0A3B99}" type="presOf" srcId="{6919A5FF-E4FC-4F79-98FE-3C6F47E7E9AF}" destId="{53279450-A960-4734-9131-343FA4CFB629}" srcOrd="1" destOrd="0" presId="urn:microsoft.com/office/officeart/2005/8/layout/orgChart1"/>
    <dgm:cxn modelId="{5F560120-8B7A-4F98-BC1C-A1C6067CBA71}" type="presOf" srcId="{289E72ED-3485-4F63-BE3C-5CFF4D8F0B09}" destId="{B31CC759-791B-4E5B-A2B3-0193F467FCB0}" srcOrd="0" destOrd="0" presId="urn:microsoft.com/office/officeart/2005/8/layout/orgChart1"/>
    <dgm:cxn modelId="{C52AD960-C679-4477-AFCA-7996D62E2F8A}" type="presOf" srcId="{A5E5F1FA-FAB0-4CEB-B9A7-9ADC40DEBA40}" destId="{5C4F8C22-3E28-4F1C-9733-A5F2D695B7CE}" srcOrd="0" destOrd="0" presId="urn:microsoft.com/office/officeart/2005/8/layout/orgChart1"/>
    <dgm:cxn modelId="{818834B1-53B6-4C7E-9CDE-592A88CC0710}" type="presOf" srcId="{DE1F0387-0A79-46DD-A424-F092B25276EC}" destId="{82EDC094-264A-4F77-9110-FDCA739FB4F0}" srcOrd="1" destOrd="0" presId="urn:microsoft.com/office/officeart/2005/8/layout/orgChart1"/>
    <dgm:cxn modelId="{6461210E-8E14-40A5-A55E-503CBD83EBA8}" type="presOf" srcId="{3D323D7D-E91C-423C-88CA-EA0FB5A9DD7C}" destId="{778D2634-4C7D-45CC-B8F3-1A0DD9FF19EF}" srcOrd="0" destOrd="0" presId="urn:microsoft.com/office/officeart/2005/8/layout/orgChart1"/>
    <dgm:cxn modelId="{41894BB8-CB0D-42DD-838A-B4D3B1D6DA56}" type="presOf" srcId="{9F3BBCA4-3ED1-453C-BD07-C80D4E0B6993}" destId="{1A61210F-DD68-463A-8986-14EB0180B2B8}" srcOrd="0" destOrd="0" presId="urn:microsoft.com/office/officeart/2005/8/layout/orgChart1"/>
    <dgm:cxn modelId="{DC11C930-779A-4A38-9172-0138EDFB142B}" type="presOf" srcId="{54708663-2188-4196-AACC-299ACA25577E}" destId="{2474E4BD-F4AA-44D6-88FF-2257D3D0F66F}" srcOrd="1" destOrd="0" presId="urn:microsoft.com/office/officeart/2005/8/layout/orgChart1"/>
    <dgm:cxn modelId="{7EE75321-E8D5-418D-9724-D5C13FBAA281}" type="presOf" srcId="{138CCCBD-7DD1-4B06-B6D7-D8831601739B}" destId="{F8438EBE-36D2-4A6E-9360-BAED0E3FB616}" srcOrd="1" destOrd="0" presId="urn:microsoft.com/office/officeart/2005/8/layout/orgChart1"/>
    <dgm:cxn modelId="{1A4E6AA3-3DBD-497F-A10E-95E004D6E8DB}" srcId="{3E097B3B-556E-4A10-B22D-2AB605DFA05C}" destId="{4A8CAFA4-097E-40DE-9DC0-3687F038B4AF}" srcOrd="12" destOrd="0" parTransId="{03D80195-A4AA-4393-A640-057E902385A2}" sibTransId="{1E3144F5-791B-4FBC-BCF8-0DE225FB0C7D}"/>
    <dgm:cxn modelId="{ABF73BA2-6F9B-46AC-9694-455DC4CEE685}" type="presOf" srcId="{674B3D40-2A5E-486E-A23B-13B2F7BA4973}" destId="{2BCA0086-9FEB-4CE1-AD04-45D5CE9F1F10}" srcOrd="1" destOrd="0" presId="urn:microsoft.com/office/officeart/2005/8/layout/orgChart1"/>
    <dgm:cxn modelId="{60AC2F30-1AF7-4FB7-9084-5F9CC1D0465B}" type="presOf" srcId="{7B172A7F-D71A-4A9C-9D24-366E9D227349}" destId="{7C182B7C-3A4E-4634-9219-77A3D42F2C85}" srcOrd="0" destOrd="0" presId="urn:microsoft.com/office/officeart/2005/8/layout/orgChart1"/>
    <dgm:cxn modelId="{1CEEEC86-6942-4547-B7D6-35669827E03D}" srcId="{3E097B3B-556E-4A10-B22D-2AB605DFA05C}" destId="{2F629176-05D0-41BC-80B8-6896E66153A7}" srcOrd="1" destOrd="0" parTransId="{9F3BBCA4-3ED1-453C-BD07-C80D4E0B6993}" sibTransId="{3715C607-74A0-4C5D-9E21-E8297ADEBF1E}"/>
    <dgm:cxn modelId="{86A40022-64F4-410A-B112-B48D5423914E}" type="presOf" srcId="{03D80195-A4AA-4393-A640-057E902385A2}" destId="{F5CA3D92-6262-41E9-B517-66459DD87F76}" srcOrd="0" destOrd="0" presId="urn:microsoft.com/office/officeart/2005/8/layout/orgChart1"/>
    <dgm:cxn modelId="{2DA94C49-487F-4899-ADDB-9A2DBEDCDDDE}" type="presOf" srcId="{E8C1A307-E1B4-45FB-82AA-63F79CF109D6}" destId="{16822170-D71F-4C4F-90BC-2F87B9012D0D}" srcOrd="1" destOrd="0" presId="urn:microsoft.com/office/officeart/2005/8/layout/orgChart1"/>
    <dgm:cxn modelId="{76C83B31-76B0-47CE-BC7D-9E02CD428932}" srcId="{3E097B3B-556E-4A10-B22D-2AB605DFA05C}" destId="{15498453-D67D-4FA1-AF15-62B033A9A90B}" srcOrd="13" destOrd="0" parTransId="{4E9AABDA-FD9B-4695-ADA5-5A4C2F781EF3}" sibTransId="{4ACC9097-C315-499E-82E2-1B3133908272}"/>
    <dgm:cxn modelId="{1593CC8F-1921-4D2D-A9A3-F13423D70C63}" type="presOf" srcId="{6068E276-C7DE-4D87-BBC0-98EF0C0B2098}" destId="{1A60D97C-AA8C-4A83-BA01-5E0E019789D9}" srcOrd="0" destOrd="0" presId="urn:microsoft.com/office/officeart/2005/8/layout/orgChart1"/>
    <dgm:cxn modelId="{1BD7EEEF-8850-4E02-A322-6B80410EA915}" type="presOf" srcId="{BA29AD7C-58B5-446D-B657-7FD78758804A}" destId="{C56C2768-AF76-42F0-AB25-196B3B1E72F7}" srcOrd="0" destOrd="0" presId="urn:microsoft.com/office/officeart/2005/8/layout/orgChart1"/>
    <dgm:cxn modelId="{2811CABA-B82B-47BD-A1CA-6AFDAD020F6A}" srcId="{4A8CAFA4-097E-40DE-9DC0-3687F038B4AF}" destId="{289E72ED-3485-4F63-BE3C-5CFF4D8F0B09}" srcOrd="1" destOrd="0" parTransId="{3D323D7D-E91C-423C-88CA-EA0FB5A9DD7C}" sibTransId="{FBF959B2-570A-41EC-ACA4-771F1A16A59B}"/>
    <dgm:cxn modelId="{F1426294-DA88-4068-B370-C6119EEEB3E5}" type="presOf" srcId="{E68C1631-8EF7-4C94-8297-6F6A513FFE79}" destId="{4EF0FC3D-7FD8-4628-B759-4DCCF52EBA98}" srcOrd="0" destOrd="0" presId="urn:microsoft.com/office/officeart/2005/8/layout/orgChart1"/>
    <dgm:cxn modelId="{05ACE3D4-D362-4591-857A-43B2D2D25F72}" type="presOf" srcId="{A4389CAF-CC37-4050-9F8A-4C4BB1C4BA4A}" destId="{3F7BD36D-15E8-499C-8EEC-0CE5CAD54B85}" srcOrd="0" destOrd="0" presId="urn:microsoft.com/office/officeart/2005/8/layout/orgChart1"/>
    <dgm:cxn modelId="{34AD0864-7886-4F11-8BB9-2AC9A9B7A44B}" type="presOf" srcId="{9A172587-B184-4F8A-B321-7B0801F95B82}" destId="{FEC43B0D-E61A-4C01-BBE3-0E14E04591F2}" srcOrd="0" destOrd="0" presId="urn:microsoft.com/office/officeart/2005/8/layout/orgChart1"/>
    <dgm:cxn modelId="{471969F7-D77B-4B56-A0B0-BF7F93A57166}" type="presOf" srcId="{AB87B10F-68B0-4A33-B9A2-681F860EEC46}" destId="{F2E31855-73FD-4EF8-AFB5-80E8CFC1F7B9}" srcOrd="1" destOrd="0" presId="urn:microsoft.com/office/officeart/2005/8/layout/orgChart1"/>
    <dgm:cxn modelId="{ABF1DC37-BE8E-4E98-82CD-9505BB5B83E4}" type="presOf" srcId="{E3A0564D-5C68-4F7C-B99B-87D1EB5347D2}" destId="{ED5030FB-9E9C-46E9-82D7-2663BE3F9572}" srcOrd="1" destOrd="0" presId="urn:microsoft.com/office/officeart/2005/8/layout/orgChart1"/>
    <dgm:cxn modelId="{D1A48BE8-3DE4-49AA-87D9-52EF0FAA1A44}" srcId="{3E097B3B-556E-4A10-B22D-2AB605DFA05C}" destId="{674B3D40-2A5E-486E-A23B-13B2F7BA4973}" srcOrd="9" destOrd="0" parTransId="{607E4007-133F-46EA-B09C-873FC058DEEB}" sibTransId="{7D132419-CB84-48B2-B569-2EF9EE41783C}"/>
    <dgm:cxn modelId="{0209CCC9-A61C-4551-A3E5-5BC4FA447FB0}" type="presOf" srcId="{81C4D144-F0C1-4D57-BC94-35908C647DCD}" destId="{FE1C842B-703E-4DA7-BDCB-EA29ECED95FE}" srcOrd="0" destOrd="0" presId="urn:microsoft.com/office/officeart/2005/8/layout/orgChart1"/>
    <dgm:cxn modelId="{64667769-5E5A-4B40-91CE-CD9794184C4A}" type="presOf" srcId="{4E9AABDA-FD9B-4695-ADA5-5A4C2F781EF3}" destId="{5AFB6C7C-2A42-49FF-BD85-DFB02EA5D79F}" srcOrd="0" destOrd="0" presId="urn:microsoft.com/office/officeart/2005/8/layout/orgChart1"/>
    <dgm:cxn modelId="{A2E13A33-AE1A-47CF-BD9E-F1EF591E85C5}" srcId="{3E097B3B-556E-4A10-B22D-2AB605DFA05C}" destId="{54708663-2188-4196-AACC-299ACA25577E}" srcOrd="8" destOrd="0" parTransId="{4DE9E259-6C89-4D02-8AEE-91C73E45857B}" sibTransId="{1F7C4CA2-9DAD-47F1-8FE0-3D3542A10900}"/>
    <dgm:cxn modelId="{2B256E4B-02FB-4A04-A65D-97E09173D2F8}" type="presOf" srcId="{54708663-2188-4196-AACC-299ACA25577E}" destId="{5D5B08B5-69B0-4635-BB1F-000B49D7ABA7}" srcOrd="0" destOrd="0" presId="urn:microsoft.com/office/officeart/2005/8/layout/orgChart1"/>
    <dgm:cxn modelId="{B8A78334-DFB4-4537-8EF7-3A0F05578190}" type="presOf" srcId="{C899E8D2-068B-49E6-BA64-28E45D696662}" destId="{D7B92194-1B0E-49D5-A118-77A041059BC0}" srcOrd="0" destOrd="0" presId="urn:microsoft.com/office/officeart/2005/8/layout/orgChart1"/>
    <dgm:cxn modelId="{92BFC2A8-44B6-4413-832C-5FC17856A46A}" srcId="{2F629176-05D0-41BC-80B8-6896E66153A7}" destId="{BA29AD7C-58B5-446D-B657-7FD78758804A}" srcOrd="1" destOrd="0" parTransId="{52319CEE-38E1-41BA-BF87-1D87F217B02A}" sibTransId="{FE779507-AE7C-4911-B47C-DB6F10EFDCE0}"/>
    <dgm:cxn modelId="{DD744611-F2DE-4CE7-A090-E2FF1660A9F2}" type="presOf" srcId="{2F629176-05D0-41BC-80B8-6896E66153A7}" destId="{995432D0-F65B-4953-80AC-3D10315BB8C9}" srcOrd="0" destOrd="0" presId="urn:microsoft.com/office/officeart/2005/8/layout/orgChart1"/>
    <dgm:cxn modelId="{3FC44E45-F05A-4458-9ADD-A87BF7C381F4}" type="presOf" srcId="{F8523D1D-69F7-4495-8123-4B9FF2EA3656}" destId="{81F6200C-4E37-4A95-8D47-B7DA0ACE8666}" srcOrd="0" destOrd="0" presId="urn:microsoft.com/office/officeart/2005/8/layout/orgChart1"/>
    <dgm:cxn modelId="{7E663A56-ED8A-42EA-8D01-893F9EBBEDE2}" type="presOf" srcId="{8557FE5B-9B1D-4CB4-8158-DBDF197CF999}" destId="{66D51A64-D2CC-4BA0-A91D-7030250DB946}" srcOrd="0" destOrd="0" presId="urn:microsoft.com/office/officeart/2005/8/layout/orgChart1"/>
    <dgm:cxn modelId="{A7C8C5FC-EC6E-452F-B364-4F0601D1F47A}" type="presOf" srcId="{EFEADC41-2639-444A-938D-87399AD3623D}" destId="{AAAE8AD2-BC26-40F9-B057-C45D8A76EAA4}" srcOrd="1" destOrd="0" presId="urn:microsoft.com/office/officeart/2005/8/layout/orgChart1"/>
    <dgm:cxn modelId="{180F861A-3369-42B0-B6BA-E59EF39BA160}" srcId="{29E30584-EF33-4A57-8219-66E3865591AB}" destId="{DDE55F59-8654-41C3-90B0-CC62C27499A1}" srcOrd="1" destOrd="0" parTransId="{93B600C5-5BE3-470B-BD77-6BBDDAE47656}" sibTransId="{48F7FBAA-5476-4E0A-9FA9-90048AC02693}"/>
    <dgm:cxn modelId="{24DB9E2E-13A1-4D3E-9FEC-42E11385A5B7}" type="presOf" srcId="{F306D3FB-5FAC-4292-94D0-F70ABCE2C4DC}" destId="{B64FF89F-A7CB-4159-9536-63242AF10A24}" srcOrd="0" destOrd="0" presId="urn:microsoft.com/office/officeart/2005/8/layout/orgChart1"/>
    <dgm:cxn modelId="{D4723696-130D-4645-910A-55BBE58E0B96}" type="presOf" srcId="{C496EEA5-D153-47FB-947F-0049551B0196}" destId="{5756821E-15D2-460F-96CE-9A49BA7429A0}" srcOrd="0" destOrd="0" presId="urn:microsoft.com/office/officeart/2005/8/layout/orgChart1"/>
    <dgm:cxn modelId="{D4B4575E-F932-4BB5-8B95-5AE0833FB1A1}" type="presOf" srcId="{AB87B10F-68B0-4A33-B9A2-681F860EEC46}" destId="{FADD3E08-97C2-41DF-967F-FEF74ABA78B5}" srcOrd="0" destOrd="0" presId="urn:microsoft.com/office/officeart/2005/8/layout/orgChart1"/>
    <dgm:cxn modelId="{F3CC8EB8-29E8-4BC4-BC8F-1B1C0BE723FA}" type="presOf" srcId="{B4FFE1D4-467A-4622-9DF2-8662F5D53AA5}" destId="{DE4E21F8-3F78-470F-877E-CEAE87D3F957}" srcOrd="1" destOrd="0" presId="urn:microsoft.com/office/officeart/2005/8/layout/orgChart1"/>
    <dgm:cxn modelId="{33125FB2-E0F9-4E9D-8955-77F7ECB03168}" type="presOf" srcId="{DDE55F59-8654-41C3-90B0-CC62C27499A1}" destId="{0A935ED3-C910-4BE2-B2E5-7FCF28A990A4}" srcOrd="0" destOrd="0" presId="urn:microsoft.com/office/officeart/2005/8/layout/orgChart1"/>
    <dgm:cxn modelId="{605CBBD6-07F1-4538-BAAC-456FC527D603}" srcId="{29E30584-EF33-4A57-8219-66E3865591AB}" destId="{6919A5FF-E4FC-4F79-98FE-3C6F47E7E9AF}" srcOrd="2" destOrd="0" parTransId="{ECE27A21-3C59-4159-A4F8-A8D9DFC3A738}" sibTransId="{7884DC74-9B5A-4CD7-B7F8-B747016B5723}"/>
    <dgm:cxn modelId="{E9077701-26DE-4B52-B685-E99E42EA6A5C}" type="presOf" srcId="{90EA7A39-11FC-44DE-BA32-10CDE46D7264}" destId="{EB90909F-DB18-40E6-B6CC-2754FF25F776}" srcOrd="0" destOrd="0" presId="urn:microsoft.com/office/officeart/2005/8/layout/orgChart1"/>
    <dgm:cxn modelId="{46C32DE2-3BF9-4D99-B775-3CF7CF10A050}" type="presOf" srcId="{29E30584-EF33-4A57-8219-66E3865591AB}" destId="{6464B037-7194-450C-B8AA-414478D67231}" srcOrd="1" destOrd="0" presId="urn:microsoft.com/office/officeart/2005/8/layout/orgChart1"/>
    <dgm:cxn modelId="{5E9A1527-0030-4F4D-A67D-915F1562B9EF}" srcId="{4A8CAFA4-097E-40DE-9DC0-3687F038B4AF}" destId="{F306D3FB-5FAC-4292-94D0-F70ABCE2C4DC}" srcOrd="0" destOrd="0" parTransId="{2E638E6A-A8E8-4361-9116-EFBE22CEEF34}" sibTransId="{24B57195-05A7-43F1-B0AB-8B3A1F932929}"/>
    <dgm:cxn modelId="{8574CDAB-B4AE-4AE2-8C4C-BB5598DCD34D}" type="presOf" srcId="{502AA82F-CD88-43E0-89B2-9439251C32F9}" destId="{AE35E473-0ACD-4602-A3E6-6B3A4B992FD1}" srcOrd="0" destOrd="0" presId="urn:microsoft.com/office/officeart/2005/8/layout/orgChart1"/>
    <dgm:cxn modelId="{1D1ABE24-0816-4958-A633-2773E24158DB}" type="presOf" srcId="{5EFD7B2E-7D02-43A1-BB92-295DB84E9A10}" destId="{18757675-71C2-4167-927E-C054F83F6D58}" srcOrd="0" destOrd="0" presId="urn:microsoft.com/office/officeart/2005/8/layout/orgChart1"/>
    <dgm:cxn modelId="{E429862D-DEE0-4DDF-8E99-D2942D2AD91C}" type="presOf" srcId="{7B172A7F-D71A-4A9C-9D24-366E9D227349}" destId="{E15C408F-0959-411F-9633-B436E70225EA}" srcOrd="1" destOrd="0" presId="urn:microsoft.com/office/officeart/2005/8/layout/orgChart1"/>
    <dgm:cxn modelId="{74704366-D410-4DF1-96E4-AAAEED3407FA}" type="presOf" srcId="{6919A5FF-E4FC-4F79-98FE-3C6F47E7E9AF}" destId="{73682826-FFE8-438A-B7F2-D6E15C70AE8C}" srcOrd="0" destOrd="0" presId="urn:microsoft.com/office/officeart/2005/8/layout/orgChart1"/>
    <dgm:cxn modelId="{D349BAE7-8642-48C4-8E4C-752614EF6AE2}" type="presOf" srcId="{8557FE5B-9B1D-4CB4-8158-DBDF197CF999}" destId="{840E3B83-7D0B-4144-8807-2CC4B8ADB6AC}" srcOrd="1" destOrd="0" presId="urn:microsoft.com/office/officeart/2005/8/layout/orgChart1"/>
    <dgm:cxn modelId="{EC3CA124-8B5E-4F12-BBA0-19DBF9ABA3C4}" type="presOf" srcId="{674B3D40-2A5E-486E-A23B-13B2F7BA4973}" destId="{4E13BF67-A271-4F0B-BE7E-63CB86B27B71}" srcOrd="0" destOrd="0" presId="urn:microsoft.com/office/officeart/2005/8/layout/orgChart1"/>
    <dgm:cxn modelId="{E8331D49-68CA-40CB-85AB-A3C92D99C1CF}" srcId="{E8C1A307-E1B4-45FB-82AA-63F79CF109D6}" destId="{B4FFE1D4-467A-4622-9DF2-8662F5D53AA5}" srcOrd="0" destOrd="0" parTransId="{ABB5CB50-FB24-4371-8940-732F22890043}" sibTransId="{3208E852-2E9C-48D0-B449-8F302FA5321C}"/>
    <dgm:cxn modelId="{1BA9EF26-04D5-4840-BCC6-75D034E932D8}" type="presOf" srcId="{15498453-D67D-4FA1-AF15-62B033A9A90B}" destId="{419FBAB1-2240-4A52-866D-AAE37ADCE0A2}" srcOrd="0" destOrd="0" presId="urn:microsoft.com/office/officeart/2005/8/layout/orgChart1"/>
    <dgm:cxn modelId="{E044319F-8323-4425-84F6-9E314D657C21}" srcId="{1DBD64A4-4E6D-4465-8E56-0F3CDB0A98E8}" destId="{3E097B3B-556E-4A10-B22D-2AB605DFA05C}" srcOrd="0" destOrd="0" parTransId="{8807C9D1-B619-426C-8F5F-2D4D14BC3E2A}" sibTransId="{74CEF006-9DCA-4270-B120-3FF24F08D64C}"/>
    <dgm:cxn modelId="{AE3C5B9C-ADF4-4065-B561-CF4D7FA274BD}" srcId="{3E097B3B-556E-4A10-B22D-2AB605DFA05C}" destId="{29E30584-EF33-4A57-8219-66E3865591AB}" srcOrd="0" destOrd="0" parTransId="{F8523D1D-69F7-4495-8123-4B9FF2EA3656}" sibTransId="{8D5E1AB2-AAD7-4971-B563-1ECD0B31AF34}"/>
    <dgm:cxn modelId="{4EF38790-71C6-4517-8B9E-A8509F2A9BD5}" type="presOf" srcId="{DDCB804D-FA38-469C-91C6-324D90FC5822}" destId="{0531ED2A-A2E3-4E24-A483-8A9B5C21CDC8}" srcOrd="0" destOrd="0" presId="urn:microsoft.com/office/officeart/2005/8/layout/orgChart1"/>
    <dgm:cxn modelId="{E658BC4A-515E-4C3A-9850-BE6D3A326E55}" type="presOf" srcId="{DE1F0387-0A79-46DD-A424-F092B25276EC}" destId="{F1039CEF-8ED4-4521-86E8-E6B9C392F0B4}" srcOrd="0" destOrd="0" presId="urn:microsoft.com/office/officeart/2005/8/layout/orgChart1"/>
    <dgm:cxn modelId="{45C14881-2B4C-47F4-BD41-A3174C52C11B}" type="presOf" srcId="{ECE27A21-3C59-4159-A4F8-A8D9DFC3A738}" destId="{33EB2E36-EF8F-417C-9C40-17E647108CAB}" srcOrd="0" destOrd="0" presId="urn:microsoft.com/office/officeart/2005/8/layout/orgChart1"/>
    <dgm:cxn modelId="{D354B6E5-322E-45D2-8230-EE444BE548D7}" type="presOf" srcId="{B5E01842-15C4-4C7B-A6C6-C9B436B7E6C7}" destId="{AF59C139-C227-4B6B-BF41-8D7263CAFDAF}" srcOrd="0" destOrd="0" presId="urn:microsoft.com/office/officeart/2005/8/layout/orgChart1"/>
    <dgm:cxn modelId="{792CCF5F-E649-41D6-B97D-63B2F39064E1}" srcId="{EFEADC41-2639-444A-938D-87399AD3623D}" destId="{DDCB804D-FA38-469C-91C6-324D90FC5822}" srcOrd="0" destOrd="0" parTransId="{E68C1631-8EF7-4C94-8297-6F6A513FFE79}" sibTransId="{DEE83797-BFFE-4B0D-B90A-4D84ED348FD1}"/>
    <dgm:cxn modelId="{AE808EDB-846D-403F-9F59-FAD0E6E6ACD2}" type="presOf" srcId="{2E638E6A-A8E8-4361-9116-EFBE22CEEF34}" destId="{1A22D645-95C3-4ECC-9C25-D7E2D5DEA7D5}" srcOrd="0" destOrd="0" presId="urn:microsoft.com/office/officeart/2005/8/layout/orgChart1"/>
    <dgm:cxn modelId="{3520ABEA-003C-4A74-AD74-3B8446267209}" type="presOf" srcId="{D8683DC4-632A-4375-B67E-E1B02BE5FCAC}" destId="{2E449074-57AC-42E2-A4EC-488BE68CC5DE}" srcOrd="1" destOrd="0" presId="urn:microsoft.com/office/officeart/2005/8/layout/orgChart1"/>
    <dgm:cxn modelId="{0D4ACE98-3EDB-4F66-9071-2965FC23C000}" srcId="{3E097B3B-556E-4A10-B22D-2AB605DFA05C}" destId="{138CCCBD-7DD1-4B06-B6D7-D8831601739B}" srcOrd="2" destOrd="0" parTransId="{81C4D144-F0C1-4D57-BC94-35908C647DCD}" sibTransId="{BE6209AD-1E85-4254-A3FC-F80B2FB17B74}"/>
    <dgm:cxn modelId="{2E327E4B-7C9D-40F8-AEA8-ACFB06E5DA05}" type="presOf" srcId="{4DE9E259-6C89-4D02-8AEE-91C73E45857B}" destId="{C1D4BF9D-40EA-473D-9D03-A15D728CBCB7}" srcOrd="0" destOrd="0" presId="urn:microsoft.com/office/officeart/2005/8/layout/orgChart1"/>
    <dgm:cxn modelId="{2C7D98D0-28A7-49A9-BCB5-C88D7AC79173}" type="presOf" srcId="{B4FFE1D4-467A-4622-9DF2-8662F5D53AA5}" destId="{F1D67599-57A6-44C0-A0D0-7968A242203F}" srcOrd="0" destOrd="0" presId="urn:microsoft.com/office/officeart/2005/8/layout/orgChart1"/>
    <dgm:cxn modelId="{01CBD980-D4A8-4FA3-B0B2-C2B2D5C749E4}" srcId="{3E097B3B-556E-4A10-B22D-2AB605DFA05C}" destId="{E8C1A307-E1B4-45FB-82AA-63F79CF109D6}" srcOrd="7" destOrd="0" parTransId="{3A16578C-E11F-48CC-8192-6DE023983486}" sibTransId="{E6FA20A4-F153-4F26-8EEB-4BDBE03C9208}"/>
    <dgm:cxn modelId="{DBEE15F1-6D0F-4003-B698-47D795A01655}" srcId="{674B3D40-2A5E-486E-A23B-13B2F7BA4973}" destId="{6068E276-C7DE-4D87-BBC0-98EF0C0B2098}" srcOrd="0" destOrd="0" parTransId="{9A172587-B184-4F8A-B321-7B0801F95B82}" sibTransId="{7B05D85F-DE9B-4996-816E-5AA70611D981}"/>
    <dgm:cxn modelId="{188BBE5B-3F5A-40FC-9939-16CADE1AB186}" type="presOf" srcId="{359B977F-C71E-47C9-8328-DA7B404CCFDA}" destId="{6F3728C5-E5D3-4429-9417-4805CF58A61A}" srcOrd="0" destOrd="0" presId="urn:microsoft.com/office/officeart/2005/8/layout/orgChart1"/>
    <dgm:cxn modelId="{F8F691E5-A381-4850-B1A7-BD0F613CCECB}" srcId="{4A8CAFA4-097E-40DE-9DC0-3687F038B4AF}" destId="{AB87B10F-68B0-4A33-B9A2-681F860EEC46}" srcOrd="2" destOrd="0" parTransId="{502AA82F-CD88-43E0-89B2-9439251C32F9}" sibTransId="{2A0F20DB-A033-443E-AE20-B6F165572422}"/>
    <dgm:cxn modelId="{02AB6A61-61C9-4455-8123-BFC3294EECF7}" type="presOf" srcId="{1DBD64A4-4E6D-4465-8E56-0F3CDB0A98E8}" destId="{28C49CF5-3EAE-47AC-B700-F16D002FF4D3}" srcOrd="0" destOrd="0" presId="urn:microsoft.com/office/officeart/2005/8/layout/orgChart1"/>
    <dgm:cxn modelId="{B31B260A-577C-40A8-869C-21AC8771616F}" type="presOf" srcId="{009FB78A-5F1E-4A88-BF87-58C0B8758F26}" destId="{B91D91A2-2BE4-4AD3-BD49-BCFA39FA6CAD}" srcOrd="0" destOrd="0" presId="urn:microsoft.com/office/officeart/2005/8/layout/orgChart1"/>
    <dgm:cxn modelId="{A2E3FB6C-089E-4641-86BF-151404948192}" type="presOf" srcId="{3A16578C-E11F-48CC-8192-6DE023983486}" destId="{A8171425-FCCA-4B0F-8495-6F5B1A480707}" srcOrd="0" destOrd="0" presId="urn:microsoft.com/office/officeart/2005/8/layout/orgChart1"/>
    <dgm:cxn modelId="{BA6E6104-5A6B-4F19-9D5F-BE15FB34B421}" type="presOf" srcId="{ABB5CB50-FB24-4371-8940-732F22890043}" destId="{24331F6E-AA04-44CE-B71D-9892F40F47DA}" srcOrd="0" destOrd="0" presId="urn:microsoft.com/office/officeart/2005/8/layout/orgChart1"/>
    <dgm:cxn modelId="{B4C5C90A-A3B6-4378-92F2-2B0A7DC278AD}" type="presOf" srcId="{A1095BE1-72C3-40E3-A365-FB74F8EDE196}" destId="{ABFCEC8D-32A4-4BF1-8D29-743FBF9D2F0B}" srcOrd="0" destOrd="0" presId="urn:microsoft.com/office/officeart/2005/8/layout/orgChart1"/>
    <dgm:cxn modelId="{F610AD5C-E7C6-4BC9-8548-868674292AB1}" srcId="{3E097B3B-556E-4A10-B22D-2AB605DFA05C}" destId="{A5E5F1FA-FAB0-4CEB-B9A7-9ADC40DEBA40}" srcOrd="10" destOrd="0" parTransId="{A4389CAF-CC37-4050-9F8A-4C4BB1C4BA4A}" sibTransId="{2D18A7AE-9DCE-4C92-B6F5-918021BB4070}"/>
    <dgm:cxn modelId="{BF762702-4C7B-4240-B529-1B68C3B823AB}" type="presOf" srcId="{289E72ED-3485-4F63-BE3C-5CFF4D8F0B09}" destId="{AC58BC34-A096-468E-BCD8-03F24E339B20}" srcOrd="1" destOrd="0" presId="urn:microsoft.com/office/officeart/2005/8/layout/orgChart1"/>
    <dgm:cxn modelId="{66B59553-0816-4FB5-9A2C-3CE693F78FEE}" type="presOf" srcId="{138CCCBD-7DD1-4B06-B6D7-D8831601739B}" destId="{E1FFC85E-B329-4076-A042-2E987CFA9398}" srcOrd="0" destOrd="0" presId="urn:microsoft.com/office/officeart/2005/8/layout/orgChart1"/>
    <dgm:cxn modelId="{EBE38165-B6E4-42A7-98BD-7B4697D00BDB}" type="presOf" srcId="{DDE55F59-8654-41C3-90B0-CC62C27499A1}" destId="{399DE17E-26F6-43D6-BF82-342E1371919C}" srcOrd="1" destOrd="0" presId="urn:microsoft.com/office/officeart/2005/8/layout/orgChart1"/>
    <dgm:cxn modelId="{9AF19AB7-4424-4208-B4DC-D22CF5F0DEC7}" type="presOf" srcId="{BA29AD7C-58B5-446D-B657-7FD78758804A}" destId="{362DFDA5-8AF8-45D0-9CA0-EB2E2F2B5389}" srcOrd="1" destOrd="0" presId="urn:microsoft.com/office/officeart/2005/8/layout/orgChart1"/>
    <dgm:cxn modelId="{3AAD0201-1EB0-4C87-A46B-B208A9A842BB}" srcId="{3E097B3B-556E-4A10-B22D-2AB605DFA05C}" destId="{8557FE5B-9B1D-4CB4-8158-DBDF197CF999}" srcOrd="4" destOrd="0" parTransId="{90EA7A39-11FC-44DE-BA32-10CDE46D7264}" sibTransId="{1E2E3941-4F3F-4A25-99F2-380EF81FC6E6}"/>
    <dgm:cxn modelId="{EAB7D527-9846-406A-8CAA-D4F685664381}" type="presOf" srcId="{D8683DC4-632A-4375-B67E-E1B02BE5FCAC}" destId="{C20262A0-7A01-4427-9BC0-F1BE418B79F1}" srcOrd="0" destOrd="0" presId="urn:microsoft.com/office/officeart/2005/8/layout/orgChart1"/>
    <dgm:cxn modelId="{946CE3D6-39EE-496D-8E95-8FBCDE0F14A6}" srcId="{29E30584-EF33-4A57-8219-66E3865591AB}" destId="{981583C4-B476-445A-AACA-BCEFF54FE812}" srcOrd="0" destOrd="0" parTransId="{5EFD7B2E-7D02-43A1-BB92-295DB84E9A10}" sibTransId="{C8CE346A-9AFE-4941-A402-908F22440825}"/>
    <dgm:cxn modelId="{B5AF12C7-A7B0-48C5-8EC8-367FC9787507}" type="presParOf" srcId="{28C49CF5-3EAE-47AC-B700-F16D002FF4D3}" destId="{93C155FD-E72F-45B3-9BCD-C011EB048B3F}" srcOrd="0" destOrd="0" presId="urn:microsoft.com/office/officeart/2005/8/layout/orgChart1"/>
    <dgm:cxn modelId="{6C4D12DB-9D81-4DDA-A0E3-C3F7F57002B8}" type="presParOf" srcId="{93C155FD-E72F-45B3-9BCD-C011EB048B3F}" destId="{C72942A9-5820-4D41-897F-CBBFE68FF944}" srcOrd="0" destOrd="0" presId="urn:microsoft.com/office/officeart/2005/8/layout/orgChart1"/>
    <dgm:cxn modelId="{A0925E28-B4A5-405B-89F5-B80BD890EE8B}" type="presParOf" srcId="{C72942A9-5820-4D41-897F-CBBFE68FF944}" destId="{C084BC2A-A2A9-4AAE-A46A-3239AA93BE05}" srcOrd="0" destOrd="0" presId="urn:microsoft.com/office/officeart/2005/8/layout/orgChart1"/>
    <dgm:cxn modelId="{30CB52D7-255E-416D-ACE7-2F932BDA333C}" type="presParOf" srcId="{C72942A9-5820-4D41-897F-CBBFE68FF944}" destId="{31DEF375-8C9B-4AAF-8590-B0E904DB5CB4}" srcOrd="1" destOrd="0" presId="urn:microsoft.com/office/officeart/2005/8/layout/orgChart1"/>
    <dgm:cxn modelId="{2F688575-1E63-4AEA-8C20-422A1F240414}" type="presParOf" srcId="{93C155FD-E72F-45B3-9BCD-C011EB048B3F}" destId="{44AE8DE3-B077-4725-9519-3846259678F9}" srcOrd="1" destOrd="0" presId="urn:microsoft.com/office/officeart/2005/8/layout/orgChart1"/>
    <dgm:cxn modelId="{3FB2E87F-E86D-4963-910D-851172377AAB}" type="presParOf" srcId="{44AE8DE3-B077-4725-9519-3846259678F9}" destId="{1A61210F-DD68-463A-8986-14EB0180B2B8}" srcOrd="0" destOrd="0" presId="urn:microsoft.com/office/officeart/2005/8/layout/orgChart1"/>
    <dgm:cxn modelId="{24335045-9B5D-4958-8A24-441C2AFEAA58}" type="presParOf" srcId="{44AE8DE3-B077-4725-9519-3846259678F9}" destId="{C57CD554-326C-4673-A299-C900B7266B4F}" srcOrd="1" destOrd="0" presId="urn:microsoft.com/office/officeart/2005/8/layout/orgChart1"/>
    <dgm:cxn modelId="{5E6F8CB5-3675-4DD0-A5D8-15647EE3A1A1}" type="presParOf" srcId="{C57CD554-326C-4673-A299-C900B7266B4F}" destId="{EFBCF6AA-41D6-4525-A63F-A2AAFD29682F}" srcOrd="0" destOrd="0" presId="urn:microsoft.com/office/officeart/2005/8/layout/orgChart1"/>
    <dgm:cxn modelId="{A1B5BECA-E4CB-43AA-83FB-3BBA25F7AC2E}" type="presParOf" srcId="{EFBCF6AA-41D6-4525-A63F-A2AAFD29682F}" destId="{995432D0-F65B-4953-80AC-3D10315BB8C9}" srcOrd="0" destOrd="0" presId="urn:microsoft.com/office/officeart/2005/8/layout/orgChart1"/>
    <dgm:cxn modelId="{782E0B3F-9F47-492B-8F3E-3A53906CF728}" type="presParOf" srcId="{EFBCF6AA-41D6-4525-A63F-A2AAFD29682F}" destId="{BC97238A-C10A-44C2-8954-D969C75F0FEA}" srcOrd="1" destOrd="0" presId="urn:microsoft.com/office/officeart/2005/8/layout/orgChart1"/>
    <dgm:cxn modelId="{9AC8655F-9E83-4BDA-A5B1-D9523BA7F831}" type="presParOf" srcId="{C57CD554-326C-4673-A299-C900B7266B4F}" destId="{926AE3A1-6275-4180-AC22-1C3050C71E39}" srcOrd="1" destOrd="0" presId="urn:microsoft.com/office/officeart/2005/8/layout/orgChart1"/>
    <dgm:cxn modelId="{077A1FD1-2C48-4F62-B1FF-8543B42C1CF2}" type="presParOf" srcId="{926AE3A1-6275-4180-AC22-1C3050C71E39}" destId="{B91D91A2-2BE4-4AD3-BD49-BCFA39FA6CAD}" srcOrd="0" destOrd="0" presId="urn:microsoft.com/office/officeart/2005/8/layout/orgChart1"/>
    <dgm:cxn modelId="{92419130-41EC-4766-9233-59A06762EE8A}" type="presParOf" srcId="{926AE3A1-6275-4180-AC22-1C3050C71E39}" destId="{D492A302-72E4-4DCD-BC24-5C86702B1476}" srcOrd="1" destOrd="0" presId="urn:microsoft.com/office/officeart/2005/8/layout/orgChart1"/>
    <dgm:cxn modelId="{A82D9E02-05B5-4CEB-9533-21C9D6C9F3EC}" type="presParOf" srcId="{D492A302-72E4-4DCD-BC24-5C86702B1476}" destId="{770FBE94-6F97-4B9C-AD5F-C206EEBDDCF2}" srcOrd="0" destOrd="0" presId="urn:microsoft.com/office/officeart/2005/8/layout/orgChart1"/>
    <dgm:cxn modelId="{BD2703CC-6010-4E8F-A05D-B18F5FA7DF87}" type="presParOf" srcId="{770FBE94-6F97-4B9C-AD5F-C206EEBDDCF2}" destId="{7C182B7C-3A4E-4634-9219-77A3D42F2C85}" srcOrd="0" destOrd="0" presId="urn:microsoft.com/office/officeart/2005/8/layout/orgChart1"/>
    <dgm:cxn modelId="{E38A365B-0EA9-4D53-910A-E7133DCA9DFA}" type="presParOf" srcId="{770FBE94-6F97-4B9C-AD5F-C206EEBDDCF2}" destId="{E15C408F-0959-411F-9633-B436E70225EA}" srcOrd="1" destOrd="0" presId="urn:microsoft.com/office/officeart/2005/8/layout/orgChart1"/>
    <dgm:cxn modelId="{FB0146A9-D5FD-4EE5-93A0-B02F94093F48}" type="presParOf" srcId="{D492A302-72E4-4DCD-BC24-5C86702B1476}" destId="{EE24383B-C13F-4819-BFE6-FB6EF4642F8C}" srcOrd="1" destOrd="0" presId="urn:microsoft.com/office/officeart/2005/8/layout/orgChart1"/>
    <dgm:cxn modelId="{9360DE11-A372-4852-9CDA-0042858D320E}" type="presParOf" srcId="{D492A302-72E4-4DCD-BC24-5C86702B1476}" destId="{492EC1D0-1A3E-44BE-8629-63528F9D665D}" srcOrd="2" destOrd="0" presId="urn:microsoft.com/office/officeart/2005/8/layout/orgChart1"/>
    <dgm:cxn modelId="{982897BF-0325-4D25-A9C2-A677893F2F46}" type="presParOf" srcId="{926AE3A1-6275-4180-AC22-1C3050C71E39}" destId="{AC7E098B-D561-49D4-8582-CC90E045E65C}" srcOrd="2" destOrd="0" presId="urn:microsoft.com/office/officeart/2005/8/layout/orgChart1"/>
    <dgm:cxn modelId="{4B51DA19-1D52-49BC-87FF-3916253BA075}" type="presParOf" srcId="{926AE3A1-6275-4180-AC22-1C3050C71E39}" destId="{D4EAD0CD-09DA-4A55-81B0-6944A92E685A}" srcOrd="3" destOrd="0" presId="urn:microsoft.com/office/officeart/2005/8/layout/orgChart1"/>
    <dgm:cxn modelId="{981C43E2-C24F-430A-8F41-7C4281303639}" type="presParOf" srcId="{D4EAD0CD-09DA-4A55-81B0-6944A92E685A}" destId="{5BCB18DB-A6C2-441E-A4F2-C8072FFCE51F}" srcOrd="0" destOrd="0" presId="urn:microsoft.com/office/officeart/2005/8/layout/orgChart1"/>
    <dgm:cxn modelId="{5FF08EE5-4A3C-4B92-A39B-EBFB35160D77}" type="presParOf" srcId="{5BCB18DB-A6C2-441E-A4F2-C8072FFCE51F}" destId="{C56C2768-AF76-42F0-AB25-196B3B1E72F7}" srcOrd="0" destOrd="0" presId="urn:microsoft.com/office/officeart/2005/8/layout/orgChart1"/>
    <dgm:cxn modelId="{BA23C59D-EDFA-475E-8313-F6CE64FF6AC6}" type="presParOf" srcId="{5BCB18DB-A6C2-441E-A4F2-C8072FFCE51F}" destId="{362DFDA5-8AF8-45D0-9CA0-EB2E2F2B5389}" srcOrd="1" destOrd="0" presId="urn:microsoft.com/office/officeart/2005/8/layout/orgChart1"/>
    <dgm:cxn modelId="{A93E519D-74DA-4ACC-8104-03D2EBE7AEF2}" type="presParOf" srcId="{D4EAD0CD-09DA-4A55-81B0-6944A92E685A}" destId="{8E475A88-BD79-4FF0-82C2-8624826F2F75}" srcOrd="1" destOrd="0" presId="urn:microsoft.com/office/officeart/2005/8/layout/orgChart1"/>
    <dgm:cxn modelId="{2057311A-D616-4140-B458-CAA4BCFAC744}" type="presParOf" srcId="{D4EAD0CD-09DA-4A55-81B0-6944A92E685A}" destId="{0217527E-978F-4696-8C9A-7833918F18AA}" srcOrd="2" destOrd="0" presId="urn:microsoft.com/office/officeart/2005/8/layout/orgChart1"/>
    <dgm:cxn modelId="{84719418-A731-462C-A4F0-90249F73C16D}" type="presParOf" srcId="{926AE3A1-6275-4180-AC22-1C3050C71E39}" destId="{D7B92194-1B0E-49D5-A118-77A041059BC0}" srcOrd="4" destOrd="0" presId="urn:microsoft.com/office/officeart/2005/8/layout/orgChart1"/>
    <dgm:cxn modelId="{46369C9B-C14A-4C4F-B540-0E1464BBB5EC}" type="presParOf" srcId="{926AE3A1-6275-4180-AC22-1C3050C71E39}" destId="{2D0F8561-D1E7-4A26-8B38-4E6ACF3611CC}" srcOrd="5" destOrd="0" presId="urn:microsoft.com/office/officeart/2005/8/layout/orgChart1"/>
    <dgm:cxn modelId="{47E28B2A-A1E7-4E11-8D9C-77B7F2EABDC3}" type="presParOf" srcId="{2D0F8561-D1E7-4A26-8B38-4E6ACF3611CC}" destId="{F94A4A29-4820-4B94-ABB7-8ECCFF5D52A9}" srcOrd="0" destOrd="0" presId="urn:microsoft.com/office/officeart/2005/8/layout/orgChart1"/>
    <dgm:cxn modelId="{FA68BCA8-5524-4DA7-AA18-3CFB10469155}" type="presParOf" srcId="{F94A4A29-4820-4B94-ABB7-8ECCFF5D52A9}" destId="{C20262A0-7A01-4427-9BC0-F1BE418B79F1}" srcOrd="0" destOrd="0" presId="urn:microsoft.com/office/officeart/2005/8/layout/orgChart1"/>
    <dgm:cxn modelId="{19DF7F1B-55DE-4649-83E8-98EDEA0ADF3A}" type="presParOf" srcId="{F94A4A29-4820-4B94-ABB7-8ECCFF5D52A9}" destId="{2E449074-57AC-42E2-A4EC-488BE68CC5DE}" srcOrd="1" destOrd="0" presId="urn:microsoft.com/office/officeart/2005/8/layout/orgChart1"/>
    <dgm:cxn modelId="{64A66B66-45BE-480F-A54E-C833D837FE7B}" type="presParOf" srcId="{2D0F8561-D1E7-4A26-8B38-4E6ACF3611CC}" destId="{E6033548-26E8-480D-AA68-922151D7AFBB}" srcOrd="1" destOrd="0" presId="urn:microsoft.com/office/officeart/2005/8/layout/orgChart1"/>
    <dgm:cxn modelId="{316F9928-C51F-4A21-B747-8895F5D75043}" type="presParOf" srcId="{2D0F8561-D1E7-4A26-8B38-4E6ACF3611CC}" destId="{2A36C3A5-C4D1-4E8A-8490-5CB3F9835941}" srcOrd="2" destOrd="0" presId="urn:microsoft.com/office/officeart/2005/8/layout/orgChart1"/>
    <dgm:cxn modelId="{2AB85056-057D-4BF5-85A9-618F429570D5}" type="presParOf" srcId="{C57CD554-326C-4673-A299-C900B7266B4F}" destId="{4C5FEFCE-BF6C-4726-AF1D-B37288B3D53A}" srcOrd="2" destOrd="0" presId="urn:microsoft.com/office/officeart/2005/8/layout/orgChart1"/>
    <dgm:cxn modelId="{77AB1EA6-155C-4728-9D0B-63D8BE4C8093}" type="presParOf" srcId="{44AE8DE3-B077-4725-9519-3846259678F9}" destId="{FE1C842B-703E-4DA7-BDCB-EA29ECED95FE}" srcOrd="2" destOrd="0" presId="urn:microsoft.com/office/officeart/2005/8/layout/orgChart1"/>
    <dgm:cxn modelId="{7E87A0FF-CEFE-415B-80FA-7F46F9C94567}" type="presParOf" srcId="{44AE8DE3-B077-4725-9519-3846259678F9}" destId="{2E455205-0473-47AE-B787-A523BF84DE80}" srcOrd="3" destOrd="0" presId="urn:microsoft.com/office/officeart/2005/8/layout/orgChart1"/>
    <dgm:cxn modelId="{31F49FEE-4DCC-4CD0-8DD8-E166C736D987}" type="presParOf" srcId="{2E455205-0473-47AE-B787-A523BF84DE80}" destId="{24D2FD57-7F3F-479E-BE72-94D585EEDF53}" srcOrd="0" destOrd="0" presId="urn:microsoft.com/office/officeart/2005/8/layout/orgChart1"/>
    <dgm:cxn modelId="{A083EE5B-95CB-4C00-B05D-284DA4CD0C2B}" type="presParOf" srcId="{24D2FD57-7F3F-479E-BE72-94D585EEDF53}" destId="{E1FFC85E-B329-4076-A042-2E987CFA9398}" srcOrd="0" destOrd="0" presId="urn:microsoft.com/office/officeart/2005/8/layout/orgChart1"/>
    <dgm:cxn modelId="{DB89FB83-FB67-4C79-BD3E-7E5F9D780491}" type="presParOf" srcId="{24D2FD57-7F3F-479E-BE72-94D585EEDF53}" destId="{F8438EBE-36D2-4A6E-9360-BAED0E3FB616}" srcOrd="1" destOrd="0" presId="urn:microsoft.com/office/officeart/2005/8/layout/orgChart1"/>
    <dgm:cxn modelId="{2F2D88FC-6B79-45C5-BABB-AE83853615FF}" type="presParOf" srcId="{2E455205-0473-47AE-B787-A523BF84DE80}" destId="{6168AB74-70C5-4083-959F-DF9874C5A373}" srcOrd="1" destOrd="0" presId="urn:microsoft.com/office/officeart/2005/8/layout/orgChart1"/>
    <dgm:cxn modelId="{75505883-7A3F-4D72-BBEB-D0585B2B7C39}" type="presParOf" srcId="{2E455205-0473-47AE-B787-A523BF84DE80}" destId="{52D0FE7B-1312-4556-97CF-FEC7880FA613}" srcOrd="2" destOrd="0" presId="urn:microsoft.com/office/officeart/2005/8/layout/orgChart1"/>
    <dgm:cxn modelId="{F23465DE-20A8-488C-9843-8DDCF0FADBDE}" type="presParOf" srcId="{44AE8DE3-B077-4725-9519-3846259678F9}" destId="{3FB01428-7380-43B4-AE91-D8088F4317A3}" srcOrd="4" destOrd="0" presId="urn:microsoft.com/office/officeart/2005/8/layout/orgChart1"/>
    <dgm:cxn modelId="{694E3566-A9F1-4E28-A5CB-4ABB49D318BA}" type="presParOf" srcId="{44AE8DE3-B077-4725-9519-3846259678F9}" destId="{F04E34E7-F7AC-4B04-8238-DF4F5DBFD10F}" srcOrd="5" destOrd="0" presId="urn:microsoft.com/office/officeart/2005/8/layout/orgChart1"/>
    <dgm:cxn modelId="{E8429D59-252B-48C1-AF6B-EB69EF5B9E78}" type="presParOf" srcId="{F04E34E7-F7AC-4B04-8238-DF4F5DBFD10F}" destId="{09FA27CA-FEBA-46FD-BE95-886282D36828}" srcOrd="0" destOrd="0" presId="urn:microsoft.com/office/officeart/2005/8/layout/orgChart1"/>
    <dgm:cxn modelId="{75A22B97-FF99-42D7-B366-F35047994246}" type="presParOf" srcId="{09FA27CA-FEBA-46FD-BE95-886282D36828}" destId="{61327435-286D-44F6-8D52-08E1B981B436}" srcOrd="0" destOrd="0" presId="urn:microsoft.com/office/officeart/2005/8/layout/orgChart1"/>
    <dgm:cxn modelId="{D778BFE8-5D4B-499E-BC4B-20C3B47F1D34}" type="presParOf" srcId="{09FA27CA-FEBA-46FD-BE95-886282D36828}" destId="{AAAE8AD2-BC26-40F9-B057-C45D8A76EAA4}" srcOrd="1" destOrd="0" presId="urn:microsoft.com/office/officeart/2005/8/layout/orgChart1"/>
    <dgm:cxn modelId="{B0954D6B-40B5-4C9C-BFA2-DFB8F2C123CB}" type="presParOf" srcId="{F04E34E7-F7AC-4B04-8238-DF4F5DBFD10F}" destId="{FD9DB22C-ABED-42C3-A138-C760604A58EA}" srcOrd="1" destOrd="0" presId="urn:microsoft.com/office/officeart/2005/8/layout/orgChart1"/>
    <dgm:cxn modelId="{D9DDF5F6-1B84-48B4-98BE-A8BC0381D583}" type="presParOf" srcId="{FD9DB22C-ABED-42C3-A138-C760604A58EA}" destId="{4EF0FC3D-7FD8-4628-B759-4DCCF52EBA98}" srcOrd="0" destOrd="0" presId="urn:microsoft.com/office/officeart/2005/8/layout/orgChart1"/>
    <dgm:cxn modelId="{4FD9EECC-8197-4441-8F32-702AE5E560B6}" type="presParOf" srcId="{FD9DB22C-ABED-42C3-A138-C760604A58EA}" destId="{2ACC1917-51EB-43C1-B456-F425596D0508}" srcOrd="1" destOrd="0" presId="urn:microsoft.com/office/officeart/2005/8/layout/orgChart1"/>
    <dgm:cxn modelId="{25FD3823-271E-4253-9342-A33AAEDD573A}" type="presParOf" srcId="{2ACC1917-51EB-43C1-B456-F425596D0508}" destId="{83F7DCE4-3797-4486-86E9-E1EF3DAEDBAD}" srcOrd="0" destOrd="0" presId="urn:microsoft.com/office/officeart/2005/8/layout/orgChart1"/>
    <dgm:cxn modelId="{51E6BD16-0C88-4915-BD30-29146ECE570D}" type="presParOf" srcId="{83F7DCE4-3797-4486-86E9-E1EF3DAEDBAD}" destId="{0531ED2A-A2E3-4E24-A483-8A9B5C21CDC8}" srcOrd="0" destOrd="0" presId="urn:microsoft.com/office/officeart/2005/8/layout/orgChart1"/>
    <dgm:cxn modelId="{60701B1F-293A-4771-B746-A765A0E413E9}" type="presParOf" srcId="{83F7DCE4-3797-4486-86E9-E1EF3DAEDBAD}" destId="{AD2E8DC3-B60C-4E29-A463-B8E7C0F866F4}" srcOrd="1" destOrd="0" presId="urn:microsoft.com/office/officeart/2005/8/layout/orgChart1"/>
    <dgm:cxn modelId="{BD80F731-B0A9-4DEC-8AA6-A700C7D75992}" type="presParOf" srcId="{2ACC1917-51EB-43C1-B456-F425596D0508}" destId="{FD20E290-2B86-4036-9A3E-18B29B23FE40}" srcOrd="1" destOrd="0" presId="urn:microsoft.com/office/officeart/2005/8/layout/orgChart1"/>
    <dgm:cxn modelId="{6952838F-DFBF-42D5-8BC0-92B385AF8F94}" type="presParOf" srcId="{2ACC1917-51EB-43C1-B456-F425596D0508}" destId="{CA0DF642-A80B-4DEB-8942-087AAE06F4A6}" srcOrd="2" destOrd="0" presId="urn:microsoft.com/office/officeart/2005/8/layout/orgChart1"/>
    <dgm:cxn modelId="{C5C8A2F6-C558-41E1-A6BB-215A3F8EA5FD}" type="presParOf" srcId="{F04E34E7-F7AC-4B04-8238-DF4F5DBFD10F}" destId="{24A5AF9E-1F85-43C5-B5EA-ADA8145A3F2D}" srcOrd="2" destOrd="0" presId="urn:microsoft.com/office/officeart/2005/8/layout/orgChart1"/>
    <dgm:cxn modelId="{FF580698-5863-465A-B17C-E65BE4E91322}" type="presParOf" srcId="{44AE8DE3-B077-4725-9519-3846259678F9}" destId="{A8171425-FCCA-4B0F-8495-6F5B1A480707}" srcOrd="6" destOrd="0" presId="urn:microsoft.com/office/officeart/2005/8/layout/orgChart1"/>
    <dgm:cxn modelId="{A2E51344-66C5-4491-92A4-35FA4AD8FB01}" type="presParOf" srcId="{44AE8DE3-B077-4725-9519-3846259678F9}" destId="{D43EFBD4-ED2A-4A55-8867-DB1539535A70}" srcOrd="7" destOrd="0" presId="urn:microsoft.com/office/officeart/2005/8/layout/orgChart1"/>
    <dgm:cxn modelId="{1EE3F78E-2C3C-46B4-B560-6ED887FEADE3}" type="presParOf" srcId="{D43EFBD4-ED2A-4A55-8867-DB1539535A70}" destId="{37FB3D95-16BA-44FC-B418-40846899D67D}" srcOrd="0" destOrd="0" presId="urn:microsoft.com/office/officeart/2005/8/layout/orgChart1"/>
    <dgm:cxn modelId="{6E2BB93A-54D4-4252-ADBF-140373C09F21}" type="presParOf" srcId="{37FB3D95-16BA-44FC-B418-40846899D67D}" destId="{48F612C7-E136-44D5-830F-3AB722FE8682}" srcOrd="0" destOrd="0" presId="urn:microsoft.com/office/officeart/2005/8/layout/orgChart1"/>
    <dgm:cxn modelId="{09ED7340-E496-446A-B322-4573B7FE3AF2}" type="presParOf" srcId="{37FB3D95-16BA-44FC-B418-40846899D67D}" destId="{16822170-D71F-4C4F-90BC-2F87B9012D0D}" srcOrd="1" destOrd="0" presId="urn:microsoft.com/office/officeart/2005/8/layout/orgChart1"/>
    <dgm:cxn modelId="{3460A231-32BC-4671-8EA4-E735D0E1C1D7}" type="presParOf" srcId="{D43EFBD4-ED2A-4A55-8867-DB1539535A70}" destId="{600F86A8-155E-41CA-B9FB-26A9A534BED3}" srcOrd="1" destOrd="0" presId="urn:microsoft.com/office/officeart/2005/8/layout/orgChart1"/>
    <dgm:cxn modelId="{E669815A-5707-4FD3-B4A5-995865B79A52}" type="presParOf" srcId="{600F86A8-155E-41CA-B9FB-26A9A534BED3}" destId="{24331F6E-AA04-44CE-B71D-9892F40F47DA}" srcOrd="0" destOrd="0" presId="urn:microsoft.com/office/officeart/2005/8/layout/orgChart1"/>
    <dgm:cxn modelId="{DAF3B62A-5407-4326-B060-410AB2455375}" type="presParOf" srcId="{600F86A8-155E-41CA-B9FB-26A9A534BED3}" destId="{52086DF4-12F8-49C6-A6B0-3B4713AAF83F}" srcOrd="1" destOrd="0" presId="urn:microsoft.com/office/officeart/2005/8/layout/orgChart1"/>
    <dgm:cxn modelId="{2CC7A1A3-ACF1-4769-853D-494247F5FCF2}" type="presParOf" srcId="{52086DF4-12F8-49C6-A6B0-3B4713AAF83F}" destId="{A0A58C7A-CE79-4FD0-88A5-B5B42B19A45C}" srcOrd="0" destOrd="0" presId="urn:microsoft.com/office/officeart/2005/8/layout/orgChart1"/>
    <dgm:cxn modelId="{FFFB60B8-FC24-4849-AC71-39D81572093C}" type="presParOf" srcId="{A0A58C7A-CE79-4FD0-88A5-B5B42B19A45C}" destId="{F1D67599-57A6-44C0-A0D0-7968A242203F}" srcOrd="0" destOrd="0" presId="urn:microsoft.com/office/officeart/2005/8/layout/orgChart1"/>
    <dgm:cxn modelId="{69A75009-177C-485A-A8BC-965118DBC1F4}" type="presParOf" srcId="{A0A58C7A-CE79-4FD0-88A5-B5B42B19A45C}" destId="{DE4E21F8-3F78-470F-877E-CEAE87D3F957}" srcOrd="1" destOrd="0" presId="urn:microsoft.com/office/officeart/2005/8/layout/orgChart1"/>
    <dgm:cxn modelId="{D9FFE97C-8483-4731-8E00-CBC9E83E7AF4}" type="presParOf" srcId="{52086DF4-12F8-49C6-A6B0-3B4713AAF83F}" destId="{02B218E4-DA9C-458F-9BD9-11704749A2C8}" srcOrd="1" destOrd="0" presId="urn:microsoft.com/office/officeart/2005/8/layout/orgChart1"/>
    <dgm:cxn modelId="{0DD86C7D-7E09-430E-8C48-A10BC0EF1611}" type="presParOf" srcId="{52086DF4-12F8-49C6-A6B0-3B4713AAF83F}" destId="{43484D8F-045E-4BDB-8283-BDBB72483B52}" srcOrd="2" destOrd="0" presId="urn:microsoft.com/office/officeart/2005/8/layout/orgChart1"/>
    <dgm:cxn modelId="{0E50189C-CA01-4773-A191-BA64714E83B4}" type="presParOf" srcId="{D43EFBD4-ED2A-4A55-8867-DB1539535A70}" destId="{A1B2531C-808E-41F0-8181-22846FB1E608}" srcOrd="2" destOrd="0" presId="urn:microsoft.com/office/officeart/2005/8/layout/orgChart1"/>
    <dgm:cxn modelId="{5401458C-3628-4868-9EC1-3865F5B47C60}" type="presParOf" srcId="{44AE8DE3-B077-4725-9519-3846259678F9}" destId="{C1D4BF9D-40EA-473D-9D03-A15D728CBCB7}" srcOrd="8" destOrd="0" presId="urn:microsoft.com/office/officeart/2005/8/layout/orgChart1"/>
    <dgm:cxn modelId="{6DF259F2-679F-4EC9-9327-D593EA82E6D3}" type="presParOf" srcId="{44AE8DE3-B077-4725-9519-3846259678F9}" destId="{30D84CF5-8EBB-4657-AAFB-C6E147904AC3}" srcOrd="9" destOrd="0" presId="urn:microsoft.com/office/officeart/2005/8/layout/orgChart1"/>
    <dgm:cxn modelId="{393069AC-6C8E-474B-9A3C-A327294705BB}" type="presParOf" srcId="{30D84CF5-8EBB-4657-AAFB-C6E147904AC3}" destId="{DFADB2CF-AE43-48ED-8BC2-C6779FB597AA}" srcOrd="0" destOrd="0" presId="urn:microsoft.com/office/officeart/2005/8/layout/orgChart1"/>
    <dgm:cxn modelId="{CD0F8ABA-1AF3-429E-994A-3E9F959CE6EB}" type="presParOf" srcId="{DFADB2CF-AE43-48ED-8BC2-C6779FB597AA}" destId="{5D5B08B5-69B0-4635-BB1F-000B49D7ABA7}" srcOrd="0" destOrd="0" presId="urn:microsoft.com/office/officeart/2005/8/layout/orgChart1"/>
    <dgm:cxn modelId="{5D3362AC-42EE-447A-A282-2171D5274479}" type="presParOf" srcId="{DFADB2CF-AE43-48ED-8BC2-C6779FB597AA}" destId="{2474E4BD-F4AA-44D6-88FF-2257D3D0F66F}" srcOrd="1" destOrd="0" presId="urn:microsoft.com/office/officeart/2005/8/layout/orgChart1"/>
    <dgm:cxn modelId="{F87B9082-9D8D-4EDA-965D-3B9FCDD03C7A}" type="presParOf" srcId="{30D84CF5-8EBB-4657-AAFB-C6E147904AC3}" destId="{32EE6232-7C9C-41FB-B120-E6B45DF45683}" srcOrd="1" destOrd="0" presId="urn:microsoft.com/office/officeart/2005/8/layout/orgChart1"/>
    <dgm:cxn modelId="{475D2968-8918-47AA-9A6A-29E36F5388E6}" type="presParOf" srcId="{30D84CF5-8EBB-4657-AAFB-C6E147904AC3}" destId="{EDB1AAC4-1E7E-48F9-8213-CEAAC5407870}" srcOrd="2" destOrd="0" presId="urn:microsoft.com/office/officeart/2005/8/layout/orgChart1"/>
    <dgm:cxn modelId="{220185CB-A6CC-46A3-9A59-C9236FBE2575}" type="presParOf" srcId="{44AE8DE3-B077-4725-9519-3846259678F9}" destId="{384ABF21-25FF-4157-BA3F-FB4DF0AC954F}" srcOrd="10" destOrd="0" presId="urn:microsoft.com/office/officeart/2005/8/layout/orgChart1"/>
    <dgm:cxn modelId="{B7C634E2-7D42-4EDF-A9CA-BDF00D06086E}" type="presParOf" srcId="{44AE8DE3-B077-4725-9519-3846259678F9}" destId="{1B8FD22F-CC2B-4164-B126-200B0DD7C311}" srcOrd="11" destOrd="0" presId="urn:microsoft.com/office/officeart/2005/8/layout/orgChart1"/>
    <dgm:cxn modelId="{AC365378-1EF2-4A4D-BDAB-A2546BAB39BF}" type="presParOf" srcId="{1B8FD22F-CC2B-4164-B126-200B0DD7C311}" destId="{5F64210C-3F08-4AC7-9915-9F74E5048644}" srcOrd="0" destOrd="0" presId="urn:microsoft.com/office/officeart/2005/8/layout/orgChart1"/>
    <dgm:cxn modelId="{1729B5C8-3312-415D-838D-7C0B9F40C00B}" type="presParOf" srcId="{5F64210C-3F08-4AC7-9915-9F74E5048644}" destId="{4E13BF67-A271-4F0B-BE7E-63CB86B27B71}" srcOrd="0" destOrd="0" presId="urn:microsoft.com/office/officeart/2005/8/layout/orgChart1"/>
    <dgm:cxn modelId="{C5171D76-B1E9-498D-A82A-9FD3B96A7B98}" type="presParOf" srcId="{5F64210C-3F08-4AC7-9915-9F74E5048644}" destId="{2BCA0086-9FEB-4CE1-AD04-45D5CE9F1F10}" srcOrd="1" destOrd="0" presId="urn:microsoft.com/office/officeart/2005/8/layout/orgChart1"/>
    <dgm:cxn modelId="{77954B20-EBFC-455D-828A-A3E65E7081D4}" type="presParOf" srcId="{1B8FD22F-CC2B-4164-B126-200B0DD7C311}" destId="{7700877F-8ECA-44A1-A047-6D353DA5B814}" srcOrd="1" destOrd="0" presId="urn:microsoft.com/office/officeart/2005/8/layout/orgChart1"/>
    <dgm:cxn modelId="{C90C28CA-9F37-4F9F-844E-B187A57FE499}" type="presParOf" srcId="{7700877F-8ECA-44A1-A047-6D353DA5B814}" destId="{FEC43B0D-E61A-4C01-BBE3-0E14E04591F2}" srcOrd="0" destOrd="0" presId="urn:microsoft.com/office/officeart/2005/8/layout/orgChart1"/>
    <dgm:cxn modelId="{C7E2C4F3-BB84-4E1B-8EE3-CEF001B1EFDC}" type="presParOf" srcId="{7700877F-8ECA-44A1-A047-6D353DA5B814}" destId="{8987916B-6603-435D-8A89-28E4FFABC01A}" srcOrd="1" destOrd="0" presId="urn:microsoft.com/office/officeart/2005/8/layout/orgChart1"/>
    <dgm:cxn modelId="{3DDE828E-7E2F-4EF0-BA92-748B42F366D7}" type="presParOf" srcId="{8987916B-6603-435D-8A89-28E4FFABC01A}" destId="{F604892E-4983-48C3-B8A6-6F2D113D9745}" srcOrd="0" destOrd="0" presId="urn:microsoft.com/office/officeart/2005/8/layout/orgChart1"/>
    <dgm:cxn modelId="{D8D3D9E3-235E-47DD-A861-87C19F2AF208}" type="presParOf" srcId="{F604892E-4983-48C3-B8A6-6F2D113D9745}" destId="{1A60D97C-AA8C-4A83-BA01-5E0E019789D9}" srcOrd="0" destOrd="0" presId="urn:microsoft.com/office/officeart/2005/8/layout/orgChart1"/>
    <dgm:cxn modelId="{F421593F-04A4-4C21-BC2E-758DAA3EF4A8}" type="presParOf" srcId="{F604892E-4983-48C3-B8A6-6F2D113D9745}" destId="{7CA2523B-49A7-4586-90CE-9AAC99C5927E}" srcOrd="1" destOrd="0" presId="urn:microsoft.com/office/officeart/2005/8/layout/orgChart1"/>
    <dgm:cxn modelId="{52E495C0-477E-4FFB-9FE9-4F497D687FC2}" type="presParOf" srcId="{8987916B-6603-435D-8A89-28E4FFABC01A}" destId="{1A625BA5-4EDF-486D-96E7-6F035015EB04}" srcOrd="1" destOrd="0" presId="urn:microsoft.com/office/officeart/2005/8/layout/orgChart1"/>
    <dgm:cxn modelId="{AB62FA2A-6E94-4807-852D-0433CF515BDD}" type="presParOf" srcId="{8987916B-6603-435D-8A89-28E4FFABC01A}" destId="{F4BA5344-D462-4261-B4C6-4D12CD83D8EE}" srcOrd="2" destOrd="0" presId="urn:microsoft.com/office/officeart/2005/8/layout/orgChart1"/>
    <dgm:cxn modelId="{1F72E72A-53E7-4B12-BA2B-36FE59FB4B37}" type="presParOf" srcId="{1B8FD22F-CC2B-4164-B126-200B0DD7C311}" destId="{1F6D0E2A-9541-4308-9F55-FA749E166204}" srcOrd="2" destOrd="0" presId="urn:microsoft.com/office/officeart/2005/8/layout/orgChart1"/>
    <dgm:cxn modelId="{827A2A5E-6708-4594-8054-CCFEEF41A658}" type="presParOf" srcId="{44AE8DE3-B077-4725-9519-3846259678F9}" destId="{3F7BD36D-15E8-499C-8EEC-0CE5CAD54B85}" srcOrd="12" destOrd="0" presId="urn:microsoft.com/office/officeart/2005/8/layout/orgChart1"/>
    <dgm:cxn modelId="{28076291-C472-431F-8234-96FE50AA4C86}" type="presParOf" srcId="{44AE8DE3-B077-4725-9519-3846259678F9}" destId="{2B562711-22E2-4489-91D6-9CB6555F9E91}" srcOrd="13" destOrd="0" presId="urn:microsoft.com/office/officeart/2005/8/layout/orgChart1"/>
    <dgm:cxn modelId="{6401F8EB-A01A-41D9-90EC-3990FBE144AD}" type="presParOf" srcId="{2B562711-22E2-4489-91D6-9CB6555F9E91}" destId="{29189E72-7968-4189-A268-0228099BB002}" srcOrd="0" destOrd="0" presId="urn:microsoft.com/office/officeart/2005/8/layout/orgChart1"/>
    <dgm:cxn modelId="{8C911EEE-18AB-4483-8863-A7620A84934C}" type="presParOf" srcId="{29189E72-7968-4189-A268-0228099BB002}" destId="{5C4F8C22-3E28-4F1C-9733-A5F2D695B7CE}" srcOrd="0" destOrd="0" presId="urn:microsoft.com/office/officeart/2005/8/layout/orgChart1"/>
    <dgm:cxn modelId="{0CF1D6FA-4BB9-4269-8B3C-8A766712924F}" type="presParOf" srcId="{29189E72-7968-4189-A268-0228099BB002}" destId="{9F53F9C3-3289-4854-8CE5-5C4435223CE1}" srcOrd="1" destOrd="0" presId="urn:microsoft.com/office/officeart/2005/8/layout/orgChart1"/>
    <dgm:cxn modelId="{F10D09E7-7678-49B5-9557-FBF2EA6E5164}" type="presParOf" srcId="{2B562711-22E2-4489-91D6-9CB6555F9E91}" destId="{DB040F49-ABC7-4557-B27B-94A4230679BA}" srcOrd="1" destOrd="0" presId="urn:microsoft.com/office/officeart/2005/8/layout/orgChart1"/>
    <dgm:cxn modelId="{91D6DA4C-1FE4-499E-9704-227FE9FA62E9}" type="presParOf" srcId="{2B562711-22E2-4489-91D6-9CB6555F9E91}" destId="{6A9908A4-5EC5-46AC-B782-2CC06B7C388F}" srcOrd="2" destOrd="0" presId="urn:microsoft.com/office/officeart/2005/8/layout/orgChart1"/>
    <dgm:cxn modelId="{C6CC1FC8-ABDD-45E4-815F-036F7866F8F8}" type="presParOf" srcId="{44AE8DE3-B077-4725-9519-3846259678F9}" destId="{6F3728C5-E5D3-4429-9417-4805CF58A61A}" srcOrd="14" destOrd="0" presId="urn:microsoft.com/office/officeart/2005/8/layout/orgChart1"/>
    <dgm:cxn modelId="{B3897C50-300A-4EE1-B68C-010A05425497}" type="presParOf" srcId="{44AE8DE3-B077-4725-9519-3846259678F9}" destId="{D75C0A09-2F9A-417C-A482-0123C288C215}" srcOrd="15" destOrd="0" presId="urn:microsoft.com/office/officeart/2005/8/layout/orgChart1"/>
    <dgm:cxn modelId="{65EE8E63-850D-43EE-9A33-D005577408E7}" type="presParOf" srcId="{D75C0A09-2F9A-417C-A482-0123C288C215}" destId="{9E30D2CF-12A9-46AB-AC7D-5113B2E6E7DA}" srcOrd="0" destOrd="0" presId="urn:microsoft.com/office/officeart/2005/8/layout/orgChart1"/>
    <dgm:cxn modelId="{499C979F-DABB-4983-BE6C-15A329A414DB}" type="presParOf" srcId="{9E30D2CF-12A9-46AB-AC7D-5113B2E6E7DA}" destId="{F1039CEF-8ED4-4521-86E8-E6B9C392F0B4}" srcOrd="0" destOrd="0" presId="urn:microsoft.com/office/officeart/2005/8/layout/orgChart1"/>
    <dgm:cxn modelId="{0AA703FC-B3A1-4444-97DC-C9D97F82AA80}" type="presParOf" srcId="{9E30D2CF-12A9-46AB-AC7D-5113B2E6E7DA}" destId="{82EDC094-264A-4F77-9110-FDCA739FB4F0}" srcOrd="1" destOrd="0" presId="urn:microsoft.com/office/officeart/2005/8/layout/orgChart1"/>
    <dgm:cxn modelId="{9FD1F7F6-D7DF-43AF-96B4-BD88513121C2}" type="presParOf" srcId="{D75C0A09-2F9A-417C-A482-0123C288C215}" destId="{F2FBA62C-A7B7-4FDC-9A16-C5846861A925}" srcOrd="1" destOrd="0" presId="urn:microsoft.com/office/officeart/2005/8/layout/orgChart1"/>
    <dgm:cxn modelId="{A2E757C6-CC40-4DBB-8D6C-F61531F2587E}" type="presParOf" srcId="{D75C0A09-2F9A-417C-A482-0123C288C215}" destId="{D44E4A21-C198-4AB8-B58F-26AEA9CB7F08}" srcOrd="2" destOrd="0" presId="urn:microsoft.com/office/officeart/2005/8/layout/orgChart1"/>
    <dgm:cxn modelId="{886A82CA-E4E5-4008-9FD6-1F13AD44FB25}" type="presParOf" srcId="{44AE8DE3-B077-4725-9519-3846259678F9}" destId="{F5CA3D92-6262-41E9-B517-66459DD87F76}" srcOrd="16" destOrd="0" presId="urn:microsoft.com/office/officeart/2005/8/layout/orgChart1"/>
    <dgm:cxn modelId="{EFDD73B8-FCD1-4093-A95E-DA07311DF2E0}" type="presParOf" srcId="{44AE8DE3-B077-4725-9519-3846259678F9}" destId="{181F5A1B-5648-4ED1-AE3B-1CC2767A6EB4}" srcOrd="17" destOrd="0" presId="urn:microsoft.com/office/officeart/2005/8/layout/orgChart1"/>
    <dgm:cxn modelId="{5ACC1FDF-03A9-45EC-B5A2-A6CF591C833B}" type="presParOf" srcId="{181F5A1B-5648-4ED1-AE3B-1CC2767A6EB4}" destId="{5445986C-739B-4A38-BEC8-7D0029CB0D4B}" srcOrd="0" destOrd="0" presId="urn:microsoft.com/office/officeart/2005/8/layout/orgChart1"/>
    <dgm:cxn modelId="{3B3FAF66-1DFA-43A6-B72D-0A3FBF106438}" type="presParOf" srcId="{5445986C-739B-4A38-BEC8-7D0029CB0D4B}" destId="{ED4234DE-F907-47AF-B83F-9B6B2E0B6E58}" srcOrd="0" destOrd="0" presId="urn:microsoft.com/office/officeart/2005/8/layout/orgChart1"/>
    <dgm:cxn modelId="{8E282916-B1DD-4FFB-8E2E-ACE0549F0148}" type="presParOf" srcId="{5445986C-739B-4A38-BEC8-7D0029CB0D4B}" destId="{29D2B73C-19BC-427C-89C9-1111E18F0EB7}" srcOrd="1" destOrd="0" presId="urn:microsoft.com/office/officeart/2005/8/layout/orgChart1"/>
    <dgm:cxn modelId="{C4DB3E0A-35C3-405B-B062-C5D5D58D1362}" type="presParOf" srcId="{181F5A1B-5648-4ED1-AE3B-1CC2767A6EB4}" destId="{1FC96A85-2F3E-4425-821A-068AE1011A04}" srcOrd="1" destOrd="0" presId="urn:microsoft.com/office/officeart/2005/8/layout/orgChart1"/>
    <dgm:cxn modelId="{7A3094E1-99B0-4689-A250-494B064B25C8}" type="presParOf" srcId="{1FC96A85-2F3E-4425-821A-068AE1011A04}" destId="{1A22D645-95C3-4ECC-9C25-D7E2D5DEA7D5}" srcOrd="0" destOrd="0" presId="urn:microsoft.com/office/officeart/2005/8/layout/orgChart1"/>
    <dgm:cxn modelId="{F665B504-CA67-4E0D-A039-D8F014D16D4E}" type="presParOf" srcId="{1FC96A85-2F3E-4425-821A-068AE1011A04}" destId="{10AF67FE-8538-4196-AFEB-4D231A22EA25}" srcOrd="1" destOrd="0" presId="urn:microsoft.com/office/officeart/2005/8/layout/orgChart1"/>
    <dgm:cxn modelId="{81CACF42-DAD8-44D8-B462-C4CE44E7D845}" type="presParOf" srcId="{10AF67FE-8538-4196-AFEB-4D231A22EA25}" destId="{04633124-2B87-4B6F-BDD7-7D2A3CCC9ECA}" srcOrd="0" destOrd="0" presId="urn:microsoft.com/office/officeart/2005/8/layout/orgChart1"/>
    <dgm:cxn modelId="{3A9974C2-A920-4B2D-B2F0-E04177BE1988}" type="presParOf" srcId="{04633124-2B87-4B6F-BDD7-7D2A3CCC9ECA}" destId="{B64FF89F-A7CB-4159-9536-63242AF10A24}" srcOrd="0" destOrd="0" presId="urn:microsoft.com/office/officeart/2005/8/layout/orgChart1"/>
    <dgm:cxn modelId="{7E6C9C1B-892C-4E71-8036-3E81E05FF3B9}" type="presParOf" srcId="{04633124-2B87-4B6F-BDD7-7D2A3CCC9ECA}" destId="{688B5261-E2A5-41C8-8464-33E5C694DBFA}" srcOrd="1" destOrd="0" presId="urn:microsoft.com/office/officeart/2005/8/layout/orgChart1"/>
    <dgm:cxn modelId="{084F6CD6-0695-4817-8812-FA2A55CB81E4}" type="presParOf" srcId="{10AF67FE-8538-4196-AFEB-4D231A22EA25}" destId="{1A27FFD9-0D97-4EF0-B5B0-B52E26078180}" srcOrd="1" destOrd="0" presId="urn:microsoft.com/office/officeart/2005/8/layout/orgChart1"/>
    <dgm:cxn modelId="{16762384-F447-407A-9310-39028DB5129C}" type="presParOf" srcId="{10AF67FE-8538-4196-AFEB-4D231A22EA25}" destId="{38CE9E38-FBE4-4C10-B5A0-3813DFD56374}" srcOrd="2" destOrd="0" presId="urn:microsoft.com/office/officeart/2005/8/layout/orgChart1"/>
    <dgm:cxn modelId="{50C50D9E-E895-4FFD-A505-0709ADEA66A0}" type="presParOf" srcId="{1FC96A85-2F3E-4425-821A-068AE1011A04}" destId="{778D2634-4C7D-45CC-B8F3-1A0DD9FF19EF}" srcOrd="2" destOrd="0" presId="urn:microsoft.com/office/officeart/2005/8/layout/orgChart1"/>
    <dgm:cxn modelId="{06065C77-E9E8-4CB5-B84C-85DF15161938}" type="presParOf" srcId="{1FC96A85-2F3E-4425-821A-068AE1011A04}" destId="{70E5C71C-6807-4DF7-9784-35559D6EBD83}" srcOrd="3" destOrd="0" presId="urn:microsoft.com/office/officeart/2005/8/layout/orgChart1"/>
    <dgm:cxn modelId="{C231B859-48BE-4968-840F-DD6381A7B672}" type="presParOf" srcId="{70E5C71C-6807-4DF7-9784-35559D6EBD83}" destId="{B8D00D75-5181-4E2E-88F4-3AD2D0D39FD7}" srcOrd="0" destOrd="0" presId="urn:microsoft.com/office/officeart/2005/8/layout/orgChart1"/>
    <dgm:cxn modelId="{ABE25C7A-68DE-41BA-9CD0-9DFC94F3F1AE}" type="presParOf" srcId="{B8D00D75-5181-4E2E-88F4-3AD2D0D39FD7}" destId="{B31CC759-791B-4E5B-A2B3-0193F467FCB0}" srcOrd="0" destOrd="0" presId="urn:microsoft.com/office/officeart/2005/8/layout/orgChart1"/>
    <dgm:cxn modelId="{C9E7E714-DB0A-4C7D-BFDE-EEAD05C33951}" type="presParOf" srcId="{B8D00D75-5181-4E2E-88F4-3AD2D0D39FD7}" destId="{AC58BC34-A096-468E-BCD8-03F24E339B20}" srcOrd="1" destOrd="0" presId="urn:microsoft.com/office/officeart/2005/8/layout/orgChart1"/>
    <dgm:cxn modelId="{F7293CDB-70C3-4F29-B5F0-0F71F6833E0F}" type="presParOf" srcId="{70E5C71C-6807-4DF7-9784-35559D6EBD83}" destId="{203D5170-4705-408C-8DAC-BA69C87ED810}" srcOrd="1" destOrd="0" presId="urn:microsoft.com/office/officeart/2005/8/layout/orgChart1"/>
    <dgm:cxn modelId="{C438AA2B-A0A9-4EE8-8742-C7108AE24124}" type="presParOf" srcId="{70E5C71C-6807-4DF7-9784-35559D6EBD83}" destId="{DA6057E3-7037-4B3B-B43F-5F009368DAE6}" srcOrd="2" destOrd="0" presId="urn:microsoft.com/office/officeart/2005/8/layout/orgChart1"/>
    <dgm:cxn modelId="{CC1B7CF8-EE24-4A68-92B0-3BDC3CD1643A}" type="presParOf" srcId="{1FC96A85-2F3E-4425-821A-068AE1011A04}" destId="{AE35E473-0ACD-4602-A3E6-6B3A4B992FD1}" srcOrd="4" destOrd="0" presId="urn:microsoft.com/office/officeart/2005/8/layout/orgChart1"/>
    <dgm:cxn modelId="{9524F8A5-B22E-4294-8239-D87F4FF32906}" type="presParOf" srcId="{1FC96A85-2F3E-4425-821A-068AE1011A04}" destId="{E735C6C6-280A-4007-8E90-1A801FD1F38A}" srcOrd="5" destOrd="0" presId="urn:microsoft.com/office/officeart/2005/8/layout/orgChart1"/>
    <dgm:cxn modelId="{CFBCA622-95BB-41C7-A933-680378E415D7}" type="presParOf" srcId="{E735C6C6-280A-4007-8E90-1A801FD1F38A}" destId="{DD2DC592-EAC7-4305-8792-B0A9574F3799}" srcOrd="0" destOrd="0" presId="urn:microsoft.com/office/officeart/2005/8/layout/orgChart1"/>
    <dgm:cxn modelId="{3B9BD996-7A2B-463A-A103-00BF1CDBF50D}" type="presParOf" srcId="{DD2DC592-EAC7-4305-8792-B0A9574F3799}" destId="{FADD3E08-97C2-41DF-967F-FEF74ABA78B5}" srcOrd="0" destOrd="0" presId="urn:microsoft.com/office/officeart/2005/8/layout/orgChart1"/>
    <dgm:cxn modelId="{BBA55F7A-C38A-4878-9869-3BD71FD98220}" type="presParOf" srcId="{DD2DC592-EAC7-4305-8792-B0A9574F3799}" destId="{F2E31855-73FD-4EF8-AFB5-80E8CFC1F7B9}" srcOrd="1" destOrd="0" presId="urn:microsoft.com/office/officeart/2005/8/layout/orgChart1"/>
    <dgm:cxn modelId="{9D18EDD1-45C3-4FE8-BFEF-0C1508C4F4B4}" type="presParOf" srcId="{E735C6C6-280A-4007-8E90-1A801FD1F38A}" destId="{B2B47125-9A6B-4B77-9674-35D9C6D84A60}" srcOrd="1" destOrd="0" presId="urn:microsoft.com/office/officeart/2005/8/layout/orgChart1"/>
    <dgm:cxn modelId="{ADA2A01F-179F-4538-8895-4DAB42D01F29}" type="presParOf" srcId="{E735C6C6-280A-4007-8E90-1A801FD1F38A}" destId="{376C1A02-0A8D-4197-A225-66B13A478178}" srcOrd="2" destOrd="0" presId="urn:microsoft.com/office/officeart/2005/8/layout/orgChart1"/>
    <dgm:cxn modelId="{F0B4E229-FF7F-4AFF-B37E-71AFC1E96137}" type="presParOf" srcId="{181F5A1B-5648-4ED1-AE3B-1CC2767A6EB4}" destId="{F7AB8946-338E-4AC7-ABA0-D5D2193952F2}" srcOrd="2" destOrd="0" presId="urn:microsoft.com/office/officeart/2005/8/layout/orgChart1"/>
    <dgm:cxn modelId="{BB785054-58B5-44AF-AF96-B57CC7BFEDF8}" type="presParOf" srcId="{44AE8DE3-B077-4725-9519-3846259678F9}" destId="{5AFB6C7C-2A42-49FF-BD85-DFB02EA5D79F}" srcOrd="18" destOrd="0" presId="urn:microsoft.com/office/officeart/2005/8/layout/orgChart1"/>
    <dgm:cxn modelId="{695F32EC-42C8-4FFF-9486-ACE4F47D3F75}" type="presParOf" srcId="{44AE8DE3-B077-4725-9519-3846259678F9}" destId="{1A075E19-3635-4F3C-BD91-C7B2CDFCBB78}" srcOrd="19" destOrd="0" presId="urn:microsoft.com/office/officeart/2005/8/layout/orgChart1"/>
    <dgm:cxn modelId="{E64271BC-AC0D-4426-A17E-7BDA23A75C6B}" type="presParOf" srcId="{1A075E19-3635-4F3C-BD91-C7B2CDFCBB78}" destId="{00301758-5E33-406A-B616-45BDCBF8E95A}" srcOrd="0" destOrd="0" presId="urn:microsoft.com/office/officeart/2005/8/layout/orgChart1"/>
    <dgm:cxn modelId="{16DD3953-776A-43D2-85AB-D0A015855647}" type="presParOf" srcId="{00301758-5E33-406A-B616-45BDCBF8E95A}" destId="{419FBAB1-2240-4A52-866D-AAE37ADCE0A2}" srcOrd="0" destOrd="0" presId="urn:microsoft.com/office/officeart/2005/8/layout/orgChart1"/>
    <dgm:cxn modelId="{4F5290D7-854F-487B-BD88-E4F4EC60442D}" type="presParOf" srcId="{00301758-5E33-406A-B616-45BDCBF8E95A}" destId="{585C9600-D22B-4F92-9731-EE51695F2783}" srcOrd="1" destOrd="0" presId="urn:microsoft.com/office/officeart/2005/8/layout/orgChart1"/>
    <dgm:cxn modelId="{C5BAF2D3-DFB8-4B77-879D-6997C8D88CC7}" type="presParOf" srcId="{1A075E19-3635-4F3C-BD91-C7B2CDFCBB78}" destId="{23A75F8F-DF47-4068-8087-851FEFC8E818}" srcOrd="1" destOrd="0" presId="urn:microsoft.com/office/officeart/2005/8/layout/orgChart1"/>
    <dgm:cxn modelId="{364F6686-8CD4-46C5-A4F1-1A63BFBFAE62}" type="presParOf" srcId="{1A075E19-3635-4F3C-BD91-C7B2CDFCBB78}" destId="{D50B325F-55FD-4E92-A9BF-0BD8F4CAB6A3}" srcOrd="2" destOrd="0" presId="urn:microsoft.com/office/officeart/2005/8/layout/orgChart1"/>
    <dgm:cxn modelId="{6638333E-93C2-432D-98BD-F4DC993A8740}" type="presParOf" srcId="{93C155FD-E72F-45B3-9BCD-C011EB048B3F}" destId="{CA441F69-AE31-4DAC-8757-B2824FD587CF}" srcOrd="2" destOrd="0" presId="urn:microsoft.com/office/officeart/2005/8/layout/orgChart1"/>
    <dgm:cxn modelId="{CB8EC6AC-2F91-42BA-8BA2-449D9EBBAFCA}" type="presParOf" srcId="{CA441F69-AE31-4DAC-8757-B2824FD587CF}" destId="{81F6200C-4E37-4A95-8D47-B7DA0ACE8666}" srcOrd="0" destOrd="0" presId="urn:microsoft.com/office/officeart/2005/8/layout/orgChart1"/>
    <dgm:cxn modelId="{32BE5E80-1E8D-4E7B-A352-9BA8D63BFA27}" type="presParOf" srcId="{CA441F69-AE31-4DAC-8757-B2824FD587CF}" destId="{BC3D3AE0-63A4-426A-9675-F92B966CAD7B}" srcOrd="1" destOrd="0" presId="urn:microsoft.com/office/officeart/2005/8/layout/orgChart1"/>
    <dgm:cxn modelId="{8274C5D2-5B87-46BC-BCC0-B6B96878A962}" type="presParOf" srcId="{BC3D3AE0-63A4-426A-9675-F92B966CAD7B}" destId="{C04D59C1-5FE1-4448-95FC-45A3978A9A7C}" srcOrd="0" destOrd="0" presId="urn:microsoft.com/office/officeart/2005/8/layout/orgChart1"/>
    <dgm:cxn modelId="{C7C2E6BA-0F2F-4C47-BB88-B1D8C538D096}" type="presParOf" srcId="{C04D59C1-5FE1-4448-95FC-45A3978A9A7C}" destId="{43BF2A9E-37A8-4576-9451-807820835A19}" srcOrd="0" destOrd="0" presId="urn:microsoft.com/office/officeart/2005/8/layout/orgChart1"/>
    <dgm:cxn modelId="{397D5EE7-0BCB-49F5-8D29-B293C995943B}" type="presParOf" srcId="{C04D59C1-5FE1-4448-95FC-45A3978A9A7C}" destId="{6464B037-7194-450C-B8AA-414478D67231}" srcOrd="1" destOrd="0" presId="urn:microsoft.com/office/officeart/2005/8/layout/orgChart1"/>
    <dgm:cxn modelId="{CAEF5E61-1FFD-4A50-9075-2C88A71972AB}" type="presParOf" srcId="{BC3D3AE0-63A4-426A-9675-F92B966CAD7B}" destId="{B60219DB-019E-4601-AF5E-A251F8D95527}" srcOrd="1" destOrd="0" presId="urn:microsoft.com/office/officeart/2005/8/layout/orgChart1"/>
    <dgm:cxn modelId="{BC1F623D-4047-475F-B734-405B0612EC7A}" type="presParOf" srcId="{BC3D3AE0-63A4-426A-9675-F92B966CAD7B}" destId="{01B391CC-4FAE-49F3-94B7-6F2A9FEFE9BE}" srcOrd="2" destOrd="0" presId="urn:microsoft.com/office/officeart/2005/8/layout/orgChart1"/>
    <dgm:cxn modelId="{5A5EEAAF-FD66-498D-B5A0-5BB1DC386811}" type="presParOf" srcId="{01B391CC-4FAE-49F3-94B7-6F2A9FEFE9BE}" destId="{18757675-71C2-4167-927E-C054F83F6D58}" srcOrd="0" destOrd="0" presId="urn:microsoft.com/office/officeart/2005/8/layout/orgChart1"/>
    <dgm:cxn modelId="{57C14824-5420-4CEC-A0F7-374FE57E4538}" type="presParOf" srcId="{01B391CC-4FAE-49F3-94B7-6F2A9FEFE9BE}" destId="{E08416F7-D705-4C4A-BAD2-172F7CB878E9}" srcOrd="1" destOrd="0" presId="urn:microsoft.com/office/officeart/2005/8/layout/orgChart1"/>
    <dgm:cxn modelId="{FCF9AFA9-DD72-4823-8FC6-F86E801FD9A9}" type="presParOf" srcId="{E08416F7-D705-4C4A-BAD2-172F7CB878E9}" destId="{057FDB6B-DA74-418C-AF6C-271E2F79740F}" srcOrd="0" destOrd="0" presId="urn:microsoft.com/office/officeart/2005/8/layout/orgChart1"/>
    <dgm:cxn modelId="{0A7B0DD6-7BFD-45FB-87FF-43108B5895E2}" type="presParOf" srcId="{057FDB6B-DA74-418C-AF6C-271E2F79740F}" destId="{3A918F66-FCCB-40F5-A793-EE3C3C5BFDAB}" srcOrd="0" destOrd="0" presId="urn:microsoft.com/office/officeart/2005/8/layout/orgChart1"/>
    <dgm:cxn modelId="{8948E029-8A13-465A-875E-6D1C4C59F244}" type="presParOf" srcId="{057FDB6B-DA74-418C-AF6C-271E2F79740F}" destId="{534BA300-A5BF-495B-BDEE-126DE95D7F5F}" srcOrd="1" destOrd="0" presId="urn:microsoft.com/office/officeart/2005/8/layout/orgChart1"/>
    <dgm:cxn modelId="{9EE1378B-3256-4955-8244-8CD1D8D2297E}" type="presParOf" srcId="{E08416F7-D705-4C4A-BAD2-172F7CB878E9}" destId="{FD7BFA1D-5A6D-4FBF-B96B-3B79A40AAD38}" srcOrd="1" destOrd="0" presId="urn:microsoft.com/office/officeart/2005/8/layout/orgChart1"/>
    <dgm:cxn modelId="{415335D8-17E6-4708-B570-178FC590EC50}" type="presParOf" srcId="{E08416F7-D705-4C4A-BAD2-172F7CB878E9}" destId="{7CD3774F-72A3-4EEA-A632-1ADAE7A26AD9}" srcOrd="2" destOrd="0" presId="urn:microsoft.com/office/officeart/2005/8/layout/orgChart1"/>
    <dgm:cxn modelId="{7C675298-9BA2-4A63-97B0-26CC8FBDD291}" type="presParOf" srcId="{01B391CC-4FAE-49F3-94B7-6F2A9FEFE9BE}" destId="{00D57030-FB1F-4023-B4C4-F62AC3767D9D}" srcOrd="2" destOrd="0" presId="urn:microsoft.com/office/officeart/2005/8/layout/orgChart1"/>
    <dgm:cxn modelId="{116B8D52-0CF4-4427-A7C4-75B90C3D719E}" type="presParOf" srcId="{01B391CC-4FAE-49F3-94B7-6F2A9FEFE9BE}" destId="{228248D7-3D77-4640-BE6D-5CBCB5C8C64B}" srcOrd="3" destOrd="0" presId="urn:microsoft.com/office/officeart/2005/8/layout/orgChart1"/>
    <dgm:cxn modelId="{FC98324A-CFD4-45AF-8829-A14C66D975C1}" type="presParOf" srcId="{228248D7-3D77-4640-BE6D-5CBCB5C8C64B}" destId="{0C2D3F7B-B48E-403E-8463-E8052608207A}" srcOrd="0" destOrd="0" presId="urn:microsoft.com/office/officeart/2005/8/layout/orgChart1"/>
    <dgm:cxn modelId="{B0EEFE6A-1779-4239-9205-1B01669FDFE3}" type="presParOf" srcId="{0C2D3F7B-B48E-403E-8463-E8052608207A}" destId="{0A935ED3-C910-4BE2-B2E5-7FCF28A990A4}" srcOrd="0" destOrd="0" presId="urn:microsoft.com/office/officeart/2005/8/layout/orgChart1"/>
    <dgm:cxn modelId="{A0B640F8-6DE0-4F61-BF31-E4366887E21A}" type="presParOf" srcId="{0C2D3F7B-B48E-403E-8463-E8052608207A}" destId="{399DE17E-26F6-43D6-BF82-342E1371919C}" srcOrd="1" destOrd="0" presId="urn:microsoft.com/office/officeart/2005/8/layout/orgChart1"/>
    <dgm:cxn modelId="{F8139DC9-1468-4049-91BE-AABB6B9874E1}" type="presParOf" srcId="{228248D7-3D77-4640-BE6D-5CBCB5C8C64B}" destId="{35B23225-AAF7-42D7-87C7-014127E1BCD2}" srcOrd="1" destOrd="0" presId="urn:microsoft.com/office/officeart/2005/8/layout/orgChart1"/>
    <dgm:cxn modelId="{DC22E11B-6A79-48F9-93E1-C868AE80805E}" type="presParOf" srcId="{228248D7-3D77-4640-BE6D-5CBCB5C8C64B}" destId="{0E55A8B2-7730-4707-A3B2-629C87AF069E}" srcOrd="2" destOrd="0" presId="urn:microsoft.com/office/officeart/2005/8/layout/orgChart1"/>
    <dgm:cxn modelId="{41DCCEF3-A2D2-4437-ACA7-345865F23756}" type="presParOf" srcId="{01B391CC-4FAE-49F3-94B7-6F2A9FEFE9BE}" destId="{33EB2E36-EF8F-417C-9C40-17E647108CAB}" srcOrd="4" destOrd="0" presId="urn:microsoft.com/office/officeart/2005/8/layout/orgChart1"/>
    <dgm:cxn modelId="{2387524D-7221-40DD-B803-2C8050D4E61C}" type="presParOf" srcId="{01B391CC-4FAE-49F3-94B7-6F2A9FEFE9BE}" destId="{C987499C-97E8-4163-A32C-671B443793A2}" srcOrd="5" destOrd="0" presId="urn:microsoft.com/office/officeart/2005/8/layout/orgChart1"/>
    <dgm:cxn modelId="{8A6F5753-73F2-47AD-A560-E9A03D6E0862}" type="presParOf" srcId="{C987499C-97E8-4163-A32C-671B443793A2}" destId="{07AC9572-5E49-4D8A-9B15-667FED8EC0FD}" srcOrd="0" destOrd="0" presId="urn:microsoft.com/office/officeart/2005/8/layout/orgChart1"/>
    <dgm:cxn modelId="{4373CA47-E6F2-48C7-95FB-767BA064B008}" type="presParOf" srcId="{07AC9572-5E49-4D8A-9B15-667FED8EC0FD}" destId="{73682826-FFE8-438A-B7F2-D6E15C70AE8C}" srcOrd="0" destOrd="0" presId="urn:microsoft.com/office/officeart/2005/8/layout/orgChart1"/>
    <dgm:cxn modelId="{1145E876-4297-4F2F-9D3C-CC2ACBD0A322}" type="presParOf" srcId="{07AC9572-5E49-4D8A-9B15-667FED8EC0FD}" destId="{53279450-A960-4734-9131-343FA4CFB629}" srcOrd="1" destOrd="0" presId="urn:microsoft.com/office/officeart/2005/8/layout/orgChart1"/>
    <dgm:cxn modelId="{D1F0AD5F-BE78-4973-943F-AE0E4EA5902C}" type="presParOf" srcId="{C987499C-97E8-4163-A32C-671B443793A2}" destId="{E38419CC-E0C4-4D50-85AB-01EEC202EEEC}" srcOrd="1" destOrd="0" presId="urn:microsoft.com/office/officeart/2005/8/layout/orgChart1"/>
    <dgm:cxn modelId="{131C989F-3A83-463F-8C10-54F493F08BD4}" type="presParOf" srcId="{C987499C-97E8-4163-A32C-671B443793A2}" destId="{CBB30051-FE15-4DF1-8FD8-0C3481C15A86}" srcOrd="2" destOrd="0" presId="urn:microsoft.com/office/officeart/2005/8/layout/orgChart1"/>
    <dgm:cxn modelId="{E0A28C79-5FED-421E-905D-E876377E67BC}" type="presParOf" srcId="{CA441F69-AE31-4DAC-8757-B2824FD587CF}" destId="{EB90909F-DB18-40E6-B6CC-2754FF25F776}" srcOrd="2" destOrd="0" presId="urn:microsoft.com/office/officeart/2005/8/layout/orgChart1"/>
    <dgm:cxn modelId="{FA7E8760-D1B6-4C7F-BBC9-05276D41206C}" type="presParOf" srcId="{CA441F69-AE31-4DAC-8757-B2824FD587CF}" destId="{F2AD4DD1-588E-4C79-B1EF-5A709EF14E71}" srcOrd="3" destOrd="0" presId="urn:microsoft.com/office/officeart/2005/8/layout/orgChart1"/>
    <dgm:cxn modelId="{679994AA-4510-40F9-880C-95F585144626}" type="presParOf" srcId="{F2AD4DD1-588E-4C79-B1EF-5A709EF14E71}" destId="{59D8A9D9-39F3-4BD5-9C53-6611872F3FFD}" srcOrd="0" destOrd="0" presId="urn:microsoft.com/office/officeart/2005/8/layout/orgChart1"/>
    <dgm:cxn modelId="{7BF28BDE-425F-4337-AB03-612854B56387}" type="presParOf" srcId="{59D8A9D9-39F3-4BD5-9C53-6611872F3FFD}" destId="{66D51A64-D2CC-4BA0-A91D-7030250DB946}" srcOrd="0" destOrd="0" presId="urn:microsoft.com/office/officeart/2005/8/layout/orgChart1"/>
    <dgm:cxn modelId="{F7218341-523C-47A2-9CB4-8560EB1D7851}" type="presParOf" srcId="{59D8A9D9-39F3-4BD5-9C53-6611872F3FFD}" destId="{840E3B83-7D0B-4144-8807-2CC4B8ADB6AC}" srcOrd="1" destOrd="0" presId="urn:microsoft.com/office/officeart/2005/8/layout/orgChart1"/>
    <dgm:cxn modelId="{39DDFE0C-6DD9-4CB2-B886-AAC2D2E0ED71}" type="presParOf" srcId="{F2AD4DD1-588E-4C79-B1EF-5A709EF14E71}" destId="{CED90D66-B427-46A8-993E-7BF0C11602E2}" srcOrd="1" destOrd="0" presId="urn:microsoft.com/office/officeart/2005/8/layout/orgChart1"/>
    <dgm:cxn modelId="{151CBD21-7F86-45FB-BFD8-34CC4343632F}" type="presParOf" srcId="{F2AD4DD1-588E-4C79-B1EF-5A709EF14E71}" destId="{A3660757-C476-4E41-8E80-17AD0FF095B7}" srcOrd="2" destOrd="0" presId="urn:microsoft.com/office/officeart/2005/8/layout/orgChart1"/>
    <dgm:cxn modelId="{CE7C682D-5367-48A7-A92D-51E2936F3C43}" type="presParOf" srcId="{CA441F69-AE31-4DAC-8757-B2824FD587CF}" destId="{AF59C139-C227-4B6B-BF41-8D7263CAFDAF}" srcOrd="4" destOrd="0" presId="urn:microsoft.com/office/officeart/2005/8/layout/orgChart1"/>
    <dgm:cxn modelId="{7EB53D85-EDF6-4A98-BAE9-0D6E9DBDCCCA}" type="presParOf" srcId="{CA441F69-AE31-4DAC-8757-B2824FD587CF}" destId="{016A0593-2486-4AE0-89CD-CD72880430F7}" srcOrd="5" destOrd="0" presId="urn:microsoft.com/office/officeart/2005/8/layout/orgChart1"/>
    <dgm:cxn modelId="{ACE7A0FE-240A-4EEC-8566-DE98F76D1F75}" type="presParOf" srcId="{016A0593-2486-4AE0-89CD-CD72880430F7}" destId="{1C2B75E0-CA3C-4915-8F76-E4B6336074D6}" srcOrd="0" destOrd="0" presId="urn:microsoft.com/office/officeart/2005/8/layout/orgChart1"/>
    <dgm:cxn modelId="{EC160184-5E02-4B37-9F5B-E3898AA737DC}" type="presParOf" srcId="{1C2B75E0-CA3C-4915-8F76-E4B6336074D6}" destId="{ABFCEC8D-32A4-4BF1-8D29-743FBF9D2F0B}" srcOrd="0" destOrd="0" presId="urn:microsoft.com/office/officeart/2005/8/layout/orgChart1"/>
    <dgm:cxn modelId="{17B2D677-CDD6-4148-AED0-20C54828407E}" type="presParOf" srcId="{1C2B75E0-CA3C-4915-8F76-E4B6336074D6}" destId="{29F720E4-619A-4F7A-A928-983788AD4DE2}" srcOrd="1" destOrd="0" presId="urn:microsoft.com/office/officeart/2005/8/layout/orgChart1"/>
    <dgm:cxn modelId="{3BBD2AB2-B289-4609-9C88-B2B2CF179C8A}" type="presParOf" srcId="{016A0593-2486-4AE0-89CD-CD72880430F7}" destId="{E899E678-DBEC-4CCE-8461-35226EAF8F9F}" srcOrd="1" destOrd="0" presId="urn:microsoft.com/office/officeart/2005/8/layout/orgChart1"/>
    <dgm:cxn modelId="{CF496DB3-D446-4A91-B2F0-2B1AF1CDB4F9}" type="presParOf" srcId="{016A0593-2486-4AE0-89CD-CD72880430F7}" destId="{63349097-5395-4BB1-ADEE-7C8E938017C1}" srcOrd="2" destOrd="0" presId="urn:microsoft.com/office/officeart/2005/8/layout/orgChart1"/>
    <dgm:cxn modelId="{A67437A3-C54D-4787-95BE-6B4A42E375EB}" type="presParOf" srcId="{CA441F69-AE31-4DAC-8757-B2824FD587CF}" destId="{5756821E-15D2-460F-96CE-9A49BA7429A0}" srcOrd="6" destOrd="0" presId="urn:microsoft.com/office/officeart/2005/8/layout/orgChart1"/>
    <dgm:cxn modelId="{CDC7AE55-D4CD-46E4-BB8E-E5B48BBA9183}" type="presParOf" srcId="{CA441F69-AE31-4DAC-8757-B2824FD587CF}" destId="{CDACE39F-8A4A-4F2B-B00B-90BF94F2F85B}" srcOrd="7" destOrd="0" presId="urn:microsoft.com/office/officeart/2005/8/layout/orgChart1"/>
    <dgm:cxn modelId="{744CBFF8-4A7C-486B-A574-53590ECF004F}" type="presParOf" srcId="{CDACE39F-8A4A-4F2B-B00B-90BF94F2F85B}" destId="{732A47B2-E92F-4ABE-AD0D-881213B1379E}" srcOrd="0" destOrd="0" presId="urn:microsoft.com/office/officeart/2005/8/layout/orgChart1"/>
    <dgm:cxn modelId="{2F7FF6A8-AB18-4704-8CBD-EEE5B8A67ABC}" type="presParOf" srcId="{732A47B2-E92F-4ABE-AD0D-881213B1379E}" destId="{53334615-6181-4DC6-8FBF-1C89A51B3072}" srcOrd="0" destOrd="0" presId="urn:microsoft.com/office/officeart/2005/8/layout/orgChart1"/>
    <dgm:cxn modelId="{01890D40-B0CD-4C11-BCA8-9A47A3934F1E}" type="presParOf" srcId="{732A47B2-E92F-4ABE-AD0D-881213B1379E}" destId="{ED5030FB-9E9C-46E9-82D7-2663BE3F9572}" srcOrd="1" destOrd="0" presId="urn:microsoft.com/office/officeart/2005/8/layout/orgChart1"/>
    <dgm:cxn modelId="{E336886E-3435-48D8-B134-7C9E185F2FEE}" type="presParOf" srcId="{CDACE39F-8A4A-4F2B-B00B-90BF94F2F85B}" destId="{52D99038-6A24-45BB-8397-00C2960210E4}" srcOrd="1" destOrd="0" presId="urn:microsoft.com/office/officeart/2005/8/layout/orgChart1"/>
    <dgm:cxn modelId="{B5A17246-6B89-44B4-AB92-2E505D966DE6}" type="presParOf" srcId="{CDACE39F-8A4A-4F2B-B00B-90BF94F2F85B}" destId="{96348A7E-5EB8-4D0C-98A8-BF2E3FB6A1A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8972D0-D445-4C99-A11C-9EC902777B8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6C3B07F-08A1-4DCB-BB21-205BDA17F8AE}">
      <dgm:prSet phldrT="[טקסט]"/>
      <dgm:spPr/>
      <dgm:t>
        <a:bodyPr/>
        <a:lstStyle/>
        <a:p>
          <a:pPr rtl="1"/>
          <a:r>
            <a:rPr lang="he-IL" dirty="0" smtClean="0"/>
            <a:t>טיפול ושיקום</a:t>
          </a:r>
          <a:endParaRPr lang="he-IL" dirty="0"/>
        </a:p>
      </dgm:t>
    </dgm:pt>
    <dgm:pt modelId="{CDAE2A49-1204-40E4-98F4-90CCD1CC39B3}" type="parTrans" cxnId="{E045CB89-2BB6-4F2E-9FE6-AE49D033E948}">
      <dgm:prSet/>
      <dgm:spPr/>
      <dgm:t>
        <a:bodyPr/>
        <a:lstStyle/>
        <a:p>
          <a:pPr rtl="1"/>
          <a:endParaRPr lang="he-IL"/>
        </a:p>
      </dgm:t>
    </dgm:pt>
    <dgm:pt modelId="{6B1CEA7C-8817-4511-A98D-5FF0F6B410DD}" type="sibTrans" cxnId="{E045CB89-2BB6-4F2E-9FE6-AE49D033E948}">
      <dgm:prSet/>
      <dgm:spPr/>
      <dgm:t>
        <a:bodyPr/>
        <a:lstStyle/>
        <a:p>
          <a:pPr rtl="1"/>
          <a:endParaRPr lang="he-IL"/>
        </a:p>
      </dgm:t>
    </dgm:pt>
    <dgm:pt modelId="{3FCB2C33-8822-4C88-A01C-EFC0CF54ECC5}">
      <dgm:prSet phldrT="[טקסט]"/>
      <dgm:spPr/>
      <dgm:t>
        <a:bodyPr/>
        <a:lstStyle/>
        <a:p>
          <a:pPr rtl="1"/>
          <a:r>
            <a:rPr lang="he-IL" dirty="0" smtClean="0"/>
            <a:t>חינוך ומניעה</a:t>
          </a:r>
          <a:endParaRPr lang="he-IL" dirty="0"/>
        </a:p>
      </dgm:t>
    </dgm:pt>
    <dgm:pt modelId="{DD813906-5241-41AE-ACEE-6D680D71D31B}" type="parTrans" cxnId="{4D468CBD-158B-4B44-86B4-44D6070948DF}">
      <dgm:prSet/>
      <dgm:spPr/>
      <dgm:t>
        <a:bodyPr/>
        <a:lstStyle/>
        <a:p>
          <a:pPr rtl="1"/>
          <a:endParaRPr lang="he-IL"/>
        </a:p>
      </dgm:t>
    </dgm:pt>
    <dgm:pt modelId="{2D5FC9DA-E32A-443A-ABBA-315D9FC02E44}" type="sibTrans" cxnId="{4D468CBD-158B-4B44-86B4-44D6070948DF}">
      <dgm:prSet/>
      <dgm:spPr/>
      <dgm:t>
        <a:bodyPr/>
        <a:lstStyle/>
        <a:p>
          <a:pPr rtl="1"/>
          <a:endParaRPr lang="he-IL"/>
        </a:p>
      </dgm:t>
    </dgm:pt>
    <dgm:pt modelId="{9F66D930-903A-4B3D-95E4-D95D119CE3DB}">
      <dgm:prSet phldrT="[טקסט]"/>
      <dgm:spPr/>
      <dgm:t>
        <a:bodyPr/>
        <a:lstStyle/>
        <a:p>
          <a:pPr rtl="1"/>
          <a:r>
            <a:rPr lang="he-IL" dirty="0" smtClean="0"/>
            <a:t>הסברה</a:t>
          </a:r>
          <a:endParaRPr lang="he-IL" dirty="0"/>
        </a:p>
      </dgm:t>
    </dgm:pt>
    <dgm:pt modelId="{D619EAEF-8A48-480E-816C-9BD57D8A06CC}" type="parTrans" cxnId="{12EDFA06-D7CB-4766-A2D2-AC1BF797FC6D}">
      <dgm:prSet/>
      <dgm:spPr/>
      <dgm:t>
        <a:bodyPr/>
        <a:lstStyle/>
        <a:p>
          <a:pPr rtl="1"/>
          <a:endParaRPr lang="he-IL"/>
        </a:p>
      </dgm:t>
    </dgm:pt>
    <dgm:pt modelId="{C5F1C7FC-075A-4C79-934E-7DE0D787FCC2}" type="sibTrans" cxnId="{12EDFA06-D7CB-4766-A2D2-AC1BF797FC6D}">
      <dgm:prSet/>
      <dgm:spPr/>
      <dgm:t>
        <a:bodyPr/>
        <a:lstStyle/>
        <a:p>
          <a:pPr rtl="1"/>
          <a:endParaRPr lang="he-IL"/>
        </a:p>
      </dgm:t>
    </dgm:pt>
    <dgm:pt modelId="{2D00D92F-FB5A-4C52-93C9-E0D7F70A28B5}">
      <dgm:prSet phldrT="[טקסט]"/>
      <dgm:spPr/>
      <dgm:t>
        <a:bodyPr/>
        <a:lstStyle/>
        <a:p>
          <a:pPr algn="ctr" rtl="1"/>
          <a:r>
            <a:rPr lang="he-IL" dirty="0" smtClean="0"/>
            <a:t>הדרכה ומידע	</a:t>
          </a:r>
          <a:endParaRPr lang="he-IL" dirty="0"/>
        </a:p>
      </dgm:t>
    </dgm:pt>
    <dgm:pt modelId="{7DAD0685-E8C2-4E1E-9724-13CDFE31E9C7}" type="parTrans" cxnId="{589A75EB-3E0F-4867-804C-1E0FC89703F5}">
      <dgm:prSet/>
      <dgm:spPr/>
      <dgm:t>
        <a:bodyPr/>
        <a:lstStyle/>
        <a:p>
          <a:pPr rtl="1"/>
          <a:endParaRPr lang="he-IL"/>
        </a:p>
      </dgm:t>
    </dgm:pt>
    <dgm:pt modelId="{620FF251-7568-4970-BA30-7C053A49D959}" type="sibTrans" cxnId="{589A75EB-3E0F-4867-804C-1E0FC89703F5}">
      <dgm:prSet/>
      <dgm:spPr/>
      <dgm:t>
        <a:bodyPr/>
        <a:lstStyle/>
        <a:p>
          <a:pPr rtl="1"/>
          <a:endParaRPr lang="he-IL"/>
        </a:p>
      </dgm:t>
    </dgm:pt>
    <dgm:pt modelId="{5E8496BD-CA88-413D-AA79-E4A950B27402}">
      <dgm:prSet phldrT="[טקסט]"/>
      <dgm:spPr/>
      <dgm:t>
        <a:bodyPr/>
        <a:lstStyle/>
        <a:p>
          <a:pPr rtl="1"/>
          <a:r>
            <a:rPr lang="he-IL" dirty="0" smtClean="0"/>
            <a:t>פיתוח כוח אדם מקצועי</a:t>
          </a:r>
          <a:endParaRPr lang="he-IL" dirty="0"/>
        </a:p>
      </dgm:t>
    </dgm:pt>
    <dgm:pt modelId="{423AB8D4-4F44-4C01-911A-0161F7748D7E}" type="parTrans" cxnId="{7C558153-F0D8-4E9A-A16D-60E9858C0CD4}">
      <dgm:prSet/>
      <dgm:spPr/>
      <dgm:t>
        <a:bodyPr/>
        <a:lstStyle/>
        <a:p>
          <a:pPr rtl="1"/>
          <a:endParaRPr lang="he-IL"/>
        </a:p>
      </dgm:t>
    </dgm:pt>
    <dgm:pt modelId="{A3C9FE81-8A1E-4DA2-9C6B-CDCECC7F00CC}" type="sibTrans" cxnId="{7C558153-F0D8-4E9A-A16D-60E9858C0CD4}">
      <dgm:prSet/>
      <dgm:spPr/>
      <dgm:t>
        <a:bodyPr/>
        <a:lstStyle/>
        <a:p>
          <a:pPr rtl="1"/>
          <a:endParaRPr lang="he-IL"/>
        </a:p>
      </dgm:t>
    </dgm:pt>
    <dgm:pt modelId="{2F68353F-83C6-461E-99AA-0D5734BEAEBC}">
      <dgm:prSet/>
      <dgm:spPr/>
      <dgm:t>
        <a:bodyPr/>
        <a:lstStyle/>
        <a:p>
          <a:pPr rtl="1"/>
          <a:r>
            <a:rPr lang="he-IL" dirty="0" smtClean="0"/>
            <a:t>מחקר</a:t>
          </a:r>
          <a:endParaRPr lang="he-IL" dirty="0"/>
        </a:p>
      </dgm:t>
    </dgm:pt>
    <dgm:pt modelId="{D44D4412-5BB2-4BFF-ACA8-B848C7BCAB60}" type="parTrans" cxnId="{47D4A783-21E4-4C08-8CCD-6BC019C822DE}">
      <dgm:prSet/>
      <dgm:spPr/>
      <dgm:t>
        <a:bodyPr/>
        <a:lstStyle/>
        <a:p>
          <a:pPr rtl="1"/>
          <a:endParaRPr lang="he-IL"/>
        </a:p>
      </dgm:t>
    </dgm:pt>
    <dgm:pt modelId="{21CECC92-01F3-4D30-8ECB-1468EE7DCC44}" type="sibTrans" cxnId="{47D4A783-21E4-4C08-8CCD-6BC019C822DE}">
      <dgm:prSet/>
      <dgm:spPr/>
      <dgm:t>
        <a:bodyPr/>
        <a:lstStyle/>
        <a:p>
          <a:pPr rtl="1"/>
          <a:endParaRPr lang="he-IL"/>
        </a:p>
      </dgm:t>
    </dgm:pt>
    <dgm:pt modelId="{D1D4545D-36EC-4B9C-8DDB-4237A0562117}">
      <dgm:prSet/>
      <dgm:spPr/>
      <dgm:t>
        <a:bodyPr/>
        <a:lstStyle/>
        <a:p>
          <a:pPr rtl="1"/>
          <a:r>
            <a:rPr lang="he-IL" dirty="0" smtClean="0"/>
            <a:t>קהילה</a:t>
          </a:r>
          <a:endParaRPr lang="he-IL" dirty="0"/>
        </a:p>
      </dgm:t>
    </dgm:pt>
    <dgm:pt modelId="{23E7805C-0EB6-4B2F-A500-B7D3F74CC87B}" type="parTrans" cxnId="{F456D560-C7C5-4C14-8B89-2D6CD0A782F0}">
      <dgm:prSet/>
      <dgm:spPr/>
      <dgm:t>
        <a:bodyPr/>
        <a:lstStyle/>
        <a:p>
          <a:pPr rtl="1"/>
          <a:endParaRPr lang="he-IL"/>
        </a:p>
      </dgm:t>
    </dgm:pt>
    <dgm:pt modelId="{DD030EE6-C924-419A-92B8-132BFD4E38A1}" type="sibTrans" cxnId="{F456D560-C7C5-4C14-8B89-2D6CD0A782F0}">
      <dgm:prSet/>
      <dgm:spPr/>
      <dgm:t>
        <a:bodyPr/>
        <a:lstStyle/>
        <a:p>
          <a:pPr rtl="1"/>
          <a:endParaRPr lang="he-IL"/>
        </a:p>
      </dgm:t>
    </dgm:pt>
    <dgm:pt modelId="{0D108EA9-6EE5-4D14-A59D-FA42312B133C}">
      <dgm:prSet/>
      <dgm:spPr/>
      <dgm:t>
        <a:bodyPr/>
        <a:lstStyle/>
        <a:p>
          <a:pPr rtl="1"/>
          <a:r>
            <a:rPr lang="he-IL" dirty="0" smtClean="0"/>
            <a:t>אכיפה וחקיקה</a:t>
          </a:r>
          <a:endParaRPr lang="he-IL" dirty="0"/>
        </a:p>
      </dgm:t>
    </dgm:pt>
    <dgm:pt modelId="{6EA09415-96C1-43C8-BADC-ACE50E696ADF}" type="parTrans" cxnId="{23CCC336-126D-4301-8D39-ADD149F42CB4}">
      <dgm:prSet/>
      <dgm:spPr/>
      <dgm:t>
        <a:bodyPr/>
        <a:lstStyle/>
        <a:p>
          <a:pPr rtl="1"/>
          <a:endParaRPr lang="he-IL"/>
        </a:p>
      </dgm:t>
    </dgm:pt>
    <dgm:pt modelId="{BCEF14DB-EF18-424F-BBDB-D50CB2D305EB}" type="sibTrans" cxnId="{23CCC336-126D-4301-8D39-ADD149F42CB4}">
      <dgm:prSet/>
      <dgm:spPr/>
      <dgm:t>
        <a:bodyPr/>
        <a:lstStyle/>
        <a:p>
          <a:pPr rtl="1"/>
          <a:endParaRPr lang="he-IL"/>
        </a:p>
      </dgm:t>
    </dgm:pt>
    <dgm:pt modelId="{A742D0B5-B3B2-44EE-9EF0-E6026C9EA024}">
      <dgm:prSet/>
      <dgm:spPr/>
      <dgm:t>
        <a:bodyPr/>
        <a:lstStyle/>
        <a:p>
          <a:pPr rtl="1"/>
          <a:r>
            <a:rPr lang="he-IL" dirty="0" smtClean="0"/>
            <a:t>שת"פ בינ"ל</a:t>
          </a:r>
          <a:endParaRPr lang="he-IL" dirty="0"/>
        </a:p>
      </dgm:t>
    </dgm:pt>
    <dgm:pt modelId="{EE30947D-FCFB-479A-80D3-47D2B667DFF9}" type="parTrans" cxnId="{C96A9D24-5FB6-42FF-A9CE-A2DC061E6D77}">
      <dgm:prSet/>
      <dgm:spPr/>
      <dgm:t>
        <a:bodyPr/>
        <a:lstStyle/>
        <a:p>
          <a:pPr rtl="1"/>
          <a:endParaRPr lang="he-IL"/>
        </a:p>
      </dgm:t>
    </dgm:pt>
    <dgm:pt modelId="{DB0670CF-C9E8-4C32-AFB4-2B6F7EC58380}" type="sibTrans" cxnId="{C96A9D24-5FB6-42FF-A9CE-A2DC061E6D77}">
      <dgm:prSet/>
      <dgm:spPr/>
      <dgm:t>
        <a:bodyPr/>
        <a:lstStyle/>
        <a:p>
          <a:pPr rtl="1"/>
          <a:endParaRPr lang="he-IL"/>
        </a:p>
      </dgm:t>
    </dgm:pt>
    <dgm:pt modelId="{57A80CEC-80ED-4475-8AFC-C563F2E9FBF0}" type="pres">
      <dgm:prSet presAssocID="{5E8972D0-D445-4C99-A11C-9EC902777B8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D5C5BCA5-3F7C-4190-8AA9-B31309B6C1F0}" type="pres">
      <dgm:prSet presAssocID="{D6C3B07F-08A1-4DCB-BB21-205BDA17F8AE}" presName="node" presStyleLbl="node1" presStyleIdx="0" presStyleCnt="9" custLinFactX="100000" custLinFactY="13732" custLinFactNeighborX="119625" custLinFactNeighborY="1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B0E1C5A-AE7F-4198-AAF4-6794068638F2}" type="pres">
      <dgm:prSet presAssocID="{6B1CEA7C-8817-4511-A98D-5FF0F6B410DD}" presName="sibTrans" presStyleCnt="0"/>
      <dgm:spPr/>
    </dgm:pt>
    <dgm:pt modelId="{52ED6EB8-93DD-40AD-B743-51BF19471CCF}" type="pres">
      <dgm:prSet presAssocID="{3FCB2C33-8822-4C88-A01C-EFC0CF54ECC5}" presName="node" presStyleLbl="node1" presStyleIdx="1" presStyleCnt="9" custLinFactNeighborX="814" custLinFactNeighborY="468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AD8C84D-39D4-4C7C-A2B9-8FC85097A8A2}" type="pres">
      <dgm:prSet presAssocID="{2D5FC9DA-E32A-443A-ABBA-315D9FC02E44}" presName="sibTrans" presStyleCnt="0"/>
      <dgm:spPr/>
    </dgm:pt>
    <dgm:pt modelId="{E686935A-C8D8-45F7-B52F-4ED4B9557EEC}" type="pres">
      <dgm:prSet presAssocID="{9F66D930-903A-4B3D-95E4-D95D119CE3DB}" presName="node" presStyleLbl="node1" presStyleIdx="2" presStyleCnt="9" custLinFactNeighborX="112" custLinFactNeighborY="468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E8472C8-9942-4876-A98B-31FE4D86D251}" type="pres">
      <dgm:prSet presAssocID="{C5F1C7FC-075A-4C79-934E-7DE0D787FCC2}" presName="sibTrans" presStyleCnt="0"/>
      <dgm:spPr/>
    </dgm:pt>
    <dgm:pt modelId="{AF22F7FF-0290-4A56-8DD7-D1161B5CC289}" type="pres">
      <dgm:prSet presAssocID="{2D00D92F-FB5A-4C52-93C9-E0D7F70A28B5}" presName="node" presStyleLbl="node1" presStyleIdx="3" presStyleCnt="9" custLinFactNeighborX="-151" custLinFactNeighborY="468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4D68966-AF35-439E-B91F-281A7D4DDB8E}" type="pres">
      <dgm:prSet presAssocID="{620FF251-7568-4970-BA30-7C053A49D959}" presName="sibTrans" presStyleCnt="0"/>
      <dgm:spPr/>
    </dgm:pt>
    <dgm:pt modelId="{5774C280-363C-4DAA-8E6A-61B8FF322BC2}" type="pres">
      <dgm:prSet presAssocID="{D1D4545D-36EC-4B9C-8DDB-4237A0562117}" presName="node" presStyleLbl="node1" presStyleIdx="4" presStyleCnt="9" custLinFactX="10814" custLinFactY="10850" custLinFactNeighborX="100000" custLinFactNeighborY="1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60EB3C6-45E7-4879-86DE-EBC23EE0ECD7}" type="pres">
      <dgm:prSet presAssocID="{DD030EE6-C924-419A-92B8-132BFD4E38A1}" presName="sibTrans" presStyleCnt="0"/>
      <dgm:spPr/>
    </dgm:pt>
    <dgm:pt modelId="{E71E088A-64B4-49CD-BBDF-6D7DD0501B1D}" type="pres">
      <dgm:prSet presAssocID="{0D108EA9-6EE5-4D14-A59D-FA42312B133C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CC74585-750F-4EFC-BCE5-6262590B3CF3}" type="pres">
      <dgm:prSet presAssocID="{BCEF14DB-EF18-424F-BBDB-D50CB2D305EB}" presName="sibTrans" presStyleCnt="0"/>
      <dgm:spPr/>
    </dgm:pt>
    <dgm:pt modelId="{E099368B-21A1-4D30-A9BE-417383FBB9E4}" type="pres">
      <dgm:prSet presAssocID="{2F68353F-83C6-461E-99AA-0D5734BEAEBC}" presName="node" presStyleLbl="node1" presStyleIdx="6" presStyleCnt="9" custLinFactY="10850" custLinFactNeighborX="112" custLinFactNeighborY="1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67E2CAD-63E1-4445-B21D-76E36BE39249}" type="pres">
      <dgm:prSet presAssocID="{21CECC92-01F3-4D30-8ECB-1468EE7DCC44}" presName="sibTrans" presStyleCnt="0"/>
      <dgm:spPr/>
    </dgm:pt>
    <dgm:pt modelId="{0C66D07E-AFFC-4B07-B56C-4B93E864824C}" type="pres">
      <dgm:prSet presAssocID="{5E8496BD-CA88-413D-AA79-E4A950B27402}" presName="node" presStyleLbl="node1" presStyleIdx="7" presStyleCnt="9" custLinFactNeighborX="-151" custLinFactNeighborY="-293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02F59AD-F2F3-49D0-B4AF-125C16BB1DEF}" type="pres">
      <dgm:prSet presAssocID="{A3C9FE81-8A1E-4DA2-9C6B-CDCECC7F00CC}" presName="sibTrans" presStyleCnt="0"/>
      <dgm:spPr/>
    </dgm:pt>
    <dgm:pt modelId="{5D2F1E17-AF45-4C7C-90C0-9915709BB3CC}" type="pres">
      <dgm:prSet presAssocID="{A742D0B5-B3B2-44EE-9EF0-E6026C9EA024}" presName="node" presStyleLbl="node1" presStyleIdx="8" presStyleCnt="9" custLinFactX="65565" custLinFactNeighborX="100000" custLinFactNeighborY="-581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96A9D24-5FB6-42FF-A9CE-A2DC061E6D77}" srcId="{5E8972D0-D445-4C99-A11C-9EC902777B8C}" destId="{A742D0B5-B3B2-44EE-9EF0-E6026C9EA024}" srcOrd="8" destOrd="0" parTransId="{EE30947D-FCFB-479A-80D3-47D2B667DFF9}" sibTransId="{DB0670CF-C9E8-4C32-AFB4-2B6F7EC58380}"/>
    <dgm:cxn modelId="{4D468CBD-158B-4B44-86B4-44D6070948DF}" srcId="{5E8972D0-D445-4C99-A11C-9EC902777B8C}" destId="{3FCB2C33-8822-4C88-A01C-EFC0CF54ECC5}" srcOrd="1" destOrd="0" parTransId="{DD813906-5241-41AE-ACEE-6D680D71D31B}" sibTransId="{2D5FC9DA-E32A-443A-ABBA-315D9FC02E44}"/>
    <dgm:cxn modelId="{26327FBD-4469-4F95-A1EA-61ACED63D6BF}" type="presOf" srcId="{0D108EA9-6EE5-4D14-A59D-FA42312B133C}" destId="{E71E088A-64B4-49CD-BBDF-6D7DD0501B1D}" srcOrd="0" destOrd="0" presId="urn:microsoft.com/office/officeart/2005/8/layout/default"/>
    <dgm:cxn modelId="{CA787E10-DF49-4407-8F1C-263C4B671C81}" type="presOf" srcId="{9F66D930-903A-4B3D-95E4-D95D119CE3DB}" destId="{E686935A-C8D8-45F7-B52F-4ED4B9557EEC}" srcOrd="0" destOrd="0" presId="urn:microsoft.com/office/officeart/2005/8/layout/default"/>
    <dgm:cxn modelId="{F9233345-F86B-480A-BFDA-6B2C841C240C}" type="presOf" srcId="{A742D0B5-B3B2-44EE-9EF0-E6026C9EA024}" destId="{5D2F1E17-AF45-4C7C-90C0-9915709BB3CC}" srcOrd="0" destOrd="0" presId="urn:microsoft.com/office/officeart/2005/8/layout/default"/>
    <dgm:cxn modelId="{4D7B9CE6-A3E0-414F-A5E0-FA9E0C33BAEC}" type="presOf" srcId="{2D00D92F-FB5A-4C52-93C9-E0D7F70A28B5}" destId="{AF22F7FF-0290-4A56-8DD7-D1161B5CC289}" srcOrd="0" destOrd="0" presId="urn:microsoft.com/office/officeart/2005/8/layout/default"/>
    <dgm:cxn modelId="{12EDFA06-D7CB-4766-A2D2-AC1BF797FC6D}" srcId="{5E8972D0-D445-4C99-A11C-9EC902777B8C}" destId="{9F66D930-903A-4B3D-95E4-D95D119CE3DB}" srcOrd="2" destOrd="0" parTransId="{D619EAEF-8A48-480E-816C-9BD57D8A06CC}" sibTransId="{C5F1C7FC-075A-4C79-934E-7DE0D787FCC2}"/>
    <dgm:cxn modelId="{85FD3AB5-451A-4D9A-8FD6-9622BFA57AD7}" type="presOf" srcId="{3FCB2C33-8822-4C88-A01C-EFC0CF54ECC5}" destId="{52ED6EB8-93DD-40AD-B743-51BF19471CCF}" srcOrd="0" destOrd="0" presId="urn:microsoft.com/office/officeart/2005/8/layout/default"/>
    <dgm:cxn modelId="{26EA0681-9E88-4FCD-A925-01250D9BFC2B}" type="presOf" srcId="{D1D4545D-36EC-4B9C-8DDB-4237A0562117}" destId="{5774C280-363C-4DAA-8E6A-61B8FF322BC2}" srcOrd="0" destOrd="0" presId="urn:microsoft.com/office/officeart/2005/8/layout/default"/>
    <dgm:cxn modelId="{E7224DFB-CBD9-4687-8278-1AA8D380600C}" type="presOf" srcId="{2F68353F-83C6-461E-99AA-0D5734BEAEBC}" destId="{E099368B-21A1-4D30-A9BE-417383FBB9E4}" srcOrd="0" destOrd="0" presId="urn:microsoft.com/office/officeart/2005/8/layout/default"/>
    <dgm:cxn modelId="{E045CB89-2BB6-4F2E-9FE6-AE49D033E948}" srcId="{5E8972D0-D445-4C99-A11C-9EC902777B8C}" destId="{D6C3B07F-08A1-4DCB-BB21-205BDA17F8AE}" srcOrd="0" destOrd="0" parTransId="{CDAE2A49-1204-40E4-98F4-90CCD1CC39B3}" sibTransId="{6B1CEA7C-8817-4511-A98D-5FF0F6B410DD}"/>
    <dgm:cxn modelId="{8D00AC4E-6025-4D52-BA6F-180549430EBE}" type="presOf" srcId="{5E8972D0-D445-4C99-A11C-9EC902777B8C}" destId="{57A80CEC-80ED-4475-8AFC-C563F2E9FBF0}" srcOrd="0" destOrd="0" presId="urn:microsoft.com/office/officeart/2005/8/layout/default"/>
    <dgm:cxn modelId="{23CCC336-126D-4301-8D39-ADD149F42CB4}" srcId="{5E8972D0-D445-4C99-A11C-9EC902777B8C}" destId="{0D108EA9-6EE5-4D14-A59D-FA42312B133C}" srcOrd="5" destOrd="0" parTransId="{6EA09415-96C1-43C8-BADC-ACE50E696ADF}" sibTransId="{BCEF14DB-EF18-424F-BBDB-D50CB2D305EB}"/>
    <dgm:cxn modelId="{7C558153-F0D8-4E9A-A16D-60E9858C0CD4}" srcId="{5E8972D0-D445-4C99-A11C-9EC902777B8C}" destId="{5E8496BD-CA88-413D-AA79-E4A950B27402}" srcOrd="7" destOrd="0" parTransId="{423AB8D4-4F44-4C01-911A-0161F7748D7E}" sibTransId="{A3C9FE81-8A1E-4DA2-9C6B-CDCECC7F00CC}"/>
    <dgm:cxn modelId="{47D4A783-21E4-4C08-8CCD-6BC019C822DE}" srcId="{5E8972D0-D445-4C99-A11C-9EC902777B8C}" destId="{2F68353F-83C6-461E-99AA-0D5734BEAEBC}" srcOrd="6" destOrd="0" parTransId="{D44D4412-5BB2-4BFF-ACA8-B848C7BCAB60}" sibTransId="{21CECC92-01F3-4D30-8ECB-1468EE7DCC44}"/>
    <dgm:cxn modelId="{938C9EC4-E22F-450E-B281-710E24466CF7}" type="presOf" srcId="{5E8496BD-CA88-413D-AA79-E4A950B27402}" destId="{0C66D07E-AFFC-4B07-B56C-4B93E864824C}" srcOrd="0" destOrd="0" presId="urn:microsoft.com/office/officeart/2005/8/layout/default"/>
    <dgm:cxn modelId="{F456D560-C7C5-4C14-8B89-2D6CD0A782F0}" srcId="{5E8972D0-D445-4C99-A11C-9EC902777B8C}" destId="{D1D4545D-36EC-4B9C-8DDB-4237A0562117}" srcOrd="4" destOrd="0" parTransId="{23E7805C-0EB6-4B2F-A500-B7D3F74CC87B}" sibTransId="{DD030EE6-C924-419A-92B8-132BFD4E38A1}"/>
    <dgm:cxn modelId="{3625260D-C0BC-4AD4-95D8-6B20918CCA4B}" type="presOf" srcId="{D6C3B07F-08A1-4DCB-BB21-205BDA17F8AE}" destId="{D5C5BCA5-3F7C-4190-8AA9-B31309B6C1F0}" srcOrd="0" destOrd="0" presId="urn:microsoft.com/office/officeart/2005/8/layout/default"/>
    <dgm:cxn modelId="{589A75EB-3E0F-4867-804C-1E0FC89703F5}" srcId="{5E8972D0-D445-4C99-A11C-9EC902777B8C}" destId="{2D00D92F-FB5A-4C52-93C9-E0D7F70A28B5}" srcOrd="3" destOrd="0" parTransId="{7DAD0685-E8C2-4E1E-9724-13CDFE31E9C7}" sibTransId="{620FF251-7568-4970-BA30-7C053A49D959}"/>
    <dgm:cxn modelId="{4C11AE3C-2F25-4E3A-90BE-D022782EFAB0}" type="presParOf" srcId="{57A80CEC-80ED-4475-8AFC-C563F2E9FBF0}" destId="{D5C5BCA5-3F7C-4190-8AA9-B31309B6C1F0}" srcOrd="0" destOrd="0" presId="urn:microsoft.com/office/officeart/2005/8/layout/default"/>
    <dgm:cxn modelId="{1307260F-3C5B-48F3-937F-B2BDBA25724F}" type="presParOf" srcId="{57A80CEC-80ED-4475-8AFC-C563F2E9FBF0}" destId="{FB0E1C5A-AE7F-4198-AAF4-6794068638F2}" srcOrd="1" destOrd="0" presId="urn:microsoft.com/office/officeart/2005/8/layout/default"/>
    <dgm:cxn modelId="{2732773E-0AC0-47F8-B739-83241ACC9E7B}" type="presParOf" srcId="{57A80CEC-80ED-4475-8AFC-C563F2E9FBF0}" destId="{52ED6EB8-93DD-40AD-B743-51BF19471CCF}" srcOrd="2" destOrd="0" presId="urn:microsoft.com/office/officeart/2005/8/layout/default"/>
    <dgm:cxn modelId="{677D2503-E79E-4156-A5D2-5987B7681B6C}" type="presParOf" srcId="{57A80CEC-80ED-4475-8AFC-C563F2E9FBF0}" destId="{2AD8C84D-39D4-4C7C-A2B9-8FC85097A8A2}" srcOrd="3" destOrd="0" presId="urn:microsoft.com/office/officeart/2005/8/layout/default"/>
    <dgm:cxn modelId="{2ED0BF7D-9AE0-4AF7-8793-1614931B2909}" type="presParOf" srcId="{57A80CEC-80ED-4475-8AFC-C563F2E9FBF0}" destId="{E686935A-C8D8-45F7-B52F-4ED4B9557EEC}" srcOrd="4" destOrd="0" presId="urn:microsoft.com/office/officeart/2005/8/layout/default"/>
    <dgm:cxn modelId="{596668A7-A1C0-45E9-8DFD-79EF098DC747}" type="presParOf" srcId="{57A80CEC-80ED-4475-8AFC-C563F2E9FBF0}" destId="{7E8472C8-9942-4876-A98B-31FE4D86D251}" srcOrd="5" destOrd="0" presId="urn:microsoft.com/office/officeart/2005/8/layout/default"/>
    <dgm:cxn modelId="{C29BFD59-39D4-47CB-8B40-7581AE9F0EFF}" type="presParOf" srcId="{57A80CEC-80ED-4475-8AFC-C563F2E9FBF0}" destId="{AF22F7FF-0290-4A56-8DD7-D1161B5CC289}" srcOrd="6" destOrd="0" presId="urn:microsoft.com/office/officeart/2005/8/layout/default"/>
    <dgm:cxn modelId="{F692E111-474E-439F-BAE1-C3C2B20B4A1A}" type="presParOf" srcId="{57A80CEC-80ED-4475-8AFC-C563F2E9FBF0}" destId="{64D68966-AF35-439E-B91F-281A7D4DDB8E}" srcOrd="7" destOrd="0" presId="urn:microsoft.com/office/officeart/2005/8/layout/default"/>
    <dgm:cxn modelId="{FF4B8F94-DF94-4765-9747-C7137D3BD93C}" type="presParOf" srcId="{57A80CEC-80ED-4475-8AFC-C563F2E9FBF0}" destId="{5774C280-363C-4DAA-8E6A-61B8FF322BC2}" srcOrd="8" destOrd="0" presId="urn:microsoft.com/office/officeart/2005/8/layout/default"/>
    <dgm:cxn modelId="{EA84B4ED-8072-44D5-A20D-5A266781A79C}" type="presParOf" srcId="{57A80CEC-80ED-4475-8AFC-C563F2E9FBF0}" destId="{D60EB3C6-45E7-4879-86DE-EBC23EE0ECD7}" srcOrd="9" destOrd="0" presId="urn:microsoft.com/office/officeart/2005/8/layout/default"/>
    <dgm:cxn modelId="{FE2555A8-4858-4D72-8CEC-0DF82D29174B}" type="presParOf" srcId="{57A80CEC-80ED-4475-8AFC-C563F2E9FBF0}" destId="{E71E088A-64B4-49CD-BBDF-6D7DD0501B1D}" srcOrd="10" destOrd="0" presId="urn:microsoft.com/office/officeart/2005/8/layout/default"/>
    <dgm:cxn modelId="{C4A5B5C2-C61C-4455-80B3-11496F1B349A}" type="presParOf" srcId="{57A80CEC-80ED-4475-8AFC-C563F2E9FBF0}" destId="{0CC74585-750F-4EFC-BCE5-6262590B3CF3}" srcOrd="11" destOrd="0" presId="urn:microsoft.com/office/officeart/2005/8/layout/default"/>
    <dgm:cxn modelId="{3EC71211-28E6-412B-B8D8-00F426A3C603}" type="presParOf" srcId="{57A80CEC-80ED-4475-8AFC-C563F2E9FBF0}" destId="{E099368B-21A1-4D30-A9BE-417383FBB9E4}" srcOrd="12" destOrd="0" presId="urn:microsoft.com/office/officeart/2005/8/layout/default"/>
    <dgm:cxn modelId="{E4465541-779B-4243-9656-9280BE5CFBE1}" type="presParOf" srcId="{57A80CEC-80ED-4475-8AFC-C563F2E9FBF0}" destId="{467E2CAD-63E1-4445-B21D-76E36BE39249}" srcOrd="13" destOrd="0" presId="urn:microsoft.com/office/officeart/2005/8/layout/default"/>
    <dgm:cxn modelId="{0F44B580-F7BF-4EAD-83A6-9B4B43062708}" type="presParOf" srcId="{57A80CEC-80ED-4475-8AFC-C563F2E9FBF0}" destId="{0C66D07E-AFFC-4B07-B56C-4B93E864824C}" srcOrd="14" destOrd="0" presId="urn:microsoft.com/office/officeart/2005/8/layout/default"/>
    <dgm:cxn modelId="{3159CD2E-F3B8-475A-A4CE-C7AF1ECB3021}" type="presParOf" srcId="{57A80CEC-80ED-4475-8AFC-C563F2E9FBF0}" destId="{402F59AD-F2F3-49D0-B4AF-125C16BB1DEF}" srcOrd="15" destOrd="0" presId="urn:microsoft.com/office/officeart/2005/8/layout/default"/>
    <dgm:cxn modelId="{05228BA1-B02A-48E3-BDC3-98E0132E226C}" type="presParOf" srcId="{57A80CEC-80ED-4475-8AFC-C563F2E9FBF0}" destId="{5D2F1E17-AF45-4C7C-90C0-9915709BB3CC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C5BCA5-3F7C-4190-8AA9-B31309B6C1F0}">
      <dsp:nvSpPr>
        <dsp:cNvPr id="0" name=""/>
        <dsp:cNvSpPr/>
      </dsp:nvSpPr>
      <dsp:spPr>
        <a:xfrm>
          <a:off x="5562734" y="1728187"/>
          <a:ext cx="2531380" cy="15188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600" kern="1200" dirty="0" smtClean="0"/>
            <a:t>טיפול ושיקום</a:t>
          </a:r>
          <a:endParaRPr lang="he-IL" sz="3600" kern="1200" dirty="0"/>
        </a:p>
      </dsp:txBody>
      <dsp:txXfrm>
        <a:off x="5562734" y="1728187"/>
        <a:ext cx="2531380" cy="1518828"/>
      </dsp:txXfrm>
    </dsp:sp>
    <dsp:sp modelId="{52ED6EB8-93DD-40AD-B743-51BF19471CCF}">
      <dsp:nvSpPr>
        <dsp:cNvPr id="0" name=""/>
        <dsp:cNvSpPr/>
      </dsp:nvSpPr>
      <dsp:spPr>
        <a:xfrm>
          <a:off x="2808314" y="72011"/>
          <a:ext cx="2531380" cy="15188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600" kern="1200" dirty="0" smtClean="0"/>
            <a:t>חינוך ומניעה</a:t>
          </a:r>
          <a:endParaRPr lang="he-IL" sz="3600" kern="1200" dirty="0"/>
        </a:p>
      </dsp:txBody>
      <dsp:txXfrm>
        <a:off x="2808314" y="72011"/>
        <a:ext cx="2531380" cy="1518828"/>
      </dsp:txXfrm>
    </dsp:sp>
    <dsp:sp modelId="{E686935A-C8D8-45F7-B52F-4ED4B9557EEC}">
      <dsp:nvSpPr>
        <dsp:cNvPr id="0" name=""/>
        <dsp:cNvSpPr/>
      </dsp:nvSpPr>
      <dsp:spPr>
        <a:xfrm>
          <a:off x="5575062" y="72011"/>
          <a:ext cx="2531380" cy="15188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600" kern="1200" dirty="0" smtClean="0"/>
            <a:t>הסברה</a:t>
          </a:r>
          <a:endParaRPr lang="he-IL" sz="3600" kern="1200" dirty="0"/>
        </a:p>
      </dsp:txBody>
      <dsp:txXfrm>
        <a:off x="5575062" y="72011"/>
        <a:ext cx="2531380" cy="1518828"/>
      </dsp:txXfrm>
    </dsp:sp>
    <dsp:sp modelId="{AF22F7FF-0290-4A56-8DD7-D1161B5CC289}">
      <dsp:nvSpPr>
        <dsp:cNvPr id="0" name=""/>
        <dsp:cNvSpPr/>
      </dsp:nvSpPr>
      <dsp:spPr>
        <a:xfrm>
          <a:off x="8352922" y="72011"/>
          <a:ext cx="2531380" cy="15188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600" kern="1200" dirty="0" smtClean="0"/>
            <a:t>הדרכה ומידע	</a:t>
          </a:r>
          <a:endParaRPr lang="he-IL" sz="3600" kern="1200" dirty="0"/>
        </a:p>
      </dsp:txBody>
      <dsp:txXfrm>
        <a:off x="8352922" y="72011"/>
        <a:ext cx="2531380" cy="1518828"/>
      </dsp:txXfrm>
    </dsp:sp>
    <dsp:sp modelId="{5774C280-363C-4DAA-8E6A-61B8FF322BC2}">
      <dsp:nvSpPr>
        <dsp:cNvPr id="0" name=""/>
        <dsp:cNvSpPr/>
      </dsp:nvSpPr>
      <dsp:spPr>
        <a:xfrm>
          <a:off x="2808314" y="3456380"/>
          <a:ext cx="2531380" cy="15188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600" kern="1200" dirty="0" smtClean="0"/>
            <a:t>קהילה</a:t>
          </a:r>
          <a:endParaRPr lang="he-IL" sz="3600" kern="1200" dirty="0"/>
        </a:p>
      </dsp:txBody>
      <dsp:txXfrm>
        <a:off x="2808314" y="3456380"/>
        <a:ext cx="2531380" cy="1518828"/>
      </dsp:txXfrm>
    </dsp:sp>
    <dsp:sp modelId="{E71E088A-64B4-49CD-BBDF-6D7DD0501B1D}">
      <dsp:nvSpPr>
        <dsp:cNvPr id="0" name=""/>
        <dsp:cNvSpPr/>
      </dsp:nvSpPr>
      <dsp:spPr>
        <a:xfrm>
          <a:off x="2787708" y="1772759"/>
          <a:ext cx="2531380" cy="15188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600" kern="1200" dirty="0" smtClean="0"/>
            <a:t>אכיפה וחקיקה</a:t>
          </a:r>
          <a:endParaRPr lang="he-IL" sz="3600" kern="1200" dirty="0"/>
        </a:p>
      </dsp:txBody>
      <dsp:txXfrm>
        <a:off x="2787708" y="1772759"/>
        <a:ext cx="2531380" cy="1518828"/>
      </dsp:txXfrm>
    </dsp:sp>
    <dsp:sp modelId="{E099368B-21A1-4D30-A9BE-417383FBB9E4}">
      <dsp:nvSpPr>
        <dsp:cNvPr id="0" name=""/>
        <dsp:cNvSpPr/>
      </dsp:nvSpPr>
      <dsp:spPr>
        <a:xfrm>
          <a:off x="5575062" y="3456380"/>
          <a:ext cx="2531380" cy="15188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600" kern="1200" dirty="0" smtClean="0"/>
            <a:t>מחקר</a:t>
          </a:r>
          <a:endParaRPr lang="he-IL" sz="3600" kern="1200" dirty="0"/>
        </a:p>
      </dsp:txBody>
      <dsp:txXfrm>
        <a:off x="5575062" y="3456380"/>
        <a:ext cx="2531380" cy="1518828"/>
      </dsp:txXfrm>
    </dsp:sp>
    <dsp:sp modelId="{0C66D07E-AFFC-4B07-B56C-4B93E864824C}">
      <dsp:nvSpPr>
        <dsp:cNvPr id="0" name=""/>
        <dsp:cNvSpPr/>
      </dsp:nvSpPr>
      <dsp:spPr>
        <a:xfrm>
          <a:off x="8352922" y="1728197"/>
          <a:ext cx="2531380" cy="15188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600" kern="1200" dirty="0" smtClean="0"/>
            <a:t>פיתוח כוח אדם מקצועי</a:t>
          </a:r>
          <a:endParaRPr lang="he-IL" sz="3600" kern="1200" dirty="0"/>
        </a:p>
      </dsp:txBody>
      <dsp:txXfrm>
        <a:off x="8352922" y="1728197"/>
        <a:ext cx="2531380" cy="1518828"/>
      </dsp:txXfrm>
    </dsp:sp>
    <dsp:sp modelId="{5D2F1E17-AF45-4C7C-90C0-9915709BB3CC}">
      <dsp:nvSpPr>
        <dsp:cNvPr id="0" name=""/>
        <dsp:cNvSpPr/>
      </dsp:nvSpPr>
      <dsp:spPr>
        <a:xfrm>
          <a:off x="8359935" y="3456375"/>
          <a:ext cx="2531380" cy="15188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600" kern="1200" dirty="0" smtClean="0"/>
            <a:t>שת"פ בינ"ל</a:t>
          </a:r>
          <a:endParaRPr lang="he-IL" sz="3600" kern="1200" dirty="0"/>
        </a:p>
      </dsp:txBody>
      <dsp:txXfrm>
        <a:off x="8359935" y="3456375"/>
        <a:ext cx="2531380" cy="15188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B9529E2-BC0D-47D2-A785-DA54483449F3}" type="datetimeFigureOut">
              <a:rPr lang="he-IL" smtClean="0"/>
              <a:pPr/>
              <a:t>י"ב/אייר/תשע"ז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328613" y="744538"/>
            <a:ext cx="61404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20F03D9-8245-4298-BCA8-B540D74FEE7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1817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679589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1359181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2038773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2718362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3397952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4077543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4757132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5436725" algn="r" defTabSz="1359181" rtl="1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7.png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gif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2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3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5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6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6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0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Relationship Id="rId4" Type="http://schemas.openxmlformats.org/officeDocument/2006/relationships/image" Target="../media/image7.png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0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1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2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3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4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5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5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7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8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9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0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1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588" y="2236788"/>
            <a:ext cx="10099675" cy="1543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763" y="4079875"/>
            <a:ext cx="8315325" cy="1841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98683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2448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213" y="4627563"/>
            <a:ext cx="10099675" cy="1430337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3" y="3052763"/>
            <a:ext cx="10099675" cy="15748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9228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3725" y="1679575"/>
            <a:ext cx="527050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16625" y="1679575"/>
            <a:ext cx="527050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3172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5" y="1611313"/>
            <a:ext cx="5249863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3725" y="2284413"/>
            <a:ext cx="5249863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675" y="1611313"/>
            <a:ext cx="52514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675" y="2284413"/>
            <a:ext cx="52514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3302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65779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1706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3725" y="287338"/>
            <a:ext cx="3908425" cy="12192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25" y="287338"/>
            <a:ext cx="6642100" cy="61452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3725" y="1506538"/>
            <a:ext cx="3908425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7402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863" y="5040313"/>
            <a:ext cx="7127875" cy="59531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863" y="642938"/>
            <a:ext cx="71278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863" y="5635625"/>
            <a:ext cx="71278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5825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5648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775" y="288925"/>
            <a:ext cx="2673350" cy="61436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3725" y="288925"/>
            <a:ext cx="7867650" cy="61436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05169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591" y="2236789"/>
            <a:ext cx="10099675" cy="1543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763" y="4079877"/>
            <a:ext cx="8315326" cy="184150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229888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67632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216" y="4627563"/>
            <a:ext cx="10099675" cy="1430337"/>
          </a:xfrm>
        </p:spPr>
        <p:txBody>
          <a:bodyPr anchor="t"/>
          <a:lstStyle>
            <a:lvl1pPr algn="r">
              <a:defRPr sz="41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6" y="3052762"/>
            <a:ext cx="10099675" cy="157480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3765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3724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16626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929485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7" y="1611313"/>
            <a:ext cx="5249864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3727" y="2284416"/>
            <a:ext cx="5249864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675" y="1611313"/>
            <a:ext cx="52514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675" y="2284416"/>
            <a:ext cx="52514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87009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55072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266436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3727" y="287338"/>
            <a:ext cx="3908425" cy="12192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25" y="287338"/>
            <a:ext cx="6642099" cy="6145212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3727" y="1506538"/>
            <a:ext cx="3908425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5778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867" y="5040313"/>
            <a:ext cx="7127875" cy="59531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867" y="642941"/>
            <a:ext cx="71278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700"/>
            </a:lvl2pPr>
            <a:lvl3pPr marL="914254" indent="0">
              <a:buNone/>
              <a:defRPr sz="2400"/>
            </a:lvl3pPr>
            <a:lvl4pPr marL="1371380" indent="0">
              <a:buNone/>
              <a:defRPr sz="2000"/>
            </a:lvl4pPr>
            <a:lvl5pPr marL="1828507" indent="0">
              <a:buNone/>
              <a:defRPr sz="2000"/>
            </a:lvl5pPr>
            <a:lvl6pPr marL="2285634" indent="0">
              <a:buNone/>
              <a:defRPr sz="2000"/>
            </a:lvl6pPr>
            <a:lvl7pPr marL="2742762" indent="0">
              <a:buNone/>
              <a:defRPr sz="2000"/>
            </a:lvl7pPr>
            <a:lvl8pPr marL="3199888" indent="0">
              <a:buNone/>
              <a:defRPr sz="2000"/>
            </a:lvl8pPr>
            <a:lvl9pPr marL="3657013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867" y="5635625"/>
            <a:ext cx="71278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2601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049999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775" y="288928"/>
            <a:ext cx="2673350" cy="61436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3726" y="288928"/>
            <a:ext cx="7867650" cy="61436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502641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591" y="2236789"/>
            <a:ext cx="10099675" cy="1543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763" y="4079877"/>
            <a:ext cx="8315326" cy="184150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26062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096380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216" y="4627563"/>
            <a:ext cx="10099675" cy="1430337"/>
          </a:xfrm>
        </p:spPr>
        <p:txBody>
          <a:bodyPr anchor="t"/>
          <a:lstStyle>
            <a:lvl1pPr algn="r">
              <a:defRPr sz="41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6" y="3052762"/>
            <a:ext cx="10099675" cy="157480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10541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3724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16626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88392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7" y="1611313"/>
            <a:ext cx="5249864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3727" y="2284416"/>
            <a:ext cx="5249864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675" y="1611313"/>
            <a:ext cx="52514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675" y="2284416"/>
            <a:ext cx="52514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115996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091062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22688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3727" y="287338"/>
            <a:ext cx="3908425" cy="12192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25" y="287338"/>
            <a:ext cx="6642099" cy="6145212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3727" y="1506538"/>
            <a:ext cx="3908425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704083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867" y="5040313"/>
            <a:ext cx="7127875" cy="59531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867" y="642941"/>
            <a:ext cx="71278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700"/>
            </a:lvl2pPr>
            <a:lvl3pPr marL="914254" indent="0">
              <a:buNone/>
              <a:defRPr sz="2400"/>
            </a:lvl3pPr>
            <a:lvl4pPr marL="1371380" indent="0">
              <a:buNone/>
              <a:defRPr sz="2000"/>
            </a:lvl4pPr>
            <a:lvl5pPr marL="1828507" indent="0">
              <a:buNone/>
              <a:defRPr sz="2000"/>
            </a:lvl5pPr>
            <a:lvl6pPr marL="2285634" indent="0">
              <a:buNone/>
              <a:defRPr sz="2000"/>
            </a:lvl6pPr>
            <a:lvl7pPr marL="2742762" indent="0">
              <a:buNone/>
              <a:defRPr sz="2000"/>
            </a:lvl7pPr>
            <a:lvl8pPr marL="3199888" indent="0">
              <a:buNone/>
              <a:defRPr sz="2000"/>
            </a:lvl8pPr>
            <a:lvl9pPr marL="3657013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867" y="5635625"/>
            <a:ext cx="71278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22836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88018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775" y="288928"/>
            <a:ext cx="2673350" cy="61436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3726" y="288928"/>
            <a:ext cx="7867650" cy="61436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60432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A595BF-09E5-4053-B422-8FD0A744C3E8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pic>
        <p:nvPicPr>
          <p:cNvPr id="8" name="תמונה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94"/>
          <a:stretch/>
        </p:blipFill>
        <p:spPr>
          <a:xfrm>
            <a:off x="10980985" y="6896"/>
            <a:ext cx="834040" cy="882582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41" y="-215974"/>
            <a:ext cx="1620243" cy="12961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3" y="3078298"/>
            <a:ext cx="5940425" cy="1527632"/>
          </a:xfrm>
        </p:spPr>
        <p:txBody>
          <a:bodyPr lIns="109033" rIns="109033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272C9-378C-4F02-96DB-662512423043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59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-2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4" y="1840232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4" y="3792187"/>
            <a:ext cx="10098723" cy="1259689"/>
          </a:xfrm>
        </p:spPr>
        <p:txBody>
          <a:bodyPr lIns="54517" rIns="54517"/>
          <a:lstStyle>
            <a:lvl1pPr marL="0" marR="76323" indent="0" algn="r">
              <a:buNone/>
              <a:defRPr>
                <a:solidFill>
                  <a:schemeClr val="tx2"/>
                </a:solidFill>
              </a:defRPr>
            </a:lvl1pPr>
            <a:lvl2pPr marL="545165" indent="0" algn="ctr">
              <a:buNone/>
            </a:lvl2pPr>
            <a:lvl3pPr marL="1090331" indent="0" algn="ctr">
              <a:buNone/>
            </a:lvl3pPr>
            <a:lvl4pPr marL="1635496" indent="0" algn="ctr">
              <a:buNone/>
            </a:lvl4pPr>
            <a:lvl5pPr marL="2180661" indent="0" algn="ctr">
              <a:buNone/>
            </a:lvl5pPr>
            <a:lvl6pPr marL="2725826" indent="0" algn="ctr">
              <a:buNone/>
            </a:lvl6pPr>
            <a:lvl7pPr marL="3270992" indent="0" algn="ctr">
              <a:buNone/>
            </a:lvl7pPr>
            <a:lvl8pPr marL="3816157" indent="0" algn="ctr">
              <a:buNone/>
            </a:lvl8pPr>
            <a:lvl9pPr marL="4361322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1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B01B16A-93E4-46C5-8BB9-778CA46344B2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pic>
        <p:nvPicPr>
          <p:cNvPr id="13" name="תמונה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6" y="-215971"/>
            <a:ext cx="2034319" cy="1627455"/>
          </a:xfrm>
          <a:prstGeom prst="rect">
            <a:avLst/>
          </a:prstGeom>
        </p:spPr>
      </p:pic>
      <p:pic>
        <p:nvPicPr>
          <p:cNvPr id="14" name="תמונה 1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34"/>
          <a:stretch/>
        </p:blipFill>
        <p:spPr>
          <a:xfrm>
            <a:off x="10764963" y="1"/>
            <a:ext cx="1081782" cy="11130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3" y="1555395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395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407A2-58F3-4404-B938-9ECFC7FFF6EA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6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09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6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09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07" y="1516509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AAFFE6-EB52-4AD9-BD22-900E9B414161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CDC328-5E14-4392-B904-AB4C85481B76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B0F40-4983-40CC-8F50-8D26EB69C735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0" y="6728341"/>
            <a:ext cx="2494979" cy="384048"/>
          </a:xfrm>
        </p:spPr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11AB47-CCA9-4CAF-8F8F-C64F576E60F3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33" tIns="0" rIns="109033" anchor="t"/>
          <a:lstStyle>
            <a:lvl1pPr marL="0" marR="21807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2" y="6728342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4D7DB14-72BE-4F0C-B7B2-434207E54D16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096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50" y="6080816"/>
            <a:ext cx="4420645" cy="113491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33" tIns="54517" rIns="109033" bIns="54517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מחבר ישר 10"/>
          <p:cNvCxnSpPr/>
          <p:nvPr/>
        </p:nvCxnSpPr>
        <p:spPr>
          <a:xfrm>
            <a:off x="-12001" y="607712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סוגר זוויתי 12"/>
          <p:cNvSpPr/>
          <p:nvPr/>
        </p:nvSpPr>
        <p:spPr>
          <a:xfrm>
            <a:off x="11015118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3" y="1555396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2EE425-D9DB-46CA-A110-6DCC2070E504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3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FEA404-4B8F-40A3-B3A5-4F47954C964E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936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8894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936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8894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480060"/>
            <a:ext cx="10692765" cy="144018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594043" y="2080260"/>
            <a:ext cx="10692765" cy="4080510"/>
          </a:xfrm>
        </p:spPr>
        <p:txBody>
          <a:bodyPr/>
          <a:lstStyle/>
          <a:p>
            <a:pPr lvl="0"/>
            <a:r>
              <a:rPr lang="he-IL" noProof="0" smtClean="0"/>
              <a:t>לחץ על הסמל כדי להוסיף תרשים</a:t>
            </a:r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r>
              <a:rPr lang="he-IL"/>
              <a:t>ניתוח משווה של דפוסי שתיית אלכוהול בקרב בני הנוער בישראל 2009 – 2011.                 ד"ר יוסי הראל- פיש 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8110E6D4-5EF3-4871-AED1-11A7E1EEAC2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626F95B1-C964-45E1-B71B-2894CF1F4FDA}" type="datetime9">
              <a:rPr lang="he-IL"/>
              <a:pPr>
                <a:defRPr/>
              </a:pPr>
              <a:t>8 מאי, 2017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4301113"/>
      </p:ext>
    </p:extLst>
  </p:cSld>
  <p:clrMapOvr>
    <a:masterClrMapping/>
  </p:clrMapOvr>
  <p:hf sldNum="0" hdr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21248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1066" y="2236949"/>
            <a:ext cx="10098723" cy="1543526"/>
          </a:xfrm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130" y="4080510"/>
            <a:ext cx="831659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1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5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06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57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0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F9221-56CB-408D-9B32-29E976597C0D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0945" y="288083"/>
            <a:ext cx="829865" cy="1008111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9"/>
            <a:ext cx="1980283" cy="1584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47564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86DA9-0E92-4654-9373-C76F7D57A5B0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094489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05" y="4627248"/>
            <a:ext cx="10098723" cy="1430179"/>
          </a:xfrm>
        </p:spPr>
        <p:txBody>
          <a:bodyPr anchor="t"/>
          <a:lstStyle>
            <a:lvl1pPr algn="r">
              <a:defRPr sz="48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505" y="3052049"/>
            <a:ext cx="10098723" cy="157519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10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21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32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4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55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064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57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08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7DC8-086C-4462-ACC2-0348B0F55AA0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93459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680213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680213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4B826-D89A-4ADA-8180-7294BB207AB3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33912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1611869"/>
            <a:ext cx="5249439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106" indent="0">
              <a:buNone/>
              <a:defRPr sz="2400" b="1"/>
            </a:lvl2pPr>
            <a:lvl3pPr marL="1090215" indent="0">
              <a:buNone/>
              <a:defRPr sz="2100" b="1"/>
            </a:lvl3pPr>
            <a:lvl4pPr marL="1635322" indent="0">
              <a:buNone/>
              <a:defRPr sz="1900" b="1"/>
            </a:lvl4pPr>
            <a:lvl5pPr marL="2180427" indent="0">
              <a:buNone/>
              <a:defRPr sz="1900" b="1"/>
            </a:lvl5pPr>
            <a:lvl6pPr marL="2725535" indent="0">
              <a:buNone/>
              <a:defRPr sz="1900" b="1"/>
            </a:lvl6pPr>
            <a:lvl7pPr marL="3270643" indent="0">
              <a:buNone/>
              <a:defRPr sz="1900" b="1"/>
            </a:lvl7pPr>
            <a:lvl8pPr marL="3815749" indent="0">
              <a:buNone/>
              <a:defRPr sz="1900" b="1"/>
            </a:lvl8pPr>
            <a:lvl9pPr marL="4360857" indent="0">
              <a:buNone/>
              <a:defRPr sz="19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4042" y="2283619"/>
            <a:ext cx="5249439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310" y="1611869"/>
            <a:ext cx="5251501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106" indent="0">
              <a:buNone/>
              <a:defRPr sz="2400" b="1"/>
            </a:lvl2pPr>
            <a:lvl3pPr marL="1090215" indent="0">
              <a:buNone/>
              <a:defRPr sz="2100" b="1"/>
            </a:lvl3pPr>
            <a:lvl4pPr marL="1635322" indent="0">
              <a:buNone/>
              <a:defRPr sz="1900" b="1"/>
            </a:lvl4pPr>
            <a:lvl5pPr marL="2180427" indent="0">
              <a:buNone/>
              <a:defRPr sz="1900" b="1"/>
            </a:lvl5pPr>
            <a:lvl6pPr marL="2725535" indent="0">
              <a:buNone/>
              <a:defRPr sz="1900" b="1"/>
            </a:lvl6pPr>
            <a:lvl7pPr marL="3270643" indent="0">
              <a:buNone/>
              <a:defRPr sz="1900" b="1"/>
            </a:lvl7pPr>
            <a:lvl8pPr marL="3815749" indent="0">
              <a:buNone/>
              <a:defRPr sz="1900" b="1"/>
            </a:lvl8pPr>
            <a:lvl9pPr marL="4360857" indent="0">
              <a:buNone/>
              <a:defRPr sz="19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0" y="2283619"/>
            <a:ext cx="5251501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CEB7-C777-4E12-8EAA-640DB249FE29}" type="datetime8">
              <a:rPr lang="he-IL" smtClean="0"/>
              <a:t>08 מאי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787336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2" y="864146"/>
            <a:ext cx="10692765" cy="1200150"/>
          </a:xfrm>
        </p:spPr>
        <p:txBody>
          <a:bodyPr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DAFE-5C0C-4623-976C-C59F7E9429D4}" type="datetime8">
              <a:rPr lang="he-IL" smtClean="0"/>
              <a:t>08 מאי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  <p:pic>
        <p:nvPicPr>
          <p:cNvPr id="6" name="תמונה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001" y="144067"/>
            <a:ext cx="576064" cy="699796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86" y="0"/>
            <a:ext cx="1368152" cy="845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37848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13C6-F077-46A0-A979-D83B69DABA31}" type="datetime8">
              <a:rPr lang="he-IL" smtClean="0"/>
              <a:t>08 מאי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318806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286702"/>
            <a:ext cx="3908718" cy="1220153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82" y="286705"/>
            <a:ext cx="6641725" cy="614576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4043" y="1506858"/>
            <a:ext cx="3908718" cy="4925616"/>
          </a:xfrm>
        </p:spPr>
        <p:txBody>
          <a:bodyPr/>
          <a:lstStyle>
            <a:lvl1pPr marL="0" indent="0">
              <a:buNone/>
              <a:defRPr sz="1700"/>
            </a:lvl1pPr>
            <a:lvl2pPr marL="545106" indent="0">
              <a:buNone/>
              <a:defRPr sz="1400"/>
            </a:lvl2pPr>
            <a:lvl3pPr marL="1090215" indent="0">
              <a:buNone/>
              <a:defRPr sz="1200"/>
            </a:lvl3pPr>
            <a:lvl4pPr marL="1635322" indent="0">
              <a:buNone/>
              <a:defRPr sz="1100"/>
            </a:lvl4pPr>
            <a:lvl5pPr marL="2180427" indent="0">
              <a:buNone/>
              <a:defRPr sz="1100"/>
            </a:lvl5pPr>
            <a:lvl6pPr marL="2725535" indent="0">
              <a:buNone/>
              <a:defRPr sz="1100"/>
            </a:lvl6pPr>
            <a:lvl7pPr marL="3270643" indent="0">
              <a:buNone/>
              <a:defRPr sz="1100"/>
            </a:lvl7pPr>
            <a:lvl8pPr marL="3815749" indent="0">
              <a:buNone/>
              <a:defRPr sz="1100"/>
            </a:lvl8pPr>
            <a:lvl9pPr marL="4360857" indent="0">
              <a:buNone/>
              <a:defRPr sz="1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1E53F-55E3-4B6B-B78D-1528EB53FFF7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914882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730" y="5040631"/>
            <a:ext cx="7128510" cy="595075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730" y="643414"/>
            <a:ext cx="7128510" cy="4320540"/>
          </a:xfrm>
        </p:spPr>
        <p:txBody>
          <a:bodyPr/>
          <a:lstStyle>
            <a:lvl1pPr marL="0" indent="0">
              <a:buNone/>
              <a:defRPr sz="3800"/>
            </a:lvl1pPr>
            <a:lvl2pPr marL="545106" indent="0">
              <a:buNone/>
              <a:defRPr sz="3300"/>
            </a:lvl2pPr>
            <a:lvl3pPr marL="1090215" indent="0">
              <a:buNone/>
              <a:defRPr sz="2900"/>
            </a:lvl3pPr>
            <a:lvl4pPr marL="1635322" indent="0">
              <a:buNone/>
              <a:defRPr sz="2400"/>
            </a:lvl4pPr>
            <a:lvl5pPr marL="2180427" indent="0">
              <a:buNone/>
              <a:defRPr sz="2400"/>
            </a:lvl5pPr>
            <a:lvl6pPr marL="2725535" indent="0">
              <a:buNone/>
              <a:defRPr sz="2400"/>
            </a:lvl6pPr>
            <a:lvl7pPr marL="3270643" indent="0">
              <a:buNone/>
              <a:defRPr sz="2400"/>
            </a:lvl7pPr>
            <a:lvl8pPr marL="3815749" indent="0">
              <a:buNone/>
              <a:defRPr sz="2400"/>
            </a:lvl8pPr>
            <a:lvl9pPr marL="4360857" indent="0">
              <a:buNone/>
              <a:defRPr sz="24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730" y="5635706"/>
            <a:ext cx="7128510" cy="845105"/>
          </a:xfrm>
        </p:spPr>
        <p:txBody>
          <a:bodyPr/>
          <a:lstStyle>
            <a:lvl1pPr marL="0" indent="0">
              <a:buNone/>
              <a:defRPr sz="1700"/>
            </a:lvl1pPr>
            <a:lvl2pPr marL="545106" indent="0">
              <a:buNone/>
              <a:defRPr sz="1400"/>
            </a:lvl2pPr>
            <a:lvl3pPr marL="1090215" indent="0">
              <a:buNone/>
              <a:defRPr sz="1200"/>
            </a:lvl3pPr>
            <a:lvl4pPr marL="1635322" indent="0">
              <a:buNone/>
              <a:defRPr sz="1100"/>
            </a:lvl4pPr>
            <a:lvl5pPr marL="2180427" indent="0">
              <a:buNone/>
              <a:defRPr sz="1100"/>
            </a:lvl5pPr>
            <a:lvl6pPr marL="2725535" indent="0">
              <a:buNone/>
              <a:defRPr sz="1100"/>
            </a:lvl6pPr>
            <a:lvl7pPr marL="3270643" indent="0">
              <a:buNone/>
              <a:defRPr sz="1100"/>
            </a:lvl7pPr>
            <a:lvl8pPr marL="3815749" indent="0">
              <a:buNone/>
              <a:defRPr sz="1100"/>
            </a:lvl8pPr>
            <a:lvl9pPr marL="4360857" indent="0">
              <a:buNone/>
              <a:defRPr sz="1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1C557-8BBC-4C0B-B854-69CB62286415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113473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CA735-087E-466F-BA81-CA1AFA118B81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2881975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616" y="288373"/>
            <a:ext cx="2673191" cy="6144101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7821560" cy="6144101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397B7-A47B-4C2D-9BAD-DB4E86B0CABD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621979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CA1C764-EAD2-4C84-BF74-19A0239F316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5905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9015" rIns="109015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4CFFAC-BFBF-4DD1-BF17-DCCD817E1B92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4446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2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5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508" rIns="54508"/>
          <a:lstStyle>
            <a:lvl1pPr marL="0" marR="76310" indent="0" algn="r">
              <a:buNone/>
              <a:defRPr>
                <a:solidFill>
                  <a:schemeClr val="tx2"/>
                </a:solidFill>
              </a:defRPr>
            </a:lvl1pPr>
            <a:lvl2pPr marL="545077" indent="0" algn="ctr">
              <a:buNone/>
            </a:lvl2pPr>
            <a:lvl3pPr marL="1090156" indent="0" algn="ctr">
              <a:buNone/>
            </a:lvl3pPr>
            <a:lvl4pPr marL="1635235" indent="0" algn="ctr">
              <a:buNone/>
            </a:lvl4pPr>
            <a:lvl5pPr marL="2180311" indent="0" algn="ctr">
              <a:buNone/>
            </a:lvl5pPr>
            <a:lvl6pPr marL="2725390" indent="0" algn="ctr">
              <a:buNone/>
            </a:lvl6pPr>
            <a:lvl7pPr marL="3270468" indent="0" algn="ctr">
              <a:buNone/>
            </a:lvl7pPr>
            <a:lvl8pPr marL="3815545" indent="0" algn="ctr">
              <a:buNone/>
            </a:lvl8pPr>
            <a:lvl9pPr marL="4360625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361E756-438B-4784-AE02-41277FD7267E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553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39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39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50A8E50-D755-499F-868E-C4709E3F216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23188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3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2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3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2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1" y="1516512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189B302-BBBE-4A64-ADBC-DE4AB5E447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907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4050B32-0FFA-4526-AC88-5021FDB15C55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52408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5" y="6624161"/>
            <a:ext cx="4490383" cy="525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15" tIns="54508" rIns="109015" bIns="54508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4882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716A5E3D-41D8-43A7-81D2-84AFCD38450D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559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15" tIns="0" rIns="109015" anchor="t"/>
          <a:lstStyle>
            <a:lvl1pPr marL="0" marR="21803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E97857E-9E9A-4197-AF7F-10E62C47C9EA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6" y="6728345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15" tIns="54508" rIns="109015" bIns="54508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7" y="6077129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909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399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F64C66-D1D1-482D-A876-0FE189F0312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83101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6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BDF605F-B749-43D5-97A1-C56A08914B9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17808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51ABE-3CBA-4F90-A878-75F8CD0123F7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7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07733E-6EAC-46CC-8704-D173C1489E52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62621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93D8D1-8EBF-4A59-B24A-41A422E2A6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33431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9009" rIns="109009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D3B37E-21A4-4F33-AD2D-630C60F65758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774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3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6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505" rIns="54505"/>
          <a:lstStyle>
            <a:lvl1pPr marL="0" marR="76306" indent="0" algn="r">
              <a:buNone/>
              <a:defRPr>
                <a:solidFill>
                  <a:schemeClr val="tx2"/>
                </a:solidFill>
              </a:defRPr>
            </a:lvl1pPr>
            <a:lvl2pPr marL="545048" indent="0" algn="ctr">
              <a:buNone/>
            </a:lvl2pPr>
            <a:lvl3pPr marL="1090098" indent="0" algn="ctr">
              <a:buNone/>
            </a:lvl3pPr>
            <a:lvl4pPr marL="1635148" indent="0" algn="ctr">
              <a:buNone/>
            </a:lvl4pPr>
            <a:lvl5pPr marL="2180195" indent="0" algn="ctr">
              <a:buNone/>
            </a:lvl5pPr>
            <a:lvl6pPr marL="2725245" indent="0" algn="ctr">
              <a:buNone/>
            </a:lvl6pPr>
            <a:lvl7pPr marL="3270293" indent="0" algn="ctr">
              <a:buNone/>
            </a:lvl7pPr>
            <a:lvl8pPr marL="3815341" indent="0" algn="ctr">
              <a:buNone/>
            </a:lvl8pPr>
            <a:lvl9pPr marL="4360392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9B8DA04-869D-4A95-BD2F-73904A59B20C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571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39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39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FD0098-C52F-41DF-9649-9D9A4B805EE4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72645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1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4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1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4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2" y="1516514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77D5B14-D661-433E-9F56-8678B4414DF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282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2A15FA8-E23A-49FF-8136-334F81011891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05727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6" y="6624161"/>
            <a:ext cx="4490383" cy="525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09" tIns="54505" rIns="109009" bIns="54505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904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1DF5B5F9-128C-434B-A25C-A81BCC19B79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00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09" tIns="0" rIns="109009" anchor="t"/>
          <a:lstStyle>
            <a:lvl1pPr marL="0" marR="21802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B7E4E22-D78E-4587-97DF-93A53D015D5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8" y="6728346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9" tIns="54505" rIns="109009" bIns="54505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6" y="6077130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0344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0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20117F7-E275-4BE8-B118-5DB8102AB26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76648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7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F2B1C68-B294-4DCE-AC0F-5CDDF6A698DF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52810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662C22-A824-429F-9FF8-6EF924CA8DA4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00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A0F2D4-88C9-4B93-805F-2ED166E6E07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58926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02837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9003" rIns="109003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972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4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7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502" rIns="54502"/>
          <a:lstStyle>
            <a:lvl1pPr marL="0" marR="76302" indent="0" algn="r">
              <a:buNone/>
              <a:defRPr>
                <a:solidFill>
                  <a:schemeClr val="tx2"/>
                </a:solidFill>
              </a:defRPr>
            </a:lvl1pPr>
            <a:lvl2pPr marL="545019" indent="0" algn="ctr">
              <a:buNone/>
            </a:lvl2pPr>
            <a:lvl3pPr marL="1090040" indent="0" algn="ctr">
              <a:buNone/>
            </a:lvl3pPr>
            <a:lvl4pPr marL="1635061" indent="0" algn="ctr">
              <a:buNone/>
            </a:lvl4pPr>
            <a:lvl5pPr marL="2180079" indent="0" algn="ctr">
              <a:buNone/>
            </a:lvl5pPr>
            <a:lvl6pPr marL="2725099" indent="0" algn="ctr">
              <a:buNone/>
            </a:lvl6pPr>
            <a:lvl7pPr marL="3270119" indent="0" algn="ctr">
              <a:buNone/>
            </a:lvl7pPr>
            <a:lvl8pPr marL="3815137" indent="0" algn="ctr">
              <a:buNone/>
            </a:lvl8pPr>
            <a:lvl9pPr marL="436016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82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0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0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702095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0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5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0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5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4" y="1516515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274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427375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8" y="6624161"/>
            <a:ext cx="4490383" cy="525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03" tIns="54502" rIns="109003" bIns="54502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347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163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03" tIns="0" rIns="109003" anchor="t"/>
          <a:lstStyle>
            <a:lvl1pPr marL="0" marR="21801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9" y="6728347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2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3" tIns="54502" rIns="109003" bIns="54502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5" y="6077131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0828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1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49843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8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68461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60163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331161"/>
      </p:ext>
    </p:extLst>
  </p:cSld>
  <p:clrMapOvr>
    <a:masterClrMapping/>
  </p:clrMapOvr>
  <p:hf hdr="0" ftr="0" dt="0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29586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97" rIns="10899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305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6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8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99" rIns="54499"/>
          <a:lstStyle>
            <a:lvl1pPr marL="0" marR="76298" indent="0" algn="r">
              <a:buNone/>
              <a:defRPr>
                <a:solidFill>
                  <a:schemeClr val="tx2"/>
                </a:solidFill>
              </a:defRPr>
            </a:lvl1pPr>
            <a:lvl2pPr marL="544990" indent="0" algn="ctr">
              <a:buNone/>
            </a:lvl2pPr>
            <a:lvl3pPr marL="1089982" indent="0" algn="ctr">
              <a:buNone/>
            </a:lvl3pPr>
            <a:lvl4pPr marL="1634974" indent="0" algn="ctr">
              <a:buNone/>
            </a:lvl4pPr>
            <a:lvl5pPr marL="2179962" indent="0" algn="ctr">
              <a:buNone/>
            </a:lvl5pPr>
            <a:lvl6pPr marL="2724954" indent="0" algn="ctr">
              <a:buNone/>
            </a:lvl6pPr>
            <a:lvl7pPr marL="3269945" indent="0" algn="ctr">
              <a:buNone/>
            </a:lvl7pPr>
            <a:lvl8pPr marL="3814934" indent="0" algn="ctr">
              <a:buNone/>
            </a:lvl8pPr>
            <a:lvl9pPr marL="4359927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87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1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1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6463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95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6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95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6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5" y="1516516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872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01019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9" y="6624161"/>
            <a:ext cx="4490383" cy="525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97" tIns="54499" rIns="108997" bIns="5449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5280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1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97" tIns="0" rIns="108997" anchor="t"/>
          <a:lstStyle>
            <a:lvl1pPr marL="0" marR="21799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0" y="6728348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3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97" tIns="54499" rIns="108997" bIns="54499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3" y="6077132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039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2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44692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9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28253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52564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161655"/>
      </p:ext>
    </p:extLst>
  </p:cSld>
  <p:clrMapOvr>
    <a:masterClrMapping/>
  </p:clrMapOvr>
  <p:hf hdr="0" ftr="0" dt="0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251532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91" rIns="108991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034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7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9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96" rIns="54496"/>
          <a:lstStyle>
            <a:lvl1pPr marL="0" marR="76295" indent="0" algn="r">
              <a:buNone/>
              <a:defRPr>
                <a:solidFill>
                  <a:schemeClr val="tx2"/>
                </a:solidFill>
              </a:defRPr>
            </a:lvl1pPr>
            <a:lvl2pPr marL="544961" indent="0" algn="ctr">
              <a:buNone/>
            </a:lvl2pPr>
            <a:lvl3pPr marL="1089924" indent="0" algn="ctr">
              <a:buNone/>
            </a:lvl3pPr>
            <a:lvl4pPr marL="1634887" indent="0" algn="ctr">
              <a:buNone/>
            </a:lvl4pPr>
            <a:lvl5pPr marL="2179846" indent="0" algn="ctr">
              <a:buNone/>
            </a:lvl5pPr>
            <a:lvl6pPr marL="2724808" indent="0" algn="ctr">
              <a:buNone/>
            </a:lvl6pPr>
            <a:lvl7pPr marL="3269771" indent="0" algn="ctr">
              <a:buNone/>
            </a:lvl7pPr>
            <a:lvl8pPr marL="3814731" indent="0" algn="ctr">
              <a:buNone/>
            </a:lvl8pPr>
            <a:lvl9pPr marL="4359695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8036410-8206-4FD9-A40F-E042FC9EBFC1}" type="datetimeFigureOut">
              <a:rPr lang="he-IL" smtClean="0"/>
              <a:pPr/>
              <a:t>י"ב/אייר/תשע"ז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he-IL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BC3242F-4596-444E-AD96-7D0CB545C651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8766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2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2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4677887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8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8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8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7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6" y="1516517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764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7982575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1346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28879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91" tIns="0" rIns="108991" anchor="t"/>
          <a:lstStyle>
            <a:lvl1pPr marL="0" marR="21798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2" y="6728349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1" tIns="54496" rIns="108991" bIns="54496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5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1" tIns="54496" rIns="108991" bIns="54496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91" tIns="54496" rIns="108991" bIns="54496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2" y="6077133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87542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3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667894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0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17576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0088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9902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634353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49021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51064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19747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40156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49505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386309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782182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392766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26341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50407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69846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647523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04230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610045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35637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1066" y="2236950"/>
            <a:ext cx="10098723" cy="1543526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130" y="4080510"/>
            <a:ext cx="831659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47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9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4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9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4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F9221-56CB-408D-9B32-29E976597C0D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7475647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86DA9-0E92-4654-9373-C76F7D57A5B0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0944895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05" y="4627254"/>
            <a:ext cx="10098723" cy="1430179"/>
          </a:xfrm>
        </p:spPr>
        <p:txBody>
          <a:bodyPr anchor="t"/>
          <a:lstStyle>
            <a:lvl1pPr algn="r">
              <a:defRPr sz="48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505" y="3052049"/>
            <a:ext cx="10098723" cy="157519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93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86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47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97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466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95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4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94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7DC8-086C-4462-ACC2-0348B0F55AA0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9345943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68021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68021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4B826-D89A-4ADA-8180-7294BB207AB3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339127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1611869"/>
            <a:ext cx="5249439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932" indent="0">
              <a:buNone/>
              <a:defRPr sz="2400" b="1"/>
            </a:lvl2pPr>
            <a:lvl3pPr marL="1089866" indent="0">
              <a:buNone/>
              <a:defRPr sz="2100" b="1"/>
            </a:lvl3pPr>
            <a:lvl4pPr marL="1634799" indent="0">
              <a:buNone/>
              <a:defRPr sz="1900" b="1"/>
            </a:lvl4pPr>
            <a:lvl5pPr marL="2179730" indent="0">
              <a:buNone/>
              <a:defRPr sz="1900" b="1"/>
            </a:lvl5pPr>
            <a:lvl6pPr marL="2724663" indent="0">
              <a:buNone/>
              <a:defRPr sz="1900" b="1"/>
            </a:lvl6pPr>
            <a:lvl7pPr marL="3269597" indent="0">
              <a:buNone/>
              <a:defRPr sz="1900" b="1"/>
            </a:lvl7pPr>
            <a:lvl8pPr marL="3814527" indent="0">
              <a:buNone/>
              <a:defRPr sz="1900" b="1"/>
            </a:lvl8pPr>
            <a:lvl9pPr marL="4359462" indent="0">
              <a:buNone/>
              <a:defRPr sz="19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4042" y="2283619"/>
            <a:ext cx="5249439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318" y="1611869"/>
            <a:ext cx="5251501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932" indent="0">
              <a:buNone/>
              <a:defRPr sz="2400" b="1"/>
            </a:lvl2pPr>
            <a:lvl3pPr marL="1089866" indent="0">
              <a:buNone/>
              <a:defRPr sz="2100" b="1"/>
            </a:lvl3pPr>
            <a:lvl4pPr marL="1634799" indent="0">
              <a:buNone/>
              <a:defRPr sz="1900" b="1"/>
            </a:lvl4pPr>
            <a:lvl5pPr marL="2179730" indent="0">
              <a:buNone/>
              <a:defRPr sz="1900" b="1"/>
            </a:lvl5pPr>
            <a:lvl6pPr marL="2724663" indent="0">
              <a:buNone/>
              <a:defRPr sz="1900" b="1"/>
            </a:lvl6pPr>
            <a:lvl7pPr marL="3269597" indent="0">
              <a:buNone/>
              <a:defRPr sz="1900" b="1"/>
            </a:lvl7pPr>
            <a:lvl8pPr marL="3814527" indent="0">
              <a:buNone/>
              <a:defRPr sz="1900" b="1"/>
            </a:lvl8pPr>
            <a:lvl9pPr marL="4359462" indent="0">
              <a:buNone/>
              <a:defRPr sz="19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8" y="2283619"/>
            <a:ext cx="5251501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CEB7-C777-4E12-8EAA-640DB249FE29}" type="datetime8">
              <a:rPr lang="he-IL" smtClean="0"/>
              <a:t>08 מאי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7873364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DAFE-5C0C-4623-976C-C59F7E9429D4}" type="datetime8">
              <a:rPr lang="he-IL" smtClean="0"/>
              <a:t>08 מאי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33378487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13C6-F077-46A0-A979-D83B69DABA31}" type="datetime8">
              <a:rPr lang="he-IL" smtClean="0"/>
              <a:t>08 מאי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3188068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286702"/>
            <a:ext cx="3908718" cy="1220153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82" y="286711"/>
            <a:ext cx="6641725" cy="614576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4043" y="1506864"/>
            <a:ext cx="3908718" cy="4925616"/>
          </a:xfrm>
        </p:spPr>
        <p:txBody>
          <a:bodyPr/>
          <a:lstStyle>
            <a:lvl1pPr marL="0" indent="0">
              <a:buNone/>
              <a:defRPr sz="1700"/>
            </a:lvl1pPr>
            <a:lvl2pPr marL="544932" indent="0">
              <a:buNone/>
              <a:defRPr sz="1400"/>
            </a:lvl2pPr>
            <a:lvl3pPr marL="1089866" indent="0">
              <a:buNone/>
              <a:defRPr sz="1200"/>
            </a:lvl3pPr>
            <a:lvl4pPr marL="1634799" indent="0">
              <a:buNone/>
              <a:defRPr sz="1100"/>
            </a:lvl4pPr>
            <a:lvl5pPr marL="2179730" indent="0">
              <a:buNone/>
              <a:defRPr sz="1100"/>
            </a:lvl5pPr>
            <a:lvl6pPr marL="2724663" indent="0">
              <a:buNone/>
              <a:defRPr sz="1100"/>
            </a:lvl6pPr>
            <a:lvl7pPr marL="3269597" indent="0">
              <a:buNone/>
              <a:defRPr sz="1100"/>
            </a:lvl7pPr>
            <a:lvl8pPr marL="3814527" indent="0">
              <a:buNone/>
              <a:defRPr sz="1100"/>
            </a:lvl8pPr>
            <a:lvl9pPr marL="4359462" indent="0">
              <a:buNone/>
              <a:defRPr sz="1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1E53F-55E3-4B6B-B78D-1528EB53FFF7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9148825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730" y="5040631"/>
            <a:ext cx="7128510" cy="595075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730" y="643414"/>
            <a:ext cx="7128510" cy="4320540"/>
          </a:xfrm>
        </p:spPr>
        <p:txBody>
          <a:bodyPr/>
          <a:lstStyle>
            <a:lvl1pPr marL="0" indent="0">
              <a:buNone/>
              <a:defRPr sz="3800"/>
            </a:lvl1pPr>
            <a:lvl2pPr marL="544932" indent="0">
              <a:buNone/>
              <a:defRPr sz="3300"/>
            </a:lvl2pPr>
            <a:lvl3pPr marL="1089866" indent="0">
              <a:buNone/>
              <a:defRPr sz="2900"/>
            </a:lvl3pPr>
            <a:lvl4pPr marL="1634799" indent="0">
              <a:buNone/>
              <a:defRPr sz="2400"/>
            </a:lvl4pPr>
            <a:lvl5pPr marL="2179730" indent="0">
              <a:buNone/>
              <a:defRPr sz="2400"/>
            </a:lvl5pPr>
            <a:lvl6pPr marL="2724663" indent="0">
              <a:buNone/>
              <a:defRPr sz="2400"/>
            </a:lvl6pPr>
            <a:lvl7pPr marL="3269597" indent="0">
              <a:buNone/>
              <a:defRPr sz="2400"/>
            </a:lvl7pPr>
            <a:lvl8pPr marL="3814527" indent="0">
              <a:buNone/>
              <a:defRPr sz="2400"/>
            </a:lvl8pPr>
            <a:lvl9pPr marL="4359462" indent="0">
              <a:buNone/>
              <a:defRPr sz="24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730" y="5635706"/>
            <a:ext cx="7128510" cy="845105"/>
          </a:xfrm>
        </p:spPr>
        <p:txBody>
          <a:bodyPr/>
          <a:lstStyle>
            <a:lvl1pPr marL="0" indent="0">
              <a:buNone/>
              <a:defRPr sz="1700"/>
            </a:lvl1pPr>
            <a:lvl2pPr marL="544932" indent="0">
              <a:buNone/>
              <a:defRPr sz="1400"/>
            </a:lvl2pPr>
            <a:lvl3pPr marL="1089866" indent="0">
              <a:buNone/>
              <a:defRPr sz="1200"/>
            </a:lvl3pPr>
            <a:lvl4pPr marL="1634799" indent="0">
              <a:buNone/>
              <a:defRPr sz="1100"/>
            </a:lvl4pPr>
            <a:lvl5pPr marL="2179730" indent="0">
              <a:buNone/>
              <a:defRPr sz="1100"/>
            </a:lvl5pPr>
            <a:lvl6pPr marL="2724663" indent="0">
              <a:buNone/>
              <a:defRPr sz="1100"/>
            </a:lvl6pPr>
            <a:lvl7pPr marL="3269597" indent="0">
              <a:buNone/>
              <a:defRPr sz="1100"/>
            </a:lvl7pPr>
            <a:lvl8pPr marL="3814527" indent="0">
              <a:buNone/>
              <a:defRPr sz="1100"/>
            </a:lvl8pPr>
            <a:lvl9pPr marL="4359462" indent="0">
              <a:buNone/>
              <a:defRPr sz="1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1C557-8BBC-4C0B-B854-69CB62286415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1134738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CA735-087E-466F-BA81-CA1AFA118B81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28819755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616" y="288379"/>
            <a:ext cx="2673191" cy="6144101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9"/>
            <a:ext cx="7821560" cy="6144101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397B7-A47B-4C2D-9BAD-DB4E86B0CABD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6219798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CA1C764-EAD2-4C84-BF74-19A0239F316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5905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79" rIns="108979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4CFFAC-BFBF-4DD1-BF17-DCCD817E1B92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4446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0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1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90" rIns="54490"/>
          <a:lstStyle>
            <a:lvl1pPr marL="0" marR="76287" indent="0" algn="r">
              <a:buNone/>
              <a:defRPr>
                <a:solidFill>
                  <a:schemeClr val="tx2"/>
                </a:solidFill>
              </a:defRPr>
            </a:lvl1pPr>
            <a:lvl2pPr marL="544903" indent="0" algn="ctr">
              <a:buNone/>
            </a:lvl2pPr>
            <a:lvl3pPr marL="1089808" indent="0" algn="ctr">
              <a:buNone/>
            </a:lvl3pPr>
            <a:lvl4pPr marL="1634711" indent="0" algn="ctr">
              <a:buNone/>
            </a:lvl4pPr>
            <a:lvl5pPr marL="2179614" indent="0" algn="ctr">
              <a:buNone/>
            </a:lvl5pPr>
            <a:lvl6pPr marL="2724517" indent="0" algn="ctr">
              <a:buNone/>
            </a:lvl6pPr>
            <a:lvl7pPr marL="3269422" indent="0" algn="ctr">
              <a:buNone/>
            </a:lvl7pPr>
            <a:lvl8pPr marL="3814323" indent="0" algn="ctr">
              <a:buNone/>
            </a:lvl8pPr>
            <a:lvl9pPr marL="435923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361E756-438B-4784-AE02-41277FD7267E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553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4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4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50A8E50-D755-499F-868E-C4709E3F216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23188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6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0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6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9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9" y="1516519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189B302-BBBE-4A64-ADBC-DE4AB5E447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907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4050B32-0FFA-4526-AC88-5021FDB15C55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52408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3" y="6624163"/>
            <a:ext cx="4490383" cy="525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79" tIns="54490" rIns="108979" bIns="544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4882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716A5E3D-41D8-43A7-81D2-84AFCD38450D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559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79" tIns="0" rIns="108979" anchor="t"/>
          <a:lstStyle>
            <a:lvl1pPr marL="0" marR="21796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E97857E-9E9A-4197-AF7F-10E62C47C9EA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4" y="6728351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7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9" tIns="54490" rIns="108979" bIns="54490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9" y="6077135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909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5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F64C66-D1D1-482D-A876-0FE189F0312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83101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2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BDF605F-B749-43D5-97A1-C56A08914B9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178080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51ABE-3CBA-4F90-A878-75F8CD0123F7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7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07733E-6EAC-46CC-8704-D173C1489E52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626215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93D8D1-8EBF-4A59-B24A-41A422E2A6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33431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73" rIns="108973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D3B37E-21A4-4F33-AD2D-630C60F65758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774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1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2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87" rIns="54487"/>
          <a:lstStyle>
            <a:lvl1pPr marL="0" marR="76283" indent="0" algn="r">
              <a:buNone/>
              <a:defRPr>
                <a:solidFill>
                  <a:schemeClr val="tx2"/>
                </a:solidFill>
              </a:defRPr>
            </a:lvl1pPr>
            <a:lvl2pPr marL="544874" indent="0" algn="ctr">
              <a:buNone/>
            </a:lvl2pPr>
            <a:lvl3pPr marL="1089750" indent="0" algn="ctr">
              <a:buNone/>
            </a:lvl3pPr>
            <a:lvl4pPr marL="1634624" indent="0" algn="ctr">
              <a:buNone/>
            </a:lvl4pPr>
            <a:lvl5pPr marL="2179497" indent="0" algn="ctr">
              <a:buNone/>
            </a:lvl5pPr>
            <a:lvl6pPr marL="2724372" indent="0" algn="ctr">
              <a:buNone/>
            </a:lvl6pPr>
            <a:lvl7pPr marL="3269247" indent="0" algn="ctr">
              <a:buNone/>
            </a:lvl7pPr>
            <a:lvl8pPr marL="3814119" indent="0" algn="ctr">
              <a:buNone/>
            </a:lvl8pPr>
            <a:lvl9pPr marL="4358997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9B8DA04-869D-4A95-BD2F-73904A59B20C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571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6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6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FD0098-C52F-41DF-9649-9D9A4B805EE4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72645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4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2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4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0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0" y="1516520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77D5B14-D661-433E-9F56-8678B4414DF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282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2A15FA8-E23A-49FF-8136-334F81011891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05727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4" y="6624164"/>
            <a:ext cx="4490383" cy="5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73" tIns="54487" rIns="108973" bIns="54487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904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1DF5B5F9-128C-434B-A25C-A81BCC19B79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00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73" tIns="0" rIns="108973" anchor="t"/>
          <a:lstStyle>
            <a:lvl1pPr marL="0" marR="21795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B7E4E22-D78E-4587-97DF-93A53D015D5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5" y="6728352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9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3" tIns="54487" rIns="108973" bIns="54487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8" y="607713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0344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6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20117F7-E275-4BE8-B118-5DB8102AB26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766487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3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F2B1C68-B294-4DCE-AC0F-5CDDF6A698DF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528100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662C22-A824-429F-9FF8-6EF924CA8DA4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00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A0F2D4-88C9-4B93-805F-2ED166E6E07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589269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02837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67" rIns="10896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972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2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3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84" rIns="54484"/>
          <a:lstStyle>
            <a:lvl1pPr marL="0" marR="76279" indent="0" algn="r">
              <a:buNone/>
              <a:defRPr>
                <a:solidFill>
                  <a:schemeClr val="tx2"/>
                </a:solidFill>
              </a:defRPr>
            </a:lvl1pPr>
            <a:lvl2pPr marL="544845" indent="0" algn="ctr">
              <a:buNone/>
            </a:lvl2pPr>
            <a:lvl3pPr marL="1089691" indent="0" algn="ctr">
              <a:buNone/>
            </a:lvl3pPr>
            <a:lvl4pPr marL="1634537" indent="0" algn="ctr">
              <a:buNone/>
            </a:lvl4pPr>
            <a:lvl5pPr marL="2179380" indent="0" algn="ctr">
              <a:buNone/>
            </a:lvl5pPr>
            <a:lvl6pPr marL="2724226" indent="0" algn="ctr">
              <a:buNone/>
            </a:lvl6pPr>
            <a:lvl7pPr marL="3269073" indent="0" algn="ctr">
              <a:buNone/>
            </a:lvl7pPr>
            <a:lvl8pPr marL="3813915" indent="0" algn="ctr">
              <a:buNone/>
            </a:lvl8pPr>
            <a:lvl9pPr marL="4358765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82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7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7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702095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3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3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3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1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2" y="1516521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274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427375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6" y="6624165"/>
            <a:ext cx="4490383" cy="52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67" tIns="54484" rIns="108967" bIns="54484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347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163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67" tIns="0" rIns="108967" anchor="t"/>
          <a:lstStyle>
            <a:lvl1pPr marL="0" marR="21793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7" y="6728353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1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7" tIns="54484" rIns="108967" bIns="54484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7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0828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7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498436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4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684611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60163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331161"/>
      </p:ext>
    </p:extLst>
  </p:cSld>
  <p:clrMapOvr>
    <a:masterClrMapping/>
  </p:clrMapOvr>
  <p:hf hdr="0" ftr="0" dt="0"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480060"/>
            <a:ext cx="10692765" cy="144018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594043" y="2080260"/>
            <a:ext cx="10692765" cy="4080510"/>
          </a:xfrm>
        </p:spPr>
        <p:txBody>
          <a:bodyPr/>
          <a:lstStyle/>
          <a:p>
            <a:pPr lvl="0"/>
            <a:r>
              <a:rPr lang="he-IL" noProof="0" smtClean="0"/>
              <a:t>לחץ על הסמל כדי להוסיף תרשים</a:t>
            </a:r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r>
              <a:rPr lang="he-IL"/>
              <a:t>ניתוח משווה של דפוסי שתיית אלכוהול בקרב בני הנוער בישראל 2009 – 2011.                 ד"ר יוסי הראל- פיש 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8110E6D4-5EF3-4871-AED1-11A7E1EEAC2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626F95B1-C964-45E1-B71B-2894CF1F4FDA}" type="datetime9">
              <a:rPr lang="he-IL"/>
              <a:pPr>
                <a:defRPr/>
              </a:pPr>
              <a:t>8 מאי, 2017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4301113"/>
      </p:ext>
    </p:extLst>
  </p:cSld>
  <p:clrMapOvr>
    <a:masterClrMapping/>
  </p:clrMapOvr>
  <p:hf sldNum="0" hdr="0"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29586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62" rIns="108962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305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4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4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81" rIns="54481"/>
          <a:lstStyle>
            <a:lvl1pPr marL="0" marR="76275" indent="0" algn="r">
              <a:buNone/>
              <a:defRPr>
                <a:solidFill>
                  <a:schemeClr val="tx2"/>
                </a:solidFill>
              </a:defRPr>
            </a:lvl1pPr>
            <a:lvl2pPr marL="544816" indent="0" algn="ctr">
              <a:buNone/>
            </a:lvl2pPr>
            <a:lvl3pPr marL="1089633" indent="0" algn="ctr">
              <a:buNone/>
            </a:lvl3pPr>
            <a:lvl4pPr marL="1634450" indent="0" algn="ctr">
              <a:buNone/>
            </a:lvl4pPr>
            <a:lvl5pPr marL="2179264" indent="0" algn="ctr">
              <a:buNone/>
            </a:lvl5pPr>
            <a:lvl6pPr marL="2724081" indent="0" algn="ctr">
              <a:buNone/>
            </a:lvl6pPr>
            <a:lvl7pPr marL="3268899" indent="0" algn="ctr">
              <a:buNone/>
            </a:lvl7pPr>
            <a:lvl8pPr marL="3813711" indent="0" algn="ctr">
              <a:buNone/>
            </a:lvl8pPr>
            <a:lvl9pPr marL="4358532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87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6463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2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4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2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2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3" y="1516522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872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01019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7" y="6624165"/>
            <a:ext cx="4490383" cy="525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62" tIns="54481" rIns="108962" bIns="5448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5280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1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62" tIns="0" rIns="108962" anchor="t"/>
          <a:lstStyle>
            <a:lvl1pPr marL="0" marR="21792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8" y="6728354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1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2" tIns="54481" rIns="108962" bIns="54481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6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039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8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446921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5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282531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52564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161655"/>
      </p:ext>
    </p:extLst>
  </p:cSld>
  <p:clrMapOvr>
    <a:masterClrMapping/>
  </p:clrMapOvr>
  <p:hf hdr="0" ftr="0" dt="0"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AFC535-41C8-48BB-A4BC-D6656CBFF505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A671B-2034-4150-B54B-6D7FF108F8AD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09359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57" rIns="10895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435AA3-9AE2-497F-B68A-C8D9C57216A9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0F7437-25E9-40BA-8945-CD12EF2F182A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252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5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5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78" rIns="54478"/>
          <a:lstStyle>
            <a:lvl1pPr marL="0" marR="76271" indent="0" algn="r">
              <a:buNone/>
              <a:defRPr>
                <a:solidFill>
                  <a:schemeClr val="tx2"/>
                </a:solidFill>
              </a:defRPr>
            </a:lvl1pPr>
            <a:lvl2pPr marL="544787" indent="0" algn="ctr">
              <a:buNone/>
            </a:lvl2pPr>
            <a:lvl3pPr marL="1089575" indent="0" algn="ctr">
              <a:buNone/>
            </a:lvl3pPr>
            <a:lvl4pPr marL="1634363" indent="0" algn="ctr">
              <a:buNone/>
            </a:lvl4pPr>
            <a:lvl5pPr marL="2179148" indent="0" algn="ctr">
              <a:buNone/>
            </a:lvl5pPr>
            <a:lvl6pPr marL="2723935" indent="0" algn="ctr">
              <a:buNone/>
            </a:lvl6pPr>
            <a:lvl7pPr marL="3268725" indent="0" algn="ctr">
              <a:buNone/>
            </a:lvl7pPr>
            <a:lvl8pPr marL="3813507" indent="0" algn="ctr">
              <a:buNone/>
            </a:lvl8pPr>
            <a:lvl9pPr marL="43583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341549-84B5-4B16-9EFC-90D3FC931A58}" type="datetime8">
              <a:rPr lang="he-IL" smtClean="0"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srgbClr val="00B050">
                  <a:tint val="2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92775C-0727-4972-BE9C-C77C75FFBE0A}" type="slidenum">
              <a:rPr lang="he-IL" smtClean="0"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53261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023BE-DC0B-4DF7-8DE9-782698CB4B88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E570F2-6FDF-4368-A0D3-A3BAA6F9CFA6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98651802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12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5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12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3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4" y="1516523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52D94E-3FEE-4732-B534-B24C658C4EF3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1A022F-6161-4B78-9547-E3C3B889BDA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135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B1EF44-22AB-4CFB-9A56-955DDF7C0A65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F7A856-6FD0-4984-A21A-6792490A3AE7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55679489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250288" y="6624166"/>
            <a:ext cx="4490383" cy="52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57" tIns="54478" rIns="108957" bIns="54478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39071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9AF84C-35C5-4D41-95BC-EA4B41E2ABE5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089CAA-79EF-479F-A09B-C709655A8A70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954588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57" tIns="0" rIns="108957" anchor="t"/>
          <a:lstStyle>
            <a:lvl1pPr marL="0" marR="21791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D20537-8C4F-4EEF-BADF-E711DEC32C09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722E7C-ABE6-4689-83CB-4D1CDA22C9BA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57" tIns="54478" rIns="108957" bIns="54478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13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57" tIns="54478" rIns="108957" bIns="54478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57" tIns="54478" rIns="108957" bIns="54478" anchor="ctr" compatLnSpc="1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4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730668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9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F8A45A-B1E1-4ACC-B162-884FA677E2E2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F3F61E-C5EA-4531-B75E-CAA093CF1B75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988394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6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216228-C62F-4C19-A838-748A2F17ED58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BDF5A5-97B6-4747-A8CE-21FA1319DDC4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326118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341549-84B5-4B16-9EFC-90D3FC931A58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92775C-0727-4972-BE9C-C77C75FFBE0A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94299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0372759"/>
      </p:ext>
    </p:extLst>
  </p:cSld>
  <p:clrMapOvr>
    <a:masterClrMapping/>
  </p:clrMapOvr>
  <p:hf hdr="0" ftr="0" dt="0"/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588" y="2236788"/>
            <a:ext cx="10099675" cy="1543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763" y="4079875"/>
            <a:ext cx="8315325" cy="1841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98683672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2448757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213" y="4627563"/>
            <a:ext cx="10099675" cy="1430337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3" y="3052763"/>
            <a:ext cx="10099675" cy="15748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9228667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3725" y="1679575"/>
            <a:ext cx="527050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16625" y="1679575"/>
            <a:ext cx="527050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3172182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5" y="1611313"/>
            <a:ext cx="5249863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3725" y="2284413"/>
            <a:ext cx="5249863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675" y="1611313"/>
            <a:ext cx="52514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675" y="2284413"/>
            <a:ext cx="52514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3302999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65779842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1706794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3725" y="287338"/>
            <a:ext cx="3908425" cy="12192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25" y="287338"/>
            <a:ext cx="6642100" cy="61452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3725" y="1506538"/>
            <a:ext cx="3908425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7402585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863" y="5040313"/>
            <a:ext cx="7127875" cy="59531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863" y="642938"/>
            <a:ext cx="71278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863" y="5635625"/>
            <a:ext cx="71278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58250832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5648904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775" y="288925"/>
            <a:ext cx="2673350" cy="61436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3725" y="288925"/>
            <a:ext cx="7867650" cy="61436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05169562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591" y="2236789"/>
            <a:ext cx="10099675" cy="1543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763" y="4079877"/>
            <a:ext cx="8315326" cy="184150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22988895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6763279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216" y="4627563"/>
            <a:ext cx="10099675" cy="1430337"/>
          </a:xfrm>
        </p:spPr>
        <p:txBody>
          <a:bodyPr anchor="t"/>
          <a:lstStyle>
            <a:lvl1pPr algn="r">
              <a:defRPr sz="41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6" y="3052762"/>
            <a:ext cx="10099675" cy="157480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3765470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3724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16626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92948519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7" y="1611313"/>
            <a:ext cx="5249864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3727" y="2284416"/>
            <a:ext cx="5249864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675" y="1611313"/>
            <a:ext cx="52514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675" y="2284416"/>
            <a:ext cx="52514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8700961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55072891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26643635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3727" y="287338"/>
            <a:ext cx="3908425" cy="12192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25" y="287338"/>
            <a:ext cx="6642099" cy="6145212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3727" y="1506538"/>
            <a:ext cx="3908425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577878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867" y="5040313"/>
            <a:ext cx="7127875" cy="59531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867" y="642941"/>
            <a:ext cx="71278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700"/>
            </a:lvl2pPr>
            <a:lvl3pPr marL="914254" indent="0">
              <a:buNone/>
              <a:defRPr sz="2400"/>
            </a:lvl3pPr>
            <a:lvl4pPr marL="1371380" indent="0">
              <a:buNone/>
              <a:defRPr sz="2000"/>
            </a:lvl4pPr>
            <a:lvl5pPr marL="1828507" indent="0">
              <a:buNone/>
              <a:defRPr sz="2000"/>
            </a:lvl5pPr>
            <a:lvl6pPr marL="2285634" indent="0">
              <a:buNone/>
              <a:defRPr sz="2000"/>
            </a:lvl6pPr>
            <a:lvl7pPr marL="2742762" indent="0">
              <a:buNone/>
              <a:defRPr sz="2000"/>
            </a:lvl7pPr>
            <a:lvl8pPr marL="3199888" indent="0">
              <a:buNone/>
              <a:defRPr sz="2000"/>
            </a:lvl8pPr>
            <a:lvl9pPr marL="3657013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867" y="5635625"/>
            <a:ext cx="71278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2601679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04999953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775" y="288928"/>
            <a:ext cx="2673350" cy="61436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3726" y="288928"/>
            <a:ext cx="7867650" cy="61436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50264106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0591" y="2236789"/>
            <a:ext cx="10099675" cy="154305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763" y="4079877"/>
            <a:ext cx="8315326" cy="184150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2606259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09638031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216" y="4627563"/>
            <a:ext cx="10099675" cy="1430337"/>
          </a:xfrm>
        </p:spPr>
        <p:txBody>
          <a:bodyPr anchor="t"/>
          <a:lstStyle>
            <a:lvl1pPr algn="r">
              <a:defRPr sz="41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6" y="3052762"/>
            <a:ext cx="10099675" cy="157480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1054122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3724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16626" y="1679579"/>
            <a:ext cx="5270500" cy="475297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8839206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7" y="1611313"/>
            <a:ext cx="5249864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3727" y="2284416"/>
            <a:ext cx="5249864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675" y="1611313"/>
            <a:ext cx="52514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4" indent="0">
              <a:buNone/>
              <a:defRPr sz="1800" b="1"/>
            </a:lvl3pPr>
            <a:lvl4pPr marL="1371380" indent="0">
              <a:buNone/>
              <a:defRPr sz="1600" b="1"/>
            </a:lvl4pPr>
            <a:lvl5pPr marL="1828507" indent="0">
              <a:buNone/>
              <a:defRPr sz="1600" b="1"/>
            </a:lvl5pPr>
            <a:lvl6pPr marL="2285634" indent="0">
              <a:buNone/>
              <a:defRPr sz="1600" b="1"/>
            </a:lvl6pPr>
            <a:lvl7pPr marL="2742762" indent="0">
              <a:buNone/>
              <a:defRPr sz="1600" b="1"/>
            </a:lvl7pPr>
            <a:lvl8pPr marL="3199888" indent="0">
              <a:buNone/>
              <a:defRPr sz="1600" b="1"/>
            </a:lvl8pPr>
            <a:lvl9pPr marL="3657013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675" y="2284416"/>
            <a:ext cx="52514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11599698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09106295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2268864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3727" y="287338"/>
            <a:ext cx="3908425" cy="121920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25" y="287338"/>
            <a:ext cx="6642099" cy="6145212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3727" y="1506538"/>
            <a:ext cx="3908425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70408382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867" y="5040313"/>
            <a:ext cx="7127875" cy="59531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867" y="642941"/>
            <a:ext cx="71278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700"/>
            </a:lvl2pPr>
            <a:lvl3pPr marL="914254" indent="0">
              <a:buNone/>
              <a:defRPr sz="2400"/>
            </a:lvl3pPr>
            <a:lvl4pPr marL="1371380" indent="0">
              <a:buNone/>
              <a:defRPr sz="2000"/>
            </a:lvl4pPr>
            <a:lvl5pPr marL="1828507" indent="0">
              <a:buNone/>
              <a:defRPr sz="2000"/>
            </a:lvl5pPr>
            <a:lvl6pPr marL="2285634" indent="0">
              <a:buNone/>
              <a:defRPr sz="2000"/>
            </a:lvl6pPr>
            <a:lvl7pPr marL="2742762" indent="0">
              <a:buNone/>
              <a:defRPr sz="2000"/>
            </a:lvl7pPr>
            <a:lvl8pPr marL="3199888" indent="0">
              <a:buNone/>
              <a:defRPr sz="2000"/>
            </a:lvl8pPr>
            <a:lvl9pPr marL="3657013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867" y="5635625"/>
            <a:ext cx="71278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4" indent="0">
              <a:buNone/>
              <a:defRPr sz="1000"/>
            </a:lvl3pPr>
            <a:lvl4pPr marL="1371380" indent="0">
              <a:buNone/>
              <a:defRPr sz="1000"/>
            </a:lvl4pPr>
            <a:lvl5pPr marL="1828507" indent="0">
              <a:buNone/>
              <a:defRPr sz="1000"/>
            </a:lvl5pPr>
            <a:lvl6pPr marL="2285634" indent="0">
              <a:buNone/>
              <a:defRPr sz="1000"/>
            </a:lvl6pPr>
            <a:lvl7pPr marL="2742762" indent="0">
              <a:buNone/>
              <a:defRPr sz="1000"/>
            </a:lvl7pPr>
            <a:lvl8pPr marL="3199888" indent="0">
              <a:buNone/>
              <a:defRPr sz="1000"/>
            </a:lvl8pPr>
            <a:lvl9pPr marL="3657013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2283688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8801819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775" y="288928"/>
            <a:ext cx="2673350" cy="61436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3726" y="288928"/>
            <a:ext cx="7867650" cy="61436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6043262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A595BF-09E5-4053-B422-8FD0A744C3E8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pic>
        <p:nvPicPr>
          <p:cNvPr id="8" name="תמונה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94"/>
          <a:stretch/>
        </p:blipFill>
        <p:spPr>
          <a:xfrm>
            <a:off x="10980985" y="6896"/>
            <a:ext cx="834040" cy="882582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41" y="-215974"/>
            <a:ext cx="1620243" cy="12961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3" y="3078298"/>
            <a:ext cx="5940425" cy="1527632"/>
          </a:xfrm>
        </p:spPr>
        <p:txBody>
          <a:bodyPr lIns="109033" rIns="109033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F272C9-378C-4F02-96DB-662512423043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59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-2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4" y="1840232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4" y="3792187"/>
            <a:ext cx="10098723" cy="1259689"/>
          </a:xfrm>
        </p:spPr>
        <p:txBody>
          <a:bodyPr lIns="54517" rIns="54517"/>
          <a:lstStyle>
            <a:lvl1pPr marL="0" marR="76323" indent="0" algn="r">
              <a:buNone/>
              <a:defRPr>
                <a:solidFill>
                  <a:schemeClr val="tx2"/>
                </a:solidFill>
              </a:defRPr>
            </a:lvl1pPr>
            <a:lvl2pPr marL="545165" indent="0" algn="ctr">
              <a:buNone/>
            </a:lvl2pPr>
            <a:lvl3pPr marL="1090331" indent="0" algn="ctr">
              <a:buNone/>
            </a:lvl3pPr>
            <a:lvl4pPr marL="1635496" indent="0" algn="ctr">
              <a:buNone/>
            </a:lvl4pPr>
            <a:lvl5pPr marL="2180661" indent="0" algn="ctr">
              <a:buNone/>
            </a:lvl5pPr>
            <a:lvl6pPr marL="2725826" indent="0" algn="ctr">
              <a:buNone/>
            </a:lvl6pPr>
            <a:lvl7pPr marL="3270992" indent="0" algn="ctr">
              <a:buNone/>
            </a:lvl7pPr>
            <a:lvl8pPr marL="3816157" indent="0" algn="ctr">
              <a:buNone/>
            </a:lvl8pPr>
            <a:lvl9pPr marL="4361322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1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B01B16A-93E4-46C5-8BB9-778CA46344B2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pic>
        <p:nvPicPr>
          <p:cNvPr id="13" name="תמונה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6" y="-215971"/>
            <a:ext cx="2034319" cy="1627455"/>
          </a:xfrm>
          <a:prstGeom prst="rect">
            <a:avLst/>
          </a:prstGeom>
        </p:spPr>
      </p:pic>
      <p:pic>
        <p:nvPicPr>
          <p:cNvPr id="14" name="תמונה 1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34"/>
          <a:stretch/>
        </p:blipFill>
        <p:spPr>
          <a:xfrm>
            <a:off x="10764963" y="1"/>
            <a:ext cx="1081782" cy="11130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3" y="1555395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395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407A2-58F3-4404-B938-9ECFC7FFF6EA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6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09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6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09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07" y="1516509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AAFFE6-EB52-4AD9-BD22-900E9B414161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CDC328-5E14-4392-B904-AB4C85481B76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0B0F40-4983-40CC-8F50-8D26EB69C735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0" y="6728341"/>
            <a:ext cx="2494979" cy="384048"/>
          </a:xfrm>
        </p:spPr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11AB47-CCA9-4CAF-8F8F-C64F576E60F3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33" tIns="0" rIns="109033" anchor="t"/>
          <a:lstStyle>
            <a:lvl1pPr marL="0" marR="21807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2" y="6728342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4D7DB14-72BE-4F0C-B7B2-434207E54D16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096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50" y="6080816"/>
            <a:ext cx="4420645" cy="113491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33" tIns="54517" rIns="109033" bIns="54517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מחבר ישר 10"/>
          <p:cNvCxnSpPr/>
          <p:nvPr/>
        </p:nvCxnSpPr>
        <p:spPr>
          <a:xfrm>
            <a:off x="-12001" y="607712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סוגר זוויתי 12"/>
          <p:cNvSpPr/>
          <p:nvPr/>
        </p:nvSpPr>
        <p:spPr>
          <a:xfrm>
            <a:off x="11015118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33" tIns="54517" rIns="109033" bIns="54517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3" y="1555396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12EE425-D9DB-46CA-A110-6DCC2070E504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3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altLang="he-IL">
              <a:solidFill>
                <a:srgbClr val="000000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FEA404-4B8F-40A3-B3A5-4F47954C964E}" type="slidenum">
              <a:rPr lang="he-IL" altLang="he-IL" smtClean="0">
                <a:solidFill>
                  <a:srgbClr val="000000"/>
                </a:solidFill>
              </a:rPr>
              <a:pPr/>
              <a:t>‹#›</a:t>
            </a:fld>
            <a:endParaRPr lang="en-US" altLang="he-I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936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88949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936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788949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כותרת ותרש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480060"/>
            <a:ext cx="10692765" cy="144018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רשים 2"/>
          <p:cNvSpPr>
            <a:spLocks noGrp="1"/>
          </p:cNvSpPr>
          <p:nvPr>
            <p:ph type="chart" idx="1"/>
          </p:nvPr>
        </p:nvSpPr>
        <p:spPr>
          <a:xfrm>
            <a:off x="594043" y="2080260"/>
            <a:ext cx="10692765" cy="4080510"/>
          </a:xfrm>
        </p:spPr>
        <p:txBody>
          <a:bodyPr/>
          <a:lstStyle/>
          <a:p>
            <a:pPr lvl="0"/>
            <a:r>
              <a:rPr lang="he-IL" noProof="0" smtClean="0"/>
              <a:t>לחץ על הסמל כדי להוסיף תרשים</a:t>
            </a:r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r>
              <a:rPr lang="he-IL"/>
              <a:t>ניתוח משווה של דפוסי שתיית אלכוהול בקרב בני הנוער בישראל 2009 – 2011.                 ד"ר יוסי הראל- פיש 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8110E6D4-5EF3-4871-AED1-11A7E1EEAC2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>
                <a:ea typeface="ＭＳ Ｐゴシック" charset="-128"/>
              </a:defRPr>
            </a:lvl1pPr>
          </a:lstStyle>
          <a:p>
            <a:pPr>
              <a:defRPr/>
            </a:pPr>
            <a:fld id="{626F95B1-C964-45E1-B71B-2894CF1F4FDA}" type="datetime9">
              <a:rPr lang="he-IL"/>
              <a:pPr>
                <a:defRPr/>
              </a:pPr>
              <a:t>8 מאי, 2017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4301113"/>
      </p:ext>
    </p:extLst>
  </p:cSld>
  <p:clrMapOvr>
    <a:masterClrMapping/>
  </p:clrMapOvr>
  <p:hf sldNum="0" hdr="0"/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he-IL" smtClean="0">
              <a:solidFill>
                <a:srgbClr val="000000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5AFE074-2940-45B9-AC21-826A541CEC93}" type="slidenum">
              <a:rPr lang="he-IL" altLang="he-I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he-I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212483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CA1C764-EAD2-4C84-BF74-19A0239F316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5905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9015" rIns="109015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4CFFAC-BFBF-4DD1-BF17-DCCD817E1B92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4446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2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5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508" rIns="54508"/>
          <a:lstStyle>
            <a:lvl1pPr marL="0" marR="76310" indent="0" algn="r">
              <a:buNone/>
              <a:defRPr>
                <a:solidFill>
                  <a:schemeClr val="tx2"/>
                </a:solidFill>
              </a:defRPr>
            </a:lvl1pPr>
            <a:lvl2pPr marL="545077" indent="0" algn="ctr">
              <a:buNone/>
            </a:lvl2pPr>
            <a:lvl3pPr marL="1090156" indent="0" algn="ctr">
              <a:buNone/>
            </a:lvl3pPr>
            <a:lvl4pPr marL="1635235" indent="0" algn="ctr">
              <a:buNone/>
            </a:lvl4pPr>
            <a:lvl5pPr marL="2180311" indent="0" algn="ctr">
              <a:buNone/>
            </a:lvl5pPr>
            <a:lvl6pPr marL="2725390" indent="0" algn="ctr">
              <a:buNone/>
            </a:lvl6pPr>
            <a:lvl7pPr marL="3270468" indent="0" algn="ctr">
              <a:buNone/>
            </a:lvl7pPr>
            <a:lvl8pPr marL="3815545" indent="0" algn="ctr">
              <a:buNone/>
            </a:lvl8pPr>
            <a:lvl9pPr marL="4360625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361E756-438B-4784-AE02-41277FD7267E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553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39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39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50A8E50-D755-499F-868E-C4709E3F216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23188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3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2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3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2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1" y="1516512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189B302-BBBE-4A64-ADBC-DE4AB5E447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907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4050B32-0FFA-4526-AC88-5021FDB15C55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52408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5" y="6624161"/>
            <a:ext cx="4490383" cy="525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15" tIns="54508" rIns="109015" bIns="54508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4882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716A5E3D-41D8-43A7-81D2-84AFCD38450D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559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15" tIns="0" rIns="109015" anchor="t"/>
          <a:lstStyle>
            <a:lvl1pPr marL="0" marR="21803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E97857E-9E9A-4197-AF7F-10E62C47C9EA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6" y="6728345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15" tIns="54508" rIns="109015" bIns="54508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7" y="6077129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15" tIns="54508" rIns="109015" bIns="54508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909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399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F64C66-D1D1-482D-A876-0FE189F0312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831014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6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BDF605F-B749-43D5-97A1-C56A08914B9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178080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51ABE-3CBA-4F90-A878-75F8CD0123F7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7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07733E-6EAC-46CC-8704-D173C1489E52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626215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93D8D1-8EBF-4A59-B24A-41A422E2A6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33431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9009" rIns="109009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D3B37E-21A4-4F33-AD2D-630C60F65758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774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3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6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505" rIns="54505"/>
          <a:lstStyle>
            <a:lvl1pPr marL="0" marR="76306" indent="0" algn="r">
              <a:buNone/>
              <a:defRPr>
                <a:solidFill>
                  <a:schemeClr val="tx2"/>
                </a:solidFill>
              </a:defRPr>
            </a:lvl1pPr>
            <a:lvl2pPr marL="545048" indent="0" algn="ctr">
              <a:buNone/>
            </a:lvl2pPr>
            <a:lvl3pPr marL="1090098" indent="0" algn="ctr">
              <a:buNone/>
            </a:lvl3pPr>
            <a:lvl4pPr marL="1635148" indent="0" algn="ctr">
              <a:buNone/>
            </a:lvl4pPr>
            <a:lvl5pPr marL="2180195" indent="0" algn="ctr">
              <a:buNone/>
            </a:lvl5pPr>
            <a:lvl6pPr marL="2725245" indent="0" algn="ctr">
              <a:buNone/>
            </a:lvl6pPr>
            <a:lvl7pPr marL="3270293" indent="0" algn="ctr">
              <a:buNone/>
            </a:lvl7pPr>
            <a:lvl8pPr marL="3815341" indent="0" algn="ctr">
              <a:buNone/>
            </a:lvl8pPr>
            <a:lvl9pPr marL="4360392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9B8DA04-869D-4A95-BD2F-73904A59B20C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571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39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39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FD0098-C52F-41DF-9649-9D9A4B805EE4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72645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1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4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1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4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2" y="1516514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77D5B14-D661-433E-9F56-8678B4414DF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282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2A15FA8-E23A-49FF-8136-334F81011891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05727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6" y="6624161"/>
            <a:ext cx="4490383" cy="525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09" tIns="54505" rIns="109009" bIns="54505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904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1DF5B5F9-128C-434B-A25C-A81BCC19B79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00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09" tIns="0" rIns="109009" anchor="t"/>
          <a:lstStyle>
            <a:lvl1pPr marL="0" marR="21802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B7E4E22-D78E-4587-97DF-93A53D015D5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8" y="6728346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9" tIns="54505" rIns="109009" bIns="54505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6" y="6077130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9" tIns="54505" rIns="109009" bIns="54505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0344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0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20117F7-E275-4BE8-B118-5DB8102AB26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766487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7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F2B1C68-B294-4DCE-AC0F-5CDDF6A698DF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528100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662C22-A824-429F-9FF8-6EF924CA8DA4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00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A0F2D4-88C9-4B93-805F-2ED166E6E07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589269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02837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9003" rIns="109003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972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4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7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502" rIns="54502"/>
          <a:lstStyle>
            <a:lvl1pPr marL="0" marR="76302" indent="0" algn="r">
              <a:buNone/>
              <a:defRPr>
                <a:solidFill>
                  <a:schemeClr val="tx2"/>
                </a:solidFill>
              </a:defRPr>
            </a:lvl1pPr>
            <a:lvl2pPr marL="545019" indent="0" algn="ctr">
              <a:buNone/>
            </a:lvl2pPr>
            <a:lvl3pPr marL="1090040" indent="0" algn="ctr">
              <a:buNone/>
            </a:lvl3pPr>
            <a:lvl4pPr marL="1635061" indent="0" algn="ctr">
              <a:buNone/>
            </a:lvl4pPr>
            <a:lvl5pPr marL="2180079" indent="0" algn="ctr">
              <a:buNone/>
            </a:lvl5pPr>
            <a:lvl6pPr marL="2725099" indent="0" algn="ctr">
              <a:buNone/>
            </a:lvl6pPr>
            <a:lvl7pPr marL="3270119" indent="0" algn="ctr">
              <a:buNone/>
            </a:lvl7pPr>
            <a:lvl8pPr marL="3815137" indent="0" algn="ctr">
              <a:buNone/>
            </a:lvl8pPr>
            <a:lvl9pPr marL="436016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82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0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0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702095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0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5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800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5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4" y="1516515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274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427375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8" y="6624161"/>
            <a:ext cx="4490383" cy="525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03" tIns="54502" rIns="109003" bIns="54502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347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163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9003" tIns="0" rIns="109003" anchor="t"/>
          <a:lstStyle>
            <a:lvl1pPr marL="0" marR="21801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59" y="6728347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2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3" tIns="54502" rIns="109003" bIns="54502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5" y="6077131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003" tIns="54502" rIns="109003" bIns="54502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0828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1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498436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8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684611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60163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331161"/>
      </p:ext>
    </p:extLst>
  </p:cSld>
  <p:clrMapOvr>
    <a:masterClrMapping/>
  </p:clrMapOvr>
  <p:hf hdr="0" ftr="0" dt="0"/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29586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97" rIns="10899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305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6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8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99" rIns="54499"/>
          <a:lstStyle>
            <a:lvl1pPr marL="0" marR="76298" indent="0" algn="r">
              <a:buNone/>
              <a:defRPr>
                <a:solidFill>
                  <a:schemeClr val="tx2"/>
                </a:solidFill>
              </a:defRPr>
            </a:lvl1pPr>
            <a:lvl2pPr marL="544990" indent="0" algn="ctr">
              <a:buNone/>
            </a:lvl2pPr>
            <a:lvl3pPr marL="1089982" indent="0" algn="ctr">
              <a:buNone/>
            </a:lvl3pPr>
            <a:lvl4pPr marL="1634974" indent="0" algn="ctr">
              <a:buNone/>
            </a:lvl4pPr>
            <a:lvl5pPr marL="2179962" indent="0" algn="ctr">
              <a:buNone/>
            </a:lvl5pPr>
            <a:lvl6pPr marL="2724954" indent="0" algn="ctr">
              <a:buNone/>
            </a:lvl6pPr>
            <a:lvl7pPr marL="3269945" indent="0" algn="ctr">
              <a:buNone/>
            </a:lvl7pPr>
            <a:lvl8pPr marL="3814934" indent="0" algn="ctr">
              <a:buNone/>
            </a:lvl8pPr>
            <a:lvl9pPr marL="4359927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87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1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1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6463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95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6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95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6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5" y="1516516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872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01019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79" y="6624161"/>
            <a:ext cx="4490383" cy="525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97" tIns="54499" rIns="108997" bIns="5449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5280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1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97" tIns="0" rIns="108997" anchor="t"/>
          <a:lstStyle>
            <a:lvl1pPr marL="0" marR="21799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0" y="6728348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3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97" tIns="54499" rIns="108997" bIns="54499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3" y="6077132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7" tIns="54499" rIns="108997" bIns="54499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039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2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446921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79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282531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52564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161655"/>
      </p:ext>
    </p:extLst>
  </p:cSld>
  <p:clrMapOvr>
    <a:masterClrMapping/>
  </p:clrMapOvr>
  <p:hf hdr="0" ftr="0" dt="0"/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251532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91" rIns="108991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034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7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39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96" rIns="54496"/>
          <a:lstStyle>
            <a:lvl1pPr marL="0" marR="76295" indent="0" algn="r">
              <a:buNone/>
              <a:defRPr>
                <a:solidFill>
                  <a:schemeClr val="tx2"/>
                </a:solidFill>
              </a:defRPr>
            </a:lvl1pPr>
            <a:lvl2pPr marL="544961" indent="0" algn="ctr">
              <a:buNone/>
            </a:lvl2pPr>
            <a:lvl3pPr marL="1089924" indent="0" algn="ctr">
              <a:buNone/>
            </a:lvl3pPr>
            <a:lvl4pPr marL="1634887" indent="0" algn="ctr">
              <a:buNone/>
            </a:lvl4pPr>
            <a:lvl5pPr marL="2179846" indent="0" algn="ctr">
              <a:buNone/>
            </a:lvl5pPr>
            <a:lvl6pPr marL="2724808" indent="0" algn="ctr">
              <a:buNone/>
            </a:lvl6pPr>
            <a:lvl7pPr marL="3269771" indent="0" algn="ctr">
              <a:buNone/>
            </a:lvl7pPr>
            <a:lvl8pPr marL="3814731" indent="0" algn="ctr">
              <a:buNone/>
            </a:lvl8pPr>
            <a:lvl9pPr marL="4359695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8036410-8206-4FD9-A40F-E042FC9EBFC1}" type="datetimeFigureOut">
              <a:rPr lang="he-IL" smtClean="0"/>
              <a:pPr/>
              <a:t>י"ב/אייר/תשע"ז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he-IL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BC3242F-4596-444E-AD96-7D0CB545C651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8766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2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2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46778875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8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18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8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7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6" y="1516517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764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79825756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1346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288796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91" tIns="0" rIns="108991" anchor="t"/>
          <a:lstStyle>
            <a:lvl1pPr marL="0" marR="21798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2" y="6728349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1" tIns="54496" rIns="108991" bIns="54496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5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1" tIns="54496" rIns="108991" bIns="54496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91" tIns="54496" rIns="108991" bIns="54496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92" y="6077133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91" tIns="54496" rIns="108991" bIns="54496"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875427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3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667894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0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175769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0088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99026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634353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490213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510647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197477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401565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495053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386309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782182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392766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263411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504076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698469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647523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042304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610045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filesrv\UserProfiles\michalri\My Documents\My Pictures\תמונות למצגות\מצילה ללא טקסט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34"/>
            <a:ext cx="11880850" cy="14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לבן 2"/>
          <p:cNvSpPr/>
          <p:nvPr userDrawn="1"/>
        </p:nvSpPr>
        <p:spPr>
          <a:xfrm>
            <a:off x="0" y="6700845"/>
            <a:ext cx="11880850" cy="37838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91" tIns="54496" rIns="108991" bIns="54496" rtlCol="1" anchor="ctr"/>
          <a:lstStyle/>
          <a:p>
            <a:pPr algn="ctr">
              <a:defRPr/>
            </a:pPr>
            <a:endParaRPr lang="he-I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356372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91066" y="2236950"/>
            <a:ext cx="10098723" cy="1543526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82130" y="4080510"/>
            <a:ext cx="831659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47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9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4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9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4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F9221-56CB-408D-9B32-29E976597C0D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7475647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86DA9-0E92-4654-9373-C76F7D57A5B0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0944895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05" y="4627254"/>
            <a:ext cx="10098723" cy="1430179"/>
          </a:xfrm>
        </p:spPr>
        <p:txBody>
          <a:bodyPr anchor="t"/>
          <a:lstStyle>
            <a:lvl1pPr algn="r">
              <a:defRPr sz="48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505" y="3052049"/>
            <a:ext cx="10098723" cy="157519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93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86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47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97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466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95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4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94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7DC8-086C-4462-ACC2-0348B0F55AA0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9345943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68021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68021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4B826-D89A-4ADA-8180-7294BB207AB3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339127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1611869"/>
            <a:ext cx="5249439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932" indent="0">
              <a:buNone/>
              <a:defRPr sz="2400" b="1"/>
            </a:lvl2pPr>
            <a:lvl3pPr marL="1089866" indent="0">
              <a:buNone/>
              <a:defRPr sz="2100" b="1"/>
            </a:lvl3pPr>
            <a:lvl4pPr marL="1634799" indent="0">
              <a:buNone/>
              <a:defRPr sz="1900" b="1"/>
            </a:lvl4pPr>
            <a:lvl5pPr marL="2179730" indent="0">
              <a:buNone/>
              <a:defRPr sz="1900" b="1"/>
            </a:lvl5pPr>
            <a:lvl6pPr marL="2724663" indent="0">
              <a:buNone/>
              <a:defRPr sz="1900" b="1"/>
            </a:lvl6pPr>
            <a:lvl7pPr marL="3269597" indent="0">
              <a:buNone/>
              <a:defRPr sz="1900" b="1"/>
            </a:lvl7pPr>
            <a:lvl8pPr marL="3814527" indent="0">
              <a:buNone/>
              <a:defRPr sz="1900" b="1"/>
            </a:lvl8pPr>
            <a:lvl9pPr marL="4359462" indent="0">
              <a:buNone/>
              <a:defRPr sz="19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94042" y="2283619"/>
            <a:ext cx="5249439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035318" y="1611869"/>
            <a:ext cx="5251501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932" indent="0">
              <a:buNone/>
              <a:defRPr sz="2400" b="1"/>
            </a:lvl2pPr>
            <a:lvl3pPr marL="1089866" indent="0">
              <a:buNone/>
              <a:defRPr sz="2100" b="1"/>
            </a:lvl3pPr>
            <a:lvl4pPr marL="1634799" indent="0">
              <a:buNone/>
              <a:defRPr sz="1900" b="1"/>
            </a:lvl4pPr>
            <a:lvl5pPr marL="2179730" indent="0">
              <a:buNone/>
              <a:defRPr sz="1900" b="1"/>
            </a:lvl5pPr>
            <a:lvl6pPr marL="2724663" indent="0">
              <a:buNone/>
              <a:defRPr sz="1900" b="1"/>
            </a:lvl6pPr>
            <a:lvl7pPr marL="3269597" indent="0">
              <a:buNone/>
              <a:defRPr sz="1900" b="1"/>
            </a:lvl7pPr>
            <a:lvl8pPr marL="3814527" indent="0">
              <a:buNone/>
              <a:defRPr sz="1900" b="1"/>
            </a:lvl8pPr>
            <a:lvl9pPr marL="4359462" indent="0">
              <a:buNone/>
              <a:defRPr sz="19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8" y="2283619"/>
            <a:ext cx="5251501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3CEB7-C777-4E12-8EAA-640DB249FE29}" type="datetime8">
              <a:rPr lang="he-IL" smtClean="0"/>
              <a:t>08 מאי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7873364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DAFE-5C0C-4623-976C-C59F7E9429D4}" type="datetime8">
              <a:rPr lang="he-IL" smtClean="0"/>
              <a:t>08 מאי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33378487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13C6-F077-46A0-A979-D83B69DABA31}" type="datetime8">
              <a:rPr lang="he-IL" smtClean="0"/>
              <a:t>08 מאי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3188068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3" y="286702"/>
            <a:ext cx="3908718" cy="1220153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5082" y="286711"/>
            <a:ext cx="6641725" cy="614576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94043" y="1506864"/>
            <a:ext cx="3908718" cy="4925616"/>
          </a:xfrm>
        </p:spPr>
        <p:txBody>
          <a:bodyPr/>
          <a:lstStyle>
            <a:lvl1pPr marL="0" indent="0">
              <a:buNone/>
              <a:defRPr sz="1700"/>
            </a:lvl1pPr>
            <a:lvl2pPr marL="544932" indent="0">
              <a:buNone/>
              <a:defRPr sz="1400"/>
            </a:lvl2pPr>
            <a:lvl3pPr marL="1089866" indent="0">
              <a:buNone/>
              <a:defRPr sz="1200"/>
            </a:lvl3pPr>
            <a:lvl4pPr marL="1634799" indent="0">
              <a:buNone/>
              <a:defRPr sz="1100"/>
            </a:lvl4pPr>
            <a:lvl5pPr marL="2179730" indent="0">
              <a:buNone/>
              <a:defRPr sz="1100"/>
            </a:lvl5pPr>
            <a:lvl6pPr marL="2724663" indent="0">
              <a:buNone/>
              <a:defRPr sz="1100"/>
            </a:lvl6pPr>
            <a:lvl7pPr marL="3269597" indent="0">
              <a:buNone/>
              <a:defRPr sz="1100"/>
            </a:lvl7pPr>
            <a:lvl8pPr marL="3814527" indent="0">
              <a:buNone/>
              <a:defRPr sz="1100"/>
            </a:lvl8pPr>
            <a:lvl9pPr marL="4359462" indent="0">
              <a:buNone/>
              <a:defRPr sz="1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1E53F-55E3-4B6B-B78D-1528EB53FFF7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9148825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28730" y="5040631"/>
            <a:ext cx="7128510" cy="595075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328730" y="643414"/>
            <a:ext cx="7128510" cy="4320540"/>
          </a:xfrm>
        </p:spPr>
        <p:txBody>
          <a:bodyPr/>
          <a:lstStyle>
            <a:lvl1pPr marL="0" indent="0">
              <a:buNone/>
              <a:defRPr sz="3800"/>
            </a:lvl1pPr>
            <a:lvl2pPr marL="544932" indent="0">
              <a:buNone/>
              <a:defRPr sz="3300"/>
            </a:lvl2pPr>
            <a:lvl3pPr marL="1089866" indent="0">
              <a:buNone/>
              <a:defRPr sz="2900"/>
            </a:lvl3pPr>
            <a:lvl4pPr marL="1634799" indent="0">
              <a:buNone/>
              <a:defRPr sz="2400"/>
            </a:lvl4pPr>
            <a:lvl5pPr marL="2179730" indent="0">
              <a:buNone/>
              <a:defRPr sz="2400"/>
            </a:lvl5pPr>
            <a:lvl6pPr marL="2724663" indent="0">
              <a:buNone/>
              <a:defRPr sz="2400"/>
            </a:lvl6pPr>
            <a:lvl7pPr marL="3269597" indent="0">
              <a:buNone/>
              <a:defRPr sz="2400"/>
            </a:lvl7pPr>
            <a:lvl8pPr marL="3814527" indent="0">
              <a:buNone/>
              <a:defRPr sz="2400"/>
            </a:lvl8pPr>
            <a:lvl9pPr marL="4359462" indent="0">
              <a:buNone/>
              <a:defRPr sz="24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2328730" y="5635706"/>
            <a:ext cx="7128510" cy="845105"/>
          </a:xfrm>
        </p:spPr>
        <p:txBody>
          <a:bodyPr/>
          <a:lstStyle>
            <a:lvl1pPr marL="0" indent="0">
              <a:buNone/>
              <a:defRPr sz="1700"/>
            </a:lvl1pPr>
            <a:lvl2pPr marL="544932" indent="0">
              <a:buNone/>
              <a:defRPr sz="1400"/>
            </a:lvl2pPr>
            <a:lvl3pPr marL="1089866" indent="0">
              <a:buNone/>
              <a:defRPr sz="1200"/>
            </a:lvl3pPr>
            <a:lvl4pPr marL="1634799" indent="0">
              <a:buNone/>
              <a:defRPr sz="1100"/>
            </a:lvl4pPr>
            <a:lvl5pPr marL="2179730" indent="0">
              <a:buNone/>
              <a:defRPr sz="1100"/>
            </a:lvl5pPr>
            <a:lvl6pPr marL="2724663" indent="0">
              <a:buNone/>
              <a:defRPr sz="1100"/>
            </a:lvl6pPr>
            <a:lvl7pPr marL="3269597" indent="0">
              <a:buNone/>
              <a:defRPr sz="1100"/>
            </a:lvl7pPr>
            <a:lvl8pPr marL="3814527" indent="0">
              <a:buNone/>
              <a:defRPr sz="1100"/>
            </a:lvl8pPr>
            <a:lvl9pPr marL="4359462" indent="0">
              <a:buNone/>
              <a:defRPr sz="11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1C557-8BBC-4C0B-B854-69CB62286415}" type="datetime8">
              <a:rPr lang="he-IL" smtClean="0"/>
              <a:t>08 מאי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1134738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CA735-087E-466F-BA81-CA1AFA118B81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28819755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613616" y="288379"/>
            <a:ext cx="2673191" cy="6144101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9"/>
            <a:ext cx="7821560" cy="6144101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397B7-A47B-4C2D-9BAD-DB4E86B0CABD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6219798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CA1C764-EAD2-4C84-BF74-19A0239F316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59053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79" rIns="108979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4CFFAC-BFBF-4DD1-BF17-DCCD817E1B92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4446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0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1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90" rIns="54490"/>
          <a:lstStyle>
            <a:lvl1pPr marL="0" marR="76287" indent="0" algn="r">
              <a:buNone/>
              <a:defRPr>
                <a:solidFill>
                  <a:schemeClr val="tx2"/>
                </a:solidFill>
              </a:defRPr>
            </a:lvl1pPr>
            <a:lvl2pPr marL="544903" indent="0" algn="ctr">
              <a:buNone/>
            </a:lvl2pPr>
            <a:lvl3pPr marL="1089808" indent="0" algn="ctr">
              <a:buNone/>
            </a:lvl3pPr>
            <a:lvl4pPr marL="1634711" indent="0" algn="ctr">
              <a:buNone/>
            </a:lvl4pPr>
            <a:lvl5pPr marL="2179614" indent="0" algn="ctr">
              <a:buNone/>
            </a:lvl5pPr>
            <a:lvl6pPr marL="2724517" indent="0" algn="ctr">
              <a:buNone/>
            </a:lvl6pPr>
            <a:lvl7pPr marL="3269422" indent="0" algn="ctr">
              <a:buNone/>
            </a:lvl7pPr>
            <a:lvl8pPr marL="3814323" indent="0" algn="ctr">
              <a:buNone/>
            </a:lvl8pPr>
            <a:lvl9pPr marL="435923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361E756-438B-4784-AE02-41277FD7267E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553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4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4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50A8E50-D755-499F-868E-C4709E3F216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23188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6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0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60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19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19" y="1516519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189B302-BBBE-4A64-ADBC-DE4AB5E447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907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4050B32-0FFA-4526-AC88-5021FDB15C55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52408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3" y="6624163"/>
            <a:ext cx="4490383" cy="525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79" tIns="54490" rIns="108979" bIns="544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4882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716A5E3D-41D8-43A7-81D2-84AFCD38450D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559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79" tIns="0" rIns="108979" anchor="t"/>
          <a:lstStyle>
            <a:lvl1pPr marL="0" marR="21796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E97857E-9E9A-4197-AF7F-10E62C47C9EA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4" y="6728351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7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9" tIns="54490" rIns="108979" bIns="54490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9" y="6077135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9" tIns="54490" rIns="108979" bIns="54490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909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5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F64C66-D1D1-482D-A876-0FE189F0312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831014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2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BDF605F-B749-43D5-97A1-C56A08914B9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178080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51ABE-3CBA-4F90-A878-75F8CD0123F7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7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07733E-6EAC-46CC-8704-D173C1489E52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626215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93D8D1-8EBF-4A59-B24A-41A422E2A669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33431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73" rIns="108973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D3B37E-21A4-4F33-AD2D-630C60F65758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774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1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2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87" rIns="54487"/>
          <a:lstStyle>
            <a:lvl1pPr marL="0" marR="76283" indent="0" algn="r">
              <a:buNone/>
              <a:defRPr>
                <a:solidFill>
                  <a:schemeClr val="tx2"/>
                </a:solidFill>
              </a:defRPr>
            </a:lvl1pPr>
            <a:lvl2pPr marL="544874" indent="0" algn="ctr">
              <a:buNone/>
            </a:lvl2pPr>
            <a:lvl3pPr marL="1089750" indent="0" algn="ctr">
              <a:buNone/>
            </a:lvl3pPr>
            <a:lvl4pPr marL="1634624" indent="0" algn="ctr">
              <a:buNone/>
            </a:lvl4pPr>
            <a:lvl5pPr marL="2179497" indent="0" algn="ctr">
              <a:buNone/>
            </a:lvl5pPr>
            <a:lvl6pPr marL="2724372" indent="0" algn="ctr">
              <a:buNone/>
            </a:lvl6pPr>
            <a:lvl7pPr marL="3269247" indent="0" algn="ctr">
              <a:buNone/>
            </a:lvl7pPr>
            <a:lvl8pPr marL="3814119" indent="0" algn="ctr">
              <a:buNone/>
            </a:lvl8pPr>
            <a:lvl9pPr marL="4358997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9B8DA04-869D-4A95-BD2F-73904A59B20C}" type="datetime8">
              <a:rPr lang="he-IL" smtClean="0"/>
              <a:t>08 מאי 17</a:t>
            </a:fld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571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6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6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8FD0098-C52F-41DF-9649-9D9A4B805EE4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72645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4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2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48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0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0" y="1516520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77D5B14-D661-433E-9F56-8678B4414DF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282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2A15FA8-E23A-49FF-8136-334F81011891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05727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4" y="6624164"/>
            <a:ext cx="4490383" cy="5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73" tIns="54487" rIns="108973" bIns="54487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904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fld id="{1DF5B5F9-128C-434B-A25C-A81BCC19B79B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00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73" tIns="0" rIns="108973" anchor="t"/>
          <a:lstStyle>
            <a:lvl1pPr marL="0" marR="21795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B7E4E22-D78E-4587-97DF-93A53D015D5E}" type="datetime8">
              <a:rPr lang="he-IL" smtClean="0">
                <a:solidFill>
                  <a:prstClr val="white"/>
                </a:solidFill>
              </a:rPr>
              <a:t>08 מאי 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5" y="6728352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09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3" tIns="54487" rIns="108973" bIns="54487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8" y="607713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73" tIns="54487" rIns="108973" bIns="54487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0344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6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20117F7-E275-4BE8-B118-5DB8102AB26C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766487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3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F2B1C68-B294-4DCE-AC0F-5CDDF6A698DF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528100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662C22-A824-429F-9FF8-6EF924CA8DA4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00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A0F2D4-88C9-4B93-805F-2ED166E6E075}" type="datetime8">
              <a:rPr lang="he-IL" smtClean="0">
                <a:solidFill>
                  <a:prstClr val="black"/>
                </a:solidFill>
              </a:rPr>
              <a:t>08 מאי 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589269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02837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67" rIns="10896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972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2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3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84" rIns="54484"/>
          <a:lstStyle>
            <a:lvl1pPr marL="0" marR="76279" indent="0" algn="r">
              <a:buNone/>
              <a:defRPr>
                <a:solidFill>
                  <a:schemeClr val="tx2"/>
                </a:solidFill>
              </a:defRPr>
            </a:lvl1pPr>
            <a:lvl2pPr marL="544845" indent="0" algn="ctr">
              <a:buNone/>
            </a:lvl2pPr>
            <a:lvl3pPr marL="1089691" indent="0" algn="ctr">
              <a:buNone/>
            </a:lvl3pPr>
            <a:lvl4pPr marL="1634537" indent="0" algn="ctr">
              <a:buNone/>
            </a:lvl4pPr>
            <a:lvl5pPr marL="2179380" indent="0" algn="ctr">
              <a:buNone/>
            </a:lvl5pPr>
            <a:lvl6pPr marL="2724226" indent="0" algn="ctr">
              <a:buNone/>
            </a:lvl6pPr>
            <a:lvl7pPr marL="3269073" indent="0" algn="ctr">
              <a:buNone/>
            </a:lvl7pPr>
            <a:lvl8pPr marL="3813915" indent="0" algn="ctr">
              <a:buNone/>
            </a:lvl8pPr>
            <a:lvl9pPr marL="4358765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82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7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7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3702095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3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3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36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1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2" y="1516521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274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427375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6" y="6624165"/>
            <a:ext cx="4490383" cy="52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67" tIns="54484" rIns="108967" bIns="54484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347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163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67" tIns="0" rIns="108967" anchor="t"/>
          <a:lstStyle>
            <a:lvl1pPr marL="0" marR="21793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7" y="6728353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1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7" tIns="54484" rIns="108967" bIns="54484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7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7" tIns="54484" rIns="108967" bIns="54484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0828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7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498436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4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684611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60163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331161"/>
      </p:ext>
    </p:extLst>
  </p:cSld>
  <p:clrMapOvr>
    <a:masterClrMapping/>
  </p:clrMapOvr>
  <p:hf hdr="0" ftr="0" dt="0"/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D6F399-7468-412A-A633-5BDC073CF445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29586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62" rIns="108962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C128D9-0718-483A-9FE5-7C4BF48CD3E2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305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4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4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81" rIns="54481"/>
          <a:lstStyle>
            <a:lvl1pPr marL="0" marR="76275" indent="0" algn="r">
              <a:buNone/>
              <a:defRPr>
                <a:solidFill>
                  <a:schemeClr val="tx2"/>
                </a:solidFill>
              </a:defRPr>
            </a:lvl1pPr>
            <a:lvl2pPr marL="544816" indent="0" algn="ctr">
              <a:buNone/>
            </a:lvl2pPr>
            <a:lvl3pPr marL="1089633" indent="0" algn="ctr">
              <a:buNone/>
            </a:lvl3pPr>
            <a:lvl4pPr marL="1634450" indent="0" algn="ctr">
              <a:buNone/>
            </a:lvl4pPr>
            <a:lvl5pPr marL="2179264" indent="0" algn="ctr">
              <a:buNone/>
            </a:lvl5pPr>
            <a:lvl6pPr marL="2724081" indent="0" algn="ctr">
              <a:buNone/>
            </a:lvl6pPr>
            <a:lvl7pPr marL="3268899" indent="0" algn="ctr">
              <a:buNone/>
            </a:lvl7pPr>
            <a:lvl8pPr marL="3813711" indent="0" algn="ctr">
              <a:buNone/>
            </a:lvl8pPr>
            <a:lvl9pPr marL="4358532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algn="l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00B050">
                  <a:tint val="20000"/>
                </a:srgbClr>
              </a:solidFill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FF3B255-1AAA-4387-ADCE-8A087CB74F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87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8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2947A0D-2D07-4FEF-ACEE-ADE9DC93F0FA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64638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2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4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24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2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3" y="1516522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04BD0E4-4D9B-40C3-BCF6-DB2DF5EE2FE4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872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EC9C64-27EB-4D57-9989-1B167E5F3441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01019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 userDrawn="1"/>
        </p:nvSpPr>
        <p:spPr bwMode="auto">
          <a:xfrm>
            <a:off x="7250287" y="6624165"/>
            <a:ext cx="4490383" cy="525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62" tIns="54481" rIns="108962" bIns="5448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5280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</p:spPr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6DB09C-1D85-4560-A22D-D210ADDD987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1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62" tIns="0" rIns="108962" anchor="t"/>
          <a:lstStyle>
            <a:lvl1pPr marL="0" marR="21792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8" y="6728354"/>
            <a:ext cx="3054253" cy="38338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6DA5B8C-4CAA-4C8D-9646-ABF009A39B26}" type="slidenum">
              <a:rPr lang="he-IL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1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2" tIns="54481" rIns="108962" bIns="54481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6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62" tIns="54481" rIns="108962" bIns="54481" anchor="ctr"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039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8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B44947-A68C-4690-A279-34E9C5FF4BAC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446921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5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C8BE3AD-D147-40F8-9611-3A8932AF160D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282531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52564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161655"/>
      </p:ext>
    </p:extLst>
  </p:cSld>
  <p:clrMapOvr>
    <a:masterClrMapping/>
  </p:clrMapOvr>
  <p:hf hdr="0" ftr="0" dt="0"/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AFC535-41C8-48BB-A4BC-D6656CBFF505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DA671B-2034-4150-B54B-6D7FF108F8AD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כותרת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09359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8587" y="1112698"/>
            <a:ext cx="10098723" cy="192024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7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096804" y="3078298"/>
            <a:ext cx="5940425" cy="1527632"/>
          </a:xfrm>
        </p:spPr>
        <p:txBody>
          <a:bodyPr lIns="108957" rIns="10895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435AA3-9AE2-497F-B68A-C8D9C57216A9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0F7437-25E9-40BA-8945-CD12EF2F182A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סוגר זוויתי 6"/>
          <p:cNvSpPr/>
          <p:nvPr/>
        </p:nvSpPr>
        <p:spPr>
          <a:xfrm>
            <a:off x="4725161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סוגר זוויתי 7"/>
          <p:cNvSpPr/>
          <p:nvPr/>
        </p:nvSpPr>
        <p:spPr>
          <a:xfrm>
            <a:off x="4482947" y="3155746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252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שולש ישר-זווית 9"/>
          <p:cNvSpPr/>
          <p:nvPr/>
        </p:nvSpPr>
        <p:spPr>
          <a:xfrm>
            <a:off x="15" y="4897354"/>
            <a:ext cx="11890061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891066" y="1840245"/>
            <a:ext cx="10098723" cy="1921249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7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891066" y="3792187"/>
            <a:ext cx="10098723" cy="1259689"/>
          </a:xfrm>
        </p:spPr>
        <p:txBody>
          <a:bodyPr lIns="54478" rIns="54478"/>
          <a:lstStyle>
            <a:lvl1pPr marL="0" marR="76271" indent="0" algn="r">
              <a:buNone/>
              <a:defRPr>
                <a:solidFill>
                  <a:schemeClr val="tx2"/>
                </a:solidFill>
              </a:defRPr>
            </a:lvl1pPr>
            <a:lvl2pPr marL="544787" indent="0" algn="ctr">
              <a:buNone/>
            </a:lvl2pPr>
            <a:lvl3pPr marL="1089575" indent="0" algn="ctr">
              <a:buNone/>
            </a:lvl3pPr>
            <a:lvl4pPr marL="1634363" indent="0" algn="ctr">
              <a:buNone/>
            </a:lvl4pPr>
            <a:lvl5pPr marL="2179148" indent="0" algn="ctr">
              <a:buNone/>
            </a:lvl5pPr>
            <a:lvl6pPr marL="2723935" indent="0" algn="ctr">
              <a:buNone/>
            </a:lvl6pPr>
            <a:lvl7pPr marL="3268725" indent="0" algn="ctr">
              <a:buNone/>
            </a:lvl7pPr>
            <a:lvl8pPr marL="3813507" indent="0" algn="ctr">
              <a:buNone/>
            </a:lvl8pPr>
            <a:lvl9pPr marL="43583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grpSp>
        <p:nvGrpSpPr>
          <p:cNvPr id="2" name="קבוצה 1"/>
          <p:cNvGrpSpPr/>
          <p:nvPr/>
        </p:nvGrpSpPr>
        <p:grpSpPr>
          <a:xfrm>
            <a:off x="-4890" y="5200650"/>
            <a:ext cx="11885742" cy="2007692"/>
            <a:chOff x="-3765" y="4832896"/>
            <a:chExt cx="9147765" cy="2032192"/>
          </a:xfrm>
        </p:grpSpPr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צורה חופשית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מחבר ישר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341549-84B5-4B16-9EFC-90D3FC931A58}" type="datetime8">
              <a:rPr lang="he-IL" smtClean="0"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srgbClr val="00B050">
                  <a:tint val="2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92775C-0727-4972-BE9C-C77C75FFBE0A}" type="slidenum">
              <a:rPr lang="he-IL" smtClean="0"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53261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94044" y="155540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039432" y="1555409"/>
            <a:ext cx="5247375" cy="475226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023BE-DC0B-4DF7-8DE9-782698CB4B88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E570F2-6FDF-4368-A0D3-A3BAA6F9CFA6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כותרת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98651802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10692765" cy="12001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2" y="5680710"/>
            <a:ext cx="5249439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12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6035325" y="5680710"/>
            <a:ext cx="5251501" cy="8001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7912" anchor="ctr"/>
          <a:lstStyle>
            <a:lvl1pPr marL="0" indent="0">
              <a:buNone/>
              <a:defRPr sz="2900" b="0">
                <a:solidFill>
                  <a:schemeClr val="bg1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594042" y="1516523"/>
            <a:ext cx="5249439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035324" y="1516523"/>
            <a:ext cx="5251501" cy="4138851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52D94E-3FEE-4732-B534-B24C658C4EF3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1A022F-6161-4B78-9547-E3C3B889BDA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135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B1EF44-22AB-4CFB-9A56-955DDF7C0A65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F7A856-6FD0-4984-A21A-6792490A3AE7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כותרת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55679489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250288" y="6624166"/>
            <a:ext cx="4490383" cy="52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957" tIns="54478" rIns="108957" bIns="54478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he-IL" b="1" dirty="0" smtClean="0">
                <a:solidFill>
                  <a:prstClr val="black"/>
                </a:solidFill>
                <a:cs typeface="Gisha"/>
              </a:rPr>
              <a:t>   תקציב </a:t>
            </a:r>
            <a:r>
              <a:rPr lang="he-IL" b="1" dirty="0">
                <a:solidFill>
                  <a:prstClr val="black"/>
                </a:solidFill>
                <a:cs typeface="Gisha"/>
              </a:rPr>
              <a:t>לשנת 2013</a:t>
            </a:r>
            <a:endParaRPr lang="en-US" b="1" dirty="0">
              <a:solidFill>
                <a:prstClr val="black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39071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8085" y="5120640"/>
            <a:ext cx="9721113" cy="48006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30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742411" y="5622857"/>
            <a:ext cx="5164209" cy="96012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1188085" y="288036"/>
            <a:ext cx="9718535" cy="48006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9AF84C-35C5-4D41-95BC-EA4B41E2ABE5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089CAA-79EF-479F-A09B-C709655A8A70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954588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82809" y="5715572"/>
            <a:ext cx="9306666" cy="680644"/>
          </a:xfrm>
          <a:noFill/>
        </p:spPr>
        <p:txBody>
          <a:bodyPr lIns="108957" tIns="0" rIns="108957" anchor="t"/>
          <a:lstStyle>
            <a:lvl1pPr marL="0" marR="21791" indent="0" algn="r">
              <a:buNone/>
              <a:defRPr sz="17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297021" y="199466"/>
            <a:ext cx="11286808" cy="460857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D20537-8C4F-4EEF-BADF-E711DEC32C09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722E7C-ABE6-4689-83CB-4D1CDA22C9BA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97021" y="5108378"/>
            <a:ext cx="10492454" cy="590806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6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57" tIns="54478" rIns="108957" bIns="54478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צורה חופשית 8"/>
          <p:cNvSpPr>
            <a:spLocks/>
          </p:cNvSpPr>
          <p:nvPr/>
        </p:nvSpPr>
        <p:spPr bwMode="auto">
          <a:xfrm>
            <a:off x="631113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57" tIns="54478" rIns="108957" bIns="54478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משולש ישר-זווית 9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57" tIns="54478" rIns="108957" bIns="54478" anchor="ctr" compatLnSpc="1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מחבר ישר 10"/>
          <p:cNvCxnSpPr/>
          <p:nvPr/>
        </p:nvCxnSpPr>
        <p:spPr>
          <a:xfrm>
            <a:off x="-11984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סוגר זוויתי 11"/>
          <p:cNvSpPr/>
          <p:nvPr/>
        </p:nvSpPr>
        <p:spPr>
          <a:xfrm>
            <a:off x="11257329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סוגר זוויתי 12"/>
          <p:cNvSpPr/>
          <p:nvPr/>
        </p:nvSpPr>
        <p:spPr>
          <a:xfrm>
            <a:off x="11015120" y="5237862"/>
            <a:ext cx="237617" cy="24003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957" tIns="54478" rIns="108957" bIns="54478" anchor="ctr"/>
          <a:lstStyle>
            <a:extLst/>
          </a:lstStyle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730668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5" y="1555409"/>
            <a:ext cx="10692765" cy="460537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F8A45A-B1E1-4ACC-B162-884FA677E2E2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F3F61E-C5EA-4531-B75E-CAA093CF1B75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988394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92464" y="288386"/>
            <a:ext cx="2309477" cy="58723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94042" y="288373"/>
            <a:ext cx="8217588" cy="587239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216228-C62F-4C19-A838-748A2F17ED58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BDF5A5-97B6-4747-A8CE-21FA1319DDC4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326118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lIns="108957" tIns="54478" rIns="108957" bIns="54478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341549-84B5-4B16-9EFC-90D3FC931A58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 מאי 17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5691069" y="6728356"/>
            <a:ext cx="3054253" cy="383381"/>
          </a:xfrm>
          <a:prstGeom prst="rect">
            <a:avLst/>
          </a:prstGeom>
        </p:spPr>
        <p:txBody>
          <a:bodyPr lIns="108957" tIns="54478" rIns="108957" bIns="54478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11235449" y="6728356"/>
            <a:ext cx="475234" cy="383381"/>
          </a:xfrm>
          <a:prstGeom prst="rect">
            <a:avLst/>
          </a:prstGeom>
        </p:spPr>
        <p:txBody>
          <a:bodyPr lIns="108957" tIns="54478" rIns="108957" bIns="54478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92775C-0727-4972-BE9C-C77C75FFBE0A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he-IL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94299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0372759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63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13" Type="http://schemas.openxmlformats.org/officeDocument/2006/relationships/slideLayout" Target="../slideLayouts/slideLayout87.xml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slideLayout" Target="../slideLayouts/slideLayout86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76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slideLayout" Target="../slideLayouts/slideLayout85.xml"/><Relationship Id="rId5" Type="http://schemas.openxmlformats.org/officeDocument/2006/relationships/slideLayout" Target="../slideLayouts/slideLayout79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Relationship Id="rId1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.xml"/><Relationship Id="rId13" Type="http://schemas.openxmlformats.org/officeDocument/2006/relationships/slideLayout" Target="../slideLayouts/slideLayout100.xml"/><Relationship Id="rId3" Type="http://schemas.openxmlformats.org/officeDocument/2006/relationships/slideLayout" Target="../slideLayouts/slideLayout90.xml"/><Relationship Id="rId7" Type="http://schemas.openxmlformats.org/officeDocument/2006/relationships/slideLayout" Target="../slideLayouts/slideLayout94.xml"/><Relationship Id="rId12" Type="http://schemas.openxmlformats.org/officeDocument/2006/relationships/slideLayout" Target="../slideLayouts/slideLayout99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89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88.xml"/><Relationship Id="rId6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8.xml"/><Relationship Id="rId5" Type="http://schemas.openxmlformats.org/officeDocument/2006/relationships/slideLayout" Target="../slideLayouts/slideLayout92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97.xml"/><Relationship Id="rId4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6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slideLayout" Target="../slideLayouts/slideLayout113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slideLayout" Target="../slideLayouts/slideLayout112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10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Relationship Id="rId1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13" Type="http://schemas.openxmlformats.org/officeDocument/2006/relationships/slideLayout" Target="../slideLayouts/slideLayout126.xml"/><Relationship Id="rId18" Type="http://schemas.openxmlformats.org/officeDocument/2006/relationships/slideLayout" Target="../slideLayouts/slideLayout131.xml"/><Relationship Id="rId26" Type="http://schemas.openxmlformats.org/officeDocument/2006/relationships/slideLayout" Target="../slideLayouts/slideLayout139.xml"/><Relationship Id="rId3" Type="http://schemas.openxmlformats.org/officeDocument/2006/relationships/slideLayout" Target="../slideLayouts/slideLayout116.xml"/><Relationship Id="rId21" Type="http://schemas.openxmlformats.org/officeDocument/2006/relationships/slideLayout" Target="../slideLayouts/slideLayout134.xml"/><Relationship Id="rId7" Type="http://schemas.openxmlformats.org/officeDocument/2006/relationships/slideLayout" Target="../slideLayouts/slideLayout120.xml"/><Relationship Id="rId12" Type="http://schemas.openxmlformats.org/officeDocument/2006/relationships/slideLayout" Target="../slideLayouts/slideLayout125.xml"/><Relationship Id="rId17" Type="http://schemas.openxmlformats.org/officeDocument/2006/relationships/slideLayout" Target="../slideLayouts/slideLayout130.xml"/><Relationship Id="rId25" Type="http://schemas.openxmlformats.org/officeDocument/2006/relationships/slideLayout" Target="../slideLayouts/slideLayout138.xml"/><Relationship Id="rId33" Type="http://schemas.openxmlformats.org/officeDocument/2006/relationships/image" Target="../media/image3.png"/><Relationship Id="rId2" Type="http://schemas.openxmlformats.org/officeDocument/2006/relationships/slideLayout" Target="../slideLayouts/slideLayout115.xml"/><Relationship Id="rId16" Type="http://schemas.openxmlformats.org/officeDocument/2006/relationships/slideLayout" Target="../slideLayouts/slideLayout129.xml"/><Relationship Id="rId20" Type="http://schemas.openxmlformats.org/officeDocument/2006/relationships/slideLayout" Target="../slideLayouts/slideLayout133.xml"/><Relationship Id="rId29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24" Type="http://schemas.openxmlformats.org/officeDocument/2006/relationships/slideLayout" Target="../slideLayouts/slideLayout137.xml"/><Relationship Id="rId32" Type="http://schemas.openxmlformats.org/officeDocument/2006/relationships/image" Target="../media/image2.jpeg"/><Relationship Id="rId5" Type="http://schemas.openxmlformats.org/officeDocument/2006/relationships/slideLayout" Target="../slideLayouts/slideLayout118.xml"/><Relationship Id="rId15" Type="http://schemas.openxmlformats.org/officeDocument/2006/relationships/slideLayout" Target="../slideLayouts/slideLayout128.xml"/><Relationship Id="rId23" Type="http://schemas.openxmlformats.org/officeDocument/2006/relationships/slideLayout" Target="../slideLayouts/slideLayout136.xml"/><Relationship Id="rId28" Type="http://schemas.openxmlformats.org/officeDocument/2006/relationships/slideLayout" Target="../slideLayouts/slideLayout141.xml"/><Relationship Id="rId10" Type="http://schemas.openxmlformats.org/officeDocument/2006/relationships/slideLayout" Target="../slideLayouts/slideLayout123.xml"/><Relationship Id="rId19" Type="http://schemas.openxmlformats.org/officeDocument/2006/relationships/slideLayout" Target="../slideLayouts/slideLayout132.xml"/><Relationship Id="rId31" Type="http://schemas.openxmlformats.org/officeDocument/2006/relationships/image" Target="../media/image1.jpeg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Relationship Id="rId14" Type="http://schemas.openxmlformats.org/officeDocument/2006/relationships/slideLayout" Target="../slideLayouts/slideLayout127.xml"/><Relationship Id="rId22" Type="http://schemas.openxmlformats.org/officeDocument/2006/relationships/slideLayout" Target="../slideLayouts/slideLayout135.xml"/><Relationship Id="rId27" Type="http://schemas.openxmlformats.org/officeDocument/2006/relationships/slideLayout" Target="../slideLayouts/slideLayout140.xml"/><Relationship Id="rId30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0.xml"/><Relationship Id="rId3" Type="http://schemas.openxmlformats.org/officeDocument/2006/relationships/slideLayout" Target="../slideLayouts/slideLayout145.xml"/><Relationship Id="rId7" Type="http://schemas.openxmlformats.org/officeDocument/2006/relationships/slideLayout" Target="../slideLayouts/slideLayout149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44.xml"/><Relationship Id="rId1" Type="http://schemas.openxmlformats.org/officeDocument/2006/relationships/slideLayout" Target="../slideLayouts/slideLayout143.xml"/><Relationship Id="rId6" Type="http://schemas.openxmlformats.org/officeDocument/2006/relationships/slideLayout" Target="../slideLayouts/slideLayout148.xml"/><Relationship Id="rId11" Type="http://schemas.openxmlformats.org/officeDocument/2006/relationships/slideLayout" Target="../slideLayouts/slideLayout153.xml"/><Relationship Id="rId5" Type="http://schemas.openxmlformats.org/officeDocument/2006/relationships/slideLayout" Target="../slideLayouts/slideLayout147.xml"/><Relationship Id="rId10" Type="http://schemas.openxmlformats.org/officeDocument/2006/relationships/slideLayout" Target="../slideLayouts/slideLayout152.xml"/><Relationship Id="rId4" Type="http://schemas.openxmlformats.org/officeDocument/2006/relationships/slideLayout" Target="../slideLayouts/slideLayout146.xml"/><Relationship Id="rId9" Type="http://schemas.openxmlformats.org/officeDocument/2006/relationships/slideLayout" Target="../slideLayouts/slideLayout15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1.xml"/><Relationship Id="rId13" Type="http://schemas.openxmlformats.org/officeDocument/2006/relationships/slideLayout" Target="../slideLayouts/slideLayout166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12" Type="http://schemas.openxmlformats.org/officeDocument/2006/relationships/slideLayout" Target="../slideLayouts/slideLayout165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155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11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58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63.xml"/><Relationship Id="rId4" Type="http://schemas.openxmlformats.org/officeDocument/2006/relationships/slideLayout" Target="../slideLayouts/slideLayout157.xml"/><Relationship Id="rId9" Type="http://schemas.openxmlformats.org/officeDocument/2006/relationships/slideLayout" Target="../slideLayouts/slideLayout162.xml"/><Relationship Id="rId1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4.xml"/><Relationship Id="rId13" Type="http://schemas.openxmlformats.org/officeDocument/2006/relationships/slideLayout" Target="../slideLayouts/slideLayout179.xml"/><Relationship Id="rId3" Type="http://schemas.openxmlformats.org/officeDocument/2006/relationships/slideLayout" Target="../slideLayouts/slideLayout169.xml"/><Relationship Id="rId7" Type="http://schemas.openxmlformats.org/officeDocument/2006/relationships/slideLayout" Target="../slideLayouts/slideLayout173.xml"/><Relationship Id="rId12" Type="http://schemas.openxmlformats.org/officeDocument/2006/relationships/slideLayout" Target="../slideLayouts/slideLayout178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168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67.xml"/><Relationship Id="rId6" Type="http://schemas.openxmlformats.org/officeDocument/2006/relationships/slideLayout" Target="../slideLayouts/slideLayout172.xml"/><Relationship Id="rId11" Type="http://schemas.openxmlformats.org/officeDocument/2006/relationships/slideLayout" Target="../slideLayouts/slideLayout177.xml"/><Relationship Id="rId5" Type="http://schemas.openxmlformats.org/officeDocument/2006/relationships/slideLayout" Target="../slideLayouts/slideLayout171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76.xml"/><Relationship Id="rId4" Type="http://schemas.openxmlformats.org/officeDocument/2006/relationships/slideLayout" Target="../slideLayouts/slideLayout170.xml"/><Relationship Id="rId9" Type="http://schemas.openxmlformats.org/officeDocument/2006/relationships/slideLayout" Target="../slideLayouts/slideLayout175.xml"/><Relationship Id="rId14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7.xml"/><Relationship Id="rId13" Type="http://schemas.openxmlformats.org/officeDocument/2006/relationships/slideLayout" Target="../slideLayouts/slideLayout192.xml"/><Relationship Id="rId18" Type="http://schemas.openxmlformats.org/officeDocument/2006/relationships/image" Target="../media/image11.png"/><Relationship Id="rId3" Type="http://schemas.openxmlformats.org/officeDocument/2006/relationships/slideLayout" Target="../slideLayouts/slideLayout182.xml"/><Relationship Id="rId7" Type="http://schemas.openxmlformats.org/officeDocument/2006/relationships/slideLayout" Target="../slideLayouts/slideLayout186.xml"/><Relationship Id="rId12" Type="http://schemas.openxmlformats.org/officeDocument/2006/relationships/slideLayout" Target="../slideLayouts/slideLayout191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181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80.xml"/><Relationship Id="rId6" Type="http://schemas.openxmlformats.org/officeDocument/2006/relationships/slideLayout" Target="../slideLayouts/slideLayout185.xml"/><Relationship Id="rId11" Type="http://schemas.openxmlformats.org/officeDocument/2006/relationships/slideLayout" Target="../slideLayouts/slideLayout190.xml"/><Relationship Id="rId5" Type="http://schemas.openxmlformats.org/officeDocument/2006/relationships/slideLayout" Target="../slideLayouts/slideLayout184.xml"/><Relationship Id="rId15" Type="http://schemas.openxmlformats.org/officeDocument/2006/relationships/theme" Target="../theme/theme14.xml"/><Relationship Id="rId10" Type="http://schemas.openxmlformats.org/officeDocument/2006/relationships/slideLayout" Target="../slideLayouts/slideLayout189.xml"/><Relationship Id="rId4" Type="http://schemas.openxmlformats.org/officeDocument/2006/relationships/slideLayout" Target="../slideLayouts/slideLayout183.xml"/><Relationship Id="rId9" Type="http://schemas.openxmlformats.org/officeDocument/2006/relationships/slideLayout" Target="../slideLayouts/slideLayout188.xml"/><Relationship Id="rId14" Type="http://schemas.openxmlformats.org/officeDocument/2006/relationships/slideLayout" Target="../slideLayouts/slideLayout193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1.xml"/><Relationship Id="rId13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196.xml"/><Relationship Id="rId7" Type="http://schemas.openxmlformats.org/officeDocument/2006/relationships/slideLayout" Target="../slideLayouts/slideLayout200.xml"/><Relationship Id="rId12" Type="http://schemas.openxmlformats.org/officeDocument/2006/relationships/slideLayout" Target="../slideLayouts/slideLayout205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195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94.xml"/><Relationship Id="rId6" Type="http://schemas.openxmlformats.org/officeDocument/2006/relationships/slideLayout" Target="../slideLayouts/slideLayout199.xml"/><Relationship Id="rId11" Type="http://schemas.openxmlformats.org/officeDocument/2006/relationships/slideLayout" Target="../slideLayouts/slideLayout204.xml"/><Relationship Id="rId5" Type="http://schemas.openxmlformats.org/officeDocument/2006/relationships/slideLayout" Target="../slideLayouts/slideLayout198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03.xml"/><Relationship Id="rId4" Type="http://schemas.openxmlformats.org/officeDocument/2006/relationships/slideLayout" Target="../slideLayouts/slideLayout197.xml"/><Relationship Id="rId9" Type="http://schemas.openxmlformats.org/officeDocument/2006/relationships/slideLayout" Target="../slideLayouts/slideLayout202.xml"/><Relationship Id="rId14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4.xml"/><Relationship Id="rId13" Type="http://schemas.openxmlformats.org/officeDocument/2006/relationships/slideLayout" Target="../slideLayouts/slideLayout219.xml"/><Relationship Id="rId3" Type="http://schemas.openxmlformats.org/officeDocument/2006/relationships/slideLayout" Target="../slideLayouts/slideLayout209.xml"/><Relationship Id="rId7" Type="http://schemas.openxmlformats.org/officeDocument/2006/relationships/slideLayout" Target="../slideLayouts/slideLayout213.xml"/><Relationship Id="rId12" Type="http://schemas.openxmlformats.org/officeDocument/2006/relationships/slideLayout" Target="../slideLayouts/slideLayout218.xml"/><Relationship Id="rId17" Type="http://schemas.openxmlformats.org/officeDocument/2006/relationships/image" Target="../media/image14.png"/><Relationship Id="rId2" Type="http://schemas.openxmlformats.org/officeDocument/2006/relationships/slideLayout" Target="../slideLayouts/slideLayout208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07.xml"/><Relationship Id="rId6" Type="http://schemas.openxmlformats.org/officeDocument/2006/relationships/slideLayout" Target="../slideLayouts/slideLayout212.xml"/><Relationship Id="rId11" Type="http://schemas.openxmlformats.org/officeDocument/2006/relationships/slideLayout" Target="../slideLayouts/slideLayout217.xml"/><Relationship Id="rId5" Type="http://schemas.openxmlformats.org/officeDocument/2006/relationships/slideLayout" Target="../slideLayouts/slideLayout211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6.xml"/><Relationship Id="rId4" Type="http://schemas.openxmlformats.org/officeDocument/2006/relationships/slideLayout" Target="../slideLayouts/slideLayout210.xml"/><Relationship Id="rId9" Type="http://schemas.openxmlformats.org/officeDocument/2006/relationships/slideLayout" Target="../slideLayouts/slideLayout215.xml"/><Relationship Id="rId14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7.xml"/><Relationship Id="rId3" Type="http://schemas.openxmlformats.org/officeDocument/2006/relationships/slideLayout" Target="../slideLayouts/slideLayout222.xml"/><Relationship Id="rId7" Type="http://schemas.openxmlformats.org/officeDocument/2006/relationships/slideLayout" Target="../slideLayouts/slideLayout226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221.xml"/><Relationship Id="rId1" Type="http://schemas.openxmlformats.org/officeDocument/2006/relationships/slideLayout" Target="../slideLayouts/slideLayout220.xml"/><Relationship Id="rId6" Type="http://schemas.openxmlformats.org/officeDocument/2006/relationships/slideLayout" Target="../slideLayouts/slideLayout225.xml"/><Relationship Id="rId11" Type="http://schemas.openxmlformats.org/officeDocument/2006/relationships/slideLayout" Target="../slideLayouts/slideLayout230.xml"/><Relationship Id="rId5" Type="http://schemas.openxmlformats.org/officeDocument/2006/relationships/slideLayout" Target="../slideLayouts/slideLayout224.xml"/><Relationship Id="rId10" Type="http://schemas.openxmlformats.org/officeDocument/2006/relationships/slideLayout" Target="../slideLayouts/slideLayout229.xml"/><Relationship Id="rId4" Type="http://schemas.openxmlformats.org/officeDocument/2006/relationships/slideLayout" Target="../slideLayouts/slideLayout223.xml"/><Relationship Id="rId9" Type="http://schemas.openxmlformats.org/officeDocument/2006/relationships/slideLayout" Target="../slideLayouts/slideLayout228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8.xml"/><Relationship Id="rId3" Type="http://schemas.openxmlformats.org/officeDocument/2006/relationships/slideLayout" Target="../slideLayouts/slideLayout233.xml"/><Relationship Id="rId7" Type="http://schemas.openxmlformats.org/officeDocument/2006/relationships/slideLayout" Target="../slideLayouts/slideLayout237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232.xml"/><Relationship Id="rId1" Type="http://schemas.openxmlformats.org/officeDocument/2006/relationships/slideLayout" Target="../slideLayouts/slideLayout231.xml"/><Relationship Id="rId6" Type="http://schemas.openxmlformats.org/officeDocument/2006/relationships/slideLayout" Target="../slideLayouts/slideLayout236.xml"/><Relationship Id="rId11" Type="http://schemas.openxmlformats.org/officeDocument/2006/relationships/slideLayout" Target="../slideLayouts/slideLayout241.xml"/><Relationship Id="rId5" Type="http://schemas.openxmlformats.org/officeDocument/2006/relationships/slideLayout" Target="../slideLayouts/slideLayout235.xml"/><Relationship Id="rId10" Type="http://schemas.openxmlformats.org/officeDocument/2006/relationships/slideLayout" Target="../slideLayouts/slideLayout240.xml"/><Relationship Id="rId4" Type="http://schemas.openxmlformats.org/officeDocument/2006/relationships/slideLayout" Target="../slideLayouts/slideLayout234.xml"/><Relationship Id="rId9" Type="http://schemas.openxmlformats.org/officeDocument/2006/relationships/slideLayout" Target="../slideLayouts/slideLayout239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9.xml"/><Relationship Id="rId3" Type="http://schemas.openxmlformats.org/officeDocument/2006/relationships/slideLayout" Target="../slideLayouts/slideLayout244.xml"/><Relationship Id="rId7" Type="http://schemas.openxmlformats.org/officeDocument/2006/relationships/slideLayout" Target="../slideLayouts/slideLayout248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43.xml"/><Relationship Id="rId1" Type="http://schemas.openxmlformats.org/officeDocument/2006/relationships/slideLayout" Target="../slideLayouts/slideLayout242.xml"/><Relationship Id="rId6" Type="http://schemas.openxmlformats.org/officeDocument/2006/relationships/slideLayout" Target="../slideLayouts/slideLayout247.xml"/><Relationship Id="rId11" Type="http://schemas.openxmlformats.org/officeDocument/2006/relationships/slideLayout" Target="../slideLayouts/slideLayout252.xml"/><Relationship Id="rId5" Type="http://schemas.openxmlformats.org/officeDocument/2006/relationships/slideLayout" Target="../slideLayouts/slideLayout246.xml"/><Relationship Id="rId10" Type="http://schemas.openxmlformats.org/officeDocument/2006/relationships/slideLayout" Target="../slideLayouts/slideLayout251.xml"/><Relationship Id="rId4" Type="http://schemas.openxmlformats.org/officeDocument/2006/relationships/slideLayout" Target="../slideLayouts/slideLayout245.xml"/><Relationship Id="rId9" Type="http://schemas.openxmlformats.org/officeDocument/2006/relationships/slideLayout" Target="../slideLayouts/slideLayout250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0.xml"/><Relationship Id="rId13" Type="http://schemas.openxmlformats.org/officeDocument/2006/relationships/slideLayout" Target="../slideLayouts/slideLayout265.xml"/><Relationship Id="rId18" Type="http://schemas.openxmlformats.org/officeDocument/2006/relationships/theme" Target="../theme/theme20.xml"/><Relationship Id="rId3" Type="http://schemas.openxmlformats.org/officeDocument/2006/relationships/slideLayout" Target="../slideLayouts/slideLayout255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259.xml"/><Relationship Id="rId12" Type="http://schemas.openxmlformats.org/officeDocument/2006/relationships/slideLayout" Target="../slideLayouts/slideLayout264.xml"/><Relationship Id="rId17" Type="http://schemas.openxmlformats.org/officeDocument/2006/relationships/slideLayout" Target="../slideLayouts/slideLayout269.xml"/><Relationship Id="rId2" Type="http://schemas.openxmlformats.org/officeDocument/2006/relationships/slideLayout" Target="../slideLayouts/slideLayout254.xml"/><Relationship Id="rId16" Type="http://schemas.openxmlformats.org/officeDocument/2006/relationships/slideLayout" Target="../slideLayouts/slideLayout268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253.xml"/><Relationship Id="rId6" Type="http://schemas.openxmlformats.org/officeDocument/2006/relationships/slideLayout" Target="../slideLayouts/slideLayout258.xml"/><Relationship Id="rId11" Type="http://schemas.openxmlformats.org/officeDocument/2006/relationships/slideLayout" Target="../slideLayouts/slideLayout263.xml"/><Relationship Id="rId5" Type="http://schemas.openxmlformats.org/officeDocument/2006/relationships/slideLayout" Target="../slideLayouts/slideLayout257.xml"/><Relationship Id="rId15" Type="http://schemas.openxmlformats.org/officeDocument/2006/relationships/slideLayout" Target="../slideLayouts/slideLayout267.xml"/><Relationship Id="rId10" Type="http://schemas.openxmlformats.org/officeDocument/2006/relationships/slideLayout" Target="../slideLayouts/slideLayout262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256.xml"/><Relationship Id="rId9" Type="http://schemas.openxmlformats.org/officeDocument/2006/relationships/slideLayout" Target="../slideLayouts/slideLayout261.xml"/><Relationship Id="rId14" Type="http://schemas.openxmlformats.org/officeDocument/2006/relationships/slideLayout" Target="../slideLayouts/slideLayout266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7.xml"/><Relationship Id="rId13" Type="http://schemas.openxmlformats.org/officeDocument/2006/relationships/slideLayout" Target="../slideLayouts/slideLayout282.xml"/><Relationship Id="rId3" Type="http://schemas.openxmlformats.org/officeDocument/2006/relationships/slideLayout" Target="../slideLayouts/slideLayout272.xml"/><Relationship Id="rId7" Type="http://schemas.openxmlformats.org/officeDocument/2006/relationships/slideLayout" Target="../slideLayouts/slideLayout276.xml"/><Relationship Id="rId12" Type="http://schemas.openxmlformats.org/officeDocument/2006/relationships/slideLayout" Target="../slideLayouts/slideLayout281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271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270.xml"/><Relationship Id="rId6" Type="http://schemas.openxmlformats.org/officeDocument/2006/relationships/slideLayout" Target="../slideLayouts/slideLayout275.xml"/><Relationship Id="rId11" Type="http://schemas.openxmlformats.org/officeDocument/2006/relationships/slideLayout" Target="../slideLayouts/slideLayout280.xml"/><Relationship Id="rId5" Type="http://schemas.openxmlformats.org/officeDocument/2006/relationships/slideLayout" Target="../slideLayouts/slideLayout274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79.xml"/><Relationship Id="rId4" Type="http://schemas.openxmlformats.org/officeDocument/2006/relationships/slideLayout" Target="../slideLayouts/slideLayout273.xml"/><Relationship Id="rId9" Type="http://schemas.openxmlformats.org/officeDocument/2006/relationships/slideLayout" Target="../slideLayouts/slideLayout278.xml"/><Relationship Id="rId14" Type="http://schemas.openxmlformats.org/officeDocument/2006/relationships/theme" Target="../theme/theme21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0.xml"/><Relationship Id="rId13" Type="http://schemas.openxmlformats.org/officeDocument/2006/relationships/slideLayout" Target="../slideLayouts/slideLayout295.xml"/><Relationship Id="rId3" Type="http://schemas.openxmlformats.org/officeDocument/2006/relationships/slideLayout" Target="../slideLayouts/slideLayout285.xml"/><Relationship Id="rId7" Type="http://schemas.openxmlformats.org/officeDocument/2006/relationships/slideLayout" Target="../slideLayouts/slideLayout289.xml"/><Relationship Id="rId12" Type="http://schemas.openxmlformats.org/officeDocument/2006/relationships/slideLayout" Target="../slideLayouts/slideLayout294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284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283.xml"/><Relationship Id="rId6" Type="http://schemas.openxmlformats.org/officeDocument/2006/relationships/slideLayout" Target="../slideLayouts/slideLayout288.xml"/><Relationship Id="rId11" Type="http://schemas.openxmlformats.org/officeDocument/2006/relationships/slideLayout" Target="../slideLayouts/slideLayout293.xml"/><Relationship Id="rId5" Type="http://schemas.openxmlformats.org/officeDocument/2006/relationships/slideLayout" Target="../slideLayouts/slideLayout28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92.xml"/><Relationship Id="rId4" Type="http://schemas.openxmlformats.org/officeDocument/2006/relationships/slideLayout" Target="../slideLayouts/slideLayout286.xml"/><Relationship Id="rId9" Type="http://schemas.openxmlformats.org/officeDocument/2006/relationships/slideLayout" Target="../slideLayouts/slideLayout291.xml"/><Relationship Id="rId14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3.xml"/><Relationship Id="rId13" Type="http://schemas.openxmlformats.org/officeDocument/2006/relationships/slideLayout" Target="../slideLayouts/slideLayout308.xml"/><Relationship Id="rId3" Type="http://schemas.openxmlformats.org/officeDocument/2006/relationships/slideLayout" Target="../slideLayouts/slideLayout298.xml"/><Relationship Id="rId7" Type="http://schemas.openxmlformats.org/officeDocument/2006/relationships/slideLayout" Target="../slideLayouts/slideLayout302.xml"/><Relationship Id="rId12" Type="http://schemas.openxmlformats.org/officeDocument/2006/relationships/slideLayout" Target="../slideLayouts/slideLayout307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297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296.xml"/><Relationship Id="rId6" Type="http://schemas.openxmlformats.org/officeDocument/2006/relationships/slideLayout" Target="../slideLayouts/slideLayout301.xml"/><Relationship Id="rId11" Type="http://schemas.openxmlformats.org/officeDocument/2006/relationships/slideLayout" Target="../slideLayouts/slideLayout306.xml"/><Relationship Id="rId5" Type="http://schemas.openxmlformats.org/officeDocument/2006/relationships/slideLayout" Target="../slideLayouts/slideLayout300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05.xml"/><Relationship Id="rId4" Type="http://schemas.openxmlformats.org/officeDocument/2006/relationships/slideLayout" Target="../slideLayouts/slideLayout299.xml"/><Relationship Id="rId9" Type="http://schemas.openxmlformats.org/officeDocument/2006/relationships/slideLayout" Target="../slideLayouts/slideLayout304.xml"/><Relationship Id="rId14" Type="http://schemas.openxmlformats.org/officeDocument/2006/relationships/theme" Target="../theme/theme23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6.xml"/><Relationship Id="rId13" Type="http://schemas.openxmlformats.org/officeDocument/2006/relationships/slideLayout" Target="../slideLayouts/slideLayout321.xml"/><Relationship Id="rId3" Type="http://schemas.openxmlformats.org/officeDocument/2006/relationships/slideLayout" Target="../slideLayouts/slideLayout311.xml"/><Relationship Id="rId7" Type="http://schemas.openxmlformats.org/officeDocument/2006/relationships/slideLayout" Target="../slideLayouts/slideLayout315.xml"/><Relationship Id="rId12" Type="http://schemas.openxmlformats.org/officeDocument/2006/relationships/slideLayout" Target="../slideLayouts/slideLayout320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310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309.xml"/><Relationship Id="rId6" Type="http://schemas.openxmlformats.org/officeDocument/2006/relationships/slideLayout" Target="../slideLayouts/slideLayout314.xml"/><Relationship Id="rId11" Type="http://schemas.openxmlformats.org/officeDocument/2006/relationships/slideLayout" Target="../slideLayouts/slideLayout319.xml"/><Relationship Id="rId5" Type="http://schemas.openxmlformats.org/officeDocument/2006/relationships/slideLayout" Target="../slideLayouts/slideLayout313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18.xml"/><Relationship Id="rId4" Type="http://schemas.openxmlformats.org/officeDocument/2006/relationships/slideLayout" Target="../slideLayouts/slideLayout312.xml"/><Relationship Id="rId9" Type="http://schemas.openxmlformats.org/officeDocument/2006/relationships/slideLayout" Target="../slideLayouts/slideLayout317.xml"/><Relationship Id="rId14" Type="http://schemas.openxmlformats.org/officeDocument/2006/relationships/theme" Target="../theme/theme24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9.xml"/><Relationship Id="rId13" Type="http://schemas.openxmlformats.org/officeDocument/2006/relationships/slideLayout" Target="../slideLayouts/slideLayout334.xml"/><Relationship Id="rId18" Type="http://schemas.openxmlformats.org/officeDocument/2006/relationships/slideLayout" Target="../slideLayouts/slideLayout339.xml"/><Relationship Id="rId26" Type="http://schemas.openxmlformats.org/officeDocument/2006/relationships/slideLayout" Target="../slideLayouts/slideLayout347.xml"/><Relationship Id="rId3" Type="http://schemas.openxmlformats.org/officeDocument/2006/relationships/slideLayout" Target="../slideLayouts/slideLayout324.xml"/><Relationship Id="rId21" Type="http://schemas.openxmlformats.org/officeDocument/2006/relationships/slideLayout" Target="../slideLayouts/slideLayout342.xml"/><Relationship Id="rId7" Type="http://schemas.openxmlformats.org/officeDocument/2006/relationships/slideLayout" Target="../slideLayouts/slideLayout328.xml"/><Relationship Id="rId12" Type="http://schemas.openxmlformats.org/officeDocument/2006/relationships/slideLayout" Target="../slideLayouts/slideLayout333.xml"/><Relationship Id="rId17" Type="http://schemas.openxmlformats.org/officeDocument/2006/relationships/slideLayout" Target="../slideLayouts/slideLayout338.xml"/><Relationship Id="rId25" Type="http://schemas.openxmlformats.org/officeDocument/2006/relationships/slideLayout" Target="../slideLayouts/slideLayout346.xml"/><Relationship Id="rId33" Type="http://schemas.openxmlformats.org/officeDocument/2006/relationships/image" Target="../media/image3.png"/><Relationship Id="rId2" Type="http://schemas.openxmlformats.org/officeDocument/2006/relationships/slideLayout" Target="../slideLayouts/slideLayout323.xml"/><Relationship Id="rId16" Type="http://schemas.openxmlformats.org/officeDocument/2006/relationships/slideLayout" Target="../slideLayouts/slideLayout337.xml"/><Relationship Id="rId20" Type="http://schemas.openxmlformats.org/officeDocument/2006/relationships/slideLayout" Target="../slideLayouts/slideLayout341.xml"/><Relationship Id="rId29" Type="http://schemas.openxmlformats.org/officeDocument/2006/relationships/slideLayout" Target="../slideLayouts/slideLayout350.xml"/><Relationship Id="rId1" Type="http://schemas.openxmlformats.org/officeDocument/2006/relationships/slideLayout" Target="../slideLayouts/slideLayout322.xml"/><Relationship Id="rId6" Type="http://schemas.openxmlformats.org/officeDocument/2006/relationships/slideLayout" Target="../slideLayouts/slideLayout327.xml"/><Relationship Id="rId11" Type="http://schemas.openxmlformats.org/officeDocument/2006/relationships/slideLayout" Target="../slideLayouts/slideLayout332.xml"/><Relationship Id="rId24" Type="http://schemas.openxmlformats.org/officeDocument/2006/relationships/slideLayout" Target="../slideLayouts/slideLayout345.xml"/><Relationship Id="rId32" Type="http://schemas.openxmlformats.org/officeDocument/2006/relationships/image" Target="../media/image2.jpeg"/><Relationship Id="rId5" Type="http://schemas.openxmlformats.org/officeDocument/2006/relationships/slideLayout" Target="../slideLayouts/slideLayout326.xml"/><Relationship Id="rId15" Type="http://schemas.openxmlformats.org/officeDocument/2006/relationships/slideLayout" Target="../slideLayouts/slideLayout336.xml"/><Relationship Id="rId23" Type="http://schemas.openxmlformats.org/officeDocument/2006/relationships/slideLayout" Target="../slideLayouts/slideLayout344.xml"/><Relationship Id="rId28" Type="http://schemas.openxmlformats.org/officeDocument/2006/relationships/slideLayout" Target="../slideLayouts/slideLayout349.xml"/><Relationship Id="rId10" Type="http://schemas.openxmlformats.org/officeDocument/2006/relationships/slideLayout" Target="../slideLayouts/slideLayout331.xml"/><Relationship Id="rId19" Type="http://schemas.openxmlformats.org/officeDocument/2006/relationships/slideLayout" Target="../slideLayouts/slideLayout340.xml"/><Relationship Id="rId31" Type="http://schemas.openxmlformats.org/officeDocument/2006/relationships/image" Target="../media/image1.jpeg"/><Relationship Id="rId4" Type="http://schemas.openxmlformats.org/officeDocument/2006/relationships/slideLayout" Target="../slideLayouts/slideLayout325.xml"/><Relationship Id="rId9" Type="http://schemas.openxmlformats.org/officeDocument/2006/relationships/slideLayout" Target="../slideLayouts/slideLayout330.xml"/><Relationship Id="rId14" Type="http://schemas.openxmlformats.org/officeDocument/2006/relationships/slideLayout" Target="../slideLayouts/slideLayout335.xml"/><Relationship Id="rId22" Type="http://schemas.openxmlformats.org/officeDocument/2006/relationships/slideLayout" Target="../slideLayouts/slideLayout343.xml"/><Relationship Id="rId27" Type="http://schemas.openxmlformats.org/officeDocument/2006/relationships/slideLayout" Target="../slideLayouts/slideLayout348.xml"/><Relationship Id="rId30" Type="http://schemas.openxmlformats.org/officeDocument/2006/relationships/theme" Target="../theme/theme25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8.xml"/><Relationship Id="rId3" Type="http://schemas.openxmlformats.org/officeDocument/2006/relationships/slideLayout" Target="../slideLayouts/slideLayout353.xml"/><Relationship Id="rId7" Type="http://schemas.openxmlformats.org/officeDocument/2006/relationships/slideLayout" Target="../slideLayouts/slideLayout357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352.xml"/><Relationship Id="rId1" Type="http://schemas.openxmlformats.org/officeDocument/2006/relationships/slideLayout" Target="../slideLayouts/slideLayout351.xml"/><Relationship Id="rId6" Type="http://schemas.openxmlformats.org/officeDocument/2006/relationships/slideLayout" Target="../slideLayouts/slideLayout356.xml"/><Relationship Id="rId11" Type="http://schemas.openxmlformats.org/officeDocument/2006/relationships/slideLayout" Target="../slideLayouts/slideLayout361.xml"/><Relationship Id="rId5" Type="http://schemas.openxmlformats.org/officeDocument/2006/relationships/slideLayout" Target="../slideLayouts/slideLayout355.xml"/><Relationship Id="rId10" Type="http://schemas.openxmlformats.org/officeDocument/2006/relationships/slideLayout" Target="../slideLayouts/slideLayout360.xml"/><Relationship Id="rId4" Type="http://schemas.openxmlformats.org/officeDocument/2006/relationships/slideLayout" Target="../slideLayouts/slideLayout354.xml"/><Relationship Id="rId9" Type="http://schemas.openxmlformats.org/officeDocument/2006/relationships/slideLayout" Target="../slideLayouts/slideLayout359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9.xml"/><Relationship Id="rId13" Type="http://schemas.openxmlformats.org/officeDocument/2006/relationships/slideLayout" Target="../slideLayouts/slideLayout374.xml"/><Relationship Id="rId3" Type="http://schemas.openxmlformats.org/officeDocument/2006/relationships/slideLayout" Target="../slideLayouts/slideLayout364.xml"/><Relationship Id="rId7" Type="http://schemas.openxmlformats.org/officeDocument/2006/relationships/slideLayout" Target="../slideLayouts/slideLayout368.xml"/><Relationship Id="rId12" Type="http://schemas.openxmlformats.org/officeDocument/2006/relationships/slideLayout" Target="../slideLayouts/slideLayout373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363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362.xml"/><Relationship Id="rId6" Type="http://schemas.openxmlformats.org/officeDocument/2006/relationships/slideLayout" Target="../slideLayouts/slideLayout367.xml"/><Relationship Id="rId11" Type="http://schemas.openxmlformats.org/officeDocument/2006/relationships/slideLayout" Target="../slideLayouts/slideLayout372.xml"/><Relationship Id="rId5" Type="http://schemas.openxmlformats.org/officeDocument/2006/relationships/slideLayout" Target="../slideLayouts/slideLayout36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71.xml"/><Relationship Id="rId4" Type="http://schemas.openxmlformats.org/officeDocument/2006/relationships/slideLayout" Target="../slideLayouts/slideLayout365.xml"/><Relationship Id="rId9" Type="http://schemas.openxmlformats.org/officeDocument/2006/relationships/slideLayout" Target="../slideLayouts/slideLayout370.xml"/><Relationship Id="rId14" Type="http://schemas.openxmlformats.org/officeDocument/2006/relationships/theme" Target="../theme/theme27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2.xml"/><Relationship Id="rId13" Type="http://schemas.openxmlformats.org/officeDocument/2006/relationships/slideLayout" Target="../slideLayouts/slideLayout387.xml"/><Relationship Id="rId3" Type="http://schemas.openxmlformats.org/officeDocument/2006/relationships/slideLayout" Target="../slideLayouts/slideLayout377.xml"/><Relationship Id="rId7" Type="http://schemas.openxmlformats.org/officeDocument/2006/relationships/slideLayout" Target="../slideLayouts/slideLayout381.xml"/><Relationship Id="rId12" Type="http://schemas.openxmlformats.org/officeDocument/2006/relationships/slideLayout" Target="../slideLayouts/slideLayout386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376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375.xml"/><Relationship Id="rId6" Type="http://schemas.openxmlformats.org/officeDocument/2006/relationships/slideLayout" Target="../slideLayouts/slideLayout380.xml"/><Relationship Id="rId11" Type="http://schemas.openxmlformats.org/officeDocument/2006/relationships/slideLayout" Target="../slideLayouts/slideLayout385.xml"/><Relationship Id="rId5" Type="http://schemas.openxmlformats.org/officeDocument/2006/relationships/slideLayout" Target="../slideLayouts/slideLayout379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84.xml"/><Relationship Id="rId4" Type="http://schemas.openxmlformats.org/officeDocument/2006/relationships/slideLayout" Target="../slideLayouts/slideLayout378.xml"/><Relationship Id="rId9" Type="http://schemas.openxmlformats.org/officeDocument/2006/relationships/slideLayout" Target="../slideLayouts/slideLayout383.xml"/><Relationship Id="rId14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5.xml"/><Relationship Id="rId13" Type="http://schemas.openxmlformats.org/officeDocument/2006/relationships/slideLayout" Target="../slideLayouts/slideLayout400.xml"/><Relationship Id="rId3" Type="http://schemas.openxmlformats.org/officeDocument/2006/relationships/slideLayout" Target="../slideLayouts/slideLayout390.xml"/><Relationship Id="rId7" Type="http://schemas.openxmlformats.org/officeDocument/2006/relationships/slideLayout" Target="../slideLayouts/slideLayout394.xml"/><Relationship Id="rId12" Type="http://schemas.openxmlformats.org/officeDocument/2006/relationships/slideLayout" Target="../slideLayouts/slideLayout399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389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388.xml"/><Relationship Id="rId6" Type="http://schemas.openxmlformats.org/officeDocument/2006/relationships/slideLayout" Target="../slideLayouts/slideLayout393.xml"/><Relationship Id="rId11" Type="http://schemas.openxmlformats.org/officeDocument/2006/relationships/slideLayout" Target="../slideLayouts/slideLayout398.xml"/><Relationship Id="rId5" Type="http://schemas.openxmlformats.org/officeDocument/2006/relationships/slideLayout" Target="../slideLayouts/slideLayout392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97.xml"/><Relationship Id="rId4" Type="http://schemas.openxmlformats.org/officeDocument/2006/relationships/slideLayout" Target="../slideLayouts/slideLayout391.xml"/><Relationship Id="rId9" Type="http://schemas.openxmlformats.org/officeDocument/2006/relationships/slideLayout" Target="../slideLayouts/slideLayout396.xml"/><Relationship Id="rId14" Type="http://schemas.openxmlformats.org/officeDocument/2006/relationships/theme" Target="../theme/theme29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8.xml"/><Relationship Id="rId13" Type="http://schemas.openxmlformats.org/officeDocument/2006/relationships/slideLayout" Target="../slideLayouts/slideLayout413.xml"/><Relationship Id="rId3" Type="http://schemas.openxmlformats.org/officeDocument/2006/relationships/slideLayout" Target="../slideLayouts/slideLayout403.xml"/><Relationship Id="rId7" Type="http://schemas.openxmlformats.org/officeDocument/2006/relationships/slideLayout" Target="../slideLayouts/slideLayout407.xml"/><Relationship Id="rId12" Type="http://schemas.openxmlformats.org/officeDocument/2006/relationships/slideLayout" Target="../slideLayouts/slideLayout412.xml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40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401.xml"/><Relationship Id="rId6" Type="http://schemas.openxmlformats.org/officeDocument/2006/relationships/slideLayout" Target="../slideLayouts/slideLayout406.xml"/><Relationship Id="rId11" Type="http://schemas.openxmlformats.org/officeDocument/2006/relationships/slideLayout" Target="../slideLayouts/slideLayout411.xml"/><Relationship Id="rId5" Type="http://schemas.openxmlformats.org/officeDocument/2006/relationships/slideLayout" Target="../slideLayouts/slideLayout40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410.xml"/><Relationship Id="rId4" Type="http://schemas.openxmlformats.org/officeDocument/2006/relationships/slideLayout" Target="../slideLayouts/slideLayout404.xml"/><Relationship Id="rId9" Type="http://schemas.openxmlformats.org/officeDocument/2006/relationships/slideLayout" Target="../slideLayouts/slideLayout409.xml"/><Relationship Id="rId14" Type="http://schemas.openxmlformats.org/officeDocument/2006/relationships/theme" Target="../theme/theme30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1.xml"/><Relationship Id="rId13" Type="http://schemas.openxmlformats.org/officeDocument/2006/relationships/slideLayout" Target="../slideLayouts/slideLayout426.xml"/><Relationship Id="rId3" Type="http://schemas.openxmlformats.org/officeDocument/2006/relationships/slideLayout" Target="../slideLayouts/slideLayout416.xml"/><Relationship Id="rId7" Type="http://schemas.openxmlformats.org/officeDocument/2006/relationships/slideLayout" Target="../slideLayouts/slideLayout420.xml"/><Relationship Id="rId12" Type="http://schemas.openxmlformats.org/officeDocument/2006/relationships/slideLayout" Target="../slideLayouts/slideLayout425.xml"/><Relationship Id="rId17" Type="http://schemas.openxmlformats.org/officeDocument/2006/relationships/image" Target="../media/image14.png"/><Relationship Id="rId2" Type="http://schemas.openxmlformats.org/officeDocument/2006/relationships/slideLayout" Target="../slideLayouts/slideLayout415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414.xml"/><Relationship Id="rId6" Type="http://schemas.openxmlformats.org/officeDocument/2006/relationships/slideLayout" Target="../slideLayouts/slideLayout419.xml"/><Relationship Id="rId11" Type="http://schemas.openxmlformats.org/officeDocument/2006/relationships/slideLayout" Target="../slideLayouts/slideLayout424.xml"/><Relationship Id="rId5" Type="http://schemas.openxmlformats.org/officeDocument/2006/relationships/slideLayout" Target="../slideLayouts/slideLayout418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423.xml"/><Relationship Id="rId4" Type="http://schemas.openxmlformats.org/officeDocument/2006/relationships/slideLayout" Target="../slideLayouts/slideLayout417.xml"/><Relationship Id="rId9" Type="http://schemas.openxmlformats.org/officeDocument/2006/relationships/slideLayout" Target="../slideLayouts/slideLayout422.xml"/><Relationship Id="rId14" Type="http://schemas.openxmlformats.org/officeDocument/2006/relationships/theme" Target="../theme/theme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3725" y="288925"/>
            <a:ext cx="10693400" cy="120015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5" y="1679575"/>
            <a:ext cx="10693400" cy="4752975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5350" y="6673850"/>
            <a:ext cx="2771775" cy="38417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38" y="6673850"/>
            <a:ext cx="3762375" cy="38417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3725" y="6673850"/>
            <a:ext cx="2771775" cy="38417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961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  <p:sldLayoutId id="2147483998" r:id="rId5"/>
    <p:sldLayoutId id="2147483999" r:id="rId6"/>
    <p:sldLayoutId id="2147484000" r:id="rId7"/>
    <p:sldLayoutId id="2147484001" r:id="rId8"/>
    <p:sldLayoutId id="2147484002" r:id="rId9"/>
    <p:sldLayoutId id="2147484003" r:id="rId10"/>
    <p:sldLayoutId id="2147484004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3726" y="288925"/>
            <a:ext cx="10693400" cy="1200150"/>
          </a:xfrm>
          <a:prstGeom prst="rect">
            <a:avLst/>
          </a:prstGeom>
        </p:spPr>
        <p:txBody>
          <a:bodyPr vert="horz" lIns="91426" tIns="45713" rIns="91426" bIns="45713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6" y="1679579"/>
            <a:ext cx="10693400" cy="4752975"/>
          </a:xfrm>
          <a:prstGeom prst="rect">
            <a:avLst/>
          </a:prstGeom>
        </p:spPr>
        <p:txBody>
          <a:bodyPr vert="horz" lIns="91426" tIns="45713" rIns="91426" bIns="45713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5351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39" y="6673853"/>
            <a:ext cx="3762374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3725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872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46" r:id="rId2"/>
    <p:sldLayoutId id="2147483947" r:id="rId3"/>
    <p:sldLayoutId id="2147483948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</p:sldLayoutIdLst>
  <p:txStyles>
    <p:titleStyle>
      <a:lvl1pPr algn="ctr" defTabSz="914254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2" indent="-28570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16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43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71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98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24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50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77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07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3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62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8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13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3726" y="288925"/>
            <a:ext cx="10693400" cy="1200150"/>
          </a:xfrm>
          <a:prstGeom prst="rect">
            <a:avLst/>
          </a:prstGeom>
        </p:spPr>
        <p:txBody>
          <a:bodyPr vert="horz" lIns="91426" tIns="45713" rIns="91426" bIns="45713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6" y="1679579"/>
            <a:ext cx="10693400" cy="4752975"/>
          </a:xfrm>
          <a:prstGeom prst="rect">
            <a:avLst/>
          </a:prstGeom>
        </p:spPr>
        <p:txBody>
          <a:bodyPr vert="horz" lIns="91426" tIns="45713" rIns="91426" bIns="45713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5351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39" y="6673853"/>
            <a:ext cx="3762374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3725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39717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  <p:sldLayoutId id="2147483934" r:id="rId2"/>
    <p:sldLayoutId id="2147483935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1" r:id="rId9"/>
    <p:sldLayoutId id="2147483942" r:id="rId10"/>
    <p:sldLayoutId id="2147483943" r:id="rId11"/>
  </p:sldLayoutIdLst>
  <p:txStyles>
    <p:titleStyle>
      <a:lvl1pPr algn="ctr" defTabSz="914254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2" indent="-28570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16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43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71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98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24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50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77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07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3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62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8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13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096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50" y="6080816"/>
            <a:ext cx="4420645" cy="1134911"/>
          </a:xfrm>
          <a:prstGeom prst="rtTriangle">
            <a:avLst/>
          </a:prstGeom>
          <a:blipFill>
            <a:blip r:embed="rId19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33" tIns="54517" rIns="109033" bIns="54517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מחבר ישר 14"/>
          <p:cNvCxnSpPr/>
          <p:nvPr/>
        </p:nvCxnSpPr>
        <p:spPr>
          <a:xfrm>
            <a:off x="-12001" y="607712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3" y="288370"/>
            <a:ext cx="10692765" cy="1200150"/>
          </a:xfrm>
          <a:prstGeom prst="rect">
            <a:avLst/>
          </a:prstGeom>
        </p:spPr>
        <p:txBody>
          <a:bodyPr vert="horz" lIns="109033" tIns="54517" rIns="109033" bIns="54517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3" y="1555395"/>
            <a:ext cx="10692765" cy="4752261"/>
          </a:xfrm>
          <a:prstGeom prst="rect">
            <a:avLst/>
          </a:prstGeom>
        </p:spPr>
        <p:txBody>
          <a:bodyPr vert="horz" lIns="109033" tIns="54517" rIns="109033" bIns="54517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0" y="6728341"/>
            <a:ext cx="2494979" cy="384048"/>
          </a:xfrm>
          <a:prstGeom prst="rect">
            <a:avLst/>
          </a:prstGeom>
        </p:spPr>
        <p:txBody>
          <a:bodyPr vert="horz" lIns="109033" tIns="54517" rIns="109033" bIns="54517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2" y="6728342"/>
            <a:ext cx="3054253" cy="383381"/>
          </a:xfrm>
          <a:prstGeom prst="rect">
            <a:avLst/>
          </a:prstGeom>
        </p:spPr>
        <p:txBody>
          <a:bodyPr vert="horz" lIns="109033" tIns="54517" rIns="109033" bIns="54517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2"/>
            <a:ext cx="475234" cy="383381"/>
          </a:xfrm>
          <a:prstGeom prst="rect">
            <a:avLst/>
          </a:prstGeom>
        </p:spPr>
        <p:txBody>
          <a:bodyPr vert="horz" lIns="109033" tIns="54517" rIns="109033" bIns="54517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3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767" r="28733" b="28447"/>
          <a:stretch>
            <a:fillRect/>
          </a:stretch>
        </p:blipFill>
        <p:spPr bwMode="auto">
          <a:xfrm>
            <a:off x="10738518" y="0"/>
            <a:ext cx="1109704" cy="9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</p:pic>
      <p:pic>
        <p:nvPicPr>
          <p:cNvPr id="17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3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767" r="28733" b="28447"/>
          <a:stretch>
            <a:fillRect/>
          </a:stretch>
        </p:blipFill>
        <p:spPr bwMode="auto">
          <a:xfrm>
            <a:off x="10738518" y="0"/>
            <a:ext cx="1109704" cy="9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20" r:id="rId1"/>
    <p:sldLayoutId id="2147484021" r:id="rId2"/>
    <p:sldLayoutId id="2147484022" r:id="rId3"/>
    <p:sldLayoutId id="2147484023" r:id="rId4"/>
    <p:sldLayoutId id="2147484024" r:id="rId5"/>
    <p:sldLayoutId id="2147484025" r:id="rId6"/>
    <p:sldLayoutId id="2147484026" r:id="rId7"/>
    <p:sldLayoutId id="2147484027" r:id="rId8"/>
    <p:sldLayoutId id="2147484028" r:id="rId9"/>
    <p:sldLayoutId id="2147484029" r:id="rId10"/>
    <p:sldLayoutId id="2147484030" r:id="rId11"/>
    <p:sldLayoutId id="2147484031" r:id="rId12"/>
    <p:sldLayoutId id="2147484032" r:id="rId13"/>
    <p:sldLayoutId id="2147484033" r:id="rId14"/>
    <p:sldLayoutId id="2147484034" r:id="rId15"/>
    <p:sldLayoutId id="2147484035" r:id="rId16"/>
    <p:sldLayoutId id="2147483968" r:id="rId17"/>
  </p:sldLayoutIdLst>
  <p:timing>
    <p:tnLst>
      <p:par>
        <p:cTn id="1" dur="indefinite" restart="never" nodeType="tmRoot"/>
      </p:par>
    </p:tnLst>
  </p:timing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132" indent="-305293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425" indent="-272583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911" indent="-272583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913" indent="-27258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496" indent="-27258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8078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661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3244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826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16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33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49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66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82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99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615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132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4044" y="288370"/>
            <a:ext cx="10692765" cy="1200150"/>
          </a:xfrm>
          <a:prstGeom prst="rect">
            <a:avLst/>
          </a:prstGeom>
        </p:spPr>
        <p:txBody>
          <a:bodyPr vert="horz" lIns="109027" tIns="54514" rIns="109027" bIns="54514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4" y="1680212"/>
            <a:ext cx="10692765" cy="4752261"/>
          </a:xfrm>
          <a:prstGeom prst="rect">
            <a:avLst/>
          </a:prstGeom>
        </p:spPr>
        <p:txBody>
          <a:bodyPr vert="horz" lIns="109027" tIns="54514" rIns="109027" bIns="54514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4609" y="6674169"/>
            <a:ext cx="2772198" cy="383381"/>
          </a:xfrm>
          <a:prstGeom prst="rect">
            <a:avLst/>
          </a:prstGeom>
        </p:spPr>
        <p:txBody>
          <a:bodyPr vert="horz" lIns="109027" tIns="54514" rIns="109027" bIns="54514" rtlCol="1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72D63-51E3-4C75-B778-B4701BFE370A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92" y="6674169"/>
            <a:ext cx="3762269" cy="383381"/>
          </a:xfrm>
          <a:prstGeom prst="rect">
            <a:avLst/>
          </a:prstGeom>
        </p:spPr>
        <p:txBody>
          <a:bodyPr vert="horz" lIns="109027" tIns="54514" rIns="109027" bIns="54514" rtlCol="1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4043" y="6674169"/>
            <a:ext cx="2772198" cy="383381"/>
          </a:xfrm>
          <a:prstGeom prst="rect">
            <a:avLst/>
          </a:prstGeom>
        </p:spPr>
        <p:txBody>
          <a:bodyPr vert="horz" lIns="109027" tIns="54514" rIns="109027" bIns="54514" rtlCol="1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1180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7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1090273" rtl="1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852" indent="-408852" algn="r" defTabSz="1090273" rtl="1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847" indent="-340710" algn="r" defTabSz="1090273" rtl="1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840" indent="-272568" algn="r" defTabSz="1090273" rtl="1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976" indent="-272568" algn="r" defTabSz="1090273" rtl="1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113" indent="-272568" algn="r" defTabSz="1090273" rtl="1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249" indent="-272568" algn="r" defTabSz="1090273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385" indent="-272568" algn="r" defTabSz="1090273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8521" indent="-272568" algn="r" defTabSz="1090273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3658" indent="-272568" algn="r" defTabSz="1090273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135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273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409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544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5681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0818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5953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090" algn="r" defTabSz="1090273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21" tIns="54511" rIns="109021" bIns="5451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098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21" tIns="54511" rIns="109021" bIns="5451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8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21" tIns="54511" rIns="109021" bIns="54511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9" y="6077128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21" tIns="54511" rIns="109021" bIns="54511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397"/>
            <a:ext cx="10692765" cy="4752261"/>
          </a:xfrm>
          <a:prstGeom prst="rect">
            <a:avLst/>
          </a:prstGeom>
        </p:spPr>
        <p:txBody>
          <a:bodyPr vert="horz" lIns="109021" tIns="54511" rIns="109021" bIns="54511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21" tIns="54511" rIns="109021" bIns="54511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02D2CD70-2F5A-4684-8465-759B7F933F56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5" y="6728344"/>
            <a:ext cx="3054253" cy="383381"/>
          </a:xfrm>
          <a:prstGeom prst="rect">
            <a:avLst/>
          </a:prstGeom>
        </p:spPr>
        <p:txBody>
          <a:bodyPr vert="horz" lIns="109021" tIns="54511" rIns="109021" bIns="54511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4"/>
            <a:ext cx="475234" cy="383381"/>
          </a:xfrm>
          <a:prstGeom prst="rect">
            <a:avLst/>
          </a:prstGeom>
        </p:spPr>
        <p:txBody>
          <a:bodyPr vert="horz" lIns="109021" tIns="54511" rIns="109021" bIns="54511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1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7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0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21" tIns="54511" rIns="109021" bIns="54511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277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9" r:id="rId1"/>
    <p:sldLayoutId id="2147484050" r:id="rId2"/>
    <p:sldLayoutId id="2147484051" r:id="rId3"/>
    <p:sldLayoutId id="2147484052" r:id="rId4"/>
    <p:sldLayoutId id="2147484053" r:id="rId5"/>
    <p:sldLayoutId id="2147484054" r:id="rId6"/>
    <p:sldLayoutId id="2147484055" r:id="rId7"/>
    <p:sldLayoutId id="2147484056" r:id="rId8"/>
    <p:sldLayoutId id="2147484057" r:id="rId9"/>
    <p:sldLayoutId id="2147484058" r:id="rId10"/>
    <p:sldLayoutId id="2147484059" r:id="rId11"/>
    <p:sldLayoutId id="2147484060" r:id="rId12"/>
    <p:sldLayoutId id="2147484061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85" indent="-305260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45" indent="-272554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801" indent="-272554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768" indent="-27255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322" indent="-27255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875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427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983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535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10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21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32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42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53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64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74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85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15" tIns="54508" rIns="109015" bIns="54508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7" y="6077129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15" tIns="54508" rIns="109015" bIns="54508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398"/>
            <a:ext cx="10692765" cy="4752261"/>
          </a:xfrm>
          <a:prstGeom prst="rect">
            <a:avLst/>
          </a:prstGeom>
        </p:spPr>
        <p:txBody>
          <a:bodyPr vert="horz" lIns="109015" tIns="54508" rIns="109015" bIns="54508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15" tIns="54508" rIns="109015" bIns="54508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1135802A-F7F9-4639-8216-A68C1FE79A44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6" y="6728345"/>
            <a:ext cx="3054253" cy="383381"/>
          </a:xfrm>
          <a:prstGeom prst="rect">
            <a:avLst/>
          </a:prstGeom>
        </p:spPr>
        <p:txBody>
          <a:bodyPr vert="horz" lIns="109015" tIns="54508" rIns="109015" bIns="54508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5"/>
            <a:ext cx="475234" cy="383381"/>
          </a:xfrm>
          <a:prstGeom prst="rect">
            <a:avLst/>
          </a:prstGeom>
        </p:spPr>
        <p:txBody>
          <a:bodyPr vert="horz" lIns="109015" tIns="54508" rIns="109015" bIns="54508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0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1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15" tIns="54508" rIns="109015" bIns="54508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008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3" r:id="rId1"/>
    <p:sldLayoutId id="2147484064" r:id="rId2"/>
    <p:sldLayoutId id="2147484065" r:id="rId3"/>
    <p:sldLayoutId id="2147484066" r:id="rId4"/>
    <p:sldLayoutId id="2147484067" r:id="rId5"/>
    <p:sldLayoutId id="2147484068" r:id="rId6"/>
    <p:sldLayoutId id="2147484069" r:id="rId7"/>
    <p:sldLayoutId id="2147484070" r:id="rId8"/>
    <p:sldLayoutId id="2147484071" r:id="rId9"/>
    <p:sldLayoutId id="2147484072" r:id="rId10"/>
    <p:sldLayoutId id="2147484073" r:id="rId11"/>
    <p:sldLayoutId id="2147484074" r:id="rId12"/>
    <p:sldLayoutId id="214748407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62" indent="-305244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06" indent="-272540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746" indent="-272540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695" indent="-27254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235" indent="-27254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773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311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853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390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07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15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23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31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39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46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5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62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9" tIns="54505" rIns="109009" bIns="54505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6" y="6077130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09" tIns="54505" rIns="109009" bIns="5450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399"/>
            <a:ext cx="10692765" cy="4752261"/>
          </a:xfrm>
          <a:prstGeom prst="rect">
            <a:avLst/>
          </a:prstGeom>
        </p:spPr>
        <p:txBody>
          <a:bodyPr vert="horz" lIns="109009" tIns="54505" rIns="109009" bIns="54505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09" tIns="54505" rIns="109009" bIns="54505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8" y="6728346"/>
            <a:ext cx="3054253" cy="383381"/>
          </a:xfrm>
          <a:prstGeom prst="rect">
            <a:avLst/>
          </a:prstGeom>
        </p:spPr>
        <p:txBody>
          <a:bodyPr vert="horz" lIns="109009" tIns="54505" rIns="109009" bIns="54505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6"/>
            <a:ext cx="475234" cy="383381"/>
          </a:xfrm>
          <a:prstGeom prst="rect">
            <a:avLst/>
          </a:prstGeom>
        </p:spPr>
        <p:txBody>
          <a:bodyPr vert="horz" lIns="109009" tIns="54505" rIns="109009" bIns="54505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9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2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09" tIns="54505" rIns="109009" bIns="54505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29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7" r:id="rId1"/>
    <p:sldLayoutId id="2147484078" r:id="rId2"/>
    <p:sldLayoutId id="2147484079" r:id="rId3"/>
    <p:sldLayoutId id="2147484080" r:id="rId4"/>
    <p:sldLayoutId id="2147484081" r:id="rId5"/>
    <p:sldLayoutId id="2147484082" r:id="rId6"/>
    <p:sldLayoutId id="2147484083" r:id="rId7"/>
    <p:sldLayoutId id="2147484084" r:id="rId8"/>
    <p:sldLayoutId id="2147484085" r:id="rId9"/>
    <p:sldLayoutId id="2147484086" r:id="rId10"/>
    <p:sldLayoutId id="2147484087" r:id="rId11"/>
    <p:sldLayoutId id="2147484088" r:id="rId12"/>
    <p:sldLayoutId id="214748408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39" indent="-305228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266" indent="-272525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691" indent="-272525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622" indent="-272525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148" indent="-272525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671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195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723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245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04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9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14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19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2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29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34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39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2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3" tIns="54502" rIns="109003" bIns="54502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5" y="6077131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03" tIns="54502" rIns="109003" bIns="54502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0"/>
            <a:ext cx="10692765" cy="4752261"/>
          </a:xfrm>
          <a:prstGeom prst="rect">
            <a:avLst/>
          </a:prstGeom>
        </p:spPr>
        <p:txBody>
          <a:bodyPr vert="horz" lIns="109003" tIns="54502" rIns="109003" bIns="54502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03" tIns="54502" rIns="109003" bIns="54502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9" y="6728347"/>
            <a:ext cx="3054253" cy="383381"/>
          </a:xfrm>
          <a:prstGeom prst="rect">
            <a:avLst/>
          </a:prstGeom>
        </p:spPr>
        <p:txBody>
          <a:bodyPr vert="horz" lIns="109003" tIns="54502" rIns="109003" bIns="54502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7"/>
            <a:ext cx="475234" cy="383381"/>
          </a:xfrm>
          <a:prstGeom prst="rect">
            <a:avLst/>
          </a:prstGeom>
        </p:spPr>
        <p:txBody>
          <a:bodyPr vert="horz" lIns="109003" tIns="54502" rIns="109003" bIns="54502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8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4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03" tIns="54502" rIns="109003" bIns="5450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23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93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099" r:id="rId9"/>
    <p:sldLayoutId id="2147484100" r:id="rId10"/>
    <p:sldLayoutId id="2147484101" r:id="rId11"/>
    <p:sldLayoutId id="2147484102" r:id="rId12"/>
    <p:sldLayoutId id="214748410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15" indent="-305211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227" indent="-272510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636" indent="-272510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550" indent="-2725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061" indent="-2725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569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079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593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099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01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4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06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07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09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11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13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16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3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31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97" tIns="54499" rIns="108997" bIns="54499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3" y="6077132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97" tIns="54499" rIns="108997" bIns="54499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1"/>
            <a:ext cx="10692765" cy="4752261"/>
          </a:xfrm>
          <a:prstGeom prst="rect">
            <a:avLst/>
          </a:prstGeom>
        </p:spPr>
        <p:txBody>
          <a:bodyPr vert="horz" lIns="108997" tIns="54499" rIns="108997" bIns="54499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97" tIns="54499" rIns="108997" bIns="54499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0" y="6728348"/>
            <a:ext cx="3054253" cy="383381"/>
          </a:xfrm>
          <a:prstGeom prst="rect">
            <a:avLst/>
          </a:prstGeom>
        </p:spPr>
        <p:txBody>
          <a:bodyPr vert="horz" lIns="108997" tIns="54499" rIns="108997" bIns="54499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8"/>
            <a:ext cx="475234" cy="383381"/>
          </a:xfrm>
          <a:prstGeom prst="rect">
            <a:avLst/>
          </a:prstGeom>
        </p:spPr>
        <p:txBody>
          <a:bodyPr vert="horz" lIns="108997" tIns="54499" rIns="108997" bIns="54499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7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767" r="28733" b="28447"/>
          <a:stretch>
            <a:fillRect/>
          </a:stretch>
        </p:blipFill>
        <p:spPr bwMode="auto">
          <a:xfrm>
            <a:off x="10738518" y="0"/>
            <a:ext cx="1109704" cy="9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</p:pic>
    </p:spTree>
    <p:extLst>
      <p:ext uri="{BB962C8B-B14F-4D97-AF65-F5344CB8AC3E}">
        <p14:creationId xmlns:p14="http://schemas.microsoft.com/office/powerpoint/2010/main" val="1244827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  <p:sldLayoutId id="2147484116" r:id="rId12"/>
    <p:sldLayoutId id="2147484117" r:id="rId13"/>
    <p:sldLayoutId id="2147484118" r:id="rId14"/>
    <p:sldLayoutId id="2147484119" r:id="rId15"/>
    <p:sldLayoutId id="2147484120" r:id="rId16"/>
    <p:sldLayoutId id="2147484121" r:id="rId17"/>
    <p:sldLayoutId id="2147484122" r:id="rId18"/>
    <p:sldLayoutId id="2147484123" r:id="rId19"/>
    <p:sldLayoutId id="2147484124" r:id="rId20"/>
    <p:sldLayoutId id="2147484125" r:id="rId21"/>
    <p:sldLayoutId id="2147484126" r:id="rId22"/>
    <p:sldLayoutId id="2147484127" r:id="rId23"/>
    <p:sldLayoutId id="2147484128" r:id="rId24"/>
    <p:sldLayoutId id="2147484129" r:id="rId25"/>
    <p:sldLayoutId id="2147484130" r:id="rId26"/>
    <p:sldLayoutId id="2147484131" r:id="rId27"/>
    <p:sldLayoutId id="2147484132" r:id="rId28"/>
    <p:sldLayoutId id="2147484133" r:id="rId29"/>
  </p:sldLayoutIdLst>
  <p:timing>
    <p:tnLst>
      <p:par>
        <p:cTn id="1" dur="indefinite" restart="never" nodeType="tmRoot"/>
      </p:par>
    </p:tnLst>
  </p:timing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992" indent="-305195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187" indent="-272496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582" indent="-272496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477" indent="-272496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974" indent="-272496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467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962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462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954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99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98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97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96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95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9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93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992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91" tIns="54496" rIns="108991" bIns="54496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5" y="1680218"/>
            <a:ext cx="10692765" cy="4752261"/>
          </a:xfrm>
          <a:prstGeom prst="rect">
            <a:avLst/>
          </a:prstGeom>
        </p:spPr>
        <p:txBody>
          <a:bodyPr vert="horz" lIns="108991" tIns="54496" rIns="108991" bIns="54496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4609" y="6674176"/>
            <a:ext cx="2772198" cy="383381"/>
          </a:xfrm>
          <a:prstGeom prst="rect">
            <a:avLst/>
          </a:prstGeom>
        </p:spPr>
        <p:txBody>
          <a:bodyPr vert="horz" lIns="108991" tIns="54496" rIns="108991" bIns="54496" rtlCol="1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72D63-51E3-4C75-B778-B4701BFE370A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93" y="6674176"/>
            <a:ext cx="3762269" cy="383381"/>
          </a:xfrm>
          <a:prstGeom prst="rect">
            <a:avLst/>
          </a:prstGeom>
        </p:spPr>
        <p:txBody>
          <a:bodyPr vert="horz" lIns="108991" tIns="54496" rIns="108991" bIns="54496" rtlCol="1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4043" y="6674176"/>
            <a:ext cx="2772198" cy="383381"/>
          </a:xfrm>
          <a:prstGeom prst="rect">
            <a:avLst/>
          </a:prstGeom>
        </p:spPr>
        <p:txBody>
          <a:bodyPr vert="horz" lIns="108991" tIns="54496" rIns="108991" bIns="54496" rtlCol="1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1180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5" r:id="rId1"/>
    <p:sldLayoutId id="2147484136" r:id="rId2"/>
    <p:sldLayoutId id="2147484137" r:id="rId3"/>
    <p:sldLayoutId id="2147484138" r:id="rId4"/>
    <p:sldLayoutId id="2147484139" r:id="rId5"/>
    <p:sldLayoutId id="2147484140" r:id="rId6"/>
    <p:sldLayoutId id="2147484141" r:id="rId7"/>
    <p:sldLayoutId id="2147484142" r:id="rId8"/>
    <p:sldLayoutId id="2147484143" r:id="rId9"/>
    <p:sldLayoutId id="2147484144" r:id="rId10"/>
    <p:sldLayoutId id="214748414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1089924" rtl="1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720" indent="-408720" algn="r" defTabSz="1089924" rtl="1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563" indent="-340598" algn="r" defTabSz="1089924" rtl="1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404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365" indent="-272481" algn="r" defTabSz="1089924" rtl="1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2332" indent="-272481" algn="r" defTabSz="1089924" rtl="1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7289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2251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7212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2172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961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924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4887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9846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4808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9771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4731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9695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85" tIns="54493" rIns="108985" bIns="54493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6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85" tIns="54493" rIns="108985" bIns="54493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85" tIns="54493" rIns="108985" bIns="54493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1" y="6077134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85" tIns="54493" rIns="108985" bIns="54493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3"/>
            <a:ext cx="10692765" cy="4752261"/>
          </a:xfrm>
          <a:prstGeom prst="rect">
            <a:avLst/>
          </a:prstGeom>
        </p:spPr>
        <p:txBody>
          <a:bodyPr vert="horz" lIns="108985" tIns="54493" rIns="108985" bIns="54493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85" tIns="54493" rIns="108985" bIns="54493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02D2CD70-2F5A-4684-8465-759B7F933F56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3" y="6728350"/>
            <a:ext cx="3054253" cy="383381"/>
          </a:xfrm>
          <a:prstGeom prst="rect">
            <a:avLst/>
          </a:prstGeom>
        </p:spPr>
        <p:txBody>
          <a:bodyPr vert="horz" lIns="108985" tIns="54493" rIns="108985" bIns="54493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0"/>
            <a:ext cx="475234" cy="383381"/>
          </a:xfrm>
          <a:prstGeom prst="rect">
            <a:avLst/>
          </a:prstGeom>
        </p:spPr>
        <p:txBody>
          <a:bodyPr vert="horz" lIns="108985" tIns="54493" rIns="108985" bIns="54493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8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85" tIns="54493" rIns="108985" bIns="54493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277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7" r:id="rId1"/>
    <p:sldLayoutId id="2147484148" r:id="rId2"/>
    <p:sldLayoutId id="2147484149" r:id="rId3"/>
    <p:sldLayoutId id="2147484150" r:id="rId4"/>
    <p:sldLayoutId id="2147484151" r:id="rId5"/>
    <p:sldLayoutId id="2147484152" r:id="rId6"/>
    <p:sldLayoutId id="2147484153" r:id="rId7"/>
    <p:sldLayoutId id="2147484154" r:id="rId8"/>
    <p:sldLayoutId id="2147484155" r:id="rId9"/>
    <p:sldLayoutId id="2147484156" r:id="rId10"/>
    <p:sldLayoutId id="2147484157" r:id="rId11"/>
    <p:sldLayoutId id="2147484158" r:id="rId12"/>
    <p:sldLayoutId id="214748415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946" indent="-305163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108" indent="-272467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472" indent="-272467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331" indent="-272467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799" indent="-272467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263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730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202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663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93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86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79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73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66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59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52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946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7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9" tIns="54490" rIns="108979" bIns="54490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9" y="6077135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79" tIns="54490" rIns="108979" bIns="5449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4"/>
            <a:ext cx="10692765" cy="4752261"/>
          </a:xfrm>
          <a:prstGeom prst="rect">
            <a:avLst/>
          </a:prstGeom>
        </p:spPr>
        <p:txBody>
          <a:bodyPr vert="horz" lIns="108979" tIns="54490" rIns="108979" bIns="54490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79" tIns="54490" rIns="108979" bIns="54490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1135802A-F7F9-4639-8216-A68C1FE79A44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4" y="6728351"/>
            <a:ext cx="3054253" cy="383381"/>
          </a:xfrm>
          <a:prstGeom prst="rect">
            <a:avLst/>
          </a:prstGeom>
        </p:spPr>
        <p:txBody>
          <a:bodyPr vert="horz" lIns="108979" tIns="54490" rIns="108979" bIns="54490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1"/>
            <a:ext cx="475234" cy="383381"/>
          </a:xfrm>
          <a:prstGeom prst="rect">
            <a:avLst/>
          </a:prstGeom>
        </p:spPr>
        <p:txBody>
          <a:bodyPr vert="horz" lIns="108979" tIns="54490" rIns="108979" bIns="54490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9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79" tIns="54490" rIns="108979" bIns="5449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008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  <p:sldLayoutId id="2147484172" r:id="rId12"/>
    <p:sldLayoutId id="214748417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922" indent="-305147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068" indent="-272453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417" indent="-272453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259" indent="-27245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711" indent="-27245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162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614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072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517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90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80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71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61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51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42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32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923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9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6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3" tIns="54487" rIns="108973" bIns="54487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8" y="607713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73" tIns="54487" rIns="108973" bIns="54487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6"/>
            <a:ext cx="10692765" cy="4752261"/>
          </a:xfrm>
          <a:prstGeom prst="rect">
            <a:avLst/>
          </a:prstGeom>
        </p:spPr>
        <p:txBody>
          <a:bodyPr vert="horz" lIns="108973" tIns="54487" rIns="108973" bIns="54487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73" tIns="54487" rIns="108973" bIns="54487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5" y="6728352"/>
            <a:ext cx="3054253" cy="383381"/>
          </a:xfrm>
          <a:prstGeom prst="rect">
            <a:avLst/>
          </a:prstGeom>
        </p:spPr>
        <p:txBody>
          <a:bodyPr vert="horz" lIns="108973" tIns="54487" rIns="108973" bIns="54487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2"/>
            <a:ext cx="475234" cy="383381"/>
          </a:xfrm>
          <a:prstGeom prst="rect">
            <a:avLst/>
          </a:prstGeom>
        </p:spPr>
        <p:txBody>
          <a:bodyPr vert="horz" lIns="108973" tIns="54487" rIns="108973" bIns="54487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8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60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73" tIns="54487" rIns="108973" bIns="54487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29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5" r:id="rId1"/>
    <p:sldLayoutId id="2147484176" r:id="rId2"/>
    <p:sldLayoutId id="2147484177" r:id="rId3"/>
    <p:sldLayoutId id="2147484178" r:id="rId4"/>
    <p:sldLayoutId id="2147484179" r:id="rId5"/>
    <p:sldLayoutId id="2147484180" r:id="rId6"/>
    <p:sldLayoutId id="2147484181" r:id="rId7"/>
    <p:sldLayoutId id="2147484182" r:id="rId8"/>
    <p:sldLayoutId id="2147484183" r:id="rId9"/>
    <p:sldLayoutId id="2147484184" r:id="rId10"/>
    <p:sldLayoutId id="2147484185" r:id="rId11"/>
    <p:sldLayoutId id="2147484186" r:id="rId12"/>
    <p:sldLayoutId id="2147484187" r:id="rId13"/>
    <p:sldLayoutId id="2147484217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899" indent="-305130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029" indent="-272438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362" indent="-272438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186" indent="-272438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624" indent="-272438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060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497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1942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372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87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75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62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49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37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24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11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899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1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7" tIns="54484" rIns="108967" bIns="54484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7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67" tIns="54484" rIns="108967" bIns="54484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7"/>
            <a:ext cx="10692765" cy="4752261"/>
          </a:xfrm>
          <a:prstGeom prst="rect">
            <a:avLst/>
          </a:prstGeom>
        </p:spPr>
        <p:txBody>
          <a:bodyPr vert="horz" lIns="108967" tIns="54484" rIns="108967" bIns="54484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67" tIns="54484" rIns="108967" bIns="54484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7" y="6728353"/>
            <a:ext cx="3054253" cy="383381"/>
          </a:xfrm>
          <a:prstGeom prst="rect">
            <a:avLst/>
          </a:prstGeom>
        </p:spPr>
        <p:txBody>
          <a:bodyPr vert="horz" lIns="108967" tIns="54484" rIns="108967" bIns="54484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3"/>
            <a:ext cx="475234" cy="383381"/>
          </a:xfrm>
          <a:prstGeom prst="rect">
            <a:avLst/>
          </a:prstGeom>
        </p:spPr>
        <p:txBody>
          <a:bodyPr vert="horz" lIns="108967" tIns="54484" rIns="108967" bIns="54484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61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67" tIns="54484" rIns="108967" bIns="54484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23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9" r:id="rId1"/>
    <p:sldLayoutId id="2147484190" r:id="rId2"/>
    <p:sldLayoutId id="2147484191" r:id="rId3"/>
    <p:sldLayoutId id="2147484192" r:id="rId4"/>
    <p:sldLayoutId id="2147484193" r:id="rId5"/>
    <p:sldLayoutId id="2147484194" r:id="rId6"/>
    <p:sldLayoutId id="2147484195" r:id="rId7"/>
    <p:sldLayoutId id="2147484196" r:id="rId8"/>
    <p:sldLayoutId id="2147484197" r:id="rId9"/>
    <p:sldLayoutId id="2147484198" r:id="rId10"/>
    <p:sldLayoutId id="2147484199" r:id="rId11"/>
    <p:sldLayoutId id="2147484200" r:id="rId12"/>
    <p:sldLayoutId id="2147484201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876" indent="-305114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990" indent="-272424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307" indent="-272424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113" indent="-27242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537" indent="-27242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6959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380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1812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226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8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69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53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38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22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07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391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876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1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2" tIns="54481" rIns="108962" bIns="54481" anchor="ctr" compatLnSpc="1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6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62" tIns="54481" rIns="108962" bIns="54481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8"/>
            <a:ext cx="10692765" cy="4752261"/>
          </a:xfrm>
          <a:prstGeom prst="rect">
            <a:avLst/>
          </a:prstGeom>
        </p:spPr>
        <p:txBody>
          <a:bodyPr vert="horz" lIns="108962" tIns="54481" rIns="108962" bIns="54481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pic>
        <p:nvPicPr>
          <p:cNvPr id="1026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80" y="198082"/>
            <a:ext cx="1789869" cy="753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690" y="174512"/>
            <a:ext cx="513195" cy="601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0667145" y="759624"/>
            <a:ext cx="1216285" cy="336524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62" tIns="54481" rIns="108962" bIns="54481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1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1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1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1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367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3" r:id="rId1"/>
    <p:sldLayoutId id="2147484204" r:id="rId2"/>
    <p:sldLayoutId id="2147484205" r:id="rId3"/>
    <p:sldLayoutId id="2147484206" r:id="rId4"/>
    <p:sldLayoutId id="2147484207" r:id="rId5"/>
    <p:sldLayoutId id="2147484208" r:id="rId6"/>
    <p:sldLayoutId id="2147484209" r:id="rId7"/>
    <p:sldLayoutId id="2147484210" r:id="rId8"/>
    <p:sldLayoutId id="2147484211" r:id="rId9"/>
    <p:sldLayoutId id="2147484212" r:id="rId10"/>
    <p:sldLayoutId id="2147484213" r:id="rId11"/>
    <p:sldLayoutId id="2147484214" r:id="rId12"/>
    <p:sldLayoutId id="214748421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853" indent="-305098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950" indent="-272410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253" indent="-272410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040" indent="-2724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450" indent="-2724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6857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264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1682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081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81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63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45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26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8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889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371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853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3725" y="288925"/>
            <a:ext cx="10693400" cy="120015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5" y="1679575"/>
            <a:ext cx="10693400" cy="4752975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5350" y="6673850"/>
            <a:ext cx="2771775" cy="38417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38" y="6673850"/>
            <a:ext cx="3762375" cy="38417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3725" y="6673850"/>
            <a:ext cx="2771775" cy="38417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961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  <p:sldLayoutId id="2147484221" r:id="rId3"/>
    <p:sldLayoutId id="2147484222" r:id="rId4"/>
    <p:sldLayoutId id="2147484223" r:id="rId5"/>
    <p:sldLayoutId id="2147484224" r:id="rId6"/>
    <p:sldLayoutId id="2147484225" r:id="rId7"/>
    <p:sldLayoutId id="2147484226" r:id="rId8"/>
    <p:sldLayoutId id="2147484227" r:id="rId9"/>
    <p:sldLayoutId id="2147484228" r:id="rId10"/>
    <p:sldLayoutId id="214748422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3726" y="288925"/>
            <a:ext cx="10693400" cy="1200150"/>
          </a:xfrm>
          <a:prstGeom prst="rect">
            <a:avLst/>
          </a:prstGeom>
        </p:spPr>
        <p:txBody>
          <a:bodyPr vert="horz" lIns="91426" tIns="45713" rIns="91426" bIns="45713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6" y="1679579"/>
            <a:ext cx="10693400" cy="4752975"/>
          </a:xfrm>
          <a:prstGeom prst="rect">
            <a:avLst/>
          </a:prstGeom>
        </p:spPr>
        <p:txBody>
          <a:bodyPr vert="horz" lIns="91426" tIns="45713" rIns="91426" bIns="45713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5351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04002-8B15-4AC3-87FE-B2663F38FB22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39" y="6673853"/>
            <a:ext cx="3762374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3725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8CB1F-A8B6-47EA-84F7-1014AF7EA65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872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3" r:id="rId3"/>
    <p:sldLayoutId id="2147484234" r:id="rId4"/>
    <p:sldLayoutId id="2147484235" r:id="rId5"/>
    <p:sldLayoutId id="2147484236" r:id="rId6"/>
    <p:sldLayoutId id="2147484237" r:id="rId7"/>
    <p:sldLayoutId id="2147484238" r:id="rId8"/>
    <p:sldLayoutId id="2147484239" r:id="rId9"/>
    <p:sldLayoutId id="2147484240" r:id="rId10"/>
    <p:sldLayoutId id="2147484241" r:id="rId11"/>
  </p:sldLayoutIdLst>
  <p:txStyles>
    <p:titleStyle>
      <a:lvl1pPr algn="ctr" defTabSz="914254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2" indent="-28570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16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43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71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98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24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50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77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07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3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62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8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13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3726" y="288925"/>
            <a:ext cx="10693400" cy="1200150"/>
          </a:xfrm>
          <a:prstGeom prst="rect">
            <a:avLst/>
          </a:prstGeom>
        </p:spPr>
        <p:txBody>
          <a:bodyPr vert="horz" lIns="91426" tIns="45713" rIns="91426" bIns="45713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3726" y="1679579"/>
            <a:ext cx="10693400" cy="4752975"/>
          </a:xfrm>
          <a:prstGeom prst="rect">
            <a:avLst/>
          </a:prstGeom>
        </p:spPr>
        <p:txBody>
          <a:bodyPr vert="horz" lIns="91426" tIns="45713" rIns="91426" bIns="45713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5351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C0C29-C3A4-423D-B59F-1774A80521F9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39" y="6673853"/>
            <a:ext cx="3762374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3725" y="6673853"/>
            <a:ext cx="2771775" cy="384175"/>
          </a:xfrm>
          <a:prstGeom prst="rect">
            <a:avLst/>
          </a:prstGeom>
        </p:spPr>
        <p:txBody>
          <a:bodyPr vert="horz" lIns="91426" tIns="45713" rIns="91426" bIns="45713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95144-3418-409A-AA3F-731793EE1AB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39717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3" r:id="rId1"/>
    <p:sldLayoutId id="2147484244" r:id="rId2"/>
    <p:sldLayoutId id="2147484245" r:id="rId3"/>
    <p:sldLayoutId id="2147484246" r:id="rId4"/>
    <p:sldLayoutId id="2147484247" r:id="rId5"/>
    <p:sldLayoutId id="2147484248" r:id="rId6"/>
    <p:sldLayoutId id="2147484249" r:id="rId7"/>
    <p:sldLayoutId id="2147484250" r:id="rId8"/>
    <p:sldLayoutId id="2147484251" r:id="rId9"/>
    <p:sldLayoutId id="2147484252" r:id="rId10"/>
    <p:sldLayoutId id="2147484253" r:id="rId11"/>
  </p:sldLayoutIdLst>
  <p:txStyles>
    <p:titleStyle>
      <a:lvl1pPr algn="ctr" defTabSz="914254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2" indent="-28570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16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43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71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98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24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50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77" indent="-228564" algn="r" defTabSz="914254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0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07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34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62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88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13" algn="r" defTabSz="914254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096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33" tIns="54517" rIns="109033" bIns="54517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50" y="6080816"/>
            <a:ext cx="4420645" cy="1134911"/>
          </a:xfrm>
          <a:prstGeom prst="rtTriangle">
            <a:avLst/>
          </a:prstGeom>
          <a:blipFill>
            <a:blip r:embed="rId19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33" tIns="54517" rIns="109033" bIns="54517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מחבר ישר 14"/>
          <p:cNvCxnSpPr/>
          <p:nvPr/>
        </p:nvCxnSpPr>
        <p:spPr>
          <a:xfrm>
            <a:off x="-12001" y="607712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3" y="288370"/>
            <a:ext cx="10692765" cy="1200150"/>
          </a:xfrm>
          <a:prstGeom prst="rect">
            <a:avLst/>
          </a:prstGeom>
        </p:spPr>
        <p:txBody>
          <a:bodyPr vert="horz" lIns="109033" tIns="54517" rIns="109033" bIns="54517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3" y="1555395"/>
            <a:ext cx="10692765" cy="4752261"/>
          </a:xfrm>
          <a:prstGeom prst="rect">
            <a:avLst/>
          </a:prstGeom>
        </p:spPr>
        <p:txBody>
          <a:bodyPr vert="horz" lIns="109033" tIns="54517" rIns="109033" bIns="54517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0" y="6728341"/>
            <a:ext cx="2494979" cy="384048"/>
          </a:xfrm>
          <a:prstGeom prst="rect">
            <a:avLst/>
          </a:prstGeom>
        </p:spPr>
        <p:txBody>
          <a:bodyPr vert="horz" lIns="109033" tIns="54517" rIns="109033" bIns="54517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fld id="{F571F934-ECDC-481A-A5A4-9996893239EF}" type="datetimeFigureOut">
              <a:rPr lang="he-IL" smtClean="0"/>
              <a:t>י"ב/אייר/תשע"ז</a:t>
            </a:fld>
            <a:endParaRPr lang="he-IL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2" y="6728342"/>
            <a:ext cx="3054253" cy="383381"/>
          </a:xfrm>
          <a:prstGeom prst="rect">
            <a:avLst/>
          </a:prstGeom>
        </p:spPr>
        <p:txBody>
          <a:bodyPr vert="horz" lIns="109033" tIns="54517" rIns="109033" bIns="54517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2"/>
            <a:ext cx="475234" cy="383381"/>
          </a:xfrm>
          <a:prstGeom prst="rect">
            <a:avLst/>
          </a:prstGeom>
        </p:spPr>
        <p:txBody>
          <a:bodyPr vert="horz" lIns="109033" tIns="54517" rIns="109033" bIns="54517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fld id="{DBA9AD92-9573-40A4-AB3C-573EC1903C76}" type="slidenum">
              <a:rPr lang="he-IL" smtClean="0"/>
              <a:t>‹#›</a:t>
            </a:fld>
            <a:endParaRPr lang="he-IL"/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3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767" r="28733" b="28447"/>
          <a:stretch>
            <a:fillRect/>
          </a:stretch>
        </p:blipFill>
        <p:spPr bwMode="auto">
          <a:xfrm>
            <a:off x="10738518" y="0"/>
            <a:ext cx="1109704" cy="9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</p:pic>
      <p:pic>
        <p:nvPicPr>
          <p:cNvPr id="17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3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767" r="28733" b="28447"/>
          <a:stretch>
            <a:fillRect/>
          </a:stretch>
        </p:blipFill>
        <p:spPr bwMode="auto">
          <a:xfrm>
            <a:off x="10738518" y="0"/>
            <a:ext cx="1109704" cy="9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55" r:id="rId1"/>
    <p:sldLayoutId id="2147484256" r:id="rId2"/>
    <p:sldLayoutId id="2147484257" r:id="rId3"/>
    <p:sldLayoutId id="2147484258" r:id="rId4"/>
    <p:sldLayoutId id="2147484259" r:id="rId5"/>
    <p:sldLayoutId id="2147484260" r:id="rId6"/>
    <p:sldLayoutId id="2147484261" r:id="rId7"/>
    <p:sldLayoutId id="2147484262" r:id="rId8"/>
    <p:sldLayoutId id="2147484263" r:id="rId9"/>
    <p:sldLayoutId id="2147484264" r:id="rId10"/>
    <p:sldLayoutId id="2147484265" r:id="rId11"/>
    <p:sldLayoutId id="2147484266" r:id="rId12"/>
    <p:sldLayoutId id="2147484267" r:id="rId13"/>
    <p:sldLayoutId id="2147484268" r:id="rId14"/>
    <p:sldLayoutId id="2147484269" r:id="rId15"/>
    <p:sldLayoutId id="2147484270" r:id="rId16"/>
    <p:sldLayoutId id="2147484271" r:id="rId17"/>
  </p:sldLayoutIdLst>
  <p:timing>
    <p:tnLst>
      <p:par>
        <p:cTn id="1" dur="indefinite" restart="never" nodeType="tmRoot"/>
      </p:par>
    </p:tnLst>
  </p:timing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132" indent="-305293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425" indent="-272583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911" indent="-272583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913" indent="-27258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496" indent="-27258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8078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661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3244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826" indent="-27258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16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33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49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66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82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99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615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132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21" tIns="54511" rIns="109021" bIns="5451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098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21" tIns="54511" rIns="109021" bIns="54511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8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21" tIns="54511" rIns="109021" bIns="54511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9" y="6077128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21" tIns="54511" rIns="109021" bIns="54511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397"/>
            <a:ext cx="10692765" cy="4752261"/>
          </a:xfrm>
          <a:prstGeom prst="rect">
            <a:avLst/>
          </a:prstGeom>
        </p:spPr>
        <p:txBody>
          <a:bodyPr vert="horz" lIns="109021" tIns="54511" rIns="109021" bIns="54511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21" tIns="54511" rIns="109021" bIns="54511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02D2CD70-2F5A-4684-8465-759B7F933F56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5" y="6728344"/>
            <a:ext cx="3054253" cy="383381"/>
          </a:xfrm>
          <a:prstGeom prst="rect">
            <a:avLst/>
          </a:prstGeom>
        </p:spPr>
        <p:txBody>
          <a:bodyPr vert="horz" lIns="109021" tIns="54511" rIns="109021" bIns="54511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4"/>
            <a:ext cx="475234" cy="383381"/>
          </a:xfrm>
          <a:prstGeom prst="rect">
            <a:avLst/>
          </a:prstGeom>
        </p:spPr>
        <p:txBody>
          <a:bodyPr vert="horz" lIns="109021" tIns="54511" rIns="109021" bIns="54511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1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7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0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21" tIns="54511" rIns="109021" bIns="54511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277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3" r:id="rId1"/>
    <p:sldLayoutId id="2147484274" r:id="rId2"/>
    <p:sldLayoutId id="2147484275" r:id="rId3"/>
    <p:sldLayoutId id="2147484276" r:id="rId4"/>
    <p:sldLayoutId id="2147484277" r:id="rId5"/>
    <p:sldLayoutId id="2147484278" r:id="rId6"/>
    <p:sldLayoutId id="2147484279" r:id="rId7"/>
    <p:sldLayoutId id="2147484280" r:id="rId8"/>
    <p:sldLayoutId id="2147484281" r:id="rId9"/>
    <p:sldLayoutId id="2147484282" r:id="rId10"/>
    <p:sldLayoutId id="2147484283" r:id="rId11"/>
    <p:sldLayoutId id="2147484284" r:id="rId12"/>
    <p:sldLayoutId id="214748428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85" indent="-305260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45" indent="-272554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801" indent="-272554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768" indent="-27255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322" indent="-27255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875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427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983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535" indent="-27255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10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21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32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42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53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64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74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85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15" tIns="54508" rIns="109015" bIns="54508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15" tIns="54508" rIns="109015" bIns="54508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7" y="6077129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15" tIns="54508" rIns="109015" bIns="54508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398"/>
            <a:ext cx="10692765" cy="4752261"/>
          </a:xfrm>
          <a:prstGeom prst="rect">
            <a:avLst/>
          </a:prstGeom>
        </p:spPr>
        <p:txBody>
          <a:bodyPr vert="horz" lIns="109015" tIns="54508" rIns="109015" bIns="54508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15" tIns="54508" rIns="109015" bIns="54508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1135802A-F7F9-4639-8216-A68C1FE79A44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6" y="6728345"/>
            <a:ext cx="3054253" cy="383381"/>
          </a:xfrm>
          <a:prstGeom prst="rect">
            <a:avLst/>
          </a:prstGeom>
        </p:spPr>
        <p:txBody>
          <a:bodyPr vert="horz" lIns="109015" tIns="54508" rIns="109015" bIns="54508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5"/>
            <a:ext cx="475234" cy="383381"/>
          </a:xfrm>
          <a:prstGeom prst="rect">
            <a:avLst/>
          </a:prstGeom>
        </p:spPr>
        <p:txBody>
          <a:bodyPr vert="horz" lIns="109015" tIns="54508" rIns="109015" bIns="54508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30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1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15" tIns="54508" rIns="109015" bIns="54508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008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7" r:id="rId1"/>
    <p:sldLayoutId id="2147484288" r:id="rId2"/>
    <p:sldLayoutId id="2147484289" r:id="rId3"/>
    <p:sldLayoutId id="2147484290" r:id="rId4"/>
    <p:sldLayoutId id="2147484291" r:id="rId5"/>
    <p:sldLayoutId id="2147484292" r:id="rId6"/>
    <p:sldLayoutId id="2147484293" r:id="rId7"/>
    <p:sldLayoutId id="2147484294" r:id="rId8"/>
    <p:sldLayoutId id="2147484295" r:id="rId9"/>
    <p:sldLayoutId id="2147484296" r:id="rId10"/>
    <p:sldLayoutId id="2147484297" r:id="rId11"/>
    <p:sldLayoutId id="2147484298" r:id="rId12"/>
    <p:sldLayoutId id="214748429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62" indent="-305244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06" indent="-272540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746" indent="-272540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695" indent="-27254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235" indent="-27254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773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311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853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390" indent="-27254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07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15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23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31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39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46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5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62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9" tIns="54505" rIns="109009" bIns="54505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9" tIns="54505" rIns="109009" bIns="54505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6" y="6077130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09" tIns="54505" rIns="109009" bIns="54505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399"/>
            <a:ext cx="10692765" cy="4752261"/>
          </a:xfrm>
          <a:prstGeom prst="rect">
            <a:avLst/>
          </a:prstGeom>
        </p:spPr>
        <p:txBody>
          <a:bodyPr vert="horz" lIns="109009" tIns="54505" rIns="109009" bIns="54505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09" tIns="54505" rIns="109009" bIns="54505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8" y="6728346"/>
            <a:ext cx="3054253" cy="383381"/>
          </a:xfrm>
          <a:prstGeom prst="rect">
            <a:avLst/>
          </a:prstGeom>
        </p:spPr>
        <p:txBody>
          <a:bodyPr vert="horz" lIns="109009" tIns="54505" rIns="109009" bIns="54505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6"/>
            <a:ext cx="475234" cy="383381"/>
          </a:xfrm>
          <a:prstGeom prst="rect">
            <a:avLst/>
          </a:prstGeom>
        </p:spPr>
        <p:txBody>
          <a:bodyPr vert="horz" lIns="109009" tIns="54505" rIns="109009" bIns="54505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9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2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09" tIns="54505" rIns="109009" bIns="54505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29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1" r:id="rId1"/>
    <p:sldLayoutId id="2147484302" r:id="rId2"/>
    <p:sldLayoutId id="2147484303" r:id="rId3"/>
    <p:sldLayoutId id="2147484304" r:id="rId4"/>
    <p:sldLayoutId id="2147484305" r:id="rId5"/>
    <p:sldLayoutId id="2147484306" r:id="rId6"/>
    <p:sldLayoutId id="2147484307" r:id="rId7"/>
    <p:sldLayoutId id="2147484308" r:id="rId8"/>
    <p:sldLayoutId id="2147484309" r:id="rId9"/>
    <p:sldLayoutId id="2147484310" r:id="rId10"/>
    <p:sldLayoutId id="2147484311" r:id="rId11"/>
    <p:sldLayoutId id="2147484312" r:id="rId12"/>
    <p:sldLayoutId id="214748431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39" indent="-305228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266" indent="-272525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691" indent="-272525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622" indent="-272525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148" indent="-272525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671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195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723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245" indent="-272525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04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9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14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19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2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29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34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39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2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9003" tIns="54502" rIns="109003" bIns="54502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9003" tIns="54502" rIns="109003" bIns="54502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5" y="6077131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9003" tIns="54502" rIns="109003" bIns="54502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0"/>
            <a:ext cx="10692765" cy="4752261"/>
          </a:xfrm>
          <a:prstGeom prst="rect">
            <a:avLst/>
          </a:prstGeom>
        </p:spPr>
        <p:txBody>
          <a:bodyPr vert="horz" lIns="109003" tIns="54502" rIns="109003" bIns="54502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9003" tIns="54502" rIns="109003" bIns="54502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59" y="6728347"/>
            <a:ext cx="3054253" cy="383381"/>
          </a:xfrm>
          <a:prstGeom prst="rect">
            <a:avLst/>
          </a:prstGeom>
        </p:spPr>
        <p:txBody>
          <a:bodyPr vert="horz" lIns="109003" tIns="54502" rIns="109003" bIns="54502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7"/>
            <a:ext cx="475234" cy="383381"/>
          </a:xfrm>
          <a:prstGeom prst="rect">
            <a:avLst/>
          </a:prstGeom>
        </p:spPr>
        <p:txBody>
          <a:bodyPr vert="horz" lIns="109003" tIns="54502" rIns="109003" bIns="54502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8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4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9003" tIns="54502" rIns="109003" bIns="54502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23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5" r:id="rId1"/>
    <p:sldLayoutId id="2147484316" r:id="rId2"/>
    <p:sldLayoutId id="2147484317" r:id="rId3"/>
    <p:sldLayoutId id="2147484318" r:id="rId4"/>
    <p:sldLayoutId id="2147484319" r:id="rId5"/>
    <p:sldLayoutId id="2147484320" r:id="rId6"/>
    <p:sldLayoutId id="2147484321" r:id="rId7"/>
    <p:sldLayoutId id="2147484322" r:id="rId8"/>
    <p:sldLayoutId id="2147484323" r:id="rId9"/>
    <p:sldLayoutId id="2147484324" r:id="rId10"/>
    <p:sldLayoutId id="2147484325" r:id="rId11"/>
    <p:sldLayoutId id="2147484326" r:id="rId12"/>
    <p:sldLayoutId id="2147484327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6015" indent="-305211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227" indent="-272510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636" indent="-272510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550" indent="-2725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5061" indent="-2725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569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80079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593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5099" indent="-2725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501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4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506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8007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509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7011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513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6016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3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97" tIns="54499" rIns="108997" bIns="54499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31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97" tIns="54499" rIns="108997" bIns="54499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3" y="6077132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97" tIns="54499" rIns="108997" bIns="54499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1"/>
            <a:ext cx="10692765" cy="4752261"/>
          </a:xfrm>
          <a:prstGeom prst="rect">
            <a:avLst/>
          </a:prstGeom>
        </p:spPr>
        <p:txBody>
          <a:bodyPr vert="horz" lIns="108997" tIns="54499" rIns="108997" bIns="54499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97" tIns="54499" rIns="108997" bIns="54499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fld id="{58036410-8206-4FD9-A40F-E042FC9EBFC1}" type="datetimeFigureOut">
              <a:rPr lang="he-IL" smtClean="0">
                <a:solidFill>
                  <a:prstClr val="black"/>
                </a:solidFill>
              </a:rPr>
              <a:pPr/>
              <a:t>י"ב/אייר/תשע"ז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0" y="6728348"/>
            <a:ext cx="3054253" cy="383381"/>
          </a:xfrm>
          <a:prstGeom prst="rect">
            <a:avLst/>
          </a:prstGeom>
        </p:spPr>
        <p:txBody>
          <a:bodyPr vert="horz" lIns="108997" tIns="54499" rIns="108997" bIns="54499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48"/>
            <a:ext cx="475234" cy="383381"/>
          </a:xfrm>
          <a:prstGeom prst="rect">
            <a:avLst/>
          </a:prstGeom>
        </p:spPr>
        <p:txBody>
          <a:bodyPr vert="horz" lIns="108997" tIns="54499" rIns="108997" bIns="54499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fld id="{8BC3242F-4596-444E-AD96-7D0CB545C651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7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767" r="28733" b="28447"/>
          <a:stretch>
            <a:fillRect/>
          </a:stretch>
        </p:blipFill>
        <p:spPr bwMode="auto">
          <a:xfrm>
            <a:off x="10738518" y="0"/>
            <a:ext cx="1109704" cy="9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</p:pic>
    </p:spTree>
    <p:extLst>
      <p:ext uri="{BB962C8B-B14F-4D97-AF65-F5344CB8AC3E}">
        <p14:creationId xmlns:p14="http://schemas.microsoft.com/office/powerpoint/2010/main" val="1244827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9" r:id="rId1"/>
    <p:sldLayoutId id="2147484330" r:id="rId2"/>
    <p:sldLayoutId id="2147484331" r:id="rId3"/>
    <p:sldLayoutId id="2147484332" r:id="rId4"/>
    <p:sldLayoutId id="2147484333" r:id="rId5"/>
    <p:sldLayoutId id="2147484334" r:id="rId6"/>
    <p:sldLayoutId id="2147484335" r:id="rId7"/>
    <p:sldLayoutId id="2147484336" r:id="rId8"/>
    <p:sldLayoutId id="2147484337" r:id="rId9"/>
    <p:sldLayoutId id="2147484338" r:id="rId10"/>
    <p:sldLayoutId id="2147484339" r:id="rId11"/>
    <p:sldLayoutId id="2147484340" r:id="rId12"/>
    <p:sldLayoutId id="2147484341" r:id="rId13"/>
    <p:sldLayoutId id="2147484342" r:id="rId14"/>
    <p:sldLayoutId id="2147484343" r:id="rId15"/>
    <p:sldLayoutId id="2147484344" r:id="rId16"/>
    <p:sldLayoutId id="2147484345" r:id="rId17"/>
    <p:sldLayoutId id="2147484346" r:id="rId18"/>
    <p:sldLayoutId id="2147484347" r:id="rId19"/>
    <p:sldLayoutId id="2147484348" r:id="rId20"/>
    <p:sldLayoutId id="2147484349" r:id="rId21"/>
    <p:sldLayoutId id="2147484350" r:id="rId22"/>
    <p:sldLayoutId id="2147484351" r:id="rId23"/>
    <p:sldLayoutId id="2147484352" r:id="rId24"/>
    <p:sldLayoutId id="2147484353" r:id="rId25"/>
    <p:sldLayoutId id="2147484354" r:id="rId26"/>
    <p:sldLayoutId id="2147484355" r:id="rId27"/>
    <p:sldLayoutId id="2147484356" r:id="rId28"/>
    <p:sldLayoutId id="2147484357" r:id="rId29"/>
  </p:sldLayoutIdLst>
  <p:timing>
    <p:tnLst>
      <p:par>
        <p:cTn id="1" dur="indefinite" restart="never" nodeType="tmRoot"/>
      </p:par>
    </p:tnLst>
  </p:timing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992" indent="-305195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187" indent="-272496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582" indent="-272496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477" indent="-272496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974" indent="-272496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467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962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462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954" indent="-272496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99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98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97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96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95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9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93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992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91" tIns="54496" rIns="108991" bIns="54496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94045" y="1680218"/>
            <a:ext cx="10692765" cy="4752261"/>
          </a:xfrm>
          <a:prstGeom prst="rect">
            <a:avLst/>
          </a:prstGeom>
        </p:spPr>
        <p:txBody>
          <a:bodyPr vert="horz" lIns="108991" tIns="54496" rIns="108991" bIns="54496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514609" y="6674176"/>
            <a:ext cx="2772198" cy="383381"/>
          </a:xfrm>
          <a:prstGeom prst="rect">
            <a:avLst/>
          </a:prstGeom>
        </p:spPr>
        <p:txBody>
          <a:bodyPr vert="horz" lIns="108991" tIns="54496" rIns="108991" bIns="54496" rtlCol="1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72D63-51E3-4C75-B778-B4701BFE370A}" type="datetime8">
              <a:rPr lang="he-IL" smtClean="0"/>
              <a:t>08 מאי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59293" y="6674176"/>
            <a:ext cx="3762269" cy="383381"/>
          </a:xfrm>
          <a:prstGeom prst="rect">
            <a:avLst/>
          </a:prstGeom>
        </p:spPr>
        <p:txBody>
          <a:bodyPr vert="horz" lIns="108991" tIns="54496" rIns="108991" bIns="54496" rtlCol="1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594043" y="6674176"/>
            <a:ext cx="2772198" cy="383381"/>
          </a:xfrm>
          <a:prstGeom prst="rect">
            <a:avLst/>
          </a:prstGeom>
        </p:spPr>
        <p:txBody>
          <a:bodyPr vert="horz" lIns="108991" tIns="54496" rIns="108991" bIns="54496" rtlCol="1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8247B-3CF4-4F33-9C11-2AB65F83FD2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1180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9" r:id="rId1"/>
    <p:sldLayoutId id="2147484360" r:id="rId2"/>
    <p:sldLayoutId id="2147484361" r:id="rId3"/>
    <p:sldLayoutId id="2147484362" r:id="rId4"/>
    <p:sldLayoutId id="2147484363" r:id="rId5"/>
    <p:sldLayoutId id="2147484364" r:id="rId6"/>
    <p:sldLayoutId id="2147484365" r:id="rId7"/>
    <p:sldLayoutId id="2147484366" r:id="rId8"/>
    <p:sldLayoutId id="2147484367" r:id="rId9"/>
    <p:sldLayoutId id="2147484368" r:id="rId10"/>
    <p:sldLayoutId id="214748436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1089924" rtl="1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720" indent="-408720" algn="r" defTabSz="1089924" rtl="1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563" indent="-340598" algn="r" defTabSz="1089924" rtl="1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404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365" indent="-272481" algn="r" defTabSz="1089924" rtl="1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2332" indent="-272481" algn="r" defTabSz="1089924" rtl="1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7289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2251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7212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2172" indent="-272481" algn="r" defTabSz="1089924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961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924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4887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9846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4808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9771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4731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9695" algn="r" defTabSz="1089924" rtl="1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85" tIns="54493" rIns="108985" bIns="54493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6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85" tIns="54493" rIns="108985" bIns="54493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85" tIns="54493" rIns="108985" bIns="54493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91" y="6077134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85" tIns="54493" rIns="108985" bIns="54493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3"/>
            <a:ext cx="10692765" cy="4752261"/>
          </a:xfrm>
          <a:prstGeom prst="rect">
            <a:avLst/>
          </a:prstGeom>
        </p:spPr>
        <p:txBody>
          <a:bodyPr vert="horz" lIns="108985" tIns="54493" rIns="108985" bIns="54493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85" tIns="54493" rIns="108985" bIns="54493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02D2CD70-2F5A-4684-8465-759B7F933F56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3" y="6728350"/>
            <a:ext cx="3054253" cy="383381"/>
          </a:xfrm>
          <a:prstGeom prst="rect">
            <a:avLst/>
          </a:prstGeom>
        </p:spPr>
        <p:txBody>
          <a:bodyPr vert="horz" lIns="108985" tIns="54493" rIns="108985" bIns="54493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0"/>
            <a:ext cx="475234" cy="383381"/>
          </a:xfrm>
          <a:prstGeom prst="rect">
            <a:avLst/>
          </a:prstGeom>
        </p:spPr>
        <p:txBody>
          <a:bodyPr vert="horz" lIns="108985" tIns="54493" rIns="108985" bIns="54493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8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85" tIns="54493" rIns="108985" bIns="54493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277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1" r:id="rId1"/>
    <p:sldLayoutId id="2147484372" r:id="rId2"/>
    <p:sldLayoutId id="2147484373" r:id="rId3"/>
    <p:sldLayoutId id="2147484374" r:id="rId4"/>
    <p:sldLayoutId id="2147484375" r:id="rId5"/>
    <p:sldLayoutId id="2147484376" r:id="rId6"/>
    <p:sldLayoutId id="2147484377" r:id="rId7"/>
    <p:sldLayoutId id="2147484378" r:id="rId8"/>
    <p:sldLayoutId id="2147484379" r:id="rId9"/>
    <p:sldLayoutId id="2147484380" r:id="rId10"/>
    <p:sldLayoutId id="2147484381" r:id="rId11"/>
    <p:sldLayoutId id="2147484382" r:id="rId12"/>
    <p:sldLayoutId id="214748438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946" indent="-305163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108" indent="-272467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472" indent="-272467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331" indent="-272467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799" indent="-272467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263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730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202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663" indent="-272467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93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86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79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73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66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59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52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946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7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9" tIns="54490" rIns="108979" bIns="54490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9" tIns="54490" rIns="108979" bIns="54490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9" y="6077135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79" tIns="54490" rIns="108979" bIns="5449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4"/>
            <a:ext cx="10692765" cy="4752261"/>
          </a:xfrm>
          <a:prstGeom prst="rect">
            <a:avLst/>
          </a:prstGeom>
        </p:spPr>
        <p:txBody>
          <a:bodyPr vert="horz" lIns="108979" tIns="54490" rIns="108979" bIns="54490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79" tIns="54490" rIns="108979" bIns="54490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1135802A-F7F9-4639-8216-A68C1FE79A44}" type="datetime8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08 מאי 17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4" y="6728351"/>
            <a:ext cx="3054253" cy="383381"/>
          </a:xfrm>
          <a:prstGeom prst="rect">
            <a:avLst/>
          </a:prstGeom>
        </p:spPr>
        <p:txBody>
          <a:bodyPr vert="horz" lIns="108979" tIns="54490" rIns="108979" bIns="54490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1"/>
            <a:ext cx="475234" cy="383381"/>
          </a:xfrm>
          <a:prstGeom prst="rect">
            <a:avLst/>
          </a:prstGeom>
        </p:spPr>
        <p:txBody>
          <a:bodyPr vert="horz" lIns="108979" tIns="54490" rIns="108979" bIns="54490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59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79" tIns="54490" rIns="108979" bIns="5449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008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5" r:id="rId1"/>
    <p:sldLayoutId id="2147484386" r:id="rId2"/>
    <p:sldLayoutId id="2147484387" r:id="rId3"/>
    <p:sldLayoutId id="2147484388" r:id="rId4"/>
    <p:sldLayoutId id="2147484389" r:id="rId5"/>
    <p:sldLayoutId id="2147484390" r:id="rId6"/>
    <p:sldLayoutId id="2147484391" r:id="rId7"/>
    <p:sldLayoutId id="2147484392" r:id="rId8"/>
    <p:sldLayoutId id="2147484393" r:id="rId9"/>
    <p:sldLayoutId id="2147484394" r:id="rId10"/>
    <p:sldLayoutId id="2147484395" r:id="rId11"/>
    <p:sldLayoutId id="2147484396" r:id="rId12"/>
    <p:sldLayoutId id="2147484397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922" indent="-305147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068" indent="-272453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417" indent="-272453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259" indent="-27245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711" indent="-272453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162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614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2072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517" indent="-272453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90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808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71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61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51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42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32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923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09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73" tIns="54487" rIns="108973" bIns="54487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73" tIns="54487" rIns="108973" bIns="54487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8" y="6077136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73" tIns="54487" rIns="108973" bIns="54487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6"/>
            <a:ext cx="10692765" cy="4752261"/>
          </a:xfrm>
          <a:prstGeom prst="rect">
            <a:avLst/>
          </a:prstGeom>
        </p:spPr>
        <p:txBody>
          <a:bodyPr vert="horz" lIns="108973" tIns="54487" rIns="108973" bIns="54487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73" tIns="54487" rIns="108973" bIns="54487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5" y="6728352"/>
            <a:ext cx="3054253" cy="383381"/>
          </a:xfrm>
          <a:prstGeom prst="rect">
            <a:avLst/>
          </a:prstGeom>
        </p:spPr>
        <p:txBody>
          <a:bodyPr vert="horz" lIns="108973" tIns="54487" rIns="108973" bIns="54487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2"/>
            <a:ext cx="475234" cy="383381"/>
          </a:xfrm>
          <a:prstGeom prst="rect">
            <a:avLst/>
          </a:prstGeom>
        </p:spPr>
        <p:txBody>
          <a:bodyPr vert="horz" lIns="108973" tIns="54487" rIns="108973" bIns="54487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60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73" tIns="54487" rIns="108973" bIns="54487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29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9" r:id="rId1"/>
    <p:sldLayoutId id="2147484400" r:id="rId2"/>
    <p:sldLayoutId id="2147484401" r:id="rId3"/>
    <p:sldLayoutId id="2147484402" r:id="rId4"/>
    <p:sldLayoutId id="2147484403" r:id="rId5"/>
    <p:sldLayoutId id="2147484404" r:id="rId6"/>
    <p:sldLayoutId id="2147484405" r:id="rId7"/>
    <p:sldLayoutId id="2147484406" r:id="rId8"/>
    <p:sldLayoutId id="2147484407" r:id="rId9"/>
    <p:sldLayoutId id="2147484408" r:id="rId10"/>
    <p:sldLayoutId id="2147484409" r:id="rId11"/>
    <p:sldLayoutId id="2147484410" r:id="rId12"/>
    <p:sldLayoutId id="2147484411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899" indent="-305130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029" indent="-272438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362" indent="-272438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186" indent="-272438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624" indent="-272438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7060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497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1942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372" indent="-272438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87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75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62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49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37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24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411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899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10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7" tIns="54484" rIns="108967" bIns="54484" anchor="t" compatLnSpc="1"/>
          <a:lstStyle>
            <a:extLst/>
          </a:lstStyle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7" tIns="54484" rIns="108967" bIns="54484" anchor="ctr" compatLnSpc="1"/>
          <a:lstStyle>
            <a:extLst/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7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67" tIns="54484" rIns="108967" bIns="54484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7"/>
            <a:ext cx="10692765" cy="4752261"/>
          </a:xfrm>
          <a:prstGeom prst="rect">
            <a:avLst/>
          </a:prstGeom>
        </p:spPr>
        <p:txBody>
          <a:bodyPr vert="horz" lIns="108967" tIns="54484" rIns="108967" bIns="54484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8740471" y="6728341"/>
            <a:ext cx="2494979" cy="384048"/>
          </a:xfrm>
          <a:prstGeom prst="rect">
            <a:avLst/>
          </a:prstGeom>
        </p:spPr>
        <p:txBody>
          <a:bodyPr vert="horz" lIns="108967" tIns="54484" rIns="108967" bIns="54484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5691067" y="6728353"/>
            <a:ext cx="3054253" cy="383381"/>
          </a:xfrm>
          <a:prstGeom prst="rect">
            <a:avLst/>
          </a:prstGeom>
        </p:spPr>
        <p:txBody>
          <a:bodyPr vert="horz" lIns="108967" tIns="54484" rIns="108967" bIns="54484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11235449" y="6728353"/>
            <a:ext cx="475234" cy="383381"/>
          </a:xfrm>
          <a:prstGeom prst="rect">
            <a:avLst/>
          </a:prstGeom>
        </p:spPr>
        <p:txBody>
          <a:bodyPr vert="horz" lIns="108967" tIns="54484" rIns="108967" bIns="54484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6830537D-4F75-4AEB-9823-185B511ECBC1}" type="slidenum">
              <a:rPr lang="he-IL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" y="-3325"/>
            <a:ext cx="1872884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087" y="138578"/>
            <a:ext cx="656305" cy="64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10541161" y="837591"/>
            <a:ext cx="1216185" cy="324339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67" tIns="54484" rIns="108967" bIns="54484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0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0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23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3" r:id="rId1"/>
    <p:sldLayoutId id="2147484414" r:id="rId2"/>
    <p:sldLayoutId id="2147484415" r:id="rId3"/>
    <p:sldLayoutId id="2147484416" r:id="rId4"/>
    <p:sldLayoutId id="2147484417" r:id="rId5"/>
    <p:sldLayoutId id="2147484418" r:id="rId6"/>
    <p:sldLayoutId id="2147484419" r:id="rId7"/>
    <p:sldLayoutId id="2147484420" r:id="rId8"/>
    <p:sldLayoutId id="2147484421" r:id="rId9"/>
    <p:sldLayoutId id="2147484422" r:id="rId10"/>
    <p:sldLayoutId id="2147484423" r:id="rId11"/>
    <p:sldLayoutId id="2147484424" r:id="rId12"/>
    <p:sldLayoutId id="214748442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876" indent="-305114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990" indent="-272424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307" indent="-272424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113" indent="-27242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537" indent="-272424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6959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380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1812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226" indent="-272424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84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69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537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38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22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907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391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8765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צורה חופשית 12"/>
          <p:cNvSpPr>
            <a:spLocks/>
          </p:cNvSpPr>
          <p:nvPr/>
        </p:nvSpPr>
        <p:spPr bwMode="auto">
          <a:xfrm>
            <a:off x="648708" y="6242183"/>
            <a:ext cx="6419380" cy="96713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צורה חופשית 11"/>
          <p:cNvSpPr>
            <a:spLocks/>
          </p:cNvSpPr>
          <p:nvPr/>
        </p:nvSpPr>
        <p:spPr bwMode="auto">
          <a:xfrm>
            <a:off x="631111" y="6235961"/>
            <a:ext cx="4795023" cy="9801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962" tIns="54481" rIns="108962" bIns="54481" anchor="t" compatLnSpc="1"/>
          <a:lstStyle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משולש ישר-זווית 13"/>
          <p:cNvSpPr>
            <a:spLocks/>
          </p:cNvSpPr>
          <p:nvPr/>
        </p:nvSpPr>
        <p:spPr bwMode="auto">
          <a:xfrm>
            <a:off x="-7849" y="6080819"/>
            <a:ext cx="4420645" cy="1134911"/>
          </a:xfrm>
          <a:prstGeom prst="rtTriangle">
            <a:avLst/>
          </a:prstGeom>
          <a:blipFill>
            <a:blip r:embed="rId15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8962" tIns="54481" rIns="108962" bIns="54481" anchor="ctr" compatLnSpc="1"/>
          <a:lstStyle>
            <a:extLst/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מחבר ישר 14"/>
          <p:cNvCxnSpPr/>
          <p:nvPr/>
        </p:nvCxnSpPr>
        <p:spPr>
          <a:xfrm>
            <a:off x="-11986" y="6077137"/>
            <a:ext cx="4424797" cy="1138602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594045" y="288370"/>
            <a:ext cx="10692765" cy="1200150"/>
          </a:xfrm>
          <a:prstGeom prst="rect">
            <a:avLst/>
          </a:prstGeom>
        </p:spPr>
        <p:txBody>
          <a:bodyPr vert="horz" lIns="108962" tIns="54481" rIns="108962" bIns="54481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he-IL" dirty="0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594045" y="1555408"/>
            <a:ext cx="10692765" cy="4752261"/>
          </a:xfrm>
          <a:prstGeom prst="rect">
            <a:avLst/>
          </a:prstGeom>
        </p:spPr>
        <p:txBody>
          <a:bodyPr vert="horz" lIns="108962" tIns="54481" rIns="108962" bIns="54481">
            <a:normAutofit/>
          </a:bodyPr>
          <a:lstStyle>
            <a:extLst/>
          </a:lstStyle>
          <a:p>
            <a:pPr lvl="0" eaLnBrk="1" latinLnBrk="0" hangingPunct="1"/>
            <a:r>
              <a:rPr kumimoji="0" lang="he-IL" dirty="0" smtClean="0"/>
              <a:t>לחץ כדי לערוך סגנונות טקסט של תבנית בסיס</a:t>
            </a:r>
          </a:p>
        </p:txBody>
      </p:sp>
      <p:pic>
        <p:nvPicPr>
          <p:cNvPr id="1026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80" y="198082"/>
            <a:ext cx="1789869" cy="753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17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690" y="174512"/>
            <a:ext cx="513195" cy="601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0667145" y="759624"/>
            <a:ext cx="1216285" cy="336524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108962" tIns="54481" rIns="108962" bIns="54481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1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המשרד לביטחון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1100" b="1" dirty="0" smtClean="0">
                <a:solidFill>
                  <a:prstClr val="black"/>
                </a:solidFill>
                <a:latin typeface="Calibri" pitchFamily="34" charset="0"/>
                <a:ea typeface="Arial" pitchFamily="34" charset="0"/>
                <a:cs typeface="David" pitchFamily="34" charset="-79"/>
              </a:rPr>
              <a:t>הפנים</a:t>
            </a:r>
            <a:endParaRPr lang="en-US" sz="1100" b="1" dirty="0" smtClean="0">
              <a:solidFill>
                <a:prstClr val="black"/>
              </a:solidFill>
              <a:latin typeface="Calibri" pitchFamily="34" charset="0"/>
              <a:ea typeface="Arial" pitchFamily="34" charset="0"/>
              <a:cs typeface="David" pitchFamily="34" charset="-79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 sz="11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367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27" r:id="rId1"/>
    <p:sldLayoutId id="2147484428" r:id="rId2"/>
    <p:sldLayoutId id="2147484429" r:id="rId3"/>
    <p:sldLayoutId id="2147484430" r:id="rId4"/>
    <p:sldLayoutId id="2147484431" r:id="rId5"/>
    <p:sldLayoutId id="2147484432" r:id="rId6"/>
    <p:sldLayoutId id="2147484433" r:id="rId7"/>
    <p:sldLayoutId id="2147484434" r:id="rId8"/>
    <p:sldLayoutId id="2147484435" r:id="rId9"/>
    <p:sldLayoutId id="2147484436" r:id="rId10"/>
    <p:sldLayoutId id="2147484437" r:id="rId11"/>
    <p:sldLayoutId id="2147484438" r:id="rId12"/>
    <p:sldLayoutId id="214748443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1" latinLnBrk="0" hangingPunct="1">
        <a:spcBef>
          <a:spcPct val="0"/>
        </a:spcBef>
        <a:buNone/>
        <a:defRPr kumimoji="0" sz="4900" b="1" kern="1200">
          <a:solidFill>
            <a:srgbClr val="14781E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35853" indent="-305098" algn="r" rtl="1" eaLnBrk="1" latinLnBrk="0" hangingPunct="1">
        <a:spcBef>
          <a:spcPts val="477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950" indent="-272410" algn="r" rtl="1" eaLnBrk="1" latinLnBrk="0" hangingPunct="1">
        <a:spcBef>
          <a:spcPts val="386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253" indent="-272410" algn="r" rtl="1" eaLnBrk="1" latinLnBrk="0" hangingPunct="1">
        <a:spcBef>
          <a:spcPts val="417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040" indent="-2724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34450" indent="-272410" algn="r" rtl="1" eaLnBrk="1" latinLnBrk="0" hangingPunct="1">
        <a:spcBef>
          <a:spcPts val="417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906857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79264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51682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4081" indent="-272410" algn="r" rtl="1" eaLnBrk="1" latinLnBrk="0" hangingPunct="1">
        <a:spcBef>
          <a:spcPts val="417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816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9633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445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9264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8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8899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13711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8532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5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5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2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2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כותרת 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he-IL" sz="54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דיון הוועדה </a:t>
            </a:r>
            <a:r>
              <a:rPr lang="he-IL" sz="54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למאבק בנגע</a:t>
            </a:r>
            <a:br>
              <a:rPr lang="he-IL" sz="54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54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54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הסמים והאלכוהול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he-IL" sz="4400" b="1" dirty="0">
                <a:latin typeface="Gisha" panose="020B0502040204020203" pitchFamily="34" charset="-79"/>
                <a:cs typeface="Gisha" panose="020B0502040204020203" pitchFamily="34" charset="-79"/>
              </a:rPr>
              <a:t>כנסת ישראל, ירושלים</a:t>
            </a:r>
          </a:p>
          <a:p>
            <a:r>
              <a:rPr lang="he-IL" sz="4100" b="1" dirty="0">
                <a:latin typeface="Gisha" panose="020B0502040204020203" pitchFamily="34" charset="-79"/>
                <a:cs typeface="Gisha" panose="020B0502040204020203" pitchFamily="34" charset="-79"/>
              </a:rPr>
              <a:t>   16 באוגוסט 2015</a:t>
            </a:r>
          </a:p>
          <a:p>
            <a:endParaRPr lang="he-IL" sz="6000" b="1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endParaRPr lang="he-IL" sz="5500" dirty="0"/>
          </a:p>
          <a:p>
            <a:endParaRPr lang="he-IL" sz="5500" dirty="0"/>
          </a:p>
          <a:p>
            <a:endParaRPr lang="he-IL" sz="6400" dirty="0"/>
          </a:p>
        </p:txBody>
      </p:sp>
    </p:spTree>
    <p:extLst>
      <p:ext uri="{BB962C8B-B14F-4D97-AF65-F5344CB8AC3E}">
        <p14:creationId xmlns:p14="http://schemas.microsoft.com/office/powerpoint/2010/main" val="2735890025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43881" y="1728242"/>
            <a:ext cx="9865096" cy="6569778"/>
          </a:xfrm>
          <a:prstGeom prst="rect">
            <a:avLst/>
          </a:prstGeom>
          <a:noFill/>
        </p:spPr>
        <p:txBody>
          <a:bodyPr wrap="square" lIns="135917" tIns="67960" rIns="135917" bIns="67960" rtlCol="1">
            <a:spAutoFit/>
          </a:bodyPr>
          <a:lstStyle/>
          <a:p>
            <a:pPr algn="ctr"/>
            <a:r>
              <a:rPr lang="he-IL" sz="66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הצורך </a:t>
            </a:r>
            <a:r>
              <a:rPr lang="he-IL" sz="66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ברשות לאומית למלחמה בסמים ובאלכוהול במדינת </a:t>
            </a:r>
            <a:r>
              <a:rPr lang="he-IL" sz="66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ישראל</a:t>
            </a:r>
            <a:endParaRPr lang="he-IL" sz="66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ctr"/>
            <a:endParaRPr lang="he-IL" sz="16600" dirty="0">
              <a:solidFill>
                <a:srgbClr val="FFFF00"/>
              </a:solidFill>
            </a:endParaRPr>
          </a:p>
          <a:p>
            <a:endParaRPr lang="he-IL" dirty="0">
              <a:solidFill>
                <a:srgbClr val="FFFF00"/>
              </a:solidFill>
            </a:endParaRPr>
          </a:p>
          <a:p>
            <a:endParaRPr lang="he-I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315364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539825" y="504106"/>
            <a:ext cx="8146638" cy="4824536"/>
          </a:xfrm>
        </p:spPr>
        <p:txBody>
          <a:bodyPr>
            <a:noAutofit/>
          </a:bodyPr>
          <a:lstStyle/>
          <a:p>
            <a:endParaRPr lang="he-IL" sz="5500" dirty="0"/>
          </a:p>
          <a:p>
            <a:pPr marL="685692" indent="-685692" algn="r">
              <a:buFont typeface="Wingdings" panose="05000000000000000000" pitchFamily="2" charset="2"/>
              <a:buChar char="q"/>
            </a:pPr>
            <a:r>
              <a:rPr lang="he-IL" sz="4400" b="1" dirty="0">
                <a:latin typeface="Gisha" panose="020B0502040204020203" pitchFamily="34" charset="-79"/>
                <a:cs typeface="Gisha" panose="020B0502040204020203" pitchFamily="34" charset="-79"/>
              </a:rPr>
              <a:t>רקע ותפקידים</a:t>
            </a:r>
          </a:p>
          <a:p>
            <a:pPr marL="685692" indent="-685692" algn="r">
              <a:buFont typeface="Wingdings" panose="05000000000000000000" pitchFamily="2" charset="2"/>
              <a:buChar char="q"/>
            </a:pPr>
            <a:r>
              <a:rPr lang="he-IL" sz="4400" b="1" dirty="0">
                <a:latin typeface="Gisha" panose="020B0502040204020203" pitchFamily="34" charset="-79"/>
                <a:cs typeface="Gisha" panose="020B0502040204020203" pitchFamily="34" charset="-79"/>
              </a:rPr>
              <a:t>מבנה</a:t>
            </a:r>
          </a:p>
          <a:p>
            <a:pPr marL="685692" indent="-685692" algn="r">
              <a:buFont typeface="Wingdings" panose="05000000000000000000" pitchFamily="2" charset="2"/>
              <a:buChar char="q"/>
            </a:pPr>
            <a:r>
              <a:rPr lang="he-IL" sz="44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משאבים</a:t>
            </a:r>
            <a:endParaRPr lang="he-IL" sz="4400" b="1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685692" indent="-685692" algn="r">
              <a:buFont typeface="Wingdings" panose="05000000000000000000" pitchFamily="2" charset="2"/>
              <a:buChar char="q"/>
            </a:pPr>
            <a:r>
              <a:rPr lang="he-IL" sz="4400" b="1" dirty="0">
                <a:latin typeface="Gisha" panose="020B0502040204020203" pitchFamily="34" charset="-79"/>
                <a:cs typeface="Gisha" panose="020B0502040204020203" pitchFamily="34" charset="-79"/>
              </a:rPr>
              <a:t>נתונים</a:t>
            </a:r>
          </a:p>
          <a:p>
            <a:pPr marL="685692" indent="-685692" algn="r">
              <a:buFont typeface="Wingdings" panose="05000000000000000000" pitchFamily="2" charset="2"/>
              <a:buChar char="q"/>
            </a:pPr>
            <a:r>
              <a:rPr lang="he-IL" sz="4400" b="1" dirty="0">
                <a:latin typeface="Gisha" panose="020B0502040204020203" pitchFamily="34" charset="-79"/>
                <a:cs typeface="Gisha" panose="020B0502040204020203" pitchFamily="34" charset="-79"/>
              </a:rPr>
              <a:t>עלות </a:t>
            </a:r>
            <a:r>
              <a:rPr lang="he-IL" sz="44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הנזק</a:t>
            </a:r>
          </a:p>
          <a:p>
            <a:pPr marL="685692" indent="-685692" algn="r">
              <a:buFont typeface="Wingdings" panose="05000000000000000000" pitchFamily="2" charset="2"/>
              <a:buChar char="q"/>
            </a:pPr>
            <a:r>
              <a:rPr lang="he-IL" sz="4400" b="1" dirty="0">
                <a:latin typeface="Gisha" panose="020B0502040204020203" pitchFamily="34" charset="-79"/>
                <a:cs typeface="Gisha" panose="020B0502040204020203" pitchFamily="34" charset="-79"/>
              </a:rPr>
              <a:t>תחומי הפעילות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64761" y="2952378"/>
            <a:ext cx="2772074" cy="2630238"/>
          </a:xfrm>
          <a:prstGeom prst="rect">
            <a:avLst/>
          </a:prstGeom>
          <a:noFill/>
        </p:spPr>
        <p:txBody>
          <a:bodyPr wrap="square" lIns="135917" tIns="67960" rIns="135917" bIns="67960" rtlCol="1">
            <a:spAutoFit/>
          </a:bodyPr>
          <a:lstStyle/>
          <a:p>
            <a:pPr algn="ctr"/>
            <a:r>
              <a:rPr lang="he-IL" sz="54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סדר ההצגה</a:t>
            </a:r>
          </a:p>
          <a:p>
            <a:endParaRPr lang="he-IL" dirty="0">
              <a:solidFill>
                <a:srgbClr val="FFFF00"/>
              </a:solidFill>
            </a:endParaRPr>
          </a:p>
          <a:p>
            <a:endParaRPr lang="he-IL" dirty="0">
              <a:solidFill>
                <a:srgbClr val="FFFF00"/>
              </a:solidFill>
            </a:endParaRPr>
          </a:p>
        </p:txBody>
      </p:sp>
      <p:pic>
        <p:nvPicPr>
          <p:cNvPr id="6146" name="Picture 2" descr="C:\Users\irisy\Dropbox\Documents\Documents\דוח 2013\תמונות קשרי חוץ\alex_151013_desk-00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57" r="25198"/>
          <a:stretch/>
        </p:blipFill>
        <p:spPr bwMode="auto">
          <a:xfrm>
            <a:off x="25314" y="1512218"/>
            <a:ext cx="3811980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314" y="6249481"/>
            <a:ext cx="381198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ביקור בכירים. קבוצת פומפידו. הסכם הבנות. קבלה לקבוצה.</a:t>
            </a:r>
            <a:endParaRPr lang="he-IL" sz="2400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26012794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594042" y="144066"/>
            <a:ext cx="10692765" cy="1200150"/>
          </a:xfrm>
        </p:spPr>
        <p:txBody>
          <a:bodyPr>
            <a:normAutofit/>
          </a:bodyPr>
          <a:lstStyle/>
          <a:p>
            <a:r>
              <a:rPr lang="he-IL" sz="5400" b="1" dirty="0" smtClean="0">
                <a:solidFill>
                  <a:srgbClr val="002060"/>
                </a:solidFill>
              </a:rPr>
              <a:t>הרשות – רקע ותפקידים</a:t>
            </a:r>
            <a:endParaRPr lang="he-IL" sz="5400" b="1" dirty="0">
              <a:solidFill>
                <a:srgbClr val="002060"/>
              </a:solidFill>
            </a:endParaRPr>
          </a:p>
        </p:txBody>
      </p:sp>
      <p:sp>
        <p:nvSpPr>
          <p:cNvPr id="4" name="מציין מיקום תוכן 2"/>
          <p:cNvSpPr>
            <a:spLocks noGrp="1"/>
          </p:cNvSpPr>
          <p:nvPr>
            <p:ph idx="4294967295"/>
          </p:nvPr>
        </p:nvSpPr>
        <p:spPr>
          <a:xfrm>
            <a:off x="0" y="1584325"/>
            <a:ext cx="10944225" cy="4627563"/>
          </a:xfrm>
        </p:spPr>
        <p:txBody>
          <a:bodyPr>
            <a:noAutofit/>
          </a:bodyPr>
          <a:lstStyle/>
          <a:p>
            <a:pPr lvl="0" rtl="1"/>
            <a:r>
              <a:rPr lang="he-IL" sz="3200" b="1" dirty="0" smtClean="0">
                <a:solidFill>
                  <a:srgbClr val="C0000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הרשות</a:t>
            </a:r>
            <a:r>
              <a:rPr lang="he-IL" sz="3200" b="1" dirty="0" smtClean="0"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: </a:t>
            </a:r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גוף עצמאי - פועל </a:t>
            </a:r>
            <a:r>
              <a:rPr lang="he-IL" sz="3200" b="1" dirty="0">
                <a:solidFill>
                  <a:srgbClr val="00206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משנת 1988.</a:t>
            </a:r>
          </a:p>
          <a:p>
            <a:pPr marL="67958" indent="0">
              <a:spcBef>
                <a:spcPts val="0"/>
              </a:spcBef>
              <a:buNone/>
            </a:pPr>
            <a:endParaRPr lang="he-IL" sz="3200" b="1" dirty="0">
              <a:latin typeface="Gisha" panose="020B0502040204020203" pitchFamily="34" charset="-79"/>
              <a:ea typeface="+mj-ea"/>
              <a:cs typeface="Gisha" panose="020B0502040204020203" pitchFamily="34" charset="-79"/>
            </a:endParaRPr>
          </a:p>
          <a:p>
            <a:pPr lvl="0" rtl="1"/>
            <a:r>
              <a:rPr lang="he-IL" sz="3200" b="1" dirty="0" smtClean="0">
                <a:solidFill>
                  <a:srgbClr val="C0000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סמכויות, מבנה ותפקידים:  </a:t>
            </a:r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כמפורט ב-</a:t>
            </a:r>
            <a:r>
              <a:rPr lang="he-IL" sz="3200" b="1" dirty="0">
                <a:solidFill>
                  <a:srgbClr val="00206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"חוק הרשות הלאומית למלחמה בסמים ובשימוש לרעה באלכוהול, </a:t>
            </a:r>
            <a:r>
              <a:rPr lang="he-IL" sz="3200" b="1" dirty="0" err="1">
                <a:solidFill>
                  <a:srgbClr val="00206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התשמ"ח</a:t>
            </a:r>
            <a:r>
              <a:rPr lang="he-IL" sz="3200" b="1" dirty="0">
                <a:solidFill>
                  <a:srgbClr val="00206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 – 1988". </a:t>
            </a:r>
          </a:p>
          <a:p>
            <a:pPr marL="67958" indent="0" algn="just">
              <a:spcBef>
                <a:spcPts val="0"/>
              </a:spcBef>
              <a:buNone/>
            </a:pPr>
            <a:endParaRPr lang="he-IL" sz="3200" b="1" dirty="0">
              <a:latin typeface="Gisha" panose="020B0502040204020203" pitchFamily="34" charset="-79"/>
              <a:ea typeface="+mj-ea"/>
              <a:cs typeface="Gisha" panose="020B0502040204020203" pitchFamily="34" charset="-79"/>
            </a:endParaRPr>
          </a:p>
          <a:p>
            <a:pPr lvl="0" algn="just" rtl="1"/>
            <a:r>
              <a:rPr lang="he-IL" sz="3200" b="1" dirty="0">
                <a:solidFill>
                  <a:srgbClr val="C0000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עד שנת </a:t>
            </a:r>
            <a:r>
              <a:rPr lang="he-IL" sz="3200" b="1" dirty="0" smtClean="0">
                <a:solidFill>
                  <a:srgbClr val="C0000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2009: </a:t>
            </a:r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באחריות ראש </a:t>
            </a:r>
            <a:r>
              <a:rPr lang="he-IL" sz="3200" b="1" dirty="0">
                <a:solidFill>
                  <a:srgbClr val="00206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הממשלה.</a:t>
            </a:r>
          </a:p>
          <a:p>
            <a:pPr marL="67958" indent="0" algn="just">
              <a:spcBef>
                <a:spcPts val="0"/>
              </a:spcBef>
              <a:buNone/>
            </a:pPr>
            <a:endParaRPr lang="he-IL" sz="3200" b="1" dirty="0">
              <a:latin typeface="Gisha" panose="020B0502040204020203" pitchFamily="34" charset="-79"/>
              <a:ea typeface="+mj-ea"/>
              <a:cs typeface="Gisha" panose="020B0502040204020203" pitchFamily="34" charset="-79"/>
            </a:endParaRPr>
          </a:p>
          <a:p>
            <a:pPr lvl="0" rtl="1"/>
            <a:r>
              <a:rPr lang="he-IL" sz="3200" dirty="0">
                <a:solidFill>
                  <a:srgbClr val="C00000"/>
                </a:solidFill>
                <a:ea typeface="+mj-ea"/>
              </a:rPr>
              <a:t>מ</a:t>
            </a:r>
            <a:r>
              <a:rPr lang="he-IL" sz="3200" b="1" dirty="0" smtClean="0">
                <a:solidFill>
                  <a:srgbClr val="C0000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שנת 2009: </a:t>
            </a:r>
            <a:r>
              <a:rPr lang="he-IL" sz="3200" b="1" dirty="0" smtClean="0">
                <a:solidFill>
                  <a:srgbClr val="00206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באחריות השר </a:t>
            </a:r>
            <a:r>
              <a:rPr lang="he-IL" sz="3200" b="1" dirty="0">
                <a:solidFill>
                  <a:srgbClr val="002060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rPr>
              <a:t>לביטחון הפנים. </a:t>
            </a:r>
            <a:endParaRPr lang="en-US" sz="3200" b="1" dirty="0">
              <a:solidFill>
                <a:srgbClr val="002060"/>
              </a:solidFill>
              <a:latin typeface="Gisha" panose="020B0502040204020203" pitchFamily="34" charset="-79"/>
              <a:ea typeface="+mj-ea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2035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594042" y="0"/>
            <a:ext cx="10692765" cy="1200150"/>
          </a:xfrm>
        </p:spPr>
        <p:txBody>
          <a:bodyPr>
            <a:normAutofit/>
          </a:bodyPr>
          <a:lstStyle/>
          <a:p>
            <a:r>
              <a:rPr lang="he-IL" sz="5400" b="1" dirty="0" smtClean="0">
                <a:solidFill>
                  <a:srgbClr val="002060"/>
                </a:solidFill>
              </a:rPr>
              <a:t>תפקידי הרשות בחוק</a:t>
            </a:r>
            <a:endParaRPr lang="he-IL" sz="5400" b="1" dirty="0">
              <a:solidFill>
                <a:srgbClr val="002060"/>
              </a:solidFill>
            </a:endParaRPr>
          </a:p>
        </p:txBody>
      </p:sp>
      <p:sp>
        <p:nvSpPr>
          <p:cNvPr id="2" name="מציין מיקום תוכן 1"/>
          <p:cNvSpPr>
            <a:spLocks noGrp="1"/>
          </p:cNvSpPr>
          <p:nvPr>
            <p:ph idx="1"/>
          </p:nvPr>
        </p:nvSpPr>
        <p:spPr>
          <a:xfrm>
            <a:off x="179788" y="1805034"/>
            <a:ext cx="11449271" cy="462777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he-IL" sz="3200" b="1" dirty="0">
                <a:solidFill>
                  <a:srgbClr val="C00000"/>
                </a:solidFill>
              </a:rPr>
              <a:t>קביעת מדיניות </a:t>
            </a:r>
            <a:r>
              <a:rPr lang="he-IL" sz="3200" b="1" dirty="0">
                <a:solidFill>
                  <a:srgbClr val="002060"/>
                </a:solidFill>
              </a:rPr>
              <a:t>מניעה, טיפול, שיקום ענישה ואכיפת החוק כבסיס לפעילותה ולפעילות הממשלה בנושא.</a:t>
            </a:r>
          </a:p>
          <a:p>
            <a:pPr marL="67958" indent="0">
              <a:lnSpc>
                <a:spcPts val="2000"/>
              </a:lnSpc>
              <a:spcBef>
                <a:spcPts val="0"/>
              </a:spcBef>
              <a:buNone/>
            </a:pPr>
            <a:endParaRPr lang="he-IL" sz="3200" b="1" dirty="0"/>
          </a:p>
          <a:p>
            <a:pPr>
              <a:spcBef>
                <a:spcPts val="0"/>
              </a:spcBef>
            </a:pPr>
            <a:r>
              <a:rPr lang="he-IL" sz="3200" b="1" dirty="0">
                <a:solidFill>
                  <a:srgbClr val="C00000"/>
                </a:solidFill>
              </a:rPr>
              <a:t>תכנון, קידום, הקמה, פיתוח והפעלה </a:t>
            </a:r>
            <a:r>
              <a:rPr lang="he-IL" sz="3200" b="1" dirty="0">
                <a:solidFill>
                  <a:srgbClr val="002060"/>
                </a:solidFill>
              </a:rPr>
              <a:t>של שירותים  במכלול תחומי השימוש לרעה בסמים ובאלכוהול, בהתאם למדיניות הרשות ובשיתוף עם המשרדים הנוגעים בדבר.</a:t>
            </a:r>
          </a:p>
          <a:p>
            <a:pPr marL="67958" indent="0" algn="just">
              <a:spcBef>
                <a:spcPts val="0"/>
              </a:spcBef>
              <a:buNone/>
            </a:pPr>
            <a:endParaRPr lang="he-IL" sz="3200" b="1" dirty="0"/>
          </a:p>
          <a:p>
            <a:pPr>
              <a:spcBef>
                <a:spcPts val="0"/>
              </a:spcBef>
            </a:pPr>
            <a:r>
              <a:rPr lang="he-IL" sz="3200" b="1" dirty="0">
                <a:solidFill>
                  <a:srgbClr val="C00000"/>
                </a:solidFill>
              </a:rPr>
              <a:t>הרחבת ההסברה </a:t>
            </a:r>
            <a:r>
              <a:rPr lang="he-IL" sz="3200" b="1" dirty="0">
                <a:solidFill>
                  <a:srgbClr val="002060"/>
                </a:solidFill>
              </a:rPr>
              <a:t>והעמקת המודעות הציבורית לנגע הסמים והשימוש לרעה באלכוהול במגמה למנוע את השימוש בהם.</a:t>
            </a:r>
          </a:p>
          <a:p>
            <a:endParaRPr lang="he-IL" sz="3200" b="1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949" y="32556"/>
            <a:ext cx="936104" cy="1137169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973"/>
            <a:ext cx="1980283" cy="1584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192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he-IL" sz="4400" b="1" dirty="0" smtClean="0">
                <a:solidFill>
                  <a:srgbClr val="002060"/>
                </a:solidFill>
              </a:rPr>
              <a:t>הרשות – גוף לאומי – יוזם, מוביל </a:t>
            </a:r>
            <a:r>
              <a:rPr lang="he-IL" sz="4400" b="1" dirty="0" err="1" smtClean="0">
                <a:solidFill>
                  <a:srgbClr val="002060"/>
                </a:solidFill>
              </a:rPr>
              <a:t>ומתכלל</a:t>
            </a:r>
            <a:endParaRPr lang="he-IL" sz="4400" b="1" dirty="0" smtClean="0">
              <a:solidFill>
                <a:srgbClr val="002060"/>
              </a:solidFill>
            </a:endParaRPr>
          </a:p>
          <a:p>
            <a:pPr marL="0" lvl="0" indent="0" algn="ctr">
              <a:buNone/>
            </a:pPr>
            <a:r>
              <a:rPr lang="he-IL" sz="4400" b="1" dirty="0" smtClean="0">
                <a:solidFill>
                  <a:srgbClr val="002060"/>
                </a:solidFill>
              </a:rPr>
              <a:t>פועלת בשת"פ </a:t>
            </a:r>
            <a:r>
              <a:rPr lang="he-IL" sz="4400" b="1" dirty="0" err="1" smtClean="0">
                <a:solidFill>
                  <a:srgbClr val="002060"/>
                </a:solidFill>
              </a:rPr>
              <a:t>בינמשרדי</a:t>
            </a:r>
            <a:r>
              <a:rPr lang="he-IL" sz="4400" b="1" dirty="0" smtClean="0">
                <a:solidFill>
                  <a:srgbClr val="002060"/>
                </a:solidFill>
              </a:rPr>
              <a:t> </a:t>
            </a:r>
            <a:r>
              <a:rPr lang="he-IL" sz="4400" b="1" dirty="0" err="1" smtClean="0">
                <a:solidFill>
                  <a:srgbClr val="002060"/>
                </a:solidFill>
              </a:rPr>
              <a:t>ובינמוסדי</a:t>
            </a:r>
            <a:r>
              <a:rPr lang="he-IL" sz="4400" b="1" dirty="0" smtClean="0">
                <a:solidFill>
                  <a:srgbClr val="002060"/>
                </a:solidFill>
              </a:rPr>
              <a:t> חוצה מוסדות, רשויות וארגונים </a:t>
            </a:r>
          </a:p>
          <a:p>
            <a:pPr marL="0" lvl="0" indent="0" algn="ctr">
              <a:buNone/>
            </a:pPr>
            <a:r>
              <a:rPr lang="he-IL" sz="4400" b="1" dirty="0" smtClean="0">
                <a:solidFill>
                  <a:srgbClr val="002060"/>
                </a:solidFill>
              </a:rPr>
              <a:t>המתאפשר הודות להיותה רשות עצמאית</a:t>
            </a:r>
          </a:p>
          <a:p>
            <a:pPr marL="0" lvl="0" indent="0">
              <a:buNone/>
            </a:pPr>
            <a:endParaRPr lang="he-IL" sz="40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he-IL" dirty="0" smtClean="0">
                <a:solidFill>
                  <a:srgbClr val="FFFF00"/>
                </a:solidFill>
              </a:rPr>
              <a:t> </a:t>
            </a:r>
            <a:endParaRPr lang="he-IL" dirty="0">
              <a:solidFill>
                <a:srgbClr val="FFFF00"/>
              </a:solidFill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6949" y="32556"/>
            <a:ext cx="936104" cy="1137169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973"/>
            <a:ext cx="1980283" cy="1584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78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17725" y="0"/>
            <a:ext cx="10692765" cy="1200150"/>
          </a:xfr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base"/>
            <a:r>
              <a:rPr lang="he-IL" sz="5200" b="1" dirty="0">
                <a:solidFill>
                  <a:srgbClr val="002060"/>
                </a:solidFill>
              </a:rPr>
              <a:t>שת"פ </a:t>
            </a:r>
            <a:r>
              <a:rPr lang="he-IL" sz="5200" b="1" dirty="0" err="1">
                <a:solidFill>
                  <a:srgbClr val="002060"/>
                </a:solidFill>
              </a:rPr>
              <a:t>בינמשרדי</a:t>
            </a:r>
            <a:endParaRPr lang="he-IL" sz="5200" b="1" dirty="0">
              <a:solidFill>
                <a:srgbClr val="002060"/>
              </a:solidFill>
            </a:endParaRPr>
          </a:p>
        </p:txBody>
      </p:sp>
      <p:sp>
        <p:nvSpPr>
          <p:cNvPr id="35" name="מציין מיקום של מספר שקופית 3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D1567-C199-4C45-900E-E2E38BD306DC}" type="slidenum">
              <a:rPr lang="he-IL" smtClean="0"/>
              <a:t>7</a:t>
            </a:fld>
            <a:endParaRPr lang="he-IL"/>
          </a:p>
        </p:txBody>
      </p:sp>
      <p:sp>
        <p:nvSpPr>
          <p:cNvPr id="4" name="אליפסה 3"/>
          <p:cNvSpPr/>
          <p:nvPr/>
        </p:nvSpPr>
        <p:spPr>
          <a:xfrm>
            <a:off x="3809711" y="2830354"/>
            <a:ext cx="4207801" cy="175855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033" tIns="54517" rIns="109033" bIns="54517" rtlCol="1" anchor="ctr"/>
          <a:lstStyle/>
          <a:p>
            <a:pPr algn="ctr">
              <a:defRPr/>
            </a:pPr>
            <a:endParaRPr lang="he-IL" sz="1900">
              <a:latin typeface="Tahoma" pitchFamily="34" charset="0"/>
              <a:ea typeface="Tahoma" pitchFamily="34" charset="0"/>
            </a:endParaRPr>
          </a:p>
        </p:txBody>
      </p:sp>
      <p:sp>
        <p:nvSpPr>
          <p:cNvPr id="5" name="אליפסה 4"/>
          <p:cNvSpPr/>
          <p:nvPr/>
        </p:nvSpPr>
        <p:spPr>
          <a:xfrm>
            <a:off x="1058139" y="4237196"/>
            <a:ext cx="2227659" cy="125349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033" tIns="54517" rIns="109033" bIns="54517" rtlCol="1" anchor="ctr"/>
          <a:lstStyle/>
          <a:p>
            <a:pPr algn="ctr">
              <a:defRPr/>
            </a:pPr>
            <a:endParaRPr lang="he-IL" sz="1900">
              <a:latin typeface="Tahoma" pitchFamily="34" charset="0"/>
              <a:ea typeface="Tahoma" pitchFamily="34" charset="0"/>
            </a:endParaRPr>
          </a:p>
        </p:txBody>
      </p:sp>
      <p:sp>
        <p:nvSpPr>
          <p:cNvPr id="6" name="אליפסה 5"/>
          <p:cNvSpPr/>
          <p:nvPr/>
        </p:nvSpPr>
        <p:spPr>
          <a:xfrm>
            <a:off x="8982831" y="2978706"/>
            <a:ext cx="2227659" cy="125349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033" tIns="54517" rIns="109033" bIns="54517" rtlCol="1" anchor="ctr"/>
          <a:lstStyle/>
          <a:p>
            <a:pPr algn="ctr">
              <a:defRPr/>
            </a:pPr>
            <a:endParaRPr lang="he-IL" sz="1900">
              <a:latin typeface="Tahoma" pitchFamily="34" charset="0"/>
              <a:ea typeface="Tahoma" pitchFamily="34" charset="0"/>
            </a:endParaRPr>
          </a:p>
        </p:txBody>
      </p:sp>
      <p:sp>
        <p:nvSpPr>
          <p:cNvPr id="7" name="אליפסה 6"/>
          <p:cNvSpPr/>
          <p:nvPr/>
        </p:nvSpPr>
        <p:spPr>
          <a:xfrm>
            <a:off x="8491921" y="1393508"/>
            <a:ext cx="2227659" cy="125182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033" tIns="54517" rIns="109033" bIns="54517" rtlCol="1" anchor="ctr"/>
          <a:lstStyle/>
          <a:p>
            <a:pPr algn="ctr">
              <a:defRPr/>
            </a:pPr>
            <a:endParaRPr lang="he-IL" sz="1900">
              <a:latin typeface="Tahoma" pitchFamily="34" charset="0"/>
              <a:ea typeface="Tahoma" pitchFamily="34" charset="0"/>
            </a:endParaRPr>
          </a:p>
        </p:txBody>
      </p:sp>
      <p:sp>
        <p:nvSpPr>
          <p:cNvPr id="8" name="אליפסה 7"/>
          <p:cNvSpPr/>
          <p:nvPr/>
        </p:nvSpPr>
        <p:spPr>
          <a:xfrm>
            <a:off x="1404664" y="1386840"/>
            <a:ext cx="2227659" cy="125349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033" tIns="54517" rIns="109033" bIns="54517" rtlCol="1" anchor="ctr"/>
          <a:lstStyle/>
          <a:p>
            <a:pPr algn="ctr">
              <a:defRPr/>
            </a:pPr>
            <a:endParaRPr lang="he-IL" sz="1900">
              <a:latin typeface="Tahoma" pitchFamily="34" charset="0"/>
              <a:ea typeface="Tahoma" pitchFamily="34" charset="0"/>
            </a:endParaRPr>
          </a:p>
        </p:txBody>
      </p:sp>
      <p:sp>
        <p:nvSpPr>
          <p:cNvPr id="9" name="אליפסה 8"/>
          <p:cNvSpPr/>
          <p:nvPr/>
        </p:nvSpPr>
        <p:spPr>
          <a:xfrm>
            <a:off x="5659905" y="5339001"/>
            <a:ext cx="2227659" cy="125349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033" tIns="54517" rIns="109033" bIns="54517" rtlCol="1" anchor="ctr"/>
          <a:lstStyle/>
          <a:p>
            <a:pPr algn="ctr">
              <a:defRPr/>
            </a:pPr>
            <a:endParaRPr lang="he-IL" sz="1900">
              <a:latin typeface="Tahoma" pitchFamily="34" charset="0"/>
              <a:ea typeface="Tahoma" pitchFamily="34" charset="0"/>
            </a:endParaRPr>
          </a:p>
        </p:txBody>
      </p:sp>
      <p:sp>
        <p:nvSpPr>
          <p:cNvPr id="10" name="אליפסה 9"/>
          <p:cNvSpPr/>
          <p:nvPr/>
        </p:nvSpPr>
        <p:spPr>
          <a:xfrm>
            <a:off x="701300" y="2768680"/>
            <a:ext cx="2227659" cy="125349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033" tIns="54517" rIns="109033" bIns="54517" rtlCol="1" anchor="ctr"/>
          <a:lstStyle/>
          <a:p>
            <a:pPr algn="ctr">
              <a:defRPr/>
            </a:pPr>
            <a:endParaRPr lang="he-IL" sz="1900">
              <a:latin typeface="Tahoma" pitchFamily="34" charset="0"/>
              <a:ea typeface="Tahoma" pitchFamily="34" charset="0"/>
            </a:endParaRPr>
          </a:p>
        </p:txBody>
      </p:sp>
      <p:sp>
        <p:nvSpPr>
          <p:cNvPr id="11" name="אליפסה 10"/>
          <p:cNvSpPr/>
          <p:nvPr/>
        </p:nvSpPr>
        <p:spPr>
          <a:xfrm>
            <a:off x="3054782" y="5339001"/>
            <a:ext cx="2227659" cy="125349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033" tIns="54517" rIns="109033" bIns="54517" rtlCol="1" anchor="ctr"/>
          <a:lstStyle/>
          <a:p>
            <a:pPr algn="ctr">
              <a:defRPr/>
            </a:pPr>
            <a:endParaRPr lang="he-IL" sz="1900">
              <a:latin typeface="Tahoma" pitchFamily="34" charset="0"/>
              <a:ea typeface="Tahoma" pitchFamily="34" charset="0"/>
            </a:endParaRPr>
          </a:p>
        </p:txBody>
      </p:sp>
      <p:sp>
        <p:nvSpPr>
          <p:cNvPr id="12" name="אליפסה 11"/>
          <p:cNvSpPr/>
          <p:nvPr/>
        </p:nvSpPr>
        <p:spPr>
          <a:xfrm>
            <a:off x="7949444" y="4583907"/>
            <a:ext cx="2227659" cy="125182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033" tIns="54517" rIns="109033" bIns="54517" rtlCol="1" anchor="ctr"/>
          <a:lstStyle/>
          <a:p>
            <a:pPr algn="ctr">
              <a:defRPr/>
            </a:pPr>
            <a:endParaRPr lang="he-IL" sz="1900">
              <a:latin typeface="Tahoma" pitchFamily="34" charset="0"/>
              <a:ea typeface="Tahoma" pitchFamily="34" charset="0"/>
            </a:endParaRPr>
          </a:p>
        </p:txBody>
      </p:sp>
      <p:sp>
        <p:nvSpPr>
          <p:cNvPr id="13" name="TextBox 4"/>
          <p:cNvSpPr txBox="1">
            <a:spLocks noChangeArrowheads="1"/>
          </p:cNvSpPr>
          <p:nvPr/>
        </p:nvSpPr>
        <p:spPr bwMode="auto">
          <a:xfrm>
            <a:off x="8632181" y="1816894"/>
            <a:ext cx="1947139" cy="40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33" tIns="54517" rIns="109033" bIns="5451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he-IL" sz="1900" b="1" dirty="0">
                <a:latin typeface="Gisha" panose="020B0502040204020203" pitchFamily="34" charset="-79"/>
                <a:cs typeface="Gisha" panose="020B0502040204020203" pitchFamily="34" charset="-79"/>
              </a:rPr>
              <a:t>משרד הפנים</a:t>
            </a:r>
          </a:p>
        </p:txBody>
      </p:sp>
      <p:sp>
        <p:nvSpPr>
          <p:cNvPr id="14" name="TextBox 182"/>
          <p:cNvSpPr txBox="1">
            <a:spLocks noChangeArrowheads="1"/>
          </p:cNvSpPr>
          <p:nvPr/>
        </p:nvSpPr>
        <p:spPr bwMode="auto">
          <a:xfrm>
            <a:off x="7887565" y="4985624"/>
            <a:ext cx="2289539" cy="40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33" tIns="54517" rIns="109033" bIns="5451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he-IL" sz="1900" b="1" dirty="0">
                <a:latin typeface="Gisha" panose="020B0502040204020203" pitchFamily="34" charset="-79"/>
                <a:cs typeface="Gisha" panose="020B0502040204020203" pitchFamily="34" charset="-79"/>
              </a:rPr>
              <a:t>משרד הבריאות</a:t>
            </a:r>
          </a:p>
        </p:txBody>
      </p:sp>
      <p:sp>
        <p:nvSpPr>
          <p:cNvPr id="15" name="TextBox 183"/>
          <p:cNvSpPr txBox="1">
            <a:spLocks noChangeArrowheads="1"/>
          </p:cNvSpPr>
          <p:nvPr/>
        </p:nvSpPr>
        <p:spPr bwMode="auto">
          <a:xfrm>
            <a:off x="8760065" y="3395425"/>
            <a:ext cx="2262724" cy="40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33" tIns="54517" rIns="109033" bIns="5451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he-IL" sz="1900" b="1" dirty="0">
                <a:latin typeface="Gisha" panose="020B0502040204020203" pitchFamily="34" charset="-79"/>
                <a:cs typeface="Gisha" panose="020B0502040204020203" pitchFamily="34" charset="-79"/>
              </a:rPr>
              <a:t>משרד החינוך</a:t>
            </a:r>
          </a:p>
        </p:txBody>
      </p:sp>
      <p:sp>
        <p:nvSpPr>
          <p:cNvPr id="16" name="TextBox 184"/>
          <p:cNvSpPr txBox="1">
            <a:spLocks noChangeArrowheads="1"/>
          </p:cNvSpPr>
          <p:nvPr/>
        </p:nvSpPr>
        <p:spPr bwMode="auto">
          <a:xfrm>
            <a:off x="5800165" y="5719049"/>
            <a:ext cx="1947139" cy="40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33" tIns="54517" rIns="109033" bIns="5451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he-IL" sz="1900" b="1" dirty="0">
                <a:latin typeface="Gisha" panose="020B0502040204020203" pitchFamily="34" charset="-79"/>
                <a:cs typeface="Gisha" panose="020B0502040204020203" pitchFamily="34" charset="-79"/>
              </a:rPr>
              <a:t>משרד האוצר</a:t>
            </a:r>
          </a:p>
        </p:txBody>
      </p:sp>
      <p:sp>
        <p:nvSpPr>
          <p:cNvPr id="17" name="TextBox 185"/>
          <p:cNvSpPr txBox="1">
            <a:spLocks noChangeArrowheads="1"/>
          </p:cNvSpPr>
          <p:nvPr/>
        </p:nvSpPr>
        <p:spPr bwMode="auto">
          <a:xfrm>
            <a:off x="1122081" y="4467226"/>
            <a:ext cx="2101839" cy="98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33" tIns="54517" rIns="109033" bIns="5451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sz="1900" b="1" dirty="0">
                <a:latin typeface="Gisha" panose="020B0502040204020203" pitchFamily="34" charset="-79"/>
                <a:cs typeface="Gisha" panose="020B0502040204020203" pitchFamily="34" charset="-79"/>
              </a:rPr>
              <a:t>משרד הרווחה והשירותים החברתיים</a:t>
            </a:r>
          </a:p>
        </p:txBody>
      </p:sp>
      <p:sp>
        <p:nvSpPr>
          <p:cNvPr id="18" name="TextBox 186"/>
          <p:cNvSpPr txBox="1">
            <a:spLocks noChangeArrowheads="1"/>
          </p:cNvSpPr>
          <p:nvPr/>
        </p:nvSpPr>
        <p:spPr bwMode="auto">
          <a:xfrm>
            <a:off x="3054782" y="5715715"/>
            <a:ext cx="2353480" cy="664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33" tIns="54517" rIns="109033" bIns="5451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sz="1800" b="1" dirty="0">
                <a:latin typeface="Gisha" panose="020B0502040204020203" pitchFamily="34" charset="-79"/>
                <a:cs typeface="Gisha" panose="020B0502040204020203" pitchFamily="34" charset="-79"/>
              </a:rPr>
              <a:t>המשרד לקליטת </a:t>
            </a:r>
          </a:p>
          <a:p>
            <a:pPr algn="ctr" eaLnBrk="1" hangingPunct="1"/>
            <a:r>
              <a:rPr lang="he-IL" sz="1800" b="1" dirty="0">
                <a:latin typeface="Gisha" panose="020B0502040204020203" pitchFamily="34" charset="-79"/>
                <a:cs typeface="Gisha" panose="020B0502040204020203" pitchFamily="34" charset="-79"/>
              </a:rPr>
              <a:t>העלייה</a:t>
            </a:r>
          </a:p>
        </p:txBody>
      </p:sp>
      <p:sp>
        <p:nvSpPr>
          <p:cNvPr id="19" name="TextBox 187"/>
          <p:cNvSpPr txBox="1">
            <a:spLocks noChangeArrowheads="1"/>
          </p:cNvSpPr>
          <p:nvPr/>
        </p:nvSpPr>
        <p:spPr bwMode="auto">
          <a:xfrm>
            <a:off x="1551111" y="1690211"/>
            <a:ext cx="1947139" cy="694874"/>
          </a:xfrm>
          <a:prstGeom prst="rect">
            <a:avLst/>
          </a:prstGeom>
          <a:noFill/>
          <a:ln>
            <a:noFill/>
          </a:ln>
          <a:extLst/>
        </p:spPr>
        <p:txBody>
          <a:bodyPr lIns="109033" tIns="54517" rIns="109033" bIns="5451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sz="1900" b="1" dirty="0">
                <a:latin typeface="Gisha" panose="020B0502040204020203" pitchFamily="34" charset="-79"/>
                <a:cs typeface="Gisha" panose="020B0502040204020203" pitchFamily="34" charset="-79"/>
              </a:rPr>
              <a:t>משרד המשפטים</a:t>
            </a:r>
          </a:p>
        </p:txBody>
      </p:sp>
      <p:sp>
        <p:nvSpPr>
          <p:cNvPr id="20" name="TextBox 188"/>
          <p:cNvSpPr txBox="1">
            <a:spLocks noChangeArrowheads="1"/>
          </p:cNvSpPr>
          <p:nvPr/>
        </p:nvSpPr>
        <p:spPr bwMode="auto">
          <a:xfrm>
            <a:off x="841560" y="3185399"/>
            <a:ext cx="1947139" cy="40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9033" tIns="54517" rIns="109033" bIns="5451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sz="1900" b="1" dirty="0">
                <a:latin typeface="Gisha" panose="020B0502040204020203" pitchFamily="34" charset="-79"/>
                <a:cs typeface="Gisha" panose="020B0502040204020203" pitchFamily="34" charset="-79"/>
              </a:rPr>
              <a:t>משרד החוץ</a:t>
            </a:r>
          </a:p>
        </p:txBody>
      </p:sp>
      <p:cxnSp>
        <p:nvCxnSpPr>
          <p:cNvPr id="25" name="מחבר חץ ישר 24"/>
          <p:cNvCxnSpPr>
            <a:endCxn id="34" idx="4"/>
          </p:cNvCxnSpPr>
          <p:nvPr/>
        </p:nvCxnSpPr>
        <p:spPr>
          <a:xfrm flipV="1">
            <a:off x="5822366" y="2301922"/>
            <a:ext cx="0" cy="474272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מחבר חץ ישר 25"/>
          <p:cNvCxnSpPr/>
          <p:nvPr/>
        </p:nvCxnSpPr>
        <p:spPr>
          <a:xfrm flipV="1">
            <a:off x="8056702" y="3593783"/>
            <a:ext cx="870437" cy="28337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מחבר חץ ישר 26"/>
          <p:cNvCxnSpPr/>
          <p:nvPr/>
        </p:nvCxnSpPr>
        <p:spPr>
          <a:xfrm>
            <a:off x="7557541" y="4318874"/>
            <a:ext cx="660047" cy="378380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מחבר חץ ישר 27"/>
          <p:cNvCxnSpPr/>
          <p:nvPr/>
        </p:nvCxnSpPr>
        <p:spPr>
          <a:xfrm>
            <a:off x="6412773" y="4645581"/>
            <a:ext cx="187702" cy="680085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מחבר חץ ישר 28"/>
          <p:cNvCxnSpPr/>
          <p:nvPr/>
        </p:nvCxnSpPr>
        <p:spPr>
          <a:xfrm flipH="1">
            <a:off x="4504078" y="4550623"/>
            <a:ext cx="429031" cy="766763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מחבר חץ ישר 29"/>
          <p:cNvCxnSpPr/>
          <p:nvPr/>
        </p:nvCxnSpPr>
        <p:spPr>
          <a:xfrm flipH="1">
            <a:off x="3199168" y="4100567"/>
            <a:ext cx="769367" cy="450056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מחבר חץ ישר 30"/>
          <p:cNvCxnSpPr/>
          <p:nvPr/>
        </p:nvCxnSpPr>
        <p:spPr>
          <a:xfrm flipH="1" flipV="1">
            <a:off x="2928960" y="3407093"/>
            <a:ext cx="880751" cy="121349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מחבר חץ ישר 31"/>
          <p:cNvCxnSpPr>
            <a:endCxn id="4" idx="1"/>
          </p:cNvCxnSpPr>
          <p:nvPr/>
        </p:nvCxnSpPr>
        <p:spPr>
          <a:xfrm>
            <a:off x="3498250" y="2405302"/>
            <a:ext cx="927679" cy="682586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3" name="Picture 3" descr="C:\Users\limor\Pictures\לוגו רשות חדש ובאלכוהול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997" y="3213735"/>
            <a:ext cx="3217730" cy="95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אליפסה 33"/>
          <p:cNvSpPr/>
          <p:nvPr/>
        </p:nvSpPr>
        <p:spPr>
          <a:xfrm>
            <a:off x="4502413" y="1050098"/>
            <a:ext cx="2639906" cy="125182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033" tIns="54517" rIns="109033" bIns="54517" rtlCol="1" anchor="ctr"/>
          <a:lstStyle/>
          <a:p>
            <a:pPr algn="ctr">
              <a:defRPr/>
            </a:pPr>
            <a:endParaRPr lang="he-IL" sz="1900">
              <a:latin typeface="Tahoma" pitchFamily="34" charset="0"/>
              <a:ea typeface="Tahom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08494" y="1305699"/>
            <a:ext cx="1827743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he-IL" sz="20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המשרד</a:t>
            </a:r>
          </a:p>
          <a:p>
            <a:r>
              <a:rPr lang="he-IL" sz="2000" b="1" dirty="0" smtClean="0">
                <a:latin typeface="Gisha" panose="020B0502040204020203" pitchFamily="34" charset="-79"/>
                <a:cs typeface="Gisha" panose="020B0502040204020203" pitchFamily="34" charset="-79"/>
              </a:rPr>
              <a:t>לביטחון הפנים</a:t>
            </a:r>
            <a:endParaRPr lang="he-IL" sz="2000" b="1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cxnSp>
        <p:nvCxnSpPr>
          <p:cNvPr id="36" name="מחבר חץ ישר 35"/>
          <p:cNvCxnSpPr/>
          <p:nvPr/>
        </p:nvCxnSpPr>
        <p:spPr>
          <a:xfrm flipV="1">
            <a:off x="7600298" y="2385085"/>
            <a:ext cx="1031883" cy="746021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9" y="-110026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9958" y="112223"/>
            <a:ext cx="938213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113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2" y="144066"/>
            <a:ext cx="10692765" cy="1200150"/>
          </a:xfrm>
        </p:spPr>
        <p:txBody>
          <a:bodyPr/>
          <a:lstStyle/>
          <a:p>
            <a:r>
              <a:rPr lang="he-IL" b="1" dirty="0" smtClean="0">
                <a:solidFill>
                  <a:srgbClr val="002060"/>
                </a:solidFill>
              </a:rPr>
              <a:t>מבנה הרשות</a:t>
            </a:r>
            <a:endParaRPr lang="he-IL" b="1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25268" y="1766816"/>
            <a:ext cx="8230313" cy="4578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C:\Users\irisy\AppData\Local\Microsoft\Windows\Temporary Internet Files\Content.IE5\8IRIPV8R\250px-Rubik's_cube.svg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993" y="1368202"/>
            <a:ext cx="23812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2953" y="228377"/>
            <a:ext cx="938213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18" y="6126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333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88541" y="0"/>
            <a:ext cx="652385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defTabSz="914400"/>
            <a:r>
              <a:rPr lang="he-IL" sz="48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המועצה</a:t>
            </a:r>
            <a:endParaRPr lang="he-IL" sz="4800" b="1" dirty="0">
              <a:solidFill>
                <a:srgbClr val="00206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716290" y="830997"/>
            <a:ext cx="2868360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20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יושב ראש הרשות</a:t>
            </a:r>
            <a:endParaRPr lang="he-IL" sz="20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219086" y="2556704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אגף הרוקחות, משרד הבריאות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229695" y="3505394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תחום קידום נוער, משרד החינוך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97873" y="4454084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אגף שיקום שכונות, משרד הבינוי והשיכון</a:t>
            </a:r>
            <a:endParaRPr lang="he-IL" sz="1400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553651" y="2556708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שירותי בריאות הציבור, משרד הבריאות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532438" y="3505402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היח' למניעת סמים, אלכוהול וטבק שפ"י</a:t>
            </a:r>
            <a:r>
              <a:rPr lang="he-IL" sz="11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, משרד החינוך</a:t>
            </a:r>
            <a:endParaRPr lang="he-IL" sz="11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532439" y="4454095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מצ"ח, צה"ל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42097" y="2556710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המחלקה לטיפול בהתמכרויות, משרד הבריאות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52711" y="3505404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אגף </a:t>
            </a:r>
            <a:r>
              <a:rPr lang="he-IL" sz="1400" b="1" dirty="0" err="1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שח"ר</a:t>
            </a:r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, משרד החינוך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852712" y="4454098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הלשכה המשפטית, משרד האוצר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8475717" y="2556710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מנהל  מרכז לנפגעי סמים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8454504" y="3505404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הפיקוח הארצי על צוותים טיפוליים, משרד הכלכלה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8454505" y="4454098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מח' </a:t>
            </a:r>
            <a:r>
              <a:rPr lang="he-IL" sz="1400" b="1" dirty="0" err="1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עררים</a:t>
            </a:r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, פרקליטות המדינה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86420" y="2545280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האגף לשירותים חברתיים, משרד הרווחה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97034" y="3493974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פרקליטות מחוז ירושלים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97035" y="4442668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אגף האסיר, שב"ס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920040" y="2545280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2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האגף לנוער, צעירים ושירותי </a:t>
            </a:r>
            <a:r>
              <a:rPr lang="he-IL" sz="1200" b="1" dirty="0" err="1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תקון</a:t>
            </a:r>
            <a:r>
              <a:rPr lang="he-IL" sz="12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, משרד הרווחה</a:t>
            </a:r>
            <a:endParaRPr lang="he-IL" sz="12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898827" y="3493974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err="1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אח"מ</a:t>
            </a:r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, משטרת ישראל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1898828" y="4442668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אגף הבטחת הכנסה, המוסד לביטוח לאומי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10141158" y="2556709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שירותי בריאות הנפש, משרד הבריאות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10119946" y="3505403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השירות להתמכרויות, משרד הרווחה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10119947" y="4454096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שירות התעסוקה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3543034" y="5414202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האגודה הישראלית לקרימינולוגיה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877600" y="5414213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אגף חינוך ילדים ונוער בסיכון, משרד החינוך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197873" y="5414215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איגוד העובדים הסוציאליים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6852712" y="5414215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הסתדרות הפסיכולוגים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8465108" y="5414214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הרשות לשיקום האסיר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4" name="Rounded Rectangle 22"/>
          <p:cNvSpPr/>
          <p:nvPr/>
        </p:nvSpPr>
        <p:spPr>
          <a:xfrm>
            <a:off x="286420" y="5414215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מועצת תנועות הנוער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5" name="Rounded Rectangle 22"/>
          <p:cNvSpPr/>
          <p:nvPr/>
        </p:nvSpPr>
        <p:spPr>
          <a:xfrm>
            <a:off x="10115737" y="5450245"/>
            <a:ext cx="1485106" cy="803717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914400"/>
            <a:r>
              <a:rPr lang="he-IL" sz="1400" b="1" dirty="0" smtClean="0">
                <a:solidFill>
                  <a:prstClr val="white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נציגי ציבור</a:t>
            </a:r>
            <a:endParaRPr lang="he-IL" sz="1400" b="1" dirty="0">
              <a:solidFill>
                <a:prstClr val="white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324551" y="1832494"/>
            <a:ext cx="11314423" cy="70788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914400"/>
            <a:r>
              <a:rPr lang="he-IL" sz="20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חברי המועצה פועלים  </a:t>
            </a:r>
            <a:r>
              <a:rPr lang="he-IL" sz="20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ללא שכר. הרכב המועצה משקף את הפעילות הבין משרדית, </a:t>
            </a:r>
            <a:r>
              <a:rPr lang="he-IL" sz="2000" b="1" dirty="0" err="1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חוצת</a:t>
            </a:r>
            <a:r>
              <a:rPr lang="he-IL" sz="20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0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מוסדות, רשויות וארגונים, המתאפשרת </a:t>
            </a:r>
            <a:r>
              <a:rPr lang="he-IL" sz="2000" b="1" dirty="0" err="1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מהיותה</a:t>
            </a:r>
            <a:r>
              <a:rPr lang="he-IL" sz="2000" b="1" dirty="0" smtClean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2000" b="1" dirty="0">
                <a:solidFill>
                  <a:srgbClr val="00206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רשות עצמאית. </a:t>
            </a:r>
          </a:p>
        </p:txBody>
      </p:sp>
    </p:spTree>
    <p:extLst>
      <p:ext uri="{BB962C8B-B14F-4D97-AF65-F5344CB8AC3E}">
        <p14:creationId xmlns:p14="http://schemas.microsoft.com/office/powerpoint/2010/main" val="48931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2" y="360090"/>
            <a:ext cx="10692765" cy="1200150"/>
          </a:xfrm>
        </p:spPr>
        <p:txBody>
          <a:bodyPr>
            <a:normAutofit fontScale="90000"/>
          </a:bodyPr>
          <a:lstStyle/>
          <a:p>
            <a:r>
              <a:rPr lang="he-IL" b="1" dirty="0" err="1" smtClean="0">
                <a:solidFill>
                  <a:srgbClr val="002060"/>
                </a:solidFill>
              </a:rPr>
              <a:t>המינהלה</a:t>
            </a:r>
            <a:r>
              <a:rPr lang="he-IL" dirty="0" smtClean="0"/>
              <a:t/>
            </a:r>
            <a:br>
              <a:rPr lang="he-IL" dirty="0" smtClean="0"/>
            </a:b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1510831"/>
              </p:ext>
            </p:extLst>
          </p:nvPr>
        </p:nvGraphicFramePr>
        <p:xfrm>
          <a:off x="593725" y="936154"/>
          <a:ext cx="10693400" cy="4752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982242" y="5269748"/>
            <a:ext cx="7992888" cy="5040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משתתפי קבע:  יועץ משפטי, מבקר פנימי</a:t>
            </a:r>
            <a:endParaRPr 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2949546" y="5773804"/>
            <a:ext cx="7992888" cy="5078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מוזמנים: ראשי אגפים</a:t>
            </a:r>
            <a:endParaRPr lang="he-IL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433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4961" y="228526"/>
            <a:ext cx="938213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075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94042" y="-143966"/>
            <a:ext cx="10692765" cy="1200150"/>
          </a:xfrm>
        </p:spPr>
        <p:txBody>
          <a:bodyPr/>
          <a:lstStyle/>
          <a:p>
            <a:r>
              <a:rPr lang="he-IL" b="1" dirty="0" smtClean="0">
                <a:solidFill>
                  <a:srgbClr val="002060"/>
                </a:solidFill>
              </a:rPr>
              <a:t>מטה הרשות</a:t>
            </a:r>
            <a:endParaRPr lang="he-IL" b="1" dirty="0">
              <a:solidFill>
                <a:srgbClr val="002060"/>
              </a:solidFill>
            </a:endParaRPr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>
          <a:xfrm>
            <a:off x="251793" y="1224187"/>
            <a:ext cx="11521280" cy="5760640"/>
          </a:xfrm>
        </p:spPr>
        <p:txBody>
          <a:bodyPr/>
          <a:lstStyle/>
          <a:p>
            <a:endParaRPr lang="he-IL" dirty="0"/>
          </a:p>
        </p:txBody>
      </p:sp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3345659020"/>
              </p:ext>
            </p:extLst>
          </p:nvPr>
        </p:nvGraphicFramePr>
        <p:xfrm>
          <a:off x="0" y="792138"/>
          <a:ext cx="11701065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2637" y="144066"/>
            <a:ext cx="938213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93" y="-78185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237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817" y="0"/>
            <a:ext cx="10692765" cy="1200150"/>
          </a:xfrm>
        </p:spPr>
        <p:txBody>
          <a:bodyPr/>
          <a:lstStyle/>
          <a:p>
            <a:r>
              <a:rPr lang="he-IL" sz="4800" b="1" dirty="0" smtClean="0">
                <a:solidFill>
                  <a:srgbClr val="002060"/>
                </a:solidFill>
              </a:rPr>
              <a:t>תחומי הפעילות</a:t>
            </a:r>
            <a:endParaRPr lang="he-IL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2854560"/>
              </p:ext>
            </p:extLst>
          </p:nvPr>
        </p:nvGraphicFramePr>
        <p:xfrm>
          <a:off x="-900335" y="1440210"/>
          <a:ext cx="10891316" cy="5064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77" y="-137537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4961" y="84740"/>
            <a:ext cx="938213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122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C5BCA5-3F7C-4190-8AA9-B31309B6C1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D5C5BCA5-3F7C-4190-8AA9-B31309B6C1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D5C5BCA5-3F7C-4190-8AA9-B31309B6C1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2ED6EB8-93DD-40AD-B743-51BF19471C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52ED6EB8-93DD-40AD-B743-51BF19471C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52ED6EB8-93DD-40AD-B743-51BF19471C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86935A-C8D8-45F7-B52F-4ED4B9557E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E686935A-C8D8-45F7-B52F-4ED4B9557E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E686935A-C8D8-45F7-B52F-4ED4B9557E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22F7FF-0290-4A56-8DD7-D1161B5CC2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AF22F7FF-0290-4A56-8DD7-D1161B5CC2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AF22F7FF-0290-4A56-8DD7-D1161B5CC2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774C280-363C-4DAA-8E6A-61B8FF322B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5774C280-363C-4DAA-8E6A-61B8FF322B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5774C280-363C-4DAA-8E6A-61B8FF322B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71E088A-64B4-49CD-BBDF-6D7DD0501B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E71E088A-64B4-49CD-BBDF-6D7DD0501B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E71E088A-64B4-49CD-BBDF-6D7DD0501B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99368B-21A1-4D30-A9BE-417383FBB9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E099368B-21A1-4D30-A9BE-417383FBB9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E099368B-21A1-4D30-A9BE-417383FBB9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66D07E-AFFC-4B07-B56C-4B93E86482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0C66D07E-AFFC-4B07-B56C-4B93E86482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0C66D07E-AFFC-4B07-B56C-4B93E86482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2F1E17-AF45-4C7C-90C0-9915709BB3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graphicEl>
                                              <a:dgm id="{5D2F1E17-AF45-4C7C-90C0-9915709BB3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graphicEl>
                                              <a:dgm id="{5D2F1E17-AF45-4C7C-90C0-9915709BB3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ערכת נושא6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עיצוב מותאם אישית">
  <a:themeElements>
    <a:clrScheme name="יסודי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2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3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ערכת נושא6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4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4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5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6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7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ערכת נושא לוגו מצגות רשות והבטפ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5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6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7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2_ערכת נושא6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8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9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10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11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3_ערכת נושא6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בית יציקה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8_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12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13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14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15_ערכת נושא מצגות הרשות 2013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1_ערכת נושא לוגו מצגות רשות והבטפ">
  <a:themeElements>
    <a:clrScheme name="התאמה אישית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B05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רחב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562835F-DB11-455E-8761-30DF27C29B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BD3270F-05B1-4535-8D99-31550050C432}">
  <ds:schemaRefs>
    <ds:schemaRef ds:uri="http://purl.org/dc/dcmitype/"/>
    <ds:schemaRef ds:uri="http://schemas.microsoft.com/office/2006/metadata/properties"/>
    <ds:schemaRef ds:uri="f7660851-4ffa-4136-bafb-a5c8c40811cf"/>
    <ds:schemaRef ds:uri="DB53441E-D689-48FB-A391-354F8DBD61C2"/>
    <ds:schemaRef ds:uri="http://www.w3.org/XML/1998/namespace"/>
    <ds:schemaRef ds:uri="http://purl.org/dc/elements/1.1/"/>
    <ds:schemaRef ds:uri="http://purl.org/dc/terms/"/>
    <ds:schemaRef ds:uri="http://schemas.microsoft.com/office/2006/documentManagement/type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2CC0BF59-AD53-4D5E-9953-6B5B7D2A51B3}"/>
</file>

<file path=docProps/app.xml><?xml version="1.0" encoding="utf-8"?>
<Properties xmlns="http://schemas.openxmlformats.org/officeDocument/2006/extended-properties" xmlns:vt="http://schemas.openxmlformats.org/officeDocument/2006/docPropsVTypes">
  <TotalTime>7085</TotalTime>
  <Words>491</Words>
  <Application>Microsoft Office PowerPoint</Application>
  <PresentationFormat>מותאם אישית</PresentationFormat>
  <Paragraphs>141</Paragraphs>
  <Slides>12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13</vt:i4>
      </vt:variant>
      <vt:variant>
        <vt:lpstr>ערכת נושא</vt:lpstr>
      </vt:variant>
      <vt:variant>
        <vt:i4>31</vt:i4>
      </vt:variant>
      <vt:variant>
        <vt:lpstr>כותרות שקופיות</vt:lpstr>
      </vt:variant>
      <vt:variant>
        <vt:i4>12</vt:i4>
      </vt:variant>
    </vt:vector>
  </HeadingPairs>
  <TitlesOfParts>
    <vt:vector size="56" baseType="lpstr">
      <vt:lpstr>ＭＳ Ｐゴシック</vt:lpstr>
      <vt:lpstr>Arial</vt:lpstr>
      <vt:lpstr>Calibri</vt:lpstr>
      <vt:lpstr>Century Gothic</vt:lpstr>
      <vt:lpstr>David</vt:lpstr>
      <vt:lpstr>Gisha</vt:lpstr>
      <vt:lpstr>Rockwell</vt:lpstr>
      <vt:lpstr>Tahoma</vt:lpstr>
      <vt:lpstr>Times New Roman</vt:lpstr>
      <vt:lpstr>Verdana</vt:lpstr>
      <vt:lpstr>Wingdings</vt:lpstr>
      <vt:lpstr>Wingdings 2</vt:lpstr>
      <vt:lpstr>Wingdings 3</vt:lpstr>
      <vt:lpstr>2_עיצוב מותאם אישית</vt:lpstr>
      <vt:lpstr>1_עיצוב מותאם אישית</vt:lpstr>
      <vt:lpstr>עיצוב מותאם אישית</vt:lpstr>
      <vt:lpstr>1_ערכת נושא6</vt:lpstr>
      <vt:lpstr>3_עיצוב מותאם אישית</vt:lpstr>
      <vt:lpstr>ערכת נושא מצגות הרשות 2013</vt:lpstr>
      <vt:lpstr>1_ערכת נושא מצגות הרשות 2013</vt:lpstr>
      <vt:lpstr>2_ערכת נושא מצגות הרשות 2013</vt:lpstr>
      <vt:lpstr>3_ערכת נושא מצגות הרשות 2013</vt:lpstr>
      <vt:lpstr>ערכת נושא6</vt:lpstr>
      <vt:lpstr>4_עיצוב מותאם אישית</vt:lpstr>
      <vt:lpstr>4_ערכת נושא מצגות הרשות 2013</vt:lpstr>
      <vt:lpstr>5_ערכת נושא מצגות הרשות 2013</vt:lpstr>
      <vt:lpstr>6_ערכת נושא מצגות הרשות 2013</vt:lpstr>
      <vt:lpstr>7_ערכת נושא מצגות הרשות 2013</vt:lpstr>
      <vt:lpstr>ערכת נושא לוגו מצגות רשות והבטפ</vt:lpstr>
      <vt:lpstr>5_עיצוב מותאם אישית</vt:lpstr>
      <vt:lpstr>6_עיצוב מותאם אישית</vt:lpstr>
      <vt:lpstr>7_עיצוב מותאם אישית</vt:lpstr>
      <vt:lpstr>2_ערכת נושא6</vt:lpstr>
      <vt:lpstr>8_ערכת נושא מצגות הרשות 2013</vt:lpstr>
      <vt:lpstr>9_ערכת נושא מצגות הרשות 2013</vt:lpstr>
      <vt:lpstr>10_ערכת נושא מצגות הרשות 2013</vt:lpstr>
      <vt:lpstr>11_ערכת נושא מצגות הרשות 2013</vt:lpstr>
      <vt:lpstr>3_ערכת נושא6</vt:lpstr>
      <vt:lpstr>8_עיצוב מותאם אישית</vt:lpstr>
      <vt:lpstr>12_ערכת נושא מצגות הרשות 2013</vt:lpstr>
      <vt:lpstr>13_ערכת נושא מצגות הרשות 2013</vt:lpstr>
      <vt:lpstr>14_ערכת נושא מצגות הרשות 2013</vt:lpstr>
      <vt:lpstr>15_ערכת נושא מצגות הרשות 2013</vt:lpstr>
      <vt:lpstr>1_ערכת נושא לוגו מצגות רשות והבטפ</vt:lpstr>
      <vt:lpstr>דיון הוועדה למאבק בנגע  הסמים והאלכוהול</vt:lpstr>
      <vt:lpstr>מצגת של PowerPoint</vt:lpstr>
      <vt:lpstr>מצגת של PowerPoint</vt:lpstr>
      <vt:lpstr>הרשות – רקע ותפקידים</vt:lpstr>
      <vt:lpstr>תפקידי הרשות בחוק</vt:lpstr>
      <vt:lpstr>מצגת של PowerPoint</vt:lpstr>
      <vt:lpstr>שת"פ בינמשרדי</vt:lpstr>
      <vt:lpstr>מבנה הרשות</vt:lpstr>
      <vt:lpstr>מצגת של PowerPoint</vt:lpstr>
      <vt:lpstr>המינהלה </vt:lpstr>
      <vt:lpstr>מטה הרשות</vt:lpstr>
      <vt:lpstr>תחומי הפעילות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הרשות הלאומית למלחמה בסמים ובאלכוהול לכנסת  16.8.15</dc:title>
  <dc:creator>orit shapiro new</dc:creator>
  <cp:lastModifiedBy>בת שבע פנחסוב</cp:lastModifiedBy>
  <cp:revision>139</cp:revision>
  <cp:lastPrinted>2014-09-11T12:04:17Z</cp:lastPrinted>
  <dcterms:created xsi:type="dcterms:W3CDTF">2014-09-08T17:40:11Z</dcterms:created>
  <dcterms:modified xsi:type="dcterms:W3CDTF">2017-05-08T09:46:49Z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ContentType">
    <vt:lpwstr>ועדה למאבק בסמים - Dept_V_Samim</vt:lpwstr>
  </property>
  <property fmtid="{D5CDD505-2E9C-101B-9397-08002B2CF9AE}" pid="4" name="SDCategoryID">
    <vt:lpwstr>575afa04ca7e;#</vt:lpwstr>
  </property>
  <property fmtid="{D5CDD505-2E9C-101B-9397-08002B2CF9AE}" pid="5" name="SanhedrinDocumentType">
    <vt:r8>88</vt:r8>
  </property>
  <property fmtid="{D5CDD505-2E9C-101B-9397-08002B2CF9AE}" pid="6" name="SanhedrinItemID">
    <vt:r8>568759</vt:r8>
  </property>
</Properties>
</file>