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8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9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0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1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2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3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theme/theme14.xml" ContentType="application/vnd.openxmlformats-officedocument.theme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theme/theme15.xml" ContentType="application/vnd.openxmlformats-officedocument.theme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16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17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18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19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theme/theme20.xml" ContentType="application/vnd.openxmlformats-officedocument.theme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theme/theme21.xml" ContentType="application/vnd.openxmlformats-officedocument.theme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theme/theme22.xml" ContentType="application/vnd.openxmlformats-officedocument.theme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theme/theme23.xml" ContentType="application/vnd.openxmlformats-officedocument.theme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theme/theme24.xml" ContentType="application/vnd.openxmlformats-officedocument.theme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theme/theme25.xml" ContentType="application/vnd.openxmlformats-officedocument.theme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theme/theme26.xml" ContentType="application/vnd.openxmlformats-officedocument.theme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theme/theme27.xml" ContentType="application/vnd.openxmlformats-officedocument.theme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theme/theme28.xml" ContentType="application/vnd.openxmlformats-officedocument.theme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theme/theme29.xml" ContentType="application/vnd.openxmlformats-officedocument.theme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theme/theme30.xml" ContentType="application/vnd.openxmlformats-officedocument.theme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93" r:id="rId4"/>
    <p:sldMasterId id="2147483944" r:id="rId5"/>
    <p:sldMasterId id="2147483932" r:id="rId6"/>
    <p:sldMasterId id="2147484019" r:id="rId7"/>
    <p:sldMasterId id="2147484036" r:id="rId8"/>
    <p:sldMasterId id="2147484048" r:id="rId9"/>
    <p:sldMasterId id="2147484062" r:id="rId10"/>
    <p:sldMasterId id="2147484076" r:id="rId11"/>
    <p:sldMasterId id="2147484090" r:id="rId12"/>
    <p:sldMasterId id="2147484104" r:id="rId13"/>
    <p:sldMasterId id="2147484134" r:id="rId14"/>
    <p:sldMasterId id="2147484146" r:id="rId15"/>
    <p:sldMasterId id="2147484160" r:id="rId16"/>
    <p:sldMasterId id="2147484174" r:id="rId17"/>
    <p:sldMasterId id="2147484188" r:id="rId18"/>
    <p:sldMasterId id="2147484202" r:id="rId19"/>
    <p:sldMasterId id="2147484218" r:id="rId20"/>
    <p:sldMasterId id="2147484230" r:id="rId21"/>
    <p:sldMasterId id="2147484242" r:id="rId22"/>
    <p:sldMasterId id="2147484254" r:id="rId23"/>
    <p:sldMasterId id="2147484272" r:id="rId24"/>
    <p:sldMasterId id="2147484286" r:id="rId25"/>
    <p:sldMasterId id="2147484300" r:id="rId26"/>
    <p:sldMasterId id="2147484314" r:id="rId27"/>
    <p:sldMasterId id="2147484328" r:id="rId28"/>
    <p:sldMasterId id="2147484358" r:id="rId29"/>
    <p:sldMasterId id="2147484370" r:id="rId30"/>
    <p:sldMasterId id="2147484384" r:id="rId31"/>
    <p:sldMasterId id="2147484398" r:id="rId32"/>
    <p:sldMasterId id="2147484412" r:id="rId33"/>
    <p:sldMasterId id="2147484426" r:id="rId34"/>
  </p:sldMasterIdLst>
  <p:notesMasterIdLst>
    <p:notesMasterId r:id="rId47"/>
  </p:notesMasterIdLst>
  <p:sldIdLst>
    <p:sldId id="403" r:id="rId35"/>
    <p:sldId id="437" r:id="rId36"/>
    <p:sldId id="408" r:id="rId37"/>
    <p:sldId id="410" r:id="rId38"/>
    <p:sldId id="409" r:id="rId39"/>
    <p:sldId id="415" r:id="rId40"/>
    <p:sldId id="416" r:id="rId41"/>
    <p:sldId id="417" r:id="rId42"/>
    <p:sldId id="418" r:id="rId43"/>
    <p:sldId id="419" r:id="rId44"/>
    <p:sldId id="420" r:id="rId45"/>
    <p:sldId id="421" r:id="rId46"/>
  </p:sldIdLst>
  <p:sldSz cx="11880850" cy="7200900"/>
  <p:notesSz cx="6797675" cy="9926638"/>
  <p:defaultTextStyle>
    <a:defPPr>
      <a:defRPr lang="he-IL"/>
    </a:defPPr>
    <a:lvl1pPr marL="0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79589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59181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38773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18362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397952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077543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757132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36725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ll" initials="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D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סגנון ערכת נושא 2 - הדגשה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2" d="100"/>
          <a:sy n="72" d="100"/>
        </p:scale>
        <p:origin x="284" y="56"/>
      </p:cViewPr>
      <p:guideLst>
        <p:guide orient="horz" pos="2268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8" d="100"/>
        <a:sy n="118" d="100"/>
      </p:scale>
      <p:origin x="0" y="74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Master" Target="slideMasters/slideMaster23.xml"/><Relationship Id="rId39" Type="http://schemas.openxmlformats.org/officeDocument/2006/relationships/slide" Target="slides/slide5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34" Type="http://schemas.openxmlformats.org/officeDocument/2006/relationships/slideMaster" Target="slideMasters/slideMaster31.xml"/><Relationship Id="rId42" Type="http://schemas.openxmlformats.org/officeDocument/2006/relationships/slide" Target="slides/slide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Master" Target="slideMasters/slideMaster30.xml"/><Relationship Id="rId38" Type="http://schemas.openxmlformats.org/officeDocument/2006/relationships/slide" Target="slides/slide4.xml"/><Relationship Id="rId46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Master" Target="slideMasters/slideMaster26.xml"/><Relationship Id="rId41" Type="http://schemas.openxmlformats.org/officeDocument/2006/relationships/slide" Target="slides/slide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Master" Target="slideMasters/slideMaster29.xml"/><Relationship Id="rId37" Type="http://schemas.openxmlformats.org/officeDocument/2006/relationships/slide" Target="slides/slide3.xml"/><Relationship Id="rId40" Type="http://schemas.openxmlformats.org/officeDocument/2006/relationships/slide" Target="slides/slide6.xml"/><Relationship Id="rId45" Type="http://schemas.openxmlformats.org/officeDocument/2006/relationships/slide" Target="slides/slide1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Master" Target="slideMasters/slideMaster25.xml"/><Relationship Id="rId36" Type="http://schemas.openxmlformats.org/officeDocument/2006/relationships/slide" Target="slides/slide2.xml"/><Relationship Id="rId49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Master" Target="slideMasters/slideMaster28.xml"/><Relationship Id="rId44" Type="http://schemas.openxmlformats.org/officeDocument/2006/relationships/slide" Target="slides/slide1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Master" Target="slideMasters/slideMaster24.xml"/><Relationship Id="rId30" Type="http://schemas.openxmlformats.org/officeDocument/2006/relationships/slideMaster" Target="slideMasters/slideMaster27.xml"/><Relationship Id="rId35" Type="http://schemas.openxmlformats.org/officeDocument/2006/relationships/slide" Target="slides/slide1.xml"/><Relationship Id="rId43" Type="http://schemas.openxmlformats.org/officeDocument/2006/relationships/slide" Target="slides/slide9.xml"/><Relationship Id="rId48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&#1514;&#1512;&#1513;&#1497;&#1501;%20&#1489;-%20Microsoft%20Office%20PowerPoint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'[תרשים ב- Microsoft Office PowerPoint]גיליון1'!$A$2</c:f>
              <c:strCache>
                <c:ptCount val="1"/>
                <c:pt idx="0">
                  <c:v>בנים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aseline="0">
                    <a:solidFill>
                      <a:srgbClr val="002060"/>
                    </a:solidFill>
                    <a:cs typeface="David" pitchFamily="2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'[תרשים ב- Microsoft Office PowerPoint]גיליון1'!$B$1:$G$1</c:f>
              <c:strCache>
                <c:ptCount val="6"/>
                <c:pt idx="0">
                  <c:v>1994</c:v>
                </c:pt>
                <c:pt idx="1">
                  <c:v>1998</c:v>
                </c:pt>
                <c:pt idx="2">
                  <c:v>2002</c:v>
                </c:pt>
                <c:pt idx="3">
                  <c:v>2006</c:v>
                </c:pt>
                <c:pt idx="4">
                  <c:v>2009</c:v>
                </c:pt>
                <c:pt idx="5">
                  <c:v>2011</c:v>
                </c:pt>
              </c:strCache>
            </c:strRef>
          </c:cat>
          <c:val>
            <c:numRef>
              <c:f>'[תרשים ב- Microsoft Office PowerPoint]גיליון1'!$B$2:$G$2</c:f>
              <c:numCache>
                <c:formatCode>General</c:formatCode>
                <c:ptCount val="6"/>
                <c:pt idx="0">
                  <c:v>8.5</c:v>
                </c:pt>
                <c:pt idx="1">
                  <c:v>14.7</c:v>
                </c:pt>
                <c:pt idx="2">
                  <c:v>16.8</c:v>
                </c:pt>
                <c:pt idx="3">
                  <c:v>18.899999999999999</c:v>
                </c:pt>
                <c:pt idx="4">
                  <c:v>27.3</c:v>
                </c:pt>
                <c:pt idx="5">
                  <c:v>16.7</c:v>
                </c:pt>
              </c:numCache>
            </c:numRef>
          </c:val>
        </c:ser>
        <c:ser>
          <c:idx val="1"/>
          <c:order val="1"/>
          <c:tx>
            <c:strRef>
              <c:f>'[תרשים ב- Microsoft Office PowerPoint]גיליון1'!$A$3</c:f>
              <c:strCache>
                <c:ptCount val="1"/>
                <c:pt idx="0">
                  <c:v>בנות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en-US" sz="10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David" pitchFamily="2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'[תרשים ב- Microsoft Office PowerPoint]גיליון1'!$B$1:$G$1</c:f>
              <c:strCache>
                <c:ptCount val="6"/>
                <c:pt idx="0">
                  <c:v>1994</c:v>
                </c:pt>
                <c:pt idx="1">
                  <c:v>1998</c:v>
                </c:pt>
                <c:pt idx="2">
                  <c:v>2002</c:v>
                </c:pt>
                <c:pt idx="3">
                  <c:v>2006</c:v>
                </c:pt>
                <c:pt idx="4">
                  <c:v>2009</c:v>
                </c:pt>
                <c:pt idx="5">
                  <c:v>2011</c:v>
                </c:pt>
              </c:strCache>
            </c:strRef>
          </c:cat>
          <c:val>
            <c:numRef>
              <c:f>'[תרשים ב- Microsoft Office PowerPoint]גיליון1'!$B$3:$G$3</c:f>
              <c:numCache>
                <c:formatCode>General</c:formatCode>
                <c:ptCount val="6"/>
                <c:pt idx="0">
                  <c:v>3.9</c:v>
                </c:pt>
                <c:pt idx="1">
                  <c:v>5</c:v>
                </c:pt>
                <c:pt idx="2">
                  <c:v>8.2000000000000011</c:v>
                </c:pt>
                <c:pt idx="3">
                  <c:v>9.4</c:v>
                </c:pt>
                <c:pt idx="4">
                  <c:v>14.1</c:v>
                </c:pt>
                <c:pt idx="5">
                  <c:v>7.5</c:v>
                </c:pt>
              </c:numCache>
            </c:numRef>
          </c:val>
        </c:ser>
        <c:ser>
          <c:idx val="2"/>
          <c:order val="2"/>
          <c:tx>
            <c:strRef>
              <c:f>'[תרשים ב- Microsoft Office PowerPoint]גיליון1'!$A$4</c:f>
              <c:strCache>
                <c:ptCount val="1"/>
                <c:pt idx="0">
                  <c:v>סה"כ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8.3333333333333367E-3"/>
                  <c:y val="-1.14942528735632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en-US" sz="10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David" pitchFamily="2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'[תרשים ב- Microsoft Office PowerPoint]גיליון1'!$B$1:$G$1</c:f>
              <c:strCache>
                <c:ptCount val="6"/>
                <c:pt idx="0">
                  <c:v>1994</c:v>
                </c:pt>
                <c:pt idx="1">
                  <c:v>1998</c:v>
                </c:pt>
                <c:pt idx="2">
                  <c:v>2002</c:v>
                </c:pt>
                <c:pt idx="3">
                  <c:v>2006</c:v>
                </c:pt>
                <c:pt idx="4">
                  <c:v>2009</c:v>
                </c:pt>
                <c:pt idx="5">
                  <c:v>2011</c:v>
                </c:pt>
              </c:strCache>
            </c:strRef>
          </c:cat>
          <c:val>
            <c:numRef>
              <c:f>'[תרשים ב- Microsoft Office PowerPoint]גיליון1'!$B$4:$G$4</c:f>
              <c:numCache>
                <c:formatCode>General</c:formatCode>
                <c:ptCount val="6"/>
                <c:pt idx="0">
                  <c:v>6.2</c:v>
                </c:pt>
                <c:pt idx="1">
                  <c:v>9.8000000000000007</c:v>
                </c:pt>
                <c:pt idx="2">
                  <c:v>12.2</c:v>
                </c:pt>
                <c:pt idx="3">
                  <c:v>13.7</c:v>
                </c:pt>
                <c:pt idx="4">
                  <c:v>20.6</c:v>
                </c:pt>
                <c:pt idx="5">
                  <c:v>12.4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2315864"/>
        <c:axId val="402316256"/>
        <c:axId val="0"/>
      </c:bar3DChart>
      <c:catAx>
        <c:axId val="4023158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300" b="1" baseline="0">
                <a:solidFill>
                  <a:srgbClr val="002060"/>
                </a:solidFill>
                <a:cs typeface="David" pitchFamily="2" charset="-79"/>
              </a:defRPr>
            </a:pPr>
            <a:endParaRPr lang="he-IL"/>
          </a:p>
        </c:txPr>
        <c:crossAx val="402316256"/>
        <c:crosses val="autoZero"/>
        <c:auto val="1"/>
        <c:lblAlgn val="ctr"/>
        <c:lblOffset val="100"/>
        <c:noMultiLvlLbl val="0"/>
      </c:catAx>
      <c:valAx>
        <c:axId val="40231625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300" b="1" i="0" baseline="0">
                <a:solidFill>
                  <a:srgbClr val="002060"/>
                </a:solidFill>
                <a:cs typeface="David" pitchFamily="2" charset="-79"/>
              </a:defRPr>
            </a:pPr>
            <a:endParaRPr lang="he-IL"/>
          </a:p>
        </c:txPr>
        <c:crossAx val="4023158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0.22826</cdr:x>
      <cdr:y>0.14035</cdr:y>
    </cdr:from>
    <cdr:to>
      <cdr:x>0.41826</cdr:x>
      <cdr:y>0.20384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00200" y="609600"/>
          <a:ext cx="1331976" cy="2757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r" rtl="1"/>
          <a:r>
            <a:rPr lang="he-IL" sz="1600" b="1" dirty="0" smtClean="0">
              <a:solidFill>
                <a:srgbClr val="002060"/>
              </a:solidFill>
              <a:cs typeface="David" pitchFamily="2" charset="-79"/>
            </a:rPr>
            <a:t>      ממוצע בנים      </a:t>
          </a:r>
          <a:endParaRPr lang="en-US" sz="1600" b="1" dirty="0">
            <a:solidFill>
              <a:srgbClr val="002060"/>
            </a:solidFill>
            <a:cs typeface="David" pitchFamily="2" charset="-79"/>
          </a:endParaRPr>
        </a:p>
      </cdr:txBody>
    </cdr:sp>
  </cdr:relSizeAnchor>
  <cdr:relSizeAnchor xmlns:cdr="http://schemas.openxmlformats.org/drawingml/2006/chartDrawing">
    <cdr:from>
      <cdr:x>0.21739</cdr:x>
      <cdr:y>0.15789</cdr:y>
    </cdr:from>
    <cdr:to>
      <cdr:x>0.23739</cdr:x>
      <cdr:y>0.18964</cdr:y>
    </cdr:to>
    <cdr:sp macro="" textlink="">
      <cdr:nvSpPr>
        <cdr:cNvPr id="3" name="מלבן 2"/>
        <cdr:cNvSpPr/>
      </cdr:nvSpPr>
      <cdr:spPr bwMode="auto">
        <a:xfrm xmlns:a="http://schemas.openxmlformats.org/drawingml/2006/main">
          <a:off x="1524000" y="685800"/>
          <a:ext cx="140208" cy="137886"/>
        </a:xfrm>
        <a:prstGeom xmlns:a="http://schemas.openxmlformats.org/drawingml/2006/main" prst="rect">
          <a:avLst/>
        </a:prstGeom>
        <a:solidFill xmlns:a="http://schemas.openxmlformats.org/drawingml/2006/main">
          <a:srgbClr val="0070C0"/>
        </a:solidFill>
        <a:ln xmlns:a="http://schemas.openxmlformats.org/drawingml/2006/main"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B9529E2-BC0D-47D2-A785-DA54483449F3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328613" y="744538"/>
            <a:ext cx="61404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20F03D9-8245-4298-BCA8-B540D74FEE7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1817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679589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359181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038773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2718362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397952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4077543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4757132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5436725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he-IL" altLang="he-IL" smtClean="0">
                <a:solidFill>
                  <a:srgbClr val="000000"/>
                </a:solidFill>
              </a:rPr>
              <a:t>ד"ר יוסי הראל-פיש - ממצאים HBSC 1994-2007</a:t>
            </a: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665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algn="l" rtl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8756B752-1567-4E37-9E24-7945EC3BC5F4}" type="slidenum">
              <a:rPr lang="he-IL" altLang="he-IL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defRPr/>
              </a:pPr>
              <a:t>3</a:t>
            </a:fld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28613" y="744538"/>
            <a:ext cx="614045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e-IL" altLang="he-IL" smtClean="0"/>
          </a:p>
        </p:txBody>
      </p:sp>
    </p:spTree>
    <p:extLst>
      <p:ext uri="{BB962C8B-B14F-4D97-AF65-F5344CB8AC3E}">
        <p14:creationId xmlns:p14="http://schemas.microsoft.com/office/powerpoint/2010/main" val="4086598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gif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6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0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Relationship Id="rId4" Type="http://schemas.openxmlformats.org/officeDocument/2006/relationships/image" Target="../media/image7.png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88" y="2236788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5"/>
            <a:ext cx="8315325" cy="1841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68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2448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3" y="4627563"/>
            <a:ext cx="10099675" cy="1430337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3" y="3052763"/>
            <a:ext cx="10099675" cy="15748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9228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3172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11313"/>
            <a:ext cx="5249863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5" y="2284413"/>
            <a:ext cx="5249863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3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330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5779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1706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5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10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5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7402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3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3" y="642938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3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825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5648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5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5" y="288925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5169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2988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763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765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29485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8700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5072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6643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577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2601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4999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02641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26062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96380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1054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88392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15996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91062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22688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4083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22836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88018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60432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A595BF-09E5-4053-B422-8FD0A744C3E8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94"/>
          <a:stretch/>
        </p:blipFill>
        <p:spPr>
          <a:xfrm>
            <a:off x="10980985" y="6896"/>
            <a:ext cx="834040" cy="88258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41" y="-215974"/>
            <a:ext cx="1620243" cy="1296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3" y="3078298"/>
            <a:ext cx="5940425" cy="1527632"/>
          </a:xfrm>
        </p:spPr>
        <p:txBody>
          <a:bodyPr lIns="109033" rIns="10903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272C9-378C-4F02-96DB-66251242304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59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4" y="184023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4" y="3792187"/>
            <a:ext cx="10098723" cy="1259689"/>
          </a:xfrm>
        </p:spPr>
        <p:txBody>
          <a:bodyPr lIns="54517" rIns="54517"/>
          <a:lstStyle>
            <a:lvl1pPr marL="0" marR="76323" indent="0" algn="r">
              <a:buNone/>
              <a:defRPr>
                <a:solidFill>
                  <a:schemeClr val="tx2"/>
                </a:solidFill>
              </a:defRPr>
            </a:lvl1pPr>
            <a:lvl2pPr marL="545165" indent="0" algn="ctr">
              <a:buNone/>
            </a:lvl2pPr>
            <a:lvl3pPr marL="1090331" indent="0" algn="ctr">
              <a:buNone/>
            </a:lvl3pPr>
            <a:lvl4pPr marL="1635496" indent="0" algn="ctr">
              <a:buNone/>
            </a:lvl4pPr>
            <a:lvl5pPr marL="2180661" indent="0" algn="ctr">
              <a:buNone/>
            </a:lvl5pPr>
            <a:lvl6pPr marL="2725826" indent="0" algn="ctr">
              <a:buNone/>
            </a:lvl6pPr>
            <a:lvl7pPr marL="3270992" indent="0" algn="ctr">
              <a:buNone/>
            </a:lvl7pPr>
            <a:lvl8pPr marL="3816157" indent="0" algn="ctr">
              <a:buNone/>
            </a:lvl8pPr>
            <a:lvl9pPr marL="436132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1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01B16A-93E4-46C5-8BB9-778CA46344B2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6" y="-215971"/>
            <a:ext cx="2034319" cy="1627455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34"/>
          <a:stretch/>
        </p:blipFill>
        <p:spPr>
          <a:xfrm>
            <a:off x="10764963" y="1"/>
            <a:ext cx="1081782" cy="1113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3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407A2-58F3-4404-B938-9ECFC7FFF6EA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09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0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07" y="151650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AAFFE6-EB52-4AD9-BD22-900E9B414161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CDC328-5E14-4392-B904-AB4C85481B7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B0F40-4983-40CC-8F50-8D26EB69C735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0" y="6728341"/>
            <a:ext cx="2494979" cy="384048"/>
          </a:xfrm>
        </p:spPr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11AB47-CCA9-4CAF-8F8F-C64F576E60F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33" tIns="0" rIns="109033" anchor="t"/>
          <a:lstStyle>
            <a:lvl1pPr marL="0" marR="21807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2" y="672834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D7DB14-72BE-4F0C-B7B2-434207E54D1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11015118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3" y="155539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2EE425-D9DB-46CA-A110-6DCC2070E504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FEA404-4B8F-40A3-B3A5-4F47954C964E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2124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1066" y="2236949"/>
            <a:ext cx="10098723" cy="1543526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130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1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6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F9221-56CB-408D-9B32-29E976597C0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0945" y="288083"/>
            <a:ext cx="829865" cy="1008111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"/>
            <a:ext cx="1980283" cy="158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4756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6DA9-0E92-4654-9373-C76F7D57A5B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9448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05" y="4627248"/>
            <a:ext cx="10098723" cy="1430179"/>
          </a:xfrm>
        </p:spPr>
        <p:txBody>
          <a:bodyPr anchor="t"/>
          <a:lstStyle>
            <a:lvl1pPr algn="r">
              <a:defRPr sz="48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1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2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3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4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5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6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7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7DC8-086C-4462-ACC2-0348B0F55AA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93459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680213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680213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4B826-D89A-4ADA-8180-7294BB207AB3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3391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06" indent="0">
              <a:buNone/>
              <a:defRPr sz="2400" b="1"/>
            </a:lvl2pPr>
            <a:lvl3pPr marL="1090215" indent="0">
              <a:buNone/>
              <a:defRPr sz="2100" b="1"/>
            </a:lvl3pPr>
            <a:lvl4pPr marL="1635322" indent="0">
              <a:buNone/>
              <a:defRPr sz="1900" b="1"/>
            </a:lvl4pPr>
            <a:lvl5pPr marL="2180427" indent="0">
              <a:buNone/>
              <a:defRPr sz="1900" b="1"/>
            </a:lvl5pPr>
            <a:lvl6pPr marL="2725535" indent="0">
              <a:buNone/>
              <a:defRPr sz="1900" b="1"/>
            </a:lvl6pPr>
            <a:lvl7pPr marL="3270643" indent="0">
              <a:buNone/>
              <a:defRPr sz="1900" b="1"/>
            </a:lvl7pPr>
            <a:lvl8pPr marL="3815749" indent="0">
              <a:buNone/>
              <a:defRPr sz="1900" b="1"/>
            </a:lvl8pPr>
            <a:lvl9pPr marL="4360857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310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06" indent="0">
              <a:buNone/>
              <a:defRPr sz="2400" b="1"/>
            </a:lvl2pPr>
            <a:lvl3pPr marL="1090215" indent="0">
              <a:buNone/>
              <a:defRPr sz="2100" b="1"/>
            </a:lvl3pPr>
            <a:lvl4pPr marL="1635322" indent="0">
              <a:buNone/>
              <a:defRPr sz="1900" b="1"/>
            </a:lvl4pPr>
            <a:lvl5pPr marL="2180427" indent="0">
              <a:buNone/>
              <a:defRPr sz="1900" b="1"/>
            </a:lvl5pPr>
            <a:lvl6pPr marL="2725535" indent="0">
              <a:buNone/>
              <a:defRPr sz="1900" b="1"/>
            </a:lvl6pPr>
            <a:lvl7pPr marL="3270643" indent="0">
              <a:buNone/>
              <a:defRPr sz="1900" b="1"/>
            </a:lvl7pPr>
            <a:lvl8pPr marL="3815749" indent="0">
              <a:buNone/>
              <a:defRPr sz="1900" b="1"/>
            </a:lvl8pPr>
            <a:lvl9pPr marL="4360857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0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CEB7-C777-4E12-8EAA-640DB249FE29}" type="datetime8">
              <a:rPr lang="he-IL" smtClean="0"/>
              <a:t>08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8733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2" y="864146"/>
            <a:ext cx="10692765" cy="1200150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DAFE-5C0C-4623-976C-C59F7E9429D4}" type="datetime8">
              <a:rPr lang="he-IL" smtClean="0"/>
              <a:t>08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  <p:pic>
        <p:nvPicPr>
          <p:cNvPr id="6" name="תמונה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001" y="144067"/>
            <a:ext cx="576064" cy="699796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6" y="0"/>
            <a:ext cx="1368152" cy="84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7848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13C6-F077-46A0-A979-D83B69DABA31}" type="datetime8">
              <a:rPr lang="he-IL" smtClean="0"/>
              <a:t>08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31880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82" y="286705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4043" y="1506858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5106" indent="0">
              <a:buNone/>
              <a:defRPr sz="1400"/>
            </a:lvl2pPr>
            <a:lvl3pPr marL="1090215" indent="0">
              <a:buNone/>
              <a:defRPr sz="1200"/>
            </a:lvl3pPr>
            <a:lvl4pPr marL="1635322" indent="0">
              <a:buNone/>
              <a:defRPr sz="1100"/>
            </a:lvl4pPr>
            <a:lvl5pPr marL="2180427" indent="0">
              <a:buNone/>
              <a:defRPr sz="1100"/>
            </a:lvl5pPr>
            <a:lvl6pPr marL="2725535" indent="0">
              <a:buNone/>
              <a:defRPr sz="1100"/>
            </a:lvl6pPr>
            <a:lvl7pPr marL="3270643" indent="0">
              <a:buNone/>
              <a:defRPr sz="1100"/>
            </a:lvl7pPr>
            <a:lvl8pPr marL="3815749" indent="0">
              <a:buNone/>
              <a:defRPr sz="1100"/>
            </a:lvl8pPr>
            <a:lvl9pPr marL="4360857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E53F-55E3-4B6B-B78D-1528EB53FFF7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1488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5106" indent="0">
              <a:buNone/>
              <a:defRPr sz="3300"/>
            </a:lvl2pPr>
            <a:lvl3pPr marL="1090215" indent="0">
              <a:buNone/>
              <a:defRPr sz="2900"/>
            </a:lvl3pPr>
            <a:lvl4pPr marL="1635322" indent="0">
              <a:buNone/>
              <a:defRPr sz="2400"/>
            </a:lvl4pPr>
            <a:lvl5pPr marL="2180427" indent="0">
              <a:buNone/>
              <a:defRPr sz="2400"/>
            </a:lvl5pPr>
            <a:lvl6pPr marL="2725535" indent="0">
              <a:buNone/>
              <a:defRPr sz="2400"/>
            </a:lvl6pPr>
            <a:lvl7pPr marL="3270643" indent="0">
              <a:buNone/>
              <a:defRPr sz="2400"/>
            </a:lvl7pPr>
            <a:lvl8pPr marL="3815749" indent="0">
              <a:buNone/>
              <a:defRPr sz="2400"/>
            </a:lvl8pPr>
            <a:lvl9pPr marL="4360857" indent="0">
              <a:buNone/>
              <a:defRPr sz="24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5106" indent="0">
              <a:buNone/>
              <a:defRPr sz="1400"/>
            </a:lvl2pPr>
            <a:lvl3pPr marL="1090215" indent="0">
              <a:buNone/>
              <a:defRPr sz="1200"/>
            </a:lvl3pPr>
            <a:lvl4pPr marL="1635322" indent="0">
              <a:buNone/>
              <a:defRPr sz="1100"/>
            </a:lvl4pPr>
            <a:lvl5pPr marL="2180427" indent="0">
              <a:buNone/>
              <a:defRPr sz="1100"/>
            </a:lvl5pPr>
            <a:lvl6pPr marL="2725535" indent="0">
              <a:buNone/>
              <a:defRPr sz="1100"/>
            </a:lvl6pPr>
            <a:lvl7pPr marL="3270643" indent="0">
              <a:buNone/>
              <a:defRPr sz="1100"/>
            </a:lvl7pPr>
            <a:lvl8pPr marL="3815749" indent="0">
              <a:buNone/>
              <a:defRPr sz="1100"/>
            </a:lvl8pPr>
            <a:lvl9pPr marL="4360857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C557-8BBC-4C0B-B854-69CB62286415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347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735-087E-466F-BA81-CA1AFA118B81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881975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616" y="288373"/>
            <a:ext cx="2673191" cy="614410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7821560" cy="61441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397B7-A47B-4C2D-9BAD-DB4E86B0CAB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21979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15" rIns="109015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8" rIns="54508"/>
          <a:lstStyle>
            <a:lvl1pPr marL="0" marR="76310" indent="0" algn="r">
              <a:buNone/>
              <a:defRPr>
                <a:solidFill>
                  <a:schemeClr val="tx2"/>
                </a:solidFill>
              </a:defRPr>
            </a:lvl1pPr>
            <a:lvl2pPr marL="545077" indent="0" algn="ctr">
              <a:buNone/>
            </a:lvl2pPr>
            <a:lvl3pPr marL="1090156" indent="0" algn="ctr">
              <a:buNone/>
            </a:lvl3pPr>
            <a:lvl4pPr marL="1635235" indent="0" algn="ctr">
              <a:buNone/>
            </a:lvl4pPr>
            <a:lvl5pPr marL="2180311" indent="0" algn="ctr">
              <a:buNone/>
            </a:lvl5pPr>
            <a:lvl6pPr marL="2725390" indent="0" algn="ctr">
              <a:buNone/>
            </a:lvl6pPr>
            <a:lvl7pPr marL="3270468" indent="0" algn="ctr">
              <a:buNone/>
            </a:lvl7pPr>
            <a:lvl8pPr marL="3815545" indent="0" algn="ctr">
              <a:buNone/>
            </a:lvl8pPr>
            <a:lvl9pPr marL="436062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1" y="151651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5" y="6624161"/>
            <a:ext cx="4490383" cy="525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15" tIns="54508" rIns="109015" bIns="5450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15" tIns="0" rIns="109015" anchor="t"/>
          <a:lstStyle>
            <a:lvl1pPr marL="0" marR="2180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6" y="6728345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39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9" rIns="10900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3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6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5" rIns="54505"/>
          <a:lstStyle>
            <a:lvl1pPr marL="0" marR="76306" indent="0" algn="r">
              <a:buNone/>
              <a:defRPr>
                <a:solidFill>
                  <a:schemeClr val="tx2"/>
                </a:solidFill>
              </a:defRPr>
            </a:lvl1pPr>
            <a:lvl2pPr marL="545048" indent="0" algn="ctr">
              <a:buNone/>
            </a:lvl2pPr>
            <a:lvl3pPr marL="1090098" indent="0" algn="ctr">
              <a:buNone/>
            </a:lvl3pPr>
            <a:lvl4pPr marL="1635148" indent="0" algn="ctr">
              <a:buNone/>
            </a:lvl4pPr>
            <a:lvl5pPr marL="2180195" indent="0" algn="ctr">
              <a:buNone/>
            </a:lvl5pPr>
            <a:lvl6pPr marL="2725245" indent="0" algn="ctr">
              <a:buNone/>
            </a:lvl6pPr>
            <a:lvl7pPr marL="3270293" indent="0" algn="ctr">
              <a:buNone/>
            </a:lvl7pPr>
            <a:lvl8pPr marL="3815341" indent="0" algn="ctr">
              <a:buNone/>
            </a:lvl8pPr>
            <a:lvl9pPr marL="436039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4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2" y="1516514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6" y="6624161"/>
            <a:ext cx="4490383" cy="52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9" tIns="54505" rIns="109009" bIns="5450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9" tIns="0" rIns="109009" anchor="t"/>
          <a:lstStyle>
            <a:lvl1pPr marL="0" marR="2180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8" y="6728346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0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7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3" rIns="10900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7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2" rIns="54502"/>
          <a:lstStyle>
            <a:lvl1pPr marL="0" marR="76302" indent="0" algn="r">
              <a:buNone/>
              <a:defRPr>
                <a:solidFill>
                  <a:schemeClr val="tx2"/>
                </a:solidFill>
              </a:defRPr>
            </a:lvl1pPr>
            <a:lvl2pPr marL="545019" indent="0" algn="ctr">
              <a:buNone/>
            </a:lvl2pPr>
            <a:lvl3pPr marL="1090040" indent="0" algn="ctr">
              <a:buNone/>
            </a:lvl3pPr>
            <a:lvl4pPr marL="1635061" indent="0" algn="ctr">
              <a:buNone/>
            </a:lvl4pPr>
            <a:lvl5pPr marL="2180079" indent="0" algn="ctr">
              <a:buNone/>
            </a:lvl5pPr>
            <a:lvl6pPr marL="2725099" indent="0" algn="ctr">
              <a:buNone/>
            </a:lvl6pPr>
            <a:lvl7pPr marL="3270119" indent="0" algn="ctr">
              <a:buNone/>
            </a:lvl7pPr>
            <a:lvl8pPr marL="3815137" indent="0" algn="ctr">
              <a:buNone/>
            </a:lvl8pPr>
            <a:lvl9pPr marL="436016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5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4" y="1516515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8" y="6624161"/>
            <a:ext cx="4490383" cy="52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3" tIns="54502" rIns="109003" bIns="5450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3" tIns="0" rIns="109003" anchor="t"/>
          <a:lstStyle>
            <a:lvl1pPr marL="0" marR="2180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9" y="6728347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1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8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7" rIns="10899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6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8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9" rIns="54499"/>
          <a:lstStyle>
            <a:lvl1pPr marL="0" marR="76298" indent="0" algn="r">
              <a:buNone/>
              <a:defRPr>
                <a:solidFill>
                  <a:schemeClr val="tx2"/>
                </a:solidFill>
              </a:defRPr>
            </a:lvl1pPr>
            <a:lvl2pPr marL="544990" indent="0" algn="ctr">
              <a:buNone/>
            </a:lvl2pPr>
            <a:lvl3pPr marL="1089982" indent="0" algn="ctr">
              <a:buNone/>
            </a:lvl3pPr>
            <a:lvl4pPr marL="1634974" indent="0" algn="ctr">
              <a:buNone/>
            </a:lvl4pPr>
            <a:lvl5pPr marL="2179962" indent="0" algn="ctr">
              <a:buNone/>
            </a:lvl5pPr>
            <a:lvl6pPr marL="2724954" indent="0" algn="ctr">
              <a:buNone/>
            </a:lvl6pPr>
            <a:lvl7pPr marL="3269945" indent="0" algn="ctr">
              <a:buNone/>
            </a:lvl7pPr>
            <a:lvl8pPr marL="3814934" indent="0" algn="ctr">
              <a:buNone/>
            </a:lvl8pPr>
            <a:lvl9pPr marL="435992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6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6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5" y="1516516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9" y="6624161"/>
            <a:ext cx="4490383" cy="52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97" tIns="54499" rIns="108997" bIns="5449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7" tIns="0" rIns="108997" anchor="t"/>
          <a:lstStyle>
            <a:lvl1pPr marL="0" marR="21799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0" y="6728348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2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9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25153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1" rIns="108991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034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7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9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6" rIns="54496"/>
          <a:lstStyle>
            <a:lvl1pPr marL="0" marR="76295" indent="0" algn="r">
              <a:buNone/>
              <a:defRPr>
                <a:solidFill>
                  <a:schemeClr val="tx2"/>
                </a:solidFill>
              </a:defRPr>
            </a:lvl1pPr>
            <a:lvl2pPr marL="544961" indent="0" algn="ctr">
              <a:buNone/>
            </a:lvl2pPr>
            <a:lvl3pPr marL="1089924" indent="0" algn="ctr">
              <a:buNone/>
            </a:lvl3pPr>
            <a:lvl4pPr marL="1634887" indent="0" algn="ctr">
              <a:buNone/>
            </a:lvl4pPr>
            <a:lvl5pPr marL="2179846" indent="0" algn="ctr">
              <a:buNone/>
            </a:lvl5pPr>
            <a:lvl6pPr marL="2724808" indent="0" algn="ctr">
              <a:buNone/>
            </a:lvl6pPr>
            <a:lvl7pPr marL="3269771" indent="0" algn="ctr">
              <a:buNone/>
            </a:lvl7pPr>
            <a:lvl8pPr marL="3814731" indent="0" algn="ctr">
              <a:buNone/>
            </a:lvl8pPr>
            <a:lvl9pPr marL="435969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C3242F-4596-444E-AD96-7D0CB545C65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766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677887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8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7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6" y="1516517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64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982575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134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28879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1" tIns="0" rIns="108991" anchor="t"/>
          <a:lstStyle>
            <a:lvl1pPr marL="0" marR="21798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2" y="6728349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5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1" tIns="54496" rIns="108991" bIns="54496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2" y="6077133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87542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3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6789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0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17576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0088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9902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63435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49021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51064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19747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0156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9505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8630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8218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9276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26341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50407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9846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64752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4230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610045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35637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1066" y="2236950"/>
            <a:ext cx="10098723" cy="154352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130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4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9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4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9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4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F9221-56CB-408D-9B32-29E976597C0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7475647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6DA9-0E92-4654-9373-C76F7D57A5B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944895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05" y="4627254"/>
            <a:ext cx="10098723" cy="1430179"/>
          </a:xfrm>
        </p:spPr>
        <p:txBody>
          <a:bodyPr anchor="t"/>
          <a:lstStyle>
            <a:lvl1pPr algn="r">
              <a:defRPr sz="48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93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47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97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46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95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4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94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7DC8-086C-4462-ACC2-0348B0F55AA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934594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4B826-D89A-4ADA-8180-7294BB207AB3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33912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318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8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CEB7-C777-4E12-8EAA-640DB249FE29}" type="datetime8">
              <a:rPr lang="he-IL" smtClean="0"/>
              <a:t>08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87336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DAFE-5C0C-4623-976C-C59F7E9429D4}" type="datetime8">
              <a:rPr lang="he-IL" smtClean="0"/>
              <a:t>08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337848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13C6-F077-46A0-A979-D83B69DABA31}" type="datetime8">
              <a:rPr lang="he-IL" smtClean="0"/>
              <a:t>08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318806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82" y="286711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4043" y="1506864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E53F-55E3-4B6B-B78D-1528EB53FFF7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14882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4932" indent="0">
              <a:buNone/>
              <a:defRPr sz="3300"/>
            </a:lvl2pPr>
            <a:lvl3pPr marL="1089866" indent="0">
              <a:buNone/>
              <a:defRPr sz="2900"/>
            </a:lvl3pPr>
            <a:lvl4pPr marL="1634799" indent="0">
              <a:buNone/>
              <a:defRPr sz="2400"/>
            </a:lvl4pPr>
            <a:lvl5pPr marL="2179730" indent="0">
              <a:buNone/>
              <a:defRPr sz="2400"/>
            </a:lvl5pPr>
            <a:lvl6pPr marL="2724663" indent="0">
              <a:buNone/>
              <a:defRPr sz="2400"/>
            </a:lvl6pPr>
            <a:lvl7pPr marL="3269597" indent="0">
              <a:buNone/>
              <a:defRPr sz="2400"/>
            </a:lvl7pPr>
            <a:lvl8pPr marL="3814527" indent="0">
              <a:buNone/>
              <a:defRPr sz="2400"/>
            </a:lvl8pPr>
            <a:lvl9pPr marL="4359462" indent="0">
              <a:buNone/>
              <a:defRPr sz="24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C557-8BBC-4C0B-B854-69CB62286415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3473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735-087E-466F-BA81-CA1AFA118B81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881975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616" y="288379"/>
            <a:ext cx="2673191" cy="614410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9"/>
            <a:ext cx="7821560" cy="61441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397B7-A47B-4C2D-9BAD-DB4E86B0CAB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219798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9" rIns="10897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0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1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0" rIns="54490"/>
          <a:lstStyle>
            <a:lvl1pPr marL="0" marR="76287" indent="0" algn="r">
              <a:buNone/>
              <a:defRPr>
                <a:solidFill>
                  <a:schemeClr val="tx2"/>
                </a:solidFill>
              </a:defRPr>
            </a:lvl1pPr>
            <a:lvl2pPr marL="544903" indent="0" algn="ctr">
              <a:buNone/>
            </a:lvl2pPr>
            <a:lvl3pPr marL="1089808" indent="0" algn="ctr">
              <a:buNone/>
            </a:lvl3pPr>
            <a:lvl4pPr marL="1634711" indent="0" algn="ctr">
              <a:buNone/>
            </a:lvl4pPr>
            <a:lvl5pPr marL="2179614" indent="0" algn="ctr">
              <a:buNone/>
            </a:lvl5pPr>
            <a:lvl6pPr marL="2724517" indent="0" algn="ctr">
              <a:buNone/>
            </a:lvl6pPr>
            <a:lvl7pPr marL="3269422" indent="0" algn="ctr">
              <a:buNone/>
            </a:lvl7pPr>
            <a:lvl8pPr marL="3814323" indent="0" algn="ctr">
              <a:buNone/>
            </a:lvl8pPr>
            <a:lvl9pPr marL="435923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0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9" y="151651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3" y="6624163"/>
            <a:ext cx="4490383" cy="525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9" tIns="54490" rIns="108979" bIns="544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9" tIns="0" rIns="108979" anchor="t"/>
          <a:lstStyle>
            <a:lvl1pPr marL="0" marR="21796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4" y="6728351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5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2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3" rIns="10897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1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7" rIns="54487"/>
          <a:lstStyle>
            <a:lvl1pPr marL="0" marR="76283" indent="0" algn="r">
              <a:buNone/>
              <a:defRPr>
                <a:solidFill>
                  <a:schemeClr val="tx2"/>
                </a:solidFill>
              </a:defRPr>
            </a:lvl1pPr>
            <a:lvl2pPr marL="544874" indent="0" algn="ctr">
              <a:buNone/>
            </a:lvl2pPr>
            <a:lvl3pPr marL="1089750" indent="0" algn="ctr">
              <a:buNone/>
            </a:lvl3pPr>
            <a:lvl4pPr marL="1634624" indent="0" algn="ctr">
              <a:buNone/>
            </a:lvl4pPr>
            <a:lvl5pPr marL="2179497" indent="0" algn="ctr">
              <a:buNone/>
            </a:lvl5pPr>
            <a:lvl6pPr marL="2724372" indent="0" algn="ctr">
              <a:buNone/>
            </a:lvl6pPr>
            <a:lvl7pPr marL="3269247" indent="0" algn="ctr">
              <a:buNone/>
            </a:lvl7pPr>
            <a:lvl8pPr marL="3814119" indent="0" algn="ctr">
              <a:buNone/>
            </a:lvl8pPr>
            <a:lvl9pPr marL="435899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0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0" y="1516520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4" y="6624164"/>
            <a:ext cx="4490383" cy="5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3" tIns="54487" rIns="108973" bIns="544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3" tIns="0" rIns="108973" anchor="t"/>
          <a:lstStyle>
            <a:lvl1pPr marL="0" marR="21795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5" y="672835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7" rIns="10896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3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4" rIns="54484"/>
          <a:lstStyle>
            <a:lvl1pPr marL="0" marR="76279" indent="0" algn="r">
              <a:buNone/>
              <a:defRPr>
                <a:solidFill>
                  <a:schemeClr val="tx2"/>
                </a:solidFill>
              </a:defRPr>
            </a:lvl1pPr>
            <a:lvl2pPr marL="544845" indent="0" algn="ctr">
              <a:buNone/>
            </a:lvl2pPr>
            <a:lvl3pPr marL="1089691" indent="0" algn="ctr">
              <a:buNone/>
            </a:lvl3pPr>
            <a:lvl4pPr marL="1634537" indent="0" algn="ctr">
              <a:buNone/>
            </a:lvl4pPr>
            <a:lvl5pPr marL="2179380" indent="0" algn="ctr">
              <a:buNone/>
            </a:lvl5pPr>
            <a:lvl6pPr marL="2724226" indent="0" algn="ctr">
              <a:buNone/>
            </a:lvl6pPr>
            <a:lvl7pPr marL="3269073" indent="0" algn="ctr">
              <a:buNone/>
            </a:lvl7pPr>
            <a:lvl8pPr marL="3813915" indent="0" algn="ctr">
              <a:buNone/>
            </a:lvl8pPr>
            <a:lvl9pPr marL="435876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3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1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2" y="1516521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6" y="6624165"/>
            <a:ext cx="4490383" cy="52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7" tIns="54484" rIns="108967" bIns="54484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7" tIns="0" rIns="108967" anchor="t"/>
          <a:lstStyle>
            <a:lvl1pPr marL="0" marR="2179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7" y="6728353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7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4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2" rIns="108962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4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1" rIns="54481"/>
          <a:lstStyle>
            <a:lvl1pPr marL="0" marR="76275" indent="0" algn="r">
              <a:buNone/>
              <a:defRPr>
                <a:solidFill>
                  <a:schemeClr val="tx2"/>
                </a:solidFill>
              </a:defRPr>
            </a:lvl1pPr>
            <a:lvl2pPr marL="544816" indent="0" algn="ctr">
              <a:buNone/>
            </a:lvl2pPr>
            <a:lvl3pPr marL="1089633" indent="0" algn="ctr">
              <a:buNone/>
            </a:lvl3pPr>
            <a:lvl4pPr marL="1634450" indent="0" algn="ctr">
              <a:buNone/>
            </a:lvl4pPr>
            <a:lvl5pPr marL="2179264" indent="0" algn="ctr">
              <a:buNone/>
            </a:lvl5pPr>
            <a:lvl6pPr marL="2724081" indent="0" algn="ctr">
              <a:buNone/>
            </a:lvl6pPr>
            <a:lvl7pPr marL="3268899" indent="0" algn="ctr">
              <a:buNone/>
            </a:lvl7pPr>
            <a:lvl8pPr marL="3813711" indent="0" algn="ctr">
              <a:buNone/>
            </a:lvl8pPr>
            <a:lvl9pPr marL="435853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3" y="151652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7" y="6624165"/>
            <a:ext cx="4490383" cy="52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2" tIns="54481" rIns="108962" bIns="5448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2" tIns="0" rIns="108962" anchor="t"/>
          <a:lstStyle>
            <a:lvl1pPr marL="0" marR="2179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8" y="6728354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8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5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AFC535-41C8-48BB-A4BC-D6656CBFF50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A671B-2034-4150-B54B-6D7FF108F8AD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0935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57" rIns="10895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435AA3-9AE2-497F-B68A-C8D9C57216A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0F7437-25E9-40BA-8945-CD12EF2F182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52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5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78" rIns="54478"/>
          <a:lstStyle>
            <a:lvl1pPr marL="0" marR="76271" indent="0" algn="r">
              <a:buNone/>
              <a:defRPr>
                <a:solidFill>
                  <a:schemeClr val="tx2"/>
                </a:solidFill>
              </a:defRPr>
            </a:lvl1pPr>
            <a:lvl2pPr marL="544787" indent="0" algn="ctr">
              <a:buNone/>
            </a:lvl2pPr>
            <a:lvl3pPr marL="1089575" indent="0" algn="ctr">
              <a:buNone/>
            </a:lvl3pPr>
            <a:lvl4pPr marL="1634363" indent="0" algn="ctr">
              <a:buNone/>
            </a:lvl4pPr>
            <a:lvl5pPr marL="2179148" indent="0" algn="ctr">
              <a:buNone/>
            </a:lvl5pPr>
            <a:lvl6pPr marL="2723935" indent="0" algn="ctr">
              <a:buNone/>
            </a:lvl6pPr>
            <a:lvl7pPr marL="3268725" indent="0" algn="ctr">
              <a:buNone/>
            </a:lvl7pPr>
            <a:lvl8pPr marL="3813507" indent="0" algn="ctr">
              <a:buNone/>
            </a:lvl8pPr>
            <a:lvl9pPr marL="43583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srgbClr val="00B050">
                  <a:tint val="2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5326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023BE-DC0B-4DF7-8DE9-782698CB4B8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E570F2-6FDF-4368-A0D3-A3BAA6F9CFA6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8651802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3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4" y="1516523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52D94E-3FEE-4732-B534-B24C658C4EF3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1A022F-6161-4B78-9547-E3C3B889BDA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135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1EF44-22AB-4CFB-9A56-955DDF7C0A6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F7A856-6FD0-4984-A21A-6792490A3AE7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55679489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250288" y="6624166"/>
            <a:ext cx="4490383" cy="52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57" tIns="54478" rIns="108957" bIns="5447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907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9AF84C-35C5-4D41-95BC-EA4B41E2ABE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089CAA-79EF-479F-A09B-C709655A8A70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954588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57" tIns="0" rIns="108957" anchor="t"/>
          <a:lstStyle>
            <a:lvl1pPr marL="0" marR="2179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D20537-8C4F-4EEF-BADF-E711DEC32C0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722E7C-ABE6-4689-83CB-4D1CDA22C9B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57" tIns="54478" rIns="108957" bIns="54478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4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3066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F8A45A-B1E1-4ACC-B162-884FA677E2E2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3F61E-C5EA-4531-B75E-CAA093CF1B75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988394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216228-C62F-4C19-A838-748A2F17ED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BDF5A5-97B6-4747-A8CE-21FA1319DDC4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26118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9429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0372759"/>
      </p:ext>
    </p:extLst>
  </p:cSld>
  <p:clrMapOvr>
    <a:masterClrMapping/>
  </p:clrMapOvr>
  <p:hf hdr="0" ftr="0" dt="0"/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88" y="2236788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5"/>
            <a:ext cx="8315325" cy="1841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68367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2448757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3" y="4627563"/>
            <a:ext cx="10099675" cy="1430337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3" y="3052763"/>
            <a:ext cx="10099675" cy="15748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922866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3172182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11313"/>
            <a:ext cx="5249863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5" y="2284413"/>
            <a:ext cx="5249863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3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3302999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5779842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1706794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5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10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5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7402585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3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3" y="642938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3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825083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5648904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5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5" y="288925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5169562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2988895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763279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76547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2948519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8700961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5072891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6643635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577878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2601679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4999953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026410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2606259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9638031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1054122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8839206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159969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9106295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2268864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40838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2283688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880181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604326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A595BF-09E5-4053-B422-8FD0A744C3E8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94"/>
          <a:stretch/>
        </p:blipFill>
        <p:spPr>
          <a:xfrm>
            <a:off x="10980985" y="6896"/>
            <a:ext cx="834040" cy="88258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41" y="-215974"/>
            <a:ext cx="1620243" cy="1296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3" y="3078298"/>
            <a:ext cx="5940425" cy="1527632"/>
          </a:xfrm>
        </p:spPr>
        <p:txBody>
          <a:bodyPr lIns="109033" rIns="10903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272C9-378C-4F02-96DB-66251242304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59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4" y="184023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4" y="3792187"/>
            <a:ext cx="10098723" cy="1259689"/>
          </a:xfrm>
        </p:spPr>
        <p:txBody>
          <a:bodyPr lIns="54517" rIns="54517"/>
          <a:lstStyle>
            <a:lvl1pPr marL="0" marR="76323" indent="0" algn="r">
              <a:buNone/>
              <a:defRPr>
                <a:solidFill>
                  <a:schemeClr val="tx2"/>
                </a:solidFill>
              </a:defRPr>
            </a:lvl1pPr>
            <a:lvl2pPr marL="545165" indent="0" algn="ctr">
              <a:buNone/>
            </a:lvl2pPr>
            <a:lvl3pPr marL="1090331" indent="0" algn="ctr">
              <a:buNone/>
            </a:lvl3pPr>
            <a:lvl4pPr marL="1635496" indent="0" algn="ctr">
              <a:buNone/>
            </a:lvl4pPr>
            <a:lvl5pPr marL="2180661" indent="0" algn="ctr">
              <a:buNone/>
            </a:lvl5pPr>
            <a:lvl6pPr marL="2725826" indent="0" algn="ctr">
              <a:buNone/>
            </a:lvl6pPr>
            <a:lvl7pPr marL="3270992" indent="0" algn="ctr">
              <a:buNone/>
            </a:lvl7pPr>
            <a:lvl8pPr marL="3816157" indent="0" algn="ctr">
              <a:buNone/>
            </a:lvl8pPr>
            <a:lvl9pPr marL="436132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1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01B16A-93E4-46C5-8BB9-778CA46344B2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6" y="-215971"/>
            <a:ext cx="2034319" cy="1627455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34"/>
          <a:stretch/>
        </p:blipFill>
        <p:spPr>
          <a:xfrm>
            <a:off x="10764963" y="1"/>
            <a:ext cx="1081782" cy="1113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3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407A2-58F3-4404-B938-9ECFC7FFF6EA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09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0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07" y="151650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AAFFE6-EB52-4AD9-BD22-900E9B414161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CDC328-5E14-4392-B904-AB4C85481B7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B0F40-4983-40CC-8F50-8D26EB69C735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0" y="6728341"/>
            <a:ext cx="2494979" cy="384048"/>
          </a:xfrm>
        </p:spPr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11AB47-CCA9-4CAF-8F8F-C64F576E60F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33" tIns="0" rIns="109033" anchor="t"/>
          <a:lstStyle>
            <a:lvl1pPr marL="0" marR="21807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2" y="672834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D7DB14-72BE-4F0C-B7B2-434207E54D1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11015118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3" y="155539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2EE425-D9DB-46CA-A110-6DCC2070E504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FEA404-4B8F-40A3-B3A5-4F47954C964E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212483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15" rIns="109015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8" rIns="54508"/>
          <a:lstStyle>
            <a:lvl1pPr marL="0" marR="76310" indent="0" algn="r">
              <a:buNone/>
              <a:defRPr>
                <a:solidFill>
                  <a:schemeClr val="tx2"/>
                </a:solidFill>
              </a:defRPr>
            </a:lvl1pPr>
            <a:lvl2pPr marL="545077" indent="0" algn="ctr">
              <a:buNone/>
            </a:lvl2pPr>
            <a:lvl3pPr marL="1090156" indent="0" algn="ctr">
              <a:buNone/>
            </a:lvl3pPr>
            <a:lvl4pPr marL="1635235" indent="0" algn="ctr">
              <a:buNone/>
            </a:lvl4pPr>
            <a:lvl5pPr marL="2180311" indent="0" algn="ctr">
              <a:buNone/>
            </a:lvl5pPr>
            <a:lvl6pPr marL="2725390" indent="0" algn="ctr">
              <a:buNone/>
            </a:lvl6pPr>
            <a:lvl7pPr marL="3270468" indent="0" algn="ctr">
              <a:buNone/>
            </a:lvl7pPr>
            <a:lvl8pPr marL="3815545" indent="0" algn="ctr">
              <a:buNone/>
            </a:lvl8pPr>
            <a:lvl9pPr marL="436062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1" y="151651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5" y="6624161"/>
            <a:ext cx="4490383" cy="525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15" tIns="54508" rIns="109015" bIns="5450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15" tIns="0" rIns="109015" anchor="t"/>
          <a:lstStyle>
            <a:lvl1pPr marL="0" marR="2180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6" y="6728345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39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9" rIns="10900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3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6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5" rIns="54505"/>
          <a:lstStyle>
            <a:lvl1pPr marL="0" marR="76306" indent="0" algn="r">
              <a:buNone/>
              <a:defRPr>
                <a:solidFill>
                  <a:schemeClr val="tx2"/>
                </a:solidFill>
              </a:defRPr>
            </a:lvl1pPr>
            <a:lvl2pPr marL="545048" indent="0" algn="ctr">
              <a:buNone/>
            </a:lvl2pPr>
            <a:lvl3pPr marL="1090098" indent="0" algn="ctr">
              <a:buNone/>
            </a:lvl3pPr>
            <a:lvl4pPr marL="1635148" indent="0" algn="ctr">
              <a:buNone/>
            </a:lvl4pPr>
            <a:lvl5pPr marL="2180195" indent="0" algn="ctr">
              <a:buNone/>
            </a:lvl5pPr>
            <a:lvl6pPr marL="2725245" indent="0" algn="ctr">
              <a:buNone/>
            </a:lvl6pPr>
            <a:lvl7pPr marL="3270293" indent="0" algn="ctr">
              <a:buNone/>
            </a:lvl7pPr>
            <a:lvl8pPr marL="3815341" indent="0" algn="ctr">
              <a:buNone/>
            </a:lvl8pPr>
            <a:lvl9pPr marL="436039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4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2" y="1516514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6" y="6624161"/>
            <a:ext cx="4490383" cy="52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9" tIns="54505" rIns="109009" bIns="5450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9" tIns="0" rIns="109009" anchor="t"/>
          <a:lstStyle>
            <a:lvl1pPr marL="0" marR="2180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8" y="6728346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0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7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3" rIns="10900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7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2" rIns="54502"/>
          <a:lstStyle>
            <a:lvl1pPr marL="0" marR="76302" indent="0" algn="r">
              <a:buNone/>
              <a:defRPr>
                <a:solidFill>
                  <a:schemeClr val="tx2"/>
                </a:solidFill>
              </a:defRPr>
            </a:lvl1pPr>
            <a:lvl2pPr marL="545019" indent="0" algn="ctr">
              <a:buNone/>
            </a:lvl2pPr>
            <a:lvl3pPr marL="1090040" indent="0" algn="ctr">
              <a:buNone/>
            </a:lvl3pPr>
            <a:lvl4pPr marL="1635061" indent="0" algn="ctr">
              <a:buNone/>
            </a:lvl4pPr>
            <a:lvl5pPr marL="2180079" indent="0" algn="ctr">
              <a:buNone/>
            </a:lvl5pPr>
            <a:lvl6pPr marL="2725099" indent="0" algn="ctr">
              <a:buNone/>
            </a:lvl6pPr>
            <a:lvl7pPr marL="3270119" indent="0" algn="ctr">
              <a:buNone/>
            </a:lvl7pPr>
            <a:lvl8pPr marL="3815137" indent="0" algn="ctr">
              <a:buNone/>
            </a:lvl8pPr>
            <a:lvl9pPr marL="436016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5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4" y="1516515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8" y="6624161"/>
            <a:ext cx="4490383" cy="52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3" tIns="54502" rIns="109003" bIns="5450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3" tIns="0" rIns="109003" anchor="t"/>
          <a:lstStyle>
            <a:lvl1pPr marL="0" marR="2180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9" y="6728347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1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8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7" rIns="10899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6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8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9" rIns="54499"/>
          <a:lstStyle>
            <a:lvl1pPr marL="0" marR="76298" indent="0" algn="r">
              <a:buNone/>
              <a:defRPr>
                <a:solidFill>
                  <a:schemeClr val="tx2"/>
                </a:solidFill>
              </a:defRPr>
            </a:lvl1pPr>
            <a:lvl2pPr marL="544990" indent="0" algn="ctr">
              <a:buNone/>
            </a:lvl2pPr>
            <a:lvl3pPr marL="1089982" indent="0" algn="ctr">
              <a:buNone/>
            </a:lvl3pPr>
            <a:lvl4pPr marL="1634974" indent="0" algn="ctr">
              <a:buNone/>
            </a:lvl4pPr>
            <a:lvl5pPr marL="2179962" indent="0" algn="ctr">
              <a:buNone/>
            </a:lvl5pPr>
            <a:lvl6pPr marL="2724954" indent="0" algn="ctr">
              <a:buNone/>
            </a:lvl6pPr>
            <a:lvl7pPr marL="3269945" indent="0" algn="ctr">
              <a:buNone/>
            </a:lvl7pPr>
            <a:lvl8pPr marL="3814934" indent="0" algn="ctr">
              <a:buNone/>
            </a:lvl8pPr>
            <a:lvl9pPr marL="435992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6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6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5" y="1516516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9" y="6624161"/>
            <a:ext cx="4490383" cy="52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97" tIns="54499" rIns="108997" bIns="5449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7" tIns="0" rIns="108997" anchor="t"/>
          <a:lstStyle>
            <a:lvl1pPr marL="0" marR="21799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0" y="6728348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2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9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25153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1" rIns="108991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034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7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9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6" rIns="54496"/>
          <a:lstStyle>
            <a:lvl1pPr marL="0" marR="76295" indent="0" algn="r">
              <a:buNone/>
              <a:defRPr>
                <a:solidFill>
                  <a:schemeClr val="tx2"/>
                </a:solidFill>
              </a:defRPr>
            </a:lvl1pPr>
            <a:lvl2pPr marL="544961" indent="0" algn="ctr">
              <a:buNone/>
            </a:lvl2pPr>
            <a:lvl3pPr marL="1089924" indent="0" algn="ctr">
              <a:buNone/>
            </a:lvl3pPr>
            <a:lvl4pPr marL="1634887" indent="0" algn="ctr">
              <a:buNone/>
            </a:lvl4pPr>
            <a:lvl5pPr marL="2179846" indent="0" algn="ctr">
              <a:buNone/>
            </a:lvl5pPr>
            <a:lvl6pPr marL="2724808" indent="0" algn="ctr">
              <a:buNone/>
            </a:lvl6pPr>
            <a:lvl7pPr marL="3269771" indent="0" algn="ctr">
              <a:buNone/>
            </a:lvl7pPr>
            <a:lvl8pPr marL="3814731" indent="0" algn="ctr">
              <a:buNone/>
            </a:lvl8pPr>
            <a:lvl9pPr marL="435969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C3242F-4596-444E-AD96-7D0CB545C65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766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6778875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8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7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6" y="1516517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64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9825756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134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288796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1" tIns="0" rIns="108991" anchor="t"/>
          <a:lstStyle>
            <a:lvl1pPr marL="0" marR="21798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2" y="6728349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5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1" tIns="54496" rIns="108991" bIns="54496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2" y="6077133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875427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3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67894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0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175769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0088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99026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63435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490213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510647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197477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01565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95053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86309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82182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92766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263411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504076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98469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647523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42304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610045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356372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1066" y="2236950"/>
            <a:ext cx="10098723" cy="154352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130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4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9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4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9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4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F9221-56CB-408D-9B32-29E976597C0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7475647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6DA9-0E92-4654-9373-C76F7D57A5B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944895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05" y="4627254"/>
            <a:ext cx="10098723" cy="1430179"/>
          </a:xfrm>
        </p:spPr>
        <p:txBody>
          <a:bodyPr anchor="t"/>
          <a:lstStyle>
            <a:lvl1pPr algn="r">
              <a:defRPr sz="48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93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47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97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46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95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4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94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7DC8-086C-4462-ACC2-0348B0F55AA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9345943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4B826-D89A-4ADA-8180-7294BB207AB3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339127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318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8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CEB7-C777-4E12-8EAA-640DB249FE29}" type="datetime8">
              <a:rPr lang="he-IL" smtClean="0"/>
              <a:t>08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873364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DAFE-5C0C-4623-976C-C59F7E9429D4}" type="datetime8">
              <a:rPr lang="he-IL" smtClean="0"/>
              <a:t>08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3378487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13C6-F077-46A0-A979-D83B69DABA31}" type="datetime8">
              <a:rPr lang="he-IL" smtClean="0"/>
              <a:t>08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318806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82" y="286711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4043" y="1506864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E53F-55E3-4B6B-B78D-1528EB53FFF7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148825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4932" indent="0">
              <a:buNone/>
              <a:defRPr sz="3300"/>
            </a:lvl2pPr>
            <a:lvl3pPr marL="1089866" indent="0">
              <a:buNone/>
              <a:defRPr sz="2900"/>
            </a:lvl3pPr>
            <a:lvl4pPr marL="1634799" indent="0">
              <a:buNone/>
              <a:defRPr sz="2400"/>
            </a:lvl4pPr>
            <a:lvl5pPr marL="2179730" indent="0">
              <a:buNone/>
              <a:defRPr sz="2400"/>
            </a:lvl5pPr>
            <a:lvl6pPr marL="2724663" indent="0">
              <a:buNone/>
              <a:defRPr sz="2400"/>
            </a:lvl6pPr>
            <a:lvl7pPr marL="3269597" indent="0">
              <a:buNone/>
              <a:defRPr sz="2400"/>
            </a:lvl7pPr>
            <a:lvl8pPr marL="3814527" indent="0">
              <a:buNone/>
              <a:defRPr sz="2400"/>
            </a:lvl8pPr>
            <a:lvl9pPr marL="4359462" indent="0">
              <a:buNone/>
              <a:defRPr sz="24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C557-8BBC-4C0B-B854-69CB62286415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34738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735-087E-466F-BA81-CA1AFA118B81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8819755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616" y="288379"/>
            <a:ext cx="2673191" cy="614410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9"/>
            <a:ext cx="7821560" cy="61441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397B7-A47B-4C2D-9BAD-DB4E86B0CAB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219798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9" rIns="10897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0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1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0" rIns="54490"/>
          <a:lstStyle>
            <a:lvl1pPr marL="0" marR="76287" indent="0" algn="r">
              <a:buNone/>
              <a:defRPr>
                <a:solidFill>
                  <a:schemeClr val="tx2"/>
                </a:solidFill>
              </a:defRPr>
            </a:lvl1pPr>
            <a:lvl2pPr marL="544903" indent="0" algn="ctr">
              <a:buNone/>
            </a:lvl2pPr>
            <a:lvl3pPr marL="1089808" indent="0" algn="ctr">
              <a:buNone/>
            </a:lvl3pPr>
            <a:lvl4pPr marL="1634711" indent="0" algn="ctr">
              <a:buNone/>
            </a:lvl4pPr>
            <a:lvl5pPr marL="2179614" indent="0" algn="ctr">
              <a:buNone/>
            </a:lvl5pPr>
            <a:lvl6pPr marL="2724517" indent="0" algn="ctr">
              <a:buNone/>
            </a:lvl6pPr>
            <a:lvl7pPr marL="3269422" indent="0" algn="ctr">
              <a:buNone/>
            </a:lvl7pPr>
            <a:lvl8pPr marL="3814323" indent="0" algn="ctr">
              <a:buNone/>
            </a:lvl8pPr>
            <a:lvl9pPr marL="435923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0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9" y="151651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3" y="6624163"/>
            <a:ext cx="4490383" cy="525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9" tIns="54490" rIns="108979" bIns="544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9" tIns="0" rIns="108979" anchor="t"/>
          <a:lstStyle>
            <a:lvl1pPr marL="0" marR="21796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4" y="6728351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5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2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3" rIns="10897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1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7" rIns="54487"/>
          <a:lstStyle>
            <a:lvl1pPr marL="0" marR="76283" indent="0" algn="r">
              <a:buNone/>
              <a:defRPr>
                <a:solidFill>
                  <a:schemeClr val="tx2"/>
                </a:solidFill>
              </a:defRPr>
            </a:lvl1pPr>
            <a:lvl2pPr marL="544874" indent="0" algn="ctr">
              <a:buNone/>
            </a:lvl2pPr>
            <a:lvl3pPr marL="1089750" indent="0" algn="ctr">
              <a:buNone/>
            </a:lvl3pPr>
            <a:lvl4pPr marL="1634624" indent="0" algn="ctr">
              <a:buNone/>
            </a:lvl4pPr>
            <a:lvl5pPr marL="2179497" indent="0" algn="ctr">
              <a:buNone/>
            </a:lvl5pPr>
            <a:lvl6pPr marL="2724372" indent="0" algn="ctr">
              <a:buNone/>
            </a:lvl6pPr>
            <a:lvl7pPr marL="3269247" indent="0" algn="ctr">
              <a:buNone/>
            </a:lvl7pPr>
            <a:lvl8pPr marL="3814119" indent="0" algn="ctr">
              <a:buNone/>
            </a:lvl8pPr>
            <a:lvl9pPr marL="435899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0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0" y="1516520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4" y="6624164"/>
            <a:ext cx="4490383" cy="5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3" tIns="54487" rIns="108973" bIns="544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3" tIns="0" rIns="108973" anchor="t"/>
          <a:lstStyle>
            <a:lvl1pPr marL="0" marR="21795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5" y="672835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7" rIns="10896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3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4" rIns="54484"/>
          <a:lstStyle>
            <a:lvl1pPr marL="0" marR="76279" indent="0" algn="r">
              <a:buNone/>
              <a:defRPr>
                <a:solidFill>
                  <a:schemeClr val="tx2"/>
                </a:solidFill>
              </a:defRPr>
            </a:lvl1pPr>
            <a:lvl2pPr marL="544845" indent="0" algn="ctr">
              <a:buNone/>
            </a:lvl2pPr>
            <a:lvl3pPr marL="1089691" indent="0" algn="ctr">
              <a:buNone/>
            </a:lvl3pPr>
            <a:lvl4pPr marL="1634537" indent="0" algn="ctr">
              <a:buNone/>
            </a:lvl4pPr>
            <a:lvl5pPr marL="2179380" indent="0" algn="ctr">
              <a:buNone/>
            </a:lvl5pPr>
            <a:lvl6pPr marL="2724226" indent="0" algn="ctr">
              <a:buNone/>
            </a:lvl6pPr>
            <a:lvl7pPr marL="3269073" indent="0" algn="ctr">
              <a:buNone/>
            </a:lvl7pPr>
            <a:lvl8pPr marL="3813915" indent="0" algn="ctr">
              <a:buNone/>
            </a:lvl8pPr>
            <a:lvl9pPr marL="435876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3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1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2" y="1516521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6" y="6624165"/>
            <a:ext cx="4490383" cy="52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7" tIns="54484" rIns="108967" bIns="54484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7" tIns="0" rIns="108967" anchor="t"/>
          <a:lstStyle>
            <a:lvl1pPr marL="0" marR="2179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7" y="6728353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7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4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2" rIns="108962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4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1" rIns="54481"/>
          <a:lstStyle>
            <a:lvl1pPr marL="0" marR="76275" indent="0" algn="r">
              <a:buNone/>
              <a:defRPr>
                <a:solidFill>
                  <a:schemeClr val="tx2"/>
                </a:solidFill>
              </a:defRPr>
            </a:lvl1pPr>
            <a:lvl2pPr marL="544816" indent="0" algn="ctr">
              <a:buNone/>
            </a:lvl2pPr>
            <a:lvl3pPr marL="1089633" indent="0" algn="ctr">
              <a:buNone/>
            </a:lvl3pPr>
            <a:lvl4pPr marL="1634450" indent="0" algn="ctr">
              <a:buNone/>
            </a:lvl4pPr>
            <a:lvl5pPr marL="2179264" indent="0" algn="ctr">
              <a:buNone/>
            </a:lvl5pPr>
            <a:lvl6pPr marL="2724081" indent="0" algn="ctr">
              <a:buNone/>
            </a:lvl6pPr>
            <a:lvl7pPr marL="3268899" indent="0" algn="ctr">
              <a:buNone/>
            </a:lvl7pPr>
            <a:lvl8pPr marL="3813711" indent="0" algn="ctr">
              <a:buNone/>
            </a:lvl8pPr>
            <a:lvl9pPr marL="435853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3" y="151652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7" y="6624165"/>
            <a:ext cx="4490383" cy="52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2" tIns="54481" rIns="108962" bIns="5448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2" tIns="0" rIns="108962" anchor="t"/>
          <a:lstStyle>
            <a:lvl1pPr marL="0" marR="2179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8" y="6728354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8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5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AFC535-41C8-48BB-A4BC-D6656CBFF50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A671B-2034-4150-B54B-6D7FF108F8AD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0935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57" rIns="10895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435AA3-9AE2-497F-B68A-C8D9C57216A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0F7437-25E9-40BA-8945-CD12EF2F182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52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5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78" rIns="54478"/>
          <a:lstStyle>
            <a:lvl1pPr marL="0" marR="76271" indent="0" algn="r">
              <a:buNone/>
              <a:defRPr>
                <a:solidFill>
                  <a:schemeClr val="tx2"/>
                </a:solidFill>
              </a:defRPr>
            </a:lvl1pPr>
            <a:lvl2pPr marL="544787" indent="0" algn="ctr">
              <a:buNone/>
            </a:lvl2pPr>
            <a:lvl3pPr marL="1089575" indent="0" algn="ctr">
              <a:buNone/>
            </a:lvl3pPr>
            <a:lvl4pPr marL="1634363" indent="0" algn="ctr">
              <a:buNone/>
            </a:lvl4pPr>
            <a:lvl5pPr marL="2179148" indent="0" algn="ctr">
              <a:buNone/>
            </a:lvl5pPr>
            <a:lvl6pPr marL="2723935" indent="0" algn="ctr">
              <a:buNone/>
            </a:lvl6pPr>
            <a:lvl7pPr marL="3268725" indent="0" algn="ctr">
              <a:buNone/>
            </a:lvl7pPr>
            <a:lvl8pPr marL="3813507" indent="0" algn="ctr">
              <a:buNone/>
            </a:lvl8pPr>
            <a:lvl9pPr marL="43583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srgbClr val="00B050">
                  <a:tint val="2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5326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023BE-DC0B-4DF7-8DE9-782698CB4B8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E570F2-6FDF-4368-A0D3-A3BAA6F9CFA6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8651802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3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4" y="1516523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52D94E-3FEE-4732-B534-B24C658C4EF3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1A022F-6161-4B78-9547-E3C3B889BDA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135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1EF44-22AB-4CFB-9A56-955DDF7C0A6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F7A856-6FD0-4984-A21A-6792490A3AE7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55679489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250288" y="6624166"/>
            <a:ext cx="4490383" cy="52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57" tIns="54478" rIns="108957" bIns="5447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907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9AF84C-35C5-4D41-95BC-EA4B41E2ABE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089CAA-79EF-479F-A09B-C709655A8A70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954588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57" tIns="0" rIns="108957" anchor="t"/>
          <a:lstStyle>
            <a:lvl1pPr marL="0" marR="2179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D20537-8C4F-4EEF-BADF-E711DEC32C0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722E7C-ABE6-4689-83CB-4D1CDA22C9B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57" tIns="54478" rIns="108957" bIns="54478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4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30668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F8A45A-B1E1-4ACC-B162-884FA677E2E2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3F61E-C5EA-4531-B75E-CAA093CF1B75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988394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216228-C62F-4C19-A838-748A2F17ED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BDF5A5-97B6-4747-A8CE-21FA1319DDC4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26118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9429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037275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5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64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8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77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90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slideLayout" Target="../slideLayouts/slideLayout114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slideLayout" Target="../slideLayouts/slideLayout113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0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18" Type="http://schemas.openxmlformats.org/officeDocument/2006/relationships/slideLayout" Target="../slideLayouts/slideLayout132.xml"/><Relationship Id="rId26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17.xml"/><Relationship Id="rId21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17" Type="http://schemas.openxmlformats.org/officeDocument/2006/relationships/slideLayout" Target="../slideLayouts/slideLayout131.xml"/><Relationship Id="rId25" Type="http://schemas.openxmlformats.org/officeDocument/2006/relationships/slideLayout" Target="../slideLayouts/slideLayout139.xml"/><Relationship Id="rId33" Type="http://schemas.openxmlformats.org/officeDocument/2006/relationships/image" Target="../media/image3.png"/><Relationship Id="rId2" Type="http://schemas.openxmlformats.org/officeDocument/2006/relationships/slideLayout" Target="../slideLayouts/slideLayout116.xml"/><Relationship Id="rId16" Type="http://schemas.openxmlformats.org/officeDocument/2006/relationships/slideLayout" Target="../slideLayouts/slideLayout130.xml"/><Relationship Id="rId20" Type="http://schemas.openxmlformats.org/officeDocument/2006/relationships/slideLayout" Target="../slideLayouts/slideLayout134.xml"/><Relationship Id="rId29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24" Type="http://schemas.openxmlformats.org/officeDocument/2006/relationships/slideLayout" Target="../slideLayouts/slideLayout138.xml"/><Relationship Id="rId32" Type="http://schemas.openxmlformats.org/officeDocument/2006/relationships/image" Target="../media/image2.jpeg"/><Relationship Id="rId5" Type="http://schemas.openxmlformats.org/officeDocument/2006/relationships/slideLayout" Target="../slideLayouts/slideLayout119.xml"/><Relationship Id="rId15" Type="http://schemas.openxmlformats.org/officeDocument/2006/relationships/slideLayout" Target="../slideLayouts/slideLayout129.xml"/><Relationship Id="rId23" Type="http://schemas.openxmlformats.org/officeDocument/2006/relationships/slideLayout" Target="../slideLayouts/slideLayout137.xml"/><Relationship Id="rId28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24.xml"/><Relationship Id="rId19" Type="http://schemas.openxmlformats.org/officeDocument/2006/relationships/slideLayout" Target="../slideLayouts/slideLayout133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slideLayout" Target="../slideLayouts/slideLayout128.xml"/><Relationship Id="rId22" Type="http://schemas.openxmlformats.org/officeDocument/2006/relationships/slideLayout" Target="../slideLayouts/slideLayout136.xml"/><Relationship Id="rId27" Type="http://schemas.openxmlformats.org/officeDocument/2006/relationships/slideLayout" Target="../slideLayouts/slideLayout141.xml"/><Relationship Id="rId30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slideLayout" Target="../slideLayouts/slideLayout167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slideLayout" Target="../slideLayouts/slideLayout166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56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13" Type="http://schemas.openxmlformats.org/officeDocument/2006/relationships/slideLayout" Target="../slideLayouts/slideLayout180.xml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slideLayout" Target="../slideLayouts/slideLayout179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69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Relationship Id="rId1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slideLayout" Target="../slideLayouts/slideLayout193.xml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18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5" Type="http://schemas.openxmlformats.org/officeDocument/2006/relationships/theme" Target="../theme/theme14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Relationship Id="rId14" Type="http://schemas.openxmlformats.org/officeDocument/2006/relationships/slideLayout" Target="../slideLayouts/slideLayout19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2.xml"/><Relationship Id="rId13" Type="http://schemas.openxmlformats.org/officeDocument/2006/relationships/slideLayout" Target="../slideLayouts/slideLayout207.xml"/><Relationship Id="rId3" Type="http://schemas.openxmlformats.org/officeDocument/2006/relationships/slideLayout" Target="../slideLayouts/slideLayout197.xml"/><Relationship Id="rId7" Type="http://schemas.openxmlformats.org/officeDocument/2006/relationships/slideLayout" Target="../slideLayouts/slideLayout201.xml"/><Relationship Id="rId12" Type="http://schemas.openxmlformats.org/officeDocument/2006/relationships/slideLayout" Target="../slideLayouts/slideLayout206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96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95.xml"/><Relationship Id="rId6" Type="http://schemas.openxmlformats.org/officeDocument/2006/relationships/slideLayout" Target="../slideLayouts/slideLayout200.xml"/><Relationship Id="rId11" Type="http://schemas.openxmlformats.org/officeDocument/2006/relationships/slideLayout" Target="../slideLayouts/slideLayout205.xml"/><Relationship Id="rId5" Type="http://schemas.openxmlformats.org/officeDocument/2006/relationships/slideLayout" Target="../slideLayouts/slideLayout19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04.xml"/><Relationship Id="rId4" Type="http://schemas.openxmlformats.org/officeDocument/2006/relationships/slideLayout" Target="../slideLayouts/slideLayout198.xml"/><Relationship Id="rId9" Type="http://schemas.openxmlformats.org/officeDocument/2006/relationships/slideLayout" Target="../slideLayouts/slideLayout203.xml"/><Relationship Id="rId14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5.xml"/><Relationship Id="rId13" Type="http://schemas.openxmlformats.org/officeDocument/2006/relationships/slideLayout" Target="../slideLayouts/slideLayout220.xml"/><Relationship Id="rId3" Type="http://schemas.openxmlformats.org/officeDocument/2006/relationships/slideLayout" Target="../slideLayouts/slideLayout210.xml"/><Relationship Id="rId7" Type="http://schemas.openxmlformats.org/officeDocument/2006/relationships/slideLayout" Target="../slideLayouts/slideLayout214.xml"/><Relationship Id="rId12" Type="http://schemas.openxmlformats.org/officeDocument/2006/relationships/slideLayout" Target="../slideLayouts/slideLayout219.xml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209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08.xml"/><Relationship Id="rId6" Type="http://schemas.openxmlformats.org/officeDocument/2006/relationships/slideLayout" Target="../slideLayouts/slideLayout213.xml"/><Relationship Id="rId11" Type="http://schemas.openxmlformats.org/officeDocument/2006/relationships/slideLayout" Target="../slideLayouts/slideLayout218.xml"/><Relationship Id="rId5" Type="http://schemas.openxmlformats.org/officeDocument/2006/relationships/slideLayout" Target="../slideLayouts/slideLayout21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7.xml"/><Relationship Id="rId4" Type="http://schemas.openxmlformats.org/officeDocument/2006/relationships/slideLayout" Target="../slideLayouts/slideLayout211.xml"/><Relationship Id="rId9" Type="http://schemas.openxmlformats.org/officeDocument/2006/relationships/slideLayout" Target="../slideLayouts/slideLayout216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13" Type="http://schemas.openxmlformats.org/officeDocument/2006/relationships/slideLayout" Target="../slideLayouts/slideLayout266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256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260.xml"/><Relationship Id="rId12" Type="http://schemas.openxmlformats.org/officeDocument/2006/relationships/slideLayout" Target="../slideLayouts/slideLayout265.xml"/><Relationship Id="rId17" Type="http://schemas.openxmlformats.org/officeDocument/2006/relationships/slideLayout" Target="../slideLayouts/slideLayout270.xml"/><Relationship Id="rId2" Type="http://schemas.openxmlformats.org/officeDocument/2006/relationships/slideLayout" Target="../slideLayouts/slideLayout255.xml"/><Relationship Id="rId16" Type="http://schemas.openxmlformats.org/officeDocument/2006/relationships/slideLayout" Target="../slideLayouts/slideLayout269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5" Type="http://schemas.openxmlformats.org/officeDocument/2006/relationships/slideLayout" Target="../slideLayouts/slideLayout268.xml"/><Relationship Id="rId10" Type="http://schemas.openxmlformats.org/officeDocument/2006/relationships/slideLayout" Target="../slideLayouts/slideLayout263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Relationship Id="rId14" Type="http://schemas.openxmlformats.org/officeDocument/2006/relationships/slideLayout" Target="../slideLayouts/slideLayout26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8.xml"/><Relationship Id="rId13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3.xml"/><Relationship Id="rId7" Type="http://schemas.openxmlformats.org/officeDocument/2006/relationships/slideLayout" Target="../slideLayouts/slideLayout277.xml"/><Relationship Id="rId12" Type="http://schemas.openxmlformats.org/officeDocument/2006/relationships/slideLayout" Target="../slideLayouts/slideLayout282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7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71.xml"/><Relationship Id="rId6" Type="http://schemas.openxmlformats.org/officeDocument/2006/relationships/slideLayout" Target="../slideLayouts/slideLayout276.xml"/><Relationship Id="rId11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7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4.xml"/><Relationship Id="rId9" Type="http://schemas.openxmlformats.org/officeDocument/2006/relationships/slideLayout" Target="../slideLayouts/slideLayout279.xml"/><Relationship Id="rId14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1.xml"/><Relationship Id="rId13" Type="http://schemas.openxmlformats.org/officeDocument/2006/relationships/slideLayout" Target="../slideLayouts/slideLayout296.xml"/><Relationship Id="rId3" Type="http://schemas.openxmlformats.org/officeDocument/2006/relationships/slideLayout" Target="../slideLayouts/slideLayout286.xml"/><Relationship Id="rId7" Type="http://schemas.openxmlformats.org/officeDocument/2006/relationships/slideLayout" Target="../slideLayouts/slideLayout290.xml"/><Relationship Id="rId12" Type="http://schemas.openxmlformats.org/officeDocument/2006/relationships/slideLayout" Target="../slideLayouts/slideLayout295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8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84.xml"/><Relationship Id="rId6" Type="http://schemas.openxmlformats.org/officeDocument/2006/relationships/slideLayout" Target="../slideLayouts/slideLayout289.xml"/><Relationship Id="rId11" Type="http://schemas.openxmlformats.org/officeDocument/2006/relationships/slideLayout" Target="../slideLayouts/slideLayout294.xml"/><Relationship Id="rId5" Type="http://schemas.openxmlformats.org/officeDocument/2006/relationships/slideLayout" Target="../slideLayouts/slideLayout28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93.xml"/><Relationship Id="rId4" Type="http://schemas.openxmlformats.org/officeDocument/2006/relationships/slideLayout" Target="../slideLayouts/slideLayout287.xml"/><Relationship Id="rId9" Type="http://schemas.openxmlformats.org/officeDocument/2006/relationships/slideLayout" Target="../slideLayouts/slideLayout292.xml"/><Relationship Id="rId1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4.xml"/><Relationship Id="rId13" Type="http://schemas.openxmlformats.org/officeDocument/2006/relationships/slideLayout" Target="../slideLayouts/slideLayout309.xml"/><Relationship Id="rId3" Type="http://schemas.openxmlformats.org/officeDocument/2006/relationships/slideLayout" Target="../slideLayouts/slideLayout299.xml"/><Relationship Id="rId7" Type="http://schemas.openxmlformats.org/officeDocument/2006/relationships/slideLayout" Target="../slideLayouts/slideLayout303.xml"/><Relationship Id="rId12" Type="http://schemas.openxmlformats.org/officeDocument/2006/relationships/slideLayout" Target="../slideLayouts/slideLayout308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98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97.xml"/><Relationship Id="rId6" Type="http://schemas.openxmlformats.org/officeDocument/2006/relationships/slideLayout" Target="../slideLayouts/slideLayout302.xml"/><Relationship Id="rId11" Type="http://schemas.openxmlformats.org/officeDocument/2006/relationships/slideLayout" Target="../slideLayouts/slideLayout307.xml"/><Relationship Id="rId5" Type="http://schemas.openxmlformats.org/officeDocument/2006/relationships/slideLayout" Target="../slideLayouts/slideLayout30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06.xml"/><Relationship Id="rId4" Type="http://schemas.openxmlformats.org/officeDocument/2006/relationships/slideLayout" Target="../slideLayouts/slideLayout300.xml"/><Relationship Id="rId9" Type="http://schemas.openxmlformats.org/officeDocument/2006/relationships/slideLayout" Target="../slideLayouts/slideLayout305.xml"/><Relationship Id="rId14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7.xml"/><Relationship Id="rId13" Type="http://schemas.openxmlformats.org/officeDocument/2006/relationships/slideLayout" Target="../slideLayouts/slideLayout322.xml"/><Relationship Id="rId3" Type="http://schemas.openxmlformats.org/officeDocument/2006/relationships/slideLayout" Target="../slideLayouts/slideLayout312.xml"/><Relationship Id="rId7" Type="http://schemas.openxmlformats.org/officeDocument/2006/relationships/slideLayout" Target="../slideLayouts/slideLayout316.xml"/><Relationship Id="rId12" Type="http://schemas.openxmlformats.org/officeDocument/2006/relationships/slideLayout" Target="../slideLayouts/slideLayout321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11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10.xml"/><Relationship Id="rId6" Type="http://schemas.openxmlformats.org/officeDocument/2006/relationships/slideLayout" Target="../slideLayouts/slideLayout315.xml"/><Relationship Id="rId11" Type="http://schemas.openxmlformats.org/officeDocument/2006/relationships/slideLayout" Target="../slideLayouts/slideLayout320.xml"/><Relationship Id="rId5" Type="http://schemas.openxmlformats.org/officeDocument/2006/relationships/slideLayout" Target="../slideLayouts/slideLayout31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19.xml"/><Relationship Id="rId4" Type="http://schemas.openxmlformats.org/officeDocument/2006/relationships/slideLayout" Target="../slideLayouts/slideLayout313.xml"/><Relationship Id="rId9" Type="http://schemas.openxmlformats.org/officeDocument/2006/relationships/slideLayout" Target="../slideLayouts/slideLayout318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0.xml"/><Relationship Id="rId13" Type="http://schemas.openxmlformats.org/officeDocument/2006/relationships/slideLayout" Target="../slideLayouts/slideLayout335.xml"/><Relationship Id="rId18" Type="http://schemas.openxmlformats.org/officeDocument/2006/relationships/slideLayout" Target="../slideLayouts/slideLayout340.xml"/><Relationship Id="rId26" Type="http://schemas.openxmlformats.org/officeDocument/2006/relationships/slideLayout" Target="../slideLayouts/slideLayout348.xml"/><Relationship Id="rId3" Type="http://schemas.openxmlformats.org/officeDocument/2006/relationships/slideLayout" Target="../slideLayouts/slideLayout325.xml"/><Relationship Id="rId21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29.xml"/><Relationship Id="rId12" Type="http://schemas.openxmlformats.org/officeDocument/2006/relationships/slideLayout" Target="../slideLayouts/slideLayout334.xml"/><Relationship Id="rId17" Type="http://schemas.openxmlformats.org/officeDocument/2006/relationships/slideLayout" Target="../slideLayouts/slideLayout339.xml"/><Relationship Id="rId25" Type="http://schemas.openxmlformats.org/officeDocument/2006/relationships/slideLayout" Target="../slideLayouts/slideLayout347.xml"/><Relationship Id="rId33" Type="http://schemas.openxmlformats.org/officeDocument/2006/relationships/image" Target="../media/image3.png"/><Relationship Id="rId2" Type="http://schemas.openxmlformats.org/officeDocument/2006/relationships/slideLayout" Target="../slideLayouts/slideLayout324.xml"/><Relationship Id="rId16" Type="http://schemas.openxmlformats.org/officeDocument/2006/relationships/slideLayout" Target="../slideLayouts/slideLayout338.xml"/><Relationship Id="rId20" Type="http://schemas.openxmlformats.org/officeDocument/2006/relationships/slideLayout" Target="../slideLayouts/slideLayout342.xml"/><Relationship Id="rId29" Type="http://schemas.openxmlformats.org/officeDocument/2006/relationships/slideLayout" Target="../slideLayouts/slideLayout351.xml"/><Relationship Id="rId1" Type="http://schemas.openxmlformats.org/officeDocument/2006/relationships/slideLayout" Target="../slideLayouts/slideLayout323.xml"/><Relationship Id="rId6" Type="http://schemas.openxmlformats.org/officeDocument/2006/relationships/slideLayout" Target="../slideLayouts/slideLayout328.xml"/><Relationship Id="rId11" Type="http://schemas.openxmlformats.org/officeDocument/2006/relationships/slideLayout" Target="../slideLayouts/slideLayout333.xml"/><Relationship Id="rId24" Type="http://schemas.openxmlformats.org/officeDocument/2006/relationships/slideLayout" Target="../slideLayouts/slideLayout346.xml"/><Relationship Id="rId32" Type="http://schemas.openxmlformats.org/officeDocument/2006/relationships/image" Target="../media/image2.jpeg"/><Relationship Id="rId5" Type="http://schemas.openxmlformats.org/officeDocument/2006/relationships/slideLayout" Target="../slideLayouts/slideLayout327.xml"/><Relationship Id="rId15" Type="http://schemas.openxmlformats.org/officeDocument/2006/relationships/slideLayout" Target="../slideLayouts/slideLayout337.xml"/><Relationship Id="rId23" Type="http://schemas.openxmlformats.org/officeDocument/2006/relationships/slideLayout" Target="../slideLayouts/slideLayout345.xml"/><Relationship Id="rId28" Type="http://schemas.openxmlformats.org/officeDocument/2006/relationships/slideLayout" Target="../slideLayouts/slideLayout350.xml"/><Relationship Id="rId10" Type="http://schemas.openxmlformats.org/officeDocument/2006/relationships/slideLayout" Target="../slideLayouts/slideLayout332.xml"/><Relationship Id="rId19" Type="http://schemas.openxmlformats.org/officeDocument/2006/relationships/slideLayout" Target="../slideLayouts/slideLayout341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326.xml"/><Relationship Id="rId9" Type="http://schemas.openxmlformats.org/officeDocument/2006/relationships/slideLayout" Target="../slideLayouts/slideLayout331.xml"/><Relationship Id="rId14" Type="http://schemas.openxmlformats.org/officeDocument/2006/relationships/slideLayout" Target="../slideLayouts/slideLayout336.xml"/><Relationship Id="rId22" Type="http://schemas.openxmlformats.org/officeDocument/2006/relationships/slideLayout" Target="../slideLayouts/slideLayout344.xml"/><Relationship Id="rId27" Type="http://schemas.openxmlformats.org/officeDocument/2006/relationships/slideLayout" Target="../slideLayouts/slideLayout349.xml"/><Relationship Id="rId30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9.xml"/><Relationship Id="rId3" Type="http://schemas.openxmlformats.org/officeDocument/2006/relationships/slideLayout" Target="../slideLayouts/slideLayout354.xml"/><Relationship Id="rId7" Type="http://schemas.openxmlformats.org/officeDocument/2006/relationships/slideLayout" Target="../slideLayouts/slideLayout358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353.xml"/><Relationship Id="rId1" Type="http://schemas.openxmlformats.org/officeDocument/2006/relationships/slideLayout" Target="../slideLayouts/slideLayout352.xml"/><Relationship Id="rId6" Type="http://schemas.openxmlformats.org/officeDocument/2006/relationships/slideLayout" Target="../slideLayouts/slideLayout357.xml"/><Relationship Id="rId11" Type="http://schemas.openxmlformats.org/officeDocument/2006/relationships/slideLayout" Target="../slideLayouts/slideLayout362.xml"/><Relationship Id="rId5" Type="http://schemas.openxmlformats.org/officeDocument/2006/relationships/slideLayout" Target="../slideLayouts/slideLayout356.xml"/><Relationship Id="rId10" Type="http://schemas.openxmlformats.org/officeDocument/2006/relationships/slideLayout" Target="../slideLayouts/slideLayout361.xml"/><Relationship Id="rId4" Type="http://schemas.openxmlformats.org/officeDocument/2006/relationships/slideLayout" Target="../slideLayouts/slideLayout355.xml"/><Relationship Id="rId9" Type="http://schemas.openxmlformats.org/officeDocument/2006/relationships/slideLayout" Target="../slideLayouts/slideLayout360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0.xml"/><Relationship Id="rId13" Type="http://schemas.openxmlformats.org/officeDocument/2006/relationships/slideLayout" Target="../slideLayouts/slideLayout375.xml"/><Relationship Id="rId3" Type="http://schemas.openxmlformats.org/officeDocument/2006/relationships/slideLayout" Target="../slideLayouts/slideLayout365.xml"/><Relationship Id="rId7" Type="http://schemas.openxmlformats.org/officeDocument/2006/relationships/slideLayout" Target="../slideLayouts/slideLayout369.xml"/><Relationship Id="rId12" Type="http://schemas.openxmlformats.org/officeDocument/2006/relationships/slideLayout" Target="../slideLayouts/slideLayout374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64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63.xml"/><Relationship Id="rId6" Type="http://schemas.openxmlformats.org/officeDocument/2006/relationships/slideLayout" Target="../slideLayouts/slideLayout368.xml"/><Relationship Id="rId11" Type="http://schemas.openxmlformats.org/officeDocument/2006/relationships/slideLayout" Target="../slideLayouts/slideLayout373.xml"/><Relationship Id="rId5" Type="http://schemas.openxmlformats.org/officeDocument/2006/relationships/slideLayout" Target="../slideLayouts/slideLayout36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72.xml"/><Relationship Id="rId4" Type="http://schemas.openxmlformats.org/officeDocument/2006/relationships/slideLayout" Target="../slideLayouts/slideLayout366.xml"/><Relationship Id="rId9" Type="http://schemas.openxmlformats.org/officeDocument/2006/relationships/slideLayout" Target="../slideLayouts/slideLayout371.xml"/><Relationship Id="rId14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3.xml"/><Relationship Id="rId13" Type="http://schemas.openxmlformats.org/officeDocument/2006/relationships/slideLayout" Target="../slideLayouts/slideLayout388.xml"/><Relationship Id="rId3" Type="http://schemas.openxmlformats.org/officeDocument/2006/relationships/slideLayout" Target="../slideLayouts/slideLayout378.xml"/><Relationship Id="rId7" Type="http://schemas.openxmlformats.org/officeDocument/2006/relationships/slideLayout" Target="../slideLayouts/slideLayout382.xml"/><Relationship Id="rId12" Type="http://schemas.openxmlformats.org/officeDocument/2006/relationships/slideLayout" Target="../slideLayouts/slideLayout387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77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76.xml"/><Relationship Id="rId6" Type="http://schemas.openxmlformats.org/officeDocument/2006/relationships/slideLayout" Target="../slideLayouts/slideLayout381.xml"/><Relationship Id="rId11" Type="http://schemas.openxmlformats.org/officeDocument/2006/relationships/slideLayout" Target="../slideLayouts/slideLayout386.xml"/><Relationship Id="rId5" Type="http://schemas.openxmlformats.org/officeDocument/2006/relationships/slideLayout" Target="../slideLayouts/slideLayout38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85.xml"/><Relationship Id="rId4" Type="http://schemas.openxmlformats.org/officeDocument/2006/relationships/slideLayout" Target="../slideLayouts/slideLayout379.xml"/><Relationship Id="rId9" Type="http://schemas.openxmlformats.org/officeDocument/2006/relationships/slideLayout" Target="../slideLayouts/slideLayout384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6.xml"/><Relationship Id="rId13" Type="http://schemas.openxmlformats.org/officeDocument/2006/relationships/slideLayout" Target="../slideLayouts/slideLayout401.xml"/><Relationship Id="rId3" Type="http://schemas.openxmlformats.org/officeDocument/2006/relationships/slideLayout" Target="../slideLayouts/slideLayout391.xml"/><Relationship Id="rId7" Type="http://schemas.openxmlformats.org/officeDocument/2006/relationships/slideLayout" Target="../slideLayouts/slideLayout395.xml"/><Relationship Id="rId12" Type="http://schemas.openxmlformats.org/officeDocument/2006/relationships/slideLayout" Target="../slideLayouts/slideLayout400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90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89.xml"/><Relationship Id="rId6" Type="http://schemas.openxmlformats.org/officeDocument/2006/relationships/slideLayout" Target="../slideLayouts/slideLayout394.xml"/><Relationship Id="rId11" Type="http://schemas.openxmlformats.org/officeDocument/2006/relationships/slideLayout" Target="../slideLayouts/slideLayout399.xml"/><Relationship Id="rId5" Type="http://schemas.openxmlformats.org/officeDocument/2006/relationships/slideLayout" Target="../slideLayouts/slideLayout39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98.xml"/><Relationship Id="rId4" Type="http://schemas.openxmlformats.org/officeDocument/2006/relationships/slideLayout" Target="../slideLayouts/slideLayout392.xml"/><Relationship Id="rId9" Type="http://schemas.openxmlformats.org/officeDocument/2006/relationships/slideLayout" Target="../slideLayouts/slideLayout397.xml"/><Relationship Id="rId14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9.xml"/><Relationship Id="rId13" Type="http://schemas.openxmlformats.org/officeDocument/2006/relationships/slideLayout" Target="../slideLayouts/slideLayout414.xml"/><Relationship Id="rId3" Type="http://schemas.openxmlformats.org/officeDocument/2006/relationships/slideLayout" Target="../slideLayouts/slideLayout404.xml"/><Relationship Id="rId7" Type="http://schemas.openxmlformats.org/officeDocument/2006/relationships/slideLayout" Target="../slideLayouts/slideLayout408.xml"/><Relationship Id="rId12" Type="http://schemas.openxmlformats.org/officeDocument/2006/relationships/slideLayout" Target="../slideLayouts/slideLayout413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40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402.xml"/><Relationship Id="rId6" Type="http://schemas.openxmlformats.org/officeDocument/2006/relationships/slideLayout" Target="../slideLayouts/slideLayout407.xml"/><Relationship Id="rId11" Type="http://schemas.openxmlformats.org/officeDocument/2006/relationships/slideLayout" Target="../slideLayouts/slideLayout412.xml"/><Relationship Id="rId5" Type="http://schemas.openxmlformats.org/officeDocument/2006/relationships/slideLayout" Target="../slideLayouts/slideLayout40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11.xml"/><Relationship Id="rId4" Type="http://schemas.openxmlformats.org/officeDocument/2006/relationships/slideLayout" Target="../slideLayouts/slideLayout405.xml"/><Relationship Id="rId9" Type="http://schemas.openxmlformats.org/officeDocument/2006/relationships/slideLayout" Target="../slideLayouts/slideLayout410.xml"/><Relationship Id="rId14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2.xml"/><Relationship Id="rId13" Type="http://schemas.openxmlformats.org/officeDocument/2006/relationships/slideLayout" Target="../slideLayouts/slideLayout427.xml"/><Relationship Id="rId3" Type="http://schemas.openxmlformats.org/officeDocument/2006/relationships/slideLayout" Target="../slideLayouts/slideLayout417.xml"/><Relationship Id="rId7" Type="http://schemas.openxmlformats.org/officeDocument/2006/relationships/slideLayout" Target="../slideLayouts/slideLayout421.xml"/><Relationship Id="rId12" Type="http://schemas.openxmlformats.org/officeDocument/2006/relationships/slideLayout" Target="../slideLayouts/slideLayout426.xml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416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415.xml"/><Relationship Id="rId6" Type="http://schemas.openxmlformats.org/officeDocument/2006/relationships/slideLayout" Target="../slideLayouts/slideLayout420.xml"/><Relationship Id="rId11" Type="http://schemas.openxmlformats.org/officeDocument/2006/relationships/slideLayout" Target="../slideLayouts/slideLayout425.xml"/><Relationship Id="rId5" Type="http://schemas.openxmlformats.org/officeDocument/2006/relationships/slideLayout" Target="../slideLayouts/slideLayout41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24.xml"/><Relationship Id="rId4" Type="http://schemas.openxmlformats.org/officeDocument/2006/relationships/slideLayout" Target="../slideLayouts/slideLayout418.xml"/><Relationship Id="rId9" Type="http://schemas.openxmlformats.org/officeDocument/2006/relationships/slideLayout" Target="../slideLayouts/slideLayout423.xml"/><Relationship Id="rId14" Type="http://schemas.openxmlformats.org/officeDocument/2006/relationships/theme" Target="../theme/theme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5" y="288925"/>
            <a:ext cx="10693400" cy="12001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79575"/>
            <a:ext cx="10693400" cy="4752975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0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8" y="6673850"/>
            <a:ext cx="37623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96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872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971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19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5" cy="1200150"/>
          </a:xfrm>
          <a:prstGeom prst="rect">
            <a:avLst/>
          </a:prstGeom>
        </p:spPr>
        <p:txBody>
          <a:bodyPr vert="horz" lIns="109033" tIns="54517" rIns="109033" bIns="5451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3" y="1555395"/>
            <a:ext cx="10692765" cy="4752261"/>
          </a:xfrm>
          <a:prstGeom prst="rect">
            <a:avLst/>
          </a:prstGeom>
        </p:spPr>
        <p:txBody>
          <a:bodyPr vert="horz" lIns="109033" tIns="54517" rIns="109033" bIns="5451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0" y="6728341"/>
            <a:ext cx="2494979" cy="384048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2" y="6728342"/>
            <a:ext cx="3054253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2"/>
            <a:ext cx="475234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  <p:pic>
        <p:nvPicPr>
          <p:cNvPr id="17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  <p:sldLayoutId id="2147484032" r:id="rId13"/>
    <p:sldLayoutId id="2147484033" r:id="rId14"/>
    <p:sldLayoutId id="2147484034" r:id="rId15"/>
    <p:sldLayoutId id="2147484035" r:id="rId16"/>
    <p:sldLayoutId id="2147483968" r:id="rId17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132" indent="-30529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425" indent="-27258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911" indent="-27258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913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496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8078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661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3244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826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33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9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6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8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9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61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1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4044" y="288370"/>
            <a:ext cx="10692765" cy="1200150"/>
          </a:xfrm>
          <a:prstGeom prst="rect">
            <a:avLst/>
          </a:prstGeom>
        </p:spPr>
        <p:txBody>
          <a:bodyPr vert="horz" lIns="109027" tIns="54514" rIns="109027" bIns="54514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4" y="1680212"/>
            <a:ext cx="10692765" cy="4752261"/>
          </a:xfrm>
          <a:prstGeom prst="rect">
            <a:avLst/>
          </a:prstGeom>
        </p:spPr>
        <p:txBody>
          <a:bodyPr vert="horz" lIns="109027" tIns="54514" rIns="109027" bIns="54514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4609" y="6674169"/>
            <a:ext cx="2772198" cy="383381"/>
          </a:xfrm>
          <a:prstGeom prst="rect">
            <a:avLst/>
          </a:prstGeom>
        </p:spPr>
        <p:txBody>
          <a:bodyPr vert="horz" lIns="109027" tIns="54514" rIns="109027" bIns="54514" rtlCol="1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2D63-51E3-4C75-B778-B4701BFE370A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92" y="6674169"/>
            <a:ext cx="3762269" cy="383381"/>
          </a:xfrm>
          <a:prstGeom prst="rect">
            <a:avLst/>
          </a:prstGeom>
        </p:spPr>
        <p:txBody>
          <a:bodyPr vert="horz" lIns="109027" tIns="54514" rIns="109027" bIns="54514" rtlCol="1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4043" y="6674169"/>
            <a:ext cx="2772198" cy="383381"/>
          </a:xfrm>
          <a:prstGeom prst="rect">
            <a:avLst/>
          </a:prstGeom>
        </p:spPr>
        <p:txBody>
          <a:bodyPr vert="horz" lIns="109027" tIns="54514" rIns="109027" bIns="54514" rtlCol="1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18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21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90273" rtl="1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852" indent="-408852" algn="r" defTabSz="1090273" rtl="1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847" indent="-340710" algn="r" defTabSz="1090273" rtl="1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840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976" indent="-272568" algn="r" defTabSz="1090273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113" indent="-272568" algn="r" defTabSz="1090273" rtl="1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249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385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8521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3658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135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73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09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544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681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818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953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090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8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8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21" tIns="54511" rIns="109021" bIns="5451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9" y="6077128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21" tIns="54511" rIns="109021" bIns="5451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7"/>
            <a:ext cx="10692765" cy="4752261"/>
          </a:xfrm>
          <a:prstGeom prst="rect">
            <a:avLst/>
          </a:prstGeom>
        </p:spPr>
        <p:txBody>
          <a:bodyPr vert="horz" lIns="109021" tIns="54511" rIns="109021" bIns="5451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5" y="6728344"/>
            <a:ext cx="3054253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4"/>
            <a:ext cx="475234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1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7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21" tIns="54511" rIns="109021" bIns="5451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  <p:sldLayoutId id="2147484060" r:id="rId12"/>
    <p:sldLayoutId id="214748406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85" indent="-30526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5" indent="-27255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801" indent="-27255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768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322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87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427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983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53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0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4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5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64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74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8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15" tIns="54508" rIns="109015" bIns="54508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8"/>
            <a:ext cx="10692765" cy="4752261"/>
          </a:xfrm>
          <a:prstGeom prst="rect">
            <a:avLst/>
          </a:prstGeom>
        </p:spPr>
        <p:txBody>
          <a:bodyPr vert="horz" lIns="109015" tIns="54508" rIns="109015" bIns="54508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6" y="6728345"/>
            <a:ext cx="3054253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5"/>
            <a:ext cx="475234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0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15" tIns="54508" rIns="109015" bIns="54508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  <p:sldLayoutId id="2147484074" r:id="rId12"/>
    <p:sldLayoutId id="214748407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62" indent="-30524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06" indent="-27254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746" indent="-27254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9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23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77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311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85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390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7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15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2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3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3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46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5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62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9" tIns="54505" rIns="109009" bIns="545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9"/>
            <a:ext cx="10692765" cy="4752261"/>
          </a:xfrm>
          <a:prstGeom prst="rect">
            <a:avLst/>
          </a:prstGeom>
        </p:spPr>
        <p:txBody>
          <a:bodyPr vert="horz" lIns="109009" tIns="54505" rIns="109009" bIns="54505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8" y="6728346"/>
            <a:ext cx="3054253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6"/>
            <a:ext cx="475234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9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2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9" tIns="54505" rIns="109009" bIns="54505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078" r:id="rId2"/>
    <p:sldLayoutId id="2147484079" r:id="rId3"/>
    <p:sldLayoutId id="2147484080" r:id="rId4"/>
    <p:sldLayoutId id="2147484081" r:id="rId5"/>
    <p:sldLayoutId id="2147484082" r:id="rId6"/>
    <p:sldLayoutId id="2147484083" r:id="rId7"/>
    <p:sldLayoutId id="2147484084" r:id="rId8"/>
    <p:sldLayoutId id="2147484085" r:id="rId9"/>
    <p:sldLayoutId id="2147484086" r:id="rId10"/>
    <p:sldLayoutId id="2147484087" r:id="rId11"/>
    <p:sldLayoutId id="2147484088" r:id="rId12"/>
    <p:sldLayoutId id="214748408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39" indent="-30522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66" indent="-272525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91" indent="-272525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22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148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671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19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723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24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9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1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9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2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29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34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3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3" tIns="54502" rIns="109003" bIns="54502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0"/>
            <a:ext cx="10692765" cy="4752261"/>
          </a:xfrm>
          <a:prstGeom prst="rect">
            <a:avLst/>
          </a:prstGeom>
        </p:spPr>
        <p:txBody>
          <a:bodyPr vert="horz" lIns="109003" tIns="54502" rIns="109003" bIns="54502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9" y="6728347"/>
            <a:ext cx="3054253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7"/>
            <a:ext cx="475234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8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4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3" tIns="54502" rIns="109003" bIns="5450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  <p:sldLayoutId id="2147484102" r:id="rId12"/>
    <p:sldLayoutId id="214748410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15" indent="-305211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27" indent="-2725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36" indent="-2725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550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061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56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07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593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09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4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07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0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16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31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7" tIns="54499" rIns="108997" bIns="54499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1"/>
            <a:ext cx="10692765" cy="4752261"/>
          </a:xfrm>
          <a:prstGeom prst="rect">
            <a:avLst/>
          </a:prstGeom>
        </p:spPr>
        <p:txBody>
          <a:bodyPr vert="horz" lIns="108997" tIns="54499" rIns="108997" bIns="54499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0" y="6728348"/>
            <a:ext cx="3054253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8"/>
            <a:ext cx="475234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7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  <p:extLst>
      <p:ext uri="{BB962C8B-B14F-4D97-AF65-F5344CB8AC3E}">
        <p14:creationId xmlns:p14="http://schemas.microsoft.com/office/powerpoint/2010/main" val="124482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  <p:sldLayoutId id="2147484116" r:id="rId12"/>
    <p:sldLayoutId id="2147484117" r:id="rId13"/>
    <p:sldLayoutId id="2147484118" r:id="rId14"/>
    <p:sldLayoutId id="2147484119" r:id="rId15"/>
    <p:sldLayoutId id="2147484120" r:id="rId16"/>
    <p:sldLayoutId id="2147484121" r:id="rId17"/>
    <p:sldLayoutId id="2147484122" r:id="rId18"/>
    <p:sldLayoutId id="2147484123" r:id="rId19"/>
    <p:sldLayoutId id="2147484124" r:id="rId20"/>
    <p:sldLayoutId id="2147484125" r:id="rId21"/>
    <p:sldLayoutId id="2147484126" r:id="rId22"/>
    <p:sldLayoutId id="2147484127" r:id="rId23"/>
    <p:sldLayoutId id="2147484128" r:id="rId24"/>
    <p:sldLayoutId id="2147484129" r:id="rId25"/>
    <p:sldLayoutId id="2147484130" r:id="rId26"/>
    <p:sldLayoutId id="2147484131" r:id="rId27"/>
    <p:sldLayoutId id="2147484132" r:id="rId28"/>
    <p:sldLayoutId id="2147484133" r:id="rId29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92" indent="-305195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87" indent="-272496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582" indent="-272496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477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974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467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9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4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954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8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9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9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95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9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93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9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1" tIns="54496" rIns="108991" bIns="54496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5" y="1680218"/>
            <a:ext cx="10692765" cy="4752261"/>
          </a:xfrm>
          <a:prstGeom prst="rect">
            <a:avLst/>
          </a:prstGeom>
        </p:spPr>
        <p:txBody>
          <a:bodyPr vert="horz" lIns="108991" tIns="54496" rIns="108991" bIns="54496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4609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2D63-51E3-4C75-B778-B4701BFE370A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93" y="6674176"/>
            <a:ext cx="3762269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4043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18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89924" rtl="1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20" indent="-408720" algn="r" defTabSz="1089924" rtl="1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563" indent="-340598" algn="r" defTabSz="1089924" rtl="1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404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365" indent="-272481" algn="r" defTabSz="1089924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332" indent="-272481" algn="r" defTabSz="1089924" rtl="1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289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251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21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17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96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24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887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9846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4808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977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473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9695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85" tIns="54493" rIns="108985" bIns="54493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1" y="6077134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85" tIns="54493" rIns="108985" bIns="54493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3"/>
            <a:ext cx="10692765" cy="4752261"/>
          </a:xfrm>
          <a:prstGeom prst="rect">
            <a:avLst/>
          </a:prstGeom>
        </p:spPr>
        <p:txBody>
          <a:bodyPr vert="horz" lIns="108985" tIns="54493" rIns="108985" bIns="54493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3" y="6728350"/>
            <a:ext cx="3054253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0"/>
            <a:ext cx="475234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8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85" tIns="54493" rIns="108985" bIns="54493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  <p:sldLayoutId id="2147484158" r:id="rId12"/>
    <p:sldLayoutId id="214748415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46" indent="-30516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08" indent="-272467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72" indent="-272467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331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99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2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730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202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6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6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7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66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5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5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4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9" tIns="54490" rIns="108979" bIns="5449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4"/>
            <a:ext cx="10692765" cy="4752261"/>
          </a:xfrm>
          <a:prstGeom prst="rect">
            <a:avLst/>
          </a:prstGeom>
        </p:spPr>
        <p:txBody>
          <a:bodyPr vert="horz" lIns="108979" tIns="54490" rIns="108979" bIns="54490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4" y="6728351"/>
            <a:ext cx="3054253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1"/>
            <a:ext cx="475234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9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9" tIns="54490" rIns="108979" bIns="5449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22" indent="-305147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68" indent="-27245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17" indent="-27245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259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11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16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614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07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517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0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0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61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51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4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32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2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6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3" tIns="54487" rIns="108973" bIns="5448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6"/>
            <a:ext cx="10692765" cy="4752261"/>
          </a:xfrm>
          <a:prstGeom prst="rect">
            <a:avLst/>
          </a:prstGeom>
        </p:spPr>
        <p:txBody>
          <a:bodyPr vert="horz" lIns="108973" tIns="54487" rIns="108973" bIns="5448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5" y="6728352"/>
            <a:ext cx="3054253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2"/>
            <a:ext cx="475234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8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3" tIns="54487" rIns="108973" bIns="54487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  <p:sldLayoutId id="2147484186" r:id="rId12"/>
    <p:sldLayoutId id="2147484187" r:id="rId13"/>
    <p:sldLayoutId id="2147484217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99" indent="-30513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29" indent="-272438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62" indent="-272438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86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624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060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497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94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37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7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62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4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37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24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9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7" tIns="54484" rIns="108967" bIns="54484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7"/>
            <a:ext cx="10692765" cy="4752261"/>
          </a:xfrm>
          <a:prstGeom prst="rect">
            <a:avLst/>
          </a:prstGeom>
        </p:spPr>
        <p:txBody>
          <a:bodyPr vert="horz" lIns="108967" tIns="54484" rIns="108967" bIns="54484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7" y="6728353"/>
            <a:ext cx="3054253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3"/>
            <a:ext cx="475234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7" tIns="54484" rIns="108967" bIns="54484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  <p:sldLayoutId id="2147484200" r:id="rId12"/>
    <p:sldLayoutId id="214748420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76" indent="-30511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90" indent="-27242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07" indent="-27242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13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537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959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380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812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226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9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5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38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2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07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9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7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2" tIns="54481" rIns="108962" bIns="5448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8"/>
            <a:ext cx="10692765" cy="4752261"/>
          </a:xfrm>
          <a:prstGeom prst="rect">
            <a:avLst/>
          </a:prstGeom>
        </p:spPr>
        <p:txBody>
          <a:bodyPr vert="horz" lIns="108962" tIns="54481" rIns="108962" bIns="5448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pic>
        <p:nvPicPr>
          <p:cNvPr id="1026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80" y="198082"/>
            <a:ext cx="1789869" cy="75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690" y="174512"/>
            <a:ext cx="513195" cy="60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667145" y="759624"/>
            <a:ext cx="1216285" cy="336524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2" tIns="54481" rIns="108962" bIns="5448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1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36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4" r:id="rId2"/>
    <p:sldLayoutId id="2147484205" r:id="rId3"/>
    <p:sldLayoutId id="2147484206" r:id="rId4"/>
    <p:sldLayoutId id="2147484207" r:id="rId5"/>
    <p:sldLayoutId id="2147484208" r:id="rId6"/>
    <p:sldLayoutId id="2147484209" r:id="rId7"/>
    <p:sldLayoutId id="2147484210" r:id="rId8"/>
    <p:sldLayoutId id="2147484211" r:id="rId9"/>
    <p:sldLayoutId id="2147484212" r:id="rId10"/>
    <p:sldLayoutId id="2147484213" r:id="rId11"/>
    <p:sldLayoutId id="2147484214" r:id="rId12"/>
    <p:sldLayoutId id="214748421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53" indent="-30509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50" indent="-2724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253" indent="-2724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4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45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857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264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682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081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1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3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4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26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8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88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5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5" y="288925"/>
            <a:ext cx="10693400" cy="12001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79575"/>
            <a:ext cx="10693400" cy="4752975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0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8" y="6673850"/>
            <a:ext cx="37623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96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872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971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19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5" cy="1200150"/>
          </a:xfrm>
          <a:prstGeom prst="rect">
            <a:avLst/>
          </a:prstGeom>
        </p:spPr>
        <p:txBody>
          <a:bodyPr vert="horz" lIns="109033" tIns="54517" rIns="109033" bIns="5451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3" y="1555395"/>
            <a:ext cx="10692765" cy="4752261"/>
          </a:xfrm>
          <a:prstGeom prst="rect">
            <a:avLst/>
          </a:prstGeom>
        </p:spPr>
        <p:txBody>
          <a:bodyPr vert="horz" lIns="109033" tIns="54517" rIns="109033" bIns="5451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0" y="6728341"/>
            <a:ext cx="2494979" cy="384048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2" y="6728342"/>
            <a:ext cx="3054253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2"/>
            <a:ext cx="475234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  <p:pic>
        <p:nvPicPr>
          <p:cNvPr id="17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55" r:id="rId1"/>
    <p:sldLayoutId id="2147484256" r:id="rId2"/>
    <p:sldLayoutId id="2147484257" r:id="rId3"/>
    <p:sldLayoutId id="2147484258" r:id="rId4"/>
    <p:sldLayoutId id="2147484259" r:id="rId5"/>
    <p:sldLayoutId id="2147484260" r:id="rId6"/>
    <p:sldLayoutId id="2147484261" r:id="rId7"/>
    <p:sldLayoutId id="2147484262" r:id="rId8"/>
    <p:sldLayoutId id="2147484263" r:id="rId9"/>
    <p:sldLayoutId id="2147484264" r:id="rId10"/>
    <p:sldLayoutId id="2147484265" r:id="rId11"/>
    <p:sldLayoutId id="2147484266" r:id="rId12"/>
    <p:sldLayoutId id="2147484267" r:id="rId13"/>
    <p:sldLayoutId id="2147484268" r:id="rId14"/>
    <p:sldLayoutId id="2147484269" r:id="rId15"/>
    <p:sldLayoutId id="2147484270" r:id="rId16"/>
    <p:sldLayoutId id="2147484271" r:id="rId17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132" indent="-30529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425" indent="-27258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911" indent="-27258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913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496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8078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661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3244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826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33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9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6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8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9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61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1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8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8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21" tIns="54511" rIns="109021" bIns="5451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9" y="6077128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21" tIns="54511" rIns="109021" bIns="5451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7"/>
            <a:ext cx="10692765" cy="4752261"/>
          </a:xfrm>
          <a:prstGeom prst="rect">
            <a:avLst/>
          </a:prstGeom>
        </p:spPr>
        <p:txBody>
          <a:bodyPr vert="horz" lIns="109021" tIns="54511" rIns="109021" bIns="5451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5" y="6728344"/>
            <a:ext cx="3054253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4"/>
            <a:ext cx="475234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1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7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21" tIns="54511" rIns="109021" bIns="5451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  <p:sldLayoutId id="2147484274" r:id="rId2"/>
    <p:sldLayoutId id="2147484275" r:id="rId3"/>
    <p:sldLayoutId id="2147484276" r:id="rId4"/>
    <p:sldLayoutId id="2147484277" r:id="rId5"/>
    <p:sldLayoutId id="2147484278" r:id="rId6"/>
    <p:sldLayoutId id="2147484279" r:id="rId7"/>
    <p:sldLayoutId id="2147484280" r:id="rId8"/>
    <p:sldLayoutId id="2147484281" r:id="rId9"/>
    <p:sldLayoutId id="2147484282" r:id="rId10"/>
    <p:sldLayoutId id="2147484283" r:id="rId11"/>
    <p:sldLayoutId id="2147484284" r:id="rId12"/>
    <p:sldLayoutId id="214748428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85" indent="-30526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5" indent="-27255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801" indent="-27255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768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322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87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427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983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53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0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4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5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64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74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8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15" tIns="54508" rIns="109015" bIns="54508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8"/>
            <a:ext cx="10692765" cy="4752261"/>
          </a:xfrm>
          <a:prstGeom prst="rect">
            <a:avLst/>
          </a:prstGeom>
        </p:spPr>
        <p:txBody>
          <a:bodyPr vert="horz" lIns="109015" tIns="54508" rIns="109015" bIns="54508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6" y="6728345"/>
            <a:ext cx="3054253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5"/>
            <a:ext cx="475234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0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15" tIns="54508" rIns="109015" bIns="54508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  <p:sldLayoutId id="2147484288" r:id="rId2"/>
    <p:sldLayoutId id="2147484289" r:id="rId3"/>
    <p:sldLayoutId id="2147484290" r:id="rId4"/>
    <p:sldLayoutId id="2147484291" r:id="rId5"/>
    <p:sldLayoutId id="2147484292" r:id="rId6"/>
    <p:sldLayoutId id="2147484293" r:id="rId7"/>
    <p:sldLayoutId id="2147484294" r:id="rId8"/>
    <p:sldLayoutId id="2147484295" r:id="rId9"/>
    <p:sldLayoutId id="2147484296" r:id="rId10"/>
    <p:sldLayoutId id="2147484297" r:id="rId11"/>
    <p:sldLayoutId id="2147484298" r:id="rId12"/>
    <p:sldLayoutId id="214748429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62" indent="-30524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06" indent="-27254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746" indent="-27254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9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23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77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311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85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390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7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15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2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3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3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46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5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62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9" tIns="54505" rIns="109009" bIns="545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9"/>
            <a:ext cx="10692765" cy="4752261"/>
          </a:xfrm>
          <a:prstGeom prst="rect">
            <a:avLst/>
          </a:prstGeom>
        </p:spPr>
        <p:txBody>
          <a:bodyPr vert="horz" lIns="109009" tIns="54505" rIns="109009" bIns="54505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8" y="6728346"/>
            <a:ext cx="3054253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6"/>
            <a:ext cx="475234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9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2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9" tIns="54505" rIns="109009" bIns="54505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302" r:id="rId2"/>
    <p:sldLayoutId id="2147484303" r:id="rId3"/>
    <p:sldLayoutId id="2147484304" r:id="rId4"/>
    <p:sldLayoutId id="2147484305" r:id="rId5"/>
    <p:sldLayoutId id="2147484306" r:id="rId6"/>
    <p:sldLayoutId id="2147484307" r:id="rId7"/>
    <p:sldLayoutId id="2147484308" r:id="rId8"/>
    <p:sldLayoutId id="2147484309" r:id="rId9"/>
    <p:sldLayoutId id="2147484310" r:id="rId10"/>
    <p:sldLayoutId id="2147484311" r:id="rId11"/>
    <p:sldLayoutId id="2147484312" r:id="rId12"/>
    <p:sldLayoutId id="214748431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39" indent="-30522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66" indent="-272525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91" indent="-272525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22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148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671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19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723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24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9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1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9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2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29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34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3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3" tIns="54502" rIns="109003" bIns="54502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0"/>
            <a:ext cx="10692765" cy="4752261"/>
          </a:xfrm>
          <a:prstGeom prst="rect">
            <a:avLst/>
          </a:prstGeom>
        </p:spPr>
        <p:txBody>
          <a:bodyPr vert="horz" lIns="109003" tIns="54502" rIns="109003" bIns="54502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9" y="6728347"/>
            <a:ext cx="3054253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7"/>
            <a:ext cx="475234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8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4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3" tIns="54502" rIns="109003" bIns="5450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5" r:id="rId1"/>
    <p:sldLayoutId id="2147484316" r:id="rId2"/>
    <p:sldLayoutId id="2147484317" r:id="rId3"/>
    <p:sldLayoutId id="2147484318" r:id="rId4"/>
    <p:sldLayoutId id="2147484319" r:id="rId5"/>
    <p:sldLayoutId id="2147484320" r:id="rId6"/>
    <p:sldLayoutId id="2147484321" r:id="rId7"/>
    <p:sldLayoutId id="2147484322" r:id="rId8"/>
    <p:sldLayoutId id="2147484323" r:id="rId9"/>
    <p:sldLayoutId id="2147484324" r:id="rId10"/>
    <p:sldLayoutId id="2147484325" r:id="rId11"/>
    <p:sldLayoutId id="2147484326" r:id="rId12"/>
    <p:sldLayoutId id="214748432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15" indent="-305211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27" indent="-2725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36" indent="-2725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550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061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56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07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593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09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4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07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0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16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31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7" tIns="54499" rIns="108997" bIns="54499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1"/>
            <a:ext cx="10692765" cy="4752261"/>
          </a:xfrm>
          <a:prstGeom prst="rect">
            <a:avLst/>
          </a:prstGeom>
        </p:spPr>
        <p:txBody>
          <a:bodyPr vert="horz" lIns="108997" tIns="54499" rIns="108997" bIns="54499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0" y="6728348"/>
            <a:ext cx="3054253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8"/>
            <a:ext cx="475234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7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  <p:extLst>
      <p:ext uri="{BB962C8B-B14F-4D97-AF65-F5344CB8AC3E}">
        <p14:creationId xmlns:p14="http://schemas.microsoft.com/office/powerpoint/2010/main" val="124482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9" r:id="rId1"/>
    <p:sldLayoutId id="2147484330" r:id="rId2"/>
    <p:sldLayoutId id="2147484331" r:id="rId3"/>
    <p:sldLayoutId id="2147484332" r:id="rId4"/>
    <p:sldLayoutId id="2147484333" r:id="rId5"/>
    <p:sldLayoutId id="2147484334" r:id="rId6"/>
    <p:sldLayoutId id="2147484335" r:id="rId7"/>
    <p:sldLayoutId id="2147484336" r:id="rId8"/>
    <p:sldLayoutId id="2147484337" r:id="rId9"/>
    <p:sldLayoutId id="2147484338" r:id="rId10"/>
    <p:sldLayoutId id="2147484339" r:id="rId11"/>
    <p:sldLayoutId id="2147484340" r:id="rId12"/>
    <p:sldLayoutId id="2147484341" r:id="rId13"/>
    <p:sldLayoutId id="2147484342" r:id="rId14"/>
    <p:sldLayoutId id="2147484343" r:id="rId15"/>
    <p:sldLayoutId id="2147484344" r:id="rId16"/>
    <p:sldLayoutId id="2147484345" r:id="rId17"/>
    <p:sldLayoutId id="2147484346" r:id="rId18"/>
    <p:sldLayoutId id="2147484347" r:id="rId19"/>
    <p:sldLayoutId id="2147484348" r:id="rId20"/>
    <p:sldLayoutId id="2147484349" r:id="rId21"/>
    <p:sldLayoutId id="2147484350" r:id="rId22"/>
    <p:sldLayoutId id="2147484351" r:id="rId23"/>
    <p:sldLayoutId id="2147484352" r:id="rId24"/>
    <p:sldLayoutId id="2147484353" r:id="rId25"/>
    <p:sldLayoutId id="2147484354" r:id="rId26"/>
    <p:sldLayoutId id="2147484355" r:id="rId27"/>
    <p:sldLayoutId id="2147484356" r:id="rId28"/>
    <p:sldLayoutId id="2147484357" r:id="rId29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92" indent="-305195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87" indent="-272496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582" indent="-272496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477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974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467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9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4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954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8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9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9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95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9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93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9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1" tIns="54496" rIns="108991" bIns="54496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5" y="1680218"/>
            <a:ext cx="10692765" cy="4752261"/>
          </a:xfrm>
          <a:prstGeom prst="rect">
            <a:avLst/>
          </a:prstGeom>
        </p:spPr>
        <p:txBody>
          <a:bodyPr vert="horz" lIns="108991" tIns="54496" rIns="108991" bIns="54496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4609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2D63-51E3-4C75-B778-B4701BFE370A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93" y="6674176"/>
            <a:ext cx="3762269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4043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18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89924" rtl="1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20" indent="-408720" algn="r" defTabSz="1089924" rtl="1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563" indent="-340598" algn="r" defTabSz="1089924" rtl="1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404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365" indent="-272481" algn="r" defTabSz="1089924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332" indent="-272481" algn="r" defTabSz="1089924" rtl="1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289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251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21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17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96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24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887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9846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4808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977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473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9695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85" tIns="54493" rIns="108985" bIns="54493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1" y="6077134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85" tIns="54493" rIns="108985" bIns="54493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3"/>
            <a:ext cx="10692765" cy="4752261"/>
          </a:xfrm>
          <a:prstGeom prst="rect">
            <a:avLst/>
          </a:prstGeom>
        </p:spPr>
        <p:txBody>
          <a:bodyPr vert="horz" lIns="108985" tIns="54493" rIns="108985" bIns="54493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3" y="6728350"/>
            <a:ext cx="3054253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0"/>
            <a:ext cx="475234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8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85" tIns="54493" rIns="108985" bIns="54493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  <p:sldLayoutId id="2147484382" r:id="rId12"/>
    <p:sldLayoutId id="214748438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46" indent="-30516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08" indent="-272467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72" indent="-272467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331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99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2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730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202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6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6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7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66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5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5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4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9" tIns="54490" rIns="108979" bIns="5449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4"/>
            <a:ext cx="10692765" cy="4752261"/>
          </a:xfrm>
          <a:prstGeom prst="rect">
            <a:avLst/>
          </a:prstGeom>
        </p:spPr>
        <p:txBody>
          <a:bodyPr vert="horz" lIns="108979" tIns="54490" rIns="108979" bIns="54490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4" y="6728351"/>
            <a:ext cx="3054253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1"/>
            <a:ext cx="475234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9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9" tIns="54490" rIns="108979" bIns="5449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5" r:id="rId1"/>
    <p:sldLayoutId id="2147484386" r:id="rId2"/>
    <p:sldLayoutId id="2147484387" r:id="rId3"/>
    <p:sldLayoutId id="2147484388" r:id="rId4"/>
    <p:sldLayoutId id="2147484389" r:id="rId5"/>
    <p:sldLayoutId id="2147484390" r:id="rId6"/>
    <p:sldLayoutId id="2147484391" r:id="rId7"/>
    <p:sldLayoutId id="2147484392" r:id="rId8"/>
    <p:sldLayoutId id="2147484393" r:id="rId9"/>
    <p:sldLayoutId id="2147484394" r:id="rId10"/>
    <p:sldLayoutId id="2147484395" r:id="rId11"/>
    <p:sldLayoutId id="2147484396" r:id="rId12"/>
    <p:sldLayoutId id="214748439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22" indent="-305147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68" indent="-27245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17" indent="-27245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259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11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16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614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07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517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0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0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61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51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4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32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2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3" tIns="54487" rIns="108973" bIns="5448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6"/>
            <a:ext cx="10692765" cy="4752261"/>
          </a:xfrm>
          <a:prstGeom prst="rect">
            <a:avLst/>
          </a:prstGeom>
        </p:spPr>
        <p:txBody>
          <a:bodyPr vert="horz" lIns="108973" tIns="54487" rIns="108973" bIns="5448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5" y="6728352"/>
            <a:ext cx="3054253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2"/>
            <a:ext cx="475234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3" tIns="54487" rIns="108973" bIns="54487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9" r:id="rId1"/>
    <p:sldLayoutId id="2147484400" r:id="rId2"/>
    <p:sldLayoutId id="2147484401" r:id="rId3"/>
    <p:sldLayoutId id="2147484402" r:id="rId4"/>
    <p:sldLayoutId id="2147484403" r:id="rId5"/>
    <p:sldLayoutId id="2147484404" r:id="rId6"/>
    <p:sldLayoutId id="2147484405" r:id="rId7"/>
    <p:sldLayoutId id="2147484406" r:id="rId8"/>
    <p:sldLayoutId id="2147484407" r:id="rId9"/>
    <p:sldLayoutId id="2147484408" r:id="rId10"/>
    <p:sldLayoutId id="2147484409" r:id="rId11"/>
    <p:sldLayoutId id="2147484410" r:id="rId12"/>
    <p:sldLayoutId id="214748441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99" indent="-30513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29" indent="-272438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62" indent="-272438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86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624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060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497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94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37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7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62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4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37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24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9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7" tIns="54484" rIns="108967" bIns="54484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7"/>
            <a:ext cx="10692765" cy="4752261"/>
          </a:xfrm>
          <a:prstGeom prst="rect">
            <a:avLst/>
          </a:prstGeom>
        </p:spPr>
        <p:txBody>
          <a:bodyPr vert="horz" lIns="108967" tIns="54484" rIns="108967" bIns="54484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7" y="6728353"/>
            <a:ext cx="3054253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3"/>
            <a:ext cx="475234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7" tIns="54484" rIns="108967" bIns="54484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  <p:sldLayoutId id="2147484424" r:id="rId12"/>
    <p:sldLayoutId id="214748442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76" indent="-30511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90" indent="-27242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07" indent="-27242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13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537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959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380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812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226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9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5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38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2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07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9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7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2" tIns="54481" rIns="108962" bIns="5448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8"/>
            <a:ext cx="10692765" cy="4752261"/>
          </a:xfrm>
          <a:prstGeom prst="rect">
            <a:avLst/>
          </a:prstGeom>
        </p:spPr>
        <p:txBody>
          <a:bodyPr vert="horz" lIns="108962" tIns="54481" rIns="108962" bIns="5448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pic>
        <p:nvPicPr>
          <p:cNvPr id="1026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80" y="198082"/>
            <a:ext cx="1789869" cy="75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690" y="174512"/>
            <a:ext cx="513195" cy="60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667145" y="759624"/>
            <a:ext cx="1216285" cy="336524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2" tIns="54481" rIns="108962" bIns="5448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1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36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7" r:id="rId1"/>
    <p:sldLayoutId id="2147484428" r:id="rId2"/>
    <p:sldLayoutId id="2147484429" r:id="rId3"/>
    <p:sldLayoutId id="2147484430" r:id="rId4"/>
    <p:sldLayoutId id="2147484431" r:id="rId5"/>
    <p:sldLayoutId id="2147484432" r:id="rId6"/>
    <p:sldLayoutId id="2147484433" r:id="rId7"/>
    <p:sldLayoutId id="2147484434" r:id="rId8"/>
    <p:sldLayoutId id="2147484435" r:id="rId9"/>
    <p:sldLayoutId id="2147484436" r:id="rId10"/>
    <p:sldLayoutId id="2147484437" r:id="rId11"/>
    <p:sldLayoutId id="2147484438" r:id="rId12"/>
    <p:sldLayoutId id="214748443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53" indent="-30509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50" indent="-2724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253" indent="-2724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4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45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857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264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682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081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1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3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4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26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8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88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5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b="1" dirty="0" smtClean="0">
                <a:solidFill>
                  <a:srgbClr val="002060"/>
                </a:solidFill>
              </a:rPr>
              <a:t>תקציב הרשות 2014 </a:t>
            </a:r>
            <a:r>
              <a:rPr lang="he-IL" sz="2800" b="1" dirty="0" smtClean="0">
                <a:solidFill>
                  <a:srgbClr val="002060"/>
                </a:solidFill>
              </a:rPr>
              <a:t>(באלפי ₪)</a:t>
            </a:r>
            <a:endParaRPr lang="he-IL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7910384"/>
              </p:ext>
            </p:extLst>
          </p:nvPr>
        </p:nvGraphicFramePr>
        <p:xfrm>
          <a:off x="611833" y="1475093"/>
          <a:ext cx="6048672" cy="5047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0240"/>
                <a:gridCol w="3888432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תקציב</a:t>
                      </a:r>
                      <a:endParaRPr lang="en-US" sz="24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סעיפי ההוצאה</a:t>
                      </a:r>
                      <a:endParaRPr lang="en-US" sz="24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4,426.036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טיפול ושיקום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3,287.393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הסברה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2,441.681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חינוך ומניעה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2,134.869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מחקר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22,724.191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קהילה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1,018.517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מחשוב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443.180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שת"פ בינ"ל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264.686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הכשרת </a:t>
                      </a:r>
                      <a:r>
                        <a:rPr lang="he-IL" sz="2000" b="1" dirty="0" smtClean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כוח </a:t>
                      </a: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אדם מקצועי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202.205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מרכז הדרכה ומידע ארצי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74.507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אכיפה וחקיקה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solidFill>
                            <a:schemeClr val="bg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37,017.265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סה"כ הוצאה לפעילות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8,380.127</a:t>
                      </a:r>
                      <a:endParaRPr lang="en-US" sz="2000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הוצאות </a:t>
                      </a:r>
                      <a:r>
                        <a:rPr lang="he-IL" sz="2000" b="1" dirty="0" smtClean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שכר ותפעול</a:t>
                      </a:r>
                      <a:endParaRPr lang="en-US" sz="20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>
                          <a:solidFill>
                            <a:schemeClr val="bg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45,397.392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סה"כ הוצאות</a:t>
                      </a:r>
                      <a:endParaRPr lang="en-US" sz="2400" b="1" dirty="0">
                        <a:effectLst/>
                        <a:latin typeface="Gisha" panose="020B0502040204020203" pitchFamily="34" charset="-79"/>
                        <a:ea typeface="Calibri"/>
                        <a:cs typeface="Gisha" panose="020B0502040204020203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170" name="Picture 2" descr="C:\Users\irisy\Dropbox\Documents\Documents\דוח 2014\תמונות לדוח\הועברו\קבוצת קט רגל-קרית גת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8" r="16960" b="15676"/>
          <a:stretch/>
        </p:blipFill>
        <p:spPr bwMode="auto">
          <a:xfrm>
            <a:off x="6921409" y="1475794"/>
            <a:ext cx="4785756" cy="47587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44481" y="6352723"/>
            <a:ext cx="468662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"כן לספורט – לא לסמים"</a:t>
            </a:r>
            <a:endParaRPr lang="he-IL" sz="20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8952" y="53209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9042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889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5400" b="1" dirty="0">
                <a:solidFill>
                  <a:schemeClr val="tx2"/>
                </a:solidFill>
              </a:rPr>
              <a:t>אלכוהול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60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en-US" sz="6000" b="1" dirty="0" smtClean="0">
              <a:solidFill>
                <a:schemeClr val="tx2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2</a:t>
            </a:fld>
            <a:endParaRPr lang="he-I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961" y="216074"/>
            <a:ext cx="93345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77" y="-228426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029" y="1364378"/>
            <a:ext cx="6528792" cy="48965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96169" y="6552777"/>
            <a:ext cx="4275530" cy="5078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b="1" dirty="0"/>
              <a:t>ל</a:t>
            </a:r>
            <a:r>
              <a:rPr lang="he-IL" b="1" dirty="0" smtClean="0"/>
              <a:t>ומדת אלכוהול, מסך הבית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4208174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833" y="480060"/>
            <a:ext cx="10657184" cy="104013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he-IL" altLang="he-IL" sz="2900" b="1" dirty="0">
                <a:solidFill>
                  <a:srgbClr val="C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שתייה מופרזת: </a:t>
            </a:r>
            <a:r>
              <a:rPr lang="he-IL" altLang="he-IL" sz="29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אחוז התלמידים היהודים </a:t>
            </a: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בכיתות </a:t>
            </a:r>
            <a:r>
              <a:rPr lang="he-IL" altLang="he-IL" sz="29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ו', ח' ו-י' </a:t>
            </a: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ששתו לפחות </a:t>
            </a:r>
            <a:r>
              <a:rPr lang="he-IL" altLang="he-IL" sz="29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פעם אחת </a:t>
            </a: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חמש </a:t>
            </a:r>
            <a:r>
              <a:rPr lang="he-IL" altLang="he-IL" sz="29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מנות </a:t>
            </a: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אלכוהול</a:t>
            </a:r>
            <a:b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altLang="he-IL" sz="29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או יותר תוך מספר שעות, </a:t>
            </a:r>
            <a:r>
              <a:rPr lang="he-IL" altLang="he-IL" sz="29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ב-30 </a:t>
            </a:r>
            <a:r>
              <a:rPr lang="he-IL" altLang="he-IL" sz="29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הימים האחרונים, לפי מין ושנת סקר</a:t>
            </a:r>
            <a:endParaRPr lang="en-US" altLang="he-IL" sz="29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graphicFrame>
        <p:nvGraphicFramePr>
          <p:cNvPr id="9" name="מציין מיקום תרשים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103783937"/>
              </p:ext>
            </p:extLst>
          </p:nvPr>
        </p:nvGraphicFramePr>
        <p:xfrm>
          <a:off x="198014" y="1600200"/>
          <a:ext cx="9108652" cy="4560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9207660" y="1680211"/>
            <a:ext cx="2475177" cy="5496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2100" u="sng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הממצאים מראים </a:t>
            </a:r>
            <a:r>
              <a:rPr lang="he-IL" altLang="he-IL" sz="1700" b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עלייה מאוד משמעותית של שיעורי השתייה המופרזת בקרב בני הנוער </a:t>
            </a:r>
            <a:r>
              <a:rPr lang="he-IL" altLang="he-IL" sz="1700" b="1" dirty="0" err="1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מכ</a:t>
            </a:r>
            <a:r>
              <a:rPr lang="he-IL" altLang="he-IL" sz="1700" b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- 6% בשנת 1994 לכ-20% בשנת 2009. ברם, ממועד השקת התוכנית הלאומית למאבק בנגע האלכוהול בתחילת שנת 2010 ועד סוף 2011 נבלמה מגמת ההחמרה ושיעורי השתייה המופרזת ירדו משמעותית מכ-20% בשנת 2009 ערב השקת התוכנית ל-12.4% בסוף 2011. הירידה ניכרת גם אצל בנים וגם אצל בנות </a:t>
            </a:r>
            <a:r>
              <a:rPr lang="he-IL" altLang="he-IL" sz="1700" b="1" dirty="0" smtClean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בשלושת </a:t>
            </a:r>
            <a:r>
              <a:rPr lang="he-IL" altLang="he-IL" sz="1700" b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קבוצות הגיל.</a:t>
            </a:r>
          </a:p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lang="he-IL" altLang="he-IL" sz="1700" b="1" dirty="0">
              <a:solidFill>
                <a:srgbClr val="002060"/>
              </a:solidFill>
              <a:latin typeface="Arial" pitchFamily="34" charset="0"/>
              <a:ea typeface="MS PGothic" pitchFamily="34" charset="-128"/>
              <a:cs typeface="David" pitchFamily="34" charset="-79"/>
            </a:endParaRPr>
          </a:p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2100" b="1" i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ד"ר יוסי הראל-פיש</a:t>
            </a:r>
          </a:p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900" b="1" i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המדען הראשי</a:t>
            </a:r>
            <a:r>
              <a:rPr lang="he-IL" altLang="he-IL" sz="1900" b="1" i="1" dirty="0" smtClean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,</a:t>
            </a:r>
            <a:endParaRPr lang="he-IL" altLang="he-IL" sz="1900" b="1" i="1" dirty="0">
              <a:solidFill>
                <a:srgbClr val="002060"/>
              </a:solidFill>
              <a:latin typeface="Arial" pitchFamily="34" charset="0"/>
              <a:ea typeface="MS PGothic" pitchFamily="34" charset="-128"/>
              <a:cs typeface="David" pitchFamily="34" charset="-79"/>
            </a:endParaRPr>
          </a:p>
        </p:txBody>
      </p:sp>
      <p:sp>
        <p:nvSpPr>
          <p:cNvPr id="36869" name="TextBox 1"/>
          <p:cNvSpPr txBox="1">
            <a:spLocks noChangeArrowheads="1"/>
          </p:cNvSpPr>
          <p:nvPr/>
        </p:nvSpPr>
        <p:spPr bwMode="auto">
          <a:xfrm>
            <a:off x="2079150" y="2480310"/>
            <a:ext cx="1881135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900" b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ממוצע </a:t>
            </a:r>
            <a:r>
              <a:rPr lang="he-IL" altLang="he-IL" sz="1900" b="1" dirty="0" smtClean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בנות        </a:t>
            </a:r>
            <a:endParaRPr lang="en-US" altLang="he-IL" sz="1900" b="1" dirty="0">
              <a:solidFill>
                <a:srgbClr val="002060"/>
              </a:solidFill>
              <a:latin typeface="Arial" pitchFamily="34" charset="0"/>
              <a:ea typeface="MS PGothic" pitchFamily="34" charset="-128"/>
              <a:cs typeface="David" pitchFamily="34" charset="-79"/>
            </a:endParaRPr>
          </a:p>
        </p:txBody>
      </p:sp>
      <p:sp>
        <p:nvSpPr>
          <p:cNvPr id="36870" name="TextBox 1"/>
          <p:cNvSpPr txBox="1">
            <a:spLocks noChangeArrowheads="1"/>
          </p:cNvSpPr>
          <p:nvPr/>
        </p:nvSpPr>
        <p:spPr bwMode="auto">
          <a:xfrm>
            <a:off x="2079150" y="2720340"/>
            <a:ext cx="1881135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900" b="1" dirty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ממוצע </a:t>
            </a:r>
            <a:r>
              <a:rPr lang="he-IL" altLang="he-IL" sz="1900" b="1" dirty="0" smtClean="0">
                <a:solidFill>
                  <a:srgbClr val="002060"/>
                </a:solidFill>
                <a:latin typeface="Arial" pitchFamily="34" charset="0"/>
                <a:ea typeface="MS PGothic" pitchFamily="34" charset="-128"/>
                <a:cs typeface="David" pitchFamily="34" charset="-79"/>
              </a:rPr>
              <a:t>סה"כ      </a:t>
            </a:r>
            <a:endParaRPr lang="en-US" altLang="he-IL" sz="1900" b="1" dirty="0">
              <a:solidFill>
                <a:srgbClr val="002060"/>
              </a:solidFill>
              <a:latin typeface="Arial" pitchFamily="34" charset="0"/>
              <a:ea typeface="MS PGothic" pitchFamily="34" charset="-128"/>
              <a:cs typeface="David" pitchFamily="34" charset="-79"/>
            </a:endParaRPr>
          </a:p>
        </p:txBody>
      </p:sp>
      <p:sp>
        <p:nvSpPr>
          <p:cNvPr id="36871" name="מלבן 6"/>
          <p:cNvSpPr>
            <a:spLocks noChangeArrowheads="1"/>
          </p:cNvSpPr>
          <p:nvPr/>
        </p:nvSpPr>
        <p:spPr bwMode="auto">
          <a:xfrm>
            <a:off x="2178156" y="2800350"/>
            <a:ext cx="198014" cy="160020"/>
          </a:xfrm>
          <a:prstGeom prst="rect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09027" tIns="54514" rIns="109027" bIns="54514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lang="he-IL" altLang="he-IL" sz="1300">
              <a:solidFill>
                <a:srgbClr val="000000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6872" name="מלבן 7"/>
          <p:cNvSpPr>
            <a:spLocks noChangeArrowheads="1"/>
          </p:cNvSpPr>
          <p:nvPr/>
        </p:nvSpPr>
        <p:spPr bwMode="auto">
          <a:xfrm>
            <a:off x="2178156" y="2560320"/>
            <a:ext cx="198014" cy="160020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09027" tIns="54514" rIns="109027" bIns="54514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lang="he-IL" altLang="he-IL" sz="1300">
              <a:solidFill>
                <a:srgbClr val="000000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6873" name="חץ שמאלה-ימינה 9"/>
          <p:cNvSpPr>
            <a:spLocks noChangeArrowheads="1"/>
          </p:cNvSpPr>
          <p:nvPr/>
        </p:nvSpPr>
        <p:spPr bwMode="auto">
          <a:xfrm>
            <a:off x="6732481" y="6160770"/>
            <a:ext cx="1881135" cy="160020"/>
          </a:xfrm>
          <a:prstGeom prst="leftRightArrow">
            <a:avLst>
              <a:gd name="adj1" fmla="val 50000"/>
              <a:gd name="adj2" fmla="val 5000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09027" tIns="54514" rIns="109027" bIns="54514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endParaRPr lang="he-IL" altLang="he-IL" sz="1900">
              <a:solidFill>
                <a:srgbClr val="000000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12" name="חץ ימינה 11"/>
          <p:cNvSpPr/>
          <p:nvPr/>
        </p:nvSpPr>
        <p:spPr bwMode="auto">
          <a:xfrm>
            <a:off x="1188085" y="6160770"/>
            <a:ext cx="5445390" cy="16002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9027" tIns="54514" rIns="109027" bIns="54514"/>
          <a:lstStyle/>
          <a:p>
            <a:pPr algn="l" defTabSz="1090331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900" b="1">
              <a:ln w="12700">
                <a:solidFill>
                  <a:srgbClr val="000000">
                    <a:satMod val="155000"/>
                  </a:srgbClr>
                </a:solidFill>
                <a:prstDash val="solid"/>
              </a:ln>
              <a:solidFill>
                <a:srgbClr val="00007D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charset="0"/>
              <a:ea typeface="ＭＳ Ｐゴシック" charset="-128"/>
              <a:cs typeface="Arial" charset="0"/>
            </a:endParaRPr>
          </a:p>
        </p:txBody>
      </p:sp>
      <p:sp>
        <p:nvSpPr>
          <p:cNvPr id="36875" name="TextBox 12"/>
          <p:cNvSpPr txBox="1">
            <a:spLocks noChangeArrowheads="1"/>
          </p:cNvSpPr>
          <p:nvPr/>
        </p:nvSpPr>
        <p:spPr bwMode="auto">
          <a:xfrm>
            <a:off x="6435462" y="6320790"/>
            <a:ext cx="2673191" cy="63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700" b="1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יישום התוכנית הלאומית</a:t>
            </a:r>
          </a:p>
          <a:p>
            <a:pPr algn="ctr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700" b="1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 מתחילת שנת 2010</a:t>
            </a:r>
            <a:endParaRPr lang="en-US" altLang="he-IL" sz="1700" b="1">
              <a:solidFill>
                <a:srgbClr val="FF0000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6876" name="TextBox 13"/>
          <p:cNvSpPr txBox="1">
            <a:spLocks noChangeArrowheads="1"/>
          </p:cNvSpPr>
          <p:nvPr/>
        </p:nvSpPr>
        <p:spPr bwMode="auto">
          <a:xfrm>
            <a:off x="1089079" y="6320790"/>
            <a:ext cx="5544397" cy="63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700" b="1">
                <a:solidFill>
                  <a:srgbClr val="002060"/>
                </a:solidFill>
                <a:latin typeface="Arial" pitchFamily="34" charset="0"/>
                <a:ea typeface="MS PGothic" pitchFamily="34" charset="-128"/>
              </a:rPr>
              <a:t>התקופה שקדמה ליישום התוכנית הלאומית לאלכוהול</a:t>
            </a:r>
          </a:p>
          <a:p>
            <a:pPr algn="ctr" defTabSz="1090331" rt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700" b="1">
                <a:solidFill>
                  <a:srgbClr val="002060"/>
                </a:solidFill>
                <a:latin typeface="Arial" pitchFamily="34" charset="0"/>
                <a:ea typeface="MS PGothic" pitchFamily="34" charset="-128"/>
              </a:rPr>
              <a:t>1994 - 2009</a:t>
            </a:r>
            <a:endParaRPr lang="en-US" altLang="he-IL" sz="1700" b="1">
              <a:solidFill>
                <a:srgbClr val="002060"/>
              </a:solidFill>
              <a:latin typeface="Arial" pitchFamily="34" charset="0"/>
              <a:ea typeface="MS PGothic" pitchFamily="34" charset="-128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7982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624" y="156518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561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-79516" y="676985"/>
            <a:ext cx="12043799" cy="91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90331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2600" b="1" dirty="0">
                <a:solidFill>
                  <a:srgbClr val="C00000"/>
                </a:solidFill>
                <a:latin typeface="Gisha" panose="020B0502040204020203" pitchFamily="34" charset="-79"/>
                <a:ea typeface="MS PGothic" pitchFamily="34" charset="-128"/>
                <a:cs typeface="Gisha" panose="020B0502040204020203" pitchFamily="34" charset="-79"/>
              </a:rPr>
              <a:t>השתכרות: </a:t>
            </a:r>
            <a:r>
              <a:rPr lang="he-IL" altLang="he-IL" sz="2600" b="1" dirty="0">
                <a:solidFill>
                  <a:srgbClr val="002060"/>
                </a:solidFill>
                <a:latin typeface="Gisha" panose="020B0502040204020203" pitchFamily="34" charset="-79"/>
                <a:ea typeface="MS PGothic" pitchFamily="34" charset="-128"/>
                <a:cs typeface="Gisha" panose="020B0502040204020203" pitchFamily="34" charset="-79"/>
              </a:rPr>
              <a:t>אחוז התלמידים </a:t>
            </a:r>
            <a:r>
              <a:rPr lang="he-IL" altLang="he-IL" sz="2600" b="1" dirty="0">
                <a:solidFill>
                  <a:srgbClr val="FF0000"/>
                </a:solidFill>
                <a:latin typeface="Gisha" panose="020B0502040204020203" pitchFamily="34" charset="-79"/>
                <a:ea typeface="MS PGothic" pitchFamily="34" charset="-128"/>
                <a:cs typeface="Gisha" panose="020B0502040204020203" pitchFamily="34" charset="-79"/>
              </a:rPr>
              <a:t>בגילאי 13,11 ו-15,</a:t>
            </a:r>
          </a:p>
          <a:p>
            <a:pPr algn="ctr" defTabSz="1090331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2600" b="1" dirty="0">
                <a:solidFill>
                  <a:srgbClr val="002060"/>
                </a:solidFill>
                <a:latin typeface="Gisha" panose="020B0502040204020203" pitchFamily="34" charset="-79"/>
                <a:ea typeface="MS PGothic" pitchFamily="34" charset="-128"/>
                <a:cs typeface="Gisha" panose="020B0502040204020203" pitchFamily="34" charset="-79"/>
              </a:rPr>
              <a:t>שהשתכרו לפחות פעם אחת ב-12 החודשים האחרונים, לפי מדינה</a:t>
            </a:r>
          </a:p>
        </p:txBody>
      </p:sp>
      <p:pic>
        <p:nvPicPr>
          <p:cNvPr id="389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914" y="1587297"/>
            <a:ext cx="6765484" cy="511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8" name="TextBox 1"/>
          <p:cNvSpPr txBox="1">
            <a:spLocks noChangeArrowheads="1"/>
          </p:cNvSpPr>
          <p:nvPr/>
        </p:nvSpPr>
        <p:spPr bwMode="auto">
          <a:xfrm>
            <a:off x="1881134" y="6732089"/>
            <a:ext cx="7722553" cy="371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27" tIns="54514" rIns="109027" bIns="54514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90331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he-IL" sz="1700" b="1">
                <a:solidFill>
                  <a:srgbClr val="002060"/>
                </a:solidFill>
                <a:latin typeface="David" pitchFamily="34" charset="-79"/>
                <a:ea typeface="MS PGothic" pitchFamily="34" charset="-128"/>
                <a:cs typeface="David" pitchFamily="34" charset="-79"/>
              </a:rPr>
              <a:t>ד"ר יוסי הראל-פיש, המדען הראשי. ממצאים מסקר </a:t>
            </a:r>
            <a:r>
              <a:rPr lang="en-US" altLang="he-IL" sz="1700" b="1">
                <a:solidFill>
                  <a:srgbClr val="002060"/>
                </a:solidFill>
                <a:latin typeface="David" pitchFamily="34" charset="-79"/>
                <a:ea typeface="MS PGothic" pitchFamily="34" charset="-128"/>
                <a:cs typeface="David" pitchFamily="34" charset="-79"/>
              </a:rPr>
              <a:t>HBSC-2014</a:t>
            </a:r>
            <a:endParaRPr lang="he-IL" altLang="he-IL" sz="1700" b="1">
              <a:solidFill>
                <a:srgbClr val="002060"/>
              </a:solidFill>
              <a:latin typeface="David" pitchFamily="34" charset="-79"/>
              <a:ea typeface="MS PGothic" pitchFamily="34" charset="-128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5457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1"/>
          <p:cNvSpPr>
            <a:spLocks noGrp="1"/>
          </p:cNvSpPr>
          <p:nvPr>
            <p:ph type="title"/>
          </p:nvPr>
        </p:nvSpPr>
        <p:spPr>
          <a:xfrm>
            <a:off x="594042" y="576114"/>
            <a:ext cx="10692765" cy="120015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  <a:defRPr/>
            </a:pPr>
            <a:r>
              <a:rPr lang="he-IL" altLang="he-IL" b="1" dirty="0">
                <a:solidFill>
                  <a:srgbClr val="002060"/>
                </a:solidFill>
                <a:ea typeface="+mn-ea"/>
              </a:rPr>
              <a:t>עלות נזקי הסמים והאלכוהול</a:t>
            </a:r>
            <a:br>
              <a:rPr lang="he-IL" altLang="he-IL" b="1" dirty="0">
                <a:solidFill>
                  <a:srgbClr val="002060"/>
                </a:solidFill>
                <a:ea typeface="+mn-ea"/>
              </a:rPr>
            </a:br>
            <a:r>
              <a:rPr lang="he-IL" altLang="he-IL" b="1" dirty="0">
                <a:solidFill>
                  <a:srgbClr val="002060"/>
                </a:solidFill>
                <a:ea typeface="+mn-ea"/>
              </a:rPr>
              <a:t> למשלם המיסים</a:t>
            </a:r>
            <a:br>
              <a:rPr lang="he-IL" altLang="he-IL" b="1" dirty="0">
                <a:solidFill>
                  <a:srgbClr val="002060"/>
                </a:solidFill>
                <a:ea typeface="+mn-ea"/>
              </a:rPr>
            </a:br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135170" name="Content Placeholder 2"/>
          <p:cNvSpPr>
            <a:spLocks noGrp="1"/>
          </p:cNvSpPr>
          <p:nvPr>
            <p:ph idx="1"/>
          </p:nvPr>
        </p:nvSpPr>
        <p:spPr>
          <a:xfrm>
            <a:off x="301952" y="0"/>
            <a:ext cx="11201519" cy="6400800"/>
          </a:xfrm>
        </p:spPr>
        <p:txBody>
          <a:bodyPr/>
          <a:lstStyle/>
          <a:p>
            <a:pPr eaLnBrk="1" hangingPunct="1">
              <a:defRPr/>
            </a:pPr>
            <a:endParaRPr lang="he-IL" altLang="he-IL" sz="21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defRPr/>
            </a:pPr>
            <a:endParaRPr lang="he-IL" altLang="he-IL" sz="24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defRPr/>
            </a:pPr>
            <a:endParaRPr lang="he-IL" altLang="he-IL" sz="2100" dirty="0">
              <a:solidFill>
                <a:srgbClr val="002060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766243"/>
              </p:ext>
            </p:extLst>
          </p:nvPr>
        </p:nvGraphicFramePr>
        <p:xfrm>
          <a:off x="434725" y="1800250"/>
          <a:ext cx="11011400" cy="4734378"/>
        </p:xfrm>
        <a:graphic>
          <a:graphicData uri="http://schemas.openxmlformats.org/drawingml/2006/table">
            <a:tbl>
              <a:tblPr rtl="1"/>
              <a:tblGrid>
                <a:gridCol w="1458072"/>
                <a:gridCol w="1388688"/>
                <a:gridCol w="1415524"/>
                <a:gridCol w="1474334"/>
                <a:gridCol w="1600458"/>
                <a:gridCol w="1523758"/>
                <a:gridCol w="2150566"/>
              </a:tblGrid>
              <a:tr h="443823">
                <a:tc>
                  <a:txBody>
                    <a:bodyPr/>
                    <a:lstStyle/>
                    <a:p>
                      <a:pPr algn="ctr" rtl="0" fontAlgn="b"/>
                      <a:endParaRPr lang="he-IL" sz="2400" b="1" i="0" u="sng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b"/>
                      <a:r>
                        <a:rPr lang="he-IL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אחוז מתוך </a:t>
                      </a:r>
                      <a:r>
                        <a:rPr lang="he-IL" sz="3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התל"ג</a:t>
                      </a:r>
                      <a:endParaRPr lang="he-IL" sz="32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Gisha" panose="020B0502040204020203" pitchFamily="34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b"/>
                      <a:r>
                        <a:rPr lang="he-IL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 עלות למשלם המיסים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1081642">
                <a:tc>
                  <a:txBody>
                    <a:bodyPr/>
                    <a:lstStyle/>
                    <a:p>
                      <a:pPr algn="ctr" rtl="0" fontAlgn="b"/>
                      <a:endParaRPr lang="he-IL" sz="2400" b="1" i="0" u="sng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עלות נזקי</a:t>
                      </a:r>
                    </a:p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הסמים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עלות </a:t>
                      </a:r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נזקי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האלכוהול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עלות </a:t>
                      </a:r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נזקי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הסמים והאלכוהול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עלות נזקי</a:t>
                      </a:r>
                    </a:p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הסמים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עלות </a:t>
                      </a:r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נזקי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האלכוהול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עלות </a:t>
                      </a:r>
                      <a:r>
                        <a:rPr lang="he-IL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נזקי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הסמים והאלכוהול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691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ממוצע מדינות הבסיס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0.77%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1.44%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2.21%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57,760 $</a:t>
                      </a:r>
                      <a:endParaRPr lang="he-IL" sz="2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62,911 $</a:t>
                      </a:r>
                      <a:endParaRPr lang="he-IL" sz="2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120,672$ </a:t>
                      </a:r>
                      <a:endParaRPr lang="he-IL" sz="2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7415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אמדן</a:t>
                      </a:r>
                      <a:r>
                        <a:rPr lang="he-IL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לישראל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0.64%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40.00%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2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1.04%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28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6,055 ₪  </a:t>
                      </a:r>
                      <a:endParaRPr lang="he-IL" sz="2800" b="1" i="0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28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3,804 ₪ </a:t>
                      </a:r>
                      <a:endParaRPr lang="he-IL" sz="2800" b="1" i="0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28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9,859 ₪ </a:t>
                      </a:r>
                      <a:endParaRPr lang="he-IL" sz="2800" b="1" i="0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82518">
                <a:tc gridSpan="7">
                  <a:txBody>
                    <a:bodyPr/>
                    <a:lstStyle/>
                    <a:p>
                      <a:pPr algn="r" rtl="1" fontAlgn="b"/>
                      <a:r>
                        <a:rPr lang="he-IL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   הסכומים </a:t>
                      </a:r>
                      <a:r>
                        <a:rPr lang="he-IL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במיליוני $</a:t>
                      </a:r>
                      <a:r>
                        <a:rPr lang="he-IL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 למדינות הבסיס </a:t>
                      </a:r>
                      <a:r>
                        <a:rPr lang="he-IL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ובמיליוני </a:t>
                      </a:r>
                      <a:r>
                        <a:rPr lang="he-IL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₪ </a:t>
                      </a:r>
                      <a:r>
                        <a:rPr lang="he-IL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לישראל</a:t>
                      </a:r>
                    </a:p>
                    <a:p>
                      <a:pPr algn="r" rtl="1" fontAlgn="b"/>
                      <a:r>
                        <a:rPr lang="he-IL" sz="2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   מדינות </a:t>
                      </a:r>
                      <a:r>
                        <a:rPr lang="he-IL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הבסיס לחישובי האומדן כללו: ארה"ב, קנדה, אוסטרליה, צרפת ושבדיה</a:t>
                      </a:r>
                      <a:r>
                        <a:rPr lang="he-IL" sz="3200" b="1" i="0" u="none" strike="noStrike" dirty="0">
                          <a:solidFill>
                            <a:schemeClr val="tx1"/>
                          </a:solidFill>
                          <a:effectLst/>
                          <a:latin typeface="Gisha" panose="020B0502040204020203" pitchFamily="34" charset="-79"/>
                          <a:cs typeface="Gisha" panose="020B0502040204020203" pitchFamily="34" charset="-79"/>
                        </a:rPr>
                        <a:t>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 rtl="1" fontAlgn="b"/>
                      <a:endParaRPr lang="he-IL" sz="2400" b="1" i="0" u="none" strike="noStrike" dirty="0">
                        <a:solidFill>
                          <a:schemeClr val="tx1"/>
                        </a:solidFill>
                        <a:effectLst/>
                        <a:latin typeface="Gisha" panose="020B0502040204020203" pitchFamily="34" charset="-79"/>
                        <a:cs typeface="Gisha" panose="020B0502040204020203" pitchFamily="34" charset="-79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977" y="144066"/>
            <a:ext cx="752519" cy="914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3" y="-300434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35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5" cy="2159952"/>
          </a:xfrm>
        </p:spPr>
        <p:txBody>
          <a:bodyPr>
            <a:normAutofit fontScale="90000"/>
          </a:bodyPr>
          <a:lstStyle/>
          <a:p>
            <a:r>
              <a:rPr lang="he-IL" sz="5400" b="1" dirty="0" smtClean="0">
                <a:solidFill>
                  <a:srgbClr val="002060"/>
                </a:solidFill>
              </a:rPr>
              <a:t>פעילות הרשות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b="1" dirty="0" smtClean="0">
                <a:solidFill>
                  <a:srgbClr val="002060"/>
                </a:solidFill>
              </a:rPr>
              <a:t>הסברה</a:t>
            </a:r>
            <a:endParaRPr lang="he-IL" b="1" dirty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3645" y="2722234"/>
            <a:ext cx="7113559" cy="26676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93" y="-21366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969" y="313596"/>
            <a:ext cx="7493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68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</a:rPr>
              <a:t>קמפיינים</a:t>
            </a:r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97180"/>
            <a:r>
              <a:rPr lang="he-IL" sz="3200" dirty="0" smtClean="0">
                <a:solidFill>
                  <a:srgbClr val="002060"/>
                </a:solidFill>
                <a:ea typeface="Times New Roman"/>
              </a:rPr>
              <a:t>מרץ 2015 - קמפיין  "פורים" – רדיו – 150 אלפי ₪.</a:t>
            </a:r>
          </a:p>
          <a:p>
            <a:pPr marL="297180"/>
            <a:r>
              <a:rPr lang="he-IL" sz="3200" dirty="0" smtClean="0">
                <a:solidFill>
                  <a:srgbClr val="002060"/>
                </a:solidFill>
                <a:ea typeface="Times New Roman"/>
              </a:rPr>
              <a:t>מרץ 2015 – קמפיין תמיכה במריחואנה לשימוש רפואי – 150 אלפי ₪.</a:t>
            </a:r>
          </a:p>
          <a:p>
            <a:pPr marL="297180"/>
            <a:r>
              <a:rPr lang="he-IL" sz="3200" dirty="0" smtClean="0">
                <a:solidFill>
                  <a:srgbClr val="002060"/>
                </a:solidFill>
                <a:ea typeface="Times New Roman"/>
              </a:rPr>
              <a:t>יולי – אוגוסט 2015 – קמפיין קיץ  - משפטים שלא חשבת שתגיד – 250 אלפי ₪.</a:t>
            </a:r>
          </a:p>
          <a:p>
            <a:pPr marL="297180"/>
            <a:r>
              <a:rPr lang="he-IL" sz="3200" dirty="0" smtClean="0">
                <a:solidFill>
                  <a:srgbClr val="002060"/>
                </a:solidFill>
                <a:ea typeface="Times New Roman"/>
              </a:rPr>
              <a:t>אוגוסט 2015 – קמפיין ערבית – "אלכוהול מכה בראש" – 100 אלפי ₪.</a:t>
            </a:r>
          </a:p>
          <a:p>
            <a:pPr marL="297180"/>
            <a:r>
              <a:rPr lang="he-IL" sz="3200" dirty="0" smtClean="0">
                <a:solidFill>
                  <a:srgbClr val="002060"/>
                </a:solidFill>
                <a:ea typeface="Times New Roman"/>
              </a:rPr>
              <a:t>ספטמבר 2015 – בתכנון קמפיין אלכוהול בשפה האמהרית – 50 אלפי ₪.</a:t>
            </a:r>
            <a:endParaRPr lang="en-US" sz="3600" dirty="0">
              <a:solidFill>
                <a:srgbClr val="002060"/>
              </a:solidFill>
              <a:ea typeface="Times New Roman"/>
            </a:endParaRPr>
          </a:p>
          <a:p>
            <a:endParaRPr lang="he-IL" sz="32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93" y="10165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969" y="345127"/>
            <a:ext cx="7493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6039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845" y="1256589"/>
            <a:ext cx="9149614" cy="4922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1" y="6027"/>
            <a:ext cx="11880850" cy="1326171"/>
          </a:xfrm>
        </p:spPr>
        <p:txBody>
          <a:bodyPr>
            <a:normAutofit/>
          </a:bodyPr>
          <a:lstStyle/>
          <a:p>
            <a:r>
              <a:rPr lang="he-IL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סמי פיצוציות</a:t>
            </a:r>
            <a:endParaRPr lang="he-IL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45" y="-143966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977" y="190996"/>
            <a:ext cx="7493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186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</a:rPr>
              <a:t>חינוך ומניעה</a:t>
            </a:r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e-IL" dirty="0" smtClean="0">
                <a:solidFill>
                  <a:srgbClr val="002060"/>
                </a:solidFill>
              </a:rPr>
              <a:t>נשים בהריון.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ילדי הגן.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בתי ספר.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תנועות הנוער.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מועצות תלמידים.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צה"ל.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סטודנטים.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מקומות עבודה.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בקהילה.</a:t>
            </a:r>
          </a:p>
          <a:p>
            <a:endParaRPr lang="he-IL" dirty="0" smtClean="0"/>
          </a:p>
          <a:p>
            <a:endParaRPr lang="he-IL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889" y="1944266"/>
            <a:ext cx="4486275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89" y="-215974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82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</a:rPr>
              <a:t>מרכז הדרכה ומידע ארצי</a:t>
            </a:r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>
                <a:solidFill>
                  <a:srgbClr val="002060"/>
                </a:solidFill>
              </a:rPr>
              <a:t>הכשרת אנשי מקצוע בקהילה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מרכז מידע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קו חם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אתר אינטרנט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עמוד </a:t>
            </a:r>
            <a:r>
              <a:rPr lang="he-IL" dirty="0" err="1" smtClean="0">
                <a:solidFill>
                  <a:srgbClr val="002060"/>
                </a:solidFill>
              </a:rPr>
              <a:t>פייסבוק</a:t>
            </a:r>
            <a:endParaRPr lang="he-IL" dirty="0">
              <a:solidFill>
                <a:srgbClr val="00206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6" y="1656234"/>
            <a:ext cx="4224337" cy="485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518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PIM209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866" y="1512218"/>
            <a:ext cx="8701117" cy="52990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כותרת 5"/>
          <p:cNvSpPr>
            <a:spLocks noGrp="1"/>
          </p:cNvSpPr>
          <p:nvPr>
            <p:ph type="title"/>
          </p:nvPr>
        </p:nvSpPr>
        <p:spPr>
          <a:xfrm>
            <a:off x="594042" y="324876"/>
            <a:ext cx="10692765" cy="1200150"/>
          </a:xfrm>
        </p:spPr>
        <p:txBody>
          <a:bodyPr>
            <a:normAutofit/>
          </a:bodyPr>
          <a:lstStyle/>
          <a:p>
            <a:r>
              <a:rPr lang="he-IL" sz="44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טיפול ושיקום נפגעי סמים ואלכוהול</a:t>
            </a:r>
            <a:endParaRPr lang="he-IL" sz="44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484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594046" y="864146"/>
            <a:ext cx="10692765" cy="6037424"/>
          </a:xfrm>
        </p:spPr>
        <p:txBody>
          <a:bodyPr/>
          <a:lstStyle/>
          <a:p>
            <a:pPr>
              <a:buFontTx/>
              <a:buNone/>
            </a:pPr>
            <a:endParaRPr lang="en-US" altLang="he-IL" dirty="0"/>
          </a:p>
        </p:txBody>
      </p:sp>
      <p:pic>
        <p:nvPicPr>
          <p:cNvPr id="8196" name="Picture 4" descr="DSC0053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09"/>
          <a:stretch/>
        </p:blipFill>
        <p:spPr bwMode="auto">
          <a:xfrm>
            <a:off x="5004321" y="-85499"/>
            <a:ext cx="9577064" cy="722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SC005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9674" y="3201403"/>
            <a:ext cx="7423670" cy="399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DSC0050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614" y="-90219"/>
            <a:ext cx="6284312" cy="329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939416" y="0"/>
            <a:ext cx="5625312" cy="814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5917" tIns="67960" rIns="135917" bIns="6796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altLang="he-IL" sz="4400" b="1" dirty="0">
                <a:solidFill>
                  <a:srgbClr val="002060"/>
                </a:solidFill>
              </a:rPr>
              <a:t>קהילה טיפולית לנשים</a:t>
            </a:r>
            <a:endParaRPr lang="en-US" altLang="he-IL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4860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עיצוב מותאם אישית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4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4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5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6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7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ערכת נושא לוגו מצגות רשות והבטפ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5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6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7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2_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8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9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0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11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3_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8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12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13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14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15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1_ערכת נושא לוגו מצגות רשות והבטפ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88FB7DBE-AECC-477C-8589-4C8F2B97FBDC}"/>
</file>

<file path=customXml/itemProps2.xml><?xml version="1.0" encoding="utf-8"?>
<ds:datastoreItem xmlns:ds="http://schemas.openxmlformats.org/officeDocument/2006/customXml" ds:itemID="{0562835F-DB11-455E-8761-30DF27C29B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D3270F-05B1-4535-8D99-31550050C432}">
  <ds:schemaRefs>
    <ds:schemaRef ds:uri="http://purl.org/dc/elements/1.1/"/>
    <ds:schemaRef ds:uri="http://purl.org/dc/terms/"/>
    <ds:schemaRef ds:uri="http://schemas.microsoft.com/office/2006/metadata/properties"/>
    <ds:schemaRef ds:uri="f7660851-4ffa-4136-bafb-a5c8c40811cf"/>
    <ds:schemaRef ds:uri="http://purl.org/dc/dcmitype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DB53441E-D689-48FB-A391-354F8DBD61C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7087</TotalTime>
  <Words>419</Words>
  <Application>Microsoft Office PowerPoint</Application>
  <PresentationFormat>מותאם אישית</PresentationFormat>
  <Paragraphs>109</Paragraphs>
  <Slides>12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12</vt:i4>
      </vt:variant>
      <vt:variant>
        <vt:lpstr>ערכת נושא</vt:lpstr>
      </vt:variant>
      <vt:variant>
        <vt:i4>31</vt:i4>
      </vt:variant>
      <vt:variant>
        <vt:lpstr>כותרות שקופיות</vt:lpstr>
      </vt:variant>
      <vt:variant>
        <vt:i4>12</vt:i4>
      </vt:variant>
    </vt:vector>
  </HeadingPairs>
  <TitlesOfParts>
    <vt:vector size="55" baseType="lpstr">
      <vt:lpstr>MS PGothic</vt:lpstr>
      <vt:lpstr>MS PGothic</vt:lpstr>
      <vt:lpstr>Arial</vt:lpstr>
      <vt:lpstr>Calibri</vt:lpstr>
      <vt:lpstr>Century Gothic</vt:lpstr>
      <vt:lpstr>David</vt:lpstr>
      <vt:lpstr>Gisha</vt:lpstr>
      <vt:lpstr>Rockwell</vt:lpstr>
      <vt:lpstr>Times New Roman</vt:lpstr>
      <vt:lpstr>Verdana</vt:lpstr>
      <vt:lpstr>Wingdings 2</vt:lpstr>
      <vt:lpstr>Wingdings 3</vt:lpstr>
      <vt:lpstr>2_עיצוב מותאם אישית</vt:lpstr>
      <vt:lpstr>1_עיצוב מותאם אישית</vt:lpstr>
      <vt:lpstr>עיצוב מותאם אישית</vt:lpstr>
      <vt:lpstr>1_ערכת נושא6</vt:lpstr>
      <vt:lpstr>3_עיצוב מותאם אישית</vt:lpstr>
      <vt:lpstr>ערכת נושא מצגות הרשות 2013</vt:lpstr>
      <vt:lpstr>1_ערכת נושא מצגות הרשות 2013</vt:lpstr>
      <vt:lpstr>2_ערכת נושא מצגות הרשות 2013</vt:lpstr>
      <vt:lpstr>3_ערכת נושא מצגות הרשות 2013</vt:lpstr>
      <vt:lpstr>ערכת נושא6</vt:lpstr>
      <vt:lpstr>4_עיצוב מותאם אישית</vt:lpstr>
      <vt:lpstr>4_ערכת נושא מצגות הרשות 2013</vt:lpstr>
      <vt:lpstr>5_ערכת נושא מצגות הרשות 2013</vt:lpstr>
      <vt:lpstr>6_ערכת נושא מצגות הרשות 2013</vt:lpstr>
      <vt:lpstr>7_ערכת נושא מצגות הרשות 2013</vt:lpstr>
      <vt:lpstr>ערכת נושא לוגו מצגות רשות והבטפ</vt:lpstr>
      <vt:lpstr>5_עיצוב מותאם אישית</vt:lpstr>
      <vt:lpstr>6_עיצוב מותאם אישית</vt:lpstr>
      <vt:lpstr>7_עיצוב מותאם אישית</vt:lpstr>
      <vt:lpstr>2_ערכת נושא6</vt:lpstr>
      <vt:lpstr>8_ערכת נושא מצגות הרשות 2013</vt:lpstr>
      <vt:lpstr>9_ערכת נושא מצגות הרשות 2013</vt:lpstr>
      <vt:lpstr>10_ערכת נושא מצגות הרשות 2013</vt:lpstr>
      <vt:lpstr>11_ערכת נושא מצגות הרשות 2013</vt:lpstr>
      <vt:lpstr>3_ערכת נושא6</vt:lpstr>
      <vt:lpstr>8_עיצוב מותאם אישית</vt:lpstr>
      <vt:lpstr>12_ערכת נושא מצגות הרשות 2013</vt:lpstr>
      <vt:lpstr>13_ערכת נושא מצגות הרשות 2013</vt:lpstr>
      <vt:lpstr>14_ערכת נושא מצגות הרשות 2013</vt:lpstr>
      <vt:lpstr>15_ערכת נושא מצגות הרשות 2013</vt:lpstr>
      <vt:lpstr>1_ערכת נושא לוגו מצגות רשות והבטפ</vt:lpstr>
      <vt:lpstr>תקציב הרשות 2014 (באלפי ₪)</vt:lpstr>
      <vt:lpstr>אלכוהול</vt:lpstr>
      <vt:lpstr>שתייה מופרזת: אחוז התלמידים היהודים  בכיתות ו', ח' ו-י' ששתו לפחות פעם אחת חמש מנות אלכוהול  או יותר תוך מספר שעות, ב-30 הימים האחרונים, לפי מין ושנת סקר</vt:lpstr>
      <vt:lpstr>מצגת של PowerPoint</vt:lpstr>
      <vt:lpstr>עלות נזקי הסמים והאלכוהול  למשלם המיסים </vt:lpstr>
      <vt:lpstr>פעילות הרשות  הסברה</vt:lpstr>
      <vt:lpstr>קמפיינים</vt:lpstr>
      <vt:lpstr>סמי פיצוציות</vt:lpstr>
      <vt:lpstr>חינוך ומניעה</vt:lpstr>
      <vt:lpstr>מרכז הדרכה ומידע ארצי</vt:lpstr>
      <vt:lpstr>טיפול ושיקום נפגעי סמים ואלכוהול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הרשות הלאומית למלחמה בסמים ובאלכוהול לכנסת  16.8.15</dc:title>
  <dc:creator>orit shapiro new</dc:creator>
  <cp:lastModifiedBy>בת שבע פנחסוב</cp:lastModifiedBy>
  <cp:revision>139</cp:revision>
  <cp:lastPrinted>2014-09-11T12:04:17Z</cp:lastPrinted>
  <dcterms:created xsi:type="dcterms:W3CDTF">2014-09-08T17:40:11Z</dcterms:created>
  <dcterms:modified xsi:type="dcterms:W3CDTF">2017-05-08T09:48:19Z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ContentType">
    <vt:lpwstr>ועדה למאבק בסמים - Dept_V_Samim</vt:lpwstr>
  </property>
  <property fmtid="{D5CDD505-2E9C-101B-9397-08002B2CF9AE}" pid="4" name="SDCategoryID">
    <vt:lpwstr>575afa04ca7e;#</vt:lpwstr>
  </property>
  <property fmtid="{D5CDD505-2E9C-101B-9397-08002B2CF9AE}" pid="5" name="SanhedrinDocumentType">
    <vt:r8>88</vt:r8>
  </property>
  <property fmtid="{D5CDD505-2E9C-101B-9397-08002B2CF9AE}" pid="6" name="SanhedrinItemID">
    <vt:r8>568759</vt:r8>
  </property>
</Properties>
</file>