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0.xml" ContentType="application/vnd.openxmlformats-officedocument.presentationml.slideMaster+xml"/>
  <Override PartName="/ppt/slideMasters/slideMaster3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4.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5.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theme/theme6.xml" ContentType="application/vnd.openxmlformats-officedocument.theme+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theme/theme7.xml" ContentType="application/vnd.openxmlformats-officedocument.theme+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theme/theme8.xml" ContentType="application/vnd.openxmlformats-officedocument.theme+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theme/theme9.xml" ContentType="application/vnd.openxmlformats-officedocument.theme+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theme/theme10.xml" ContentType="application/vnd.openxmlformats-officedocument.theme+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theme/theme11.xml" ContentType="application/vnd.openxmlformats-officedocument.theme+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theme/theme12.xml" ContentType="application/vnd.openxmlformats-officedocument.theme+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theme/theme13.xml" ContentType="application/vnd.openxmlformats-officedocument.theme+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theme/theme14.xml" ContentType="application/vnd.openxmlformats-officedocument.theme+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theme/theme15.xml" ContentType="application/vnd.openxmlformats-officedocument.theme+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theme/theme16.xml" ContentType="application/vnd.openxmlformats-officedocument.theme+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theme/theme17.xml" ContentType="application/vnd.openxmlformats-officedocument.theme+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theme/theme18.xml" ContentType="application/vnd.openxmlformats-officedocument.theme+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theme/theme19.xml" ContentType="application/vnd.openxmlformats-officedocument.theme+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theme/theme20.xml" ContentType="application/vnd.openxmlformats-officedocument.theme+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theme/theme21.xml" ContentType="application/vnd.openxmlformats-officedocument.theme+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theme/theme22.xml" ContentType="application/vnd.openxmlformats-officedocument.theme+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theme/theme23.xml" ContentType="application/vnd.openxmlformats-officedocument.theme+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slideLayouts/slideLayout320.xml" ContentType="application/vnd.openxmlformats-officedocument.presentationml.slideLayout+xml"/>
  <Override PartName="/ppt/slideLayouts/slideLayout321.xml" ContentType="application/vnd.openxmlformats-officedocument.presentationml.slideLayout+xml"/>
  <Override PartName="/ppt/theme/theme24.xml" ContentType="application/vnd.openxmlformats-officedocument.theme+xml"/>
  <Override PartName="/ppt/slideLayouts/slideLayout322.xml" ContentType="application/vnd.openxmlformats-officedocument.presentationml.slideLayout+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slideLayouts/slideLayout329.xml" ContentType="application/vnd.openxmlformats-officedocument.presentationml.slideLayout+xml"/>
  <Override PartName="/ppt/slideLayouts/slideLayout330.xml" ContentType="application/vnd.openxmlformats-officedocument.presentationml.slideLayout+xml"/>
  <Override PartName="/ppt/slideLayouts/slideLayout331.xml" ContentType="application/vnd.openxmlformats-officedocument.presentationml.slideLayout+xml"/>
  <Override PartName="/ppt/slideLayouts/slideLayout332.xml" ContentType="application/vnd.openxmlformats-officedocument.presentationml.slideLayout+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slideLayouts/slideLayout340.xml" ContentType="application/vnd.openxmlformats-officedocument.presentationml.slideLayout+xml"/>
  <Override PartName="/ppt/slideLayouts/slideLayout341.xml" ContentType="application/vnd.openxmlformats-officedocument.presentationml.slideLayout+xml"/>
  <Override PartName="/ppt/slideLayouts/slideLayout342.xml" ContentType="application/vnd.openxmlformats-officedocument.presentationml.slideLayout+xml"/>
  <Override PartName="/ppt/slideLayouts/slideLayout343.xml" ContentType="application/vnd.openxmlformats-officedocument.presentationml.slideLayout+xml"/>
  <Override PartName="/ppt/slideLayouts/slideLayout344.xml" ContentType="application/vnd.openxmlformats-officedocument.presentationml.slideLayout+xml"/>
  <Override PartName="/ppt/slideLayouts/slideLayout345.xml" ContentType="application/vnd.openxmlformats-officedocument.presentationml.slideLayout+xml"/>
  <Override PartName="/ppt/slideLayouts/slideLayout346.xml" ContentType="application/vnd.openxmlformats-officedocument.presentationml.slideLayout+xml"/>
  <Override PartName="/ppt/slideLayouts/slideLayout347.xml" ContentType="application/vnd.openxmlformats-officedocument.presentationml.slideLayout+xml"/>
  <Override PartName="/ppt/slideLayouts/slideLayout348.xml" ContentType="application/vnd.openxmlformats-officedocument.presentationml.slideLayout+xml"/>
  <Override PartName="/ppt/slideLayouts/slideLayout349.xml" ContentType="application/vnd.openxmlformats-officedocument.presentationml.slideLayout+xml"/>
  <Override PartName="/ppt/slideLayouts/slideLayout350.xml" ContentType="application/vnd.openxmlformats-officedocument.presentationml.slideLayout+xml"/>
  <Override PartName="/ppt/theme/theme25.xml" ContentType="application/vnd.openxmlformats-officedocument.theme+xml"/>
  <Override PartName="/ppt/slideLayouts/slideLayout351.xml" ContentType="application/vnd.openxmlformats-officedocument.presentationml.slideLayout+xml"/>
  <Override PartName="/ppt/slideLayouts/slideLayout352.xml" ContentType="application/vnd.openxmlformats-officedocument.presentationml.slideLayout+xml"/>
  <Override PartName="/ppt/slideLayouts/slideLayout353.xml" ContentType="application/vnd.openxmlformats-officedocument.presentationml.slideLayout+xml"/>
  <Override PartName="/ppt/slideLayouts/slideLayout354.xml" ContentType="application/vnd.openxmlformats-officedocument.presentationml.slideLayout+xml"/>
  <Override PartName="/ppt/slideLayouts/slideLayout355.xml" ContentType="application/vnd.openxmlformats-officedocument.presentationml.slideLayout+xml"/>
  <Override PartName="/ppt/slideLayouts/slideLayout356.xml" ContentType="application/vnd.openxmlformats-officedocument.presentationml.slideLayout+xml"/>
  <Override PartName="/ppt/slideLayouts/slideLayout357.xml" ContentType="application/vnd.openxmlformats-officedocument.presentationml.slideLayout+xml"/>
  <Override PartName="/ppt/slideLayouts/slideLayout358.xml" ContentType="application/vnd.openxmlformats-officedocument.presentationml.slideLayout+xml"/>
  <Override PartName="/ppt/slideLayouts/slideLayout359.xml" ContentType="application/vnd.openxmlformats-officedocument.presentationml.slideLayout+xml"/>
  <Override PartName="/ppt/slideLayouts/slideLayout360.xml" ContentType="application/vnd.openxmlformats-officedocument.presentationml.slideLayout+xml"/>
  <Override PartName="/ppt/slideLayouts/slideLayout361.xml" ContentType="application/vnd.openxmlformats-officedocument.presentationml.slideLayout+xml"/>
  <Override PartName="/ppt/theme/theme26.xml" ContentType="application/vnd.openxmlformats-officedocument.theme+xml"/>
  <Override PartName="/ppt/slideLayouts/slideLayout362.xml" ContentType="application/vnd.openxmlformats-officedocument.presentationml.slideLayout+xml"/>
  <Override PartName="/ppt/slideLayouts/slideLayout363.xml" ContentType="application/vnd.openxmlformats-officedocument.presentationml.slideLayout+xml"/>
  <Override PartName="/ppt/slideLayouts/slideLayout364.xml" ContentType="application/vnd.openxmlformats-officedocument.presentationml.slideLayout+xml"/>
  <Override PartName="/ppt/slideLayouts/slideLayout365.xml" ContentType="application/vnd.openxmlformats-officedocument.presentationml.slideLayout+xml"/>
  <Override PartName="/ppt/slideLayouts/slideLayout366.xml" ContentType="application/vnd.openxmlformats-officedocument.presentationml.slideLayout+xml"/>
  <Override PartName="/ppt/slideLayouts/slideLayout367.xml" ContentType="application/vnd.openxmlformats-officedocument.presentationml.slideLayout+xml"/>
  <Override PartName="/ppt/slideLayouts/slideLayout368.xml" ContentType="application/vnd.openxmlformats-officedocument.presentationml.slideLayout+xml"/>
  <Override PartName="/ppt/slideLayouts/slideLayout369.xml" ContentType="application/vnd.openxmlformats-officedocument.presentationml.slideLayout+xml"/>
  <Override PartName="/ppt/slideLayouts/slideLayout370.xml" ContentType="application/vnd.openxmlformats-officedocument.presentationml.slideLayout+xml"/>
  <Override PartName="/ppt/slideLayouts/slideLayout371.xml" ContentType="application/vnd.openxmlformats-officedocument.presentationml.slideLayout+xml"/>
  <Override PartName="/ppt/slideLayouts/slideLayout372.xml" ContentType="application/vnd.openxmlformats-officedocument.presentationml.slideLayout+xml"/>
  <Override PartName="/ppt/slideLayouts/slideLayout373.xml" ContentType="application/vnd.openxmlformats-officedocument.presentationml.slideLayout+xml"/>
  <Override PartName="/ppt/slideLayouts/slideLayout374.xml" ContentType="application/vnd.openxmlformats-officedocument.presentationml.slideLayout+xml"/>
  <Override PartName="/ppt/theme/theme27.xml" ContentType="application/vnd.openxmlformats-officedocument.theme+xml"/>
  <Override PartName="/ppt/slideLayouts/slideLayout375.xml" ContentType="application/vnd.openxmlformats-officedocument.presentationml.slideLayout+xml"/>
  <Override PartName="/ppt/slideLayouts/slideLayout376.xml" ContentType="application/vnd.openxmlformats-officedocument.presentationml.slideLayout+xml"/>
  <Override PartName="/ppt/slideLayouts/slideLayout377.xml" ContentType="application/vnd.openxmlformats-officedocument.presentationml.slideLayout+xml"/>
  <Override PartName="/ppt/slideLayouts/slideLayout378.xml" ContentType="application/vnd.openxmlformats-officedocument.presentationml.slideLayout+xml"/>
  <Override PartName="/ppt/slideLayouts/slideLayout379.xml" ContentType="application/vnd.openxmlformats-officedocument.presentationml.slideLayout+xml"/>
  <Override PartName="/ppt/slideLayouts/slideLayout380.xml" ContentType="application/vnd.openxmlformats-officedocument.presentationml.slideLayout+xml"/>
  <Override PartName="/ppt/slideLayouts/slideLayout381.xml" ContentType="application/vnd.openxmlformats-officedocument.presentationml.slideLayout+xml"/>
  <Override PartName="/ppt/slideLayouts/slideLayout382.xml" ContentType="application/vnd.openxmlformats-officedocument.presentationml.slideLayout+xml"/>
  <Override PartName="/ppt/slideLayouts/slideLayout383.xml" ContentType="application/vnd.openxmlformats-officedocument.presentationml.slideLayout+xml"/>
  <Override PartName="/ppt/slideLayouts/slideLayout384.xml" ContentType="application/vnd.openxmlformats-officedocument.presentationml.slideLayout+xml"/>
  <Override PartName="/ppt/slideLayouts/slideLayout385.xml" ContentType="application/vnd.openxmlformats-officedocument.presentationml.slideLayout+xml"/>
  <Override PartName="/ppt/slideLayouts/slideLayout386.xml" ContentType="application/vnd.openxmlformats-officedocument.presentationml.slideLayout+xml"/>
  <Override PartName="/ppt/slideLayouts/slideLayout387.xml" ContentType="application/vnd.openxmlformats-officedocument.presentationml.slideLayout+xml"/>
  <Override PartName="/ppt/theme/theme28.xml" ContentType="application/vnd.openxmlformats-officedocument.theme+xml"/>
  <Override PartName="/ppt/slideLayouts/slideLayout388.xml" ContentType="application/vnd.openxmlformats-officedocument.presentationml.slideLayout+xml"/>
  <Override PartName="/ppt/slideLayouts/slideLayout389.xml" ContentType="application/vnd.openxmlformats-officedocument.presentationml.slideLayout+xml"/>
  <Override PartName="/ppt/slideLayouts/slideLayout390.xml" ContentType="application/vnd.openxmlformats-officedocument.presentationml.slideLayout+xml"/>
  <Override PartName="/ppt/slideLayouts/slideLayout391.xml" ContentType="application/vnd.openxmlformats-officedocument.presentationml.slideLayout+xml"/>
  <Override PartName="/ppt/slideLayouts/slideLayout392.xml" ContentType="application/vnd.openxmlformats-officedocument.presentationml.slideLayout+xml"/>
  <Override PartName="/ppt/slideLayouts/slideLayout393.xml" ContentType="application/vnd.openxmlformats-officedocument.presentationml.slideLayout+xml"/>
  <Override PartName="/ppt/slideLayouts/slideLayout394.xml" ContentType="application/vnd.openxmlformats-officedocument.presentationml.slideLayout+xml"/>
  <Override PartName="/ppt/slideLayouts/slideLayout395.xml" ContentType="application/vnd.openxmlformats-officedocument.presentationml.slideLayout+xml"/>
  <Override PartName="/ppt/slideLayouts/slideLayout396.xml" ContentType="application/vnd.openxmlformats-officedocument.presentationml.slideLayout+xml"/>
  <Override PartName="/ppt/slideLayouts/slideLayout397.xml" ContentType="application/vnd.openxmlformats-officedocument.presentationml.slideLayout+xml"/>
  <Override PartName="/ppt/slideLayouts/slideLayout398.xml" ContentType="application/vnd.openxmlformats-officedocument.presentationml.slideLayout+xml"/>
  <Override PartName="/ppt/slideLayouts/slideLayout399.xml" ContentType="application/vnd.openxmlformats-officedocument.presentationml.slideLayout+xml"/>
  <Override PartName="/ppt/slideLayouts/slideLayout400.xml" ContentType="application/vnd.openxmlformats-officedocument.presentationml.slideLayout+xml"/>
  <Override PartName="/ppt/theme/theme29.xml" ContentType="application/vnd.openxmlformats-officedocument.theme+xml"/>
  <Override PartName="/ppt/slideLayouts/slideLayout401.xml" ContentType="application/vnd.openxmlformats-officedocument.presentationml.slideLayout+xml"/>
  <Override PartName="/ppt/slideLayouts/slideLayout402.xml" ContentType="application/vnd.openxmlformats-officedocument.presentationml.slideLayout+xml"/>
  <Override PartName="/ppt/slideLayouts/slideLayout403.xml" ContentType="application/vnd.openxmlformats-officedocument.presentationml.slideLayout+xml"/>
  <Override PartName="/ppt/slideLayouts/slideLayout404.xml" ContentType="application/vnd.openxmlformats-officedocument.presentationml.slideLayout+xml"/>
  <Override PartName="/ppt/slideLayouts/slideLayout405.xml" ContentType="application/vnd.openxmlformats-officedocument.presentationml.slideLayout+xml"/>
  <Override PartName="/ppt/slideLayouts/slideLayout406.xml" ContentType="application/vnd.openxmlformats-officedocument.presentationml.slideLayout+xml"/>
  <Override PartName="/ppt/slideLayouts/slideLayout407.xml" ContentType="application/vnd.openxmlformats-officedocument.presentationml.slideLayout+xml"/>
  <Override PartName="/ppt/slideLayouts/slideLayout408.xml" ContentType="application/vnd.openxmlformats-officedocument.presentationml.slideLayout+xml"/>
  <Override PartName="/ppt/slideLayouts/slideLayout409.xml" ContentType="application/vnd.openxmlformats-officedocument.presentationml.slideLayout+xml"/>
  <Override PartName="/ppt/slideLayouts/slideLayout410.xml" ContentType="application/vnd.openxmlformats-officedocument.presentationml.slideLayout+xml"/>
  <Override PartName="/ppt/slideLayouts/slideLayout411.xml" ContentType="application/vnd.openxmlformats-officedocument.presentationml.slideLayout+xml"/>
  <Override PartName="/ppt/slideLayouts/slideLayout412.xml" ContentType="application/vnd.openxmlformats-officedocument.presentationml.slideLayout+xml"/>
  <Override PartName="/ppt/slideLayouts/slideLayout413.xml" ContentType="application/vnd.openxmlformats-officedocument.presentationml.slideLayout+xml"/>
  <Override PartName="/ppt/theme/theme30.xml" ContentType="application/vnd.openxmlformats-officedocument.theme+xml"/>
  <Override PartName="/ppt/slideLayouts/slideLayout414.xml" ContentType="application/vnd.openxmlformats-officedocument.presentationml.slideLayout+xml"/>
  <Override PartName="/ppt/slideLayouts/slideLayout415.xml" ContentType="application/vnd.openxmlformats-officedocument.presentationml.slideLayout+xml"/>
  <Override PartName="/ppt/slideLayouts/slideLayout416.xml" ContentType="application/vnd.openxmlformats-officedocument.presentationml.slideLayout+xml"/>
  <Override PartName="/ppt/slideLayouts/slideLayout417.xml" ContentType="application/vnd.openxmlformats-officedocument.presentationml.slideLayout+xml"/>
  <Override PartName="/ppt/slideLayouts/slideLayout418.xml" ContentType="application/vnd.openxmlformats-officedocument.presentationml.slideLayout+xml"/>
  <Override PartName="/ppt/slideLayouts/slideLayout419.xml" ContentType="application/vnd.openxmlformats-officedocument.presentationml.slideLayout+xml"/>
  <Override PartName="/ppt/slideLayouts/slideLayout420.xml" ContentType="application/vnd.openxmlformats-officedocument.presentationml.slideLayout+xml"/>
  <Override PartName="/ppt/slideLayouts/slideLayout421.xml" ContentType="application/vnd.openxmlformats-officedocument.presentationml.slideLayout+xml"/>
  <Override PartName="/ppt/slideLayouts/slideLayout422.xml" ContentType="application/vnd.openxmlformats-officedocument.presentationml.slideLayout+xml"/>
  <Override PartName="/ppt/slideLayouts/slideLayout423.xml" ContentType="application/vnd.openxmlformats-officedocument.presentationml.slideLayout+xml"/>
  <Override PartName="/ppt/slideLayouts/slideLayout424.xml" ContentType="application/vnd.openxmlformats-officedocument.presentationml.slideLayout+xml"/>
  <Override PartName="/ppt/slideLayouts/slideLayout425.xml" ContentType="application/vnd.openxmlformats-officedocument.presentationml.slideLayout+xml"/>
  <Override PartName="/ppt/slideLayouts/slideLayout426.xml" ContentType="application/vnd.openxmlformats-officedocument.presentationml.slideLayout+xml"/>
  <Override PartName="/ppt/theme/theme31.xml" ContentType="application/vnd.openxmlformats-officedocument.theme+xml"/>
  <Override PartName="/ppt/theme/theme3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993" r:id="rId4"/>
    <p:sldMasterId id="2147483944" r:id="rId5"/>
    <p:sldMasterId id="2147483932" r:id="rId6"/>
    <p:sldMasterId id="2147484019" r:id="rId7"/>
    <p:sldMasterId id="2147484036" r:id="rId8"/>
    <p:sldMasterId id="2147484048" r:id="rId9"/>
    <p:sldMasterId id="2147484062" r:id="rId10"/>
    <p:sldMasterId id="2147484076" r:id="rId11"/>
    <p:sldMasterId id="2147484090" r:id="rId12"/>
    <p:sldMasterId id="2147484104" r:id="rId13"/>
    <p:sldMasterId id="2147484134" r:id="rId14"/>
    <p:sldMasterId id="2147484146" r:id="rId15"/>
    <p:sldMasterId id="2147484160" r:id="rId16"/>
    <p:sldMasterId id="2147484174" r:id="rId17"/>
    <p:sldMasterId id="2147484188" r:id="rId18"/>
    <p:sldMasterId id="2147484202" r:id="rId19"/>
    <p:sldMasterId id="2147484218" r:id="rId20"/>
    <p:sldMasterId id="2147484230" r:id="rId21"/>
    <p:sldMasterId id="2147484242" r:id="rId22"/>
    <p:sldMasterId id="2147484254" r:id="rId23"/>
    <p:sldMasterId id="2147484272" r:id="rId24"/>
    <p:sldMasterId id="2147484286" r:id="rId25"/>
    <p:sldMasterId id="2147484300" r:id="rId26"/>
    <p:sldMasterId id="2147484314" r:id="rId27"/>
    <p:sldMasterId id="2147484328" r:id="rId28"/>
    <p:sldMasterId id="2147484358" r:id="rId29"/>
    <p:sldMasterId id="2147484370" r:id="rId30"/>
    <p:sldMasterId id="2147484384" r:id="rId31"/>
    <p:sldMasterId id="2147484398" r:id="rId32"/>
    <p:sldMasterId id="2147484412" r:id="rId33"/>
    <p:sldMasterId id="2147484426" r:id="rId34"/>
  </p:sldMasterIdLst>
  <p:notesMasterIdLst>
    <p:notesMasterId r:id="rId47"/>
  </p:notesMasterIdLst>
  <p:sldIdLst>
    <p:sldId id="422" r:id="rId35"/>
    <p:sldId id="423" r:id="rId36"/>
    <p:sldId id="424" r:id="rId37"/>
    <p:sldId id="425" r:id="rId38"/>
    <p:sldId id="426" r:id="rId39"/>
    <p:sldId id="427" r:id="rId40"/>
    <p:sldId id="428" r:id="rId41"/>
    <p:sldId id="432" r:id="rId42"/>
    <p:sldId id="433" r:id="rId43"/>
    <p:sldId id="360" r:id="rId44"/>
    <p:sldId id="365" r:id="rId45"/>
    <p:sldId id="309" r:id="rId46"/>
  </p:sldIdLst>
  <p:sldSz cx="11880850" cy="7200900"/>
  <p:notesSz cx="6797675" cy="9926638"/>
  <p:defaultTextStyle>
    <a:defPPr>
      <a:defRPr lang="he-IL"/>
    </a:defPPr>
    <a:lvl1pPr marL="0" algn="r" defTabSz="1359181" rtl="1" eaLnBrk="1" latinLnBrk="0" hangingPunct="1">
      <a:defRPr sz="2700" kern="1200">
        <a:solidFill>
          <a:schemeClr val="tx1"/>
        </a:solidFill>
        <a:latin typeface="+mn-lt"/>
        <a:ea typeface="+mn-ea"/>
        <a:cs typeface="+mn-cs"/>
      </a:defRPr>
    </a:lvl1pPr>
    <a:lvl2pPr marL="679589" algn="r" defTabSz="1359181" rtl="1" eaLnBrk="1" latinLnBrk="0" hangingPunct="1">
      <a:defRPr sz="2700" kern="1200">
        <a:solidFill>
          <a:schemeClr val="tx1"/>
        </a:solidFill>
        <a:latin typeface="+mn-lt"/>
        <a:ea typeface="+mn-ea"/>
        <a:cs typeface="+mn-cs"/>
      </a:defRPr>
    </a:lvl2pPr>
    <a:lvl3pPr marL="1359181" algn="r" defTabSz="1359181" rtl="1" eaLnBrk="1" latinLnBrk="0" hangingPunct="1">
      <a:defRPr sz="2700" kern="1200">
        <a:solidFill>
          <a:schemeClr val="tx1"/>
        </a:solidFill>
        <a:latin typeface="+mn-lt"/>
        <a:ea typeface="+mn-ea"/>
        <a:cs typeface="+mn-cs"/>
      </a:defRPr>
    </a:lvl3pPr>
    <a:lvl4pPr marL="2038773" algn="r" defTabSz="1359181" rtl="1" eaLnBrk="1" latinLnBrk="0" hangingPunct="1">
      <a:defRPr sz="2700" kern="1200">
        <a:solidFill>
          <a:schemeClr val="tx1"/>
        </a:solidFill>
        <a:latin typeface="+mn-lt"/>
        <a:ea typeface="+mn-ea"/>
        <a:cs typeface="+mn-cs"/>
      </a:defRPr>
    </a:lvl4pPr>
    <a:lvl5pPr marL="2718362" algn="r" defTabSz="1359181" rtl="1" eaLnBrk="1" latinLnBrk="0" hangingPunct="1">
      <a:defRPr sz="2700" kern="1200">
        <a:solidFill>
          <a:schemeClr val="tx1"/>
        </a:solidFill>
        <a:latin typeface="+mn-lt"/>
        <a:ea typeface="+mn-ea"/>
        <a:cs typeface="+mn-cs"/>
      </a:defRPr>
    </a:lvl5pPr>
    <a:lvl6pPr marL="3397952" algn="r" defTabSz="1359181" rtl="1" eaLnBrk="1" latinLnBrk="0" hangingPunct="1">
      <a:defRPr sz="2700" kern="1200">
        <a:solidFill>
          <a:schemeClr val="tx1"/>
        </a:solidFill>
        <a:latin typeface="+mn-lt"/>
        <a:ea typeface="+mn-ea"/>
        <a:cs typeface="+mn-cs"/>
      </a:defRPr>
    </a:lvl6pPr>
    <a:lvl7pPr marL="4077543" algn="r" defTabSz="1359181" rtl="1" eaLnBrk="1" latinLnBrk="0" hangingPunct="1">
      <a:defRPr sz="2700" kern="1200">
        <a:solidFill>
          <a:schemeClr val="tx1"/>
        </a:solidFill>
        <a:latin typeface="+mn-lt"/>
        <a:ea typeface="+mn-ea"/>
        <a:cs typeface="+mn-cs"/>
      </a:defRPr>
    </a:lvl7pPr>
    <a:lvl8pPr marL="4757132" algn="r" defTabSz="1359181" rtl="1" eaLnBrk="1" latinLnBrk="0" hangingPunct="1">
      <a:defRPr sz="2700" kern="1200">
        <a:solidFill>
          <a:schemeClr val="tx1"/>
        </a:solidFill>
        <a:latin typeface="+mn-lt"/>
        <a:ea typeface="+mn-ea"/>
        <a:cs typeface="+mn-cs"/>
      </a:defRPr>
    </a:lvl8pPr>
    <a:lvl9pPr marL="5436725" algn="r" defTabSz="1359181" rtl="1" eaLnBrk="1" latinLnBrk="0" hangingPunct="1">
      <a:defRPr sz="27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68">
          <p15:clr>
            <a:srgbClr val="A4A3A4"/>
          </p15:clr>
        </p15:guide>
        <p15:guide id="2" pos="3742">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ell" initials="M"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ED6A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06799F8-075E-4A3A-A7F6-7FBC6576F1A4}" styleName="סגנון ערכת נושא 2 - הדגשה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74" d="100"/>
          <a:sy n="74" d="100"/>
        </p:scale>
        <p:origin x="424" y="64"/>
      </p:cViewPr>
      <p:guideLst>
        <p:guide orient="horz" pos="2268"/>
        <p:guide pos="3742"/>
      </p:guideLst>
    </p:cSldViewPr>
  </p:slideViewPr>
  <p:notesTextViewPr>
    <p:cViewPr>
      <p:scale>
        <a:sx n="1" d="1"/>
        <a:sy n="1" d="1"/>
      </p:scale>
      <p:origin x="0" y="0"/>
    </p:cViewPr>
  </p:notesTextViewPr>
  <p:sorterViewPr>
    <p:cViewPr>
      <p:scale>
        <a:sx n="118" d="100"/>
        <a:sy n="118" d="100"/>
      </p:scale>
      <p:origin x="0" y="742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Master" Target="slideMasters/slideMaster23.xml"/><Relationship Id="rId39" Type="http://schemas.openxmlformats.org/officeDocument/2006/relationships/slide" Target="slides/slide5.xml"/><Relationship Id="rId3" Type="http://schemas.openxmlformats.org/officeDocument/2006/relationships/customXml" Target="../customXml/item3.xml"/><Relationship Id="rId21" Type="http://schemas.openxmlformats.org/officeDocument/2006/relationships/slideMaster" Target="slideMasters/slideMaster18.xml"/><Relationship Id="rId34" Type="http://schemas.openxmlformats.org/officeDocument/2006/relationships/slideMaster" Target="slideMasters/slideMaster31.xml"/><Relationship Id="rId42" Type="http://schemas.openxmlformats.org/officeDocument/2006/relationships/slide" Target="slides/slide8.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Master" Target="slideMasters/slideMaster4.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Master" Target="slideMasters/slideMaster22.xml"/><Relationship Id="rId33" Type="http://schemas.openxmlformats.org/officeDocument/2006/relationships/slideMaster" Target="slideMasters/slideMaster30.xml"/><Relationship Id="rId38" Type="http://schemas.openxmlformats.org/officeDocument/2006/relationships/slide" Target="slides/slide4.xml"/><Relationship Id="rId46"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Master" Target="slideMasters/slideMaster13.xml"/><Relationship Id="rId20" Type="http://schemas.openxmlformats.org/officeDocument/2006/relationships/slideMaster" Target="slideMasters/slideMaster17.xml"/><Relationship Id="rId29" Type="http://schemas.openxmlformats.org/officeDocument/2006/relationships/slideMaster" Target="slideMasters/slideMaster26.xml"/><Relationship Id="rId41" Type="http://schemas.openxmlformats.org/officeDocument/2006/relationships/slide" Target="slides/slide7.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Master" Target="slideMasters/slideMaster21.xml"/><Relationship Id="rId32" Type="http://schemas.openxmlformats.org/officeDocument/2006/relationships/slideMaster" Target="slideMasters/slideMaster29.xml"/><Relationship Id="rId37" Type="http://schemas.openxmlformats.org/officeDocument/2006/relationships/slide" Target="slides/slide3.xml"/><Relationship Id="rId40" Type="http://schemas.openxmlformats.org/officeDocument/2006/relationships/slide" Target="slides/slide6.xml"/><Relationship Id="rId45" Type="http://schemas.openxmlformats.org/officeDocument/2006/relationships/slide" Target="slides/slide11.xml"/><Relationship Id="rId5" Type="http://schemas.openxmlformats.org/officeDocument/2006/relationships/slideMaster" Target="slideMasters/slideMaster2.xml"/><Relationship Id="rId15" Type="http://schemas.openxmlformats.org/officeDocument/2006/relationships/slideMaster" Target="slideMasters/slideMaster12.xml"/><Relationship Id="rId23" Type="http://schemas.openxmlformats.org/officeDocument/2006/relationships/slideMaster" Target="slideMasters/slideMaster20.xml"/><Relationship Id="rId28" Type="http://schemas.openxmlformats.org/officeDocument/2006/relationships/slideMaster" Target="slideMasters/slideMaster25.xml"/><Relationship Id="rId36" Type="http://schemas.openxmlformats.org/officeDocument/2006/relationships/slide" Target="slides/slide2.xml"/><Relationship Id="rId49" Type="http://schemas.openxmlformats.org/officeDocument/2006/relationships/presProps" Target="presProps.xml"/><Relationship Id="rId10" Type="http://schemas.openxmlformats.org/officeDocument/2006/relationships/slideMaster" Target="slideMasters/slideMaster7.xml"/><Relationship Id="rId19" Type="http://schemas.openxmlformats.org/officeDocument/2006/relationships/slideMaster" Target="slideMasters/slideMaster16.xml"/><Relationship Id="rId31" Type="http://schemas.openxmlformats.org/officeDocument/2006/relationships/slideMaster" Target="slideMasters/slideMaster28.xml"/><Relationship Id="rId44" Type="http://schemas.openxmlformats.org/officeDocument/2006/relationships/slide" Target="slides/slide1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Master" Target="slideMasters/slideMaster24.xml"/><Relationship Id="rId30" Type="http://schemas.openxmlformats.org/officeDocument/2006/relationships/slideMaster" Target="slideMasters/slideMaster27.xml"/><Relationship Id="rId35" Type="http://schemas.openxmlformats.org/officeDocument/2006/relationships/slide" Target="slides/slide1.xml"/><Relationship Id="rId43" Type="http://schemas.openxmlformats.org/officeDocument/2006/relationships/slide" Target="slides/slide9.xml"/><Relationship Id="rId48" Type="http://schemas.openxmlformats.org/officeDocument/2006/relationships/commentAuthors" Target="commentAuthors.xml"/><Relationship Id="rId8" Type="http://schemas.openxmlformats.org/officeDocument/2006/relationships/slideMaster" Target="slideMasters/slideMaster5.xml"/><Relationship Id="rId51"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8.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52016" y="0"/>
            <a:ext cx="2945659" cy="496332"/>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idx="1"/>
          </p:nvPr>
        </p:nvSpPr>
        <p:spPr>
          <a:xfrm>
            <a:off x="1574" y="0"/>
            <a:ext cx="2945659" cy="496332"/>
          </a:xfrm>
          <a:prstGeom prst="rect">
            <a:avLst/>
          </a:prstGeom>
        </p:spPr>
        <p:txBody>
          <a:bodyPr vert="horz" lIns="91440" tIns="45720" rIns="91440" bIns="45720" rtlCol="1"/>
          <a:lstStyle>
            <a:lvl1pPr algn="l">
              <a:defRPr sz="1200"/>
            </a:lvl1pPr>
          </a:lstStyle>
          <a:p>
            <a:fld id="{3B9529E2-BC0D-47D2-A785-DA54483449F3}" type="datetimeFigureOut">
              <a:rPr lang="he-IL" smtClean="0"/>
              <a:pPr/>
              <a:t>י"ב/אייר/תשע"ז</a:t>
            </a:fld>
            <a:endParaRPr lang="he-IL"/>
          </a:p>
        </p:txBody>
      </p:sp>
      <p:sp>
        <p:nvSpPr>
          <p:cNvPr id="4" name="מציין מיקום של תמונת שקופית 3"/>
          <p:cNvSpPr>
            <a:spLocks noGrp="1" noRot="1" noChangeAspect="1"/>
          </p:cNvSpPr>
          <p:nvPr>
            <p:ph type="sldImg" idx="2"/>
          </p:nvPr>
        </p:nvSpPr>
        <p:spPr>
          <a:xfrm>
            <a:off x="328613" y="744538"/>
            <a:ext cx="6140450" cy="3722687"/>
          </a:xfrm>
          <a:prstGeom prst="rect">
            <a:avLst/>
          </a:prstGeom>
          <a:noFill/>
          <a:ln w="12700">
            <a:solidFill>
              <a:prstClr val="black"/>
            </a:solidFill>
          </a:ln>
        </p:spPr>
        <p:txBody>
          <a:bodyPr vert="horz" lIns="91440" tIns="45720" rIns="91440" bIns="45720" rtlCol="1" anchor="ctr"/>
          <a:lstStyle/>
          <a:p>
            <a:endParaRPr lang="he-IL"/>
          </a:p>
        </p:txBody>
      </p:sp>
      <p:sp>
        <p:nvSpPr>
          <p:cNvPr id="5" name="מציין מיקום של הערות 4"/>
          <p:cNvSpPr>
            <a:spLocks noGrp="1"/>
          </p:cNvSpPr>
          <p:nvPr>
            <p:ph type="body" sz="quarter" idx="3"/>
          </p:nvPr>
        </p:nvSpPr>
        <p:spPr>
          <a:xfrm>
            <a:off x="679768" y="4715153"/>
            <a:ext cx="5438140" cy="4466987"/>
          </a:xfrm>
          <a:prstGeom prst="rect">
            <a:avLst/>
          </a:prstGeom>
        </p:spPr>
        <p:txBody>
          <a:bodyPr vert="horz" lIns="91440" tIns="45720" rIns="91440" bIns="45720" rtlCol="1"/>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6" name="מציין מיקום של כותרת תחתונה 5"/>
          <p:cNvSpPr>
            <a:spLocks noGrp="1"/>
          </p:cNvSpPr>
          <p:nvPr>
            <p:ph type="ftr" sz="quarter" idx="4"/>
          </p:nvPr>
        </p:nvSpPr>
        <p:spPr>
          <a:xfrm>
            <a:off x="3852016" y="9428583"/>
            <a:ext cx="2945659" cy="496332"/>
          </a:xfrm>
          <a:prstGeom prst="rect">
            <a:avLst/>
          </a:prstGeom>
        </p:spPr>
        <p:txBody>
          <a:bodyPr vert="horz" lIns="91440" tIns="45720" rIns="91440" bIns="45720" rtlCol="1" anchor="b"/>
          <a:lstStyle>
            <a:lvl1pPr algn="r">
              <a:defRPr sz="1200"/>
            </a:lvl1pPr>
          </a:lstStyle>
          <a:p>
            <a:endParaRPr lang="he-IL"/>
          </a:p>
        </p:txBody>
      </p:sp>
      <p:sp>
        <p:nvSpPr>
          <p:cNvPr id="7" name="מציין מיקום של מספר שקופית 6"/>
          <p:cNvSpPr>
            <a:spLocks noGrp="1"/>
          </p:cNvSpPr>
          <p:nvPr>
            <p:ph type="sldNum" sz="quarter" idx="5"/>
          </p:nvPr>
        </p:nvSpPr>
        <p:spPr>
          <a:xfrm>
            <a:off x="1574" y="9428583"/>
            <a:ext cx="2945659" cy="496332"/>
          </a:xfrm>
          <a:prstGeom prst="rect">
            <a:avLst/>
          </a:prstGeom>
        </p:spPr>
        <p:txBody>
          <a:bodyPr vert="horz" lIns="91440" tIns="45720" rIns="91440" bIns="45720" rtlCol="1" anchor="b"/>
          <a:lstStyle>
            <a:lvl1pPr algn="l">
              <a:defRPr sz="1200"/>
            </a:lvl1pPr>
          </a:lstStyle>
          <a:p>
            <a:fld id="{A20F03D9-8245-4298-BCA8-B540D74FEE7F}" type="slidenum">
              <a:rPr lang="he-IL" smtClean="0"/>
              <a:pPr/>
              <a:t>‹#›</a:t>
            </a:fld>
            <a:endParaRPr lang="he-IL"/>
          </a:p>
        </p:txBody>
      </p:sp>
    </p:spTree>
    <p:extLst>
      <p:ext uri="{BB962C8B-B14F-4D97-AF65-F5344CB8AC3E}">
        <p14:creationId xmlns:p14="http://schemas.microsoft.com/office/powerpoint/2010/main" val="1641817817"/>
      </p:ext>
    </p:extLst>
  </p:cSld>
  <p:clrMap bg1="lt1" tx1="dk1" bg2="lt2" tx2="dk2" accent1="accent1" accent2="accent2" accent3="accent3" accent4="accent4" accent5="accent5" accent6="accent6" hlink="hlink" folHlink="folHlink"/>
  <p:notesStyle>
    <a:lvl1pPr marL="0" algn="r" defTabSz="1359181" rtl="1" eaLnBrk="1" latinLnBrk="0" hangingPunct="1">
      <a:defRPr sz="1900" kern="1200">
        <a:solidFill>
          <a:schemeClr val="tx1"/>
        </a:solidFill>
        <a:latin typeface="+mn-lt"/>
        <a:ea typeface="+mn-ea"/>
        <a:cs typeface="+mn-cs"/>
      </a:defRPr>
    </a:lvl1pPr>
    <a:lvl2pPr marL="679589" algn="r" defTabSz="1359181" rtl="1" eaLnBrk="1" latinLnBrk="0" hangingPunct="1">
      <a:defRPr sz="1900" kern="1200">
        <a:solidFill>
          <a:schemeClr val="tx1"/>
        </a:solidFill>
        <a:latin typeface="+mn-lt"/>
        <a:ea typeface="+mn-ea"/>
        <a:cs typeface="+mn-cs"/>
      </a:defRPr>
    </a:lvl2pPr>
    <a:lvl3pPr marL="1359181" algn="r" defTabSz="1359181" rtl="1" eaLnBrk="1" latinLnBrk="0" hangingPunct="1">
      <a:defRPr sz="1900" kern="1200">
        <a:solidFill>
          <a:schemeClr val="tx1"/>
        </a:solidFill>
        <a:latin typeface="+mn-lt"/>
        <a:ea typeface="+mn-ea"/>
        <a:cs typeface="+mn-cs"/>
      </a:defRPr>
    </a:lvl3pPr>
    <a:lvl4pPr marL="2038773" algn="r" defTabSz="1359181" rtl="1" eaLnBrk="1" latinLnBrk="0" hangingPunct="1">
      <a:defRPr sz="1900" kern="1200">
        <a:solidFill>
          <a:schemeClr val="tx1"/>
        </a:solidFill>
        <a:latin typeface="+mn-lt"/>
        <a:ea typeface="+mn-ea"/>
        <a:cs typeface="+mn-cs"/>
      </a:defRPr>
    </a:lvl4pPr>
    <a:lvl5pPr marL="2718362" algn="r" defTabSz="1359181" rtl="1" eaLnBrk="1" latinLnBrk="0" hangingPunct="1">
      <a:defRPr sz="1900" kern="1200">
        <a:solidFill>
          <a:schemeClr val="tx1"/>
        </a:solidFill>
        <a:latin typeface="+mn-lt"/>
        <a:ea typeface="+mn-ea"/>
        <a:cs typeface="+mn-cs"/>
      </a:defRPr>
    </a:lvl5pPr>
    <a:lvl6pPr marL="3397952" algn="r" defTabSz="1359181" rtl="1" eaLnBrk="1" latinLnBrk="0" hangingPunct="1">
      <a:defRPr sz="1900" kern="1200">
        <a:solidFill>
          <a:schemeClr val="tx1"/>
        </a:solidFill>
        <a:latin typeface="+mn-lt"/>
        <a:ea typeface="+mn-ea"/>
        <a:cs typeface="+mn-cs"/>
      </a:defRPr>
    </a:lvl6pPr>
    <a:lvl7pPr marL="4077543" algn="r" defTabSz="1359181" rtl="1" eaLnBrk="1" latinLnBrk="0" hangingPunct="1">
      <a:defRPr sz="1900" kern="1200">
        <a:solidFill>
          <a:schemeClr val="tx1"/>
        </a:solidFill>
        <a:latin typeface="+mn-lt"/>
        <a:ea typeface="+mn-ea"/>
        <a:cs typeface="+mn-cs"/>
      </a:defRPr>
    </a:lvl7pPr>
    <a:lvl8pPr marL="4757132" algn="r" defTabSz="1359181" rtl="1" eaLnBrk="1" latinLnBrk="0" hangingPunct="1">
      <a:defRPr sz="1900" kern="1200">
        <a:solidFill>
          <a:schemeClr val="tx1"/>
        </a:solidFill>
        <a:latin typeface="+mn-lt"/>
        <a:ea typeface="+mn-ea"/>
        <a:cs typeface="+mn-cs"/>
      </a:defRPr>
    </a:lvl8pPr>
    <a:lvl9pPr marL="5436725" algn="r" defTabSz="1359181" rtl="1" eaLnBrk="1" latinLnBrk="0" hangingPunct="1">
      <a:defRPr sz="19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Master" Target="../slideMasters/slideMaster4.xml"/><Relationship Id="rId4" Type="http://schemas.openxmlformats.org/officeDocument/2006/relationships/image" Target="../media/image7.pn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gif"/><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0.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0.xml"/></Relationships>
</file>

<file path=ppt/slideLayouts/_rels/slideLayout12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0.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0.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0.xml"/></Relationships>
</file>

<file path=ppt/slideLayouts/_rels/slideLayout13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0.xml"/></Relationships>
</file>

<file path=ppt/slideLayouts/_rels/slideLayout13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0.xml"/></Relationships>
</file>

<file path=ppt/slideLayouts/_rels/slideLayout13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0.xml"/></Relationships>
</file>

<file path=ppt/slideLayouts/_rels/slideLayout13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0.xml"/></Relationships>
</file>

<file path=ppt/slideLayouts/_rels/slideLayout13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0.xml"/></Relationships>
</file>

<file path=ppt/slideLayouts/_rels/slideLayout13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0.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0.xml"/></Relationships>
</file>

<file path=ppt/slideLayouts/_rels/slideLayout13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0.xml"/></Relationships>
</file>

<file path=ppt/slideLayouts/_rels/slideLayout13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0.xml"/></Relationships>
</file>

<file path=ppt/slideLayouts/_rels/slideLayout14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0.xml"/></Relationships>
</file>

<file path=ppt/slideLayouts/_rels/slideLayout14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0.xml"/></Relationships>
</file>

<file path=ppt/slideLayouts/_rels/slideLayout14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0.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2.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2.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3.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3.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4.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4.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5.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5.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6.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6.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0.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Master" Target="../slideMasters/slideMaster20.xml"/><Relationship Id="rId4" Type="http://schemas.openxmlformats.org/officeDocument/2006/relationships/image" Target="../media/image7.png"/></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0.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1.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1.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2.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2.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9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3.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3.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4.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4.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5.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5.xml"/></Relationships>
</file>

<file path=ppt/slideLayouts/_rels/slideLayout33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25.xml"/></Relationships>
</file>

<file path=ppt/slideLayouts/_rels/slideLayout33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25.xml"/></Relationships>
</file>

<file path=ppt/slideLayouts/_rels/slideLayout33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25.xml"/></Relationships>
</file>

<file path=ppt/slideLayouts/_rels/slideLayout33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25.xml"/></Relationships>
</file>

<file path=ppt/slideLayouts/_rels/slideLayout33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25.xml"/></Relationships>
</file>

<file path=ppt/slideLayouts/_rels/slideLayout34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25.xml"/></Relationships>
</file>

<file path=ppt/slideLayouts/_rels/slideLayout34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25.xml"/></Relationships>
</file>

<file path=ppt/slideLayouts/_rels/slideLayout34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25.xml"/></Relationships>
</file>

<file path=ppt/slideLayouts/_rels/slideLayout34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25.xml"/></Relationships>
</file>

<file path=ppt/slideLayouts/_rels/slideLayout34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25.xml"/></Relationships>
</file>

<file path=ppt/slideLayouts/_rels/slideLayout34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25.xml"/></Relationships>
</file>

<file path=ppt/slideLayouts/_rels/slideLayout34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25.xml"/></Relationships>
</file>

<file path=ppt/slideLayouts/_rels/slideLayout34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25.xml"/></Relationships>
</file>

<file path=ppt/slideLayouts/_rels/slideLayout34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25.xml"/></Relationships>
</file>

<file path=ppt/slideLayouts/_rels/slideLayout34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25.xml"/></Relationships>
</file>

<file path=ppt/slideLayouts/_rels/slideLayout35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25.xml"/></Relationships>
</file>

<file path=ppt/slideLayouts/_rels/slideLayout35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7.xml"/></Relationships>
</file>

<file path=ppt/slideLayouts/_rels/slideLayout365.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7.xml"/></Relationships>
</file>

<file path=ppt/slideLayouts/_rels/slideLayout37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8.xml"/></Relationships>
</file>

<file path=ppt/slideLayouts/_rels/slideLayout37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9.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0.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1.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8.xml"/></Relationships>
</file>

<file path=ppt/slideLayouts/_rels/slideLayout384.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7.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8.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8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9.xml"/></Relationships>
</file>

<file path=ppt/slideLayouts/_rels/slideLayout391.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2.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3.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4.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5.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9.xml"/></Relationships>
</file>

<file path=ppt/slideLayouts/_rels/slideLayout397.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8.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0.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1.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2.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0.xml"/></Relationships>
</file>

<file path=ppt/slideLayouts/_rels/slideLayout404.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5.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6.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7.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8.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0.xml"/></Relationships>
</file>

<file path=ppt/slideLayouts/_rels/slideLayout41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1.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2.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3.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4.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15.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1.xml"/></Relationships>
</file>

<file path=ppt/slideLayouts/_rels/slideLayout417.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18.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19.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0.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1.xml"/></Relationships>
</file>

<file path=ppt/slideLayouts/_rels/slideLayout423.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4.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5.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6.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890588" y="2236788"/>
            <a:ext cx="10099675" cy="1543050"/>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782763" y="4079875"/>
            <a:ext cx="8315325" cy="1841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F571F934-ECDC-481A-A5A4-9996893239EF}"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DBA9AD92-9573-40A4-AB3C-573EC1903C76}" type="slidenum">
              <a:rPr lang="he-IL" smtClean="0"/>
              <a:t>‹#›</a:t>
            </a:fld>
            <a:endParaRPr lang="he-IL"/>
          </a:p>
        </p:txBody>
      </p:sp>
    </p:spTree>
    <p:extLst>
      <p:ext uri="{BB962C8B-B14F-4D97-AF65-F5344CB8AC3E}">
        <p14:creationId xmlns:p14="http://schemas.microsoft.com/office/powerpoint/2010/main" val="25986836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F571F934-ECDC-481A-A5A4-9996893239EF}"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DBA9AD92-9573-40A4-AB3C-573EC1903C76}" type="slidenum">
              <a:rPr lang="he-IL" smtClean="0"/>
              <a:t>‹#›</a:t>
            </a:fld>
            <a:endParaRPr lang="he-IL"/>
          </a:p>
        </p:txBody>
      </p:sp>
    </p:spTree>
    <p:extLst>
      <p:ext uri="{BB962C8B-B14F-4D97-AF65-F5344CB8AC3E}">
        <p14:creationId xmlns:p14="http://schemas.microsoft.com/office/powerpoint/2010/main" val="27424487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213" y="4627563"/>
            <a:ext cx="10099675" cy="1430337"/>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938213" y="3052763"/>
            <a:ext cx="10099675" cy="157480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F571F934-ECDC-481A-A5A4-9996893239EF}"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DBA9AD92-9573-40A4-AB3C-573EC1903C76}" type="slidenum">
              <a:rPr lang="he-IL" smtClean="0"/>
              <a:t>‹#›</a:t>
            </a:fld>
            <a:endParaRPr lang="he-IL"/>
          </a:p>
        </p:txBody>
      </p:sp>
    </p:spTree>
    <p:extLst>
      <p:ext uri="{BB962C8B-B14F-4D97-AF65-F5344CB8AC3E}">
        <p14:creationId xmlns:p14="http://schemas.microsoft.com/office/powerpoint/2010/main" val="1049228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593725" y="1679575"/>
            <a:ext cx="5270500" cy="47529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6016625" y="1679575"/>
            <a:ext cx="5270500" cy="47529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F571F934-ECDC-481A-A5A4-9996893239EF}" type="datetimeFigureOut">
              <a:rPr lang="he-IL" smtClean="0"/>
              <a:t>י"ב/אייר/תשע"ז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DBA9AD92-9573-40A4-AB3C-573EC1903C76}" type="slidenum">
              <a:rPr lang="he-IL" smtClean="0"/>
              <a:t>‹#›</a:t>
            </a:fld>
            <a:endParaRPr lang="he-IL"/>
          </a:p>
        </p:txBody>
      </p:sp>
    </p:spTree>
    <p:extLst>
      <p:ext uri="{BB962C8B-B14F-4D97-AF65-F5344CB8AC3E}">
        <p14:creationId xmlns:p14="http://schemas.microsoft.com/office/powerpoint/2010/main" val="5331721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593725" y="1611313"/>
            <a:ext cx="5249863" cy="6731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593725" y="2284413"/>
            <a:ext cx="5249863" cy="4148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6035675" y="1611313"/>
            <a:ext cx="5251450" cy="6731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6035675" y="2284413"/>
            <a:ext cx="5251450" cy="4148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F571F934-ECDC-481A-A5A4-9996893239EF}" type="datetimeFigureOut">
              <a:rPr lang="he-IL" smtClean="0"/>
              <a:t>י"ב/אייר/תשע"ז</a:t>
            </a:fld>
            <a:endParaRPr lang="he-IL"/>
          </a:p>
        </p:txBody>
      </p:sp>
      <p:sp>
        <p:nvSpPr>
          <p:cNvPr id="8" name="מציין מיקום של כותרת תחתונה 7"/>
          <p:cNvSpPr>
            <a:spLocks noGrp="1"/>
          </p:cNvSpPr>
          <p:nvPr>
            <p:ph type="ftr" sz="quarter" idx="11"/>
          </p:nvPr>
        </p:nvSpPr>
        <p:spPr/>
        <p:txBody>
          <a:bodyPr/>
          <a:lstStyle/>
          <a:p>
            <a:endParaRPr lang="he-IL"/>
          </a:p>
        </p:txBody>
      </p:sp>
      <p:sp>
        <p:nvSpPr>
          <p:cNvPr id="9" name="מציין מיקום של מספר שקופית 8"/>
          <p:cNvSpPr>
            <a:spLocks noGrp="1"/>
          </p:cNvSpPr>
          <p:nvPr>
            <p:ph type="sldNum" sz="quarter" idx="12"/>
          </p:nvPr>
        </p:nvSpPr>
        <p:spPr/>
        <p:txBody>
          <a:bodyPr/>
          <a:lstStyle/>
          <a:p>
            <a:fld id="{DBA9AD92-9573-40A4-AB3C-573EC1903C76}" type="slidenum">
              <a:rPr lang="he-IL" smtClean="0"/>
              <a:t>‹#›</a:t>
            </a:fld>
            <a:endParaRPr lang="he-IL"/>
          </a:p>
        </p:txBody>
      </p:sp>
    </p:spTree>
    <p:extLst>
      <p:ext uri="{BB962C8B-B14F-4D97-AF65-F5344CB8AC3E}">
        <p14:creationId xmlns:p14="http://schemas.microsoft.com/office/powerpoint/2010/main" val="1933302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F571F934-ECDC-481A-A5A4-9996893239EF}" type="datetimeFigureOut">
              <a:rPr lang="he-IL" smtClean="0"/>
              <a:t>י"ב/אייר/תשע"ז</a:t>
            </a:fld>
            <a:endParaRPr lang="he-IL"/>
          </a:p>
        </p:txBody>
      </p:sp>
      <p:sp>
        <p:nvSpPr>
          <p:cNvPr id="4" name="מציין מיקום של כותרת תחתונה 3"/>
          <p:cNvSpPr>
            <a:spLocks noGrp="1"/>
          </p:cNvSpPr>
          <p:nvPr>
            <p:ph type="ftr" sz="quarter" idx="11"/>
          </p:nvPr>
        </p:nvSpPr>
        <p:spPr/>
        <p:txBody>
          <a:bodyPr/>
          <a:lstStyle/>
          <a:p>
            <a:endParaRPr lang="he-IL"/>
          </a:p>
        </p:txBody>
      </p:sp>
      <p:sp>
        <p:nvSpPr>
          <p:cNvPr id="5" name="מציין מיקום של מספר שקופית 4"/>
          <p:cNvSpPr>
            <a:spLocks noGrp="1"/>
          </p:cNvSpPr>
          <p:nvPr>
            <p:ph type="sldNum" sz="quarter" idx="12"/>
          </p:nvPr>
        </p:nvSpPr>
        <p:spPr/>
        <p:txBody>
          <a:bodyPr/>
          <a:lstStyle/>
          <a:p>
            <a:fld id="{DBA9AD92-9573-40A4-AB3C-573EC1903C76}" type="slidenum">
              <a:rPr lang="he-IL" smtClean="0"/>
              <a:t>‹#›</a:t>
            </a:fld>
            <a:endParaRPr lang="he-IL"/>
          </a:p>
        </p:txBody>
      </p:sp>
    </p:spTree>
    <p:extLst>
      <p:ext uri="{BB962C8B-B14F-4D97-AF65-F5344CB8AC3E}">
        <p14:creationId xmlns:p14="http://schemas.microsoft.com/office/powerpoint/2010/main" val="18657798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F571F934-ECDC-481A-A5A4-9996893239EF}" type="datetimeFigureOut">
              <a:rPr lang="he-IL" smtClean="0"/>
              <a:t>י"ב/אייר/תשע"ז</a:t>
            </a:fld>
            <a:endParaRPr lang="he-IL"/>
          </a:p>
        </p:txBody>
      </p:sp>
      <p:sp>
        <p:nvSpPr>
          <p:cNvPr id="3" name="מציין מיקום של כותרת תחתונה 2"/>
          <p:cNvSpPr>
            <a:spLocks noGrp="1"/>
          </p:cNvSpPr>
          <p:nvPr>
            <p:ph type="ftr" sz="quarter" idx="11"/>
          </p:nvPr>
        </p:nvSpPr>
        <p:spPr/>
        <p:txBody>
          <a:bodyPr/>
          <a:lstStyle/>
          <a:p>
            <a:endParaRPr lang="he-IL"/>
          </a:p>
        </p:txBody>
      </p:sp>
      <p:sp>
        <p:nvSpPr>
          <p:cNvPr id="4" name="מציין מיקום של מספר שקופית 3"/>
          <p:cNvSpPr>
            <a:spLocks noGrp="1"/>
          </p:cNvSpPr>
          <p:nvPr>
            <p:ph type="sldNum" sz="quarter" idx="12"/>
          </p:nvPr>
        </p:nvSpPr>
        <p:spPr/>
        <p:txBody>
          <a:bodyPr/>
          <a:lstStyle/>
          <a:p>
            <a:fld id="{DBA9AD92-9573-40A4-AB3C-573EC1903C76}" type="slidenum">
              <a:rPr lang="he-IL" smtClean="0"/>
              <a:t>‹#›</a:t>
            </a:fld>
            <a:endParaRPr lang="he-IL"/>
          </a:p>
        </p:txBody>
      </p:sp>
    </p:spTree>
    <p:extLst>
      <p:ext uri="{BB962C8B-B14F-4D97-AF65-F5344CB8AC3E}">
        <p14:creationId xmlns:p14="http://schemas.microsoft.com/office/powerpoint/2010/main" val="3071706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593725" y="287338"/>
            <a:ext cx="3908425" cy="121920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4645025" y="287338"/>
            <a:ext cx="6642100" cy="61452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593725" y="1506538"/>
            <a:ext cx="3908425" cy="49260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F571F934-ECDC-481A-A5A4-9996893239EF}" type="datetimeFigureOut">
              <a:rPr lang="he-IL" smtClean="0"/>
              <a:t>י"ב/אייר/תשע"ז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DBA9AD92-9573-40A4-AB3C-573EC1903C76}" type="slidenum">
              <a:rPr lang="he-IL" smtClean="0"/>
              <a:t>‹#›</a:t>
            </a:fld>
            <a:endParaRPr lang="he-IL"/>
          </a:p>
        </p:txBody>
      </p:sp>
    </p:spTree>
    <p:extLst>
      <p:ext uri="{BB962C8B-B14F-4D97-AF65-F5344CB8AC3E}">
        <p14:creationId xmlns:p14="http://schemas.microsoft.com/office/powerpoint/2010/main" val="11374025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2328863" y="5040313"/>
            <a:ext cx="7127875" cy="595312"/>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2328863" y="642938"/>
            <a:ext cx="7127875" cy="43211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2328863" y="5635625"/>
            <a:ext cx="7127875" cy="8445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F571F934-ECDC-481A-A5A4-9996893239EF}" type="datetimeFigureOut">
              <a:rPr lang="he-IL" smtClean="0"/>
              <a:t>י"ב/אייר/תשע"ז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DBA9AD92-9573-40A4-AB3C-573EC1903C76}" type="slidenum">
              <a:rPr lang="he-IL" smtClean="0"/>
              <a:t>‹#›</a:t>
            </a:fld>
            <a:endParaRPr lang="he-IL"/>
          </a:p>
        </p:txBody>
      </p:sp>
    </p:spTree>
    <p:extLst>
      <p:ext uri="{BB962C8B-B14F-4D97-AF65-F5344CB8AC3E}">
        <p14:creationId xmlns:p14="http://schemas.microsoft.com/office/powerpoint/2010/main" val="3258250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F571F934-ECDC-481A-A5A4-9996893239EF}"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DBA9AD92-9573-40A4-AB3C-573EC1903C76}" type="slidenum">
              <a:rPr lang="he-IL" smtClean="0"/>
              <a:t>‹#›</a:t>
            </a:fld>
            <a:endParaRPr lang="he-IL"/>
          </a:p>
        </p:txBody>
      </p:sp>
    </p:spTree>
    <p:extLst>
      <p:ext uri="{BB962C8B-B14F-4D97-AF65-F5344CB8AC3E}">
        <p14:creationId xmlns:p14="http://schemas.microsoft.com/office/powerpoint/2010/main" val="29256489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613775" y="288925"/>
            <a:ext cx="2673350" cy="61436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593725" y="288925"/>
            <a:ext cx="7867650" cy="61436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F571F934-ECDC-481A-A5A4-9996893239EF}"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DBA9AD92-9573-40A4-AB3C-573EC1903C76}" type="slidenum">
              <a:rPr lang="he-IL" smtClean="0"/>
              <a:t>‹#›</a:t>
            </a:fld>
            <a:endParaRPr lang="he-IL"/>
          </a:p>
        </p:txBody>
      </p:sp>
    </p:spTree>
    <p:extLst>
      <p:ext uri="{BB962C8B-B14F-4D97-AF65-F5344CB8AC3E}">
        <p14:creationId xmlns:p14="http://schemas.microsoft.com/office/powerpoint/2010/main" val="14051695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890591" y="2236789"/>
            <a:ext cx="10099675" cy="1543050"/>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782763" y="4079877"/>
            <a:ext cx="8315326" cy="1841501"/>
          </a:xfrm>
        </p:spPr>
        <p:txBody>
          <a:bodyPr/>
          <a:lstStyle>
            <a:lvl1pPr marL="0" indent="0" algn="ctr">
              <a:buNone/>
              <a:defRPr>
                <a:solidFill>
                  <a:schemeClr val="tx1">
                    <a:tint val="75000"/>
                  </a:schemeClr>
                </a:solidFill>
              </a:defRPr>
            </a:lvl1pPr>
            <a:lvl2pPr marL="457128" indent="0" algn="ctr">
              <a:buNone/>
              <a:defRPr>
                <a:solidFill>
                  <a:schemeClr val="tx1">
                    <a:tint val="75000"/>
                  </a:schemeClr>
                </a:solidFill>
              </a:defRPr>
            </a:lvl2pPr>
            <a:lvl3pPr marL="914254" indent="0" algn="ctr">
              <a:buNone/>
              <a:defRPr>
                <a:solidFill>
                  <a:schemeClr val="tx1">
                    <a:tint val="75000"/>
                  </a:schemeClr>
                </a:solidFill>
              </a:defRPr>
            </a:lvl3pPr>
            <a:lvl4pPr marL="1371380" indent="0" algn="ctr">
              <a:buNone/>
              <a:defRPr>
                <a:solidFill>
                  <a:schemeClr val="tx1">
                    <a:tint val="75000"/>
                  </a:schemeClr>
                </a:solidFill>
              </a:defRPr>
            </a:lvl4pPr>
            <a:lvl5pPr marL="1828507" indent="0" algn="ctr">
              <a:buNone/>
              <a:defRPr>
                <a:solidFill>
                  <a:schemeClr val="tx1">
                    <a:tint val="75000"/>
                  </a:schemeClr>
                </a:solidFill>
              </a:defRPr>
            </a:lvl5pPr>
            <a:lvl6pPr marL="2285634" indent="0" algn="ctr">
              <a:buNone/>
              <a:defRPr>
                <a:solidFill>
                  <a:schemeClr val="tx1">
                    <a:tint val="75000"/>
                  </a:schemeClr>
                </a:solidFill>
              </a:defRPr>
            </a:lvl6pPr>
            <a:lvl7pPr marL="2742762" indent="0" algn="ctr">
              <a:buNone/>
              <a:defRPr>
                <a:solidFill>
                  <a:schemeClr val="tx1">
                    <a:tint val="75000"/>
                  </a:schemeClr>
                </a:solidFill>
              </a:defRPr>
            </a:lvl7pPr>
            <a:lvl8pPr marL="3199888" indent="0" algn="ctr">
              <a:buNone/>
              <a:defRPr>
                <a:solidFill>
                  <a:schemeClr val="tx1">
                    <a:tint val="75000"/>
                  </a:schemeClr>
                </a:solidFill>
              </a:defRPr>
            </a:lvl8pPr>
            <a:lvl9pPr marL="3657013"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E5D04002-8B15-4AC3-87FE-B2663F38FB22}"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3838CB1F-A8B6-47EA-84F7-1014AF7EA654}" type="slidenum">
              <a:rPr lang="he-IL" smtClean="0"/>
              <a:t>‹#›</a:t>
            </a:fld>
            <a:endParaRPr lang="he-IL"/>
          </a:p>
        </p:txBody>
      </p:sp>
    </p:spTree>
    <p:extLst>
      <p:ext uri="{BB962C8B-B14F-4D97-AF65-F5344CB8AC3E}">
        <p14:creationId xmlns:p14="http://schemas.microsoft.com/office/powerpoint/2010/main" val="27229888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E5D04002-8B15-4AC3-87FE-B2663F38FB22}"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3838CB1F-A8B6-47EA-84F7-1014AF7EA654}" type="slidenum">
              <a:rPr lang="he-IL" smtClean="0"/>
              <a:t>‹#›</a:t>
            </a:fld>
            <a:endParaRPr lang="he-IL"/>
          </a:p>
        </p:txBody>
      </p:sp>
    </p:spTree>
    <p:extLst>
      <p:ext uri="{BB962C8B-B14F-4D97-AF65-F5344CB8AC3E}">
        <p14:creationId xmlns:p14="http://schemas.microsoft.com/office/powerpoint/2010/main" val="3167632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216" y="4627563"/>
            <a:ext cx="10099675" cy="1430337"/>
          </a:xfrm>
        </p:spPr>
        <p:txBody>
          <a:bodyPr anchor="t"/>
          <a:lstStyle>
            <a:lvl1pPr algn="r">
              <a:defRPr sz="41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938216" y="3052762"/>
            <a:ext cx="10099675" cy="1574801"/>
          </a:xfrm>
        </p:spPr>
        <p:txBody>
          <a:bodyPr anchor="b"/>
          <a:lstStyle>
            <a:lvl1pPr marL="0" indent="0">
              <a:buNone/>
              <a:defRPr sz="2000">
                <a:solidFill>
                  <a:schemeClr val="tx1">
                    <a:tint val="75000"/>
                  </a:schemeClr>
                </a:solidFill>
              </a:defRPr>
            </a:lvl1pPr>
            <a:lvl2pPr marL="457128" indent="0">
              <a:buNone/>
              <a:defRPr sz="1800">
                <a:solidFill>
                  <a:schemeClr val="tx1">
                    <a:tint val="75000"/>
                  </a:schemeClr>
                </a:solidFill>
              </a:defRPr>
            </a:lvl2pPr>
            <a:lvl3pPr marL="914254" indent="0">
              <a:buNone/>
              <a:defRPr sz="1600">
                <a:solidFill>
                  <a:schemeClr val="tx1">
                    <a:tint val="75000"/>
                  </a:schemeClr>
                </a:solidFill>
              </a:defRPr>
            </a:lvl3pPr>
            <a:lvl4pPr marL="1371380" indent="0">
              <a:buNone/>
              <a:defRPr sz="1400">
                <a:solidFill>
                  <a:schemeClr val="tx1">
                    <a:tint val="75000"/>
                  </a:schemeClr>
                </a:solidFill>
              </a:defRPr>
            </a:lvl4pPr>
            <a:lvl5pPr marL="1828507" indent="0">
              <a:buNone/>
              <a:defRPr sz="1400">
                <a:solidFill>
                  <a:schemeClr val="tx1">
                    <a:tint val="75000"/>
                  </a:schemeClr>
                </a:solidFill>
              </a:defRPr>
            </a:lvl5pPr>
            <a:lvl6pPr marL="2285634" indent="0">
              <a:buNone/>
              <a:defRPr sz="1400">
                <a:solidFill>
                  <a:schemeClr val="tx1">
                    <a:tint val="75000"/>
                  </a:schemeClr>
                </a:solidFill>
              </a:defRPr>
            </a:lvl6pPr>
            <a:lvl7pPr marL="2742762" indent="0">
              <a:buNone/>
              <a:defRPr sz="1400">
                <a:solidFill>
                  <a:schemeClr val="tx1">
                    <a:tint val="75000"/>
                  </a:schemeClr>
                </a:solidFill>
              </a:defRPr>
            </a:lvl7pPr>
            <a:lvl8pPr marL="3199888" indent="0">
              <a:buNone/>
              <a:defRPr sz="1400">
                <a:solidFill>
                  <a:schemeClr val="tx1">
                    <a:tint val="75000"/>
                  </a:schemeClr>
                </a:solidFill>
              </a:defRPr>
            </a:lvl8pPr>
            <a:lvl9pPr marL="3657013"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E5D04002-8B15-4AC3-87FE-B2663F38FB22}"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3838CB1F-A8B6-47EA-84F7-1014AF7EA654}" type="slidenum">
              <a:rPr lang="he-IL" smtClean="0"/>
              <a:t>‹#›</a:t>
            </a:fld>
            <a:endParaRPr lang="he-IL"/>
          </a:p>
        </p:txBody>
      </p:sp>
    </p:spTree>
    <p:extLst>
      <p:ext uri="{BB962C8B-B14F-4D97-AF65-F5344CB8AC3E}">
        <p14:creationId xmlns:p14="http://schemas.microsoft.com/office/powerpoint/2010/main" val="28037654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593724" y="1679579"/>
            <a:ext cx="5270500" cy="4752975"/>
          </a:xfrm>
        </p:spPr>
        <p:txBody>
          <a:bodyPr/>
          <a:lstStyle>
            <a:lvl1pPr>
              <a:defRPr sz="27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6016626" y="1679579"/>
            <a:ext cx="5270500" cy="4752975"/>
          </a:xfrm>
        </p:spPr>
        <p:txBody>
          <a:bodyPr/>
          <a:lstStyle>
            <a:lvl1pPr>
              <a:defRPr sz="27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E5D04002-8B15-4AC3-87FE-B2663F38FB22}" type="datetimeFigureOut">
              <a:rPr lang="he-IL" smtClean="0"/>
              <a:t>י"ב/אייר/תשע"ז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3838CB1F-A8B6-47EA-84F7-1014AF7EA654}" type="slidenum">
              <a:rPr lang="he-IL" smtClean="0"/>
              <a:t>‹#›</a:t>
            </a:fld>
            <a:endParaRPr lang="he-IL"/>
          </a:p>
        </p:txBody>
      </p:sp>
    </p:spTree>
    <p:extLst>
      <p:ext uri="{BB962C8B-B14F-4D97-AF65-F5344CB8AC3E}">
        <p14:creationId xmlns:p14="http://schemas.microsoft.com/office/powerpoint/2010/main" val="29929485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593727" y="1611313"/>
            <a:ext cx="5249864" cy="673100"/>
          </a:xfrm>
        </p:spPr>
        <p:txBody>
          <a:bodyPr anchor="b"/>
          <a:lstStyle>
            <a:lvl1pPr marL="0" indent="0">
              <a:buNone/>
              <a:defRPr sz="2400" b="1"/>
            </a:lvl1pPr>
            <a:lvl2pPr marL="457128" indent="0">
              <a:buNone/>
              <a:defRPr sz="2000" b="1"/>
            </a:lvl2pPr>
            <a:lvl3pPr marL="914254" indent="0">
              <a:buNone/>
              <a:defRPr sz="1800" b="1"/>
            </a:lvl3pPr>
            <a:lvl4pPr marL="1371380" indent="0">
              <a:buNone/>
              <a:defRPr sz="1600" b="1"/>
            </a:lvl4pPr>
            <a:lvl5pPr marL="1828507" indent="0">
              <a:buNone/>
              <a:defRPr sz="1600" b="1"/>
            </a:lvl5pPr>
            <a:lvl6pPr marL="2285634" indent="0">
              <a:buNone/>
              <a:defRPr sz="1600" b="1"/>
            </a:lvl6pPr>
            <a:lvl7pPr marL="2742762" indent="0">
              <a:buNone/>
              <a:defRPr sz="1600" b="1"/>
            </a:lvl7pPr>
            <a:lvl8pPr marL="3199888" indent="0">
              <a:buNone/>
              <a:defRPr sz="1600" b="1"/>
            </a:lvl8pPr>
            <a:lvl9pPr marL="3657013"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593727" y="2284416"/>
            <a:ext cx="5249864" cy="4148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6035675" y="1611313"/>
            <a:ext cx="5251450" cy="673100"/>
          </a:xfrm>
        </p:spPr>
        <p:txBody>
          <a:bodyPr anchor="b"/>
          <a:lstStyle>
            <a:lvl1pPr marL="0" indent="0">
              <a:buNone/>
              <a:defRPr sz="2400" b="1"/>
            </a:lvl1pPr>
            <a:lvl2pPr marL="457128" indent="0">
              <a:buNone/>
              <a:defRPr sz="2000" b="1"/>
            </a:lvl2pPr>
            <a:lvl3pPr marL="914254" indent="0">
              <a:buNone/>
              <a:defRPr sz="1800" b="1"/>
            </a:lvl3pPr>
            <a:lvl4pPr marL="1371380" indent="0">
              <a:buNone/>
              <a:defRPr sz="1600" b="1"/>
            </a:lvl4pPr>
            <a:lvl5pPr marL="1828507" indent="0">
              <a:buNone/>
              <a:defRPr sz="1600" b="1"/>
            </a:lvl5pPr>
            <a:lvl6pPr marL="2285634" indent="0">
              <a:buNone/>
              <a:defRPr sz="1600" b="1"/>
            </a:lvl6pPr>
            <a:lvl7pPr marL="2742762" indent="0">
              <a:buNone/>
              <a:defRPr sz="1600" b="1"/>
            </a:lvl7pPr>
            <a:lvl8pPr marL="3199888" indent="0">
              <a:buNone/>
              <a:defRPr sz="1600" b="1"/>
            </a:lvl8pPr>
            <a:lvl9pPr marL="3657013"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6035675" y="2284416"/>
            <a:ext cx="5251450" cy="4148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E5D04002-8B15-4AC3-87FE-B2663F38FB22}" type="datetimeFigureOut">
              <a:rPr lang="he-IL" smtClean="0"/>
              <a:t>י"ב/אייר/תשע"ז</a:t>
            </a:fld>
            <a:endParaRPr lang="he-IL"/>
          </a:p>
        </p:txBody>
      </p:sp>
      <p:sp>
        <p:nvSpPr>
          <p:cNvPr id="8" name="מציין מיקום של כותרת תחתונה 7"/>
          <p:cNvSpPr>
            <a:spLocks noGrp="1"/>
          </p:cNvSpPr>
          <p:nvPr>
            <p:ph type="ftr" sz="quarter" idx="11"/>
          </p:nvPr>
        </p:nvSpPr>
        <p:spPr/>
        <p:txBody>
          <a:bodyPr/>
          <a:lstStyle/>
          <a:p>
            <a:endParaRPr lang="he-IL"/>
          </a:p>
        </p:txBody>
      </p:sp>
      <p:sp>
        <p:nvSpPr>
          <p:cNvPr id="9" name="מציין מיקום של מספר שקופית 8"/>
          <p:cNvSpPr>
            <a:spLocks noGrp="1"/>
          </p:cNvSpPr>
          <p:nvPr>
            <p:ph type="sldNum" sz="quarter" idx="12"/>
          </p:nvPr>
        </p:nvSpPr>
        <p:spPr/>
        <p:txBody>
          <a:bodyPr/>
          <a:lstStyle/>
          <a:p>
            <a:fld id="{3838CB1F-A8B6-47EA-84F7-1014AF7EA654}" type="slidenum">
              <a:rPr lang="he-IL" smtClean="0"/>
              <a:t>‹#›</a:t>
            </a:fld>
            <a:endParaRPr lang="he-IL"/>
          </a:p>
        </p:txBody>
      </p:sp>
    </p:spTree>
    <p:extLst>
      <p:ext uri="{BB962C8B-B14F-4D97-AF65-F5344CB8AC3E}">
        <p14:creationId xmlns:p14="http://schemas.microsoft.com/office/powerpoint/2010/main" val="12587009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E5D04002-8B15-4AC3-87FE-B2663F38FB22}" type="datetimeFigureOut">
              <a:rPr lang="he-IL" smtClean="0"/>
              <a:t>י"ב/אייר/תשע"ז</a:t>
            </a:fld>
            <a:endParaRPr lang="he-IL"/>
          </a:p>
        </p:txBody>
      </p:sp>
      <p:sp>
        <p:nvSpPr>
          <p:cNvPr id="4" name="מציין מיקום של כותרת תחתונה 3"/>
          <p:cNvSpPr>
            <a:spLocks noGrp="1"/>
          </p:cNvSpPr>
          <p:nvPr>
            <p:ph type="ftr" sz="quarter" idx="11"/>
          </p:nvPr>
        </p:nvSpPr>
        <p:spPr/>
        <p:txBody>
          <a:bodyPr/>
          <a:lstStyle/>
          <a:p>
            <a:endParaRPr lang="he-IL"/>
          </a:p>
        </p:txBody>
      </p:sp>
      <p:sp>
        <p:nvSpPr>
          <p:cNvPr id="5" name="מציין מיקום של מספר שקופית 4"/>
          <p:cNvSpPr>
            <a:spLocks noGrp="1"/>
          </p:cNvSpPr>
          <p:nvPr>
            <p:ph type="sldNum" sz="quarter" idx="12"/>
          </p:nvPr>
        </p:nvSpPr>
        <p:spPr/>
        <p:txBody>
          <a:bodyPr/>
          <a:lstStyle/>
          <a:p>
            <a:fld id="{3838CB1F-A8B6-47EA-84F7-1014AF7EA654}" type="slidenum">
              <a:rPr lang="he-IL" smtClean="0"/>
              <a:t>‹#›</a:t>
            </a:fld>
            <a:endParaRPr lang="he-IL"/>
          </a:p>
        </p:txBody>
      </p:sp>
    </p:spTree>
    <p:extLst>
      <p:ext uri="{BB962C8B-B14F-4D97-AF65-F5344CB8AC3E}">
        <p14:creationId xmlns:p14="http://schemas.microsoft.com/office/powerpoint/2010/main" val="27550728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E5D04002-8B15-4AC3-87FE-B2663F38FB22}" type="datetimeFigureOut">
              <a:rPr lang="he-IL" smtClean="0"/>
              <a:t>י"ב/אייר/תשע"ז</a:t>
            </a:fld>
            <a:endParaRPr lang="he-IL"/>
          </a:p>
        </p:txBody>
      </p:sp>
      <p:sp>
        <p:nvSpPr>
          <p:cNvPr id="3" name="מציין מיקום של כותרת תחתונה 2"/>
          <p:cNvSpPr>
            <a:spLocks noGrp="1"/>
          </p:cNvSpPr>
          <p:nvPr>
            <p:ph type="ftr" sz="quarter" idx="11"/>
          </p:nvPr>
        </p:nvSpPr>
        <p:spPr/>
        <p:txBody>
          <a:bodyPr/>
          <a:lstStyle/>
          <a:p>
            <a:endParaRPr lang="he-IL"/>
          </a:p>
        </p:txBody>
      </p:sp>
      <p:sp>
        <p:nvSpPr>
          <p:cNvPr id="4" name="מציין מיקום של מספר שקופית 3"/>
          <p:cNvSpPr>
            <a:spLocks noGrp="1"/>
          </p:cNvSpPr>
          <p:nvPr>
            <p:ph type="sldNum" sz="quarter" idx="12"/>
          </p:nvPr>
        </p:nvSpPr>
        <p:spPr/>
        <p:txBody>
          <a:bodyPr/>
          <a:lstStyle/>
          <a:p>
            <a:fld id="{3838CB1F-A8B6-47EA-84F7-1014AF7EA654}" type="slidenum">
              <a:rPr lang="he-IL" smtClean="0"/>
              <a:t>‹#›</a:t>
            </a:fld>
            <a:endParaRPr lang="he-IL"/>
          </a:p>
        </p:txBody>
      </p:sp>
    </p:spTree>
    <p:extLst>
      <p:ext uri="{BB962C8B-B14F-4D97-AF65-F5344CB8AC3E}">
        <p14:creationId xmlns:p14="http://schemas.microsoft.com/office/powerpoint/2010/main" val="102664363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593727" y="287338"/>
            <a:ext cx="3908425" cy="121920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4645025" y="287338"/>
            <a:ext cx="6642099" cy="6145212"/>
          </a:xfrm>
        </p:spPr>
        <p:txBody>
          <a:bodyPr/>
          <a:lstStyle>
            <a:lvl1pPr>
              <a:defRPr sz="3200"/>
            </a:lvl1pPr>
            <a:lvl2pPr>
              <a:defRPr sz="27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593727" y="1506538"/>
            <a:ext cx="3908425" cy="4926012"/>
          </a:xfrm>
        </p:spPr>
        <p:txBody>
          <a:bodyPr/>
          <a:lstStyle>
            <a:lvl1pPr marL="0" indent="0">
              <a:buNone/>
              <a:defRPr sz="1400"/>
            </a:lvl1pPr>
            <a:lvl2pPr marL="457128" indent="0">
              <a:buNone/>
              <a:defRPr sz="1200"/>
            </a:lvl2pPr>
            <a:lvl3pPr marL="914254" indent="0">
              <a:buNone/>
              <a:defRPr sz="1000"/>
            </a:lvl3pPr>
            <a:lvl4pPr marL="1371380" indent="0">
              <a:buNone/>
              <a:defRPr sz="1000"/>
            </a:lvl4pPr>
            <a:lvl5pPr marL="1828507" indent="0">
              <a:buNone/>
              <a:defRPr sz="1000"/>
            </a:lvl5pPr>
            <a:lvl6pPr marL="2285634" indent="0">
              <a:buNone/>
              <a:defRPr sz="1000"/>
            </a:lvl6pPr>
            <a:lvl7pPr marL="2742762" indent="0">
              <a:buNone/>
              <a:defRPr sz="1000"/>
            </a:lvl7pPr>
            <a:lvl8pPr marL="3199888" indent="0">
              <a:buNone/>
              <a:defRPr sz="1000"/>
            </a:lvl8pPr>
            <a:lvl9pPr marL="3657013" indent="0">
              <a:buNone/>
              <a:defRPr sz="10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E5D04002-8B15-4AC3-87FE-B2663F38FB22}" type="datetimeFigureOut">
              <a:rPr lang="he-IL" smtClean="0"/>
              <a:t>י"ב/אייר/תשע"ז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3838CB1F-A8B6-47EA-84F7-1014AF7EA654}" type="slidenum">
              <a:rPr lang="he-IL" smtClean="0"/>
              <a:t>‹#›</a:t>
            </a:fld>
            <a:endParaRPr lang="he-IL"/>
          </a:p>
        </p:txBody>
      </p:sp>
    </p:spTree>
    <p:extLst>
      <p:ext uri="{BB962C8B-B14F-4D97-AF65-F5344CB8AC3E}">
        <p14:creationId xmlns:p14="http://schemas.microsoft.com/office/powerpoint/2010/main" val="1325778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2328867" y="5040313"/>
            <a:ext cx="7127875" cy="595312"/>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2328867" y="642941"/>
            <a:ext cx="7127875" cy="4321175"/>
          </a:xfrm>
        </p:spPr>
        <p:txBody>
          <a:bodyPr/>
          <a:lstStyle>
            <a:lvl1pPr marL="0" indent="0">
              <a:buNone/>
              <a:defRPr sz="3200"/>
            </a:lvl1pPr>
            <a:lvl2pPr marL="457128" indent="0">
              <a:buNone/>
              <a:defRPr sz="2700"/>
            </a:lvl2pPr>
            <a:lvl3pPr marL="914254" indent="0">
              <a:buNone/>
              <a:defRPr sz="2400"/>
            </a:lvl3pPr>
            <a:lvl4pPr marL="1371380" indent="0">
              <a:buNone/>
              <a:defRPr sz="2000"/>
            </a:lvl4pPr>
            <a:lvl5pPr marL="1828507" indent="0">
              <a:buNone/>
              <a:defRPr sz="2000"/>
            </a:lvl5pPr>
            <a:lvl6pPr marL="2285634" indent="0">
              <a:buNone/>
              <a:defRPr sz="2000"/>
            </a:lvl6pPr>
            <a:lvl7pPr marL="2742762" indent="0">
              <a:buNone/>
              <a:defRPr sz="2000"/>
            </a:lvl7pPr>
            <a:lvl8pPr marL="3199888" indent="0">
              <a:buNone/>
              <a:defRPr sz="2000"/>
            </a:lvl8pPr>
            <a:lvl9pPr marL="3657013" indent="0">
              <a:buNone/>
              <a:defRPr sz="2000"/>
            </a:lvl9pPr>
          </a:lstStyle>
          <a:p>
            <a:endParaRPr lang="he-IL"/>
          </a:p>
        </p:txBody>
      </p:sp>
      <p:sp>
        <p:nvSpPr>
          <p:cNvPr id="4" name="מציין מיקום טקסט 3"/>
          <p:cNvSpPr>
            <a:spLocks noGrp="1"/>
          </p:cNvSpPr>
          <p:nvPr>
            <p:ph type="body" sz="half" idx="2"/>
          </p:nvPr>
        </p:nvSpPr>
        <p:spPr>
          <a:xfrm>
            <a:off x="2328867" y="5635625"/>
            <a:ext cx="7127875" cy="844550"/>
          </a:xfrm>
        </p:spPr>
        <p:txBody>
          <a:bodyPr/>
          <a:lstStyle>
            <a:lvl1pPr marL="0" indent="0">
              <a:buNone/>
              <a:defRPr sz="1400"/>
            </a:lvl1pPr>
            <a:lvl2pPr marL="457128" indent="0">
              <a:buNone/>
              <a:defRPr sz="1200"/>
            </a:lvl2pPr>
            <a:lvl3pPr marL="914254" indent="0">
              <a:buNone/>
              <a:defRPr sz="1000"/>
            </a:lvl3pPr>
            <a:lvl4pPr marL="1371380" indent="0">
              <a:buNone/>
              <a:defRPr sz="1000"/>
            </a:lvl4pPr>
            <a:lvl5pPr marL="1828507" indent="0">
              <a:buNone/>
              <a:defRPr sz="1000"/>
            </a:lvl5pPr>
            <a:lvl6pPr marL="2285634" indent="0">
              <a:buNone/>
              <a:defRPr sz="1000"/>
            </a:lvl6pPr>
            <a:lvl7pPr marL="2742762" indent="0">
              <a:buNone/>
              <a:defRPr sz="1000"/>
            </a:lvl7pPr>
            <a:lvl8pPr marL="3199888" indent="0">
              <a:buNone/>
              <a:defRPr sz="1000"/>
            </a:lvl8pPr>
            <a:lvl9pPr marL="3657013" indent="0">
              <a:buNone/>
              <a:defRPr sz="10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E5D04002-8B15-4AC3-87FE-B2663F38FB22}" type="datetimeFigureOut">
              <a:rPr lang="he-IL" smtClean="0"/>
              <a:t>י"ב/אייר/תשע"ז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3838CB1F-A8B6-47EA-84F7-1014AF7EA654}" type="slidenum">
              <a:rPr lang="he-IL" smtClean="0"/>
              <a:t>‹#›</a:t>
            </a:fld>
            <a:endParaRPr lang="he-IL"/>
          </a:p>
        </p:txBody>
      </p:sp>
    </p:spTree>
    <p:extLst>
      <p:ext uri="{BB962C8B-B14F-4D97-AF65-F5344CB8AC3E}">
        <p14:creationId xmlns:p14="http://schemas.microsoft.com/office/powerpoint/2010/main" val="30126016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E5D04002-8B15-4AC3-87FE-B2663F38FB22}"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3838CB1F-A8B6-47EA-84F7-1014AF7EA654}" type="slidenum">
              <a:rPr lang="he-IL" smtClean="0"/>
              <a:t>‹#›</a:t>
            </a:fld>
            <a:endParaRPr lang="he-IL"/>
          </a:p>
        </p:txBody>
      </p:sp>
    </p:spTree>
    <p:extLst>
      <p:ext uri="{BB962C8B-B14F-4D97-AF65-F5344CB8AC3E}">
        <p14:creationId xmlns:p14="http://schemas.microsoft.com/office/powerpoint/2010/main" val="29049999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613775" y="288928"/>
            <a:ext cx="2673350" cy="61436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593726" y="288928"/>
            <a:ext cx="7867650" cy="61436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E5D04002-8B15-4AC3-87FE-B2663F38FB22}"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3838CB1F-A8B6-47EA-84F7-1014AF7EA654}" type="slidenum">
              <a:rPr lang="he-IL" smtClean="0"/>
              <a:t>‹#›</a:t>
            </a:fld>
            <a:endParaRPr lang="he-IL"/>
          </a:p>
        </p:txBody>
      </p:sp>
    </p:spTree>
    <p:extLst>
      <p:ext uri="{BB962C8B-B14F-4D97-AF65-F5344CB8AC3E}">
        <p14:creationId xmlns:p14="http://schemas.microsoft.com/office/powerpoint/2010/main" val="85026410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890591" y="2236789"/>
            <a:ext cx="10099675" cy="1543050"/>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782763" y="4079877"/>
            <a:ext cx="8315326" cy="1841501"/>
          </a:xfrm>
        </p:spPr>
        <p:txBody>
          <a:bodyPr/>
          <a:lstStyle>
            <a:lvl1pPr marL="0" indent="0" algn="ctr">
              <a:buNone/>
              <a:defRPr>
                <a:solidFill>
                  <a:schemeClr val="tx1">
                    <a:tint val="75000"/>
                  </a:schemeClr>
                </a:solidFill>
              </a:defRPr>
            </a:lvl1pPr>
            <a:lvl2pPr marL="457128" indent="0" algn="ctr">
              <a:buNone/>
              <a:defRPr>
                <a:solidFill>
                  <a:schemeClr val="tx1">
                    <a:tint val="75000"/>
                  </a:schemeClr>
                </a:solidFill>
              </a:defRPr>
            </a:lvl2pPr>
            <a:lvl3pPr marL="914254" indent="0" algn="ctr">
              <a:buNone/>
              <a:defRPr>
                <a:solidFill>
                  <a:schemeClr val="tx1">
                    <a:tint val="75000"/>
                  </a:schemeClr>
                </a:solidFill>
              </a:defRPr>
            </a:lvl3pPr>
            <a:lvl4pPr marL="1371380" indent="0" algn="ctr">
              <a:buNone/>
              <a:defRPr>
                <a:solidFill>
                  <a:schemeClr val="tx1">
                    <a:tint val="75000"/>
                  </a:schemeClr>
                </a:solidFill>
              </a:defRPr>
            </a:lvl4pPr>
            <a:lvl5pPr marL="1828507" indent="0" algn="ctr">
              <a:buNone/>
              <a:defRPr>
                <a:solidFill>
                  <a:schemeClr val="tx1">
                    <a:tint val="75000"/>
                  </a:schemeClr>
                </a:solidFill>
              </a:defRPr>
            </a:lvl5pPr>
            <a:lvl6pPr marL="2285634" indent="0" algn="ctr">
              <a:buNone/>
              <a:defRPr>
                <a:solidFill>
                  <a:schemeClr val="tx1">
                    <a:tint val="75000"/>
                  </a:schemeClr>
                </a:solidFill>
              </a:defRPr>
            </a:lvl6pPr>
            <a:lvl7pPr marL="2742762" indent="0" algn="ctr">
              <a:buNone/>
              <a:defRPr>
                <a:solidFill>
                  <a:schemeClr val="tx1">
                    <a:tint val="75000"/>
                  </a:schemeClr>
                </a:solidFill>
              </a:defRPr>
            </a:lvl7pPr>
            <a:lvl8pPr marL="3199888" indent="0" algn="ctr">
              <a:buNone/>
              <a:defRPr>
                <a:solidFill>
                  <a:schemeClr val="tx1">
                    <a:tint val="75000"/>
                  </a:schemeClr>
                </a:solidFill>
              </a:defRPr>
            </a:lvl8pPr>
            <a:lvl9pPr marL="3657013"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F4CC0C29-C3A4-423D-B59F-1774A80521F9}"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93395144-3418-409A-AA3F-731793EE1AB7}" type="slidenum">
              <a:rPr lang="he-IL" smtClean="0"/>
              <a:t>‹#›</a:t>
            </a:fld>
            <a:endParaRPr lang="he-IL"/>
          </a:p>
        </p:txBody>
      </p:sp>
    </p:spTree>
    <p:extLst>
      <p:ext uri="{BB962C8B-B14F-4D97-AF65-F5344CB8AC3E}">
        <p14:creationId xmlns:p14="http://schemas.microsoft.com/office/powerpoint/2010/main" val="417260625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F4CC0C29-C3A4-423D-B59F-1774A80521F9}"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93395144-3418-409A-AA3F-731793EE1AB7}" type="slidenum">
              <a:rPr lang="he-IL" smtClean="0"/>
              <a:t>‹#›</a:t>
            </a:fld>
            <a:endParaRPr lang="he-IL"/>
          </a:p>
        </p:txBody>
      </p:sp>
    </p:spTree>
    <p:extLst>
      <p:ext uri="{BB962C8B-B14F-4D97-AF65-F5344CB8AC3E}">
        <p14:creationId xmlns:p14="http://schemas.microsoft.com/office/powerpoint/2010/main" val="40096380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216" y="4627563"/>
            <a:ext cx="10099675" cy="1430337"/>
          </a:xfrm>
        </p:spPr>
        <p:txBody>
          <a:bodyPr anchor="t"/>
          <a:lstStyle>
            <a:lvl1pPr algn="r">
              <a:defRPr sz="41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938216" y="3052762"/>
            <a:ext cx="10099675" cy="1574801"/>
          </a:xfrm>
        </p:spPr>
        <p:txBody>
          <a:bodyPr anchor="b"/>
          <a:lstStyle>
            <a:lvl1pPr marL="0" indent="0">
              <a:buNone/>
              <a:defRPr sz="2000">
                <a:solidFill>
                  <a:schemeClr val="tx1">
                    <a:tint val="75000"/>
                  </a:schemeClr>
                </a:solidFill>
              </a:defRPr>
            </a:lvl1pPr>
            <a:lvl2pPr marL="457128" indent="0">
              <a:buNone/>
              <a:defRPr sz="1800">
                <a:solidFill>
                  <a:schemeClr val="tx1">
                    <a:tint val="75000"/>
                  </a:schemeClr>
                </a:solidFill>
              </a:defRPr>
            </a:lvl2pPr>
            <a:lvl3pPr marL="914254" indent="0">
              <a:buNone/>
              <a:defRPr sz="1600">
                <a:solidFill>
                  <a:schemeClr val="tx1">
                    <a:tint val="75000"/>
                  </a:schemeClr>
                </a:solidFill>
              </a:defRPr>
            </a:lvl3pPr>
            <a:lvl4pPr marL="1371380" indent="0">
              <a:buNone/>
              <a:defRPr sz="1400">
                <a:solidFill>
                  <a:schemeClr val="tx1">
                    <a:tint val="75000"/>
                  </a:schemeClr>
                </a:solidFill>
              </a:defRPr>
            </a:lvl4pPr>
            <a:lvl5pPr marL="1828507" indent="0">
              <a:buNone/>
              <a:defRPr sz="1400">
                <a:solidFill>
                  <a:schemeClr val="tx1">
                    <a:tint val="75000"/>
                  </a:schemeClr>
                </a:solidFill>
              </a:defRPr>
            </a:lvl5pPr>
            <a:lvl6pPr marL="2285634" indent="0">
              <a:buNone/>
              <a:defRPr sz="1400">
                <a:solidFill>
                  <a:schemeClr val="tx1">
                    <a:tint val="75000"/>
                  </a:schemeClr>
                </a:solidFill>
              </a:defRPr>
            </a:lvl6pPr>
            <a:lvl7pPr marL="2742762" indent="0">
              <a:buNone/>
              <a:defRPr sz="1400">
                <a:solidFill>
                  <a:schemeClr val="tx1">
                    <a:tint val="75000"/>
                  </a:schemeClr>
                </a:solidFill>
              </a:defRPr>
            </a:lvl7pPr>
            <a:lvl8pPr marL="3199888" indent="0">
              <a:buNone/>
              <a:defRPr sz="1400">
                <a:solidFill>
                  <a:schemeClr val="tx1">
                    <a:tint val="75000"/>
                  </a:schemeClr>
                </a:solidFill>
              </a:defRPr>
            </a:lvl8pPr>
            <a:lvl9pPr marL="3657013"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F4CC0C29-C3A4-423D-B59F-1774A80521F9}"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93395144-3418-409A-AA3F-731793EE1AB7}" type="slidenum">
              <a:rPr lang="he-IL" smtClean="0"/>
              <a:t>‹#›</a:t>
            </a:fld>
            <a:endParaRPr lang="he-IL"/>
          </a:p>
        </p:txBody>
      </p:sp>
    </p:spTree>
    <p:extLst>
      <p:ext uri="{BB962C8B-B14F-4D97-AF65-F5344CB8AC3E}">
        <p14:creationId xmlns:p14="http://schemas.microsoft.com/office/powerpoint/2010/main" val="163105412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593724" y="1679579"/>
            <a:ext cx="5270500" cy="4752975"/>
          </a:xfrm>
        </p:spPr>
        <p:txBody>
          <a:bodyPr/>
          <a:lstStyle>
            <a:lvl1pPr>
              <a:defRPr sz="27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6016626" y="1679579"/>
            <a:ext cx="5270500" cy="4752975"/>
          </a:xfrm>
        </p:spPr>
        <p:txBody>
          <a:bodyPr/>
          <a:lstStyle>
            <a:lvl1pPr>
              <a:defRPr sz="27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F4CC0C29-C3A4-423D-B59F-1774A80521F9}" type="datetimeFigureOut">
              <a:rPr lang="he-IL" smtClean="0"/>
              <a:t>י"ב/אייר/תשע"ז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93395144-3418-409A-AA3F-731793EE1AB7}" type="slidenum">
              <a:rPr lang="he-IL" smtClean="0"/>
              <a:t>‹#›</a:t>
            </a:fld>
            <a:endParaRPr lang="he-IL"/>
          </a:p>
        </p:txBody>
      </p:sp>
    </p:spTree>
    <p:extLst>
      <p:ext uri="{BB962C8B-B14F-4D97-AF65-F5344CB8AC3E}">
        <p14:creationId xmlns:p14="http://schemas.microsoft.com/office/powerpoint/2010/main" val="81883920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593727" y="1611313"/>
            <a:ext cx="5249864" cy="673100"/>
          </a:xfrm>
        </p:spPr>
        <p:txBody>
          <a:bodyPr anchor="b"/>
          <a:lstStyle>
            <a:lvl1pPr marL="0" indent="0">
              <a:buNone/>
              <a:defRPr sz="2400" b="1"/>
            </a:lvl1pPr>
            <a:lvl2pPr marL="457128" indent="0">
              <a:buNone/>
              <a:defRPr sz="2000" b="1"/>
            </a:lvl2pPr>
            <a:lvl3pPr marL="914254" indent="0">
              <a:buNone/>
              <a:defRPr sz="1800" b="1"/>
            </a:lvl3pPr>
            <a:lvl4pPr marL="1371380" indent="0">
              <a:buNone/>
              <a:defRPr sz="1600" b="1"/>
            </a:lvl4pPr>
            <a:lvl5pPr marL="1828507" indent="0">
              <a:buNone/>
              <a:defRPr sz="1600" b="1"/>
            </a:lvl5pPr>
            <a:lvl6pPr marL="2285634" indent="0">
              <a:buNone/>
              <a:defRPr sz="1600" b="1"/>
            </a:lvl6pPr>
            <a:lvl7pPr marL="2742762" indent="0">
              <a:buNone/>
              <a:defRPr sz="1600" b="1"/>
            </a:lvl7pPr>
            <a:lvl8pPr marL="3199888" indent="0">
              <a:buNone/>
              <a:defRPr sz="1600" b="1"/>
            </a:lvl8pPr>
            <a:lvl9pPr marL="3657013"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593727" y="2284416"/>
            <a:ext cx="5249864" cy="4148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6035675" y="1611313"/>
            <a:ext cx="5251450" cy="673100"/>
          </a:xfrm>
        </p:spPr>
        <p:txBody>
          <a:bodyPr anchor="b"/>
          <a:lstStyle>
            <a:lvl1pPr marL="0" indent="0">
              <a:buNone/>
              <a:defRPr sz="2400" b="1"/>
            </a:lvl1pPr>
            <a:lvl2pPr marL="457128" indent="0">
              <a:buNone/>
              <a:defRPr sz="2000" b="1"/>
            </a:lvl2pPr>
            <a:lvl3pPr marL="914254" indent="0">
              <a:buNone/>
              <a:defRPr sz="1800" b="1"/>
            </a:lvl3pPr>
            <a:lvl4pPr marL="1371380" indent="0">
              <a:buNone/>
              <a:defRPr sz="1600" b="1"/>
            </a:lvl4pPr>
            <a:lvl5pPr marL="1828507" indent="0">
              <a:buNone/>
              <a:defRPr sz="1600" b="1"/>
            </a:lvl5pPr>
            <a:lvl6pPr marL="2285634" indent="0">
              <a:buNone/>
              <a:defRPr sz="1600" b="1"/>
            </a:lvl6pPr>
            <a:lvl7pPr marL="2742762" indent="0">
              <a:buNone/>
              <a:defRPr sz="1600" b="1"/>
            </a:lvl7pPr>
            <a:lvl8pPr marL="3199888" indent="0">
              <a:buNone/>
              <a:defRPr sz="1600" b="1"/>
            </a:lvl8pPr>
            <a:lvl9pPr marL="3657013"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6035675" y="2284416"/>
            <a:ext cx="5251450" cy="4148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F4CC0C29-C3A4-423D-B59F-1774A80521F9}" type="datetimeFigureOut">
              <a:rPr lang="he-IL" smtClean="0"/>
              <a:t>י"ב/אייר/תשע"ז</a:t>
            </a:fld>
            <a:endParaRPr lang="he-IL"/>
          </a:p>
        </p:txBody>
      </p:sp>
      <p:sp>
        <p:nvSpPr>
          <p:cNvPr id="8" name="מציין מיקום של כותרת תחתונה 7"/>
          <p:cNvSpPr>
            <a:spLocks noGrp="1"/>
          </p:cNvSpPr>
          <p:nvPr>
            <p:ph type="ftr" sz="quarter" idx="11"/>
          </p:nvPr>
        </p:nvSpPr>
        <p:spPr/>
        <p:txBody>
          <a:bodyPr/>
          <a:lstStyle/>
          <a:p>
            <a:endParaRPr lang="he-IL"/>
          </a:p>
        </p:txBody>
      </p:sp>
      <p:sp>
        <p:nvSpPr>
          <p:cNvPr id="9" name="מציין מיקום של מספר שקופית 8"/>
          <p:cNvSpPr>
            <a:spLocks noGrp="1"/>
          </p:cNvSpPr>
          <p:nvPr>
            <p:ph type="sldNum" sz="quarter" idx="12"/>
          </p:nvPr>
        </p:nvSpPr>
        <p:spPr/>
        <p:txBody>
          <a:bodyPr/>
          <a:lstStyle/>
          <a:p>
            <a:fld id="{93395144-3418-409A-AA3F-731793EE1AB7}" type="slidenum">
              <a:rPr lang="he-IL" smtClean="0"/>
              <a:t>‹#›</a:t>
            </a:fld>
            <a:endParaRPr lang="he-IL"/>
          </a:p>
        </p:txBody>
      </p:sp>
    </p:spTree>
    <p:extLst>
      <p:ext uri="{BB962C8B-B14F-4D97-AF65-F5344CB8AC3E}">
        <p14:creationId xmlns:p14="http://schemas.microsoft.com/office/powerpoint/2010/main" val="181159969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F4CC0C29-C3A4-423D-B59F-1774A80521F9}" type="datetimeFigureOut">
              <a:rPr lang="he-IL" smtClean="0"/>
              <a:t>י"ב/אייר/תשע"ז</a:t>
            </a:fld>
            <a:endParaRPr lang="he-IL"/>
          </a:p>
        </p:txBody>
      </p:sp>
      <p:sp>
        <p:nvSpPr>
          <p:cNvPr id="4" name="מציין מיקום של כותרת תחתונה 3"/>
          <p:cNvSpPr>
            <a:spLocks noGrp="1"/>
          </p:cNvSpPr>
          <p:nvPr>
            <p:ph type="ftr" sz="quarter" idx="11"/>
          </p:nvPr>
        </p:nvSpPr>
        <p:spPr/>
        <p:txBody>
          <a:bodyPr/>
          <a:lstStyle/>
          <a:p>
            <a:endParaRPr lang="he-IL"/>
          </a:p>
        </p:txBody>
      </p:sp>
      <p:sp>
        <p:nvSpPr>
          <p:cNvPr id="5" name="מציין מיקום של מספר שקופית 4"/>
          <p:cNvSpPr>
            <a:spLocks noGrp="1"/>
          </p:cNvSpPr>
          <p:nvPr>
            <p:ph type="sldNum" sz="quarter" idx="12"/>
          </p:nvPr>
        </p:nvSpPr>
        <p:spPr/>
        <p:txBody>
          <a:bodyPr/>
          <a:lstStyle/>
          <a:p>
            <a:fld id="{93395144-3418-409A-AA3F-731793EE1AB7}" type="slidenum">
              <a:rPr lang="he-IL" smtClean="0"/>
              <a:t>‹#›</a:t>
            </a:fld>
            <a:endParaRPr lang="he-IL"/>
          </a:p>
        </p:txBody>
      </p:sp>
    </p:spTree>
    <p:extLst>
      <p:ext uri="{BB962C8B-B14F-4D97-AF65-F5344CB8AC3E}">
        <p14:creationId xmlns:p14="http://schemas.microsoft.com/office/powerpoint/2010/main" val="6091062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F4CC0C29-C3A4-423D-B59F-1774A80521F9}" type="datetimeFigureOut">
              <a:rPr lang="he-IL" smtClean="0"/>
              <a:t>י"ב/אייר/תשע"ז</a:t>
            </a:fld>
            <a:endParaRPr lang="he-IL"/>
          </a:p>
        </p:txBody>
      </p:sp>
      <p:sp>
        <p:nvSpPr>
          <p:cNvPr id="3" name="מציין מיקום של כותרת תחתונה 2"/>
          <p:cNvSpPr>
            <a:spLocks noGrp="1"/>
          </p:cNvSpPr>
          <p:nvPr>
            <p:ph type="ftr" sz="quarter" idx="11"/>
          </p:nvPr>
        </p:nvSpPr>
        <p:spPr/>
        <p:txBody>
          <a:bodyPr/>
          <a:lstStyle/>
          <a:p>
            <a:endParaRPr lang="he-IL"/>
          </a:p>
        </p:txBody>
      </p:sp>
      <p:sp>
        <p:nvSpPr>
          <p:cNvPr id="4" name="מציין מיקום של מספר שקופית 3"/>
          <p:cNvSpPr>
            <a:spLocks noGrp="1"/>
          </p:cNvSpPr>
          <p:nvPr>
            <p:ph type="sldNum" sz="quarter" idx="12"/>
          </p:nvPr>
        </p:nvSpPr>
        <p:spPr/>
        <p:txBody>
          <a:bodyPr/>
          <a:lstStyle/>
          <a:p>
            <a:fld id="{93395144-3418-409A-AA3F-731793EE1AB7}" type="slidenum">
              <a:rPr lang="he-IL" smtClean="0"/>
              <a:t>‹#›</a:t>
            </a:fld>
            <a:endParaRPr lang="he-IL"/>
          </a:p>
        </p:txBody>
      </p:sp>
    </p:spTree>
    <p:extLst>
      <p:ext uri="{BB962C8B-B14F-4D97-AF65-F5344CB8AC3E}">
        <p14:creationId xmlns:p14="http://schemas.microsoft.com/office/powerpoint/2010/main" val="113226886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593727" y="287338"/>
            <a:ext cx="3908425" cy="121920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4645025" y="287338"/>
            <a:ext cx="6642099" cy="6145212"/>
          </a:xfrm>
        </p:spPr>
        <p:txBody>
          <a:bodyPr/>
          <a:lstStyle>
            <a:lvl1pPr>
              <a:defRPr sz="3200"/>
            </a:lvl1pPr>
            <a:lvl2pPr>
              <a:defRPr sz="27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593727" y="1506538"/>
            <a:ext cx="3908425" cy="4926012"/>
          </a:xfrm>
        </p:spPr>
        <p:txBody>
          <a:bodyPr/>
          <a:lstStyle>
            <a:lvl1pPr marL="0" indent="0">
              <a:buNone/>
              <a:defRPr sz="1400"/>
            </a:lvl1pPr>
            <a:lvl2pPr marL="457128" indent="0">
              <a:buNone/>
              <a:defRPr sz="1200"/>
            </a:lvl2pPr>
            <a:lvl3pPr marL="914254" indent="0">
              <a:buNone/>
              <a:defRPr sz="1000"/>
            </a:lvl3pPr>
            <a:lvl4pPr marL="1371380" indent="0">
              <a:buNone/>
              <a:defRPr sz="1000"/>
            </a:lvl4pPr>
            <a:lvl5pPr marL="1828507" indent="0">
              <a:buNone/>
              <a:defRPr sz="1000"/>
            </a:lvl5pPr>
            <a:lvl6pPr marL="2285634" indent="0">
              <a:buNone/>
              <a:defRPr sz="1000"/>
            </a:lvl6pPr>
            <a:lvl7pPr marL="2742762" indent="0">
              <a:buNone/>
              <a:defRPr sz="1000"/>
            </a:lvl7pPr>
            <a:lvl8pPr marL="3199888" indent="0">
              <a:buNone/>
              <a:defRPr sz="1000"/>
            </a:lvl8pPr>
            <a:lvl9pPr marL="3657013" indent="0">
              <a:buNone/>
              <a:defRPr sz="10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F4CC0C29-C3A4-423D-B59F-1774A80521F9}" type="datetimeFigureOut">
              <a:rPr lang="he-IL" smtClean="0"/>
              <a:t>י"ב/אייר/תשע"ז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93395144-3418-409A-AA3F-731793EE1AB7}" type="slidenum">
              <a:rPr lang="he-IL" smtClean="0"/>
              <a:t>‹#›</a:t>
            </a:fld>
            <a:endParaRPr lang="he-IL"/>
          </a:p>
        </p:txBody>
      </p:sp>
    </p:spTree>
    <p:extLst>
      <p:ext uri="{BB962C8B-B14F-4D97-AF65-F5344CB8AC3E}">
        <p14:creationId xmlns:p14="http://schemas.microsoft.com/office/powerpoint/2010/main" val="367040838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2328867" y="5040313"/>
            <a:ext cx="7127875" cy="595312"/>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2328867" y="642941"/>
            <a:ext cx="7127875" cy="4321175"/>
          </a:xfrm>
        </p:spPr>
        <p:txBody>
          <a:bodyPr/>
          <a:lstStyle>
            <a:lvl1pPr marL="0" indent="0">
              <a:buNone/>
              <a:defRPr sz="3200"/>
            </a:lvl1pPr>
            <a:lvl2pPr marL="457128" indent="0">
              <a:buNone/>
              <a:defRPr sz="2700"/>
            </a:lvl2pPr>
            <a:lvl3pPr marL="914254" indent="0">
              <a:buNone/>
              <a:defRPr sz="2400"/>
            </a:lvl3pPr>
            <a:lvl4pPr marL="1371380" indent="0">
              <a:buNone/>
              <a:defRPr sz="2000"/>
            </a:lvl4pPr>
            <a:lvl5pPr marL="1828507" indent="0">
              <a:buNone/>
              <a:defRPr sz="2000"/>
            </a:lvl5pPr>
            <a:lvl6pPr marL="2285634" indent="0">
              <a:buNone/>
              <a:defRPr sz="2000"/>
            </a:lvl6pPr>
            <a:lvl7pPr marL="2742762" indent="0">
              <a:buNone/>
              <a:defRPr sz="2000"/>
            </a:lvl7pPr>
            <a:lvl8pPr marL="3199888" indent="0">
              <a:buNone/>
              <a:defRPr sz="2000"/>
            </a:lvl8pPr>
            <a:lvl9pPr marL="3657013" indent="0">
              <a:buNone/>
              <a:defRPr sz="2000"/>
            </a:lvl9pPr>
          </a:lstStyle>
          <a:p>
            <a:endParaRPr lang="he-IL"/>
          </a:p>
        </p:txBody>
      </p:sp>
      <p:sp>
        <p:nvSpPr>
          <p:cNvPr id="4" name="מציין מיקום טקסט 3"/>
          <p:cNvSpPr>
            <a:spLocks noGrp="1"/>
          </p:cNvSpPr>
          <p:nvPr>
            <p:ph type="body" sz="half" idx="2"/>
          </p:nvPr>
        </p:nvSpPr>
        <p:spPr>
          <a:xfrm>
            <a:off x="2328867" y="5635625"/>
            <a:ext cx="7127875" cy="844550"/>
          </a:xfrm>
        </p:spPr>
        <p:txBody>
          <a:bodyPr/>
          <a:lstStyle>
            <a:lvl1pPr marL="0" indent="0">
              <a:buNone/>
              <a:defRPr sz="1400"/>
            </a:lvl1pPr>
            <a:lvl2pPr marL="457128" indent="0">
              <a:buNone/>
              <a:defRPr sz="1200"/>
            </a:lvl2pPr>
            <a:lvl3pPr marL="914254" indent="0">
              <a:buNone/>
              <a:defRPr sz="1000"/>
            </a:lvl3pPr>
            <a:lvl4pPr marL="1371380" indent="0">
              <a:buNone/>
              <a:defRPr sz="1000"/>
            </a:lvl4pPr>
            <a:lvl5pPr marL="1828507" indent="0">
              <a:buNone/>
              <a:defRPr sz="1000"/>
            </a:lvl5pPr>
            <a:lvl6pPr marL="2285634" indent="0">
              <a:buNone/>
              <a:defRPr sz="1000"/>
            </a:lvl6pPr>
            <a:lvl7pPr marL="2742762" indent="0">
              <a:buNone/>
              <a:defRPr sz="1000"/>
            </a:lvl7pPr>
            <a:lvl8pPr marL="3199888" indent="0">
              <a:buNone/>
              <a:defRPr sz="1000"/>
            </a:lvl8pPr>
            <a:lvl9pPr marL="3657013" indent="0">
              <a:buNone/>
              <a:defRPr sz="10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F4CC0C29-C3A4-423D-B59F-1774A80521F9}" type="datetimeFigureOut">
              <a:rPr lang="he-IL" smtClean="0"/>
              <a:t>י"ב/אייר/תשע"ז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93395144-3418-409A-AA3F-731793EE1AB7}" type="slidenum">
              <a:rPr lang="he-IL" smtClean="0"/>
              <a:t>‹#›</a:t>
            </a:fld>
            <a:endParaRPr lang="he-IL"/>
          </a:p>
        </p:txBody>
      </p:sp>
    </p:spTree>
    <p:extLst>
      <p:ext uri="{BB962C8B-B14F-4D97-AF65-F5344CB8AC3E}">
        <p14:creationId xmlns:p14="http://schemas.microsoft.com/office/powerpoint/2010/main" val="324228368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F4CC0C29-C3A4-423D-B59F-1774A80521F9}"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93395144-3418-409A-AA3F-731793EE1AB7}" type="slidenum">
              <a:rPr lang="he-IL" smtClean="0"/>
              <a:t>‹#›</a:t>
            </a:fld>
            <a:endParaRPr lang="he-IL"/>
          </a:p>
        </p:txBody>
      </p:sp>
    </p:spTree>
    <p:extLst>
      <p:ext uri="{BB962C8B-B14F-4D97-AF65-F5344CB8AC3E}">
        <p14:creationId xmlns:p14="http://schemas.microsoft.com/office/powerpoint/2010/main" val="284880181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613775" y="288928"/>
            <a:ext cx="2673350" cy="61436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593726" y="288928"/>
            <a:ext cx="7867650" cy="61436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F4CC0C29-C3A4-423D-B59F-1774A80521F9}"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93395144-3418-409A-AA3F-731793EE1AB7}" type="slidenum">
              <a:rPr lang="he-IL" smtClean="0"/>
              <a:t>‹#›</a:t>
            </a:fld>
            <a:endParaRPr lang="he-IL"/>
          </a:p>
        </p:txBody>
      </p:sp>
    </p:spTree>
    <p:extLst>
      <p:ext uri="{BB962C8B-B14F-4D97-AF65-F5344CB8AC3E}">
        <p14:creationId xmlns:p14="http://schemas.microsoft.com/office/powerpoint/2010/main" val="357604326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endParaRPr lang="en-US" altLang="he-IL">
              <a:solidFill>
                <a:srgbClr val="000000"/>
              </a:solidFill>
            </a:endParaRPr>
          </a:p>
        </p:txBody>
      </p:sp>
      <p:sp>
        <p:nvSpPr>
          <p:cNvPr id="5" name="מציין מיקום של כותרת תחתונה 4"/>
          <p:cNvSpPr>
            <a:spLocks noGrp="1"/>
          </p:cNvSpPr>
          <p:nvPr>
            <p:ph type="ftr" sz="quarter" idx="11"/>
          </p:nvPr>
        </p:nvSpPr>
        <p:spPr/>
        <p:txBody>
          <a:bodyPr/>
          <a:lstStyle>
            <a:extLst/>
          </a:lstStyle>
          <a:p>
            <a:endParaRPr lang="en-US" altLang="he-IL">
              <a:solidFill>
                <a:srgbClr val="000000"/>
              </a:solidFill>
            </a:endParaRPr>
          </a:p>
        </p:txBody>
      </p:sp>
      <p:sp>
        <p:nvSpPr>
          <p:cNvPr id="6" name="מציין מיקום של מספר שקופית 5"/>
          <p:cNvSpPr>
            <a:spLocks noGrp="1"/>
          </p:cNvSpPr>
          <p:nvPr>
            <p:ph type="sldNum" sz="quarter" idx="12"/>
          </p:nvPr>
        </p:nvSpPr>
        <p:spPr/>
        <p:txBody>
          <a:bodyPr/>
          <a:lstStyle>
            <a:extLst/>
          </a:lstStyle>
          <a:p>
            <a:fld id="{8FA595BF-09E5-4053-B422-8FD0A744C3E8}" type="slidenum">
              <a:rPr lang="he-IL" altLang="he-IL" smtClean="0">
                <a:solidFill>
                  <a:srgbClr val="000000"/>
                </a:solidFill>
              </a:rPr>
              <a:pPr/>
              <a:t>‹#›</a:t>
            </a:fld>
            <a:endParaRPr lang="en-US" altLang="he-IL">
              <a:solidFill>
                <a:srgbClr val="000000"/>
              </a:solidFill>
            </a:endParaRPr>
          </a:p>
        </p:txBody>
      </p:sp>
      <p:sp>
        <p:nvSpPr>
          <p:cNvPr id="7" name="כותרת 6"/>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pic>
        <p:nvPicPr>
          <p:cNvPr id="8" name="תמונה 7"/>
          <p:cNvPicPr>
            <a:picLocks noChangeAspect="1"/>
          </p:cNvPicPr>
          <p:nvPr userDrawn="1"/>
        </p:nvPicPr>
        <p:blipFill rotWithShape="1">
          <a:blip r:embed="rId2" cstate="print">
            <a:extLst>
              <a:ext uri="{28A0092B-C50C-407E-A947-70E740481C1C}">
                <a14:useLocalDpi xmlns:a14="http://schemas.microsoft.com/office/drawing/2010/main" val="0"/>
              </a:ext>
            </a:extLst>
          </a:blip>
          <a:srcRect b="29894"/>
          <a:stretch/>
        </p:blipFill>
        <p:spPr>
          <a:xfrm>
            <a:off x="10980985" y="6896"/>
            <a:ext cx="834040" cy="882582"/>
          </a:xfrm>
          <a:prstGeom prst="rect">
            <a:avLst/>
          </a:prstGeom>
        </p:spPr>
      </p:pic>
      <p:pic>
        <p:nvPicPr>
          <p:cNvPr id="9" name="תמונה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60041" y="-215974"/>
            <a:ext cx="1620243" cy="1296194"/>
          </a:xfrm>
          <a:prstGeom prst="rect">
            <a:avLst/>
          </a:prstGeom>
        </p:spPr>
      </p:pic>
    </p:spTree>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587" y="1112698"/>
            <a:ext cx="10098723" cy="1920240"/>
          </a:xfrm>
        </p:spPr>
        <p:txBody>
          <a:bodyPr vert="horz" anchor="b">
            <a:normAutofit/>
            <a:scene3d>
              <a:camera prst="orthographicFront"/>
              <a:lightRig rig="soft" dir="t"/>
            </a:scene3d>
            <a:sp3d prstMaterial="softEdge">
              <a:bevelT w="25400" h="25400"/>
            </a:sp3d>
          </a:bodyPr>
          <a:lstStyle>
            <a:lvl1pPr algn="r">
              <a:buNone/>
              <a:defRPr sz="5700" b="1" cap="none" baseline="0">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dirty="0"/>
          </a:p>
        </p:txBody>
      </p:sp>
      <p:sp>
        <p:nvSpPr>
          <p:cNvPr id="3" name="מציין מיקום טקסט 2"/>
          <p:cNvSpPr>
            <a:spLocks noGrp="1"/>
          </p:cNvSpPr>
          <p:nvPr>
            <p:ph type="body" idx="1"/>
          </p:nvPr>
        </p:nvSpPr>
        <p:spPr>
          <a:xfrm>
            <a:off x="5096803" y="3078298"/>
            <a:ext cx="5940425" cy="1527632"/>
          </a:xfrm>
        </p:spPr>
        <p:txBody>
          <a:bodyPr lIns="109033" rIns="109033" anchor="t"/>
          <a:lstStyle>
            <a:lvl1pPr marL="0" indent="0" algn="l">
              <a:buNone/>
              <a:defRPr sz="2700">
                <a:solidFill>
                  <a:schemeClr val="tx1"/>
                </a:solidFill>
              </a:defRPr>
            </a:lvl1pPr>
            <a:lvl2pPr>
              <a:buNone/>
              <a:defRPr sz="2100">
                <a:solidFill>
                  <a:schemeClr val="tx1">
                    <a:tint val="75000"/>
                  </a:schemeClr>
                </a:solidFill>
              </a:defRPr>
            </a:lvl2pPr>
            <a:lvl3pPr>
              <a:buNone/>
              <a:defRPr sz="1900">
                <a:solidFill>
                  <a:schemeClr val="tx1">
                    <a:tint val="75000"/>
                  </a:schemeClr>
                </a:solidFill>
              </a:defRPr>
            </a:lvl3pPr>
            <a:lvl4pPr>
              <a:buNone/>
              <a:defRPr sz="1700">
                <a:solidFill>
                  <a:schemeClr val="tx1">
                    <a:tint val="75000"/>
                  </a:schemeClr>
                </a:solidFill>
              </a:defRPr>
            </a:lvl4pPr>
            <a:lvl5pPr>
              <a:buNone/>
              <a:defRPr sz="1700">
                <a:solidFill>
                  <a:schemeClr val="tx1">
                    <a:tint val="75000"/>
                  </a:schemeClr>
                </a:solidFill>
              </a:defRPr>
            </a:lvl5pPr>
            <a:extLst/>
          </a:lstStyle>
          <a:p>
            <a:pPr lvl="0" eaLnBrk="1" latinLnBrk="0" hangingPunct="1"/>
            <a:r>
              <a:rPr kumimoji="0"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extLst/>
          </a:lstStyle>
          <a:p>
            <a:endParaRPr lang="en-US" altLang="he-IL">
              <a:solidFill>
                <a:srgbClr val="000000"/>
              </a:solidFill>
            </a:endParaRPr>
          </a:p>
        </p:txBody>
      </p:sp>
      <p:sp>
        <p:nvSpPr>
          <p:cNvPr id="5" name="מציין מיקום של כותרת תחתונה 4"/>
          <p:cNvSpPr>
            <a:spLocks noGrp="1"/>
          </p:cNvSpPr>
          <p:nvPr>
            <p:ph type="ftr" sz="quarter" idx="11"/>
          </p:nvPr>
        </p:nvSpPr>
        <p:spPr/>
        <p:txBody>
          <a:bodyPr/>
          <a:lstStyle>
            <a:extLst/>
          </a:lstStyle>
          <a:p>
            <a:endParaRPr lang="en-US" altLang="he-IL">
              <a:solidFill>
                <a:srgbClr val="000000"/>
              </a:solidFill>
            </a:endParaRPr>
          </a:p>
        </p:txBody>
      </p:sp>
      <p:sp>
        <p:nvSpPr>
          <p:cNvPr id="6" name="מציין מיקום של מספר שקופית 5"/>
          <p:cNvSpPr>
            <a:spLocks noGrp="1"/>
          </p:cNvSpPr>
          <p:nvPr>
            <p:ph type="sldNum" sz="quarter" idx="12"/>
          </p:nvPr>
        </p:nvSpPr>
        <p:spPr/>
        <p:txBody>
          <a:bodyPr/>
          <a:lstStyle>
            <a:extLst/>
          </a:lstStyle>
          <a:p>
            <a:fld id="{EFF272C9-378C-4F02-96DB-662512423043}" type="slidenum">
              <a:rPr lang="he-IL" altLang="he-IL" smtClean="0">
                <a:solidFill>
                  <a:srgbClr val="000000"/>
                </a:solidFill>
              </a:rPr>
              <a:pPr/>
              <a:t>‹#›</a:t>
            </a:fld>
            <a:endParaRPr lang="en-US" altLang="he-IL">
              <a:solidFill>
                <a:srgbClr val="000000"/>
              </a:solidFill>
            </a:endParaRPr>
          </a:p>
        </p:txBody>
      </p:sp>
      <p:sp>
        <p:nvSpPr>
          <p:cNvPr id="7" name="סוגר זוויתי 6"/>
          <p:cNvSpPr/>
          <p:nvPr/>
        </p:nvSpPr>
        <p:spPr>
          <a:xfrm>
            <a:off x="4725159"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33" tIns="54517" rIns="109033" bIns="54517" anchor="ctr"/>
          <a:lstStyle>
            <a:extLst/>
          </a:lstStyle>
          <a:p>
            <a:pPr algn="l" eaLnBrk="1" latinLnBrk="0" hangingPunct="1"/>
            <a:endParaRPr kumimoji="0" lang="en-US"/>
          </a:p>
        </p:txBody>
      </p:sp>
      <p:sp>
        <p:nvSpPr>
          <p:cNvPr id="8" name="סוגר זוויתי 7"/>
          <p:cNvSpPr/>
          <p:nvPr/>
        </p:nvSpPr>
        <p:spPr>
          <a:xfrm>
            <a:off x="4482947"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33" tIns="54517" rIns="109033" bIns="54517" anchor="ctr"/>
          <a:lstStyle>
            <a:extLst/>
          </a:lstStyle>
          <a:p>
            <a:pPr algn="l" eaLnBrk="1" latinLnBrk="0" hangingPunct="1"/>
            <a:endParaRPr kumimoji="0" lang="en-US"/>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10" name="משולש ישר-זווית 9"/>
          <p:cNvSpPr/>
          <p:nvPr/>
        </p:nvSpPr>
        <p:spPr>
          <a:xfrm>
            <a:off x="-2" y="4897354"/>
            <a:ext cx="11890061"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lIns="109033" tIns="54517" rIns="109033" bIns="54517" anchor="ctr"/>
          <a:lstStyle>
            <a:extLst/>
          </a:lstStyle>
          <a:p>
            <a:pPr algn="ctr" eaLnBrk="1" latinLnBrk="0" hangingPunct="1"/>
            <a:endParaRPr kumimoji="0" lang="en-US"/>
          </a:p>
        </p:txBody>
      </p:sp>
      <p:sp>
        <p:nvSpPr>
          <p:cNvPr id="9" name="כותרת 8"/>
          <p:cNvSpPr>
            <a:spLocks noGrp="1"/>
          </p:cNvSpPr>
          <p:nvPr>
            <p:ph type="ctrTitle"/>
          </p:nvPr>
        </p:nvSpPr>
        <p:spPr>
          <a:xfrm>
            <a:off x="891064" y="1840232"/>
            <a:ext cx="10098723" cy="1921249"/>
          </a:xfrm>
        </p:spPr>
        <p:txBody>
          <a:bodyPr vert="horz" anchor="b">
            <a:normAutofit/>
            <a:scene3d>
              <a:camera prst="orthographicFront"/>
              <a:lightRig rig="soft" dir="t"/>
            </a:scene3d>
            <a:sp3d prstMaterial="softEdge">
              <a:bevelT w="25400" h="25400"/>
            </a:sp3d>
          </a:bodyPr>
          <a:lstStyle>
            <a:lvl1pPr algn="r">
              <a:defRPr sz="5700" b="1">
                <a:solidFill>
                  <a:schemeClr val="tx2"/>
                </a:solidFill>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a:p>
        </p:txBody>
      </p:sp>
      <p:sp>
        <p:nvSpPr>
          <p:cNvPr id="17" name="כותרת משנה 16"/>
          <p:cNvSpPr>
            <a:spLocks noGrp="1"/>
          </p:cNvSpPr>
          <p:nvPr>
            <p:ph type="subTitle" idx="1"/>
          </p:nvPr>
        </p:nvSpPr>
        <p:spPr>
          <a:xfrm>
            <a:off x="891064" y="3792187"/>
            <a:ext cx="10098723" cy="1259689"/>
          </a:xfrm>
        </p:spPr>
        <p:txBody>
          <a:bodyPr lIns="54517" rIns="54517"/>
          <a:lstStyle>
            <a:lvl1pPr marL="0" marR="76323" indent="0" algn="r">
              <a:buNone/>
              <a:defRPr>
                <a:solidFill>
                  <a:schemeClr val="tx2"/>
                </a:solidFill>
              </a:defRPr>
            </a:lvl1pPr>
            <a:lvl2pPr marL="545165" indent="0" algn="ctr">
              <a:buNone/>
            </a:lvl2pPr>
            <a:lvl3pPr marL="1090331" indent="0" algn="ctr">
              <a:buNone/>
            </a:lvl3pPr>
            <a:lvl4pPr marL="1635496" indent="0" algn="ctr">
              <a:buNone/>
            </a:lvl4pPr>
            <a:lvl5pPr marL="2180661" indent="0" algn="ctr">
              <a:buNone/>
            </a:lvl5pPr>
            <a:lvl6pPr marL="2725826" indent="0" algn="ctr">
              <a:buNone/>
            </a:lvl6pPr>
            <a:lvl7pPr marL="3270992" indent="0" algn="ctr">
              <a:buNone/>
            </a:lvl7pPr>
            <a:lvl8pPr marL="3816157" indent="0" algn="ctr">
              <a:buNone/>
            </a:lvl8pPr>
            <a:lvl9pPr marL="4361322" indent="0" algn="ctr">
              <a:buNone/>
            </a:lvl9pPr>
            <a:extLst/>
          </a:lstStyle>
          <a:p>
            <a:r>
              <a:rPr kumimoji="0" lang="he-IL" smtClean="0"/>
              <a:t>לחץ כדי לערוך סגנון כותרת משנה של תבנית בסיס</a:t>
            </a:r>
            <a:endParaRPr kumimoji="0" lang="en-US"/>
          </a:p>
        </p:txBody>
      </p:sp>
      <p:grpSp>
        <p:nvGrpSpPr>
          <p:cNvPr id="2" name="קבוצה 1"/>
          <p:cNvGrpSpPr/>
          <p:nvPr/>
        </p:nvGrpSpPr>
        <p:grpSpPr>
          <a:xfrm>
            <a:off x="-4891" y="5200650"/>
            <a:ext cx="11885742" cy="2007692"/>
            <a:chOff x="-3765" y="4832896"/>
            <a:chExt cx="9147765" cy="2032192"/>
          </a:xfrm>
        </p:grpSpPr>
        <p:sp>
          <p:nvSpPr>
            <p:cNvPr id="7" name="צורה חופשית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צורה חופשית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צורה חופשית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מחבר ישר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מציין מיקום של תאריך 29"/>
          <p:cNvSpPr>
            <a:spLocks noGrp="1"/>
          </p:cNvSpPr>
          <p:nvPr>
            <p:ph type="dt" sz="half" idx="10"/>
          </p:nvPr>
        </p:nvSpPr>
        <p:spPr/>
        <p:txBody>
          <a:bodyPr/>
          <a:lstStyle>
            <a:lvl1pPr>
              <a:defRPr>
                <a:solidFill>
                  <a:srgbClr val="FFFFFF"/>
                </a:solidFill>
              </a:defRPr>
            </a:lvl1pPr>
            <a:extLst/>
          </a:lstStyle>
          <a:p>
            <a:endParaRPr lang="en-US" altLang="he-IL">
              <a:solidFill>
                <a:srgbClr val="000000"/>
              </a:solidFill>
            </a:endParaRPr>
          </a:p>
        </p:txBody>
      </p:sp>
      <p:sp>
        <p:nvSpPr>
          <p:cNvPr id="19" name="מציין מיקום של כותרת תחתונה 18"/>
          <p:cNvSpPr>
            <a:spLocks noGrp="1"/>
          </p:cNvSpPr>
          <p:nvPr>
            <p:ph type="ftr" sz="quarter" idx="11"/>
          </p:nvPr>
        </p:nvSpPr>
        <p:spPr/>
        <p:txBody>
          <a:bodyPr/>
          <a:lstStyle>
            <a:lvl1pPr>
              <a:defRPr>
                <a:solidFill>
                  <a:schemeClr val="accent1">
                    <a:tint val="20000"/>
                  </a:schemeClr>
                </a:solidFill>
              </a:defRPr>
            </a:lvl1pPr>
            <a:extLst/>
          </a:lstStyle>
          <a:p>
            <a:endParaRPr lang="en-US" altLang="he-IL">
              <a:solidFill>
                <a:srgbClr val="000000"/>
              </a:solidFill>
            </a:endParaRPr>
          </a:p>
        </p:txBody>
      </p:sp>
      <p:sp>
        <p:nvSpPr>
          <p:cNvPr id="27" name="מציין מיקום של מספר שקופית 26"/>
          <p:cNvSpPr>
            <a:spLocks noGrp="1"/>
          </p:cNvSpPr>
          <p:nvPr>
            <p:ph type="sldNum" sz="quarter" idx="12"/>
          </p:nvPr>
        </p:nvSpPr>
        <p:spPr/>
        <p:txBody>
          <a:bodyPr/>
          <a:lstStyle>
            <a:lvl1pPr>
              <a:defRPr>
                <a:solidFill>
                  <a:srgbClr val="FFFFFF"/>
                </a:solidFill>
              </a:defRPr>
            </a:lvl1pPr>
            <a:extLst/>
          </a:lstStyle>
          <a:p>
            <a:fld id="{CB01B16A-93E4-46C5-8BB9-778CA46344B2}" type="slidenum">
              <a:rPr lang="he-IL" altLang="he-IL" smtClean="0">
                <a:solidFill>
                  <a:srgbClr val="000000"/>
                </a:solidFill>
              </a:rPr>
              <a:pPr/>
              <a:t>‹#›</a:t>
            </a:fld>
            <a:endParaRPr lang="en-US" altLang="he-IL">
              <a:solidFill>
                <a:srgbClr val="000000"/>
              </a:solidFill>
            </a:endParaRPr>
          </a:p>
        </p:txBody>
      </p:sp>
      <p:pic>
        <p:nvPicPr>
          <p:cNvPr id="13" name="תמונה 1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7676" y="-215971"/>
            <a:ext cx="2034319" cy="1627455"/>
          </a:xfrm>
          <a:prstGeom prst="rect">
            <a:avLst/>
          </a:prstGeom>
        </p:spPr>
      </p:pic>
      <p:pic>
        <p:nvPicPr>
          <p:cNvPr id="14" name="תמונה 13"/>
          <p:cNvPicPr>
            <a:picLocks noChangeAspect="1"/>
          </p:cNvPicPr>
          <p:nvPr userDrawn="1"/>
        </p:nvPicPr>
        <p:blipFill rotWithShape="1">
          <a:blip r:embed="rId4" cstate="print">
            <a:extLst>
              <a:ext uri="{28A0092B-C50C-407E-A947-70E740481C1C}">
                <a14:useLocalDpi xmlns:a14="http://schemas.microsoft.com/office/drawing/2010/main" val="0"/>
              </a:ext>
            </a:extLst>
          </a:blip>
          <a:srcRect b="31834"/>
          <a:stretch/>
        </p:blipFill>
        <p:spPr>
          <a:xfrm>
            <a:off x="10764963" y="1"/>
            <a:ext cx="1081782" cy="1113069"/>
          </a:xfrm>
          <a:prstGeom prst="rect">
            <a:avLst/>
          </a:prstGeom>
        </p:spPr>
      </p:pic>
    </p:spTree>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3" name="מציין מיקום תוכן 2"/>
          <p:cNvSpPr>
            <a:spLocks noGrp="1"/>
          </p:cNvSpPr>
          <p:nvPr>
            <p:ph sz="half" idx="1"/>
          </p:nvPr>
        </p:nvSpPr>
        <p:spPr>
          <a:xfrm>
            <a:off x="594043" y="1555395"/>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תוכן 3"/>
          <p:cNvSpPr>
            <a:spLocks noGrp="1"/>
          </p:cNvSpPr>
          <p:nvPr>
            <p:ph sz="half" idx="2"/>
          </p:nvPr>
        </p:nvSpPr>
        <p:spPr>
          <a:xfrm>
            <a:off x="6039432" y="1555395"/>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p:txBody>
          <a:bodyPr/>
          <a:lstStyle>
            <a:extLst/>
          </a:lstStyle>
          <a:p>
            <a:endParaRPr lang="en-US" altLang="he-IL">
              <a:solidFill>
                <a:srgbClr val="000000"/>
              </a:solidFill>
            </a:endParaRPr>
          </a:p>
        </p:txBody>
      </p:sp>
      <p:sp>
        <p:nvSpPr>
          <p:cNvPr id="6" name="מציין מיקום של כותרת תחתונה 5"/>
          <p:cNvSpPr>
            <a:spLocks noGrp="1"/>
          </p:cNvSpPr>
          <p:nvPr>
            <p:ph type="ftr" sz="quarter" idx="11"/>
          </p:nvPr>
        </p:nvSpPr>
        <p:spPr/>
        <p:txBody>
          <a:bodyPr/>
          <a:lstStyle>
            <a:extLst/>
          </a:lstStyle>
          <a:p>
            <a:endParaRPr lang="en-US" altLang="he-IL">
              <a:solidFill>
                <a:srgbClr val="000000"/>
              </a:solidFill>
            </a:endParaRPr>
          </a:p>
        </p:txBody>
      </p:sp>
      <p:sp>
        <p:nvSpPr>
          <p:cNvPr id="7" name="מציין מיקום של מספר שקופית 6"/>
          <p:cNvSpPr>
            <a:spLocks noGrp="1"/>
          </p:cNvSpPr>
          <p:nvPr>
            <p:ph type="sldNum" sz="quarter" idx="12"/>
          </p:nvPr>
        </p:nvSpPr>
        <p:spPr/>
        <p:txBody>
          <a:bodyPr/>
          <a:lstStyle>
            <a:extLst/>
          </a:lstStyle>
          <a:p>
            <a:fld id="{9F1407A2-58F3-4404-B938-9ECFC7FFF6EA}" type="slidenum">
              <a:rPr lang="he-IL" altLang="he-IL" smtClean="0">
                <a:solidFill>
                  <a:srgbClr val="000000"/>
                </a:solidFill>
              </a:rPr>
              <a:pPr/>
              <a:t>‹#›</a:t>
            </a:fld>
            <a:endParaRPr lang="en-US" altLang="he-IL">
              <a:solidFill>
                <a:srgbClr val="000000"/>
              </a:solidFill>
            </a:endParaRPr>
          </a:p>
        </p:txBody>
      </p:sp>
      <p:sp>
        <p:nvSpPr>
          <p:cNvPr id="8" name="כותרת 7"/>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594043" y="286703"/>
            <a:ext cx="10692765" cy="1200150"/>
          </a:xfrm>
        </p:spPr>
        <p:txBody>
          <a:bodyPr anchor="ctr"/>
          <a:lstStyle>
            <a:lvl1pPr>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1"/>
          </p:nvPr>
        </p:nvSpPr>
        <p:spPr>
          <a:xfrm>
            <a:off x="594042" y="5680710"/>
            <a:ext cx="5249439" cy="800100"/>
          </a:xfrm>
          <a:solidFill>
            <a:schemeClr val="accent1"/>
          </a:solidFill>
          <a:ln w="9652">
            <a:solidFill>
              <a:schemeClr val="accent1"/>
            </a:solidFill>
            <a:miter lim="800000"/>
          </a:ln>
        </p:spPr>
        <p:txBody>
          <a:bodyPr lIns="218066"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4" name="מציין מיקום טקסט 3"/>
          <p:cNvSpPr>
            <a:spLocks noGrp="1"/>
          </p:cNvSpPr>
          <p:nvPr>
            <p:ph type="body" sz="half" idx="3"/>
          </p:nvPr>
        </p:nvSpPr>
        <p:spPr>
          <a:xfrm>
            <a:off x="6035309" y="5680710"/>
            <a:ext cx="5251501" cy="800100"/>
          </a:xfrm>
          <a:solidFill>
            <a:schemeClr val="accent1"/>
          </a:solidFill>
          <a:ln w="9652">
            <a:solidFill>
              <a:schemeClr val="accent1"/>
            </a:solidFill>
            <a:miter lim="800000"/>
          </a:ln>
        </p:spPr>
        <p:txBody>
          <a:bodyPr lIns="218066"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5" name="מציין מיקום תוכן 4"/>
          <p:cNvSpPr>
            <a:spLocks noGrp="1"/>
          </p:cNvSpPr>
          <p:nvPr>
            <p:ph sz="quarter" idx="2"/>
          </p:nvPr>
        </p:nvSpPr>
        <p:spPr>
          <a:xfrm>
            <a:off x="594042" y="1516509"/>
            <a:ext cx="5249439" cy="4138851"/>
          </a:xfrm>
          <a:ln>
            <a:noFill/>
            <a:prstDash val="sysDash"/>
            <a:miter lim="800000"/>
          </a:ln>
        </p:spPr>
        <p:txBody>
          <a:bodyPr/>
          <a:lstStyle>
            <a:lvl1pPr>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6" name="מציין מיקום תוכן 5"/>
          <p:cNvSpPr>
            <a:spLocks noGrp="1"/>
          </p:cNvSpPr>
          <p:nvPr>
            <p:ph sz="quarter" idx="4"/>
          </p:nvPr>
        </p:nvSpPr>
        <p:spPr>
          <a:xfrm>
            <a:off x="6035307" y="1516509"/>
            <a:ext cx="5251501" cy="4138851"/>
          </a:xfrm>
          <a:ln>
            <a:noFill/>
            <a:prstDash val="sysDash"/>
            <a:miter lim="800000"/>
          </a:ln>
        </p:spPr>
        <p:txBody>
          <a:bodyPr/>
          <a:lstStyle>
            <a:lvl1pPr>
              <a:spcBef>
                <a:spcPts val="0"/>
              </a:spcBef>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מציין מיקום של תאריך 6"/>
          <p:cNvSpPr>
            <a:spLocks noGrp="1"/>
          </p:cNvSpPr>
          <p:nvPr>
            <p:ph type="dt" sz="half" idx="10"/>
          </p:nvPr>
        </p:nvSpPr>
        <p:spPr/>
        <p:txBody>
          <a:bodyPr/>
          <a:lstStyle>
            <a:extLst/>
          </a:lstStyle>
          <a:p>
            <a:endParaRPr lang="en-US" altLang="he-IL">
              <a:solidFill>
                <a:srgbClr val="000000"/>
              </a:solidFill>
            </a:endParaRPr>
          </a:p>
        </p:txBody>
      </p:sp>
      <p:sp>
        <p:nvSpPr>
          <p:cNvPr id="8" name="מציין מיקום של כותרת תחתונה 7"/>
          <p:cNvSpPr>
            <a:spLocks noGrp="1"/>
          </p:cNvSpPr>
          <p:nvPr>
            <p:ph type="ftr" sz="quarter" idx="11"/>
          </p:nvPr>
        </p:nvSpPr>
        <p:spPr/>
        <p:txBody>
          <a:bodyPr/>
          <a:lstStyle>
            <a:extLst/>
          </a:lstStyle>
          <a:p>
            <a:endParaRPr lang="en-US" altLang="he-IL">
              <a:solidFill>
                <a:srgbClr val="000000"/>
              </a:solidFill>
            </a:endParaRPr>
          </a:p>
        </p:txBody>
      </p:sp>
      <p:sp>
        <p:nvSpPr>
          <p:cNvPr id="9" name="מציין מיקום של מספר שקופית 8"/>
          <p:cNvSpPr>
            <a:spLocks noGrp="1"/>
          </p:cNvSpPr>
          <p:nvPr>
            <p:ph type="sldNum" sz="quarter" idx="12"/>
          </p:nvPr>
        </p:nvSpPr>
        <p:spPr/>
        <p:txBody>
          <a:bodyPr/>
          <a:lstStyle>
            <a:extLst/>
          </a:lstStyle>
          <a:p>
            <a:fld id="{DDAAFFE6-EB52-4AD9-BD22-900E9B414161}" type="slidenum">
              <a:rPr lang="he-IL" altLang="he-IL" smtClean="0">
                <a:solidFill>
                  <a:srgbClr val="000000"/>
                </a:solidFill>
              </a:rPr>
              <a:pPr/>
              <a:t>‹#›</a:t>
            </a:fld>
            <a:endParaRPr lang="en-US" altLang="he-IL">
              <a:solidFill>
                <a:srgbClr val="000000"/>
              </a:solidFill>
            </a:endParaRPr>
          </a:p>
        </p:txBody>
      </p:sp>
    </p:spTree>
  </p:cSld>
  <p:clrMapOvr>
    <a:masterClrMapping/>
  </p:clrMapOvr>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3" name="מציין מיקום של תאריך 2"/>
          <p:cNvSpPr>
            <a:spLocks noGrp="1"/>
          </p:cNvSpPr>
          <p:nvPr>
            <p:ph type="dt" sz="half" idx="10"/>
          </p:nvPr>
        </p:nvSpPr>
        <p:spPr/>
        <p:txBody>
          <a:bodyPr/>
          <a:lstStyle>
            <a:extLst/>
          </a:lstStyle>
          <a:p>
            <a:endParaRPr lang="en-US" altLang="he-IL">
              <a:solidFill>
                <a:srgbClr val="000000"/>
              </a:solidFill>
            </a:endParaRPr>
          </a:p>
        </p:txBody>
      </p:sp>
      <p:sp>
        <p:nvSpPr>
          <p:cNvPr id="4" name="מציין מיקום של כותרת תחתונה 3"/>
          <p:cNvSpPr>
            <a:spLocks noGrp="1"/>
          </p:cNvSpPr>
          <p:nvPr>
            <p:ph type="ftr" sz="quarter" idx="11"/>
          </p:nvPr>
        </p:nvSpPr>
        <p:spPr/>
        <p:txBody>
          <a:bodyPr/>
          <a:lstStyle>
            <a:extLst/>
          </a:lstStyle>
          <a:p>
            <a:endParaRPr lang="en-US" altLang="he-IL">
              <a:solidFill>
                <a:srgbClr val="000000"/>
              </a:solidFill>
            </a:endParaRPr>
          </a:p>
        </p:txBody>
      </p:sp>
      <p:sp>
        <p:nvSpPr>
          <p:cNvPr id="5" name="מציין מיקום של מספר שקופית 4"/>
          <p:cNvSpPr>
            <a:spLocks noGrp="1"/>
          </p:cNvSpPr>
          <p:nvPr>
            <p:ph type="sldNum" sz="quarter" idx="12"/>
          </p:nvPr>
        </p:nvSpPr>
        <p:spPr/>
        <p:txBody>
          <a:bodyPr/>
          <a:lstStyle>
            <a:extLst/>
          </a:lstStyle>
          <a:p>
            <a:fld id="{71CDC328-5E14-4392-B904-AB4C85481B76}" type="slidenum">
              <a:rPr lang="he-IL" altLang="he-IL" smtClean="0">
                <a:solidFill>
                  <a:srgbClr val="000000"/>
                </a:solidFill>
              </a:rPr>
              <a:pPr/>
              <a:t>‹#›</a:t>
            </a:fld>
            <a:endParaRPr lang="en-US" altLang="he-IL">
              <a:solidFill>
                <a:srgbClr val="000000"/>
              </a:solidFill>
            </a:endParaRPr>
          </a:p>
        </p:txBody>
      </p:sp>
      <p:sp>
        <p:nvSpPr>
          <p:cNvPr id="6" name="כותרת 5"/>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extLst/>
          </a:lstStyle>
          <a:p>
            <a:endParaRPr lang="en-US" altLang="he-IL">
              <a:solidFill>
                <a:srgbClr val="000000"/>
              </a:solidFill>
            </a:endParaRPr>
          </a:p>
        </p:txBody>
      </p:sp>
      <p:sp>
        <p:nvSpPr>
          <p:cNvPr id="3" name="מציין מיקום של כותרת תחתונה 2"/>
          <p:cNvSpPr>
            <a:spLocks noGrp="1"/>
          </p:cNvSpPr>
          <p:nvPr>
            <p:ph type="ftr" sz="quarter" idx="11"/>
          </p:nvPr>
        </p:nvSpPr>
        <p:spPr/>
        <p:txBody>
          <a:bodyPr/>
          <a:lstStyle>
            <a:extLst/>
          </a:lstStyle>
          <a:p>
            <a:endParaRPr lang="en-US" altLang="he-IL">
              <a:solidFill>
                <a:srgbClr val="000000"/>
              </a:solidFill>
            </a:endParaRPr>
          </a:p>
        </p:txBody>
      </p:sp>
      <p:sp>
        <p:nvSpPr>
          <p:cNvPr id="4" name="מציין מיקום של מספר שקופית 3"/>
          <p:cNvSpPr>
            <a:spLocks noGrp="1"/>
          </p:cNvSpPr>
          <p:nvPr>
            <p:ph type="sldNum" sz="quarter" idx="12"/>
          </p:nvPr>
        </p:nvSpPr>
        <p:spPr/>
        <p:txBody>
          <a:bodyPr/>
          <a:lstStyle>
            <a:extLst/>
          </a:lstStyle>
          <a:p>
            <a:fld id="{F50B0F40-4983-40CC-8F50-8D26EB69C735}" type="slidenum">
              <a:rPr lang="he-IL" altLang="he-IL" smtClean="0">
                <a:solidFill>
                  <a:srgbClr val="000000"/>
                </a:solidFill>
              </a:rPr>
              <a:pPr/>
              <a:t>‹#›</a:t>
            </a:fld>
            <a:endParaRPr lang="en-US" altLang="he-IL">
              <a:solidFill>
                <a:srgbClr val="000000"/>
              </a:solidFill>
            </a:endParaRPr>
          </a:p>
        </p:txBody>
      </p:sp>
    </p:spTree>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188085" y="5120640"/>
            <a:ext cx="9721113" cy="480060"/>
          </a:xfrm>
        </p:spPr>
        <p:txBody>
          <a:bodyPr vert="horz" anchor="t">
            <a:noAutofit/>
            <a:sp3d prstMaterial="softEdge">
              <a:bevelT w="0" h="0"/>
            </a:sp3d>
          </a:bodyPr>
          <a:lstStyle>
            <a:lvl1pPr algn="r">
              <a:buNone/>
              <a:defRPr sz="3000" b="0">
                <a:solidFill>
                  <a:schemeClr val="accent1"/>
                </a:solidFill>
                <a:effectLst/>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2"/>
          </p:nvPr>
        </p:nvSpPr>
        <p:spPr>
          <a:xfrm>
            <a:off x="5742411" y="5622857"/>
            <a:ext cx="5164209" cy="960120"/>
          </a:xfrm>
        </p:spPr>
        <p:txBody>
          <a:bodyPr/>
          <a:lstStyle>
            <a:lvl1pPr marL="0" indent="0" algn="r">
              <a:buNone/>
              <a:defRPr sz="1900"/>
            </a:lvl1pPr>
            <a:lvl2pPr>
              <a:buNone/>
              <a:defRPr sz="1400"/>
            </a:lvl2pPr>
            <a:lvl3pPr>
              <a:buNone/>
              <a:defRPr sz="1200"/>
            </a:lvl3pPr>
            <a:lvl4pPr>
              <a:buNone/>
              <a:defRPr sz="1100"/>
            </a:lvl4pPr>
            <a:lvl5pPr>
              <a:buNone/>
              <a:defRPr sz="1100"/>
            </a:lvl5pPr>
            <a:extLst/>
          </a:lstStyle>
          <a:p>
            <a:pPr lvl="0" eaLnBrk="1" latinLnBrk="0" hangingPunct="1"/>
            <a:r>
              <a:rPr kumimoji="0" lang="he-IL" smtClean="0"/>
              <a:t>לחץ כדי לערוך סגנונות טקסט של תבנית בסיס</a:t>
            </a:r>
          </a:p>
        </p:txBody>
      </p:sp>
      <p:sp>
        <p:nvSpPr>
          <p:cNvPr id="4" name="מציין מיקום תוכן 3"/>
          <p:cNvSpPr>
            <a:spLocks noGrp="1"/>
          </p:cNvSpPr>
          <p:nvPr>
            <p:ph sz="half" idx="1"/>
          </p:nvPr>
        </p:nvSpPr>
        <p:spPr>
          <a:xfrm>
            <a:off x="1188085" y="288036"/>
            <a:ext cx="9718535" cy="4800600"/>
          </a:xfrm>
        </p:spPr>
        <p:txBody>
          <a:bodyPr/>
          <a:lstStyle>
            <a:lvl1pPr>
              <a:defRPr sz="3800"/>
            </a:lvl1pPr>
            <a:lvl2pPr>
              <a:defRPr sz="3300"/>
            </a:lvl2pPr>
            <a:lvl3pPr>
              <a:defRPr sz="2900"/>
            </a:lvl3pPr>
            <a:lvl4pPr>
              <a:defRPr sz="2400"/>
            </a:lvl4pPr>
            <a:lvl5pPr>
              <a:defRPr sz="24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a:xfrm>
            <a:off x="8740470" y="6728341"/>
            <a:ext cx="2494979" cy="384048"/>
          </a:xfrm>
        </p:spPr>
        <p:txBody>
          <a:bodyPr/>
          <a:lstStyle>
            <a:extLst/>
          </a:lstStyle>
          <a:p>
            <a:endParaRPr lang="en-US" altLang="he-IL">
              <a:solidFill>
                <a:srgbClr val="000000"/>
              </a:solidFill>
            </a:endParaRPr>
          </a:p>
        </p:txBody>
      </p:sp>
      <p:sp>
        <p:nvSpPr>
          <p:cNvPr id="6" name="מציין מיקום של כותרת תחתונה 5"/>
          <p:cNvSpPr>
            <a:spLocks noGrp="1"/>
          </p:cNvSpPr>
          <p:nvPr>
            <p:ph type="ftr" sz="quarter" idx="11"/>
          </p:nvPr>
        </p:nvSpPr>
        <p:spPr/>
        <p:txBody>
          <a:bodyPr/>
          <a:lstStyle>
            <a:extLst/>
          </a:lstStyle>
          <a:p>
            <a:endParaRPr lang="en-US" altLang="he-IL">
              <a:solidFill>
                <a:srgbClr val="000000"/>
              </a:solidFill>
            </a:endParaRPr>
          </a:p>
        </p:txBody>
      </p:sp>
      <p:sp>
        <p:nvSpPr>
          <p:cNvPr id="7" name="מציין מיקום של מספר שקופית 6"/>
          <p:cNvSpPr>
            <a:spLocks noGrp="1"/>
          </p:cNvSpPr>
          <p:nvPr>
            <p:ph type="sldNum" sz="quarter" idx="12"/>
          </p:nvPr>
        </p:nvSpPr>
        <p:spPr/>
        <p:txBody>
          <a:bodyPr/>
          <a:lstStyle>
            <a:extLst/>
          </a:lstStyle>
          <a:p>
            <a:fld id="{E911AB47-CCA9-4CAF-8F8F-C64F576E60F3}" type="slidenum">
              <a:rPr lang="he-IL" altLang="he-IL" smtClean="0">
                <a:solidFill>
                  <a:srgbClr val="000000"/>
                </a:solidFill>
              </a:rPr>
              <a:pPr/>
              <a:t>‹#›</a:t>
            </a:fld>
            <a:endParaRPr lang="en-US" altLang="he-IL">
              <a:solidFill>
                <a:srgbClr val="000000"/>
              </a:solidFill>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4" name="מציין מיקום טקסט 3"/>
          <p:cNvSpPr>
            <a:spLocks noGrp="1"/>
          </p:cNvSpPr>
          <p:nvPr>
            <p:ph type="body" sz="half" idx="2"/>
          </p:nvPr>
        </p:nvSpPr>
        <p:spPr>
          <a:xfrm>
            <a:off x="1482809" y="5715572"/>
            <a:ext cx="9306666" cy="680644"/>
          </a:xfrm>
          <a:noFill/>
        </p:spPr>
        <p:txBody>
          <a:bodyPr lIns="109033" tIns="0" rIns="109033" anchor="t"/>
          <a:lstStyle>
            <a:lvl1pPr marL="0" marR="21807" indent="0" algn="r">
              <a:buNone/>
              <a:defRPr sz="1700"/>
            </a:lvl1pPr>
            <a:lvl2pPr>
              <a:defRPr sz="1400"/>
            </a:lvl2pPr>
            <a:lvl3pPr>
              <a:defRPr sz="1200"/>
            </a:lvl3pPr>
            <a:lvl4pPr>
              <a:defRPr sz="1100"/>
            </a:lvl4pPr>
            <a:lvl5pPr>
              <a:defRPr sz="1100"/>
            </a:lvl5pPr>
            <a:extLst/>
          </a:lstStyle>
          <a:p>
            <a:pPr lvl="0" eaLnBrk="1" latinLnBrk="0" hangingPunct="1"/>
            <a:r>
              <a:rPr kumimoji="0" lang="he-IL" smtClean="0"/>
              <a:t>לחץ כדי לערוך סגנונות טקסט של תבנית בסיס</a:t>
            </a:r>
          </a:p>
        </p:txBody>
      </p:sp>
      <p:sp>
        <p:nvSpPr>
          <p:cNvPr id="3" name="מציין מיקום של תמונה 2"/>
          <p:cNvSpPr>
            <a:spLocks noGrp="1"/>
          </p:cNvSpPr>
          <p:nvPr>
            <p:ph type="pic" idx="1"/>
          </p:nvPr>
        </p:nvSpPr>
        <p:spPr>
          <a:xfrm>
            <a:off x="297021" y="199466"/>
            <a:ext cx="11286808" cy="4608576"/>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800"/>
            </a:lvl1pPr>
            <a:extLst/>
          </a:lstStyle>
          <a:p>
            <a:r>
              <a:rPr kumimoji="0" lang="he-IL" smtClean="0"/>
              <a:t>לחץ על הסמל כדי להוסיף תמונה</a:t>
            </a:r>
            <a:endParaRPr kumimoji="0" lang="en-US" dirty="0"/>
          </a:p>
        </p:txBody>
      </p:sp>
      <p:sp>
        <p:nvSpPr>
          <p:cNvPr id="5" name="מציין מיקום של תאריך 4"/>
          <p:cNvSpPr>
            <a:spLocks noGrp="1"/>
          </p:cNvSpPr>
          <p:nvPr>
            <p:ph type="dt" sz="half" idx="10"/>
          </p:nvPr>
        </p:nvSpPr>
        <p:spPr/>
        <p:txBody>
          <a:bodyPr/>
          <a:lstStyle>
            <a:lvl1pPr>
              <a:defRPr>
                <a:solidFill>
                  <a:schemeClr val="tx1"/>
                </a:solidFill>
              </a:defRPr>
            </a:lvl1pPr>
            <a:extLst/>
          </a:lstStyle>
          <a:p>
            <a:endParaRPr lang="en-US" altLang="he-IL">
              <a:solidFill>
                <a:srgbClr val="000000"/>
              </a:solidFill>
            </a:endParaRPr>
          </a:p>
        </p:txBody>
      </p:sp>
      <p:sp>
        <p:nvSpPr>
          <p:cNvPr id="6" name="מציין מיקום של כותרת תחתונה 5"/>
          <p:cNvSpPr>
            <a:spLocks noGrp="1"/>
          </p:cNvSpPr>
          <p:nvPr>
            <p:ph type="ftr" sz="quarter" idx="11"/>
          </p:nvPr>
        </p:nvSpPr>
        <p:spPr>
          <a:xfrm>
            <a:off x="5691052" y="6728342"/>
            <a:ext cx="3054253" cy="383381"/>
          </a:xfrm>
        </p:spPr>
        <p:txBody>
          <a:bodyPr/>
          <a:lstStyle>
            <a:lvl1pPr>
              <a:defRPr>
                <a:solidFill>
                  <a:schemeClr val="tx1"/>
                </a:solidFill>
              </a:defRPr>
            </a:lvl1pPr>
            <a:extLst/>
          </a:lstStyle>
          <a:p>
            <a:endParaRPr lang="en-US" altLang="he-IL">
              <a:solidFill>
                <a:srgbClr val="000000"/>
              </a:solidFill>
            </a:endParaRPr>
          </a:p>
        </p:txBody>
      </p:sp>
      <p:sp>
        <p:nvSpPr>
          <p:cNvPr id="7" name="מציין מיקום של מספר שקופית 6"/>
          <p:cNvSpPr>
            <a:spLocks noGrp="1"/>
          </p:cNvSpPr>
          <p:nvPr>
            <p:ph type="sldNum" sz="quarter" idx="12"/>
          </p:nvPr>
        </p:nvSpPr>
        <p:spPr/>
        <p:txBody>
          <a:bodyPr/>
          <a:lstStyle>
            <a:lvl1pPr>
              <a:defRPr>
                <a:solidFill>
                  <a:schemeClr val="tx1"/>
                </a:solidFill>
              </a:defRPr>
            </a:lvl1pPr>
            <a:extLst/>
          </a:lstStyle>
          <a:p>
            <a:fld id="{34D7DB14-72BE-4F0C-B7B2-434207E54D16}" type="slidenum">
              <a:rPr lang="he-IL" altLang="he-IL" smtClean="0">
                <a:solidFill>
                  <a:srgbClr val="000000"/>
                </a:solidFill>
              </a:rPr>
              <a:pPr/>
              <a:t>‹#›</a:t>
            </a:fld>
            <a:endParaRPr lang="en-US" altLang="he-IL">
              <a:solidFill>
                <a:srgbClr val="000000"/>
              </a:solidFill>
            </a:endParaRPr>
          </a:p>
        </p:txBody>
      </p:sp>
      <p:sp>
        <p:nvSpPr>
          <p:cNvPr id="2" name="כותרת 1"/>
          <p:cNvSpPr>
            <a:spLocks noGrp="1"/>
          </p:cNvSpPr>
          <p:nvPr>
            <p:ph type="title"/>
          </p:nvPr>
        </p:nvSpPr>
        <p:spPr>
          <a:xfrm>
            <a:off x="297021" y="5108378"/>
            <a:ext cx="10492454" cy="590806"/>
          </a:xfrm>
          <a:noFill/>
        </p:spPr>
        <p:txBody>
          <a:bodyPr anchor="t">
            <a:sp3d prstMaterial="softEdge"/>
          </a:bodyPr>
          <a:lstStyle>
            <a:lvl1pPr marR="0" algn="r">
              <a:buNone/>
              <a:defRPr sz="3600" b="0">
                <a:solidFill>
                  <a:schemeClr val="accent1"/>
                </a:solidFill>
                <a:effectLst>
                  <a:outerShdw blurRad="50800" dist="25000" dir="5400000" algn="t" rotWithShape="0">
                    <a:prstClr val="black">
                      <a:alpha val="45000"/>
                    </a:prstClr>
                  </a:outerShdw>
                </a:effectLst>
              </a:defRPr>
            </a:lvl1pPr>
            <a:extLst/>
          </a:lstStyle>
          <a:p>
            <a:r>
              <a:rPr kumimoji="0" lang="he-IL" smtClean="0"/>
              <a:t>לחץ כדי לערוך סגנון כותרת של תבנית בסיס</a:t>
            </a:r>
            <a:endParaRPr kumimoji="0" lang="en-US"/>
          </a:p>
        </p:txBody>
      </p:sp>
      <p:sp>
        <p:nvSpPr>
          <p:cNvPr id="8" name="צורה חופשית 7"/>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9033" tIns="54517" rIns="109033" bIns="54517" anchor="t" compatLnSpc="1"/>
          <a:lstStyle>
            <a:extLst/>
          </a:lstStyle>
          <a:p>
            <a:endParaRPr kumimoji="0" lang="en-US"/>
          </a:p>
        </p:txBody>
      </p:sp>
      <p:sp>
        <p:nvSpPr>
          <p:cNvPr id="9" name="צורה חופשית 8"/>
          <p:cNvSpPr>
            <a:spLocks/>
          </p:cNvSpPr>
          <p:nvPr/>
        </p:nvSpPr>
        <p:spPr bwMode="auto">
          <a:xfrm>
            <a:off x="631096"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9033" tIns="54517" rIns="109033" bIns="54517" anchor="t" compatLnSpc="1"/>
          <a:lstStyle>
            <a:extLst/>
          </a:lstStyle>
          <a:p>
            <a:endParaRPr kumimoji="0" lang="en-US"/>
          </a:p>
        </p:txBody>
      </p:sp>
      <p:sp>
        <p:nvSpPr>
          <p:cNvPr id="10" name="משולש ישר-זווית 9"/>
          <p:cNvSpPr>
            <a:spLocks/>
          </p:cNvSpPr>
          <p:nvPr/>
        </p:nvSpPr>
        <p:spPr bwMode="auto">
          <a:xfrm>
            <a:off x="-7850" y="6080816"/>
            <a:ext cx="4420645" cy="1134911"/>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9033" tIns="54517" rIns="109033" bIns="54517" anchor="ctr" compatLnSpc="1"/>
          <a:lstStyle>
            <a:extLst/>
          </a:lstStyle>
          <a:p>
            <a:pPr algn="ctr" eaLnBrk="1" latinLnBrk="0" hangingPunct="1"/>
            <a:endParaRPr kumimoji="0" lang="en-US"/>
          </a:p>
        </p:txBody>
      </p:sp>
      <p:cxnSp>
        <p:nvCxnSpPr>
          <p:cNvPr id="11" name="מחבר ישר 10"/>
          <p:cNvCxnSpPr/>
          <p:nvPr/>
        </p:nvCxnSpPr>
        <p:spPr>
          <a:xfrm>
            <a:off x="-12001" y="6077126"/>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סוגר זוויתי 11"/>
          <p:cNvSpPr/>
          <p:nvPr/>
        </p:nvSpPr>
        <p:spPr>
          <a:xfrm>
            <a:off x="11257329"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33" tIns="54517" rIns="109033" bIns="54517" anchor="ctr"/>
          <a:lstStyle>
            <a:extLst/>
          </a:lstStyle>
          <a:p>
            <a:pPr algn="l" eaLnBrk="1" latinLnBrk="0" hangingPunct="1"/>
            <a:endParaRPr kumimoji="0" lang="en-US"/>
          </a:p>
        </p:txBody>
      </p:sp>
      <p:sp>
        <p:nvSpPr>
          <p:cNvPr id="13" name="סוגר זוויתי 12"/>
          <p:cNvSpPr/>
          <p:nvPr/>
        </p:nvSpPr>
        <p:spPr>
          <a:xfrm>
            <a:off x="11015118"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33" tIns="54517" rIns="109033" bIns="54517" anchor="ctr"/>
          <a:lstStyle>
            <a:extLst/>
          </a:lstStyle>
          <a:p>
            <a:pPr algn="l" eaLnBrk="1" latinLnBrk="0" hangingPunct="1"/>
            <a:endParaRPr kumimoji="0" 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3" y="1555396"/>
            <a:ext cx="10692765" cy="4605375"/>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endParaRPr lang="en-US" altLang="he-IL">
              <a:solidFill>
                <a:srgbClr val="000000"/>
              </a:solidFill>
            </a:endParaRPr>
          </a:p>
        </p:txBody>
      </p:sp>
      <p:sp>
        <p:nvSpPr>
          <p:cNvPr id="5" name="מציין מיקום של כותרת תחתונה 4"/>
          <p:cNvSpPr>
            <a:spLocks noGrp="1"/>
          </p:cNvSpPr>
          <p:nvPr>
            <p:ph type="ftr" sz="quarter" idx="11"/>
          </p:nvPr>
        </p:nvSpPr>
        <p:spPr/>
        <p:txBody>
          <a:bodyPr/>
          <a:lstStyle>
            <a:extLst/>
          </a:lstStyle>
          <a:p>
            <a:endParaRPr lang="en-US" altLang="he-IL">
              <a:solidFill>
                <a:srgbClr val="000000"/>
              </a:solidFill>
            </a:endParaRPr>
          </a:p>
        </p:txBody>
      </p:sp>
      <p:sp>
        <p:nvSpPr>
          <p:cNvPr id="6" name="מציין מיקום של מספר שקופית 5"/>
          <p:cNvSpPr>
            <a:spLocks noGrp="1"/>
          </p:cNvSpPr>
          <p:nvPr>
            <p:ph type="sldNum" sz="quarter" idx="12"/>
          </p:nvPr>
        </p:nvSpPr>
        <p:spPr/>
        <p:txBody>
          <a:bodyPr/>
          <a:lstStyle>
            <a:extLst/>
          </a:lstStyle>
          <a:p>
            <a:fld id="{412EE425-D9DB-46CA-A110-6DCC2070E504}" type="slidenum">
              <a:rPr lang="he-IL" altLang="he-IL" smtClean="0">
                <a:solidFill>
                  <a:srgbClr val="000000"/>
                </a:solidFill>
              </a:rPr>
              <a:pPr/>
              <a:t>‹#›</a:t>
            </a:fld>
            <a:endParaRPr lang="en-US" altLang="he-IL">
              <a:solidFill>
                <a:srgbClr val="000000"/>
              </a:solidFill>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892464" y="288373"/>
            <a:ext cx="2309477" cy="5872399"/>
          </a:xfrm>
        </p:spPr>
        <p:txBody>
          <a:bodyPr vert="eaVert"/>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2" y="288373"/>
            <a:ext cx="8217588" cy="5872398"/>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endParaRPr lang="en-US" altLang="he-IL">
              <a:solidFill>
                <a:srgbClr val="000000"/>
              </a:solidFill>
            </a:endParaRPr>
          </a:p>
        </p:txBody>
      </p:sp>
      <p:sp>
        <p:nvSpPr>
          <p:cNvPr id="5" name="מציין מיקום של כותרת תחתונה 4"/>
          <p:cNvSpPr>
            <a:spLocks noGrp="1"/>
          </p:cNvSpPr>
          <p:nvPr>
            <p:ph type="ftr" sz="quarter" idx="11"/>
          </p:nvPr>
        </p:nvSpPr>
        <p:spPr/>
        <p:txBody>
          <a:bodyPr/>
          <a:lstStyle>
            <a:extLst/>
          </a:lstStyle>
          <a:p>
            <a:endParaRPr lang="en-US" altLang="he-IL">
              <a:solidFill>
                <a:srgbClr val="000000"/>
              </a:solidFill>
            </a:endParaRPr>
          </a:p>
        </p:txBody>
      </p:sp>
      <p:sp>
        <p:nvSpPr>
          <p:cNvPr id="6" name="מציין מיקום של מספר שקופית 5"/>
          <p:cNvSpPr>
            <a:spLocks noGrp="1"/>
          </p:cNvSpPr>
          <p:nvPr>
            <p:ph type="sldNum" sz="quarter" idx="12"/>
          </p:nvPr>
        </p:nvSpPr>
        <p:spPr/>
        <p:txBody>
          <a:bodyPr/>
          <a:lstStyle>
            <a:extLst/>
          </a:lstStyle>
          <a:p>
            <a:fld id="{7BFEA404-4B8F-40A3-B3A5-4F47954C964E}" type="slidenum">
              <a:rPr lang="he-IL" altLang="he-IL" smtClean="0">
                <a:solidFill>
                  <a:srgbClr val="000000"/>
                </a:solidFill>
              </a:rPr>
              <a:pPr/>
              <a:t>‹#›</a:t>
            </a:fld>
            <a:endParaRPr lang="en-US" altLang="he-IL">
              <a:solidFill>
                <a:srgbClr val="000000"/>
              </a:solidFill>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fontAlgn="base">
              <a:spcBef>
                <a:spcPct val="0"/>
              </a:spcBef>
              <a:spcAft>
                <a:spcPct val="0"/>
              </a:spcAft>
            </a:pPr>
            <a:endParaRPr lang="en-US" altLang="he-IL" smtClean="0">
              <a:solidFill>
                <a:srgbClr val="000000"/>
              </a:solidFill>
            </a:endParaRPr>
          </a:p>
        </p:txBody>
      </p:sp>
      <p:sp>
        <p:nvSpPr>
          <p:cNvPr id="4" name="מציין מיקום של כותרת תחתונה 3"/>
          <p:cNvSpPr>
            <a:spLocks noGrp="1"/>
          </p:cNvSpPr>
          <p:nvPr>
            <p:ph type="ftr" sz="quarter" idx="11"/>
          </p:nvPr>
        </p:nvSpPr>
        <p:spPr/>
        <p:txBody>
          <a:bodyPr/>
          <a:lstStyle/>
          <a:p>
            <a:pPr fontAlgn="base">
              <a:spcBef>
                <a:spcPct val="0"/>
              </a:spcBef>
              <a:spcAft>
                <a:spcPct val="0"/>
              </a:spcAft>
            </a:pPr>
            <a:endParaRPr lang="en-US" altLang="he-IL" smtClean="0">
              <a:solidFill>
                <a:srgbClr val="000000"/>
              </a:solidFill>
            </a:endParaRPr>
          </a:p>
        </p:txBody>
      </p:sp>
      <p:sp>
        <p:nvSpPr>
          <p:cNvPr id="5" name="מציין מיקום של מספר שקופית 4"/>
          <p:cNvSpPr>
            <a:spLocks noGrp="1"/>
          </p:cNvSpPr>
          <p:nvPr>
            <p:ph type="sldNum" sz="quarter" idx="12"/>
          </p:nvPr>
        </p:nvSpPr>
        <p:spPr/>
        <p:txBody>
          <a:bodyPr/>
          <a:lstStyle/>
          <a:p>
            <a:pPr fontAlgn="base">
              <a:spcBef>
                <a:spcPct val="0"/>
              </a:spcBef>
              <a:spcAft>
                <a:spcPct val="0"/>
              </a:spcAft>
            </a:pPr>
            <a:fld id="{95AFE074-2940-45B9-AC21-826A541CEC93}" type="slidenum">
              <a:rPr lang="he-IL" altLang="he-IL" smtClean="0">
                <a:solidFill>
                  <a:srgbClr val="000000"/>
                </a:solidFill>
              </a:rPr>
              <a:pPr fontAlgn="base">
                <a:spcBef>
                  <a:spcPct val="0"/>
                </a:spcBef>
                <a:spcAft>
                  <a:spcPct val="0"/>
                </a:spcAft>
              </a:pPr>
              <a:t>‹#›</a:t>
            </a:fld>
            <a:endParaRPr lang="en-US" altLang="he-IL" smtClean="0">
              <a:solidFill>
                <a:srgbClr val="000000"/>
              </a:solidFill>
            </a:endParaRPr>
          </a:p>
        </p:txBody>
      </p:sp>
    </p:spTree>
    <p:extLst>
      <p:ext uri="{BB962C8B-B14F-4D97-AF65-F5344CB8AC3E}">
        <p14:creationId xmlns:p14="http://schemas.microsoft.com/office/powerpoint/2010/main" val="3323936269"/>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1_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fontAlgn="base">
              <a:spcBef>
                <a:spcPct val="0"/>
              </a:spcBef>
              <a:spcAft>
                <a:spcPct val="0"/>
              </a:spcAft>
            </a:pPr>
            <a:endParaRPr lang="en-US" altLang="he-IL" smtClean="0">
              <a:solidFill>
                <a:srgbClr val="000000"/>
              </a:solidFill>
            </a:endParaRPr>
          </a:p>
        </p:txBody>
      </p:sp>
      <p:sp>
        <p:nvSpPr>
          <p:cNvPr id="4" name="מציין מיקום של כותרת תחתונה 3"/>
          <p:cNvSpPr>
            <a:spLocks noGrp="1"/>
          </p:cNvSpPr>
          <p:nvPr>
            <p:ph type="ftr" sz="quarter" idx="11"/>
          </p:nvPr>
        </p:nvSpPr>
        <p:spPr/>
        <p:txBody>
          <a:bodyPr/>
          <a:lstStyle/>
          <a:p>
            <a:pPr fontAlgn="base">
              <a:spcBef>
                <a:spcPct val="0"/>
              </a:spcBef>
              <a:spcAft>
                <a:spcPct val="0"/>
              </a:spcAft>
            </a:pPr>
            <a:endParaRPr lang="en-US" altLang="he-IL" smtClean="0">
              <a:solidFill>
                <a:srgbClr val="000000"/>
              </a:solidFill>
            </a:endParaRPr>
          </a:p>
        </p:txBody>
      </p:sp>
      <p:sp>
        <p:nvSpPr>
          <p:cNvPr id="5" name="מציין מיקום של מספר שקופית 4"/>
          <p:cNvSpPr>
            <a:spLocks noGrp="1"/>
          </p:cNvSpPr>
          <p:nvPr>
            <p:ph type="sldNum" sz="quarter" idx="12"/>
          </p:nvPr>
        </p:nvSpPr>
        <p:spPr/>
        <p:txBody>
          <a:bodyPr/>
          <a:lstStyle/>
          <a:p>
            <a:pPr fontAlgn="base">
              <a:spcBef>
                <a:spcPct val="0"/>
              </a:spcBef>
              <a:spcAft>
                <a:spcPct val="0"/>
              </a:spcAft>
            </a:pPr>
            <a:fld id="{95AFE074-2940-45B9-AC21-826A541CEC93}" type="slidenum">
              <a:rPr lang="he-IL" altLang="he-IL" smtClean="0">
                <a:solidFill>
                  <a:srgbClr val="000000"/>
                </a:solidFill>
              </a:rPr>
              <a:pPr fontAlgn="base">
                <a:spcBef>
                  <a:spcPct val="0"/>
                </a:spcBef>
                <a:spcAft>
                  <a:spcPct val="0"/>
                </a:spcAft>
              </a:pPr>
              <a:t>‹#›</a:t>
            </a:fld>
            <a:endParaRPr lang="en-US" altLang="he-IL" smtClean="0">
              <a:solidFill>
                <a:srgbClr val="000000"/>
              </a:solidFill>
            </a:endParaRPr>
          </a:p>
        </p:txBody>
      </p:sp>
    </p:spTree>
    <p:extLst>
      <p:ext uri="{BB962C8B-B14F-4D97-AF65-F5344CB8AC3E}">
        <p14:creationId xmlns:p14="http://schemas.microsoft.com/office/powerpoint/2010/main" val="420978894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2_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fontAlgn="base">
              <a:spcBef>
                <a:spcPct val="0"/>
              </a:spcBef>
              <a:spcAft>
                <a:spcPct val="0"/>
              </a:spcAft>
            </a:pPr>
            <a:endParaRPr lang="en-US" altLang="he-IL" smtClean="0">
              <a:solidFill>
                <a:srgbClr val="000000"/>
              </a:solidFill>
            </a:endParaRPr>
          </a:p>
        </p:txBody>
      </p:sp>
      <p:sp>
        <p:nvSpPr>
          <p:cNvPr id="4" name="מציין מיקום של כותרת תחתונה 3"/>
          <p:cNvSpPr>
            <a:spLocks noGrp="1"/>
          </p:cNvSpPr>
          <p:nvPr>
            <p:ph type="ftr" sz="quarter" idx="11"/>
          </p:nvPr>
        </p:nvSpPr>
        <p:spPr/>
        <p:txBody>
          <a:bodyPr/>
          <a:lstStyle/>
          <a:p>
            <a:pPr fontAlgn="base">
              <a:spcBef>
                <a:spcPct val="0"/>
              </a:spcBef>
              <a:spcAft>
                <a:spcPct val="0"/>
              </a:spcAft>
            </a:pPr>
            <a:endParaRPr lang="en-US" altLang="he-IL" smtClean="0">
              <a:solidFill>
                <a:srgbClr val="000000"/>
              </a:solidFill>
            </a:endParaRPr>
          </a:p>
        </p:txBody>
      </p:sp>
      <p:sp>
        <p:nvSpPr>
          <p:cNvPr id="5" name="מציין מיקום של מספר שקופית 4"/>
          <p:cNvSpPr>
            <a:spLocks noGrp="1"/>
          </p:cNvSpPr>
          <p:nvPr>
            <p:ph type="sldNum" sz="quarter" idx="12"/>
          </p:nvPr>
        </p:nvSpPr>
        <p:spPr/>
        <p:txBody>
          <a:bodyPr/>
          <a:lstStyle/>
          <a:p>
            <a:pPr fontAlgn="base">
              <a:spcBef>
                <a:spcPct val="0"/>
              </a:spcBef>
              <a:spcAft>
                <a:spcPct val="0"/>
              </a:spcAft>
            </a:pPr>
            <a:fld id="{95AFE074-2940-45B9-AC21-826A541CEC93}" type="slidenum">
              <a:rPr lang="he-IL" altLang="he-IL" smtClean="0">
                <a:solidFill>
                  <a:srgbClr val="000000"/>
                </a:solidFill>
              </a:rPr>
              <a:pPr fontAlgn="base">
                <a:spcBef>
                  <a:spcPct val="0"/>
                </a:spcBef>
                <a:spcAft>
                  <a:spcPct val="0"/>
                </a:spcAft>
              </a:pPr>
              <a:t>‹#›</a:t>
            </a:fld>
            <a:endParaRPr lang="en-US" altLang="he-IL" smtClean="0">
              <a:solidFill>
                <a:srgbClr val="000000"/>
              </a:solidFill>
            </a:endParaRPr>
          </a:p>
        </p:txBody>
      </p:sp>
    </p:spTree>
    <p:extLst>
      <p:ext uri="{BB962C8B-B14F-4D97-AF65-F5344CB8AC3E}">
        <p14:creationId xmlns:p14="http://schemas.microsoft.com/office/powerpoint/2010/main" val="3323936269"/>
      </p:ext>
    </p:extLst>
  </p:cSld>
  <p:clrMapOvr>
    <a:masterClrMapping/>
  </p:clrMapOvr>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3_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fontAlgn="base">
              <a:spcBef>
                <a:spcPct val="0"/>
              </a:spcBef>
              <a:spcAft>
                <a:spcPct val="0"/>
              </a:spcAft>
            </a:pPr>
            <a:endParaRPr lang="en-US" altLang="he-IL" smtClean="0">
              <a:solidFill>
                <a:srgbClr val="000000"/>
              </a:solidFill>
            </a:endParaRPr>
          </a:p>
        </p:txBody>
      </p:sp>
      <p:sp>
        <p:nvSpPr>
          <p:cNvPr id="4" name="מציין מיקום של כותרת תחתונה 3"/>
          <p:cNvSpPr>
            <a:spLocks noGrp="1"/>
          </p:cNvSpPr>
          <p:nvPr>
            <p:ph type="ftr" sz="quarter" idx="11"/>
          </p:nvPr>
        </p:nvSpPr>
        <p:spPr/>
        <p:txBody>
          <a:bodyPr/>
          <a:lstStyle/>
          <a:p>
            <a:pPr fontAlgn="base">
              <a:spcBef>
                <a:spcPct val="0"/>
              </a:spcBef>
              <a:spcAft>
                <a:spcPct val="0"/>
              </a:spcAft>
            </a:pPr>
            <a:endParaRPr lang="en-US" altLang="he-IL" smtClean="0">
              <a:solidFill>
                <a:srgbClr val="000000"/>
              </a:solidFill>
            </a:endParaRPr>
          </a:p>
        </p:txBody>
      </p:sp>
      <p:sp>
        <p:nvSpPr>
          <p:cNvPr id="5" name="מציין מיקום של מספר שקופית 4"/>
          <p:cNvSpPr>
            <a:spLocks noGrp="1"/>
          </p:cNvSpPr>
          <p:nvPr>
            <p:ph type="sldNum" sz="quarter" idx="12"/>
          </p:nvPr>
        </p:nvSpPr>
        <p:spPr/>
        <p:txBody>
          <a:bodyPr/>
          <a:lstStyle/>
          <a:p>
            <a:pPr fontAlgn="base">
              <a:spcBef>
                <a:spcPct val="0"/>
              </a:spcBef>
              <a:spcAft>
                <a:spcPct val="0"/>
              </a:spcAft>
            </a:pPr>
            <a:fld id="{95AFE074-2940-45B9-AC21-826A541CEC93}" type="slidenum">
              <a:rPr lang="he-IL" altLang="he-IL" smtClean="0">
                <a:solidFill>
                  <a:srgbClr val="000000"/>
                </a:solidFill>
              </a:rPr>
              <a:pPr fontAlgn="base">
                <a:spcBef>
                  <a:spcPct val="0"/>
                </a:spcBef>
                <a:spcAft>
                  <a:spcPct val="0"/>
                </a:spcAft>
              </a:pPr>
              <a:t>‹#›</a:t>
            </a:fld>
            <a:endParaRPr lang="en-US" altLang="he-IL" smtClean="0">
              <a:solidFill>
                <a:srgbClr val="000000"/>
              </a:solidFill>
            </a:endParaRPr>
          </a:p>
        </p:txBody>
      </p:sp>
    </p:spTree>
    <p:extLst>
      <p:ext uri="{BB962C8B-B14F-4D97-AF65-F5344CB8AC3E}">
        <p14:creationId xmlns:p14="http://schemas.microsoft.com/office/powerpoint/2010/main" val="420978894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chart">
  <p:cSld name="כותרת ותרשים">
    <p:spTree>
      <p:nvGrpSpPr>
        <p:cNvPr id="1" name=""/>
        <p:cNvGrpSpPr/>
        <p:nvPr/>
      </p:nvGrpSpPr>
      <p:grpSpPr>
        <a:xfrm>
          <a:off x="0" y="0"/>
          <a:ext cx="0" cy="0"/>
          <a:chOff x="0" y="0"/>
          <a:chExt cx="0" cy="0"/>
        </a:xfrm>
      </p:grpSpPr>
      <p:sp>
        <p:nvSpPr>
          <p:cNvPr id="2" name="כותרת 1"/>
          <p:cNvSpPr>
            <a:spLocks noGrp="1"/>
          </p:cNvSpPr>
          <p:nvPr>
            <p:ph type="title"/>
          </p:nvPr>
        </p:nvSpPr>
        <p:spPr>
          <a:xfrm>
            <a:off x="594043" y="480060"/>
            <a:ext cx="10692765" cy="1440180"/>
          </a:xfrm>
        </p:spPr>
        <p:txBody>
          <a:bodyPr/>
          <a:lstStyle/>
          <a:p>
            <a:r>
              <a:rPr lang="he-IL" smtClean="0"/>
              <a:t>לחץ כדי לערוך סגנון כותרת של תבנית בסיס</a:t>
            </a:r>
            <a:endParaRPr lang="en-US"/>
          </a:p>
        </p:txBody>
      </p:sp>
      <p:sp>
        <p:nvSpPr>
          <p:cNvPr id="3" name="מציין מיקום תרשים 2"/>
          <p:cNvSpPr>
            <a:spLocks noGrp="1"/>
          </p:cNvSpPr>
          <p:nvPr>
            <p:ph type="chart" idx="1"/>
          </p:nvPr>
        </p:nvSpPr>
        <p:spPr>
          <a:xfrm>
            <a:off x="594043" y="2080260"/>
            <a:ext cx="10692765" cy="4080510"/>
          </a:xfrm>
        </p:spPr>
        <p:txBody>
          <a:bodyPr/>
          <a:lstStyle/>
          <a:p>
            <a:pPr lvl="0"/>
            <a:r>
              <a:rPr lang="he-IL" noProof="0" smtClean="0"/>
              <a:t>לחץ על הסמל כדי להוסיף תרשים</a:t>
            </a:r>
            <a:endParaRPr lang="en-US" noProof="0" smtClean="0"/>
          </a:p>
        </p:txBody>
      </p:sp>
      <p:sp>
        <p:nvSpPr>
          <p:cNvPr id="4" name="Rectangle 2"/>
          <p:cNvSpPr>
            <a:spLocks noGrp="1" noChangeArrowheads="1"/>
          </p:cNvSpPr>
          <p:nvPr>
            <p:ph type="ftr" sz="quarter" idx="10"/>
          </p:nvPr>
        </p:nvSpPr>
        <p:spPr/>
        <p:txBody>
          <a:bodyPr/>
          <a:lstStyle>
            <a:lvl1pPr>
              <a:defRPr>
                <a:ea typeface="ＭＳ Ｐゴシック" charset="-128"/>
              </a:defRPr>
            </a:lvl1pPr>
          </a:lstStyle>
          <a:p>
            <a:pPr>
              <a:defRPr/>
            </a:pPr>
            <a:r>
              <a:rPr lang="he-IL"/>
              <a:t>ניתוח משווה של דפוסי שתיית אלכוהול בקרב בני הנוער בישראל 2009 – 2011.                 ד"ר יוסי הראל- פיש </a:t>
            </a:r>
          </a:p>
        </p:txBody>
      </p:sp>
      <p:sp>
        <p:nvSpPr>
          <p:cNvPr id="5" name="Rectangle 3"/>
          <p:cNvSpPr>
            <a:spLocks noGrp="1" noChangeArrowheads="1"/>
          </p:cNvSpPr>
          <p:nvPr>
            <p:ph type="sldNum" sz="quarter" idx="11"/>
          </p:nvPr>
        </p:nvSpPr>
        <p:spPr/>
        <p:txBody>
          <a:bodyPr/>
          <a:lstStyle>
            <a:lvl1pPr algn="l">
              <a:defRPr>
                <a:ea typeface="ＭＳ Ｐゴシック" charset="-128"/>
              </a:defRPr>
            </a:lvl1pPr>
          </a:lstStyle>
          <a:p>
            <a:pPr>
              <a:defRPr/>
            </a:pPr>
            <a:fld id="{8110E6D4-5EF3-4871-AED1-11A7E1EEAC20}" type="slidenum">
              <a:rPr lang="he-IL"/>
              <a:pPr>
                <a:defRPr/>
              </a:pPr>
              <a:t>‹#›</a:t>
            </a:fld>
            <a:endParaRPr lang="he-IL"/>
          </a:p>
        </p:txBody>
      </p:sp>
      <p:sp>
        <p:nvSpPr>
          <p:cNvPr id="6" name="Rectangle 16"/>
          <p:cNvSpPr>
            <a:spLocks noGrp="1" noChangeArrowheads="1"/>
          </p:cNvSpPr>
          <p:nvPr>
            <p:ph type="dt" sz="half" idx="12"/>
          </p:nvPr>
        </p:nvSpPr>
        <p:spPr/>
        <p:txBody>
          <a:bodyPr/>
          <a:lstStyle>
            <a:lvl1pPr>
              <a:defRPr>
                <a:ea typeface="ＭＳ Ｐゴシック" charset="-128"/>
              </a:defRPr>
            </a:lvl1pPr>
          </a:lstStyle>
          <a:p>
            <a:pPr>
              <a:defRPr/>
            </a:pPr>
            <a:fld id="{626F95B1-C964-45E1-B71B-2894CF1F4FDA}" type="datetime9">
              <a:rPr lang="he-IL"/>
              <a:pPr>
                <a:defRPr/>
              </a:pPr>
              <a:t>8 מאי, 2017</a:t>
            </a:fld>
            <a:endParaRPr lang="he-IL"/>
          </a:p>
        </p:txBody>
      </p:sp>
    </p:spTree>
    <p:extLst>
      <p:ext uri="{BB962C8B-B14F-4D97-AF65-F5344CB8AC3E}">
        <p14:creationId xmlns:p14="http://schemas.microsoft.com/office/powerpoint/2010/main" val="3404301113"/>
      </p:ext>
    </p:extLst>
  </p:cSld>
  <p:clrMapOvr>
    <a:masterClrMapping/>
  </p:clrMapOvr>
  <p:hf sldNum="0" hdr="0"/>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4_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fontAlgn="base">
              <a:spcBef>
                <a:spcPct val="0"/>
              </a:spcBef>
              <a:spcAft>
                <a:spcPct val="0"/>
              </a:spcAft>
            </a:pPr>
            <a:endParaRPr lang="en-US" altLang="he-IL" smtClean="0">
              <a:solidFill>
                <a:srgbClr val="000000"/>
              </a:solidFill>
            </a:endParaRPr>
          </a:p>
        </p:txBody>
      </p:sp>
      <p:sp>
        <p:nvSpPr>
          <p:cNvPr id="4" name="מציין מיקום של כותרת תחתונה 3"/>
          <p:cNvSpPr>
            <a:spLocks noGrp="1"/>
          </p:cNvSpPr>
          <p:nvPr>
            <p:ph type="ftr" sz="quarter" idx="11"/>
          </p:nvPr>
        </p:nvSpPr>
        <p:spPr/>
        <p:txBody>
          <a:bodyPr/>
          <a:lstStyle/>
          <a:p>
            <a:pPr fontAlgn="base">
              <a:spcBef>
                <a:spcPct val="0"/>
              </a:spcBef>
              <a:spcAft>
                <a:spcPct val="0"/>
              </a:spcAft>
            </a:pPr>
            <a:endParaRPr lang="en-US" altLang="he-IL" smtClean="0">
              <a:solidFill>
                <a:srgbClr val="000000"/>
              </a:solidFill>
            </a:endParaRPr>
          </a:p>
        </p:txBody>
      </p:sp>
      <p:sp>
        <p:nvSpPr>
          <p:cNvPr id="5" name="מציין מיקום של מספר שקופית 4"/>
          <p:cNvSpPr>
            <a:spLocks noGrp="1"/>
          </p:cNvSpPr>
          <p:nvPr>
            <p:ph type="sldNum" sz="quarter" idx="12"/>
          </p:nvPr>
        </p:nvSpPr>
        <p:spPr/>
        <p:txBody>
          <a:bodyPr/>
          <a:lstStyle/>
          <a:p>
            <a:pPr fontAlgn="base">
              <a:spcBef>
                <a:spcPct val="0"/>
              </a:spcBef>
              <a:spcAft>
                <a:spcPct val="0"/>
              </a:spcAft>
            </a:pPr>
            <a:fld id="{95AFE074-2940-45B9-AC21-826A541CEC93}" type="slidenum">
              <a:rPr lang="he-IL" altLang="he-IL" smtClean="0">
                <a:solidFill>
                  <a:srgbClr val="000000"/>
                </a:solidFill>
              </a:rPr>
              <a:pPr fontAlgn="base">
                <a:spcBef>
                  <a:spcPct val="0"/>
                </a:spcBef>
                <a:spcAft>
                  <a:spcPct val="0"/>
                </a:spcAft>
              </a:pPr>
              <a:t>‹#›</a:t>
            </a:fld>
            <a:endParaRPr lang="en-US" altLang="he-IL" smtClean="0">
              <a:solidFill>
                <a:srgbClr val="000000"/>
              </a:solidFill>
            </a:endParaRPr>
          </a:p>
        </p:txBody>
      </p:sp>
    </p:spTree>
    <p:extLst>
      <p:ext uri="{BB962C8B-B14F-4D97-AF65-F5344CB8AC3E}">
        <p14:creationId xmlns:p14="http://schemas.microsoft.com/office/powerpoint/2010/main" val="253821248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891066" y="2236949"/>
            <a:ext cx="10098723" cy="1543526"/>
          </a:xfrm>
        </p:spPr>
        <p:txBody>
          <a:bodyPr/>
          <a:lstStyle/>
          <a:p>
            <a:r>
              <a:rPr lang="he-IL" dirty="0" smtClean="0"/>
              <a:t>לחץ כדי לערוך סגנון כותרת של תבנית בסיס</a:t>
            </a:r>
            <a:endParaRPr lang="he-IL" dirty="0"/>
          </a:p>
        </p:txBody>
      </p:sp>
      <p:sp>
        <p:nvSpPr>
          <p:cNvPr id="3" name="כותרת משנה 2"/>
          <p:cNvSpPr>
            <a:spLocks noGrp="1"/>
          </p:cNvSpPr>
          <p:nvPr>
            <p:ph type="subTitle" idx="1"/>
          </p:nvPr>
        </p:nvSpPr>
        <p:spPr>
          <a:xfrm>
            <a:off x="1782130" y="4080510"/>
            <a:ext cx="8316595" cy="1840230"/>
          </a:xfrm>
        </p:spPr>
        <p:txBody>
          <a:bodyPr/>
          <a:lstStyle>
            <a:lvl1pPr marL="0" indent="0" algn="ctr">
              <a:buNone/>
              <a:defRPr>
                <a:solidFill>
                  <a:schemeClr val="tx1">
                    <a:tint val="75000"/>
                  </a:schemeClr>
                </a:solidFill>
              </a:defRPr>
            </a:lvl1pPr>
            <a:lvl2pPr marL="545106" indent="0" algn="ctr">
              <a:buNone/>
              <a:defRPr>
                <a:solidFill>
                  <a:schemeClr val="tx1">
                    <a:tint val="75000"/>
                  </a:schemeClr>
                </a:solidFill>
              </a:defRPr>
            </a:lvl2pPr>
            <a:lvl3pPr marL="1090215" indent="0" algn="ctr">
              <a:buNone/>
              <a:defRPr>
                <a:solidFill>
                  <a:schemeClr val="tx1">
                    <a:tint val="75000"/>
                  </a:schemeClr>
                </a:solidFill>
              </a:defRPr>
            </a:lvl3pPr>
            <a:lvl4pPr marL="1635322" indent="0" algn="ctr">
              <a:buNone/>
              <a:defRPr>
                <a:solidFill>
                  <a:schemeClr val="tx1">
                    <a:tint val="75000"/>
                  </a:schemeClr>
                </a:solidFill>
              </a:defRPr>
            </a:lvl4pPr>
            <a:lvl5pPr marL="2180427" indent="0" algn="ctr">
              <a:buNone/>
              <a:defRPr>
                <a:solidFill>
                  <a:schemeClr val="tx1">
                    <a:tint val="75000"/>
                  </a:schemeClr>
                </a:solidFill>
              </a:defRPr>
            </a:lvl5pPr>
            <a:lvl6pPr marL="2725535" indent="0" algn="ctr">
              <a:buNone/>
              <a:defRPr>
                <a:solidFill>
                  <a:schemeClr val="tx1">
                    <a:tint val="75000"/>
                  </a:schemeClr>
                </a:solidFill>
              </a:defRPr>
            </a:lvl6pPr>
            <a:lvl7pPr marL="3270643" indent="0" algn="ctr">
              <a:buNone/>
              <a:defRPr>
                <a:solidFill>
                  <a:schemeClr val="tx1">
                    <a:tint val="75000"/>
                  </a:schemeClr>
                </a:solidFill>
              </a:defRPr>
            </a:lvl7pPr>
            <a:lvl8pPr marL="3815749" indent="0" algn="ctr">
              <a:buNone/>
              <a:defRPr>
                <a:solidFill>
                  <a:schemeClr val="tx1">
                    <a:tint val="75000"/>
                  </a:schemeClr>
                </a:solidFill>
              </a:defRPr>
            </a:lvl8pPr>
            <a:lvl9pPr marL="4360857"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789F9221-56CB-408D-9B32-29E976597C0D}" type="datetime8">
              <a:rPr lang="he-IL" smtClean="0"/>
              <a:t>08 מאי 17</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A28247B-3CF4-4F33-9C11-2AB65F83FD2D}" type="slidenum">
              <a:rPr lang="he-IL" smtClean="0"/>
              <a:t>‹#›</a:t>
            </a:fld>
            <a:endParaRPr lang="he-IL"/>
          </a:p>
        </p:txBody>
      </p:sp>
      <p:pic>
        <p:nvPicPr>
          <p:cNvPr id="7" name="תמונה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620945" y="288083"/>
            <a:ext cx="829865" cy="1008111"/>
          </a:xfrm>
          <a:prstGeom prst="rect">
            <a:avLst/>
          </a:prstGeom>
        </p:spPr>
      </p:pic>
      <p:pic>
        <p:nvPicPr>
          <p:cNvPr id="8" name="תמונה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5989"/>
            <a:ext cx="1980283" cy="1584226"/>
          </a:xfrm>
          <a:prstGeom prst="rect">
            <a:avLst/>
          </a:prstGeom>
        </p:spPr>
      </p:pic>
    </p:spTree>
    <p:extLst>
      <p:ext uri="{BB962C8B-B14F-4D97-AF65-F5344CB8AC3E}">
        <p14:creationId xmlns:p14="http://schemas.microsoft.com/office/powerpoint/2010/main" val="164747564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A6286DA9-0E92-4654-9373-C76F7D57A5B0}" type="datetime8">
              <a:rPr lang="he-IL" smtClean="0"/>
              <a:t>08 מאי 17</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87094489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505" y="4627248"/>
            <a:ext cx="10098723" cy="1430179"/>
          </a:xfrm>
        </p:spPr>
        <p:txBody>
          <a:bodyPr anchor="t"/>
          <a:lstStyle>
            <a:lvl1pPr algn="r">
              <a:defRPr sz="48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938505" y="3052049"/>
            <a:ext cx="10098723" cy="1575196"/>
          </a:xfrm>
        </p:spPr>
        <p:txBody>
          <a:bodyPr anchor="b"/>
          <a:lstStyle>
            <a:lvl1pPr marL="0" indent="0">
              <a:buNone/>
              <a:defRPr sz="2400">
                <a:solidFill>
                  <a:schemeClr val="tx1">
                    <a:tint val="75000"/>
                  </a:schemeClr>
                </a:solidFill>
              </a:defRPr>
            </a:lvl1pPr>
            <a:lvl2pPr marL="545106" indent="0">
              <a:buNone/>
              <a:defRPr sz="2100">
                <a:solidFill>
                  <a:schemeClr val="tx1">
                    <a:tint val="75000"/>
                  </a:schemeClr>
                </a:solidFill>
              </a:defRPr>
            </a:lvl2pPr>
            <a:lvl3pPr marL="1090215" indent="0">
              <a:buNone/>
              <a:defRPr sz="1900">
                <a:solidFill>
                  <a:schemeClr val="tx1">
                    <a:tint val="75000"/>
                  </a:schemeClr>
                </a:solidFill>
              </a:defRPr>
            </a:lvl3pPr>
            <a:lvl4pPr marL="1635322" indent="0">
              <a:buNone/>
              <a:defRPr sz="1700">
                <a:solidFill>
                  <a:schemeClr val="tx1">
                    <a:tint val="75000"/>
                  </a:schemeClr>
                </a:solidFill>
              </a:defRPr>
            </a:lvl4pPr>
            <a:lvl5pPr marL="2180427" indent="0">
              <a:buNone/>
              <a:defRPr sz="1700">
                <a:solidFill>
                  <a:schemeClr val="tx1">
                    <a:tint val="75000"/>
                  </a:schemeClr>
                </a:solidFill>
              </a:defRPr>
            </a:lvl5pPr>
            <a:lvl6pPr marL="2725535" indent="0">
              <a:buNone/>
              <a:defRPr sz="1700">
                <a:solidFill>
                  <a:schemeClr val="tx1">
                    <a:tint val="75000"/>
                  </a:schemeClr>
                </a:solidFill>
              </a:defRPr>
            </a:lvl6pPr>
            <a:lvl7pPr marL="3270643" indent="0">
              <a:buNone/>
              <a:defRPr sz="1700">
                <a:solidFill>
                  <a:schemeClr val="tx1">
                    <a:tint val="75000"/>
                  </a:schemeClr>
                </a:solidFill>
              </a:defRPr>
            </a:lvl7pPr>
            <a:lvl8pPr marL="3815749" indent="0">
              <a:buNone/>
              <a:defRPr sz="1700">
                <a:solidFill>
                  <a:schemeClr val="tx1">
                    <a:tint val="75000"/>
                  </a:schemeClr>
                </a:solidFill>
              </a:defRPr>
            </a:lvl8pPr>
            <a:lvl9pPr marL="4360857" indent="0">
              <a:buNone/>
              <a:defRPr sz="17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81517DC8-086C-4462-ACC2-0348B0F55AA0}" type="datetime8">
              <a:rPr lang="he-IL" smtClean="0"/>
              <a:t>08 מאי 17</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237934594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594044" y="1680213"/>
            <a:ext cx="5247375" cy="4752261"/>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6039432" y="1680213"/>
            <a:ext cx="5247375" cy="4752261"/>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66D4B826-D89A-4ADA-8180-7294BB207AB3}" type="datetime8">
              <a:rPr lang="he-IL" smtClean="0"/>
              <a:t>08 מאי 17</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17833912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594042" y="1611869"/>
            <a:ext cx="5249439" cy="671750"/>
          </a:xfrm>
        </p:spPr>
        <p:txBody>
          <a:bodyPr anchor="b"/>
          <a:lstStyle>
            <a:lvl1pPr marL="0" indent="0">
              <a:buNone/>
              <a:defRPr sz="2900" b="1"/>
            </a:lvl1pPr>
            <a:lvl2pPr marL="545106" indent="0">
              <a:buNone/>
              <a:defRPr sz="2400" b="1"/>
            </a:lvl2pPr>
            <a:lvl3pPr marL="1090215" indent="0">
              <a:buNone/>
              <a:defRPr sz="2100" b="1"/>
            </a:lvl3pPr>
            <a:lvl4pPr marL="1635322" indent="0">
              <a:buNone/>
              <a:defRPr sz="1900" b="1"/>
            </a:lvl4pPr>
            <a:lvl5pPr marL="2180427" indent="0">
              <a:buNone/>
              <a:defRPr sz="1900" b="1"/>
            </a:lvl5pPr>
            <a:lvl6pPr marL="2725535" indent="0">
              <a:buNone/>
              <a:defRPr sz="1900" b="1"/>
            </a:lvl6pPr>
            <a:lvl7pPr marL="3270643" indent="0">
              <a:buNone/>
              <a:defRPr sz="1900" b="1"/>
            </a:lvl7pPr>
            <a:lvl8pPr marL="3815749" indent="0">
              <a:buNone/>
              <a:defRPr sz="1900" b="1"/>
            </a:lvl8pPr>
            <a:lvl9pPr marL="4360857" indent="0">
              <a:buNone/>
              <a:defRPr sz="19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594042" y="2283619"/>
            <a:ext cx="5249439" cy="4148852"/>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6035310" y="1611869"/>
            <a:ext cx="5251501" cy="671750"/>
          </a:xfrm>
        </p:spPr>
        <p:txBody>
          <a:bodyPr anchor="b"/>
          <a:lstStyle>
            <a:lvl1pPr marL="0" indent="0">
              <a:buNone/>
              <a:defRPr sz="2900" b="1"/>
            </a:lvl1pPr>
            <a:lvl2pPr marL="545106" indent="0">
              <a:buNone/>
              <a:defRPr sz="2400" b="1"/>
            </a:lvl2pPr>
            <a:lvl3pPr marL="1090215" indent="0">
              <a:buNone/>
              <a:defRPr sz="2100" b="1"/>
            </a:lvl3pPr>
            <a:lvl4pPr marL="1635322" indent="0">
              <a:buNone/>
              <a:defRPr sz="1900" b="1"/>
            </a:lvl4pPr>
            <a:lvl5pPr marL="2180427" indent="0">
              <a:buNone/>
              <a:defRPr sz="1900" b="1"/>
            </a:lvl5pPr>
            <a:lvl6pPr marL="2725535" indent="0">
              <a:buNone/>
              <a:defRPr sz="1900" b="1"/>
            </a:lvl6pPr>
            <a:lvl7pPr marL="3270643" indent="0">
              <a:buNone/>
              <a:defRPr sz="1900" b="1"/>
            </a:lvl7pPr>
            <a:lvl8pPr marL="3815749" indent="0">
              <a:buNone/>
              <a:defRPr sz="1900" b="1"/>
            </a:lvl8pPr>
            <a:lvl9pPr marL="4360857" indent="0">
              <a:buNone/>
              <a:defRPr sz="19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6035310" y="2283619"/>
            <a:ext cx="5251501" cy="4148852"/>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79A3CEB7-C777-4E12-8EAA-640DB249FE29}" type="datetime8">
              <a:rPr lang="he-IL" smtClean="0"/>
              <a:t>08 מאי 17</a:t>
            </a:fld>
            <a:endParaRPr lang="he-IL"/>
          </a:p>
        </p:txBody>
      </p:sp>
      <p:sp>
        <p:nvSpPr>
          <p:cNvPr id="8" name="מציין מיקום של כותרת תחתונה 7"/>
          <p:cNvSpPr>
            <a:spLocks noGrp="1"/>
          </p:cNvSpPr>
          <p:nvPr>
            <p:ph type="ftr" sz="quarter" idx="11"/>
          </p:nvPr>
        </p:nvSpPr>
        <p:spPr/>
        <p:txBody>
          <a:bodyPr/>
          <a:lstStyle/>
          <a:p>
            <a:endParaRPr lang="he-IL"/>
          </a:p>
        </p:txBody>
      </p:sp>
      <p:sp>
        <p:nvSpPr>
          <p:cNvPr id="9" name="מציין מיקום של מספר שקופית 8"/>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286787336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a:xfrm>
            <a:off x="594042" y="864146"/>
            <a:ext cx="10692765" cy="1200150"/>
          </a:xfrm>
        </p:spPr>
        <p:txBody>
          <a:bodyPr/>
          <a:lstStyle/>
          <a:p>
            <a:r>
              <a:rPr lang="he-IL" dirty="0" smtClean="0"/>
              <a:t>לחץ כדי לערוך סגנון כותרת של תבנית בסיס</a:t>
            </a:r>
            <a:endParaRPr lang="he-IL" dirty="0"/>
          </a:p>
        </p:txBody>
      </p:sp>
      <p:sp>
        <p:nvSpPr>
          <p:cNvPr id="3" name="מציין מיקום של תאריך 2"/>
          <p:cNvSpPr>
            <a:spLocks noGrp="1"/>
          </p:cNvSpPr>
          <p:nvPr>
            <p:ph type="dt" sz="half" idx="10"/>
          </p:nvPr>
        </p:nvSpPr>
        <p:spPr/>
        <p:txBody>
          <a:bodyPr/>
          <a:lstStyle/>
          <a:p>
            <a:fld id="{C504DAFE-5C0C-4623-976C-C59F7E9429D4}" type="datetime8">
              <a:rPr lang="he-IL" smtClean="0"/>
              <a:t>08 מאי 17</a:t>
            </a:fld>
            <a:endParaRPr lang="he-IL"/>
          </a:p>
        </p:txBody>
      </p:sp>
      <p:sp>
        <p:nvSpPr>
          <p:cNvPr id="4" name="מציין מיקום של כותרת תחתונה 3"/>
          <p:cNvSpPr>
            <a:spLocks noGrp="1"/>
          </p:cNvSpPr>
          <p:nvPr>
            <p:ph type="ftr" sz="quarter" idx="11"/>
          </p:nvPr>
        </p:nvSpPr>
        <p:spPr/>
        <p:txBody>
          <a:bodyPr/>
          <a:lstStyle/>
          <a:p>
            <a:endParaRPr lang="he-IL"/>
          </a:p>
        </p:txBody>
      </p:sp>
      <p:sp>
        <p:nvSpPr>
          <p:cNvPr id="5" name="מציין מיקום של מספר שקופית 4"/>
          <p:cNvSpPr>
            <a:spLocks noGrp="1"/>
          </p:cNvSpPr>
          <p:nvPr>
            <p:ph type="sldNum" sz="quarter" idx="12"/>
          </p:nvPr>
        </p:nvSpPr>
        <p:spPr/>
        <p:txBody>
          <a:bodyPr/>
          <a:lstStyle/>
          <a:p>
            <a:fld id="{1A28247B-3CF4-4F33-9C11-2AB65F83FD2D}" type="slidenum">
              <a:rPr lang="he-IL" smtClean="0"/>
              <a:t>‹#›</a:t>
            </a:fld>
            <a:endParaRPr lang="he-IL"/>
          </a:p>
        </p:txBody>
      </p:sp>
      <p:pic>
        <p:nvPicPr>
          <p:cNvPr id="6" name="תמונה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125001" y="144067"/>
            <a:ext cx="576064" cy="699796"/>
          </a:xfrm>
          <a:prstGeom prst="rect">
            <a:avLst/>
          </a:prstGeom>
        </p:spPr>
      </p:pic>
      <p:pic>
        <p:nvPicPr>
          <p:cNvPr id="7" name="תמונה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79786" y="0"/>
            <a:ext cx="1368152" cy="845705"/>
          </a:xfrm>
          <a:prstGeom prst="rect">
            <a:avLst/>
          </a:prstGeom>
        </p:spPr>
      </p:pic>
    </p:spTree>
    <p:extLst>
      <p:ext uri="{BB962C8B-B14F-4D97-AF65-F5344CB8AC3E}">
        <p14:creationId xmlns:p14="http://schemas.microsoft.com/office/powerpoint/2010/main" val="413337848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9D0D13C6-F077-46A0-A979-D83B69DABA31}" type="datetime8">
              <a:rPr lang="he-IL" smtClean="0"/>
              <a:t>08 מאי 17</a:t>
            </a:fld>
            <a:endParaRPr lang="he-IL"/>
          </a:p>
        </p:txBody>
      </p:sp>
      <p:sp>
        <p:nvSpPr>
          <p:cNvPr id="3" name="מציין מיקום של כותרת תחתונה 2"/>
          <p:cNvSpPr>
            <a:spLocks noGrp="1"/>
          </p:cNvSpPr>
          <p:nvPr>
            <p:ph type="ftr" sz="quarter" idx="11"/>
          </p:nvPr>
        </p:nvSpPr>
        <p:spPr/>
        <p:txBody>
          <a:bodyPr/>
          <a:lstStyle/>
          <a:p>
            <a:endParaRPr lang="he-IL"/>
          </a:p>
        </p:txBody>
      </p:sp>
      <p:sp>
        <p:nvSpPr>
          <p:cNvPr id="4" name="מציין מיקום של מספר שקופית 3"/>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371318806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594043" y="286702"/>
            <a:ext cx="3908718" cy="1220153"/>
          </a:xfrm>
        </p:spPr>
        <p:txBody>
          <a:bodyPr anchor="b"/>
          <a:lstStyle>
            <a:lvl1pPr algn="r">
              <a:defRPr sz="24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4645082" y="286705"/>
            <a:ext cx="6641725" cy="6145769"/>
          </a:xfrm>
        </p:spPr>
        <p:txBody>
          <a:bodyPr/>
          <a:lstStyle>
            <a:lvl1pPr>
              <a:defRPr sz="3800"/>
            </a:lvl1pPr>
            <a:lvl2pPr>
              <a:defRPr sz="3300"/>
            </a:lvl2pPr>
            <a:lvl3pPr>
              <a:defRPr sz="2900"/>
            </a:lvl3pPr>
            <a:lvl4pPr>
              <a:defRPr sz="2400"/>
            </a:lvl4pPr>
            <a:lvl5pPr>
              <a:defRPr sz="2400"/>
            </a:lvl5pPr>
            <a:lvl6pPr>
              <a:defRPr sz="2400"/>
            </a:lvl6pPr>
            <a:lvl7pPr>
              <a:defRPr sz="2400"/>
            </a:lvl7pPr>
            <a:lvl8pPr>
              <a:defRPr sz="2400"/>
            </a:lvl8pPr>
            <a:lvl9pPr>
              <a:defRPr sz="24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594043" y="1506858"/>
            <a:ext cx="3908718" cy="4925616"/>
          </a:xfrm>
        </p:spPr>
        <p:txBody>
          <a:bodyPr/>
          <a:lstStyle>
            <a:lvl1pPr marL="0" indent="0">
              <a:buNone/>
              <a:defRPr sz="1700"/>
            </a:lvl1pPr>
            <a:lvl2pPr marL="545106" indent="0">
              <a:buNone/>
              <a:defRPr sz="1400"/>
            </a:lvl2pPr>
            <a:lvl3pPr marL="1090215" indent="0">
              <a:buNone/>
              <a:defRPr sz="1200"/>
            </a:lvl3pPr>
            <a:lvl4pPr marL="1635322" indent="0">
              <a:buNone/>
              <a:defRPr sz="1100"/>
            </a:lvl4pPr>
            <a:lvl5pPr marL="2180427" indent="0">
              <a:buNone/>
              <a:defRPr sz="1100"/>
            </a:lvl5pPr>
            <a:lvl6pPr marL="2725535" indent="0">
              <a:buNone/>
              <a:defRPr sz="1100"/>
            </a:lvl6pPr>
            <a:lvl7pPr marL="3270643" indent="0">
              <a:buNone/>
              <a:defRPr sz="1100"/>
            </a:lvl7pPr>
            <a:lvl8pPr marL="3815749" indent="0">
              <a:buNone/>
              <a:defRPr sz="1100"/>
            </a:lvl8pPr>
            <a:lvl9pPr marL="4360857" indent="0">
              <a:buNone/>
              <a:defRPr sz="11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17F1E53F-55E3-4B6B-B78D-1528EB53FFF7}" type="datetime8">
              <a:rPr lang="he-IL" smtClean="0"/>
              <a:t>08 מאי 17</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199914882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2328730" y="5040631"/>
            <a:ext cx="7128510" cy="595075"/>
          </a:xfrm>
        </p:spPr>
        <p:txBody>
          <a:bodyPr anchor="b"/>
          <a:lstStyle>
            <a:lvl1pPr algn="r">
              <a:defRPr sz="24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2328730" y="643414"/>
            <a:ext cx="7128510" cy="4320540"/>
          </a:xfrm>
        </p:spPr>
        <p:txBody>
          <a:bodyPr/>
          <a:lstStyle>
            <a:lvl1pPr marL="0" indent="0">
              <a:buNone/>
              <a:defRPr sz="3800"/>
            </a:lvl1pPr>
            <a:lvl2pPr marL="545106" indent="0">
              <a:buNone/>
              <a:defRPr sz="3300"/>
            </a:lvl2pPr>
            <a:lvl3pPr marL="1090215" indent="0">
              <a:buNone/>
              <a:defRPr sz="2900"/>
            </a:lvl3pPr>
            <a:lvl4pPr marL="1635322" indent="0">
              <a:buNone/>
              <a:defRPr sz="2400"/>
            </a:lvl4pPr>
            <a:lvl5pPr marL="2180427" indent="0">
              <a:buNone/>
              <a:defRPr sz="2400"/>
            </a:lvl5pPr>
            <a:lvl6pPr marL="2725535" indent="0">
              <a:buNone/>
              <a:defRPr sz="2400"/>
            </a:lvl6pPr>
            <a:lvl7pPr marL="3270643" indent="0">
              <a:buNone/>
              <a:defRPr sz="2400"/>
            </a:lvl7pPr>
            <a:lvl8pPr marL="3815749" indent="0">
              <a:buNone/>
              <a:defRPr sz="2400"/>
            </a:lvl8pPr>
            <a:lvl9pPr marL="4360857" indent="0">
              <a:buNone/>
              <a:defRPr sz="2400"/>
            </a:lvl9pPr>
          </a:lstStyle>
          <a:p>
            <a:r>
              <a:rPr lang="he-IL" smtClean="0"/>
              <a:t>לחץ על הסמל כדי להוסיף תמונה</a:t>
            </a:r>
            <a:endParaRPr lang="he-IL"/>
          </a:p>
        </p:txBody>
      </p:sp>
      <p:sp>
        <p:nvSpPr>
          <p:cNvPr id="4" name="מציין מיקום טקסט 3"/>
          <p:cNvSpPr>
            <a:spLocks noGrp="1"/>
          </p:cNvSpPr>
          <p:nvPr>
            <p:ph type="body" sz="half" idx="2"/>
          </p:nvPr>
        </p:nvSpPr>
        <p:spPr>
          <a:xfrm>
            <a:off x="2328730" y="5635706"/>
            <a:ext cx="7128510" cy="845105"/>
          </a:xfrm>
        </p:spPr>
        <p:txBody>
          <a:bodyPr/>
          <a:lstStyle>
            <a:lvl1pPr marL="0" indent="0">
              <a:buNone/>
              <a:defRPr sz="1700"/>
            </a:lvl1pPr>
            <a:lvl2pPr marL="545106" indent="0">
              <a:buNone/>
              <a:defRPr sz="1400"/>
            </a:lvl2pPr>
            <a:lvl3pPr marL="1090215" indent="0">
              <a:buNone/>
              <a:defRPr sz="1200"/>
            </a:lvl3pPr>
            <a:lvl4pPr marL="1635322" indent="0">
              <a:buNone/>
              <a:defRPr sz="1100"/>
            </a:lvl4pPr>
            <a:lvl5pPr marL="2180427" indent="0">
              <a:buNone/>
              <a:defRPr sz="1100"/>
            </a:lvl5pPr>
            <a:lvl6pPr marL="2725535" indent="0">
              <a:buNone/>
              <a:defRPr sz="1100"/>
            </a:lvl6pPr>
            <a:lvl7pPr marL="3270643" indent="0">
              <a:buNone/>
              <a:defRPr sz="1100"/>
            </a:lvl7pPr>
            <a:lvl8pPr marL="3815749" indent="0">
              <a:buNone/>
              <a:defRPr sz="1100"/>
            </a:lvl8pPr>
            <a:lvl9pPr marL="4360857" indent="0">
              <a:buNone/>
              <a:defRPr sz="11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56A1C557-8BBC-4C0B-B854-69CB62286415}" type="datetime8">
              <a:rPr lang="he-IL" smtClean="0"/>
              <a:t>08 מאי 17</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167113473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EF5CA735-087E-466F-BA81-CA1AFA118B81}" type="datetime8">
              <a:rPr lang="he-IL" smtClean="0"/>
              <a:t>08 מאי 17</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222881975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613616" y="288373"/>
            <a:ext cx="2673191" cy="6144101"/>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594042" y="288373"/>
            <a:ext cx="7821560" cy="6144101"/>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0E9397B7-A47B-4C2D-9BAD-DB4E86B0CABD}" type="datetime8">
              <a:rPr lang="he-IL" smtClean="0"/>
              <a:t>08 מאי 17</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242621979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fld id="{8CA1C764-EAD2-4C84-BF74-19A0239F316B}" type="datetime8">
              <a:rPr lang="he-IL" smtClean="0">
                <a:solidFill>
                  <a:prstClr val="black"/>
                </a:solidFill>
              </a:rPr>
              <a:t>08 מאי 17</a:t>
            </a:fld>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A3D6F399-7468-412A-A633-5BDC073CF445}" type="slidenum">
              <a:rPr lang="he-IL" smtClean="0">
                <a:solidFill>
                  <a:prstClr val="black"/>
                </a:solidFill>
              </a:rPr>
              <a:pPr>
                <a:defRPr/>
              </a:pPr>
              <a:t>‹#›</a:t>
            </a:fld>
            <a:endParaRPr lang="en-US">
              <a:solidFill>
                <a:prstClr val="black"/>
              </a:solidFill>
            </a:endParaRPr>
          </a:p>
        </p:txBody>
      </p:sp>
      <p:sp>
        <p:nvSpPr>
          <p:cNvPr id="7" name="כותרת 6"/>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05905396"/>
      </p:ext>
    </p:extLst>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587" y="1112698"/>
            <a:ext cx="10098723" cy="1920240"/>
          </a:xfrm>
        </p:spPr>
        <p:txBody>
          <a:bodyPr vert="horz" anchor="b">
            <a:normAutofit/>
            <a:scene3d>
              <a:camera prst="orthographicFront"/>
              <a:lightRig rig="soft" dir="t"/>
            </a:scene3d>
            <a:sp3d prstMaterial="softEdge">
              <a:bevelT w="25400" h="25400"/>
            </a:sp3d>
          </a:bodyPr>
          <a:lstStyle>
            <a:lvl1pPr algn="r">
              <a:buNone/>
              <a:defRPr sz="5700" b="1" cap="none" baseline="0">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dirty="0"/>
          </a:p>
        </p:txBody>
      </p:sp>
      <p:sp>
        <p:nvSpPr>
          <p:cNvPr id="3" name="מציין מיקום טקסט 2"/>
          <p:cNvSpPr>
            <a:spLocks noGrp="1"/>
          </p:cNvSpPr>
          <p:nvPr>
            <p:ph type="body" idx="1"/>
          </p:nvPr>
        </p:nvSpPr>
        <p:spPr>
          <a:xfrm>
            <a:off x="5096804" y="3078298"/>
            <a:ext cx="5940425" cy="1527632"/>
          </a:xfrm>
        </p:spPr>
        <p:txBody>
          <a:bodyPr lIns="109015" rIns="109015" anchor="t"/>
          <a:lstStyle>
            <a:lvl1pPr marL="0" indent="0" algn="l">
              <a:buNone/>
              <a:defRPr sz="2700">
                <a:solidFill>
                  <a:schemeClr val="tx1"/>
                </a:solidFill>
              </a:defRPr>
            </a:lvl1pPr>
            <a:lvl2pPr>
              <a:buNone/>
              <a:defRPr sz="2100">
                <a:solidFill>
                  <a:schemeClr val="tx1">
                    <a:tint val="75000"/>
                  </a:schemeClr>
                </a:solidFill>
              </a:defRPr>
            </a:lvl2pPr>
            <a:lvl3pPr>
              <a:buNone/>
              <a:defRPr sz="1900">
                <a:solidFill>
                  <a:schemeClr val="tx1">
                    <a:tint val="75000"/>
                  </a:schemeClr>
                </a:solidFill>
              </a:defRPr>
            </a:lvl3pPr>
            <a:lvl4pPr>
              <a:buNone/>
              <a:defRPr sz="1700">
                <a:solidFill>
                  <a:schemeClr val="tx1">
                    <a:tint val="75000"/>
                  </a:schemeClr>
                </a:solidFill>
              </a:defRPr>
            </a:lvl4pPr>
            <a:lvl5pPr>
              <a:buNone/>
              <a:defRPr sz="1700">
                <a:solidFill>
                  <a:schemeClr val="tx1">
                    <a:tint val="75000"/>
                  </a:schemeClr>
                </a:solidFill>
              </a:defRPr>
            </a:lvl5pPr>
            <a:extLst/>
          </a:lstStyle>
          <a:p>
            <a:pPr lvl="0" eaLnBrk="1" latinLnBrk="0" hangingPunct="1"/>
            <a:r>
              <a:rPr kumimoji="0"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extLst/>
          </a:lstStyle>
          <a:p>
            <a:pPr>
              <a:defRPr/>
            </a:pPr>
            <a:fld id="{7B4CFFAC-BFBF-4DD1-BF17-DCCD817E1B92}" type="datetime8">
              <a:rPr lang="he-IL" smtClean="0">
                <a:solidFill>
                  <a:prstClr val="white"/>
                </a:solidFill>
              </a:rPr>
              <a:t>08 מאי 17</a:t>
            </a:fld>
            <a:endParaRPr lang="en-US">
              <a:solidFill>
                <a:prstClr val="white"/>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white"/>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C8C128D9-0718-483A-9FE5-7C4BF48CD3E2}" type="slidenum">
              <a:rPr lang="he-IL" smtClean="0">
                <a:solidFill>
                  <a:prstClr val="white"/>
                </a:solidFill>
              </a:rPr>
              <a:pPr>
                <a:defRPr/>
              </a:pPr>
              <a:t>‹#›</a:t>
            </a:fld>
            <a:endParaRPr lang="en-US">
              <a:solidFill>
                <a:prstClr val="white"/>
              </a:solidFill>
            </a:endParaRPr>
          </a:p>
        </p:txBody>
      </p:sp>
      <p:sp>
        <p:nvSpPr>
          <p:cNvPr id="7" name="סוגר זוויתי 6"/>
          <p:cNvSpPr/>
          <p:nvPr/>
        </p:nvSpPr>
        <p:spPr>
          <a:xfrm>
            <a:off x="4725161"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15" tIns="54508" rIns="109015" bIns="54508" anchor="ctr"/>
          <a:lstStyle>
            <a:extLst/>
          </a:lstStyle>
          <a:p>
            <a:pPr algn="l" rtl="0" fontAlgn="base">
              <a:spcBef>
                <a:spcPct val="0"/>
              </a:spcBef>
              <a:spcAft>
                <a:spcPct val="0"/>
              </a:spcAft>
            </a:pPr>
            <a:endParaRPr lang="en-US">
              <a:solidFill>
                <a:prstClr val="white"/>
              </a:solidFill>
            </a:endParaRPr>
          </a:p>
        </p:txBody>
      </p:sp>
      <p:sp>
        <p:nvSpPr>
          <p:cNvPr id="8" name="סוגר זוויתי 7"/>
          <p:cNvSpPr/>
          <p:nvPr/>
        </p:nvSpPr>
        <p:spPr>
          <a:xfrm>
            <a:off x="4482947"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15" tIns="54508" rIns="109015" bIns="54508"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424044462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10" name="משולש ישר-זווית 9"/>
          <p:cNvSpPr/>
          <p:nvPr/>
        </p:nvSpPr>
        <p:spPr>
          <a:xfrm>
            <a:off x="2" y="4897354"/>
            <a:ext cx="11890061"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lIns="109015" tIns="54508" rIns="109015" bIns="54508" anchor="ctr"/>
          <a:lstStyle>
            <a:extLst/>
          </a:lstStyle>
          <a:p>
            <a:pPr algn="ctr" rtl="0" fontAlgn="base">
              <a:spcBef>
                <a:spcPct val="0"/>
              </a:spcBef>
              <a:spcAft>
                <a:spcPct val="0"/>
              </a:spcAft>
            </a:pPr>
            <a:endParaRPr lang="en-US">
              <a:solidFill>
                <a:prstClr val="white"/>
              </a:solidFill>
            </a:endParaRPr>
          </a:p>
        </p:txBody>
      </p:sp>
      <p:sp>
        <p:nvSpPr>
          <p:cNvPr id="9" name="כותרת 8"/>
          <p:cNvSpPr>
            <a:spLocks noGrp="1"/>
          </p:cNvSpPr>
          <p:nvPr>
            <p:ph type="ctrTitle"/>
          </p:nvPr>
        </p:nvSpPr>
        <p:spPr>
          <a:xfrm>
            <a:off x="891066" y="1840235"/>
            <a:ext cx="10098723" cy="1921249"/>
          </a:xfrm>
        </p:spPr>
        <p:txBody>
          <a:bodyPr vert="horz" anchor="b">
            <a:normAutofit/>
            <a:scene3d>
              <a:camera prst="orthographicFront"/>
              <a:lightRig rig="soft" dir="t"/>
            </a:scene3d>
            <a:sp3d prstMaterial="softEdge">
              <a:bevelT w="25400" h="25400"/>
            </a:sp3d>
          </a:bodyPr>
          <a:lstStyle>
            <a:lvl1pPr algn="r">
              <a:defRPr sz="5700" b="1">
                <a:solidFill>
                  <a:schemeClr val="tx2"/>
                </a:solidFill>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a:p>
        </p:txBody>
      </p:sp>
      <p:sp>
        <p:nvSpPr>
          <p:cNvPr id="17" name="כותרת משנה 16"/>
          <p:cNvSpPr>
            <a:spLocks noGrp="1"/>
          </p:cNvSpPr>
          <p:nvPr>
            <p:ph type="subTitle" idx="1"/>
          </p:nvPr>
        </p:nvSpPr>
        <p:spPr>
          <a:xfrm>
            <a:off x="891066" y="3792187"/>
            <a:ext cx="10098723" cy="1259689"/>
          </a:xfrm>
        </p:spPr>
        <p:txBody>
          <a:bodyPr lIns="54508" rIns="54508"/>
          <a:lstStyle>
            <a:lvl1pPr marL="0" marR="76310" indent="0" algn="r">
              <a:buNone/>
              <a:defRPr>
                <a:solidFill>
                  <a:schemeClr val="tx2"/>
                </a:solidFill>
              </a:defRPr>
            </a:lvl1pPr>
            <a:lvl2pPr marL="545077" indent="0" algn="ctr">
              <a:buNone/>
            </a:lvl2pPr>
            <a:lvl3pPr marL="1090156" indent="0" algn="ctr">
              <a:buNone/>
            </a:lvl3pPr>
            <a:lvl4pPr marL="1635235" indent="0" algn="ctr">
              <a:buNone/>
            </a:lvl4pPr>
            <a:lvl5pPr marL="2180311" indent="0" algn="ctr">
              <a:buNone/>
            </a:lvl5pPr>
            <a:lvl6pPr marL="2725390" indent="0" algn="ctr">
              <a:buNone/>
            </a:lvl6pPr>
            <a:lvl7pPr marL="3270468" indent="0" algn="ctr">
              <a:buNone/>
            </a:lvl7pPr>
            <a:lvl8pPr marL="3815545" indent="0" algn="ctr">
              <a:buNone/>
            </a:lvl8pPr>
            <a:lvl9pPr marL="4360625" indent="0" algn="ctr">
              <a:buNone/>
            </a:lvl9pPr>
            <a:extLst/>
          </a:lstStyle>
          <a:p>
            <a:r>
              <a:rPr kumimoji="0" lang="he-IL" smtClean="0"/>
              <a:t>לחץ כדי לערוך סגנון כותרת משנה של תבנית בסיס</a:t>
            </a:r>
            <a:endParaRPr kumimoji="0" lang="en-US"/>
          </a:p>
        </p:txBody>
      </p:sp>
      <p:grpSp>
        <p:nvGrpSpPr>
          <p:cNvPr id="2" name="קבוצה 1"/>
          <p:cNvGrpSpPr/>
          <p:nvPr/>
        </p:nvGrpSpPr>
        <p:grpSpPr>
          <a:xfrm>
            <a:off x="-4890" y="5200650"/>
            <a:ext cx="11885742" cy="2007692"/>
            <a:chOff x="-3765" y="4832896"/>
            <a:chExt cx="9147765" cy="2032192"/>
          </a:xfrm>
        </p:grpSpPr>
        <p:sp>
          <p:nvSpPr>
            <p:cNvPr id="7" name="צורה חופשית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8" name="צורה חופשית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1" name="צורה חופשית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rtl="0" fontAlgn="base">
                <a:spcBef>
                  <a:spcPct val="0"/>
                </a:spcBef>
                <a:spcAft>
                  <a:spcPct val="0"/>
                </a:spcAft>
              </a:pPr>
              <a:endParaRPr lang="en-US">
                <a:solidFill>
                  <a:prstClr val="white"/>
                </a:solidFill>
              </a:endParaRPr>
            </a:p>
          </p:txBody>
        </p:sp>
        <p:cxnSp>
          <p:nvCxnSpPr>
            <p:cNvPr id="12" name="מחבר ישר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מציין מיקום של תאריך 29"/>
          <p:cNvSpPr>
            <a:spLocks noGrp="1"/>
          </p:cNvSpPr>
          <p:nvPr>
            <p:ph type="dt" sz="half" idx="10"/>
          </p:nvPr>
        </p:nvSpPr>
        <p:spPr/>
        <p:txBody>
          <a:bodyPr/>
          <a:lstStyle>
            <a:lvl1pPr>
              <a:defRPr>
                <a:solidFill>
                  <a:srgbClr val="FFFFFF"/>
                </a:solidFill>
              </a:defRPr>
            </a:lvl1pPr>
            <a:extLst/>
          </a:lstStyle>
          <a:p>
            <a:pPr>
              <a:defRPr/>
            </a:pPr>
            <a:fld id="{4361E756-438B-4784-AE02-41277FD7267E}" type="datetime8">
              <a:rPr lang="he-IL" smtClean="0"/>
              <a:t>08 מאי 17</a:t>
            </a:fld>
            <a:endParaRPr lang="en-US"/>
          </a:p>
        </p:txBody>
      </p:sp>
      <p:sp>
        <p:nvSpPr>
          <p:cNvPr id="19" name="מציין מיקום של כותרת תחתונה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solidFill>
                <a:srgbClr val="00B050">
                  <a:tint val="20000"/>
                </a:srgbClr>
              </a:solidFill>
            </a:endParaRPr>
          </a:p>
        </p:txBody>
      </p:sp>
      <p:sp>
        <p:nvSpPr>
          <p:cNvPr id="27" name="מציין מיקום של מספר שקופית 26"/>
          <p:cNvSpPr>
            <a:spLocks noGrp="1"/>
          </p:cNvSpPr>
          <p:nvPr>
            <p:ph type="sldNum" sz="quarter" idx="12"/>
          </p:nvPr>
        </p:nvSpPr>
        <p:spPr/>
        <p:txBody>
          <a:bodyPr/>
          <a:lstStyle>
            <a:lvl1pPr>
              <a:defRPr>
                <a:solidFill>
                  <a:srgbClr val="FFFFFF"/>
                </a:solidFill>
              </a:defRPr>
            </a:lvl1pPr>
            <a:extLst/>
          </a:lstStyle>
          <a:p>
            <a:pPr>
              <a:defRPr/>
            </a:pPr>
            <a:fld id="{9FF3B255-1AAA-4387-ADCE-8A087CB74FF0}" type="slidenum">
              <a:rPr lang="he-IL" smtClean="0"/>
              <a:pPr>
                <a:defRPr/>
              </a:pPr>
              <a:t>‹#›</a:t>
            </a:fld>
            <a:endParaRPr lang="en-US"/>
          </a:p>
        </p:txBody>
      </p:sp>
    </p:spTree>
    <p:extLst>
      <p:ext uri="{BB962C8B-B14F-4D97-AF65-F5344CB8AC3E}">
        <p14:creationId xmlns:p14="http://schemas.microsoft.com/office/powerpoint/2010/main" val="3549553420"/>
      </p:ext>
    </p:extLst>
  </p:cSld>
  <p:clrMapOvr>
    <a:masterClrMapping/>
  </p:clrMapOvr>
  <p:timing>
    <p:tnLst>
      <p:par>
        <p:cTn id="1" dur="indefinite" restart="never" nodeType="tmRoot"/>
      </p:par>
    </p:tn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3" name="מציין מיקום תוכן 2"/>
          <p:cNvSpPr>
            <a:spLocks noGrp="1"/>
          </p:cNvSpPr>
          <p:nvPr>
            <p:ph sz="half" idx="1"/>
          </p:nvPr>
        </p:nvSpPr>
        <p:spPr>
          <a:xfrm>
            <a:off x="594044" y="1555398"/>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תוכן 3"/>
          <p:cNvSpPr>
            <a:spLocks noGrp="1"/>
          </p:cNvSpPr>
          <p:nvPr>
            <p:ph sz="half" idx="2"/>
          </p:nvPr>
        </p:nvSpPr>
        <p:spPr>
          <a:xfrm>
            <a:off x="6039432" y="1555398"/>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p:txBody>
          <a:bodyPr/>
          <a:lstStyle>
            <a:extLst/>
          </a:lstStyle>
          <a:p>
            <a:pPr>
              <a:defRPr/>
            </a:pPr>
            <a:fld id="{150A8E50-D755-499F-868E-C4709E3F216E}" type="datetime8">
              <a:rPr lang="he-IL" smtClean="0">
                <a:solidFill>
                  <a:prstClr val="white"/>
                </a:solidFill>
              </a:rPr>
              <a:t>08 מאי 17</a:t>
            </a:fld>
            <a:endParaRPr lang="en-US">
              <a:solidFill>
                <a:prstClr val="white"/>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2947A0D-2D07-4FEF-ACEE-ADE9DC93F0FA}" type="slidenum">
              <a:rPr lang="he-IL" smtClean="0">
                <a:solidFill>
                  <a:prstClr val="white"/>
                </a:solidFill>
              </a:rPr>
              <a:pPr>
                <a:defRPr/>
              </a:pPr>
              <a:t>‹#›</a:t>
            </a:fld>
            <a:endParaRPr lang="en-US">
              <a:solidFill>
                <a:prstClr val="white"/>
              </a:solidFill>
            </a:endParaRPr>
          </a:p>
        </p:txBody>
      </p:sp>
      <p:sp>
        <p:nvSpPr>
          <p:cNvPr id="8" name="כותרת 7"/>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3823188019"/>
      </p:ext>
    </p:extLst>
  </p:cSld>
  <p:clrMapOvr>
    <a:overrideClrMapping bg1="dk1" tx1="lt1" bg2="dk2" tx2="lt2" accent1="accent1" accent2="accent2" accent3="accent3" accent4="accent4" accent5="accent5" accent6="accent6" hlink="hlink" folHlink="folHlink"/>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594045" y="286703"/>
            <a:ext cx="10692765" cy="1200150"/>
          </a:xfrm>
        </p:spPr>
        <p:txBody>
          <a:bodyPr anchor="ctr"/>
          <a:lstStyle>
            <a:lvl1pPr>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1"/>
          </p:nvPr>
        </p:nvSpPr>
        <p:spPr>
          <a:xfrm>
            <a:off x="594042" y="5680710"/>
            <a:ext cx="5249439" cy="800100"/>
          </a:xfrm>
          <a:solidFill>
            <a:schemeClr val="accent1"/>
          </a:solidFill>
          <a:ln w="9652">
            <a:solidFill>
              <a:schemeClr val="accent1"/>
            </a:solidFill>
            <a:miter lim="800000"/>
          </a:ln>
        </p:spPr>
        <p:txBody>
          <a:bodyPr lIns="218030"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4" name="מציין מיקום טקסט 3"/>
          <p:cNvSpPr>
            <a:spLocks noGrp="1"/>
          </p:cNvSpPr>
          <p:nvPr>
            <p:ph type="body" sz="half" idx="3"/>
          </p:nvPr>
        </p:nvSpPr>
        <p:spPr>
          <a:xfrm>
            <a:off x="6035312" y="5680710"/>
            <a:ext cx="5251501" cy="800100"/>
          </a:xfrm>
          <a:solidFill>
            <a:schemeClr val="accent1"/>
          </a:solidFill>
          <a:ln w="9652">
            <a:solidFill>
              <a:schemeClr val="accent1"/>
            </a:solidFill>
            <a:miter lim="800000"/>
          </a:ln>
        </p:spPr>
        <p:txBody>
          <a:bodyPr lIns="218030"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5" name="מציין מיקום תוכן 4"/>
          <p:cNvSpPr>
            <a:spLocks noGrp="1"/>
          </p:cNvSpPr>
          <p:nvPr>
            <p:ph sz="quarter" idx="2"/>
          </p:nvPr>
        </p:nvSpPr>
        <p:spPr>
          <a:xfrm>
            <a:off x="594042" y="1516512"/>
            <a:ext cx="5249439" cy="4138851"/>
          </a:xfrm>
          <a:ln>
            <a:noFill/>
            <a:prstDash val="sysDash"/>
            <a:miter lim="800000"/>
          </a:ln>
        </p:spPr>
        <p:txBody>
          <a:bodyPr/>
          <a:lstStyle>
            <a:lvl1pPr>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6" name="מציין מיקום תוכן 5"/>
          <p:cNvSpPr>
            <a:spLocks noGrp="1"/>
          </p:cNvSpPr>
          <p:nvPr>
            <p:ph sz="quarter" idx="4"/>
          </p:nvPr>
        </p:nvSpPr>
        <p:spPr>
          <a:xfrm>
            <a:off x="6035311" y="1516512"/>
            <a:ext cx="5251501" cy="4138851"/>
          </a:xfrm>
          <a:ln>
            <a:noFill/>
            <a:prstDash val="sysDash"/>
            <a:miter lim="800000"/>
          </a:ln>
        </p:spPr>
        <p:txBody>
          <a:bodyPr/>
          <a:lstStyle>
            <a:lvl1pPr>
              <a:spcBef>
                <a:spcPts val="0"/>
              </a:spcBef>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מציין מיקום של תאריך 6"/>
          <p:cNvSpPr>
            <a:spLocks noGrp="1"/>
          </p:cNvSpPr>
          <p:nvPr>
            <p:ph type="dt" sz="half" idx="10"/>
          </p:nvPr>
        </p:nvSpPr>
        <p:spPr/>
        <p:txBody>
          <a:bodyPr/>
          <a:lstStyle>
            <a:extLst/>
          </a:lstStyle>
          <a:p>
            <a:pPr>
              <a:defRPr/>
            </a:pPr>
            <a:fld id="{5189B302-BBBE-4A64-ADBC-DE4AB5E44769}" type="datetime8">
              <a:rPr lang="he-IL" smtClean="0">
                <a:solidFill>
                  <a:prstClr val="black"/>
                </a:solidFill>
              </a:rPr>
              <a:t>08 מאי 17</a:t>
            </a:fld>
            <a:endParaRPr lang="en-US">
              <a:solidFill>
                <a:prstClr val="black"/>
              </a:solidFill>
            </a:endParaRPr>
          </a:p>
        </p:txBody>
      </p:sp>
      <p:sp>
        <p:nvSpPr>
          <p:cNvPr id="8" name="מציין מיקום של כותרת תחתונה 7"/>
          <p:cNvSpPr>
            <a:spLocks noGrp="1"/>
          </p:cNvSpPr>
          <p:nvPr>
            <p:ph type="ftr" sz="quarter" idx="11"/>
          </p:nvPr>
        </p:nvSpPr>
        <p:spPr/>
        <p:txBody>
          <a:bodyPr/>
          <a:lstStyle>
            <a:extLst/>
          </a:lstStyle>
          <a:p>
            <a:pPr>
              <a:defRPr/>
            </a:pPr>
            <a:endParaRPr lang="en-US">
              <a:solidFill>
                <a:prstClr val="black"/>
              </a:solidFill>
            </a:endParaRPr>
          </a:p>
        </p:txBody>
      </p:sp>
      <p:sp>
        <p:nvSpPr>
          <p:cNvPr id="9" name="מציין מיקום של מספר שקופית 8"/>
          <p:cNvSpPr>
            <a:spLocks noGrp="1"/>
          </p:cNvSpPr>
          <p:nvPr>
            <p:ph type="sldNum" sz="quarter" idx="12"/>
          </p:nvPr>
        </p:nvSpPr>
        <p:spPr/>
        <p:txBody>
          <a:bodyPr/>
          <a:lstStyle>
            <a:extLst/>
          </a:lstStyle>
          <a:p>
            <a:pPr>
              <a:defRPr/>
            </a:pPr>
            <a:fld id="{A04BD0E4-4D9B-40C3-BCF6-DB2DF5EE2FE4}"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381390701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67.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3" name="מציין מיקום של תאריך 2"/>
          <p:cNvSpPr>
            <a:spLocks noGrp="1"/>
          </p:cNvSpPr>
          <p:nvPr>
            <p:ph type="dt" sz="half" idx="10"/>
          </p:nvPr>
        </p:nvSpPr>
        <p:spPr/>
        <p:txBody>
          <a:bodyPr/>
          <a:lstStyle>
            <a:extLst/>
          </a:lstStyle>
          <a:p>
            <a:pPr>
              <a:defRPr/>
            </a:pPr>
            <a:fld id="{34050B32-0FFA-4526-AC88-5021FDB15C55}" type="datetime8">
              <a:rPr lang="he-IL" smtClean="0">
                <a:solidFill>
                  <a:prstClr val="white"/>
                </a:solidFill>
              </a:rPr>
              <a:t>08 מאי 17</a:t>
            </a:fld>
            <a:endParaRPr lang="en-US">
              <a:solidFill>
                <a:prstClr val="white"/>
              </a:solidFill>
            </a:endParaRPr>
          </a:p>
        </p:txBody>
      </p:sp>
      <p:sp>
        <p:nvSpPr>
          <p:cNvPr id="4" name="מציין מיקום של כותרת תחתונה 3"/>
          <p:cNvSpPr>
            <a:spLocks noGrp="1"/>
          </p:cNvSpPr>
          <p:nvPr>
            <p:ph type="ftr" sz="quarter" idx="11"/>
          </p:nvPr>
        </p:nvSpPr>
        <p:spPr/>
        <p:txBody>
          <a:bodyPr/>
          <a:lstStyle>
            <a:extLst/>
          </a:lstStyle>
          <a:p>
            <a:pPr>
              <a:defRPr/>
            </a:pPr>
            <a:endParaRPr lang="en-US">
              <a:solidFill>
                <a:prstClr val="white"/>
              </a:solidFill>
            </a:endParaRPr>
          </a:p>
        </p:txBody>
      </p:sp>
      <p:sp>
        <p:nvSpPr>
          <p:cNvPr id="5" name="מציין מיקום של מספר שקופית 4"/>
          <p:cNvSpPr>
            <a:spLocks noGrp="1"/>
          </p:cNvSpPr>
          <p:nvPr>
            <p:ph type="sldNum" sz="quarter" idx="12"/>
          </p:nvPr>
        </p:nvSpPr>
        <p:spPr/>
        <p:txBody>
          <a:bodyPr/>
          <a:lstStyle>
            <a:extLst/>
          </a:lstStyle>
          <a:p>
            <a:pPr>
              <a:defRPr/>
            </a:pPr>
            <a:fld id="{C8EC9C64-27EB-4D57-9989-1B167E5F3441}" type="slidenum">
              <a:rPr lang="he-IL" smtClean="0">
                <a:solidFill>
                  <a:prstClr val="white"/>
                </a:solidFill>
              </a:rPr>
              <a:pPr>
                <a:defRPr/>
              </a:pPr>
              <a:t>‹#›</a:t>
            </a:fld>
            <a:endParaRPr lang="en-US">
              <a:solidFill>
                <a:prstClr val="white"/>
              </a:solidFill>
            </a:endParaRPr>
          </a:p>
        </p:txBody>
      </p:sp>
      <p:sp>
        <p:nvSpPr>
          <p:cNvPr id="6" name="כותרת 5"/>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95240864"/>
      </p:ext>
    </p:extLst>
  </p:cSld>
  <p:clrMapOvr>
    <a:overrideClrMapping bg1="dk1" tx1="lt1" bg2="dk2" tx2="lt2" accent1="accent1" accent2="accent2" accent3="accent3" accent4="accent4" accent5="accent5" accent6="accent6" hlink="hlink" folHlink="folHlink"/>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5" name="Text Box 3"/>
          <p:cNvSpPr txBox="1">
            <a:spLocks noChangeArrowheads="1"/>
          </p:cNvSpPr>
          <p:nvPr userDrawn="1"/>
        </p:nvSpPr>
        <p:spPr bwMode="auto">
          <a:xfrm>
            <a:off x="7250275" y="6624161"/>
            <a:ext cx="4490383" cy="525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9015" tIns="54508" rIns="109015" bIns="54508">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fontAlgn="base">
              <a:spcBef>
                <a:spcPct val="50000"/>
              </a:spcBef>
              <a:spcAft>
                <a:spcPct val="0"/>
              </a:spcAft>
            </a:pPr>
            <a:r>
              <a:rPr lang="he-IL" b="1" dirty="0" smtClean="0">
                <a:solidFill>
                  <a:prstClr val="black"/>
                </a:solidFill>
                <a:cs typeface="Gisha"/>
              </a:rPr>
              <a:t>   תקציב </a:t>
            </a:r>
            <a:r>
              <a:rPr lang="he-IL" b="1" dirty="0">
                <a:solidFill>
                  <a:prstClr val="black"/>
                </a:solidFill>
                <a:cs typeface="Gisha"/>
              </a:rPr>
              <a:t>לשנת 2013</a:t>
            </a:r>
            <a:endParaRPr lang="en-US" b="1" dirty="0">
              <a:solidFill>
                <a:prstClr val="black"/>
              </a:solidFill>
              <a:cs typeface="+mn-cs"/>
            </a:endParaRPr>
          </a:p>
        </p:txBody>
      </p:sp>
    </p:spTree>
    <p:extLst>
      <p:ext uri="{BB962C8B-B14F-4D97-AF65-F5344CB8AC3E}">
        <p14:creationId xmlns:p14="http://schemas.microsoft.com/office/powerpoint/2010/main" val="3804882684"/>
      </p:ext>
    </p:extLst>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188085" y="5120640"/>
            <a:ext cx="9721113" cy="480060"/>
          </a:xfrm>
        </p:spPr>
        <p:txBody>
          <a:bodyPr vert="horz" anchor="t">
            <a:noAutofit/>
            <a:sp3d prstMaterial="softEdge">
              <a:bevelT w="0" h="0"/>
            </a:sp3d>
          </a:bodyPr>
          <a:lstStyle>
            <a:lvl1pPr algn="r">
              <a:buNone/>
              <a:defRPr sz="3000" b="0">
                <a:solidFill>
                  <a:schemeClr val="accent1"/>
                </a:solidFill>
                <a:effectLst/>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2"/>
          </p:nvPr>
        </p:nvSpPr>
        <p:spPr>
          <a:xfrm>
            <a:off x="5742411" y="5622857"/>
            <a:ext cx="5164209" cy="960120"/>
          </a:xfrm>
        </p:spPr>
        <p:txBody>
          <a:bodyPr/>
          <a:lstStyle>
            <a:lvl1pPr marL="0" indent="0" algn="r">
              <a:buNone/>
              <a:defRPr sz="1900"/>
            </a:lvl1pPr>
            <a:lvl2pPr>
              <a:buNone/>
              <a:defRPr sz="1400"/>
            </a:lvl2pPr>
            <a:lvl3pPr>
              <a:buNone/>
              <a:defRPr sz="1200"/>
            </a:lvl3pPr>
            <a:lvl4pPr>
              <a:buNone/>
              <a:defRPr sz="1100"/>
            </a:lvl4pPr>
            <a:lvl5pPr>
              <a:buNone/>
              <a:defRPr sz="1100"/>
            </a:lvl5pPr>
            <a:extLst/>
          </a:lstStyle>
          <a:p>
            <a:pPr lvl="0" eaLnBrk="1" latinLnBrk="0" hangingPunct="1"/>
            <a:r>
              <a:rPr kumimoji="0" lang="he-IL" smtClean="0"/>
              <a:t>לחץ כדי לערוך סגנונות טקסט של תבנית בסיס</a:t>
            </a:r>
          </a:p>
        </p:txBody>
      </p:sp>
      <p:sp>
        <p:nvSpPr>
          <p:cNvPr id="4" name="מציין מיקום תוכן 3"/>
          <p:cNvSpPr>
            <a:spLocks noGrp="1"/>
          </p:cNvSpPr>
          <p:nvPr>
            <p:ph sz="half" idx="1"/>
          </p:nvPr>
        </p:nvSpPr>
        <p:spPr>
          <a:xfrm>
            <a:off x="1188085" y="288036"/>
            <a:ext cx="9718535" cy="4800600"/>
          </a:xfrm>
        </p:spPr>
        <p:txBody>
          <a:bodyPr/>
          <a:lstStyle>
            <a:lvl1pPr>
              <a:defRPr sz="3800"/>
            </a:lvl1pPr>
            <a:lvl2pPr>
              <a:defRPr sz="3300"/>
            </a:lvl2pPr>
            <a:lvl3pPr>
              <a:defRPr sz="2900"/>
            </a:lvl3pPr>
            <a:lvl4pPr>
              <a:defRPr sz="2400"/>
            </a:lvl4pPr>
            <a:lvl5pPr>
              <a:defRPr sz="24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a:xfrm>
            <a:off x="8740471" y="6728341"/>
            <a:ext cx="2494979" cy="384048"/>
          </a:xfrm>
        </p:spPr>
        <p:txBody>
          <a:bodyPr/>
          <a:lstStyle>
            <a:extLst/>
          </a:lstStyle>
          <a:p>
            <a:pPr>
              <a:defRPr/>
            </a:pPr>
            <a:fld id="{716A5E3D-41D8-43A7-81D2-84AFCD38450D}" type="datetime8">
              <a:rPr lang="he-IL" smtClean="0">
                <a:solidFill>
                  <a:prstClr val="black"/>
                </a:solidFill>
              </a:rPr>
              <a:t>08 מאי 17</a:t>
            </a:fld>
            <a:endParaRPr lang="en-US">
              <a:solidFill>
                <a:prstClr val="black"/>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black"/>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E6DB09C-1D85-4560-A22D-D210ADDD987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770559099"/>
      </p:ext>
    </p:extLst>
  </p:cSld>
  <p:clrMapOvr>
    <a:overrideClrMapping bg1="lt1" tx1="dk1" bg2="lt2" tx2="dk2" accent1="accent1" accent2="accent2" accent3="accent3" accent4="accent4" accent5="accent5" accent6="accent6" hlink="hlink" folHlink="folHlink"/>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4" name="מציין מיקום טקסט 3"/>
          <p:cNvSpPr>
            <a:spLocks noGrp="1"/>
          </p:cNvSpPr>
          <p:nvPr>
            <p:ph type="body" sz="half" idx="2"/>
          </p:nvPr>
        </p:nvSpPr>
        <p:spPr>
          <a:xfrm>
            <a:off x="1482809" y="5715572"/>
            <a:ext cx="9306666" cy="680644"/>
          </a:xfrm>
          <a:noFill/>
        </p:spPr>
        <p:txBody>
          <a:bodyPr lIns="109015" tIns="0" rIns="109015" anchor="t"/>
          <a:lstStyle>
            <a:lvl1pPr marL="0" marR="21803" indent="0" algn="r">
              <a:buNone/>
              <a:defRPr sz="1700"/>
            </a:lvl1pPr>
            <a:lvl2pPr>
              <a:defRPr sz="1400"/>
            </a:lvl2pPr>
            <a:lvl3pPr>
              <a:defRPr sz="1200"/>
            </a:lvl3pPr>
            <a:lvl4pPr>
              <a:defRPr sz="1100"/>
            </a:lvl4pPr>
            <a:lvl5pPr>
              <a:defRPr sz="1100"/>
            </a:lvl5pPr>
            <a:extLst/>
          </a:lstStyle>
          <a:p>
            <a:pPr lvl="0" eaLnBrk="1" latinLnBrk="0" hangingPunct="1"/>
            <a:r>
              <a:rPr kumimoji="0" lang="he-IL" smtClean="0"/>
              <a:t>לחץ כדי לערוך סגנונות טקסט של תבנית בסיס</a:t>
            </a:r>
          </a:p>
        </p:txBody>
      </p:sp>
      <p:sp>
        <p:nvSpPr>
          <p:cNvPr id="3" name="מציין מיקום של תמונה 2"/>
          <p:cNvSpPr>
            <a:spLocks noGrp="1"/>
          </p:cNvSpPr>
          <p:nvPr>
            <p:ph type="pic" idx="1"/>
          </p:nvPr>
        </p:nvSpPr>
        <p:spPr>
          <a:xfrm>
            <a:off x="297021" y="199466"/>
            <a:ext cx="11286808" cy="4608576"/>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800"/>
            </a:lvl1pPr>
            <a:extLst/>
          </a:lstStyle>
          <a:p>
            <a:r>
              <a:rPr kumimoji="0" lang="he-IL" smtClean="0"/>
              <a:t>לחץ על הסמל כדי להוסיף תמונה</a:t>
            </a:r>
            <a:endParaRPr kumimoji="0" lang="en-US" dirty="0"/>
          </a:p>
        </p:txBody>
      </p:sp>
      <p:sp>
        <p:nvSpPr>
          <p:cNvPr id="5" name="מציין מיקום של תאריך 4"/>
          <p:cNvSpPr>
            <a:spLocks noGrp="1"/>
          </p:cNvSpPr>
          <p:nvPr>
            <p:ph type="dt" sz="half" idx="10"/>
          </p:nvPr>
        </p:nvSpPr>
        <p:spPr/>
        <p:txBody>
          <a:bodyPr/>
          <a:lstStyle>
            <a:lvl1pPr>
              <a:defRPr>
                <a:solidFill>
                  <a:schemeClr val="tx1"/>
                </a:solidFill>
              </a:defRPr>
            </a:lvl1pPr>
            <a:extLst/>
          </a:lstStyle>
          <a:p>
            <a:pPr>
              <a:defRPr/>
            </a:pPr>
            <a:fld id="{9E97857E-9E9A-4197-AF7F-10E62C47C9EA}" type="datetime8">
              <a:rPr lang="he-IL" smtClean="0">
                <a:solidFill>
                  <a:prstClr val="white"/>
                </a:solidFill>
              </a:rPr>
              <a:t>08 מאי 17</a:t>
            </a:fld>
            <a:endParaRPr lang="en-US">
              <a:solidFill>
                <a:prstClr val="white"/>
              </a:solidFill>
            </a:endParaRPr>
          </a:p>
        </p:txBody>
      </p:sp>
      <p:sp>
        <p:nvSpPr>
          <p:cNvPr id="6" name="מציין מיקום של כותרת תחתונה 5"/>
          <p:cNvSpPr>
            <a:spLocks noGrp="1"/>
          </p:cNvSpPr>
          <p:nvPr>
            <p:ph type="ftr" sz="quarter" idx="11"/>
          </p:nvPr>
        </p:nvSpPr>
        <p:spPr>
          <a:xfrm>
            <a:off x="5691056" y="6728345"/>
            <a:ext cx="3054253" cy="383381"/>
          </a:xfrm>
        </p:spPr>
        <p:txBody>
          <a:bodyPr/>
          <a:lstStyle>
            <a:lvl1pPr>
              <a:defRPr>
                <a:solidFill>
                  <a:schemeClr val="tx1"/>
                </a:solidFill>
              </a:defRPr>
            </a:lvl1pPr>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lvl1pPr>
              <a:defRPr>
                <a:solidFill>
                  <a:schemeClr val="tx1"/>
                </a:solidFill>
              </a:defRPr>
            </a:lvl1pPr>
            <a:extLst/>
          </a:lstStyle>
          <a:p>
            <a:pPr>
              <a:defRPr/>
            </a:pPr>
            <a:fld id="{76DA5B8C-4CAA-4C8D-9646-ABF009A39B26}" type="slidenum">
              <a:rPr lang="he-IL" smtClean="0">
                <a:solidFill>
                  <a:prstClr val="white"/>
                </a:solidFill>
              </a:rPr>
              <a:pPr>
                <a:defRPr/>
              </a:pPr>
              <a:t>‹#›</a:t>
            </a:fld>
            <a:endParaRPr lang="en-US">
              <a:solidFill>
                <a:prstClr val="white"/>
              </a:solidFill>
            </a:endParaRPr>
          </a:p>
        </p:txBody>
      </p:sp>
      <p:sp>
        <p:nvSpPr>
          <p:cNvPr id="2" name="כותרת 1"/>
          <p:cNvSpPr>
            <a:spLocks noGrp="1"/>
          </p:cNvSpPr>
          <p:nvPr>
            <p:ph type="title"/>
          </p:nvPr>
        </p:nvSpPr>
        <p:spPr>
          <a:xfrm>
            <a:off x="297021" y="5108378"/>
            <a:ext cx="10492454" cy="590806"/>
          </a:xfrm>
          <a:noFill/>
        </p:spPr>
        <p:txBody>
          <a:bodyPr anchor="t">
            <a:sp3d prstMaterial="softEdge"/>
          </a:bodyPr>
          <a:lstStyle>
            <a:lvl1pPr marR="0" algn="r">
              <a:buNone/>
              <a:defRPr sz="3600" b="0">
                <a:solidFill>
                  <a:schemeClr val="accent1"/>
                </a:solidFill>
                <a:effectLst>
                  <a:outerShdw blurRad="50800" dist="25000" dir="5400000" algn="t" rotWithShape="0">
                    <a:prstClr val="black">
                      <a:alpha val="45000"/>
                    </a:prstClr>
                  </a:outerShdw>
                </a:effectLst>
              </a:defRPr>
            </a:lvl1pPr>
            <a:extLst/>
          </a:lstStyle>
          <a:p>
            <a:r>
              <a:rPr kumimoji="0" lang="he-IL" smtClean="0"/>
              <a:t>לחץ כדי לערוך סגנון כותרת של תבנית בסיס</a:t>
            </a:r>
            <a:endParaRPr kumimoji="0" lang="en-US"/>
          </a:p>
        </p:txBody>
      </p:sp>
      <p:sp>
        <p:nvSpPr>
          <p:cNvPr id="8" name="צורה חופשית 7"/>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9015" tIns="54508" rIns="109015" bIns="54508"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9" name="צורה חופשית 8"/>
          <p:cNvSpPr>
            <a:spLocks/>
          </p:cNvSpPr>
          <p:nvPr/>
        </p:nvSpPr>
        <p:spPr bwMode="auto">
          <a:xfrm>
            <a:off x="631100"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9015" tIns="54508" rIns="109015" bIns="54508"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10" name="משולש ישר-זווית 9"/>
          <p:cNvSpPr>
            <a:spLocks/>
          </p:cNvSpPr>
          <p:nvPr/>
        </p:nvSpPr>
        <p:spPr bwMode="auto">
          <a:xfrm>
            <a:off x="-7849" y="6080819"/>
            <a:ext cx="4420645" cy="1134911"/>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9015" tIns="54508" rIns="109015" bIns="54508" anchor="ctr" compatLnSpc="1"/>
          <a:lstStyle>
            <a:extLst/>
          </a:lstStyle>
          <a:p>
            <a:pPr algn="ctr" rtl="0" fontAlgn="base">
              <a:spcBef>
                <a:spcPct val="0"/>
              </a:spcBef>
              <a:spcAft>
                <a:spcPct val="0"/>
              </a:spcAft>
            </a:pPr>
            <a:endParaRPr lang="en-US">
              <a:solidFill>
                <a:prstClr val="white"/>
              </a:solidFill>
            </a:endParaRPr>
          </a:p>
        </p:txBody>
      </p:sp>
      <p:cxnSp>
        <p:nvCxnSpPr>
          <p:cNvPr id="11" name="מחבר ישר 10"/>
          <p:cNvCxnSpPr/>
          <p:nvPr/>
        </p:nvCxnSpPr>
        <p:spPr>
          <a:xfrm>
            <a:off x="-11997" y="6077129"/>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סוגר זוויתי 11"/>
          <p:cNvSpPr/>
          <p:nvPr/>
        </p:nvSpPr>
        <p:spPr>
          <a:xfrm>
            <a:off x="11257329"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15" tIns="54508" rIns="109015" bIns="54508" anchor="ctr"/>
          <a:lstStyle>
            <a:extLst/>
          </a:lstStyle>
          <a:p>
            <a:pPr algn="l" rtl="0" fontAlgn="base">
              <a:spcBef>
                <a:spcPct val="0"/>
              </a:spcBef>
              <a:spcAft>
                <a:spcPct val="0"/>
              </a:spcAft>
            </a:pPr>
            <a:endParaRPr lang="en-US">
              <a:solidFill>
                <a:prstClr val="white"/>
              </a:solidFill>
            </a:endParaRPr>
          </a:p>
        </p:txBody>
      </p:sp>
      <p:sp>
        <p:nvSpPr>
          <p:cNvPr id="13" name="סוגר זוויתי 12"/>
          <p:cNvSpPr/>
          <p:nvPr/>
        </p:nvSpPr>
        <p:spPr>
          <a:xfrm>
            <a:off x="11015120"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15" tIns="54508" rIns="109015" bIns="54508"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3913909983"/>
      </p:ext>
    </p:extLst>
  </p:cSld>
  <p:clrMapOvr>
    <a:overrideClrMapping bg1="dk1" tx1="lt1" bg2="dk2" tx2="lt2" accent1="accent1" accent2="accent2" accent3="accent3" accent4="accent4" accent5="accent5" accent6="accent6" hlink="hlink" folHlink="folHlink"/>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5" y="1555399"/>
            <a:ext cx="10692765" cy="4605375"/>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fld id="{C1F64C66-D1D1-482D-A876-0FE189F03125}" type="datetime8">
              <a:rPr lang="he-IL" smtClean="0">
                <a:solidFill>
                  <a:prstClr val="black"/>
                </a:solidFill>
              </a:rPr>
              <a:t>08 מאי 17</a:t>
            </a:fld>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F5B44947-A68C-4690-A279-34E9C5FF4BA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02083101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892464" y="288376"/>
            <a:ext cx="2309477" cy="5872399"/>
          </a:xfrm>
        </p:spPr>
        <p:txBody>
          <a:bodyPr vert="eaVert"/>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2" y="288373"/>
            <a:ext cx="8217588" cy="5872398"/>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fld id="{ABDF605F-B749-43D5-97A1-C56A08914B9C}" type="datetime8">
              <a:rPr lang="he-IL" smtClean="0">
                <a:solidFill>
                  <a:prstClr val="black"/>
                </a:solidFill>
              </a:rPr>
              <a:t>08 מאי 17</a:t>
            </a:fld>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6C8BE3AD-D147-40F8-9611-3A8932AF160D}"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76617808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fld id="{AE551ABE-3CBA-4F90-A878-75F8CD0123F7}" type="datetime8">
              <a:rPr lang="he-IL" smtClean="0">
                <a:solidFill>
                  <a:prstClr val="black"/>
                </a:solidFill>
              </a:rPr>
              <a:t>08 מאי 17</a:t>
            </a:fld>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4217575668"/>
      </p:ext>
    </p:extLst>
  </p:cSld>
  <p:clrMapOvr>
    <a:masterClrMapping/>
  </p:clrMapOvr>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1_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fld id="{FF07733E-6EAC-46CC-8704-D173C1489E52}" type="datetime8">
              <a:rPr lang="he-IL" smtClean="0">
                <a:solidFill>
                  <a:prstClr val="black"/>
                </a:solidFill>
              </a:rPr>
              <a:t>08 מאי 17</a:t>
            </a:fld>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50862621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fld id="{8393D8D1-8EBF-4A59-B24A-41A422E2A669}" type="datetime8">
              <a:rPr lang="he-IL" smtClean="0">
                <a:solidFill>
                  <a:prstClr val="black"/>
                </a:solidFill>
              </a:rPr>
              <a:t>08 מאי 17</a:t>
            </a:fld>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A3D6F399-7468-412A-A633-5BDC073CF445}" type="slidenum">
              <a:rPr lang="he-IL" smtClean="0">
                <a:solidFill>
                  <a:prstClr val="black"/>
                </a:solidFill>
              </a:rPr>
              <a:pPr>
                <a:defRPr/>
              </a:pPr>
              <a:t>‹#›</a:t>
            </a:fld>
            <a:endParaRPr lang="en-US">
              <a:solidFill>
                <a:prstClr val="black"/>
              </a:solidFill>
            </a:endParaRPr>
          </a:p>
        </p:txBody>
      </p:sp>
      <p:sp>
        <p:nvSpPr>
          <p:cNvPr id="7" name="כותרת 6"/>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333431954"/>
      </p:ext>
    </p:extLst>
  </p:cSld>
  <p:clrMapOvr>
    <a:masterClrMapping/>
  </p:clrMapOvr>
  <p:timing>
    <p:tnLst>
      <p:par>
        <p:cTn id="1" dur="indefinite" restart="never" nodeType="tmRoot"/>
      </p:par>
    </p:tn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587" y="1112698"/>
            <a:ext cx="10098723" cy="1920240"/>
          </a:xfrm>
        </p:spPr>
        <p:txBody>
          <a:bodyPr vert="horz" anchor="b">
            <a:normAutofit/>
            <a:scene3d>
              <a:camera prst="orthographicFront"/>
              <a:lightRig rig="soft" dir="t"/>
            </a:scene3d>
            <a:sp3d prstMaterial="softEdge">
              <a:bevelT w="25400" h="25400"/>
            </a:sp3d>
          </a:bodyPr>
          <a:lstStyle>
            <a:lvl1pPr algn="r">
              <a:buNone/>
              <a:defRPr sz="5700" b="1" cap="none" baseline="0">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dirty="0"/>
          </a:p>
        </p:txBody>
      </p:sp>
      <p:sp>
        <p:nvSpPr>
          <p:cNvPr id="3" name="מציין מיקום טקסט 2"/>
          <p:cNvSpPr>
            <a:spLocks noGrp="1"/>
          </p:cNvSpPr>
          <p:nvPr>
            <p:ph type="body" idx="1"/>
          </p:nvPr>
        </p:nvSpPr>
        <p:spPr>
          <a:xfrm>
            <a:off x="5096804" y="3078298"/>
            <a:ext cx="5940425" cy="1527632"/>
          </a:xfrm>
        </p:spPr>
        <p:txBody>
          <a:bodyPr lIns="109009" rIns="109009" anchor="t"/>
          <a:lstStyle>
            <a:lvl1pPr marL="0" indent="0" algn="l">
              <a:buNone/>
              <a:defRPr sz="2700">
                <a:solidFill>
                  <a:schemeClr val="tx1"/>
                </a:solidFill>
              </a:defRPr>
            </a:lvl1pPr>
            <a:lvl2pPr>
              <a:buNone/>
              <a:defRPr sz="2100">
                <a:solidFill>
                  <a:schemeClr val="tx1">
                    <a:tint val="75000"/>
                  </a:schemeClr>
                </a:solidFill>
              </a:defRPr>
            </a:lvl2pPr>
            <a:lvl3pPr>
              <a:buNone/>
              <a:defRPr sz="1900">
                <a:solidFill>
                  <a:schemeClr val="tx1">
                    <a:tint val="75000"/>
                  </a:schemeClr>
                </a:solidFill>
              </a:defRPr>
            </a:lvl3pPr>
            <a:lvl4pPr>
              <a:buNone/>
              <a:defRPr sz="1700">
                <a:solidFill>
                  <a:schemeClr val="tx1">
                    <a:tint val="75000"/>
                  </a:schemeClr>
                </a:solidFill>
              </a:defRPr>
            </a:lvl4pPr>
            <a:lvl5pPr>
              <a:buNone/>
              <a:defRPr sz="1700">
                <a:solidFill>
                  <a:schemeClr val="tx1">
                    <a:tint val="75000"/>
                  </a:schemeClr>
                </a:solidFill>
              </a:defRPr>
            </a:lvl5pPr>
            <a:extLst/>
          </a:lstStyle>
          <a:p>
            <a:pPr lvl="0" eaLnBrk="1" latinLnBrk="0" hangingPunct="1"/>
            <a:r>
              <a:rPr kumimoji="0"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extLst/>
          </a:lstStyle>
          <a:p>
            <a:pPr>
              <a:defRPr/>
            </a:pPr>
            <a:fld id="{FAD3B37E-21A4-4F33-AD2D-630C60F65758}" type="datetime8">
              <a:rPr lang="he-IL" smtClean="0">
                <a:solidFill>
                  <a:prstClr val="white"/>
                </a:solidFill>
              </a:rPr>
              <a:t>08 מאי 17</a:t>
            </a:fld>
            <a:endParaRPr lang="en-US">
              <a:solidFill>
                <a:prstClr val="white"/>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white"/>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C8C128D9-0718-483A-9FE5-7C4BF48CD3E2}" type="slidenum">
              <a:rPr lang="he-IL" smtClean="0">
                <a:solidFill>
                  <a:prstClr val="white"/>
                </a:solidFill>
              </a:rPr>
              <a:pPr>
                <a:defRPr/>
              </a:pPr>
              <a:t>‹#›</a:t>
            </a:fld>
            <a:endParaRPr lang="en-US">
              <a:solidFill>
                <a:prstClr val="white"/>
              </a:solidFill>
            </a:endParaRPr>
          </a:p>
        </p:txBody>
      </p:sp>
      <p:sp>
        <p:nvSpPr>
          <p:cNvPr id="7" name="סוגר זוויתי 6"/>
          <p:cNvSpPr/>
          <p:nvPr/>
        </p:nvSpPr>
        <p:spPr>
          <a:xfrm>
            <a:off x="4725161"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09" tIns="54505" rIns="109009" bIns="54505" anchor="ctr"/>
          <a:lstStyle>
            <a:extLst/>
          </a:lstStyle>
          <a:p>
            <a:pPr algn="l" rtl="0" fontAlgn="base">
              <a:spcBef>
                <a:spcPct val="0"/>
              </a:spcBef>
              <a:spcAft>
                <a:spcPct val="0"/>
              </a:spcAft>
            </a:pPr>
            <a:endParaRPr lang="en-US">
              <a:solidFill>
                <a:prstClr val="white"/>
              </a:solidFill>
            </a:endParaRPr>
          </a:p>
        </p:txBody>
      </p:sp>
      <p:sp>
        <p:nvSpPr>
          <p:cNvPr id="8" name="סוגר זוויתי 7"/>
          <p:cNvSpPr/>
          <p:nvPr/>
        </p:nvSpPr>
        <p:spPr>
          <a:xfrm>
            <a:off x="4482947"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09" tIns="54505" rIns="109009" bIns="54505"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306577460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10" name="משולש ישר-זווית 9"/>
          <p:cNvSpPr/>
          <p:nvPr/>
        </p:nvSpPr>
        <p:spPr>
          <a:xfrm>
            <a:off x="3" y="4897354"/>
            <a:ext cx="11890061"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lIns="109009" tIns="54505" rIns="109009" bIns="54505" anchor="ctr"/>
          <a:lstStyle>
            <a:extLst/>
          </a:lstStyle>
          <a:p>
            <a:pPr algn="ctr" rtl="0" fontAlgn="base">
              <a:spcBef>
                <a:spcPct val="0"/>
              </a:spcBef>
              <a:spcAft>
                <a:spcPct val="0"/>
              </a:spcAft>
            </a:pPr>
            <a:endParaRPr lang="en-US">
              <a:solidFill>
                <a:prstClr val="white"/>
              </a:solidFill>
            </a:endParaRPr>
          </a:p>
        </p:txBody>
      </p:sp>
      <p:sp>
        <p:nvSpPr>
          <p:cNvPr id="9" name="כותרת 8"/>
          <p:cNvSpPr>
            <a:spLocks noGrp="1"/>
          </p:cNvSpPr>
          <p:nvPr>
            <p:ph type="ctrTitle"/>
          </p:nvPr>
        </p:nvSpPr>
        <p:spPr>
          <a:xfrm>
            <a:off x="891066" y="1840236"/>
            <a:ext cx="10098723" cy="1921249"/>
          </a:xfrm>
        </p:spPr>
        <p:txBody>
          <a:bodyPr vert="horz" anchor="b">
            <a:normAutofit/>
            <a:scene3d>
              <a:camera prst="orthographicFront"/>
              <a:lightRig rig="soft" dir="t"/>
            </a:scene3d>
            <a:sp3d prstMaterial="softEdge">
              <a:bevelT w="25400" h="25400"/>
            </a:sp3d>
          </a:bodyPr>
          <a:lstStyle>
            <a:lvl1pPr algn="r">
              <a:defRPr sz="5700" b="1">
                <a:solidFill>
                  <a:schemeClr val="tx2"/>
                </a:solidFill>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a:p>
        </p:txBody>
      </p:sp>
      <p:sp>
        <p:nvSpPr>
          <p:cNvPr id="17" name="כותרת משנה 16"/>
          <p:cNvSpPr>
            <a:spLocks noGrp="1"/>
          </p:cNvSpPr>
          <p:nvPr>
            <p:ph type="subTitle" idx="1"/>
          </p:nvPr>
        </p:nvSpPr>
        <p:spPr>
          <a:xfrm>
            <a:off x="891066" y="3792187"/>
            <a:ext cx="10098723" cy="1259689"/>
          </a:xfrm>
        </p:spPr>
        <p:txBody>
          <a:bodyPr lIns="54505" rIns="54505"/>
          <a:lstStyle>
            <a:lvl1pPr marL="0" marR="76306" indent="0" algn="r">
              <a:buNone/>
              <a:defRPr>
                <a:solidFill>
                  <a:schemeClr val="tx2"/>
                </a:solidFill>
              </a:defRPr>
            </a:lvl1pPr>
            <a:lvl2pPr marL="545048" indent="0" algn="ctr">
              <a:buNone/>
            </a:lvl2pPr>
            <a:lvl3pPr marL="1090098" indent="0" algn="ctr">
              <a:buNone/>
            </a:lvl3pPr>
            <a:lvl4pPr marL="1635148" indent="0" algn="ctr">
              <a:buNone/>
            </a:lvl4pPr>
            <a:lvl5pPr marL="2180195" indent="0" algn="ctr">
              <a:buNone/>
            </a:lvl5pPr>
            <a:lvl6pPr marL="2725245" indent="0" algn="ctr">
              <a:buNone/>
            </a:lvl6pPr>
            <a:lvl7pPr marL="3270293" indent="0" algn="ctr">
              <a:buNone/>
            </a:lvl7pPr>
            <a:lvl8pPr marL="3815341" indent="0" algn="ctr">
              <a:buNone/>
            </a:lvl8pPr>
            <a:lvl9pPr marL="4360392" indent="0" algn="ctr">
              <a:buNone/>
            </a:lvl9pPr>
            <a:extLst/>
          </a:lstStyle>
          <a:p>
            <a:r>
              <a:rPr kumimoji="0" lang="he-IL" smtClean="0"/>
              <a:t>לחץ כדי לערוך סגנון כותרת משנה של תבנית בסיס</a:t>
            </a:r>
            <a:endParaRPr kumimoji="0" lang="en-US"/>
          </a:p>
        </p:txBody>
      </p:sp>
      <p:grpSp>
        <p:nvGrpSpPr>
          <p:cNvPr id="2" name="קבוצה 1"/>
          <p:cNvGrpSpPr/>
          <p:nvPr/>
        </p:nvGrpSpPr>
        <p:grpSpPr>
          <a:xfrm>
            <a:off x="-4890" y="5200650"/>
            <a:ext cx="11885742" cy="2007692"/>
            <a:chOff x="-3765" y="4832896"/>
            <a:chExt cx="9147765" cy="2032192"/>
          </a:xfrm>
        </p:grpSpPr>
        <p:sp>
          <p:nvSpPr>
            <p:cNvPr id="7" name="צורה חופשית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8" name="צורה חופשית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1" name="צורה חופשית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rtl="0" fontAlgn="base">
                <a:spcBef>
                  <a:spcPct val="0"/>
                </a:spcBef>
                <a:spcAft>
                  <a:spcPct val="0"/>
                </a:spcAft>
              </a:pPr>
              <a:endParaRPr lang="en-US">
                <a:solidFill>
                  <a:prstClr val="white"/>
                </a:solidFill>
              </a:endParaRPr>
            </a:p>
          </p:txBody>
        </p:sp>
        <p:cxnSp>
          <p:nvCxnSpPr>
            <p:cNvPr id="12" name="מחבר ישר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מציין מיקום של תאריך 29"/>
          <p:cNvSpPr>
            <a:spLocks noGrp="1"/>
          </p:cNvSpPr>
          <p:nvPr>
            <p:ph type="dt" sz="half" idx="10"/>
          </p:nvPr>
        </p:nvSpPr>
        <p:spPr/>
        <p:txBody>
          <a:bodyPr/>
          <a:lstStyle>
            <a:lvl1pPr>
              <a:defRPr>
                <a:solidFill>
                  <a:srgbClr val="FFFFFF"/>
                </a:solidFill>
              </a:defRPr>
            </a:lvl1pPr>
            <a:extLst/>
          </a:lstStyle>
          <a:p>
            <a:pPr>
              <a:defRPr/>
            </a:pPr>
            <a:fld id="{E9B8DA04-869D-4A95-BD2F-73904A59B20C}" type="datetime8">
              <a:rPr lang="he-IL" smtClean="0"/>
              <a:t>08 מאי 17</a:t>
            </a:fld>
            <a:endParaRPr lang="en-US"/>
          </a:p>
        </p:txBody>
      </p:sp>
      <p:sp>
        <p:nvSpPr>
          <p:cNvPr id="19" name="מציין מיקום של כותרת תחתונה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solidFill>
                <a:srgbClr val="00B050">
                  <a:tint val="20000"/>
                </a:srgbClr>
              </a:solidFill>
            </a:endParaRPr>
          </a:p>
        </p:txBody>
      </p:sp>
      <p:sp>
        <p:nvSpPr>
          <p:cNvPr id="27" name="מציין מיקום של מספר שקופית 26"/>
          <p:cNvSpPr>
            <a:spLocks noGrp="1"/>
          </p:cNvSpPr>
          <p:nvPr>
            <p:ph type="sldNum" sz="quarter" idx="12"/>
          </p:nvPr>
        </p:nvSpPr>
        <p:spPr/>
        <p:txBody>
          <a:bodyPr/>
          <a:lstStyle>
            <a:lvl1pPr>
              <a:defRPr>
                <a:solidFill>
                  <a:srgbClr val="FFFFFF"/>
                </a:solidFill>
              </a:defRPr>
            </a:lvl1pPr>
            <a:extLst/>
          </a:lstStyle>
          <a:p>
            <a:pPr>
              <a:defRPr/>
            </a:pPr>
            <a:fld id="{9FF3B255-1AAA-4387-ADCE-8A087CB74FF0}" type="slidenum">
              <a:rPr lang="he-IL" smtClean="0"/>
              <a:pPr>
                <a:defRPr/>
              </a:pPr>
              <a:t>‹#›</a:t>
            </a:fld>
            <a:endParaRPr lang="en-US"/>
          </a:p>
        </p:txBody>
      </p:sp>
    </p:spTree>
    <p:extLst>
      <p:ext uri="{BB962C8B-B14F-4D97-AF65-F5344CB8AC3E}">
        <p14:creationId xmlns:p14="http://schemas.microsoft.com/office/powerpoint/2010/main" val="1187571370"/>
      </p:ext>
    </p:extLst>
  </p:cSld>
  <p:clrMapOvr>
    <a:masterClrMapping/>
  </p:clrMapOvr>
  <p:timing>
    <p:tnLst>
      <p:par>
        <p:cTn id="1" dur="indefinite" restart="never" nodeType="tmRoot"/>
      </p:par>
    </p:tn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3" name="מציין מיקום תוכן 2"/>
          <p:cNvSpPr>
            <a:spLocks noGrp="1"/>
          </p:cNvSpPr>
          <p:nvPr>
            <p:ph sz="half" idx="1"/>
          </p:nvPr>
        </p:nvSpPr>
        <p:spPr>
          <a:xfrm>
            <a:off x="594044" y="1555399"/>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תוכן 3"/>
          <p:cNvSpPr>
            <a:spLocks noGrp="1"/>
          </p:cNvSpPr>
          <p:nvPr>
            <p:ph sz="half" idx="2"/>
          </p:nvPr>
        </p:nvSpPr>
        <p:spPr>
          <a:xfrm>
            <a:off x="6039432" y="1555399"/>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p:txBody>
          <a:bodyPr/>
          <a:lstStyle>
            <a:extLst/>
          </a:lstStyle>
          <a:p>
            <a:pPr>
              <a:defRPr/>
            </a:pPr>
            <a:fld id="{48FD0098-C52F-41DF-9649-9D9A4B805EE4}" type="datetime8">
              <a:rPr lang="he-IL" smtClean="0">
                <a:solidFill>
                  <a:prstClr val="white"/>
                </a:solidFill>
              </a:rPr>
              <a:t>08 מאי 17</a:t>
            </a:fld>
            <a:endParaRPr lang="en-US">
              <a:solidFill>
                <a:prstClr val="white"/>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2947A0D-2D07-4FEF-ACEE-ADE9DC93F0FA}" type="slidenum">
              <a:rPr lang="he-IL" smtClean="0">
                <a:solidFill>
                  <a:prstClr val="white"/>
                </a:solidFill>
              </a:rPr>
              <a:pPr>
                <a:defRPr/>
              </a:pPr>
              <a:t>‹#›</a:t>
            </a:fld>
            <a:endParaRPr lang="en-US">
              <a:solidFill>
                <a:prstClr val="white"/>
              </a:solidFill>
            </a:endParaRPr>
          </a:p>
        </p:txBody>
      </p:sp>
      <p:sp>
        <p:nvSpPr>
          <p:cNvPr id="8" name="כותרת 7"/>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2272645364"/>
      </p:ext>
    </p:extLst>
  </p:cSld>
  <p:clrMapOvr>
    <a:overrideClrMapping bg1="dk1" tx1="lt1" bg2="dk2" tx2="lt2" accent1="accent1" accent2="accent2" accent3="accent3" accent4="accent4" accent5="accent5" accent6="accent6" hlink="hlink" folHlink="folHlink"/>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594045" y="286703"/>
            <a:ext cx="10692765" cy="1200150"/>
          </a:xfrm>
        </p:spPr>
        <p:txBody>
          <a:bodyPr anchor="ctr"/>
          <a:lstStyle>
            <a:lvl1pPr>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1"/>
          </p:nvPr>
        </p:nvSpPr>
        <p:spPr>
          <a:xfrm>
            <a:off x="594042" y="5680710"/>
            <a:ext cx="5249439" cy="800100"/>
          </a:xfrm>
          <a:solidFill>
            <a:schemeClr val="accent1"/>
          </a:solidFill>
          <a:ln w="9652">
            <a:solidFill>
              <a:schemeClr val="accent1"/>
            </a:solidFill>
            <a:miter lim="800000"/>
          </a:ln>
        </p:spPr>
        <p:txBody>
          <a:bodyPr lIns="218018"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4" name="מציין מיקום טקסט 3"/>
          <p:cNvSpPr>
            <a:spLocks noGrp="1"/>
          </p:cNvSpPr>
          <p:nvPr>
            <p:ph type="body" sz="half" idx="3"/>
          </p:nvPr>
        </p:nvSpPr>
        <p:spPr>
          <a:xfrm>
            <a:off x="6035314" y="5680710"/>
            <a:ext cx="5251501" cy="800100"/>
          </a:xfrm>
          <a:solidFill>
            <a:schemeClr val="accent1"/>
          </a:solidFill>
          <a:ln w="9652">
            <a:solidFill>
              <a:schemeClr val="accent1"/>
            </a:solidFill>
            <a:miter lim="800000"/>
          </a:ln>
        </p:spPr>
        <p:txBody>
          <a:bodyPr lIns="218018"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5" name="מציין מיקום תוכן 4"/>
          <p:cNvSpPr>
            <a:spLocks noGrp="1"/>
          </p:cNvSpPr>
          <p:nvPr>
            <p:ph sz="quarter" idx="2"/>
          </p:nvPr>
        </p:nvSpPr>
        <p:spPr>
          <a:xfrm>
            <a:off x="594042" y="1516514"/>
            <a:ext cx="5249439" cy="4138851"/>
          </a:xfrm>
          <a:ln>
            <a:noFill/>
            <a:prstDash val="sysDash"/>
            <a:miter lim="800000"/>
          </a:ln>
        </p:spPr>
        <p:txBody>
          <a:bodyPr/>
          <a:lstStyle>
            <a:lvl1pPr>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6" name="מציין מיקום תוכן 5"/>
          <p:cNvSpPr>
            <a:spLocks noGrp="1"/>
          </p:cNvSpPr>
          <p:nvPr>
            <p:ph sz="quarter" idx="4"/>
          </p:nvPr>
        </p:nvSpPr>
        <p:spPr>
          <a:xfrm>
            <a:off x="6035312" y="1516514"/>
            <a:ext cx="5251501" cy="4138851"/>
          </a:xfrm>
          <a:ln>
            <a:noFill/>
            <a:prstDash val="sysDash"/>
            <a:miter lim="800000"/>
          </a:ln>
        </p:spPr>
        <p:txBody>
          <a:bodyPr/>
          <a:lstStyle>
            <a:lvl1pPr>
              <a:spcBef>
                <a:spcPts val="0"/>
              </a:spcBef>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מציין מיקום של תאריך 6"/>
          <p:cNvSpPr>
            <a:spLocks noGrp="1"/>
          </p:cNvSpPr>
          <p:nvPr>
            <p:ph type="dt" sz="half" idx="10"/>
          </p:nvPr>
        </p:nvSpPr>
        <p:spPr/>
        <p:txBody>
          <a:bodyPr/>
          <a:lstStyle>
            <a:extLst/>
          </a:lstStyle>
          <a:p>
            <a:pPr>
              <a:defRPr/>
            </a:pPr>
            <a:fld id="{977D5B14-D661-433E-9F56-8678B4414DFB}" type="datetime8">
              <a:rPr lang="he-IL" smtClean="0">
                <a:solidFill>
                  <a:prstClr val="black"/>
                </a:solidFill>
              </a:rPr>
              <a:t>08 מאי 17</a:t>
            </a:fld>
            <a:endParaRPr lang="en-US">
              <a:solidFill>
                <a:prstClr val="black"/>
              </a:solidFill>
            </a:endParaRPr>
          </a:p>
        </p:txBody>
      </p:sp>
      <p:sp>
        <p:nvSpPr>
          <p:cNvPr id="8" name="מציין מיקום של כותרת תחתונה 7"/>
          <p:cNvSpPr>
            <a:spLocks noGrp="1"/>
          </p:cNvSpPr>
          <p:nvPr>
            <p:ph type="ftr" sz="quarter" idx="11"/>
          </p:nvPr>
        </p:nvSpPr>
        <p:spPr/>
        <p:txBody>
          <a:bodyPr/>
          <a:lstStyle>
            <a:extLst/>
          </a:lstStyle>
          <a:p>
            <a:pPr>
              <a:defRPr/>
            </a:pPr>
            <a:endParaRPr lang="en-US">
              <a:solidFill>
                <a:prstClr val="black"/>
              </a:solidFill>
            </a:endParaRPr>
          </a:p>
        </p:txBody>
      </p:sp>
      <p:sp>
        <p:nvSpPr>
          <p:cNvPr id="9" name="מציין מיקום של מספר שקופית 8"/>
          <p:cNvSpPr>
            <a:spLocks noGrp="1"/>
          </p:cNvSpPr>
          <p:nvPr>
            <p:ph type="sldNum" sz="quarter" idx="12"/>
          </p:nvPr>
        </p:nvSpPr>
        <p:spPr/>
        <p:txBody>
          <a:bodyPr/>
          <a:lstStyle>
            <a:extLst/>
          </a:lstStyle>
          <a:p>
            <a:pPr>
              <a:defRPr/>
            </a:pPr>
            <a:fld id="{A04BD0E4-4D9B-40C3-BCF6-DB2DF5EE2FE4}"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209928258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3" name="מציין מיקום של תאריך 2"/>
          <p:cNvSpPr>
            <a:spLocks noGrp="1"/>
          </p:cNvSpPr>
          <p:nvPr>
            <p:ph type="dt" sz="half" idx="10"/>
          </p:nvPr>
        </p:nvSpPr>
        <p:spPr/>
        <p:txBody>
          <a:bodyPr/>
          <a:lstStyle>
            <a:extLst/>
          </a:lstStyle>
          <a:p>
            <a:pPr>
              <a:defRPr/>
            </a:pPr>
            <a:fld id="{D2A15FA8-E23A-49FF-8136-334F81011891}" type="datetime8">
              <a:rPr lang="he-IL" smtClean="0">
                <a:solidFill>
                  <a:prstClr val="white"/>
                </a:solidFill>
              </a:rPr>
              <a:t>08 מאי 17</a:t>
            </a:fld>
            <a:endParaRPr lang="en-US">
              <a:solidFill>
                <a:prstClr val="white"/>
              </a:solidFill>
            </a:endParaRPr>
          </a:p>
        </p:txBody>
      </p:sp>
      <p:sp>
        <p:nvSpPr>
          <p:cNvPr id="4" name="מציין מיקום של כותרת תחתונה 3"/>
          <p:cNvSpPr>
            <a:spLocks noGrp="1"/>
          </p:cNvSpPr>
          <p:nvPr>
            <p:ph type="ftr" sz="quarter" idx="11"/>
          </p:nvPr>
        </p:nvSpPr>
        <p:spPr/>
        <p:txBody>
          <a:bodyPr/>
          <a:lstStyle>
            <a:extLst/>
          </a:lstStyle>
          <a:p>
            <a:pPr>
              <a:defRPr/>
            </a:pPr>
            <a:endParaRPr lang="en-US">
              <a:solidFill>
                <a:prstClr val="white"/>
              </a:solidFill>
            </a:endParaRPr>
          </a:p>
        </p:txBody>
      </p:sp>
      <p:sp>
        <p:nvSpPr>
          <p:cNvPr id="5" name="מציין מיקום של מספר שקופית 4"/>
          <p:cNvSpPr>
            <a:spLocks noGrp="1"/>
          </p:cNvSpPr>
          <p:nvPr>
            <p:ph type="sldNum" sz="quarter" idx="12"/>
          </p:nvPr>
        </p:nvSpPr>
        <p:spPr/>
        <p:txBody>
          <a:bodyPr/>
          <a:lstStyle>
            <a:extLst/>
          </a:lstStyle>
          <a:p>
            <a:pPr>
              <a:defRPr/>
            </a:pPr>
            <a:fld id="{C8EC9C64-27EB-4D57-9989-1B167E5F3441}" type="slidenum">
              <a:rPr lang="he-IL" smtClean="0">
                <a:solidFill>
                  <a:prstClr val="white"/>
                </a:solidFill>
              </a:rPr>
              <a:pPr>
                <a:defRPr/>
              </a:pPr>
              <a:t>‹#›</a:t>
            </a:fld>
            <a:endParaRPr lang="en-US">
              <a:solidFill>
                <a:prstClr val="white"/>
              </a:solidFill>
            </a:endParaRPr>
          </a:p>
        </p:txBody>
      </p:sp>
      <p:sp>
        <p:nvSpPr>
          <p:cNvPr id="6" name="כותרת 5"/>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105727158"/>
      </p:ext>
    </p:extLst>
  </p:cSld>
  <p:clrMapOvr>
    <a:overrideClrMapping bg1="dk1" tx1="lt1" bg2="dk2" tx2="lt2" accent1="accent1" accent2="accent2" accent3="accent3" accent4="accent4" accent5="accent5" accent6="accent6" hlink="hlink" folHlink="folHlink"/>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5" name="Text Box 3"/>
          <p:cNvSpPr txBox="1">
            <a:spLocks noChangeArrowheads="1"/>
          </p:cNvSpPr>
          <p:nvPr userDrawn="1"/>
        </p:nvSpPr>
        <p:spPr bwMode="auto">
          <a:xfrm>
            <a:off x="7250276" y="6624161"/>
            <a:ext cx="4490383" cy="525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9009" tIns="54505" rIns="109009" bIns="54505">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fontAlgn="base">
              <a:spcBef>
                <a:spcPct val="50000"/>
              </a:spcBef>
              <a:spcAft>
                <a:spcPct val="0"/>
              </a:spcAft>
            </a:pPr>
            <a:r>
              <a:rPr lang="he-IL" b="1" dirty="0" smtClean="0">
                <a:solidFill>
                  <a:prstClr val="black"/>
                </a:solidFill>
                <a:cs typeface="Gisha"/>
              </a:rPr>
              <a:t>   תקציב </a:t>
            </a:r>
            <a:r>
              <a:rPr lang="he-IL" b="1" dirty="0">
                <a:solidFill>
                  <a:prstClr val="black"/>
                </a:solidFill>
                <a:cs typeface="Gisha"/>
              </a:rPr>
              <a:t>לשנת 2013</a:t>
            </a:r>
            <a:endParaRPr lang="en-US" b="1" dirty="0">
              <a:solidFill>
                <a:prstClr val="black"/>
              </a:solidFill>
              <a:cs typeface="+mn-cs"/>
            </a:endParaRPr>
          </a:p>
        </p:txBody>
      </p:sp>
    </p:spTree>
    <p:extLst>
      <p:ext uri="{BB962C8B-B14F-4D97-AF65-F5344CB8AC3E}">
        <p14:creationId xmlns:p14="http://schemas.microsoft.com/office/powerpoint/2010/main" val="3354904342"/>
      </p:ext>
    </p:extLst>
  </p:cSld>
  <p:clrMapOvr>
    <a:masterClrMapping/>
  </p:clrMapOvr>
  <p:timing>
    <p:tnLst>
      <p:par>
        <p:cTn id="1" dur="indefinite" restart="never" nodeType="tmRoot"/>
      </p:par>
    </p:tnLst>
  </p:timing>
</p:sldLayout>
</file>

<file path=ppt/slideLayouts/slideLayout82.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188085" y="5120640"/>
            <a:ext cx="9721113" cy="480060"/>
          </a:xfrm>
        </p:spPr>
        <p:txBody>
          <a:bodyPr vert="horz" anchor="t">
            <a:noAutofit/>
            <a:sp3d prstMaterial="softEdge">
              <a:bevelT w="0" h="0"/>
            </a:sp3d>
          </a:bodyPr>
          <a:lstStyle>
            <a:lvl1pPr algn="r">
              <a:buNone/>
              <a:defRPr sz="3000" b="0">
                <a:solidFill>
                  <a:schemeClr val="accent1"/>
                </a:solidFill>
                <a:effectLst/>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2"/>
          </p:nvPr>
        </p:nvSpPr>
        <p:spPr>
          <a:xfrm>
            <a:off x="5742411" y="5622857"/>
            <a:ext cx="5164209" cy="960120"/>
          </a:xfrm>
        </p:spPr>
        <p:txBody>
          <a:bodyPr/>
          <a:lstStyle>
            <a:lvl1pPr marL="0" indent="0" algn="r">
              <a:buNone/>
              <a:defRPr sz="1900"/>
            </a:lvl1pPr>
            <a:lvl2pPr>
              <a:buNone/>
              <a:defRPr sz="1400"/>
            </a:lvl2pPr>
            <a:lvl3pPr>
              <a:buNone/>
              <a:defRPr sz="1200"/>
            </a:lvl3pPr>
            <a:lvl4pPr>
              <a:buNone/>
              <a:defRPr sz="1100"/>
            </a:lvl4pPr>
            <a:lvl5pPr>
              <a:buNone/>
              <a:defRPr sz="1100"/>
            </a:lvl5pPr>
            <a:extLst/>
          </a:lstStyle>
          <a:p>
            <a:pPr lvl="0" eaLnBrk="1" latinLnBrk="0" hangingPunct="1"/>
            <a:r>
              <a:rPr kumimoji="0" lang="he-IL" smtClean="0"/>
              <a:t>לחץ כדי לערוך סגנונות טקסט של תבנית בסיס</a:t>
            </a:r>
          </a:p>
        </p:txBody>
      </p:sp>
      <p:sp>
        <p:nvSpPr>
          <p:cNvPr id="4" name="מציין מיקום תוכן 3"/>
          <p:cNvSpPr>
            <a:spLocks noGrp="1"/>
          </p:cNvSpPr>
          <p:nvPr>
            <p:ph sz="half" idx="1"/>
          </p:nvPr>
        </p:nvSpPr>
        <p:spPr>
          <a:xfrm>
            <a:off x="1188085" y="288036"/>
            <a:ext cx="9718535" cy="4800600"/>
          </a:xfrm>
        </p:spPr>
        <p:txBody>
          <a:bodyPr/>
          <a:lstStyle>
            <a:lvl1pPr>
              <a:defRPr sz="3800"/>
            </a:lvl1pPr>
            <a:lvl2pPr>
              <a:defRPr sz="3300"/>
            </a:lvl2pPr>
            <a:lvl3pPr>
              <a:defRPr sz="2900"/>
            </a:lvl3pPr>
            <a:lvl4pPr>
              <a:defRPr sz="2400"/>
            </a:lvl4pPr>
            <a:lvl5pPr>
              <a:defRPr sz="24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a:xfrm>
            <a:off x="8740471" y="6728341"/>
            <a:ext cx="2494979" cy="384048"/>
          </a:xfrm>
        </p:spPr>
        <p:txBody>
          <a:bodyPr/>
          <a:lstStyle>
            <a:extLst/>
          </a:lstStyle>
          <a:p>
            <a:pPr>
              <a:defRPr/>
            </a:pPr>
            <a:fld id="{1DF5B5F9-128C-434B-A25C-A81BCC19B79B}" type="datetime8">
              <a:rPr lang="he-IL" smtClean="0">
                <a:solidFill>
                  <a:prstClr val="black"/>
                </a:solidFill>
              </a:rPr>
              <a:t>08 מאי 17</a:t>
            </a:fld>
            <a:endParaRPr lang="en-US">
              <a:solidFill>
                <a:prstClr val="black"/>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black"/>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E6DB09C-1D85-4560-A22D-D210ADDD987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323100483"/>
      </p:ext>
    </p:extLst>
  </p:cSld>
  <p:clrMapOvr>
    <a:overrideClrMapping bg1="lt1" tx1="dk1" bg2="lt2" tx2="dk2" accent1="accent1" accent2="accent2" accent3="accent3" accent4="accent4" accent5="accent5" accent6="accent6" hlink="hlink" folHlink="folHlink"/>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4" name="מציין מיקום טקסט 3"/>
          <p:cNvSpPr>
            <a:spLocks noGrp="1"/>
          </p:cNvSpPr>
          <p:nvPr>
            <p:ph type="body" sz="half" idx="2"/>
          </p:nvPr>
        </p:nvSpPr>
        <p:spPr>
          <a:xfrm>
            <a:off x="1482809" y="5715572"/>
            <a:ext cx="9306666" cy="680644"/>
          </a:xfrm>
          <a:noFill/>
        </p:spPr>
        <p:txBody>
          <a:bodyPr lIns="109009" tIns="0" rIns="109009" anchor="t"/>
          <a:lstStyle>
            <a:lvl1pPr marL="0" marR="21802" indent="0" algn="r">
              <a:buNone/>
              <a:defRPr sz="1700"/>
            </a:lvl1pPr>
            <a:lvl2pPr>
              <a:defRPr sz="1400"/>
            </a:lvl2pPr>
            <a:lvl3pPr>
              <a:defRPr sz="1200"/>
            </a:lvl3pPr>
            <a:lvl4pPr>
              <a:defRPr sz="1100"/>
            </a:lvl4pPr>
            <a:lvl5pPr>
              <a:defRPr sz="1100"/>
            </a:lvl5pPr>
            <a:extLst/>
          </a:lstStyle>
          <a:p>
            <a:pPr lvl="0" eaLnBrk="1" latinLnBrk="0" hangingPunct="1"/>
            <a:r>
              <a:rPr kumimoji="0" lang="he-IL" smtClean="0"/>
              <a:t>לחץ כדי לערוך סגנונות טקסט של תבנית בסיס</a:t>
            </a:r>
          </a:p>
        </p:txBody>
      </p:sp>
      <p:sp>
        <p:nvSpPr>
          <p:cNvPr id="3" name="מציין מיקום של תמונה 2"/>
          <p:cNvSpPr>
            <a:spLocks noGrp="1"/>
          </p:cNvSpPr>
          <p:nvPr>
            <p:ph type="pic" idx="1"/>
          </p:nvPr>
        </p:nvSpPr>
        <p:spPr>
          <a:xfrm>
            <a:off x="297021" y="199466"/>
            <a:ext cx="11286808" cy="4608576"/>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800"/>
            </a:lvl1pPr>
            <a:extLst/>
          </a:lstStyle>
          <a:p>
            <a:r>
              <a:rPr kumimoji="0" lang="he-IL" smtClean="0"/>
              <a:t>לחץ על הסמל כדי להוסיף תמונה</a:t>
            </a:r>
            <a:endParaRPr kumimoji="0" lang="en-US" dirty="0"/>
          </a:p>
        </p:txBody>
      </p:sp>
      <p:sp>
        <p:nvSpPr>
          <p:cNvPr id="5" name="מציין מיקום של תאריך 4"/>
          <p:cNvSpPr>
            <a:spLocks noGrp="1"/>
          </p:cNvSpPr>
          <p:nvPr>
            <p:ph type="dt" sz="half" idx="10"/>
          </p:nvPr>
        </p:nvSpPr>
        <p:spPr/>
        <p:txBody>
          <a:bodyPr/>
          <a:lstStyle>
            <a:lvl1pPr>
              <a:defRPr>
                <a:solidFill>
                  <a:schemeClr val="tx1"/>
                </a:solidFill>
              </a:defRPr>
            </a:lvl1pPr>
            <a:extLst/>
          </a:lstStyle>
          <a:p>
            <a:pPr>
              <a:defRPr/>
            </a:pPr>
            <a:fld id="{BB7E4E22-D78E-4587-97DF-93A53D015D5E}" type="datetime8">
              <a:rPr lang="he-IL" smtClean="0">
                <a:solidFill>
                  <a:prstClr val="white"/>
                </a:solidFill>
              </a:rPr>
              <a:t>08 מאי 17</a:t>
            </a:fld>
            <a:endParaRPr lang="en-US">
              <a:solidFill>
                <a:prstClr val="white"/>
              </a:solidFill>
            </a:endParaRPr>
          </a:p>
        </p:txBody>
      </p:sp>
      <p:sp>
        <p:nvSpPr>
          <p:cNvPr id="6" name="מציין מיקום של כותרת תחתונה 5"/>
          <p:cNvSpPr>
            <a:spLocks noGrp="1"/>
          </p:cNvSpPr>
          <p:nvPr>
            <p:ph type="ftr" sz="quarter" idx="11"/>
          </p:nvPr>
        </p:nvSpPr>
        <p:spPr>
          <a:xfrm>
            <a:off x="5691058" y="6728346"/>
            <a:ext cx="3054253" cy="383381"/>
          </a:xfrm>
        </p:spPr>
        <p:txBody>
          <a:bodyPr/>
          <a:lstStyle>
            <a:lvl1pPr>
              <a:defRPr>
                <a:solidFill>
                  <a:schemeClr val="tx1"/>
                </a:solidFill>
              </a:defRPr>
            </a:lvl1pPr>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lvl1pPr>
              <a:defRPr>
                <a:solidFill>
                  <a:schemeClr val="tx1"/>
                </a:solidFill>
              </a:defRPr>
            </a:lvl1pPr>
            <a:extLst/>
          </a:lstStyle>
          <a:p>
            <a:pPr>
              <a:defRPr/>
            </a:pPr>
            <a:fld id="{76DA5B8C-4CAA-4C8D-9646-ABF009A39B26}" type="slidenum">
              <a:rPr lang="he-IL" smtClean="0">
                <a:solidFill>
                  <a:prstClr val="white"/>
                </a:solidFill>
              </a:rPr>
              <a:pPr>
                <a:defRPr/>
              </a:pPr>
              <a:t>‹#›</a:t>
            </a:fld>
            <a:endParaRPr lang="en-US">
              <a:solidFill>
                <a:prstClr val="white"/>
              </a:solidFill>
            </a:endParaRPr>
          </a:p>
        </p:txBody>
      </p:sp>
      <p:sp>
        <p:nvSpPr>
          <p:cNvPr id="2" name="כותרת 1"/>
          <p:cNvSpPr>
            <a:spLocks noGrp="1"/>
          </p:cNvSpPr>
          <p:nvPr>
            <p:ph type="title"/>
          </p:nvPr>
        </p:nvSpPr>
        <p:spPr>
          <a:xfrm>
            <a:off x="297021" y="5108378"/>
            <a:ext cx="10492454" cy="590806"/>
          </a:xfrm>
          <a:noFill/>
        </p:spPr>
        <p:txBody>
          <a:bodyPr anchor="t">
            <a:sp3d prstMaterial="softEdge"/>
          </a:bodyPr>
          <a:lstStyle>
            <a:lvl1pPr marR="0" algn="r">
              <a:buNone/>
              <a:defRPr sz="3600" b="0">
                <a:solidFill>
                  <a:schemeClr val="accent1"/>
                </a:solidFill>
                <a:effectLst>
                  <a:outerShdw blurRad="50800" dist="25000" dir="5400000" algn="t" rotWithShape="0">
                    <a:prstClr val="black">
                      <a:alpha val="45000"/>
                    </a:prstClr>
                  </a:outerShdw>
                </a:effectLst>
              </a:defRPr>
            </a:lvl1pPr>
            <a:extLst/>
          </a:lstStyle>
          <a:p>
            <a:r>
              <a:rPr kumimoji="0" lang="he-IL" smtClean="0"/>
              <a:t>לחץ כדי לערוך סגנון כותרת של תבנית בסיס</a:t>
            </a:r>
            <a:endParaRPr kumimoji="0" lang="en-US"/>
          </a:p>
        </p:txBody>
      </p:sp>
      <p:sp>
        <p:nvSpPr>
          <p:cNvPr id="8" name="צורה חופשית 7"/>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9009" tIns="54505" rIns="109009" bIns="54505"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9" name="צורה חופשית 8"/>
          <p:cNvSpPr>
            <a:spLocks/>
          </p:cNvSpPr>
          <p:nvPr/>
        </p:nvSpPr>
        <p:spPr bwMode="auto">
          <a:xfrm>
            <a:off x="631101"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9009" tIns="54505" rIns="109009" bIns="54505"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10" name="משולש ישר-זווית 9"/>
          <p:cNvSpPr>
            <a:spLocks/>
          </p:cNvSpPr>
          <p:nvPr/>
        </p:nvSpPr>
        <p:spPr bwMode="auto">
          <a:xfrm>
            <a:off x="-7849" y="6080819"/>
            <a:ext cx="4420645" cy="1134911"/>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9009" tIns="54505" rIns="109009" bIns="54505" anchor="ctr" compatLnSpc="1"/>
          <a:lstStyle>
            <a:extLst/>
          </a:lstStyle>
          <a:p>
            <a:pPr algn="ctr" rtl="0" fontAlgn="base">
              <a:spcBef>
                <a:spcPct val="0"/>
              </a:spcBef>
              <a:spcAft>
                <a:spcPct val="0"/>
              </a:spcAft>
            </a:pPr>
            <a:endParaRPr lang="en-US">
              <a:solidFill>
                <a:prstClr val="white"/>
              </a:solidFill>
            </a:endParaRPr>
          </a:p>
        </p:txBody>
      </p:sp>
      <p:cxnSp>
        <p:nvCxnSpPr>
          <p:cNvPr id="11" name="מחבר ישר 10"/>
          <p:cNvCxnSpPr/>
          <p:nvPr/>
        </p:nvCxnSpPr>
        <p:spPr>
          <a:xfrm>
            <a:off x="-11996" y="6077130"/>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סוגר זוויתי 11"/>
          <p:cNvSpPr/>
          <p:nvPr/>
        </p:nvSpPr>
        <p:spPr>
          <a:xfrm>
            <a:off x="11257329"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09" tIns="54505" rIns="109009" bIns="54505" anchor="ctr"/>
          <a:lstStyle>
            <a:extLst/>
          </a:lstStyle>
          <a:p>
            <a:pPr algn="l" rtl="0" fontAlgn="base">
              <a:spcBef>
                <a:spcPct val="0"/>
              </a:spcBef>
              <a:spcAft>
                <a:spcPct val="0"/>
              </a:spcAft>
            </a:pPr>
            <a:endParaRPr lang="en-US">
              <a:solidFill>
                <a:prstClr val="white"/>
              </a:solidFill>
            </a:endParaRPr>
          </a:p>
        </p:txBody>
      </p:sp>
      <p:sp>
        <p:nvSpPr>
          <p:cNvPr id="13" name="סוגר זוויתי 12"/>
          <p:cNvSpPr/>
          <p:nvPr/>
        </p:nvSpPr>
        <p:spPr>
          <a:xfrm>
            <a:off x="11015120"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09" tIns="54505" rIns="109009" bIns="54505"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3739034465"/>
      </p:ext>
    </p:extLst>
  </p:cSld>
  <p:clrMapOvr>
    <a:overrideClrMapping bg1="dk1" tx1="lt1" bg2="dk2" tx2="lt2" accent1="accent1" accent2="accent2" accent3="accent3" accent4="accent4" accent5="accent5" accent6="accent6" hlink="hlink" folHlink="folHlink"/>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5" y="1555400"/>
            <a:ext cx="10692765" cy="4605375"/>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fld id="{B20117F7-E275-4BE8-B118-5DB8102AB26C}" type="datetime8">
              <a:rPr lang="he-IL" smtClean="0">
                <a:solidFill>
                  <a:prstClr val="black"/>
                </a:solidFill>
              </a:rPr>
              <a:t>08 מאי 17</a:t>
            </a:fld>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F5B44947-A68C-4690-A279-34E9C5FF4BA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810766487"/>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892464" y="288377"/>
            <a:ext cx="2309477" cy="5872399"/>
          </a:xfrm>
        </p:spPr>
        <p:txBody>
          <a:bodyPr vert="eaVert"/>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2" y="288373"/>
            <a:ext cx="8217588" cy="5872398"/>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fld id="{2F2B1C68-B294-4DCE-AC0F-5CDDF6A698DF}" type="datetime8">
              <a:rPr lang="he-IL" smtClean="0">
                <a:solidFill>
                  <a:prstClr val="black"/>
                </a:solidFill>
              </a:rPr>
              <a:t>08 מאי 17</a:t>
            </a:fld>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6C8BE3AD-D147-40F8-9611-3A8932AF160D}"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2793528100"/>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p:cSld name="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fld id="{F6662C22-A824-429F-9FF8-6EF924CA8DA4}" type="datetime8">
              <a:rPr lang="he-IL" smtClean="0">
                <a:solidFill>
                  <a:prstClr val="black"/>
                </a:solidFill>
              </a:rPr>
              <a:t>08 מאי 17</a:t>
            </a:fld>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981600421"/>
      </p:ext>
    </p:extLst>
  </p:cSld>
  <p:clrMapOvr>
    <a:masterClrMapping/>
  </p:clrMapOvr>
  <p:timing>
    <p:tnLst>
      <p:par>
        <p:cTn id="1" dur="indefinite" restart="never" nodeType="tmRoot"/>
      </p:par>
    </p:tnLst>
  </p:timing>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1_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fld id="{9DA0F2D4-88C9-4B93-805F-2ED166E6E075}" type="datetime8">
              <a:rPr lang="he-IL" smtClean="0">
                <a:solidFill>
                  <a:prstClr val="black"/>
                </a:solidFill>
              </a:rPr>
              <a:t>08 מאי 17</a:t>
            </a:fld>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3654589269"/>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A3D6F399-7468-412A-A633-5BDC073CF445}" type="slidenum">
              <a:rPr lang="he-IL" smtClean="0">
                <a:solidFill>
                  <a:prstClr val="black"/>
                </a:solidFill>
              </a:rPr>
              <a:pPr>
                <a:defRPr/>
              </a:pPr>
              <a:t>‹#›</a:t>
            </a:fld>
            <a:endParaRPr lang="en-US">
              <a:solidFill>
                <a:prstClr val="black"/>
              </a:solidFill>
            </a:endParaRPr>
          </a:p>
        </p:txBody>
      </p:sp>
      <p:sp>
        <p:nvSpPr>
          <p:cNvPr id="7" name="כותרת 6"/>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302837773"/>
      </p:ext>
    </p:extLst>
  </p:cSld>
  <p:clrMapOvr>
    <a:masterClrMapping/>
  </p:clrMapOvr>
  <p:timing>
    <p:tnLst>
      <p:par>
        <p:cTn id="1" dur="indefinite" restart="never" nodeType="tmRoot"/>
      </p:par>
    </p:tnLst>
  </p:timing>
</p:sldLayout>
</file>

<file path=ppt/slideLayouts/slideLayout89.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587" y="1112698"/>
            <a:ext cx="10098723" cy="1920240"/>
          </a:xfrm>
        </p:spPr>
        <p:txBody>
          <a:bodyPr vert="horz" anchor="b">
            <a:normAutofit/>
            <a:scene3d>
              <a:camera prst="orthographicFront"/>
              <a:lightRig rig="soft" dir="t"/>
            </a:scene3d>
            <a:sp3d prstMaterial="softEdge">
              <a:bevelT w="25400" h="25400"/>
            </a:sp3d>
          </a:bodyPr>
          <a:lstStyle>
            <a:lvl1pPr algn="r">
              <a:buNone/>
              <a:defRPr sz="5700" b="1" cap="none" baseline="0">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dirty="0"/>
          </a:p>
        </p:txBody>
      </p:sp>
      <p:sp>
        <p:nvSpPr>
          <p:cNvPr id="3" name="מציין מיקום טקסט 2"/>
          <p:cNvSpPr>
            <a:spLocks noGrp="1"/>
          </p:cNvSpPr>
          <p:nvPr>
            <p:ph type="body" idx="1"/>
          </p:nvPr>
        </p:nvSpPr>
        <p:spPr>
          <a:xfrm>
            <a:off x="5096804" y="3078298"/>
            <a:ext cx="5940425" cy="1527632"/>
          </a:xfrm>
        </p:spPr>
        <p:txBody>
          <a:bodyPr lIns="109003" rIns="109003" anchor="t"/>
          <a:lstStyle>
            <a:lvl1pPr marL="0" indent="0" algn="l">
              <a:buNone/>
              <a:defRPr sz="2700">
                <a:solidFill>
                  <a:schemeClr val="tx1"/>
                </a:solidFill>
              </a:defRPr>
            </a:lvl1pPr>
            <a:lvl2pPr>
              <a:buNone/>
              <a:defRPr sz="2100">
                <a:solidFill>
                  <a:schemeClr val="tx1">
                    <a:tint val="75000"/>
                  </a:schemeClr>
                </a:solidFill>
              </a:defRPr>
            </a:lvl2pPr>
            <a:lvl3pPr>
              <a:buNone/>
              <a:defRPr sz="1900">
                <a:solidFill>
                  <a:schemeClr val="tx1">
                    <a:tint val="75000"/>
                  </a:schemeClr>
                </a:solidFill>
              </a:defRPr>
            </a:lvl3pPr>
            <a:lvl4pPr>
              <a:buNone/>
              <a:defRPr sz="1700">
                <a:solidFill>
                  <a:schemeClr val="tx1">
                    <a:tint val="75000"/>
                  </a:schemeClr>
                </a:solidFill>
              </a:defRPr>
            </a:lvl4pPr>
            <a:lvl5pPr>
              <a:buNone/>
              <a:defRPr sz="1700">
                <a:solidFill>
                  <a:schemeClr val="tx1">
                    <a:tint val="75000"/>
                  </a:schemeClr>
                </a:solidFill>
              </a:defRPr>
            </a:lvl5pPr>
            <a:extLst/>
          </a:lstStyle>
          <a:p>
            <a:pPr lvl="0" eaLnBrk="1" latinLnBrk="0" hangingPunct="1"/>
            <a:r>
              <a:rPr kumimoji="0"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extLst/>
          </a:lstStyle>
          <a:p>
            <a:pPr>
              <a:defRPr/>
            </a:pPr>
            <a:endParaRPr lang="en-US">
              <a:solidFill>
                <a:prstClr val="white"/>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white"/>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C8C128D9-0718-483A-9FE5-7C4BF48CD3E2}" type="slidenum">
              <a:rPr lang="he-IL" smtClean="0">
                <a:solidFill>
                  <a:prstClr val="white"/>
                </a:solidFill>
              </a:rPr>
              <a:pPr>
                <a:defRPr/>
              </a:pPr>
              <a:t>‹#›</a:t>
            </a:fld>
            <a:endParaRPr lang="en-US">
              <a:solidFill>
                <a:prstClr val="white"/>
              </a:solidFill>
            </a:endParaRPr>
          </a:p>
        </p:txBody>
      </p:sp>
      <p:sp>
        <p:nvSpPr>
          <p:cNvPr id="7" name="סוגר זוויתי 6"/>
          <p:cNvSpPr/>
          <p:nvPr/>
        </p:nvSpPr>
        <p:spPr>
          <a:xfrm>
            <a:off x="4725161"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03" tIns="54502" rIns="109003" bIns="54502" anchor="ctr"/>
          <a:lstStyle>
            <a:extLst/>
          </a:lstStyle>
          <a:p>
            <a:pPr algn="l" rtl="0" fontAlgn="base">
              <a:spcBef>
                <a:spcPct val="0"/>
              </a:spcBef>
              <a:spcAft>
                <a:spcPct val="0"/>
              </a:spcAft>
            </a:pPr>
            <a:endParaRPr lang="en-US">
              <a:solidFill>
                <a:prstClr val="white"/>
              </a:solidFill>
            </a:endParaRPr>
          </a:p>
        </p:txBody>
      </p:sp>
      <p:sp>
        <p:nvSpPr>
          <p:cNvPr id="8" name="סוגר זוויתי 7"/>
          <p:cNvSpPr/>
          <p:nvPr/>
        </p:nvSpPr>
        <p:spPr>
          <a:xfrm>
            <a:off x="4482947"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03" tIns="54502" rIns="109003" bIns="54502"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212797299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90.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10" name="משולש ישר-זווית 9"/>
          <p:cNvSpPr/>
          <p:nvPr/>
        </p:nvSpPr>
        <p:spPr>
          <a:xfrm>
            <a:off x="4" y="4897354"/>
            <a:ext cx="11890061"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lIns="109003" tIns="54502" rIns="109003" bIns="54502" anchor="ctr"/>
          <a:lstStyle>
            <a:extLst/>
          </a:lstStyle>
          <a:p>
            <a:pPr algn="ctr" rtl="0" fontAlgn="base">
              <a:spcBef>
                <a:spcPct val="0"/>
              </a:spcBef>
              <a:spcAft>
                <a:spcPct val="0"/>
              </a:spcAft>
            </a:pPr>
            <a:endParaRPr lang="en-US">
              <a:solidFill>
                <a:prstClr val="white"/>
              </a:solidFill>
            </a:endParaRPr>
          </a:p>
        </p:txBody>
      </p:sp>
      <p:sp>
        <p:nvSpPr>
          <p:cNvPr id="9" name="כותרת 8"/>
          <p:cNvSpPr>
            <a:spLocks noGrp="1"/>
          </p:cNvSpPr>
          <p:nvPr>
            <p:ph type="ctrTitle"/>
          </p:nvPr>
        </p:nvSpPr>
        <p:spPr>
          <a:xfrm>
            <a:off x="891066" y="1840237"/>
            <a:ext cx="10098723" cy="1921249"/>
          </a:xfrm>
        </p:spPr>
        <p:txBody>
          <a:bodyPr vert="horz" anchor="b">
            <a:normAutofit/>
            <a:scene3d>
              <a:camera prst="orthographicFront"/>
              <a:lightRig rig="soft" dir="t"/>
            </a:scene3d>
            <a:sp3d prstMaterial="softEdge">
              <a:bevelT w="25400" h="25400"/>
            </a:sp3d>
          </a:bodyPr>
          <a:lstStyle>
            <a:lvl1pPr algn="r">
              <a:defRPr sz="5700" b="1">
                <a:solidFill>
                  <a:schemeClr val="tx2"/>
                </a:solidFill>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a:p>
        </p:txBody>
      </p:sp>
      <p:sp>
        <p:nvSpPr>
          <p:cNvPr id="17" name="כותרת משנה 16"/>
          <p:cNvSpPr>
            <a:spLocks noGrp="1"/>
          </p:cNvSpPr>
          <p:nvPr>
            <p:ph type="subTitle" idx="1"/>
          </p:nvPr>
        </p:nvSpPr>
        <p:spPr>
          <a:xfrm>
            <a:off x="891066" y="3792187"/>
            <a:ext cx="10098723" cy="1259689"/>
          </a:xfrm>
        </p:spPr>
        <p:txBody>
          <a:bodyPr lIns="54502" rIns="54502"/>
          <a:lstStyle>
            <a:lvl1pPr marL="0" marR="76302" indent="0" algn="r">
              <a:buNone/>
              <a:defRPr>
                <a:solidFill>
                  <a:schemeClr val="tx2"/>
                </a:solidFill>
              </a:defRPr>
            </a:lvl1pPr>
            <a:lvl2pPr marL="545019" indent="0" algn="ctr">
              <a:buNone/>
            </a:lvl2pPr>
            <a:lvl3pPr marL="1090040" indent="0" algn="ctr">
              <a:buNone/>
            </a:lvl3pPr>
            <a:lvl4pPr marL="1635061" indent="0" algn="ctr">
              <a:buNone/>
            </a:lvl4pPr>
            <a:lvl5pPr marL="2180079" indent="0" algn="ctr">
              <a:buNone/>
            </a:lvl5pPr>
            <a:lvl6pPr marL="2725099" indent="0" algn="ctr">
              <a:buNone/>
            </a:lvl6pPr>
            <a:lvl7pPr marL="3270119" indent="0" algn="ctr">
              <a:buNone/>
            </a:lvl7pPr>
            <a:lvl8pPr marL="3815137" indent="0" algn="ctr">
              <a:buNone/>
            </a:lvl8pPr>
            <a:lvl9pPr marL="4360160" indent="0" algn="ctr">
              <a:buNone/>
            </a:lvl9pPr>
            <a:extLst/>
          </a:lstStyle>
          <a:p>
            <a:r>
              <a:rPr kumimoji="0" lang="he-IL" smtClean="0"/>
              <a:t>לחץ כדי לערוך סגנון כותרת משנה של תבנית בסיס</a:t>
            </a:r>
            <a:endParaRPr kumimoji="0" lang="en-US"/>
          </a:p>
        </p:txBody>
      </p:sp>
      <p:grpSp>
        <p:nvGrpSpPr>
          <p:cNvPr id="2" name="קבוצה 1"/>
          <p:cNvGrpSpPr/>
          <p:nvPr/>
        </p:nvGrpSpPr>
        <p:grpSpPr>
          <a:xfrm>
            <a:off x="-4890" y="5200650"/>
            <a:ext cx="11885742" cy="2007692"/>
            <a:chOff x="-3765" y="4832896"/>
            <a:chExt cx="9147765" cy="2032192"/>
          </a:xfrm>
        </p:grpSpPr>
        <p:sp>
          <p:nvSpPr>
            <p:cNvPr id="7" name="צורה חופשית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8" name="צורה חופשית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1" name="צורה חופשית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rtl="0" fontAlgn="base">
                <a:spcBef>
                  <a:spcPct val="0"/>
                </a:spcBef>
                <a:spcAft>
                  <a:spcPct val="0"/>
                </a:spcAft>
              </a:pPr>
              <a:endParaRPr lang="en-US">
                <a:solidFill>
                  <a:prstClr val="white"/>
                </a:solidFill>
              </a:endParaRPr>
            </a:p>
          </p:txBody>
        </p:sp>
        <p:cxnSp>
          <p:nvCxnSpPr>
            <p:cNvPr id="12" name="מחבר ישר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מציין מיקום של תאריך 29"/>
          <p:cNvSpPr>
            <a:spLocks noGrp="1"/>
          </p:cNvSpPr>
          <p:nvPr>
            <p:ph type="dt" sz="half" idx="10"/>
          </p:nvPr>
        </p:nvSpPr>
        <p:spPr/>
        <p:txBody>
          <a:bodyPr/>
          <a:lstStyle>
            <a:lvl1pPr>
              <a:defRPr>
                <a:solidFill>
                  <a:srgbClr val="FFFFFF"/>
                </a:solidFill>
              </a:defRPr>
            </a:lvl1pPr>
            <a:extLst/>
          </a:lstStyle>
          <a:p>
            <a:pPr>
              <a:defRPr/>
            </a:pPr>
            <a:endParaRPr lang="en-US"/>
          </a:p>
        </p:txBody>
      </p:sp>
      <p:sp>
        <p:nvSpPr>
          <p:cNvPr id="19" name="מציין מיקום של כותרת תחתונה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solidFill>
                <a:srgbClr val="00B050">
                  <a:tint val="20000"/>
                </a:srgbClr>
              </a:solidFill>
            </a:endParaRPr>
          </a:p>
        </p:txBody>
      </p:sp>
      <p:sp>
        <p:nvSpPr>
          <p:cNvPr id="27" name="מציין מיקום של מספר שקופית 26"/>
          <p:cNvSpPr>
            <a:spLocks noGrp="1"/>
          </p:cNvSpPr>
          <p:nvPr>
            <p:ph type="sldNum" sz="quarter" idx="12"/>
          </p:nvPr>
        </p:nvSpPr>
        <p:spPr/>
        <p:txBody>
          <a:bodyPr/>
          <a:lstStyle>
            <a:lvl1pPr>
              <a:defRPr>
                <a:solidFill>
                  <a:srgbClr val="FFFFFF"/>
                </a:solidFill>
              </a:defRPr>
            </a:lvl1pPr>
            <a:extLst/>
          </a:lstStyle>
          <a:p>
            <a:pPr>
              <a:defRPr/>
            </a:pPr>
            <a:fld id="{9FF3B255-1AAA-4387-ADCE-8A087CB74FF0}" type="slidenum">
              <a:rPr lang="he-IL" smtClean="0"/>
              <a:pPr>
                <a:defRPr/>
              </a:pPr>
              <a:t>‹#›</a:t>
            </a:fld>
            <a:endParaRPr lang="en-US"/>
          </a:p>
        </p:txBody>
      </p:sp>
    </p:spTree>
    <p:extLst>
      <p:ext uri="{BB962C8B-B14F-4D97-AF65-F5344CB8AC3E}">
        <p14:creationId xmlns:p14="http://schemas.microsoft.com/office/powerpoint/2010/main" val="2659182321"/>
      </p:ext>
    </p:extLst>
  </p:cSld>
  <p:clrMapOvr>
    <a:masterClrMapping/>
  </p:clrMapOvr>
  <p:timing>
    <p:tnLst>
      <p:par>
        <p:cTn id="1" dur="indefinite" restart="never" nodeType="tmRoot"/>
      </p:par>
    </p:tnLst>
  </p:timing>
</p:sldLayout>
</file>

<file path=ppt/slideLayouts/slideLayout91.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3" name="מציין מיקום תוכן 2"/>
          <p:cNvSpPr>
            <a:spLocks noGrp="1"/>
          </p:cNvSpPr>
          <p:nvPr>
            <p:ph sz="half" idx="1"/>
          </p:nvPr>
        </p:nvSpPr>
        <p:spPr>
          <a:xfrm>
            <a:off x="594044" y="1555400"/>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תוכן 3"/>
          <p:cNvSpPr>
            <a:spLocks noGrp="1"/>
          </p:cNvSpPr>
          <p:nvPr>
            <p:ph sz="half" idx="2"/>
          </p:nvPr>
        </p:nvSpPr>
        <p:spPr>
          <a:xfrm>
            <a:off x="6039432" y="1555400"/>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p:txBody>
          <a:bodyPr/>
          <a:lstStyle>
            <a:extLst/>
          </a:lstStyle>
          <a:p>
            <a:pPr>
              <a:defRPr/>
            </a:pPr>
            <a:endParaRPr lang="en-US">
              <a:solidFill>
                <a:prstClr val="white"/>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2947A0D-2D07-4FEF-ACEE-ADE9DC93F0FA}" type="slidenum">
              <a:rPr lang="he-IL" smtClean="0">
                <a:solidFill>
                  <a:prstClr val="white"/>
                </a:solidFill>
              </a:rPr>
              <a:pPr>
                <a:defRPr/>
              </a:pPr>
              <a:t>‹#›</a:t>
            </a:fld>
            <a:endParaRPr lang="en-US">
              <a:solidFill>
                <a:prstClr val="white"/>
              </a:solidFill>
            </a:endParaRPr>
          </a:p>
        </p:txBody>
      </p:sp>
      <p:sp>
        <p:nvSpPr>
          <p:cNvPr id="8" name="כותרת 7"/>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370209547"/>
      </p:ext>
    </p:extLst>
  </p:cSld>
  <p:clrMapOvr>
    <a:overrideClrMapping bg1="dk1" tx1="lt1" bg2="dk2" tx2="lt2" accent1="accent1" accent2="accent2" accent3="accent3" accent4="accent4" accent5="accent5" accent6="accent6" hlink="hlink" folHlink="folHlink"/>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594045" y="286703"/>
            <a:ext cx="10692765" cy="1200150"/>
          </a:xfrm>
        </p:spPr>
        <p:txBody>
          <a:bodyPr anchor="ctr"/>
          <a:lstStyle>
            <a:lvl1pPr>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1"/>
          </p:nvPr>
        </p:nvSpPr>
        <p:spPr>
          <a:xfrm>
            <a:off x="594042" y="5680710"/>
            <a:ext cx="5249439" cy="800100"/>
          </a:xfrm>
          <a:solidFill>
            <a:schemeClr val="accent1"/>
          </a:solidFill>
          <a:ln w="9652">
            <a:solidFill>
              <a:schemeClr val="accent1"/>
            </a:solidFill>
            <a:miter lim="800000"/>
          </a:ln>
        </p:spPr>
        <p:txBody>
          <a:bodyPr lIns="218006"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4" name="מציין מיקום טקסט 3"/>
          <p:cNvSpPr>
            <a:spLocks noGrp="1"/>
          </p:cNvSpPr>
          <p:nvPr>
            <p:ph type="body" sz="half" idx="3"/>
          </p:nvPr>
        </p:nvSpPr>
        <p:spPr>
          <a:xfrm>
            <a:off x="6035315" y="5680710"/>
            <a:ext cx="5251501" cy="800100"/>
          </a:xfrm>
          <a:solidFill>
            <a:schemeClr val="accent1"/>
          </a:solidFill>
          <a:ln w="9652">
            <a:solidFill>
              <a:schemeClr val="accent1"/>
            </a:solidFill>
            <a:miter lim="800000"/>
          </a:ln>
        </p:spPr>
        <p:txBody>
          <a:bodyPr lIns="218006"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5" name="מציין מיקום תוכן 4"/>
          <p:cNvSpPr>
            <a:spLocks noGrp="1"/>
          </p:cNvSpPr>
          <p:nvPr>
            <p:ph sz="quarter" idx="2"/>
          </p:nvPr>
        </p:nvSpPr>
        <p:spPr>
          <a:xfrm>
            <a:off x="594042" y="1516515"/>
            <a:ext cx="5249439" cy="4138851"/>
          </a:xfrm>
          <a:ln>
            <a:noFill/>
            <a:prstDash val="sysDash"/>
            <a:miter lim="800000"/>
          </a:ln>
        </p:spPr>
        <p:txBody>
          <a:bodyPr/>
          <a:lstStyle>
            <a:lvl1pPr>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6" name="מציין מיקום תוכן 5"/>
          <p:cNvSpPr>
            <a:spLocks noGrp="1"/>
          </p:cNvSpPr>
          <p:nvPr>
            <p:ph sz="quarter" idx="4"/>
          </p:nvPr>
        </p:nvSpPr>
        <p:spPr>
          <a:xfrm>
            <a:off x="6035314" y="1516515"/>
            <a:ext cx="5251501" cy="4138851"/>
          </a:xfrm>
          <a:ln>
            <a:noFill/>
            <a:prstDash val="sysDash"/>
            <a:miter lim="800000"/>
          </a:ln>
        </p:spPr>
        <p:txBody>
          <a:bodyPr/>
          <a:lstStyle>
            <a:lvl1pPr>
              <a:spcBef>
                <a:spcPts val="0"/>
              </a:spcBef>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מציין מיקום של תאריך 6"/>
          <p:cNvSpPr>
            <a:spLocks noGrp="1"/>
          </p:cNvSpPr>
          <p:nvPr>
            <p:ph type="dt" sz="half" idx="10"/>
          </p:nvPr>
        </p:nvSpPr>
        <p:spPr/>
        <p:txBody>
          <a:bodyPr/>
          <a:lstStyle>
            <a:extLst/>
          </a:lstStyle>
          <a:p>
            <a:pPr>
              <a:defRPr/>
            </a:pPr>
            <a:endParaRPr lang="en-US">
              <a:solidFill>
                <a:prstClr val="black"/>
              </a:solidFill>
            </a:endParaRPr>
          </a:p>
        </p:txBody>
      </p:sp>
      <p:sp>
        <p:nvSpPr>
          <p:cNvPr id="8" name="מציין מיקום של כותרת תחתונה 7"/>
          <p:cNvSpPr>
            <a:spLocks noGrp="1"/>
          </p:cNvSpPr>
          <p:nvPr>
            <p:ph type="ftr" sz="quarter" idx="11"/>
          </p:nvPr>
        </p:nvSpPr>
        <p:spPr/>
        <p:txBody>
          <a:bodyPr/>
          <a:lstStyle>
            <a:extLst/>
          </a:lstStyle>
          <a:p>
            <a:pPr>
              <a:defRPr/>
            </a:pPr>
            <a:endParaRPr lang="en-US">
              <a:solidFill>
                <a:prstClr val="black"/>
              </a:solidFill>
            </a:endParaRPr>
          </a:p>
        </p:txBody>
      </p:sp>
      <p:sp>
        <p:nvSpPr>
          <p:cNvPr id="9" name="מציין מיקום של מספר שקופית 8"/>
          <p:cNvSpPr>
            <a:spLocks noGrp="1"/>
          </p:cNvSpPr>
          <p:nvPr>
            <p:ph type="sldNum" sz="quarter" idx="12"/>
          </p:nvPr>
        </p:nvSpPr>
        <p:spPr/>
        <p:txBody>
          <a:bodyPr/>
          <a:lstStyle>
            <a:extLst/>
          </a:lstStyle>
          <a:p>
            <a:pPr>
              <a:defRPr/>
            </a:pPr>
            <a:fld id="{A04BD0E4-4D9B-40C3-BCF6-DB2DF5EE2FE4}"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87427492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93.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3" name="מציין מיקום של תאריך 2"/>
          <p:cNvSpPr>
            <a:spLocks noGrp="1"/>
          </p:cNvSpPr>
          <p:nvPr>
            <p:ph type="dt" sz="half" idx="10"/>
          </p:nvPr>
        </p:nvSpPr>
        <p:spPr/>
        <p:txBody>
          <a:bodyPr/>
          <a:lstStyle>
            <a:extLst/>
          </a:lstStyle>
          <a:p>
            <a:pPr>
              <a:defRPr/>
            </a:pPr>
            <a:endParaRPr lang="en-US">
              <a:solidFill>
                <a:prstClr val="white"/>
              </a:solidFill>
            </a:endParaRPr>
          </a:p>
        </p:txBody>
      </p:sp>
      <p:sp>
        <p:nvSpPr>
          <p:cNvPr id="4" name="מציין מיקום של כותרת תחתונה 3"/>
          <p:cNvSpPr>
            <a:spLocks noGrp="1"/>
          </p:cNvSpPr>
          <p:nvPr>
            <p:ph type="ftr" sz="quarter" idx="11"/>
          </p:nvPr>
        </p:nvSpPr>
        <p:spPr/>
        <p:txBody>
          <a:bodyPr/>
          <a:lstStyle>
            <a:extLst/>
          </a:lstStyle>
          <a:p>
            <a:pPr>
              <a:defRPr/>
            </a:pPr>
            <a:endParaRPr lang="en-US">
              <a:solidFill>
                <a:prstClr val="white"/>
              </a:solidFill>
            </a:endParaRPr>
          </a:p>
        </p:txBody>
      </p:sp>
      <p:sp>
        <p:nvSpPr>
          <p:cNvPr id="5" name="מציין מיקום של מספר שקופית 4"/>
          <p:cNvSpPr>
            <a:spLocks noGrp="1"/>
          </p:cNvSpPr>
          <p:nvPr>
            <p:ph type="sldNum" sz="quarter" idx="12"/>
          </p:nvPr>
        </p:nvSpPr>
        <p:spPr/>
        <p:txBody>
          <a:bodyPr/>
          <a:lstStyle>
            <a:extLst/>
          </a:lstStyle>
          <a:p>
            <a:pPr>
              <a:defRPr/>
            </a:pPr>
            <a:fld id="{C8EC9C64-27EB-4D57-9989-1B167E5F3441}" type="slidenum">
              <a:rPr lang="he-IL" smtClean="0">
                <a:solidFill>
                  <a:prstClr val="white"/>
                </a:solidFill>
              </a:rPr>
              <a:pPr>
                <a:defRPr/>
              </a:pPr>
              <a:t>‹#›</a:t>
            </a:fld>
            <a:endParaRPr lang="en-US">
              <a:solidFill>
                <a:prstClr val="white"/>
              </a:solidFill>
            </a:endParaRPr>
          </a:p>
        </p:txBody>
      </p:sp>
      <p:sp>
        <p:nvSpPr>
          <p:cNvPr id="6" name="כותרת 5"/>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142737513"/>
      </p:ext>
    </p:extLst>
  </p:cSld>
  <p:clrMapOvr>
    <a:overrideClrMapping bg1="dk1" tx1="lt1" bg2="dk2" tx2="lt2" accent1="accent1" accent2="accent2" accent3="accent3" accent4="accent4" accent5="accent5" accent6="accent6" hlink="hlink" folHlink="folHlink"/>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5" name="Text Box 3"/>
          <p:cNvSpPr txBox="1">
            <a:spLocks noChangeArrowheads="1"/>
          </p:cNvSpPr>
          <p:nvPr userDrawn="1"/>
        </p:nvSpPr>
        <p:spPr bwMode="auto">
          <a:xfrm>
            <a:off x="7250278" y="6624161"/>
            <a:ext cx="4490383" cy="525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9003" tIns="54502" rIns="109003" bIns="54502">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fontAlgn="base">
              <a:spcBef>
                <a:spcPct val="50000"/>
              </a:spcBef>
              <a:spcAft>
                <a:spcPct val="0"/>
              </a:spcAft>
            </a:pPr>
            <a:r>
              <a:rPr lang="he-IL" b="1" dirty="0" smtClean="0">
                <a:solidFill>
                  <a:prstClr val="black"/>
                </a:solidFill>
                <a:cs typeface="Gisha"/>
              </a:rPr>
              <a:t>   תקציב </a:t>
            </a:r>
            <a:r>
              <a:rPr lang="he-IL" b="1" dirty="0">
                <a:solidFill>
                  <a:prstClr val="black"/>
                </a:solidFill>
                <a:cs typeface="Gisha"/>
              </a:rPr>
              <a:t>לשנת 2013</a:t>
            </a:r>
            <a:endParaRPr lang="en-US" b="1" dirty="0">
              <a:solidFill>
                <a:prstClr val="black"/>
              </a:solidFill>
              <a:cs typeface="+mn-cs"/>
            </a:endParaRPr>
          </a:p>
        </p:txBody>
      </p:sp>
    </p:spTree>
    <p:extLst>
      <p:ext uri="{BB962C8B-B14F-4D97-AF65-F5344CB8AC3E}">
        <p14:creationId xmlns:p14="http://schemas.microsoft.com/office/powerpoint/2010/main" val="458347769"/>
      </p:ext>
    </p:extLst>
  </p:cSld>
  <p:clrMapOvr>
    <a:masterClrMapping/>
  </p:clrMapOvr>
  <p:timing>
    <p:tnLst>
      <p:par>
        <p:cTn id="1" dur="indefinite" restart="never" nodeType="tmRoot"/>
      </p:par>
    </p:tnLst>
  </p:timing>
</p:sldLayout>
</file>

<file path=ppt/slideLayouts/slideLayout95.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188085" y="5120640"/>
            <a:ext cx="9721113" cy="480060"/>
          </a:xfrm>
        </p:spPr>
        <p:txBody>
          <a:bodyPr vert="horz" anchor="t">
            <a:noAutofit/>
            <a:sp3d prstMaterial="softEdge">
              <a:bevelT w="0" h="0"/>
            </a:sp3d>
          </a:bodyPr>
          <a:lstStyle>
            <a:lvl1pPr algn="r">
              <a:buNone/>
              <a:defRPr sz="3000" b="0">
                <a:solidFill>
                  <a:schemeClr val="accent1"/>
                </a:solidFill>
                <a:effectLst/>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2"/>
          </p:nvPr>
        </p:nvSpPr>
        <p:spPr>
          <a:xfrm>
            <a:off x="5742411" y="5622857"/>
            <a:ext cx="5164209" cy="960120"/>
          </a:xfrm>
        </p:spPr>
        <p:txBody>
          <a:bodyPr/>
          <a:lstStyle>
            <a:lvl1pPr marL="0" indent="0" algn="r">
              <a:buNone/>
              <a:defRPr sz="1900"/>
            </a:lvl1pPr>
            <a:lvl2pPr>
              <a:buNone/>
              <a:defRPr sz="1400"/>
            </a:lvl2pPr>
            <a:lvl3pPr>
              <a:buNone/>
              <a:defRPr sz="1200"/>
            </a:lvl3pPr>
            <a:lvl4pPr>
              <a:buNone/>
              <a:defRPr sz="1100"/>
            </a:lvl4pPr>
            <a:lvl5pPr>
              <a:buNone/>
              <a:defRPr sz="1100"/>
            </a:lvl5pPr>
            <a:extLst/>
          </a:lstStyle>
          <a:p>
            <a:pPr lvl="0" eaLnBrk="1" latinLnBrk="0" hangingPunct="1"/>
            <a:r>
              <a:rPr kumimoji="0" lang="he-IL" smtClean="0"/>
              <a:t>לחץ כדי לערוך סגנונות טקסט של תבנית בסיס</a:t>
            </a:r>
          </a:p>
        </p:txBody>
      </p:sp>
      <p:sp>
        <p:nvSpPr>
          <p:cNvPr id="4" name="מציין מיקום תוכן 3"/>
          <p:cNvSpPr>
            <a:spLocks noGrp="1"/>
          </p:cNvSpPr>
          <p:nvPr>
            <p:ph sz="half" idx="1"/>
          </p:nvPr>
        </p:nvSpPr>
        <p:spPr>
          <a:xfrm>
            <a:off x="1188085" y="288036"/>
            <a:ext cx="9718535" cy="4800600"/>
          </a:xfrm>
        </p:spPr>
        <p:txBody>
          <a:bodyPr/>
          <a:lstStyle>
            <a:lvl1pPr>
              <a:defRPr sz="3800"/>
            </a:lvl1pPr>
            <a:lvl2pPr>
              <a:defRPr sz="3300"/>
            </a:lvl2pPr>
            <a:lvl3pPr>
              <a:defRPr sz="2900"/>
            </a:lvl3pPr>
            <a:lvl4pPr>
              <a:defRPr sz="2400"/>
            </a:lvl4pPr>
            <a:lvl5pPr>
              <a:defRPr sz="24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a:xfrm>
            <a:off x="8740471" y="6728341"/>
            <a:ext cx="2494979" cy="384048"/>
          </a:xfrm>
        </p:spPr>
        <p:txBody>
          <a:bodyPr/>
          <a:lstStyle>
            <a:extLst/>
          </a:lstStyle>
          <a:p>
            <a:pPr>
              <a:defRPr/>
            </a:pPr>
            <a:endParaRPr lang="en-US">
              <a:solidFill>
                <a:prstClr val="black"/>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black"/>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E6DB09C-1D85-4560-A22D-D210ADDD987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947516391"/>
      </p:ext>
    </p:extLst>
  </p:cSld>
  <p:clrMapOvr>
    <a:overrideClrMapping bg1="lt1" tx1="dk1" bg2="lt2" tx2="dk2" accent1="accent1" accent2="accent2" accent3="accent3" accent4="accent4" accent5="accent5" accent6="accent6" hlink="hlink" folHlink="folHlink"/>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4" name="מציין מיקום טקסט 3"/>
          <p:cNvSpPr>
            <a:spLocks noGrp="1"/>
          </p:cNvSpPr>
          <p:nvPr>
            <p:ph type="body" sz="half" idx="2"/>
          </p:nvPr>
        </p:nvSpPr>
        <p:spPr>
          <a:xfrm>
            <a:off x="1482809" y="5715572"/>
            <a:ext cx="9306666" cy="680644"/>
          </a:xfrm>
          <a:noFill/>
        </p:spPr>
        <p:txBody>
          <a:bodyPr lIns="109003" tIns="0" rIns="109003" anchor="t"/>
          <a:lstStyle>
            <a:lvl1pPr marL="0" marR="21801" indent="0" algn="r">
              <a:buNone/>
              <a:defRPr sz="1700"/>
            </a:lvl1pPr>
            <a:lvl2pPr>
              <a:defRPr sz="1400"/>
            </a:lvl2pPr>
            <a:lvl3pPr>
              <a:defRPr sz="1200"/>
            </a:lvl3pPr>
            <a:lvl4pPr>
              <a:defRPr sz="1100"/>
            </a:lvl4pPr>
            <a:lvl5pPr>
              <a:defRPr sz="1100"/>
            </a:lvl5pPr>
            <a:extLst/>
          </a:lstStyle>
          <a:p>
            <a:pPr lvl="0" eaLnBrk="1" latinLnBrk="0" hangingPunct="1"/>
            <a:r>
              <a:rPr kumimoji="0" lang="he-IL" smtClean="0"/>
              <a:t>לחץ כדי לערוך סגנונות טקסט של תבנית בסיס</a:t>
            </a:r>
          </a:p>
        </p:txBody>
      </p:sp>
      <p:sp>
        <p:nvSpPr>
          <p:cNvPr id="3" name="מציין מיקום של תמונה 2"/>
          <p:cNvSpPr>
            <a:spLocks noGrp="1"/>
          </p:cNvSpPr>
          <p:nvPr>
            <p:ph type="pic" idx="1"/>
          </p:nvPr>
        </p:nvSpPr>
        <p:spPr>
          <a:xfrm>
            <a:off x="297021" y="199466"/>
            <a:ext cx="11286808" cy="4608576"/>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800"/>
            </a:lvl1pPr>
            <a:extLst/>
          </a:lstStyle>
          <a:p>
            <a:r>
              <a:rPr kumimoji="0" lang="he-IL" smtClean="0"/>
              <a:t>לחץ על הסמל כדי להוסיף תמונה</a:t>
            </a:r>
            <a:endParaRPr kumimoji="0" lang="en-US" dirty="0"/>
          </a:p>
        </p:txBody>
      </p:sp>
      <p:sp>
        <p:nvSpPr>
          <p:cNvPr id="5" name="מציין מיקום של תאריך 4"/>
          <p:cNvSpPr>
            <a:spLocks noGrp="1"/>
          </p:cNvSpPr>
          <p:nvPr>
            <p:ph type="dt" sz="half" idx="10"/>
          </p:nvPr>
        </p:nvSpPr>
        <p:spPr/>
        <p:txBody>
          <a:bodyPr/>
          <a:lstStyle>
            <a:lvl1pPr>
              <a:defRPr>
                <a:solidFill>
                  <a:schemeClr val="tx1"/>
                </a:solidFill>
              </a:defRPr>
            </a:lvl1pPr>
            <a:extLst/>
          </a:lstStyle>
          <a:p>
            <a:pPr>
              <a:defRPr/>
            </a:pPr>
            <a:endParaRPr lang="en-US">
              <a:solidFill>
                <a:prstClr val="white"/>
              </a:solidFill>
            </a:endParaRPr>
          </a:p>
        </p:txBody>
      </p:sp>
      <p:sp>
        <p:nvSpPr>
          <p:cNvPr id="6" name="מציין מיקום של כותרת תחתונה 5"/>
          <p:cNvSpPr>
            <a:spLocks noGrp="1"/>
          </p:cNvSpPr>
          <p:nvPr>
            <p:ph type="ftr" sz="quarter" idx="11"/>
          </p:nvPr>
        </p:nvSpPr>
        <p:spPr>
          <a:xfrm>
            <a:off x="5691059" y="6728347"/>
            <a:ext cx="3054253" cy="383381"/>
          </a:xfrm>
        </p:spPr>
        <p:txBody>
          <a:bodyPr/>
          <a:lstStyle>
            <a:lvl1pPr>
              <a:defRPr>
                <a:solidFill>
                  <a:schemeClr val="tx1"/>
                </a:solidFill>
              </a:defRPr>
            </a:lvl1pPr>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lvl1pPr>
              <a:defRPr>
                <a:solidFill>
                  <a:schemeClr val="tx1"/>
                </a:solidFill>
              </a:defRPr>
            </a:lvl1pPr>
            <a:extLst/>
          </a:lstStyle>
          <a:p>
            <a:pPr>
              <a:defRPr/>
            </a:pPr>
            <a:fld id="{76DA5B8C-4CAA-4C8D-9646-ABF009A39B26}" type="slidenum">
              <a:rPr lang="he-IL" smtClean="0">
                <a:solidFill>
                  <a:prstClr val="white"/>
                </a:solidFill>
              </a:rPr>
              <a:pPr>
                <a:defRPr/>
              </a:pPr>
              <a:t>‹#›</a:t>
            </a:fld>
            <a:endParaRPr lang="en-US">
              <a:solidFill>
                <a:prstClr val="white"/>
              </a:solidFill>
            </a:endParaRPr>
          </a:p>
        </p:txBody>
      </p:sp>
      <p:sp>
        <p:nvSpPr>
          <p:cNvPr id="2" name="כותרת 1"/>
          <p:cNvSpPr>
            <a:spLocks noGrp="1"/>
          </p:cNvSpPr>
          <p:nvPr>
            <p:ph type="title"/>
          </p:nvPr>
        </p:nvSpPr>
        <p:spPr>
          <a:xfrm>
            <a:off x="297021" y="5108378"/>
            <a:ext cx="10492454" cy="590806"/>
          </a:xfrm>
          <a:noFill/>
        </p:spPr>
        <p:txBody>
          <a:bodyPr anchor="t">
            <a:sp3d prstMaterial="softEdge"/>
          </a:bodyPr>
          <a:lstStyle>
            <a:lvl1pPr marR="0" algn="r">
              <a:buNone/>
              <a:defRPr sz="3600" b="0">
                <a:solidFill>
                  <a:schemeClr val="accent1"/>
                </a:solidFill>
                <a:effectLst>
                  <a:outerShdw blurRad="50800" dist="25000" dir="5400000" algn="t" rotWithShape="0">
                    <a:prstClr val="black">
                      <a:alpha val="45000"/>
                    </a:prstClr>
                  </a:outerShdw>
                </a:effectLst>
              </a:defRPr>
            </a:lvl1pPr>
            <a:extLst/>
          </a:lstStyle>
          <a:p>
            <a:r>
              <a:rPr kumimoji="0" lang="he-IL" smtClean="0"/>
              <a:t>לחץ כדי לערוך סגנון כותרת של תבנית בסיס</a:t>
            </a:r>
            <a:endParaRPr kumimoji="0" lang="en-US"/>
          </a:p>
        </p:txBody>
      </p:sp>
      <p:sp>
        <p:nvSpPr>
          <p:cNvPr id="8" name="צורה חופשית 7"/>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9003" tIns="54502" rIns="109003" bIns="54502"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9" name="צורה חופשית 8"/>
          <p:cNvSpPr>
            <a:spLocks/>
          </p:cNvSpPr>
          <p:nvPr/>
        </p:nvSpPr>
        <p:spPr bwMode="auto">
          <a:xfrm>
            <a:off x="631102"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9003" tIns="54502" rIns="109003" bIns="54502"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10" name="משולש ישר-זווית 9"/>
          <p:cNvSpPr>
            <a:spLocks/>
          </p:cNvSpPr>
          <p:nvPr/>
        </p:nvSpPr>
        <p:spPr bwMode="auto">
          <a:xfrm>
            <a:off x="-7849" y="6080819"/>
            <a:ext cx="4420645" cy="1134911"/>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9003" tIns="54502" rIns="109003" bIns="54502" anchor="ctr" compatLnSpc="1"/>
          <a:lstStyle>
            <a:extLst/>
          </a:lstStyle>
          <a:p>
            <a:pPr algn="ctr" rtl="0" fontAlgn="base">
              <a:spcBef>
                <a:spcPct val="0"/>
              </a:spcBef>
              <a:spcAft>
                <a:spcPct val="0"/>
              </a:spcAft>
            </a:pPr>
            <a:endParaRPr lang="en-US">
              <a:solidFill>
                <a:prstClr val="white"/>
              </a:solidFill>
            </a:endParaRPr>
          </a:p>
        </p:txBody>
      </p:sp>
      <p:cxnSp>
        <p:nvCxnSpPr>
          <p:cNvPr id="11" name="מחבר ישר 10"/>
          <p:cNvCxnSpPr/>
          <p:nvPr/>
        </p:nvCxnSpPr>
        <p:spPr>
          <a:xfrm>
            <a:off x="-11995" y="6077131"/>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סוגר זוויתי 11"/>
          <p:cNvSpPr/>
          <p:nvPr/>
        </p:nvSpPr>
        <p:spPr>
          <a:xfrm>
            <a:off x="11257329"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03" tIns="54502" rIns="109003" bIns="54502" anchor="ctr"/>
          <a:lstStyle>
            <a:extLst/>
          </a:lstStyle>
          <a:p>
            <a:pPr algn="l" rtl="0" fontAlgn="base">
              <a:spcBef>
                <a:spcPct val="0"/>
              </a:spcBef>
              <a:spcAft>
                <a:spcPct val="0"/>
              </a:spcAft>
            </a:pPr>
            <a:endParaRPr lang="en-US">
              <a:solidFill>
                <a:prstClr val="white"/>
              </a:solidFill>
            </a:endParaRPr>
          </a:p>
        </p:txBody>
      </p:sp>
      <p:sp>
        <p:nvSpPr>
          <p:cNvPr id="13" name="סוגר זוויתי 12"/>
          <p:cNvSpPr/>
          <p:nvPr/>
        </p:nvSpPr>
        <p:spPr>
          <a:xfrm>
            <a:off x="11015120"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03" tIns="54502" rIns="109003" bIns="54502"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2279082862"/>
      </p:ext>
    </p:extLst>
  </p:cSld>
  <p:clrMapOvr>
    <a:overrideClrMapping bg1="dk1" tx1="lt1" bg2="dk2" tx2="lt2" accent1="accent1" accent2="accent2" accent3="accent3" accent4="accent4" accent5="accent5" accent6="accent6" hlink="hlink" folHlink="folHlink"/>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5" y="1555401"/>
            <a:ext cx="10692765" cy="4605375"/>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F5B44947-A68C-4690-A279-34E9C5FF4BA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3514498436"/>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892464" y="288378"/>
            <a:ext cx="2309477" cy="5872399"/>
          </a:xfrm>
        </p:spPr>
        <p:txBody>
          <a:bodyPr vert="eaVert"/>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2" y="288373"/>
            <a:ext cx="8217588" cy="5872398"/>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6C8BE3AD-D147-40F8-9611-3A8932AF160D}"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2936684611"/>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p:cSld name="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3610601636"/>
      </p:ext>
    </p:extLst>
  </p:cSld>
  <p:clrMapOvr>
    <a:masterClrMapping/>
  </p:clrMapOvr>
  <p:timing>
    <p:tnLst>
      <p:par>
        <p:cTn id="1" dur="indefinite" restart="never" nodeType="tmRoot"/>
      </p:par>
    </p:tnLst>
  </p:timing>
  <p:hf hdr="0" ftr="0" dt="0"/>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p:cSld name="1_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773331161"/>
      </p:ext>
    </p:extLst>
  </p:cSld>
  <p:clrMapOvr>
    <a:masterClrMapping/>
  </p:clrMapOvr>
  <p:hf hdr="0" ftr="0" dt="0"/>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A3D6F399-7468-412A-A633-5BDC073CF445}" type="slidenum">
              <a:rPr lang="he-IL" smtClean="0">
                <a:solidFill>
                  <a:prstClr val="black"/>
                </a:solidFill>
              </a:rPr>
              <a:pPr>
                <a:defRPr/>
              </a:pPr>
              <a:t>‹#›</a:t>
            </a:fld>
            <a:endParaRPr lang="en-US">
              <a:solidFill>
                <a:prstClr val="black"/>
              </a:solidFill>
            </a:endParaRPr>
          </a:p>
        </p:txBody>
      </p:sp>
      <p:sp>
        <p:nvSpPr>
          <p:cNvPr id="7" name="כותרת 6"/>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3529586141"/>
      </p:ext>
    </p:extLst>
  </p:cSld>
  <p:clrMapOvr>
    <a:masterClrMapping/>
  </p:clrMapOvr>
  <p:timing>
    <p:tnLst>
      <p:par>
        <p:cTn id="1" dur="indefinite" restart="never" nodeType="tmRoot"/>
      </p:par>
    </p:tn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587" y="1112698"/>
            <a:ext cx="10098723" cy="1920240"/>
          </a:xfrm>
        </p:spPr>
        <p:txBody>
          <a:bodyPr vert="horz" anchor="b">
            <a:normAutofit/>
            <a:scene3d>
              <a:camera prst="orthographicFront"/>
              <a:lightRig rig="soft" dir="t"/>
            </a:scene3d>
            <a:sp3d prstMaterial="softEdge">
              <a:bevelT w="25400" h="25400"/>
            </a:sp3d>
          </a:bodyPr>
          <a:lstStyle>
            <a:lvl1pPr algn="r">
              <a:buNone/>
              <a:defRPr sz="5700" b="1" cap="none" baseline="0">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dirty="0"/>
          </a:p>
        </p:txBody>
      </p:sp>
      <p:sp>
        <p:nvSpPr>
          <p:cNvPr id="3" name="מציין מיקום טקסט 2"/>
          <p:cNvSpPr>
            <a:spLocks noGrp="1"/>
          </p:cNvSpPr>
          <p:nvPr>
            <p:ph type="body" idx="1"/>
          </p:nvPr>
        </p:nvSpPr>
        <p:spPr>
          <a:xfrm>
            <a:off x="5096804" y="3078298"/>
            <a:ext cx="5940425" cy="1527632"/>
          </a:xfrm>
        </p:spPr>
        <p:txBody>
          <a:bodyPr lIns="108997" rIns="108997" anchor="t"/>
          <a:lstStyle>
            <a:lvl1pPr marL="0" indent="0" algn="l">
              <a:buNone/>
              <a:defRPr sz="2700">
                <a:solidFill>
                  <a:schemeClr val="tx1"/>
                </a:solidFill>
              </a:defRPr>
            </a:lvl1pPr>
            <a:lvl2pPr>
              <a:buNone/>
              <a:defRPr sz="2100">
                <a:solidFill>
                  <a:schemeClr val="tx1">
                    <a:tint val="75000"/>
                  </a:schemeClr>
                </a:solidFill>
              </a:defRPr>
            </a:lvl2pPr>
            <a:lvl3pPr>
              <a:buNone/>
              <a:defRPr sz="1900">
                <a:solidFill>
                  <a:schemeClr val="tx1">
                    <a:tint val="75000"/>
                  </a:schemeClr>
                </a:solidFill>
              </a:defRPr>
            </a:lvl3pPr>
            <a:lvl4pPr>
              <a:buNone/>
              <a:defRPr sz="1700">
                <a:solidFill>
                  <a:schemeClr val="tx1">
                    <a:tint val="75000"/>
                  </a:schemeClr>
                </a:solidFill>
              </a:defRPr>
            </a:lvl4pPr>
            <a:lvl5pPr>
              <a:buNone/>
              <a:defRPr sz="1700">
                <a:solidFill>
                  <a:schemeClr val="tx1">
                    <a:tint val="75000"/>
                  </a:schemeClr>
                </a:solidFill>
              </a:defRPr>
            </a:lvl5pPr>
            <a:extLst/>
          </a:lstStyle>
          <a:p>
            <a:pPr lvl="0" eaLnBrk="1" latinLnBrk="0" hangingPunct="1"/>
            <a:r>
              <a:rPr kumimoji="0"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extLst/>
          </a:lstStyle>
          <a:p>
            <a:pPr>
              <a:defRPr/>
            </a:pPr>
            <a:endParaRPr lang="en-US">
              <a:solidFill>
                <a:prstClr val="white"/>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white"/>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C8C128D9-0718-483A-9FE5-7C4BF48CD3E2}" type="slidenum">
              <a:rPr lang="he-IL" smtClean="0">
                <a:solidFill>
                  <a:prstClr val="white"/>
                </a:solidFill>
              </a:rPr>
              <a:pPr>
                <a:defRPr/>
              </a:pPr>
              <a:t>‹#›</a:t>
            </a:fld>
            <a:endParaRPr lang="en-US">
              <a:solidFill>
                <a:prstClr val="white"/>
              </a:solidFill>
            </a:endParaRPr>
          </a:p>
        </p:txBody>
      </p:sp>
      <p:sp>
        <p:nvSpPr>
          <p:cNvPr id="7" name="סוגר זוויתי 6"/>
          <p:cNvSpPr/>
          <p:nvPr/>
        </p:nvSpPr>
        <p:spPr>
          <a:xfrm>
            <a:off x="4725161"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97" tIns="54499" rIns="108997" bIns="54499" anchor="ctr"/>
          <a:lstStyle>
            <a:extLst/>
          </a:lstStyle>
          <a:p>
            <a:pPr algn="l" rtl="0" fontAlgn="base">
              <a:spcBef>
                <a:spcPct val="0"/>
              </a:spcBef>
              <a:spcAft>
                <a:spcPct val="0"/>
              </a:spcAft>
            </a:pPr>
            <a:endParaRPr lang="en-US">
              <a:solidFill>
                <a:prstClr val="white"/>
              </a:solidFill>
            </a:endParaRPr>
          </a:p>
        </p:txBody>
      </p:sp>
      <p:sp>
        <p:nvSpPr>
          <p:cNvPr id="8" name="סוגר זוויתי 7"/>
          <p:cNvSpPr/>
          <p:nvPr/>
        </p:nvSpPr>
        <p:spPr>
          <a:xfrm>
            <a:off x="4482947"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97" tIns="54499" rIns="108997" bIns="54499"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258073056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03.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10" name="משולש ישר-זווית 9"/>
          <p:cNvSpPr/>
          <p:nvPr/>
        </p:nvSpPr>
        <p:spPr>
          <a:xfrm>
            <a:off x="6" y="4897354"/>
            <a:ext cx="11890061"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lIns="108997" tIns="54499" rIns="108997" bIns="54499" anchor="ctr"/>
          <a:lstStyle>
            <a:extLst/>
          </a:lstStyle>
          <a:p>
            <a:pPr algn="ctr" rtl="0" fontAlgn="base">
              <a:spcBef>
                <a:spcPct val="0"/>
              </a:spcBef>
              <a:spcAft>
                <a:spcPct val="0"/>
              </a:spcAft>
            </a:pPr>
            <a:endParaRPr lang="en-US">
              <a:solidFill>
                <a:prstClr val="white"/>
              </a:solidFill>
            </a:endParaRPr>
          </a:p>
        </p:txBody>
      </p:sp>
      <p:sp>
        <p:nvSpPr>
          <p:cNvPr id="9" name="כותרת 8"/>
          <p:cNvSpPr>
            <a:spLocks noGrp="1"/>
          </p:cNvSpPr>
          <p:nvPr>
            <p:ph type="ctrTitle"/>
          </p:nvPr>
        </p:nvSpPr>
        <p:spPr>
          <a:xfrm>
            <a:off x="891066" y="1840238"/>
            <a:ext cx="10098723" cy="1921249"/>
          </a:xfrm>
        </p:spPr>
        <p:txBody>
          <a:bodyPr vert="horz" anchor="b">
            <a:normAutofit/>
            <a:scene3d>
              <a:camera prst="orthographicFront"/>
              <a:lightRig rig="soft" dir="t"/>
            </a:scene3d>
            <a:sp3d prstMaterial="softEdge">
              <a:bevelT w="25400" h="25400"/>
            </a:sp3d>
          </a:bodyPr>
          <a:lstStyle>
            <a:lvl1pPr algn="r">
              <a:defRPr sz="5700" b="1">
                <a:solidFill>
                  <a:schemeClr val="tx2"/>
                </a:solidFill>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a:p>
        </p:txBody>
      </p:sp>
      <p:sp>
        <p:nvSpPr>
          <p:cNvPr id="17" name="כותרת משנה 16"/>
          <p:cNvSpPr>
            <a:spLocks noGrp="1"/>
          </p:cNvSpPr>
          <p:nvPr>
            <p:ph type="subTitle" idx="1"/>
          </p:nvPr>
        </p:nvSpPr>
        <p:spPr>
          <a:xfrm>
            <a:off x="891066" y="3792187"/>
            <a:ext cx="10098723" cy="1259689"/>
          </a:xfrm>
        </p:spPr>
        <p:txBody>
          <a:bodyPr lIns="54499" rIns="54499"/>
          <a:lstStyle>
            <a:lvl1pPr marL="0" marR="76298" indent="0" algn="r">
              <a:buNone/>
              <a:defRPr>
                <a:solidFill>
                  <a:schemeClr val="tx2"/>
                </a:solidFill>
              </a:defRPr>
            </a:lvl1pPr>
            <a:lvl2pPr marL="544990" indent="0" algn="ctr">
              <a:buNone/>
            </a:lvl2pPr>
            <a:lvl3pPr marL="1089982" indent="0" algn="ctr">
              <a:buNone/>
            </a:lvl3pPr>
            <a:lvl4pPr marL="1634974" indent="0" algn="ctr">
              <a:buNone/>
            </a:lvl4pPr>
            <a:lvl5pPr marL="2179962" indent="0" algn="ctr">
              <a:buNone/>
            </a:lvl5pPr>
            <a:lvl6pPr marL="2724954" indent="0" algn="ctr">
              <a:buNone/>
            </a:lvl6pPr>
            <a:lvl7pPr marL="3269945" indent="0" algn="ctr">
              <a:buNone/>
            </a:lvl7pPr>
            <a:lvl8pPr marL="3814934" indent="0" algn="ctr">
              <a:buNone/>
            </a:lvl8pPr>
            <a:lvl9pPr marL="4359927" indent="0" algn="ctr">
              <a:buNone/>
            </a:lvl9pPr>
            <a:extLst/>
          </a:lstStyle>
          <a:p>
            <a:r>
              <a:rPr kumimoji="0" lang="he-IL" smtClean="0"/>
              <a:t>לחץ כדי לערוך סגנון כותרת משנה של תבנית בסיס</a:t>
            </a:r>
            <a:endParaRPr kumimoji="0" lang="en-US"/>
          </a:p>
        </p:txBody>
      </p:sp>
      <p:grpSp>
        <p:nvGrpSpPr>
          <p:cNvPr id="2" name="קבוצה 1"/>
          <p:cNvGrpSpPr/>
          <p:nvPr/>
        </p:nvGrpSpPr>
        <p:grpSpPr>
          <a:xfrm>
            <a:off x="-4890" y="5200650"/>
            <a:ext cx="11885742" cy="2007692"/>
            <a:chOff x="-3765" y="4832896"/>
            <a:chExt cx="9147765" cy="2032192"/>
          </a:xfrm>
        </p:grpSpPr>
        <p:sp>
          <p:nvSpPr>
            <p:cNvPr id="7" name="צורה חופשית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8" name="צורה חופשית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1" name="צורה חופשית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rtl="0" fontAlgn="base">
                <a:spcBef>
                  <a:spcPct val="0"/>
                </a:spcBef>
                <a:spcAft>
                  <a:spcPct val="0"/>
                </a:spcAft>
              </a:pPr>
              <a:endParaRPr lang="en-US">
                <a:solidFill>
                  <a:prstClr val="white"/>
                </a:solidFill>
              </a:endParaRPr>
            </a:p>
          </p:txBody>
        </p:sp>
        <p:cxnSp>
          <p:nvCxnSpPr>
            <p:cNvPr id="12" name="מחבר ישר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מציין מיקום של תאריך 29"/>
          <p:cNvSpPr>
            <a:spLocks noGrp="1"/>
          </p:cNvSpPr>
          <p:nvPr>
            <p:ph type="dt" sz="half" idx="10"/>
          </p:nvPr>
        </p:nvSpPr>
        <p:spPr/>
        <p:txBody>
          <a:bodyPr/>
          <a:lstStyle>
            <a:lvl1pPr>
              <a:defRPr>
                <a:solidFill>
                  <a:srgbClr val="FFFFFF"/>
                </a:solidFill>
              </a:defRPr>
            </a:lvl1pPr>
            <a:extLst/>
          </a:lstStyle>
          <a:p>
            <a:pPr>
              <a:defRPr/>
            </a:pPr>
            <a:endParaRPr lang="en-US"/>
          </a:p>
        </p:txBody>
      </p:sp>
      <p:sp>
        <p:nvSpPr>
          <p:cNvPr id="19" name="מציין מיקום של כותרת תחתונה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solidFill>
                <a:srgbClr val="00B050">
                  <a:tint val="20000"/>
                </a:srgbClr>
              </a:solidFill>
            </a:endParaRPr>
          </a:p>
        </p:txBody>
      </p:sp>
      <p:sp>
        <p:nvSpPr>
          <p:cNvPr id="27" name="מציין מיקום של מספר שקופית 26"/>
          <p:cNvSpPr>
            <a:spLocks noGrp="1"/>
          </p:cNvSpPr>
          <p:nvPr>
            <p:ph type="sldNum" sz="quarter" idx="12"/>
          </p:nvPr>
        </p:nvSpPr>
        <p:spPr/>
        <p:txBody>
          <a:bodyPr/>
          <a:lstStyle>
            <a:lvl1pPr>
              <a:defRPr>
                <a:solidFill>
                  <a:srgbClr val="FFFFFF"/>
                </a:solidFill>
              </a:defRPr>
            </a:lvl1pPr>
            <a:extLst/>
          </a:lstStyle>
          <a:p>
            <a:pPr>
              <a:defRPr/>
            </a:pPr>
            <a:fld id="{9FF3B255-1AAA-4387-ADCE-8A087CB74FF0}" type="slidenum">
              <a:rPr lang="he-IL" smtClean="0"/>
              <a:pPr>
                <a:defRPr/>
              </a:pPr>
              <a:t>‹#›</a:t>
            </a:fld>
            <a:endParaRPr lang="en-US"/>
          </a:p>
        </p:txBody>
      </p:sp>
    </p:spTree>
    <p:extLst>
      <p:ext uri="{BB962C8B-B14F-4D97-AF65-F5344CB8AC3E}">
        <p14:creationId xmlns:p14="http://schemas.microsoft.com/office/powerpoint/2010/main" val="4115687988"/>
      </p:ext>
    </p:extLst>
  </p:cSld>
  <p:clrMapOvr>
    <a:masterClrMapping/>
  </p:clrMapOvr>
  <p:timing>
    <p:tnLst>
      <p:par>
        <p:cTn id="1" dur="indefinite" restart="never" nodeType="tmRoot"/>
      </p:par>
    </p:tnLst>
  </p:timing>
</p:sldLayout>
</file>

<file path=ppt/slideLayouts/slideLayout10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3" name="מציין מיקום תוכן 2"/>
          <p:cNvSpPr>
            <a:spLocks noGrp="1"/>
          </p:cNvSpPr>
          <p:nvPr>
            <p:ph sz="half" idx="1"/>
          </p:nvPr>
        </p:nvSpPr>
        <p:spPr>
          <a:xfrm>
            <a:off x="594044" y="1555401"/>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תוכן 3"/>
          <p:cNvSpPr>
            <a:spLocks noGrp="1"/>
          </p:cNvSpPr>
          <p:nvPr>
            <p:ph sz="half" idx="2"/>
          </p:nvPr>
        </p:nvSpPr>
        <p:spPr>
          <a:xfrm>
            <a:off x="6039432" y="1555401"/>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p:txBody>
          <a:bodyPr/>
          <a:lstStyle>
            <a:extLst/>
          </a:lstStyle>
          <a:p>
            <a:pPr>
              <a:defRPr/>
            </a:pPr>
            <a:endParaRPr lang="en-US">
              <a:solidFill>
                <a:prstClr val="white"/>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2947A0D-2D07-4FEF-ACEE-ADE9DC93F0FA}" type="slidenum">
              <a:rPr lang="he-IL" smtClean="0">
                <a:solidFill>
                  <a:prstClr val="white"/>
                </a:solidFill>
              </a:rPr>
              <a:pPr>
                <a:defRPr/>
              </a:pPr>
              <a:t>‹#›</a:t>
            </a:fld>
            <a:endParaRPr lang="en-US">
              <a:solidFill>
                <a:prstClr val="white"/>
              </a:solidFill>
            </a:endParaRPr>
          </a:p>
        </p:txBody>
      </p:sp>
      <p:sp>
        <p:nvSpPr>
          <p:cNvPr id="8" name="כותרת 7"/>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3626463821"/>
      </p:ext>
    </p:extLst>
  </p:cSld>
  <p:clrMapOvr>
    <a:overrideClrMapping bg1="dk1" tx1="lt1" bg2="dk2" tx2="lt2" accent1="accent1" accent2="accent2" accent3="accent3" accent4="accent4" accent5="accent5" accent6="accent6" hlink="hlink" folHlink="folHlink"/>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594045" y="286703"/>
            <a:ext cx="10692765" cy="1200150"/>
          </a:xfrm>
        </p:spPr>
        <p:txBody>
          <a:bodyPr anchor="ctr"/>
          <a:lstStyle>
            <a:lvl1pPr>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1"/>
          </p:nvPr>
        </p:nvSpPr>
        <p:spPr>
          <a:xfrm>
            <a:off x="594042" y="5680710"/>
            <a:ext cx="5249439" cy="800100"/>
          </a:xfrm>
          <a:solidFill>
            <a:schemeClr val="accent1"/>
          </a:solidFill>
          <a:ln w="9652">
            <a:solidFill>
              <a:schemeClr val="accent1"/>
            </a:solidFill>
            <a:miter lim="800000"/>
          </a:ln>
        </p:spPr>
        <p:txBody>
          <a:bodyPr lIns="217995"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4" name="מציין מיקום טקסט 3"/>
          <p:cNvSpPr>
            <a:spLocks noGrp="1"/>
          </p:cNvSpPr>
          <p:nvPr>
            <p:ph type="body" sz="half" idx="3"/>
          </p:nvPr>
        </p:nvSpPr>
        <p:spPr>
          <a:xfrm>
            <a:off x="6035316" y="5680710"/>
            <a:ext cx="5251501" cy="800100"/>
          </a:xfrm>
          <a:solidFill>
            <a:schemeClr val="accent1"/>
          </a:solidFill>
          <a:ln w="9652">
            <a:solidFill>
              <a:schemeClr val="accent1"/>
            </a:solidFill>
            <a:miter lim="800000"/>
          </a:ln>
        </p:spPr>
        <p:txBody>
          <a:bodyPr lIns="217995"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5" name="מציין מיקום תוכן 4"/>
          <p:cNvSpPr>
            <a:spLocks noGrp="1"/>
          </p:cNvSpPr>
          <p:nvPr>
            <p:ph sz="quarter" idx="2"/>
          </p:nvPr>
        </p:nvSpPr>
        <p:spPr>
          <a:xfrm>
            <a:off x="594042" y="1516516"/>
            <a:ext cx="5249439" cy="4138851"/>
          </a:xfrm>
          <a:ln>
            <a:noFill/>
            <a:prstDash val="sysDash"/>
            <a:miter lim="800000"/>
          </a:ln>
        </p:spPr>
        <p:txBody>
          <a:bodyPr/>
          <a:lstStyle>
            <a:lvl1pPr>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6" name="מציין מיקום תוכן 5"/>
          <p:cNvSpPr>
            <a:spLocks noGrp="1"/>
          </p:cNvSpPr>
          <p:nvPr>
            <p:ph sz="quarter" idx="4"/>
          </p:nvPr>
        </p:nvSpPr>
        <p:spPr>
          <a:xfrm>
            <a:off x="6035315" y="1516516"/>
            <a:ext cx="5251501" cy="4138851"/>
          </a:xfrm>
          <a:ln>
            <a:noFill/>
            <a:prstDash val="sysDash"/>
            <a:miter lim="800000"/>
          </a:ln>
        </p:spPr>
        <p:txBody>
          <a:bodyPr/>
          <a:lstStyle>
            <a:lvl1pPr>
              <a:spcBef>
                <a:spcPts val="0"/>
              </a:spcBef>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מציין מיקום של תאריך 6"/>
          <p:cNvSpPr>
            <a:spLocks noGrp="1"/>
          </p:cNvSpPr>
          <p:nvPr>
            <p:ph type="dt" sz="half" idx="10"/>
          </p:nvPr>
        </p:nvSpPr>
        <p:spPr/>
        <p:txBody>
          <a:bodyPr/>
          <a:lstStyle>
            <a:extLst/>
          </a:lstStyle>
          <a:p>
            <a:pPr>
              <a:defRPr/>
            </a:pPr>
            <a:endParaRPr lang="en-US">
              <a:solidFill>
                <a:prstClr val="black"/>
              </a:solidFill>
            </a:endParaRPr>
          </a:p>
        </p:txBody>
      </p:sp>
      <p:sp>
        <p:nvSpPr>
          <p:cNvPr id="8" name="מציין מיקום של כותרת תחתונה 7"/>
          <p:cNvSpPr>
            <a:spLocks noGrp="1"/>
          </p:cNvSpPr>
          <p:nvPr>
            <p:ph type="ftr" sz="quarter" idx="11"/>
          </p:nvPr>
        </p:nvSpPr>
        <p:spPr/>
        <p:txBody>
          <a:bodyPr/>
          <a:lstStyle>
            <a:extLst/>
          </a:lstStyle>
          <a:p>
            <a:pPr>
              <a:defRPr/>
            </a:pPr>
            <a:endParaRPr lang="en-US">
              <a:solidFill>
                <a:prstClr val="black"/>
              </a:solidFill>
            </a:endParaRPr>
          </a:p>
        </p:txBody>
      </p:sp>
      <p:sp>
        <p:nvSpPr>
          <p:cNvPr id="9" name="מציין מיקום של מספר שקופית 8"/>
          <p:cNvSpPr>
            <a:spLocks noGrp="1"/>
          </p:cNvSpPr>
          <p:nvPr>
            <p:ph type="sldNum" sz="quarter" idx="12"/>
          </p:nvPr>
        </p:nvSpPr>
        <p:spPr/>
        <p:txBody>
          <a:bodyPr/>
          <a:lstStyle>
            <a:extLst/>
          </a:lstStyle>
          <a:p>
            <a:pPr>
              <a:defRPr/>
            </a:pPr>
            <a:fld id="{A04BD0E4-4D9B-40C3-BCF6-DB2DF5EE2FE4}"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251887213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10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3" name="מציין מיקום של תאריך 2"/>
          <p:cNvSpPr>
            <a:spLocks noGrp="1"/>
          </p:cNvSpPr>
          <p:nvPr>
            <p:ph type="dt" sz="half" idx="10"/>
          </p:nvPr>
        </p:nvSpPr>
        <p:spPr/>
        <p:txBody>
          <a:bodyPr/>
          <a:lstStyle>
            <a:extLst/>
          </a:lstStyle>
          <a:p>
            <a:pPr>
              <a:defRPr/>
            </a:pPr>
            <a:endParaRPr lang="en-US">
              <a:solidFill>
                <a:prstClr val="white"/>
              </a:solidFill>
            </a:endParaRPr>
          </a:p>
        </p:txBody>
      </p:sp>
      <p:sp>
        <p:nvSpPr>
          <p:cNvPr id="4" name="מציין מיקום של כותרת תחתונה 3"/>
          <p:cNvSpPr>
            <a:spLocks noGrp="1"/>
          </p:cNvSpPr>
          <p:nvPr>
            <p:ph type="ftr" sz="quarter" idx="11"/>
          </p:nvPr>
        </p:nvSpPr>
        <p:spPr/>
        <p:txBody>
          <a:bodyPr/>
          <a:lstStyle>
            <a:extLst/>
          </a:lstStyle>
          <a:p>
            <a:pPr>
              <a:defRPr/>
            </a:pPr>
            <a:endParaRPr lang="en-US">
              <a:solidFill>
                <a:prstClr val="white"/>
              </a:solidFill>
            </a:endParaRPr>
          </a:p>
        </p:txBody>
      </p:sp>
      <p:sp>
        <p:nvSpPr>
          <p:cNvPr id="5" name="מציין מיקום של מספר שקופית 4"/>
          <p:cNvSpPr>
            <a:spLocks noGrp="1"/>
          </p:cNvSpPr>
          <p:nvPr>
            <p:ph type="sldNum" sz="quarter" idx="12"/>
          </p:nvPr>
        </p:nvSpPr>
        <p:spPr/>
        <p:txBody>
          <a:bodyPr/>
          <a:lstStyle>
            <a:extLst/>
          </a:lstStyle>
          <a:p>
            <a:pPr>
              <a:defRPr/>
            </a:pPr>
            <a:fld id="{C8EC9C64-27EB-4D57-9989-1B167E5F3441}" type="slidenum">
              <a:rPr lang="he-IL" smtClean="0">
                <a:solidFill>
                  <a:prstClr val="white"/>
                </a:solidFill>
              </a:rPr>
              <a:pPr>
                <a:defRPr/>
              </a:pPr>
              <a:t>‹#›</a:t>
            </a:fld>
            <a:endParaRPr lang="en-US">
              <a:solidFill>
                <a:prstClr val="white"/>
              </a:solidFill>
            </a:endParaRPr>
          </a:p>
        </p:txBody>
      </p:sp>
      <p:sp>
        <p:nvSpPr>
          <p:cNvPr id="6" name="כותרת 5"/>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601019185"/>
      </p:ext>
    </p:extLst>
  </p:cSld>
  <p:clrMapOvr>
    <a:overrideClrMapping bg1="dk1" tx1="lt1" bg2="dk2" tx2="lt2" accent1="accent1" accent2="accent2" accent3="accent3" accent4="accent4" accent5="accent5" accent6="accent6" hlink="hlink" folHlink="folHlink"/>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5" name="Text Box 3"/>
          <p:cNvSpPr txBox="1">
            <a:spLocks noChangeArrowheads="1"/>
          </p:cNvSpPr>
          <p:nvPr userDrawn="1"/>
        </p:nvSpPr>
        <p:spPr bwMode="auto">
          <a:xfrm>
            <a:off x="7250279" y="6624161"/>
            <a:ext cx="4490383" cy="525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997" tIns="54499" rIns="108997" bIns="54499">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fontAlgn="base">
              <a:spcBef>
                <a:spcPct val="50000"/>
              </a:spcBef>
              <a:spcAft>
                <a:spcPct val="0"/>
              </a:spcAft>
            </a:pPr>
            <a:r>
              <a:rPr lang="he-IL" b="1" dirty="0" smtClean="0">
                <a:solidFill>
                  <a:prstClr val="black"/>
                </a:solidFill>
                <a:cs typeface="Gisha"/>
              </a:rPr>
              <a:t>   תקציב </a:t>
            </a:r>
            <a:r>
              <a:rPr lang="he-IL" b="1" dirty="0">
                <a:solidFill>
                  <a:prstClr val="black"/>
                </a:solidFill>
                <a:cs typeface="Gisha"/>
              </a:rPr>
              <a:t>לשנת 2013</a:t>
            </a:r>
            <a:endParaRPr lang="en-US" b="1" dirty="0">
              <a:solidFill>
                <a:prstClr val="black"/>
              </a:solidFill>
              <a:cs typeface="+mn-cs"/>
            </a:endParaRPr>
          </a:p>
        </p:txBody>
      </p:sp>
    </p:spTree>
    <p:extLst>
      <p:ext uri="{BB962C8B-B14F-4D97-AF65-F5344CB8AC3E}">
        <p14:creationId xmlns:p14="http://schemas.microsoft.com/office/powerpoint/2010/main" val="3515280732"/>
      </p:ext>
    </p:extLst>
  </p:cSld>
  <p:clrMapOvr>
    <a:masterClrMapping/>
  </p:clrMapOvr>
  <p:timing>
    <p:tnLst>
      <p:par>
        <p:cTn id="1" dur="indefinite" restart="never" nodeType="tmRoot"/>
      </p:par>
    </p:tnLst>
  </p:timing>
</p:sldLayout>
</file>

<file path=ppt/slideLayouts/slideLayout10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188085" y="5120640"/>
            <a:ext cx="9721113" cy="480060"/>
          </a:xfrm>
        </p:spPr>
        <p:txBody>
          <a:bodyPr vert="horz" anchor="t">
            <a:noAutofit/>
            <a:sp3d prstMaterial="softEdge">
              <a:bevelT w="0" h="0"/>
            </a:sp3d>
          </a:bodyPr>
          <a:lstStyle>
            <a:lvl1pPr algn="r">
              <a:buNone/>
              <a:defRPr sz="3000" b="0">
                <a:solidFill>
                  <a:schemeClr val="accent1"/>
                </a:solidFill>
                <a:effectLst/>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2"/>
          </p:nvPr>
        </p:nvSpPr>
        <p:spPr>
          <a:xfrm>
            <a:off x="5742411" y="5622857"/>
            <a:ext cx="5164209" cy="960120"/>
          </a:xfrm>
        </p:spPr>
        <p:txBody>
          <a:bodyPr/>
          <a:lstStyle>
            <a:lvl1pPr marL="0" indent="0" algn="r">
              <a:buNone/>
              <a:defRPr sz="1900"/>
            </a:lvl1pPr>
            <a:lvl2pPr>
              <a:buNone/>
              <a:defRPr sz="1400"/>
            </a:lvl2pPr>
            <a:lvl3pPr>
              <a:buNone/>
              <a:defRPr sz="1200"/>
            </a:lvl3pPr>
            <a:lvl4pPr>
              <a:buNone/>
              <a:defRPr sz="1100"/>
            </a:lvl4pPr>
            <a:lvl5pPr>
              <a:buNone/>
              <a:defRPr sz="1100"/>
            </a:lvl5pPr>
            <a:extLst/>
          </a:lstStyle>
          <a:p>
            <a:pPr lvl="0" eaLnBrk="1" latinLnBrk="0" hangingPunct="1"/>
            <a:r>
              <a:rPr kumimoji="0" lang="he-IL" smtClean="0"/>
              <a:t>לחץ כדי לערוך סגנונות טקסט של תבנית בסיס</a:t>
            </a:r>
          </a:p>
        </p:txBody>
      </p:sp>
      <p:sp>
        <p:nvSpPr>
          <p:cNvPr id="4" name="מציין מיקום תוכן 3"/>
          <p:cNvSpPr>
            <a:spLocks noGrp="1"/>
          </p:cNvSpPr>
          <p:nvPr>
            <p:ph sz="half" idx="1"/>
          </p:nvPr>
        </p:nvSpPr>
        <p:spPr>
          <a:xfrm>
            <a:off x="1188085" y="288036"/>
            <a:ext cx="9718535" cy="4800600"/>
          </a:xfrm>
        </p:spPr>
        <p:txBody>
          <a:bodyPr/>
          <a:lstStyle>
            <a:lvl1pPr>
              <a:defRPr sz="3800"/>
            </a:lvl1pPr>
            <a:lvl2pPr>
              <a:defRPr sz="3300"/>
            </a:lvl2pPr>
            <a:lvl3pPr>
              <a:defRPr sz="2900"/>
            </a:lvl3pPr>
            <a:lvl4pPr>
              <a:defRPr sz="2400"/>
            </a:lvl4pPr>
            <a:lvl5pPr>
              <a:defRPr sz="24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a:xfrm>
            <a:off x="8740471" y="6728341"/>
            <a:ext cx="2494979" cy="384048"/>
          </a:xfrm>
        </p:spPr>
        <p:txBody>
          <a:bodyPr/>
          <a:lstStyle>
            <a:extLst/>
          </a:lstStyle>
          <a:p>
            <a:pPr>
              <a:defRPr/>
            </a:pPr>
            <a:endParaRPr lang="en-US">
              <a:solidFill>
                <a:prstClr val="black"/>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black"/>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E6DB09C-1D85-4560-A22D-D210ADDD987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752311256"/>
      </p:ext>
    </p:extLst>
  </p:cSld>
  <p:clrMapOvr>
    <a:overrideClrMapping bg1="lt1" tx1="dk1" bg2="lt2" tx2="dk2" accent1="accent1" accent2="accent2" accent3="accent3" accent4="accent4" accent5="accent5" accent6="accent6" hlink="hlink" folHlink="folHlink"/>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4" name="מציין מיקום טקסט 3"/>
          <p:cNvSpPr>
            <a:spLocks noGrp="1"/>
          </p:cNvSpPr>
          <p:nvPr>
            <p:ph type="body" sz="half" idx="2"/>
          </p:nvPr>
        </p:nvSpPr>
        <p:spPr>
          <a:xfrm>
            <a:off x="1482809" y="5715572"/>
            <a:ext cx="9306666" cy="680644"/>
          </a:xfrm>
          <a:noFill/>
        </p:spPr>
        <p:txBody>
          <a:bodyPr lIns="108997" tIns="0" rIns="108997" anchor="t"/>
          <a:lstStyle>
            <a:lvl1pPr marL="0" marR="21799" indent="0" algn="r">
              <a:buNone/>
              <a:defRPr sz="1700"/>
            </a:lvl1pPr>
            <a:lvl2pPr>
              <a:defRPr sz="1400"/>
            </a:lvl2pPr>
            <a:lvl3pPr>
              <a:defRPr sz="1200"/>
            </a:lvl3pPr>
            <a:lvl4pPr>
              <a:defRPr sz="1100"/>
            </a:lvl4pPr>
            <a:lvl5pPr>
              <a:defRPr sz="1100"/>
            </a:lvl5pPr>
            <a:extLst/>
          </a:lstStyle>
          <a:p>
            <a:pPr lvl="0" eaLnBrk="1" latinLnBrk="0" hangingPunct="1"/>
            <a:r>
              <a:rPr kumimoji="0" lang="he-IL" smtClean="0"/>
              <a:t>לחץ כדי לערוך סגנונות טקסט של תבנית בסיס</a:t>
            </a:r>
          </a:p>
        </p:txBody>
      </p:sp>
      <p:sp>
        <p:nvSpPr>
          <p:cNvPr id="3" name="מציין מיקום של תמונה 2"/>
          <p:cNvSpPr>
            <a:spLocks noGrp="1"/>
          </p:cNvSpPr>
          <p:nvPr>
            <p:ph type="pic" idx="1"/>
          </p:nvPr>
        </p:nvSpPr>
        <p:spPr>
          <a:xfrm>
            <a:off x="297021" y="199466"/>
            <a:ext cx="11286808" cy="4608576"/>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800"/>
            </a:lvl1pPr>
            <a:extLst/>
          </a:lstStyle>
          <a:p>
            <a:r>
              <a:rPr kumimoji="0" lang="he-IL" smtClean="0"/>
              <a:t>לחץ על הסמל כדי להוסיף תמונה</a:t>
            </a:r>
            <a:endParaRPr kumimoji="0" lang="en-US" dirty="0"/>
          </a:p>
        </p:txBody>
      </p:sp>
      <p:sp>
        <p:nvSpPr>
          <p:cNvPr id="5" name="מציין מיקום של תאריך 4"/>
          <p:cNvSpPr>
            <a:spLocks noGrp="1"/>
          </p:cNvSpPr>
          <p:nvPr>
            <p:ph type="dt" sz="half" idx="10"/>
          </p:nvPr>
        </p:nvSpPr>
        <p:spPr/>
        <p:txBody>
          <a:bodyPr/>
          <a:lstStyle>
            <a:lvl1pPr>
              <a:defRPr>
                <a:solidFill>
                  <a:schemeClr val="tx1"/>
                </a:solidFill>
              </a:defRPr>
            </a:lvl1pPr>
            <a:extLst/>
          </a:lstStyle>
          <a:p>
            <a:pPr>
              <a:defRPr/>
            </a:pPr>
            <a:endParaRPr lang="en-US">
              <a:solidFill>
                <a:prstClr val="white"/>
              </a:solidFill>
            </a:endParaRPr>
          </a:p>
        </p:txBody>
      </p:sp>
      <p:sp>
        <p:nvSpPr>
          <p:cNvPr id="6" name="מציין מיקום של כותרת תחתונה 5"/>
          <p:cNvSpPr>
            <a:spLocks noGrp="1"/>
          </p:cNvSpPr>
          <p:nvPr>
            <p:ph type="ftr" sz="quarter" idx="11"/>
          </p:nvPr>
        </p:nvSpPr>
        <p:spPr>
          <a:xfrm>
            <a:off x="5691060" y="6728348"/>
            <a:ext cx="3054253" cy="383381"/>
          </a:xfrm>
        </p:spPr>
        <p:txBody>
          <a:bodyPr/>
          <a:lstStyle>
            <a:lvl1pPr>
              <a:defRPr>
                <a:solidFill>
                  <a:schemeClr val="tx1"/>
                </a:solidFill>
              </a:defRPr>
            </a:lvl1pPr>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lvl1pPr>
              <a:defRPr>
                <a:solidFill>
                  <a:schemeClr val="tx1"/>
                </a:solidFill>
              </a:defRPr>
            </a:lvl1pPr>
            <a:extLst/>
          </a:lstStyle>
          <a:p>
            <a:pPr>
              <a:defRPr/>
            </a:pPr>
            <a:fld id="{76DA5B8C-4CAA-4C8D-9646-ABF009A39B26}" type="slidenum">
              <a:rPr lang="he-IL" smtClean="0">
                <a:solidFill>
                  <a:prstClr val="white"/>
                </a:solidFill>
              </a:rPr>
              <a:pPr>
                <a:defRPr/>
              </a:pPr>
              <a:t>‹#›</a:t>
            </a:fld>
            <a:endParaRPr lang="en-US">
              <a:solidFill>
                <a:prstClr val="white"/>
              </a:solidFill>
            </a:endParaRPr>
          </a:p>
        </p:txBody>
      </p:sp>
      <p:sp>
        <p:nvSpPr>
          <p:cNvPr id="2" name="כותרת 1"/>
          <p:cNvSpPr>
            <a:spLocks noGrp="1"/>
          </p:cNvSpPr>
          <p:nvPr>
            <p:ph type="title"/>
          </p:nvPr>
        </p:nvSpPr>
        <p:spPr>
          <a:xfrm>
            <a:off x="297021" y="5108378"/>
            <a:ext cx="10492454" cy="590806"/>
          </a:xfrm>
          <a:noFill/>
        </p:spPr>
        <p:txBody>
          <a:bodyPr anchor="t">
            <a:sp3d prstMaterial="softEdge"/>
          </a:bodyPr>
          <a:lstStyle>
            <a:lvl1pPr marR="0" algn="r">
              <a:buNone/>
              <a:defRPr sz="3600" b="0">
                <a:solidFill>
                  <a:schemeClr val="accent1"/>
                </a:solidFill>
                <a:effectLst>
                  <a:outerShdw blurRad="50800" dist="25000" dir="5400000" algn="t" rotWithShape="0">
                    <a:prstClr val="black">
                      <a:alpha val="45000"/>
                    </a:prstClr>
                  </a:outerShdw>
                </a:effectLst>
              </a:defRPr>
            </a:lvl1pPr>
            <a:extLst/>
          </a:lstStyle>
          <a:p>
            <a:r>
              <a:rPr kumimoji="0" lang="he-IL" smtClean="0"/>
              <a:t>לחץ כדי לערוך סגנון כותרת של תבנית בסיס</a:t>
            </a:r>
            <a:endParaRPr kumimoji="0" lang="en-US"/>
          </a:p>
        </p:txBody>
      </p:sp>
      <p:sp>
        <p:nvSpPr>
          <p:cNvPr id="8" name="צורה חופשית 7"/>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8997" tIns="54499" rIns="108997" bIns="54499"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9" name="צורה חופשית 8"/>
          <p:cNvSpPr>
            <a:spLocks/>
          </p:cNvSpPr>
          <p:nvPr/>
        </p:nvSpPr>
        <p:spPr bwMode="auto">
          <a:xfrm>
            <a:off x="631103"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8997" tIns="54499" rIns="108997" bIns="54499"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10" name="משולש ישר-זווית 9"/>
          <p:cNvSpPr>
            <a:spLocks/>
          </p:cNvSpPr>
          <p:nvPr/>
        </p:nvSpPr>
        <p:spPr bwMode="auto">
          <a:xfrm>
            <a:off x="-7849" y="6080819"/>
            <a:ext cx="4420645" cy="1134911"/>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8997" tIns="54499" rIns="108997" bIns="54499" anchor="ctr" compatLnSpc="1"/>
          <a:lstStyle>
            <a:extLst/>
          </a:lstStyle>
          <a:p>
            <a:pPr algn="ctr" rtl="0" fontAlgn="base">
              <a:spcBef>
                <a:spcPct val="0"/>
              </a:spcBef>
              <a:spcAft>
                <a:spcPct val="0"/>
              </a:spcAft>
            </a:pPr>
            <a:endParaRPr lang="en-US">
              <a:solidFill>
                <a:prstClr val="white"/>
              </a:solidFill>
            </a:endParaRPr>
          </a:p>
        </p:txBody>
      </p:sp>
      <p:cxnSp>
        <p:nvCxnSpPr>
          <p:cNvPr id="11" name="מחבר ישר 10"/>
          <p:cNvCxnSpPr/>
          <p:nvPr/>
        </p:nvCxnSpPr>
        <p:spPr>
          <a:xfrm>
            <a:off x="-11993" y="6077132"/>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סוגר זוויתי 11"/>
          <p:cNvSpPr/>
          <p:nvPr/>
        </p:nvSpPr>
        <p:spPr>
          <a:xfrm>
            <a:off x="11257329"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97" tIns="54499" rIns="108997" bIns="54499" anchor="ctr"/>
          <a:lstStyle>
            <a:extLst/>
          </a:lstStyle>
          <a:p>
            <a:pPr algn="l" rtl="0" fontAlgn="base">
              <a:spcBef>
                <a:spcPct val="0"/>
              </a:spcBef>
              <a:spcAft>
                <a:spcPct val="0"/>
              </a:spcAft>
            </a:pPr>
            <a:endParaRPr lang="en-US">
              <a:solidFill>
                <a:prstClr val="white"/>
              </a:solidFill>
            </a:endParaRPr>
          </a:p>
        </p:txBody>
      </p:sp>
      <p:sp>
        <p:nvSpPr>
          <p:cNvPr id="13" name="סוגר זוויתי 12"/>
          <p:cNvSpPr/>
          <p:nvPr/>
        </p:nvSpPr>
        <p:spPr>
          <a:xfrm>
            <a:off x="11015120"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97" tIns="54499" rIns="108997" bIns="54499"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2943039914"/>
      </p:ext>
    </p:extLst>
  </p:cSld>
  <p:clrMapOvr>
    <a:overrideClrMapping bg1="dk1" tx1="lt1" bg2="dk2" tx2="lt2" accent1="accent1" accent2="accent2" accent3="accent3" accent4="accent4" accent5="accent5" accent6="accent6" hlink="hlink" folHlink="folHlink"/>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5" y="1555402"/>
            <a:ext cx="10692765" cy="4605375"/>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F5B44947-A68C-4690-A279-34E9C5FF4BA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3084446921"/>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892464" y="288379"/>
            <a:ext cx="2309477" cy="5872399"/>
          </a:xfrm>
        </p:spPr>
        <p:txBody>
          <a:bodyPr vert="eaVert"/>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2" y="288373"/>
            <a:ext cx="8217588" cy="5872398"/>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6C8BE3AD-D147-40F8-9611-3A8932AF160D}"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371282531"/>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p:cSld name="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774525645"/>
      </p:ext>
    </p:extLst>
  </p:cSld>
  <p:clrMapOvr>
    <a:masterClrMapping/>
  </p:clrMapOvr>
  <p:timing>
    <p:tnLst>
      <p:par>
        <p:cTn id="1" dur="indefinite" restart="never" nodeType="tmRoot"/>
      </p:par>
    </p:tnLst>
  </p:timing>
  <p:hf hdr="0" ftr="0" dt="0"/>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p:cSld name="1_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3269161655"/>
      </p:ext>
    </p:extLst>
  </p:cSld>
  <p:clrMapOvr>
    <a:masterClrMapping/>
  </p:clrMapOvr>
  <p:hf hdr="0" ftr="0" dt="0"/>
</p:sldLayout>
</file>

<file path=ppt/slideLayouts/slideLayout114.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fld id="{58036410-8206-4FD9-A40F-E042FC9EBFC1}" type="datetimeFigureOut">
              <a:rPr lang="he-IL" smtClean="0">
                <a:solidFill>
                  <a:prstClr val="black"/>
                </a:solidFill>
              </a:rPr>
              <a:pPr/>
              <a:t>י"ב/אייר/תשע"ז</a:t>
            </a:fld>
            <a:endParaRPr lang="he-IL">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endParaRPr lang="he-IL">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fld id="{8BC3242F-4596-444E-AD96-7D0CB545C651}" type="slidenum">
              <a:rPr lang="he-IL" smtClean="0">
                <a:solidFill>
                  <a:prstClr val="black"/>
                </a:solidFill>
              </a:rPr>
              <a:pPr/>
              <a:t>‹#›</a:t>
            </a:fld>
            <a:endParaRPr lang="he-IL">
              <a:solidFill>
                <a:prstClr val="black"/>
              </a:solidFill>
            </a:endParaRPr>
          </a:p>
        </p:txBody>
      </p:sp>
      <p:sp>
        <p:nvSpPr>
          <p:cNvPr id="7" name="כותרת 6"/>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625153258"/>
      </p:ext>
    </p:extLst>
  </p:cSld>
  <p:clrMapOvr>
    <a:masterClrMapping/>
  </p:clrMapOvr>
  <p:timing>
    <p:tnLst>
      <p:par>
        <p:cTn id="1" dur="indefinite" restart="never" nodeType="tmRoot"/>
      </p:par>
    </p:tnLst>
  </p:timing>
</p:sldLayout>
</file>

<file path=ppt/slideLayouts/slideLayout115.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587" y="1112698"/>
            <a:ext cx="10098723" cy="1920240"/>
          </a:xfrm>
        </p:spPr>
        <p:txBody>
          <a:bodyPr vert="horz" anchor="b">
            <a:normAutofit/>
            <a:scene3d>
              <a:camera prst="orthographicFront"/>
              <a:lightRig rig="soft" dir="t"/>
            </a:scene3d>
            <a:sp3d prstMaterial="softEdge">
              <a:bevelT w="25400" h="25400"/>
            </a:sp3d>
          </a:bodyPr>
          <a:lstStyle>
            <a:lvl1pPr algn="r">
              <a:buNone/>
              <a:defRPr sz="5700" b="1" cap="none" baseline="0">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dirty="0"/>
          </a:p>
        </p:txBody>
      </p:sp>
      <p:sp>
        <p:nvSpPr>
          <p:cNvPr id="3" name="מציין מיקום טקסט 2"/>
          <p:cNvSpPr>
            <a:spLocks noGrp="1"/>
          </p:cNvSpPr>
          <p:nvPr>
            <p:ph type="body" idx="1"/>
          </p:nvPr>
        </p:nvSpPr>
        <p:spPr>
          <a:xfrm>
            <a:off x="5096804" y="3078298"/>
            <a:ext cx="5940425" cy="1527632"/>
          </a:xfrm>
        </p:spPr>
        <p:txBody>
          <a:bodyPr lIns="108991" rIns="108991" anchor="t"/>
          <a:lstStyle>
            <a:lvl1pPr marL="0" indent="0" algn="l">
              <a:buNone/>
              <a:defRPr sz="2700">
                <a:solidFill>
                  <a:schemeClr val="tx1"/>
                </a:solidFill>
              </a:defRPr>
            </a:lvl1pPr>
            <a:lvl2pPr>
              <a:buNone/>
              <a:defRPr sz="2100">
                <a:solidFill>
                  <a:schemeClr val="tx1">
                    <a:tint val="75000"/>
                  </a:schemeClr>
                </a:solidFill>
              </a:defRPr>
            </a:lvl2pPr>
            <a:lvl3pPr>
              <a:buNone/>
              <a:defRPr sz="1900">
                <a:solidFill>
                  <a:schemeClr val="tx1">
                    <a:tint val="75000"/>
                  </a:schemeClr>
                </a:solidFill>
              </a:defRPr>
            </a:lvl3pPr>
            <a:lvl4pPr>
              <a:buNone/>
              <a:defRPr sz="1700">
                <a:solidFill>
                  <a:schemeClr val="tx1">
                    <a:tint val="75000"/>
                  </a:schemeClr>
                </a:solidFill>
              </a:defRPr>
            </a:lvl4pPr>
            <a:lvl5pPr>
              <a:buNone/>
              <a:defRPr sz="1700">
                <a:solidFill>
                  <a:schemeClr val="tx1">
                    <a:tint val="75000"/>
                  </a:schemeClr>
                </a:solidFill>
              </a:defRPr>
            </a:lvl5pPr>
            <a:extLst/>
          </a:lstStyle>
          <a:p>
            <a:pPr lvl="0" eaLnBrk="1" latinLnBrk="0" hangingPunct="1"/>
            <a:r>
              <a:rPr kumimoji="0"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extLst/>
          </a:lstStyle>
          <a:p>
            <a:fld id="{58036410-8206-4FD9-A40F-E042FC9EBFC1}" type="datetimeFigureOut">
              <a:rPr lang="he-IL" smtClean="0">
                <a:solidFill>
                  <a:prstClr val="black"/>
                </a:solidFill>
              </a:rPr>
              <a:pPr/>
              <a:t>י"ב/אייר/תשע"ז</a:t>
            </a:fld>
            <a:endParaRPr lang="he-IL">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endParaRPr lang="he-IL">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fld id="{8BC3242F-4596-444E-AD96-7D0CB545C651}" type="slidenum">
              <a:rPr lang="he-IL" smtClean="0">
                <a:solidFill>
                  <a:prstClr val="black"/>
                </a:solidFill>
              </a:rPr>
              <a:pPr/>
              <a:t>‹#›</a:t>
            </a:fld>
            <a:endParaRPr lang="he-IL">
              <a:solidFill>
                <a:prstClr val="black"/>
              </a:solidFill>
            </a:endParaRPr>
          </a:p>
        </p:txBody>
      </p:sp>
      <p:sp>
        <p:nvSpPr>
          <p:cNvPr id="7" name="סוגר זוויתי 6"/>
          <p:cNvSpPr/>
          <p:nvPr/>
        </p:nvSpPr>
        <p:spPr>
          <a:xfrm>
            <a:off x="4725161"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91" tIns="54496" rIns="108991" bIns="54496" anchor="ctr"/>
          <a:lstStyle>
            <a:extLst/>
          </a:lstStyle>
          <a:p>
            <a:pPr algn="l"/>
            <a:endParaRPr lang="en-US">
              <a:solidFill>
                <a:prstClr val="white"/>
              </a:solidFill>
            </a:endParaRPr>
          </a:p>
        </p:txBody>
      </p:sp>
      <p:sp>
        <p:nvSpPr>
          <p:cNvPr id="8" name="סוגר זוויתי 7"/>
          <p:cNvSpPr/>
          <p:nvPr/>
        </p:nvSpPr>
        <p:spPr>
          <a:xfrm>
            <a:off x="4482947"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91" tIns="54496" rIns="108991" bIns="54496" anchor="ctr"/>
          <a:lstStyle>
            <a:extLst/>
          </a:lstStyle>
          <a:p>
            <a:pPr algn="l"/>
            <a:endParaRPr lang="en-US">
              <a:solidFill>
                <a:prstClr val="white"/>
              </a:solidFill>
            </a:endParaRPr>
          </a:p>
        </p:txBody>
      </p:sp>
    </p:spTree>
    <p:extLst>
      <p:ext uri="{BB962C8B-B14F-4D97-AF65-F5344CB8AC3E}">
        <p14:creationId xmlns:p14="http://schemas.microsoft.com/office/powerpoint/2010/main" val="2567034049"/>
      </p:ext>
    </p:extLst>
  </p:cSld>
  <p:clrMapOvr>
    <a:masterClrMapping/>
  </p:clrMapOvr>
  <p:timing>
    <p:tnLst>
      <p:par>
        <p:cTn id="1" dur="indefinite" restart="never" nodeType="tmRoot"/>
      </p:par>
    </p:tnLst>
  </p:timing>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10" name="משולש ישר-זווית 9"/>
          <p:cNvSpPr/>
          <p:nvPr/>
        </p:nvSpPr>
        <p:spPr>
          <a:xfrm>
            <a:off x="7" y="4897354"/>
            <a:ext cx="11890061"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lIns="108991" tIns="54496" rIns="108991" bIns="54496" anchor="ctr"/>
          <a:lstStyle>
            <a:extLst/>
          </a:lstStyle>
          <a:p>
            <a:pPr algn="ctr"/>
            <a:endParaRPr lang="en-US">
              <a:solidFill>
                <a:prstClr val="white"/>
              </a:solidFill>
            </a:endParaRPr>
          </a:p>
        </p:txBody>
      </p:sp>
      <p:sp>
        <p:nvSpPr>
          <p:cNvPr id="9" name="כותרת 8"/>
          <p:cNvSpPr>
            <a:spLocks noGrp="1"/>
          </p:cNvSpPr>
          <p:nvPr>
            <p:ph type="ctrTitle"/>
          </p:nvPr>
        </p:nvSpPr>
        <p:spPr>
          <a:xfrm>
            <a:off x="891066" y="1840239"/>
            <a:ext cx="10098723" cy="1921249"/>
          </a:xfrm>
        </p:spPr>
        <p:txBody>
          <a:bodyPr vert="horz" anchor="b">
            <a:normAutofit/>
            <a:scene3d>
              <a:camera prst="orthographicFront"/>
              <a:lightRig rig="soft" dir="t"/>
            </a:scene3d>
            <a:sp3d prstMaterial="softEdge">
              <a:bevelT w="25400" h="25400"/>
            </a:sp3d>
          </a:bodyPr>
          <a:lstStyle>
            <a:lvl1pPr algn="r">
              <a:defRPr sz="5700" b="1">
                <a:solidFill>
                  <a:schemeClr val="tx2"/>
                </a:solidFill>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a:p>
        </p:txBody>
      </p:sp>
      <p:sp>
        <p:nvSpPr>
          <p:cNvPr id="17" name="כותרת משנה 16"/>
          <p:cNvSpPr>
            <a:spLocks noGrp="1"/>
          </p:cNvSpPr>
          <p:nvPr>
            <p:ph type="subTitle" idx="1"/>
          </p:nvPr>
        </p:nvSpPr>
        <p:spPr>
          <a:xfrm>
            <a:off x="891066" y="3792187"/>
            <a:ext cx="10098723" cy="1259689"/>
          </a:xfrm>
        </p:spPr>
        <p:txBody>
          <a:bodyPr lIns="54496" rIns="54496"/>
          <a:lstStyle>
            <a:lvl1pPr marL="0" marR="76295" indent="0" algn="r">
              <a:buNone/>
              <a:defRPr>
                <a:solidFill>
                  <a:schemeClr val="tx2"/>
                </a:solidFill>
              </a:defRPr>
            </a:lvl1pPr>
            <a:lvl2pPr marL="544961" indent="0" algn="ctr">
              <a:buNone/>
            </a:lvl2pPr>
            <a:lvl3pPr marL="1089924" indent="0" algn="ctr">
              <a:buNone/>
            </a:lvl3pPr>
            <a:lvl4pPr marL="1634887" indent="0" algn="ctr">
              <a:buNone/>
            </a:lvl4pPr>
            <a:lvl5pPr marL="2179846" indent="0" algn="ctr">
              <a:buNone/>
            </a:lvl5pPr>
            <a:lvl6pPr marL="2724808" indent="0" algn="ctr">
              <a:buNone/>
            </a:lvl6pPr>
            <a:lvl7pPr marL="3269771" indent="0" algn="ctr">
              <a:buNone/>
            </a:lvl7pPr>
            <a:lvl8pPr marL="3814731" indent="0" algn="ctr">
              <a:buNone/>
            </a:lvl8pPr>
            <a:lvl9pPr marL="4359695" indent="0" algn="ctr">
              <a:buNone/>
            </a:lvl9pPr>
            <a:extLst/>
          </a:lstStyle>
          <a:p>
            <a:r>
              <a:rPr kumimoji="0" lang="he-IL" smtClean="0"/>
              <a:t>לחץ כדי לערוך סגנון כותרת משנה של תבנית בסיס</a:t>
            </a:r>
            <a:endParaRPr kumimoji="0" lang="en-US"/>
          </a:p>
        </p:txBody>
      </p:sp>
      <p:grpSp>
        <p:nvGrpSpPr>
          <p:cNvPr id="2" name="קבוצה 1"/>
          <p:cNvGrpSpPr/>
          <p:nvPr/>
        </p:nvGrpSpPr>
        <p:grpSpPr>
          <a:xfrm>
            <a:off x="-4890" y="5200650"/>
            <a:ext cx="11885742" cy="2007692"/>
            <a:chOff x="-3765" y="4832896"/>
            <a:chExt cx="9147765" cy="2032192"/>
          </a:xfrm>
        </p:grpSpPr>
        <p:sp>
          <p:nvSpPr>
            <p:cNvPr id="7" name="צורה חופשית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8" name="צורה חופשית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1" name="צורה חופשית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2" name="מחבר ישר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מציין מיקום של תאריך 29"/>
          <p:cNvSpPr>
            <a:spLocks noGrp="1"/>
          </p:cNvSpPr>
          <p:nvPr>
            <p:ph type="dt" sz="half" idx="10"/>
          </p:nvPr>
        </p:nvSpPr>
        <p:spPr/>
        <p:txBody>
          <a:bodyPr/>
          <a:lstStyle>
            <a:lvl1pPr>
              <a:defRPr>
                <a:solidFill>
                  <a:srgbClr val="FFFFFF"/>
                </a:solidFill>
              </a:defRPr>
            </a:lvl1pPr>
            <a:extLst/>
          </a:lstStyle>
          <a:p>
            <a:fld id="{58036410-8206-4FD9-A40F-E042FC9EBFC1}" type="datetimeFigureOut">
              <a:rPr lang="he-IL" smtClean="0"/>
              <a:pPr/>
              <a:t>י"ב/אייר/תשע"ז</a:t>
            </a:fld>
            <a:endParaRPr lang="he-IL"/>
          </a:p>
        </p:txBody>
      </p:sp>
      <p:sp>
        <p:nvSpPr>
          <p:cNvPr id="19" name="מציין מיקום של כותרת תחתונה 18"/>
          <p:cNvSpPr>
            <a:spLocks noGrp="1"/>
          </p:cNvSpPr>
          <p:nvPr>
            <p:ph type="ftr" sz="quarter" idx="11"/>
          </p:nvPr>
        </p:nvSpPr>
        <p:spPr/>
        <p:txBody>
          <a:bodyPr/>
          <a:lstStyle>
            <a:lvl1pPr>
              <a:defRPr>
                <a:solidFill>
                  <a:schemeClr val="accent1">
                    <a:tint val="20000"/>
                  </a:schemeClr>
                </a:solidFill>
              </a:defRPr>
            </a:lvl1pPr>
            <a:extLst/>
          </a:lstStyle>
          <a:p>
            <a:endParaRPr lang="he-IL">
              <a:solidFill>
                <a:srgbClr val="00B050">
                  <a:tint val="20000"/>
                </a:srgbClr>
              </a:solidFill>
            </a:endParaRPr>
          </a:p>
        </p:txBody>
      </p:sp>
      <p:sp>
        <p:nvSpPr>
          <p:cNvPr id="27" name="מציין מיקום של מספר שקופית 26"/>
          <p:cNvSpPr>
            <a:spLocks noGrp="1"/>
          </p:cNvSpPr>
          <p:nvPr>
            <p:ph type="sldNum" sz="quarter" idx="12"/>
          </p:nvPr>
        </p:nvSpPr>
        <p:spPr/>
        <p:txBody>
          <a:bodyPr/>
          <a:lstStyle>
            <a:lvl1pPr>
              <a:defRPr>
                <a:solidFill>
                  <a:srgbClr val="FFFFFF"/>
                </a:solidFill>
              </a:defRPr>
            </a:lvl1pPr>
            <a:extLst/>
          </a:lstStyle>
          <a:p>
            <a:fld id="{8BC3242F-4596-444E-AD96-7D0CB545C651}" type="slidenum">
              <a:rPr lang="he-IL" smtClean="0"/>
              <a:pPr/>
              <a:t>‹#›</a:t>
            </a:fld>
            <a:endParaRPr lang="he-IL"/>
          </a:p>
        </p:txBody>
      </p:sp>
    </p:spTree>
    <p:extLst>
      <p:ext uri="{BB962C8B-B14F-4D97-AF65-F5344CB8AC3E}">
        <p14:creationId xmlns:p14="http://schemas.microsoft.com/office/powerpoint/2010/main" val="3198766526"/>
      </p:ext>
    </p:extLst>
  </p:cSld>
  <p:clrMapOvr>
    <a:masterClrMapping/>
  </p:clrMapOvr>
  <p:timing>
    <p:tnLst>
      <p:par>
        <p:cTn id="1" dur="indefinite" restart="never" nodeType="tmRoot"/>
      </p:par>
    </p:tnLst>
  </p:timing>
</p:sldLayout>
</file>

<file path=ppt/slideLayouts/slideLayout117.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3" name="מציין מיקום תוכן 2"/>
          <p:cNvSpPr>
            <a:spLocks noGrp="1"/>
          </p:cNvSpPr>
          <p:nvPr>
            <p:ph sz="half" idx="1"/>
          </p:nvPr>
        </p:nvSpPr>
        <p:spPr>
          <a:xfrm>
            <a:off x="594044" y="1555402"/>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תוכן 3"/>
          <p:cNvSpPr>
            <a:spLocks noGrp="1"/>
          </p:cNvSpPr>
          <p:nvPr>
            <p:ph sz="half" idx="2"/>
          </p:nvPr>
        </p:nvSpPr>
        <p:spPr>
          <a:xfrm>
            <a:off x="6039432" y="1555402"/>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p:txBody>
          <a:bodyPr/>
          <a:lstStyle>
            <a:extLst/>
          </a:lstStyle>
          <a:p>
            <a:fld id="{58036410-8206-4FD9-A40F-E042FC9EBFC1}" type="datetimeFigureOut">
              <a:rPr lang="he-IL" smtClean="0">
                <a:solidFill>
                  <a:prstClr val="black"/>
                </a:solidFill>
              </a:rPr>
              <a:pPr/>
              <a:t>י"ב/אייר/תשע"ז</a:t>
            </a:fld>
            <a:endParaRPr lang="he-IL">
              <a:solidFill>
                <a:prstClr val="black"/>
              </a:solidFill>
            </a:endParaRPr>
          </a:p>
        </p:txBody>
      </p:sp>
      <p:sp>
        <p:nvSpPr>
          <p:cNvPr id="6" name="מציין מיקום של כותרת תחתונה 5"/>
          <p:cNvSpPr>
            <a:spLocks noGrp="1"/>
          </p:cNvSpPr>
          <p:nvPr>
            <p:ph type="ftr" sz="quarter" idx="11"/>
          </p:nvPr>
        </p:nvSpPr>
        <p:spPr/>
        <p:txBody>
          <a:bodyPr/>
          <a:lstStyle>
            <a:extLst/>
          </a:lstStyle>
          <a:p>
            <a:endParaRPr lang="he-IL">
              <a:solidFill>
                <a:prstClr val="black"/>
              </a:solidFill>
            </a:endParaRPr>
          </a:p>
        </p:txBody>
      </p:sp>
      <p:sp>
        <p:nvSpPr>
          <p:cNvPr id="7" name="מציין מיקום של מספר שקופית 6"/>
          <p:cNvSpPr>
            <a:spLocks noGrp="1"/>
          </p:cNvSpPr>
          <p:nvPr>
            <p:ph type="sldNum" sz="quarter" idx="12"/>
          </p:nvPr>
        </p:nvSpPr>
        <p:spPr/>
        <p:txBody>
          <a:bodyPr/>
          <a:lstStyle>
            <a:extLst/>
          </a:lstStyle>
          <a:p>
            <a:fld id="{8BC3242F-4596-444E-AD96-7D0CB545C651}" type="slidenum">
              <a:rPr lang="he-IL" smtClean="0">
                <a:solidFill>
                  <a:prstClr val="black"/>
                </a:solidFill>
              </a:rPr>
              <a:pPr/>
              <a:t>‹#›</a:t>
            </a:fld>
            <a:endParaRPr lang="he-IL">
              <a:solidFill>
                <a:prstClr val="black"/>
              </a:solidFill>
            </a:endParaRPr>
          </a:p>
        </p:txBody>
      </p:sp>
      <p:sp>
        <p:nvSpPr>
          <p:cNvPr id="8" name="כותרת 7"/>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646778875"/>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594045" y="286703"/>
            <a:ext cx="10692765" cy="1200150"/>
          </a:xfrm>
        </p:spPr>
        <p:txBody>
          <a:bodyPr anchor="ctr"/>
          <a:lstStyle>
            <a:lvl1pPr>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1"/>
          </p:nvPr>
        </p:nvSpPr>
        <p:spPr>
          <a:xfrm>
            <a:off x="594042" y="5680710"/>
            <a:ext cx="5249439" cy="800100"/>
          </a:xfrm>
          <a:solidFill>
            <a:schemeClr val="accent1"/>
          </a:solidFill>
          <a:ln w="9652">
            <a:solidFill>
              <a:schemeClr val="accent1"/>
            </a:solidFill>
            <a:miter lim="800000"/>
          </a:ln>
        </p:spPr>
        <p:txBody>
          <a:bodyPr lIns="217984"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4" name="מציין מיקום טקסט 3"/>
          <p:cNvSpPr>
            <a:spLocks noGrp="1"/>
          </p:cNvSpPr>
          <p:nvPr>
            <p:ph type="body" sz="half" idx="3"/>
          </p:nvPr>
        </p:nvSpPr>
        <p:spPr>
          <a:xfrm>
            <a:off x="6035318" y="5680710"/>
            <a:ext cx="5251501" cy="800100"/>
          </a:xfrm>
          <a:solidFill>
            <a:schemeClr val="accent1"/>
          </a:solidFill>
          <a:ln w="9652">
            <a:solidFill>
              <a:schemeClr val="accent1"/>
            </a:solidFill>
            <a:miter lim="800000"/>
          </a:ln>
        </p:spPr>
        <p:txBody>
          <a:bodyPr lIns="217984"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5" name="מציין מיקום תוכן 4"/>
          <p:cNvSpPr>
            <a:spLocks noGrp="1"/>
          </p:cNvSpPr>
          <p:nvPr>
            <p:ph sz="quarter" idx="2"/>
          </p:nvPr>
        </p:nvSpPr>
        <p:spPr>
          <a:xfrm>
            <a:off x="594042" y="1516517"/>
            <a:ext cx="5249439" cy="4138851"/>
          </a:xfrm>
          <a:ln>
            <a:noFill/>
            <a:prstDash val="sysDash"/>
            <a:miter lim="800000"/>
          </a:ln>
        </p:spPr>
        <p:txBody>
          <a:bodyPr/>
          <a:lstStyle>
            <a:lvl1pPr>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6" name="מציין מיקום תוכן 5"/>
          <p:cNvSpPr>
            <a:spLocks noGrp="1"/>
          </p:cNvSpPr>
          <p:nvPr>
            <p:ph sz="quarter" idx="4"/>
          </p:nvPr>
        </p:nvSpPr>
        <p:spPr>
          <a:xfrm>
            <a:off x="6035316" y="1516517"/>
            <a:ext cx="5251501" cy="4138851"/>
          </a:xfrm>
          <a:ln>
            <a:noFill/>
            <a:prstDash val="sysDash"/>
            <a:miter lim="800000"/>
          </a:ln>
        </p:spPr>
        <p:txBody>
          <a:bodyPr/>
          <a:lstStyle>
            <a:lvl1pPr>
              <a:spcBef>
                <a:spcPts val="0"/>
              </a:spcBef>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מציין מיקום של תאריך 6"/>
          <p:cNvSpPr>
            <a:spLocks noGrp="1"/>
          </p:cNvSpPr>
          <p:nvPr>
            <p:ph type="dt" sz="half" idx="10"/>
          </p:nvPr>
        </p:nvSpPr>
        <p:spPr/>
        <p:txBody>
          <a:bodyPr/>
          <a:lstStyle>
            <a:extLst/>
          </a:lstStyle>
          <a:p>
            <a:fld id="{58036410-8206-4FD9-A40F-E042FC9EBFC1}" type="datetimeFigureOut">
              <a:rPr lang="he-IL" smtClean="0">
                <a:solidFill>
                  <a:prstClr val="black"/>
                </a:solidFill>
              </a:rPr>
              <a:pPr/>
              <a:t>י"ב/אייר/תשע"ז</a:t>
            </a:fld>
            <a:endParaRPr lang="he-IL">
              <a:solidFill>
                <a:prstClr val="black"/>
              </a:solidFill>
            </a:endParaRPr>
          </a:p>
        </p:txBody>
      </p:sp>
      <p:sp>
        <p:nvSpPr>
          <p:cNvPr id="8" name="מציין מיקום של כותרת תחתונה 7"/>
          <p:cNvSpPr>
            <a:spLocks noGrp="1"/>
          </p:cNvSpPr>
          <p:nvPr>
            <p:ph type="ftr" sz="quarter" idx="11"/>
          </p:nvPr>
        </p:nvSpPr>
        <p:spPr/>
        <p:txBody>
          <a:bodyPr/>
          <a:lstStyle>
            <a:extLst/>
          </a:lstStyle>
          <a:p>
            <a:endParaRPr lang="he-IL">
              <a:solidFill>
                <a:prstClr val="black"/>
              </a:solidFill>
            </a:endParaRPr>
          </a:p>
        </p:txBody>
      </p:sp>
      <p:sp>
        <p:nvSpPr>
          <p:cNvPr id="9" name="מציין מיקום של מספר שקופית 8"/>
          <p:cNvSpPr>
            <a:spLocks noGrp="1"/>
          </p:cNvSpPr>
          <p:nvPr>
            <p:ph type="sldNum" sz="quarter" idx="12"/>
          </p:nvPr>
        </p:nvSpPr>
        <p:spPr/>
        <p:txBody>
          <a:bodyPr/>
          <a:lstStyle>
            <a:extLst/>
          </a:lstStyle>
          <a:p>
            <a:fld id="{8BC3242F-4596-444E-AD96-7D0CB545C651}" type="slidenum">
              <a:rPr lang="he-IL" smtClean="0">
                <a:solidFill>
                  <a:prstClr val="black"/>
                </a:solidFill>
              </a:rPr>
              <a:pPr/>
              <a:t>‹#›</a:t>
            </a:fld>
            <a:endParaRPr lang="he-IL">
              <a:solidFill>
                <a:prstClr val="black"/>
              </a:solidFill>
            </a:endParaRPr>
          </a:p>
        </p:txBody>
      </p:sp>
    </p:spTree>
    <p:extLst>
      <p:ext uri="{BB962C8B-B14F-4D97-AF65-F5344CB8AC3E}">
        <p14:creationId xmlns:p14="http://schemas.microsoft.com/office/powerpoint/2010/main" val="3877764932"/>
      </p:ext>
    </p:extLst>
  </p:cSld>
  <p:clrMapOvr>
    <a:masterClrMapping/>
  </p:clrMapOvr>
  <p:timing>
    <p:tnLst>
      <p:par>
        <p:cTn id="1" dur="indefinite" restart="never" nodeType="tmRoot"/>
      </p:par>
    </p:tnLst>
  </p:timing>
</p:sldLayout>
</file>

<file path=ppt/slideLayouts/slideLayout119.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3" name="מציין מיקום של תאריך 2"/>
          <p:cNvSpPr>
            <a:spLocks noGrp="1"/>
          </p:cNvSpPr>
          <p:nvPr>
            <p:ph type="dt" sz="half" idx="10"/>
          </p:nvPr>
        </p:nvSpPr>
        <p:spPr/>
        <p:txBody>
          <a:bodyPr/>
          <a:lstStyle>
            <a:extLst/>
          </a:lstStyle>
          <a:p>
            <a:fld id="{58036410-8206-4FD9-A40F-E042FC9EBFC1}" type="datetimeFigureOut">
              <a:rPr lang="he-IL" smtClean="0">
                <a:solidFill>
                  <a:prstClr val="black"/>
                </a:solidFill>
              </a:rPr>
              <a:pPr/>
              <a:t>י"ב/אייר/תשע"ז</a:t>
            </a:fld>
            <a:endParaRPr lang="he-IL">
              <a:solidFill>
                <a:prstClr val="black"/>
              </a:solidFill>
            </a:endParaRPr>
          </a:p>
        </p:txBody>
      </p:sp>
      <p:sp>
        <p:nvSpPr>
          <p:cNvPr id="4" name="מציין מיקום של כותרת תחתונה 3"/>
          <p:cNvSpPr>
            <a:spLocks noGrp="1"/>
          </p:cNvSpPr>
          <p:nvPr>
            <p:ph type="ftr" sz="quarter" idx="11"/>
          </p:nvPr>
        </p:nvSpPr>
        <p:spPr/>
        <p:txBody>
          <a:bodyPr/>
          <a:lstStyle>
            <a:extLst/>
          </a:lstStyle>
          <a:p>
            <a:endParaRPr lang="he-IL">
              <a:solidFill>
                <a:prstClr val="black"/>
              </a:solidFill>
            </a:endParaRPr>
          </a:p>
        </p:txBody>
      </p:sp>
      <p:sp>
        <p:nvSpPr>
          <p:cNvPr id="5" name="מציין מיקום של מספר שקופית 4"/>
          <p:cNvSpPr>
            <a:spLocks noGrp="1"/>
          </p:cNvSpPr>
          <p:nvPr>
            <p:ph type="sldNum" sz="quarter" idx="12"/>
          </p:nvPr>
        </p:nvSpPr>
        <p:spPr/>
        <p:txBody>
          <a:bodyPr/>
          <a:lstStyle>
            <a:extLst/>
          </a:lstStyle>
          <a:p>
            <a:fld id="{8BC3242F-4596-444E-AD96-7D0CB545C651}" type="slidenum">
              <a:rPr lang="he-IL" smtClean="0">
                <a:solidFill>
                  <a:prstClr val="black"/>
                </a:solidFill>
              </a:rPr>
              <a:pPr/>
              <a:t>‹#›</a:t>
            </a:fld>
            <a:endParaRPr lang="he-IL">
              <a:solidFill>
                <a:prstClr val="black"/>
              </a:solidFill>
            </a:endParaRPr>
          </a:p>
        </p:txBody>
      </p:sp>
      <p:sp>
        <p:nvSpPr>
          <p:cNvPr id="6" name="כותרת 5"/>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3679825756"/>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extLst/>
          </a:lstStyle>
          <a:p>
            <a:fld id="{58036410-8206-4FD9-A40F-E042FC9EBFC1}" type="datetimeFigureOut">
              <a:rPr lang="he-IL" smtClean="0">
                <a:solidFill>
                  <a:prstClr val="black"/>
                </a:solidFill>
              </a:rPr>
              <a:pPr/>
              <a:t>י"ב/אייר/תשע"ז</a:t>
            </a:fld>
            <a:endParaRPr lang="he-IL">
              <a:solidFill>
                <a:prstClr val="black"/>
              </a:solidFill>
            </a:endParaRPr>
          </a:p>
        </p:txBody>
      </p:sp>
      <p:sp>
        <p:nvSpPr>
          <p:cNvPr id="3" name="מציין מיקום של כותרת תחתונה 2"/>
          <p:cNvSpPr>
            <a:spLocks noGrp="1"/>
          </p:cNvSpPr>
          <p:nvPr>
            <p:ph type="ftr" sz="quarter" idx="11"/>
          </p:nvPr>
        </p:nvSpPr>
        <p:spPr/>
        <p:txBody>
          <a:bodyPr/>
          <a:lstStyle>
            <a:extLst/>
          </a:lstStyle>
          <a:p>
            <a:endParaRPr lang="he-IL">
              <a:solidFill>
                <a:prstClr val="black"/>
              </a:solidFill>
            </a:endParaRPr>
          </a:p>
        </p:txBody>
      </p:sp>
      <p:sp>
        <p:nvSpPr>
          <p:cNvPr id="4" name="מציין מיקום של מספר שקופית 3"/>
          <p:cNvSpPr>
            <a:spLocks noGrp="1"/>
          </p:cNvSpPr>
          <p:nvPr>
            <p:ph type="sldNum" sz="quarter" idx="12"/>
          </p:nvPr>
        </p:nvSpPr>
        <p:spPr/>
        <p:txBody>
          <a:bodyPr/>
          <a:lstStyle>
            <a:extLst/>
          </a:lstStyle>
          <a:p>
            <a:fld id="{8BC3242F-4596-444E-AD96-7D0CB545C651}" type="slidenum">
              <a:rPr lang="he-IL" smtClean="0">
                <a:solidFill>
                  <a:prstClr val="black"/>
                </a:solidFill>
              </a:rPr>
              <a:pPr/>
              <a:t>‹#›</a:t>
            </a:fld>
            <a:endParaRPr lang="he-IL">
              <a:solidFill>
                <a:prstClr val="black"/>
              </a:solidFill>
            </a:endParaRPr>
          </a:p>
        </p:txBody>
      </p:sp>
    </p:spTree>
    <p:extLst>
      <p:ext uri="{BB962C8B-B14F-4D97-AF65-F5344CB8AC3E}">
        <p14:creationId xmlns:p14="http://schemas.microsoft.com/office/powerpoint/2010/main" val="2024134633"/>
      </p:ext>
    </p:extLst>
  </p:cSld>
  <p:clrMapOvr>
    <a:masterClrMapping/>
  </p:clrMapOvr>
  <p:timing>
    <p:tnLst>
      <p:par>
        <p:cTn id="1" dur="indefinite" restart="never" nodeType="tmRoot"/>
      </p:par>
    </p:tnLst>
  </p:timing>
</p:sldLayout>
</file>

<file path=ppt/slideLayouts/slideLayout121.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188085" y="5120640"/>
            <a:ext cx="9721113" cy="480060"/>
          </a:xfrm>
        </p:spPr>
        <p:txBody>
          <a:bodyPr vert="horz" anchor="t">
            <a:noAutofit/>
            <a:sp3d prstMaterial="softEdge">
              <a:bevelT w="0" h="0"/>
            </a:sp3d>
          </a:bodyPr>
          <a:lstStyle>
            <a:lvl1pPr algn="r">
              <a:buNone/>
              <a:defRPr sz="3000" b="0">
                <a:solidFill>
                  <a:schemeClr val="accent1"/>
                </a:solidFill>
                <a:effectLst/>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2"/>
          </p:nvPr>
        </p:nvSpPr>
        <p:spPr>
          <a:xfrm>
            <a:off x="5742411" y="5622857"/>
            <a:ext cx="5164209" cy="960120"/>
          </a:xfrm>
        </p:spPr>
        <p:txBody>
          <a:bodyPr/>
          <a:lstStyle>
            <a:lvl1pPr marL="0" indent="0" algn="r">
              <a:buNone/>
              <a:defRPr sz="1900"/>
            </a:lvl1pPr>
            <a:lvl2pPr>
              <a:buNone/>
              <a:defRPr sz="1400"/>
            </a:lvl2pPr>
            <a:lvl3pPr>
              <a:buNone/>
              <a:defRPr sz="1200"/>
            </a:lvl3pPr>
            <a:lvl4pPr>
              <a:buNone/>
              <a:defRPr sz="1100"/>
            </a:lvl4pPr>
            <a:lvl5pPr>
              <a:buNone/>
              <a:defRPr sz="1100"/>
            </a:lvl5pPr>
            <a:extLst/>
          </a:lstStyle>
          <a:p>
            <a:pPr lvl="0" eaLnBrk="1" latinLnBrk="0" hangingPunct="1"/>
            <a:r>
              <a:rPr kumimoji="0" lang="he-IL" smtClean="0"/>
              <a:t>לחץ כדי לערוך סגנונות טקסט של תבנית בסיס</a:t>
            </a:r>
          </a:p>
        </p:txBody>
      </p:sp>
      <p:sp>
        <p:nvSpPr>
          <p:cNvPr id="4" name="מציין מיקום תוכן 3"/>
          <p:cNvSpPr>
            <a:spLocks noGrp="1"/>
          </p:cNvSpPr>
          <p:nvPr>
            <p:ph sz="half" idx="1"/>
          </p:nvPr>
        </p:nvSpPr>
        <p:spPr>
          <a:xfrm>
            <a:off x="1188085" y="288036"/>
            <a:ext cx="9718535" cy="4800600"/>
          </a:xfrm>
        </p:spPr>
        <p:txBody>
          <a:bodyPr/>
          <a:lstStyle>
            <a:lvl1pPr>
              <a:defRPr sz="3800"/>
            </a:lvl1pPr>
            <a:lvl2pPr>
              <a:defRPr sz="3300"/>
            </a:lvl2pPr>
            <a:lvl3pPr>
              <a:defRPr sz="2900"/>
            </a:lvl3pPr>
            <a:lvl4pPr>
              <a:defRPr sz="2400"/>
            </a:lvl4pPr>
            <a:lvl5pPr>
              <a:defRPr sz="24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a:xfrm>
            <a:off x="8740471" y="6728341"/>
            <a:ext cx="2494979" cy="384048"/>
          </a:xfrm>
        </p:spPr>
        <p:txBody>
          <a:bodyPr/>
          <a:lstStyle>
            <a:extLst/>
          </a:lstStyle>
          <a:p>
            <a:fld id="{58036410-8206-4FD9-A40F-E042FC9EBFC1}" type="datetimeFigureOut">
              <a:rPr lang="he-IL" smtClean="0">
                <a:solidFill>
                  <a:prstClr val="black"/>
                </a:solidFill>
              </a:rPr>
              <a:pPr/>
              <a:t>י"ב/אייר/תשע"ז</a:t>
            </a:fld>
            <a:endParaRPr lang="he-IL">
              <a:solidFill>
                <a:prstClr val="black"/>
              </a:solidFill>
            </a:endParaRPr>
          </a:p>
        </p:txBody>
      </p:sp>
      <p:sp>
        <p:nvSpPr>
          <p:cNvPr id="6" name="מציין מיקום של כותרת תחתונה 5"/>
          <p:cNvSpPr>
            <a:spLocks noGrp="1"/>
          </p:cNvSpPr>
          <p:nvPr>
            <p:ph type="ftr" sz="quarter" idx="11"/>
          </p:nvPr>
        </p:nvSpPr>
        <p:spPr/>
        <p:txBody>
          <a:bodyPr/>
          <a:lstStyle>
            <a:extLst/>
          </a:lstStyle>
          <a:p>
            <a:endParaRPr lang="he-IL">
              <a:solidFill>
                <a:prstClr val="black"/>
              </a:solidFill>
            </a:endParaRPr>
          </a:p>
        </p:txBody>
      </p:sp>
      <p:sp>
        <p:nvSpPr>
          <p:cNvPr id="7" name="מציין מיקום של מספר שקופית 6"/>
          <p:cNvSpPr>
            <a:spLocks noGrp="1"/>
          </p:cNvSpPr>
          <p:nvPr>
            <p:ph type="sldNum" sz="quarter" idx="12"/>
          </p:nvPr>
        </p:nvSpPr>
        <p:spPr/>
        <p:txBody>
          <a:bodyPr/>
          <a:lstStyle>
            <a:extLst/>
          </a:lstStyle>
          <a:p>
            <a:fld id="{8BC3242F-4596-444E-AD96-7D0CB545C651}" type="slidenum">
              <a:rPr lang="he-IL" smtClean="0">
                <a:solidFill>
                  <a:prstClr val="black"/>
                </a:solidFill>
              </a:rPr>
              <a:pPr/>
              <a:t>‹#›</a:t>
            </a:fld>
            <a:endParaRPr lang="he-IL">
              <a:solidFill>
                <a:prstClr val="black"/>
              </a:solidFill>
            </a:endParaRPr>
          </a:p>
        </p:txBody>
      </p:sp>
    </p:spTree>
    <p:extLst>
      <p:ext uri="{BB962C8B-B14F-4D97-AF65-F5344CB8AC3E}">
        <p14:creationId xmlns:p14="http://schemas.microsoft.com/office/powerpoint/2010/main" val="2361288796"/>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4" name="מציין מיקום טקסט 3"/>
          <p:cNvSpPr>
            <a:spLocks noGrp="1"/>
          </p:cNvSpPr>
          <p:nvPr>
            <p:ph type="body" sz="half" idx="2"/>
          </p:nvPr>
        </p:nvSpPr>
        <p:spPr>
          <a:xfrm>
            <a:off x="1482809" y="5715572"/>
            <a:ext cx="9306666" cy="680644"/>
          </a:xfrm>
          <a:noFill/>
        </p:spPr>
        <p:txBody>
          <a:bodyPr lIns="108991" tIns="0" rIns="108991" anchor="t"/>
          <a:lstStyle>
            <a:lvl1pPr marL="0" marR="21798" indent="0" algn="r">
              <a:buNone/>
              <a:defRPr sz="1700"/>
            </a:lvl1pPr>
            <a:lvl2pPr>
              <a:defRPr sz="1400"/>
            </a:lvl2pPr>
            <a:lvl3pPr>
              <a:defRPr sz="1200"/>
            </a:lvl3pPr>
            <a:lvl4pPr>
              <a:defRPr sz="1100"/>
            </a:lvl4pPr>
            <a:lvl5pPr>
              <a:defRPr sz="1100"/>
            </a:lvl5pPr>
            <a:extLst/>
          </a:lstStyle>
          <a:p>
            <a:pPr lvl="0" eaLnBrk="1" latinLnBrk="0" hangingPunct="1"/>
            <a:r>
              <a:rPr kumimoji="0" lang="he-IL" smtClean="0"/>
              <a:t>לחץ כדי לערוך סגנונות טקסט של תבנית בסיס</a:t>
            </a:r>
          </a:p>
        </p:txBody>
      </p:sp>
      <p:sp>
        <p:nvSpPr>
          <p:cNvPr id="3" name="מציין מיקום של תמונה 2"/>
          <p:cNvSpPr>
            <a:spLocks noGrp="1"/>
          </p:cNvSpPr>
          <p:nvPr>
            <p:ph type="pic" idx="1"/>
          </p:nvPr>
        </p:nvSpPr>
        <p:spPr>
          <a:xfrm>
            <a:off x="297021" y="199466"/>
            <a:ext cx="11286808" cy="4608576"/>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800"/>
            </a:lvl1pPr>
            <a:extLst/>
          </a:lstStyle>
          <a:p>
            <a:r>
              <a:rPr kumimoji="0" lang="he-IL" smtClean="0"/>
              <a:t>לחץ על הסמל כדי להוסיף תמונה</a:t>
            </a:r>
            <a:endParaRPr kumimoji="0" lang="en-US" dirty="0"/>
          </a:p>
        </p:txBody>
      </p:sp>
      <p:sp>
        <p:nvSpPr>
          <p:cNvPr id="5" name="מציין מיקום של תאריך 4"/>
          <p:cNvSpPr>
            <a:spLocks noGrp="1"/>
          </p:cNvSpPr>
          <p:nvPr>
            <p:ph type="dt" sz="half" idx="10"/>
          </p:nvPr>
        </p:nvSpPr>
        <p:spPr/>
        <p:txBody>
          <a:bodyPr/>
          <a:lstStyle>
            <a:lvl1pPr>
              <a:defRPr>
                <a:solidFill>
                  <a:schemeClr val="tx1"/>
                </a:solidFill>
              </a:defRPr>
            </a:lvl1pPr>
            <a:extLst/>
          </a:lstStyle>
          <a:p>
            <a:fld id="{58036410-8206-4FD9-A40F-E042FC9EBFC1}" type="datetimeFigureOut">
              <a:rPr lang="he-IL" smtClean="0">
                <a:solidFill>
                  <a:prstClr val="black"/>
                </a:solidFill>
              </a:rPr>
              <a:pPr/>
              <a:t>י"ב/אייר/תשע"ז</a:t>
            </a:fld>
            <a:endParaRPr lang="he-IL">
              <a:solidFill>
                <a:prstClr val="black"/>
              </a:solidFill>
            </a:endParaRPr>
          </a:p>
        </p:txBody>
      </p:sp>
      <p:sp>
        <p:nvSpPr>
          <p:cNvPr id="6" name="מציין מיקום של כותרת תחתונה 5"/>
          <p:cNvSpPr>
            <a:spLocks noGrp="1"/>
          </p:cNvSpPr>
          <p:nvPr>
            <p:ph type="ftr" sz="quarter" idx="11"/>
          </p:nvPr>
        </p:nvSpPr>
        <p:spPr>
          <a:xfrm>
            <a:off x="5691062" y="6728349"/>
            <a:ext cx="3054253" cy="383381"/>
          </a:xfrm>
        </p:spPr>
        <p:txBody>
          <a:bodyPr/>
          <a:lstStyle>
            <a:lvl1pPr>
              <a:defRPr>
                <a:solidFill>
                  <a:schemeClr val="tx1"/>
                </a:solidFill>
              </a:defRPr>
            </a:lvl1pPr>
            <a:extLst/>
          </a:lstStyle>
          <a:p>
            <a:endParaRPr lang="he-IL">
              <a:solidFill>
                <a:prstClr val="black"/>
              </a:solidFill>
            </a:endParaRPr>
          </a:p>
        </p:txBody>
      </p:sp>
      <p:sp>
        <p:nvSpPr>
          <p:cNvPr id="7" name="מציין מיקום של מספר שקופית 6"/>
          <p:cNvSpPr>
            <a:spLocks noGrp="1"/>
          </p:cNvSpPr>
          <p:nvPr>
            <p:ph type="sldNum" sz="quarter" idx="12"/>
          </p:nvPr>
        </p:nvSpPr>
        <p:spPr/>
        <p:txBody>
          <a:bodyPr/>
          <a:lstStyle>
            <a:lvl1pPr>
              <a:defRPr>
                <a:solidFill>
                  <a:schemeClr val="tx1"/>
                </a:solidFill>
              </a:defRPr>
            </a:lvl1pPr>
            <a:extLst/>
          </a:lstStyle>
          <a:p>
            <a:fld id="{8BC3242F-4596-444E-AD96-7D0CB545C651}" type="slidenum">
              <a:rPr lang="he-IL" smtClean="0">
                <a:solidFill>
                  <a:prstClr val="black"/>
                </a:solidFill>
              </a:rPr>
              <a:pPr/>
              <a:t>‹#›</a:t>
            </a:fld>
            <a:endParaRPr lang="he-IL">
              <a:solidFill>
                <a:prstClr val="black"/>
              </a:solidFill>
            </a:endParaRPr>
          </a:p>
        </p:txBody>
      </p:sp>
      <p:sp>
        <p:nvSpPr>
          <p:cNvPr id="2" name="כותרת 1"/>
          <p:cNvSpPr>
            <a:spLocks noGrp="1"/>
          </p:cNvSpPr>
          <p:nvPr>
            <p:ph type="title"/>
          </p:nvPr>
        </p:nvSpPr>
        <p:spPr>
          <a:xfrm>
            <a:off x="297021" y="5108378"/>
            <a:ext cx="10492454" cy="590806"/>
          </a:xfrm>
          <a:noFill/>
        </p:spPr>
        <p:txBody>
          <a:bodyPr anchor="t">
            <a:sp3d prstMaterial="softEdge"/>
          </a:bodyPr>
          <a:lstStyle>
            <a:lvl1pPr marR="0" algn="r">
              <a:buNone/>
              <a:defRPr sz="3600" b="0">
                <a:solidFill>
                  <a:schemeClr val="accent1"/>
                </a:solidFill>
                <a:effectLst>
                  <a:outerShdw blurRad="50800" dist="25000" dir="5400000" algn="t" rotWithShape="0">
                    <a:prstClr val="black">
                      <a:alpha val="45000"/>
                    </a:prstClr>
                  </a:outerShdw>
                </a:effectLst>
              </a:defRPr>
            </a:lvl1pPr>
            <a:extLst/>
          </a:lstStyle>
          <a:p>
            <a:r>
              <a:rPr kumimoji="0" lang="he-IL" smtClean="0"/>
              <a:t>לחץ כדי לערוך סגנון כותרת של תבנית בסיס</a:t>
            </a:r>
            <a:endParaRPr kumimoji="0" lang="en-US"/>
          </a:p>
        </p:txBody>
      </p:sp>
      <p:sp>
        <p:nvSpPr>
          <p:cNvPr id="8" name="צורה חופשית 7"/>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8991" tIns="54496" rIns="108991" bIns="54496" anchor="t" compatLnSpc="1"/>
          <a:lstStyle>
            <a:extLst/>
          </a:lstStyle>
          <a:p>
            <a:endParaRPr lang="en-US">
              <a:solidFill>
                <a:prstClr val="black"/>
              </a:solidFill>
            </a:endParaRPr>
          </a:p>
        </p:txBody>
      </p:sp>
      <p:sp>
        <p:nvSpPr>
          <p:cNvPr id="9" name="צורה חופשית 8"/>
          <p:cNvSpPr>
            <a:spLocks/>
          </p:cNvSpPr>
          <p:nvPr/>
        </p:nvSpPr>
        <p:spPr bwMode="auto">
          <a:xfrm>
            <a:off x="631105"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8991" tIns="54496" rIns="108991" bIns="54496" anchor="t" compatLnSpc="1"/>
          <a:lstStyle>
            <a:extLst/>
          </a:lstStyle>
          <a:p>
            <a:endParaRPr lang="en-US">
              <a:solidFill>
                <a:prstClr val="black"/>
              </a:solidFill>
            </a:endParaRPr>
          </a:p>
        </p:txBody>
      </p:sp>
      <p:sp>
        <p:nvSpPr>
          <p:cNvPr id="10" name="משולש ישר-זווית 9"/>
          <p:cNvSpPr>
            <a:spLocks/>
          </p:cNvSpPr>
          <p:nvPr/>
        </p:nvSpPr>
        <p:spPr bwMode="auto">
          <a:xfrm>
            <a:off x="-7849" y="6080819"/>
            <a:ext cx="4420645" cy="1134911"/>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8991" tIns="54496" rIns="108991" bIns="54496" anchor="ctr" compatLnSpc="1"/>
          <a:lstStyle>
            <a:extLst/>
          </a:lstStyle>
          <a:p>
            <a:pPr algn="ctr"/>
            <a:endParaRPr lang="en-US">
              <a:solidFill>
                <a:prstClr val="white"/>
              </a:solidFill>
            </a:endParaRPr>
          </a:p>
        </p:txBody>
      </p:sp>
      <p:cxnSp>
        <p:nvCxnSpPr>
          <p:cNvPr id="11" name="מחבר ישר 10"/>
          <p:cNvCxnSpPr/>
          <p:nvPr/>
        </p:nvCxnSpPr>
        <p:spPr>
          <a:xfrm>
            <a:off x="-11992" y="6077133"/>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סוגר זוויתי 11"/>
          <p:cNvSpPr/>
          <p:nvPr/>
        </p:nvSpPr>
        <p:spPr>
          <a:xfrm>
            <a:off x="11257329"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91" tIns="54496" rIns="108991" bIns="54496" anchor="ctr"/>
          <a:lstStyle>
            <a:extLst/>
          </a:lstStyle>
          <a:p>
            <a:pPr algn="l"/>
            <a:endParaRPr lang="en-US">
              <a:solidFill>
                <a:prstClr val="white"/>
              </a:solidFill>
            </a:endParaRPr>
          </a:p>
        </p:txBody>
      </p:sp>
      <p:sp>
        <p:nvSpPr>
          <p:cNvPr id="13" name="סוגר זוויתי 12"/>
          <p:cNvSpPr/>
          <p:nvPr/>
        </p:nvSpPr>
        <p:spPr>
          <a:xfrm>
            <a:off x="11015120"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91" tIns="54496" rIns="108991" bIns="54496" anchor="ctr"/>
          <a:lstStyle>
            <a:extLst/>
          </a:lstStyle>
          <a:p>
            <a:pPr algn="l"/>
            <a:endParaRPr lang="en-US">
              <a:solidFill>
                <a:prstClr val="white"/>
              </a:solidFill>
            </a:endParaRPr>
          </a:p>
        </p:txBody>
      </p:sp>
    </p:spTree>
    <p:extLst>
      <p:ext uri="{BB962C8B-B14F-4D97-AF65-F5344CB8AC3E}">
        <p14:creationId xmlns:p14="http://schemas.microsoft.com/office/powerpoint/2010/main" val="3647875427"/>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5" y="1555403"/>
            <a:ext cx="10692765" cy="4605375"/>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fld id="{58036410-8206-4FD9-A40F-E042FC9EBFC1}" type="datetimeFigureOut">
              <a:rPr lang="he-IL" smtClean="0">
                <a:solidFill>
                  <a:prstClr val="black"/>
                </a:solidFill>
              </a:rPr>
              <a:pPr/>
              <a:t>י"ב/אייר/תשע"ז</a:t>
            </a:fld>
            <a:endParaRPr lang="he-IL">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endParaRPr lang="he-IL">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fld id="{8BC3242F-4596-444E-AD96-7D0CB545C651}" type="slidenum">
              <a:rPr lang="he-IL" smtClean="0">
                <a:solidFill>
                  <a:prstClr val="black"/>
                </a:solidFill>
              </a:rPr>
              <a:pPr/>
              <a:t>‹#›</a:t>
            </a:fld>
            <a:endParaRPr lang="he-IL">
              <a:solidFill>
                <a:prstClr val="black"/>
              </a:solidFill>
            </a:endParaRPr>
          </a:p>
        </p:txBody>
      </p:sp>
    </p:spTree>
    <p:extLst>
      <p:ext uri="{BB962C8B-B14F-4D97-AF65-F5344CB8AC3E}">
        <p14:creationId xmlns:p14="http://schemas.microsoft.com/office/powerpoint/2010/main" val="1685667894"/>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892464" y="288380"/>
            <a:ext cx="2309477" cy="5872399"/>
          </a:xfrm>
        </p:spPr>
        <p:txBody>
          <a:bodyPr vert="eaVert"/>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2" y="288373"/>
            <a:ext cx="8217588" cy="5872398"/>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fld id="{58036410-8206-4FD9-A40F-E042FC9EBFC1}" type="datetimeFigureOut">
              <a:rPr lang="he-IL" smtClean="0">
                <a:solidFill>
                  <a:prstClr val="black"/>
                </a:solidFill>
              </a:rPr>
              <a:pPr/>
              <a:t>י"ב/אייר/תשע"ז</a:t>
            </a:fld>
            <a:endParaRPr lang="he-IL">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endParaRPr lang="he-IL">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fld id="{8BC3242F-4596-444E-AD96-7D0CB545C651}" type="slidenum">
              <a:rPr lang="he-IL" smtClean="0">
                <a:solidFill>
                  <a:prstClr val="black"/>
                </a:solidFill>
              </a:rPr>
              <a:pPr/>
              <a:t>‹#›</a:t>
            </a:fld>
            <a:endParaRPr lang="he-IL">
              <a:solidFill>
                <a:prstClr val="black"/>
              </a:solidFill>
            </a:endParaRPr>
          </a:p>
        </p:txBody>
      </p:sp>
    </p:spTree>
    <p:extLst>
      <p:ext uri="{BB962C8B-B14F-4D97-AF65-F5344CB8AC3E}">
        <p14:creationId xmlns:p14="http://schemas.microsoft.com/office/powerpoint/2010/main" val="2395175769"/>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p:cSld name="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58036410-8206-4FD9-A40F-E042FC9EBFC1}" type="datetimeFigureOut">
              <a:rPr lang="he-IL" smtClean="0">
                <a:solidFill>
                  <a:prstClr val="black"/>
                </a:solidFill>
              </a:rPr>
              <a:pPr/>
              <a:t>י"ב/אייר/תשע"ז</a:t>
            </a:fld>
            <a:endParaRPr lang="he-IL">
              <a:solidFill>
                <a:prstClr val="black"/>
              </a:solidFill>
            </a:endParaRPr>
          </a:p>
        </p:txBody>
      </p:sp>
      <p:sp>
        <p:nvSpPr>
          <p:cNvPr id="4" name="מציין מיקום של כותרת תחתונה 3"/>
          <p:cNvSpPr>
            <a:spLocks noGrp="1"/>
          </p:cNvSpPr>
          <p:nvPr>
            <p:ph type="ftr" sz="quarter" idx="11"/>
          </p:nvPr>
        </p:nvSpPr>
        <p:spPr/>
        <p:txBody>
          <a:bodyPr/>
          <a:lstStyle/>
          <a:p>
            <a:endParaRPr lang="he-IL">
              <a:solidFill>
                <a:prstClr val="black"/>
              </a:solidFill>
            </a:endParaRPr>
          </a:p>
        </p:txBody>
      </p:sp>
      <p:sp>
        <p:nvSpPr>
          <p:cNvPr id="5" name="מציין מיקום של מספר שקופית 4"/>
          <p:cNvSpPr>
            <a:spLocks noGrp="1"/>
          </p:cNvSpPr>
          <p:nvPr>
            <p:ph type="sldNum" sz="quarter" idx="12"/>
          </p:nvPr>
        </p:nvSpPr>
        <p:spPr/>
        <p:txBody>
          <a:bodyPr/>
          <a:lstStyle/>
          <a:p>
            <a:fld id="{8BC3242F-4596-444E-AD96-7D0CB545C651}" type="slidenum">
              <a:rPr lang="he-IL" smtClean="0">
                <a:solidFill>
                  <a:prstClr val="black"/>
                </a:solidFill>
              </a:rPr>
              <a:pPr/>
              <a:t>‹#›</a:t>
            </a:fld>
            <a:endParaRPr lang="he-IL">
              <a:solidFill>
                <a:prstClr val="black"/>
              </a:solidFill>
            </a:endParaRPr>
          </a:p>
        </p:txBody>
      </p:sp>
    </p:spTree>
    <p:extLst>
      <p:ext uri="{BB962C8B-B14F-4D97-AF65-F5344CB8AC3E}">
        <p14:creationId xmlns:p14="http://schemas.microsoft.com/office/powerpoint/2010/main" val="1694008815"/>
      </p:ext>
    </p:extLst>
  </p:cSld>
  <p:clrMapOvr>
    <a:masterClrMapping/>
  </p:clrMapOvr>
  <p:timing>
    <p:tnLst>
      <p:par>
        <p:cTn id="1" dur="indefinite" restart="never" nodeType="tmRoot"/>
      </p:par>
    </p:tnLst>
  </p:timing>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p:cSld name="1_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58036410-8206-4FD9-A40F-E042FC9EBFC1}" type="datetimeFigureOut">
              <a:rPr lang="he-IL" smtClean="0">
                <a:solidFill>
                  <a:prstClr val="black"/>
                </a:solidFill>
              </a:rPr>
              <a:pPr/>
              <a:t>י"ב/אייר/תשע"ז</a:t>
            </a:fld>
            <a:endParaRPr lang="he-IL">
              <a:solidFill>
                <a:prstClr val="black"/>
              </a:solidFill>
            </a:endParaRPr>
          </a:p>
        </p:txBody>
      </p:sp>
      <p:sp>
        <p:nvSpPr>
          <p:cNvPr id="4" name="מציין מיקום של כותרת תחתונה 3"/>
          <p:cNvSpPr>
            <a:spLocks noGrp="1"/>
          </p:cNvSpPr>
          <p:nvPr>
            <p:ph type="ftr" sz="quarter" idx="11"/>
          </p:nvPr>
        </p:nvSpPr>
        <p:spPr/>
        <p:txBody>
          <a:bodyPr/>
          <a:lstStyle/>
          <a:p>
            <a:endParaRPr lang="he-IL">
              <a:solidFill>
                <a:prstClr val="black"/>
              </a:solidFill>
            </a:endParaRPr>
          </a:p>
        </p:txBody>
      </p:sp>
      <p:sp>
        <p:nvSpPr>
          <p:cNvPr id="5" name="מציין מיקום של מספר שקופית 4"/>
          <p:cNvSpPr>
            <a:spLocks noGrp="1"/>
          </p:cNvSpPr>
          <p:nvPr>
            <p:ph type="sldNum" sz="quarter" idx="12"/>
          </p:nvPr>
        </p:nvSpPr>
        <p:spPr/>
        <p:txBody>
          <a:bodyPr/>
          <a:lstStyle/>
          <a:p>
            <a:fld id="{8BC3242F-4596-444E-AD96-7D0CB545C651}" type="slidenum">
              <a:rPr lang="he-IL" smtClean="0">
                <a:solidFill>
                  <a:prstClr val="black"/>
                </a:solidFill>
              </a:rPr>
              <a:pPr/>
              <a:t>‹#›</a:t>
            </a:fld>
            <a:endParaRPr lang="he-IL">
              <a:solidFill>
                <a:prstClr val="black"/>
              </a:solidFill>
            </a:endParaRPr>
          </a:p>
        </p:txBody>
      </p:sp>
    </p:spTree>
    <p:extLst>
      <p:ext uri="{BB962C8B-B14F-4D97-AF65-F5344CB8AC3E}">
        <p14:creationId xmlns:p14="http://schemas.microsoft.com/office/powerpoint/2010/main" val="1323199026"/>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5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3161634353"/>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1_שקופית כותרת">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1756490213"/>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1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4043510647"/>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2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1542197477"/>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4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3922401565"/>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6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4045495053"/>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7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843386309"/>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14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2917782182"/>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21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4030392766"/>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22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3863263411"/>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23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2514504076"/>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24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2128698469"/>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25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3587647523"/>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26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3565042304"/>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27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1663610045"/>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29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3830356372"/>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891066" y="2236950"/>
            <a:ext cx="10098723" cy="1543526"/>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782130" y="4080510"/>
            <a:ext cx="8316595" cy="1840230"/>
          </a:xfrm>
        </p:spPr>
        <p:txBody>
          <a:bodyPr/>
          <a:lstStyle>
            <a:lvl1pPr marL="0" indent="0" algn="ctr">
              <a:buNone/>
              <a:defRPr>
                <a:solidFill>
                  <a:schemeClr val="tx1">
                    <a:tint val="75000"/>
                  </a:schemeClr>
                </a:solidFill>
              </a:defRPr>
            </a:lvl1pPr>
            <a:lvl2pPr marL="544932" indent="0" algn="ctr">
              <a:buNone/>
              <a:defRPr>
                <a:solidFill>
                  <a:schemeClr val="tx1">
                    <a:tint val="75000"/>
                  </a:schemeClr>
                </a:solidFill>
              </a:defRPr>
            </a:lvl2pPr>
            <a:lvl3pPr marL="1089866" indent="0" algn="ctr">
              <a:buNone/>
              <a:defRPr>
                <a:solidFill>
                  <a:schemeClr val="tx1">
                    <a:tint val="75000"/>
                  </a:schemeClr>
                </a:solidFill>
              </a:defRPr>
            </a:lvl3pPr>
            <a:lvl4pPr marL="1634799" indent="0" algn="ctr">
              <a:buNone/>
              <a:defRPr>
                <a:solidFill>
                  <a:schemeClr val="tx1">
                    <a:tint val="75000"/>
                  </a:schemeClr>
                </a:solidFill>
              </a:defRPr>
            </a:lvl4pPr>
            <a:lvl5pPr marL="2179730" indent="0" algn="ctr">
              <a:buNone/>
              <a:defRPr>
                <a:solidFill>
                  <a:schemeClr val="tx1">
                    <a:tint val="75000"/>
                  </a:schemeClr>
                </a:solidFill>
              </a:defRPr>
            </a:lvl5pPr>
            <a:lvl6pPr marL="2724663" indent="0" algn="ctr">
              <a:buNone/>
              <a:defRPr>
                <a:solidFill>
                  <a:schemeClr val="tx1">
                    <a:tint val="75000"/>
                  </a:schemeClr>
                </a:solidFill>
              </a:defRPr>
            </a:lvl6pPr>
            <a:lvl7pPr marL="3269597" indent="0" algn="ctr">
              <a:buNone/>
              <a:defRPr>
                <a:solidFill>
                  <a:schemeClr val="tx1">
                    <a:tint val="75000"/>
                  </a:schemeClr>
                </a:solidFill>
              </a:defRPr>
            </a:lvl7pPr>
            <a:lvl8pPr marL="3814527" indent="0" algn="ctr">
              <a:buNone/>
              <a:defRPr>
                <a:solidFill>
                  <a:schemeClr val="tx1">
                    <a:tint val="75000"/>
                  </a:schemeClr>
                </a:solidFill>
              </a:defRPr>
            </a:lvl8pPr>
            <a:lvl9pPr marL="4359462"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789F9221-56CB-408D-9B32-29E976597C0D}" type="datetime8">
              <a:rPr lang="he-IL" smtClean="0"/>
              <a:t>08 מאי 17</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1647475647"/>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A6286DA9-0E92-4654-9373-C76F7D57A5B0}" type="datetime8">
              <a:rPr lang="he-IL" smtClean="0"/>
              <a:t>08 מאי 17</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870944895"/>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505" y="4627254"/>
            <a:ext cx="10098723" cy="1430179"/>
          </a:xfrm>
        </p:spPr>
        <p:txBody>
          <a:bodyPr anchor="t"/>
          <a:lstStyle>
            <a:lvl1pPr algn="r">
              <a:defRPr sz="48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938505" y="3052049"/>
            <a:ext cx="10098723" cy="1575196"/>
          </a:xfrm>
        </p:spPr>
        <p:txBody>
          <a:bodyPr anchor="b"/>
          <a:lstStyle>
            <a:lvl1pPr marL="0" indent="0">
              <a:buNone/>
              <a:defRPr sz="2400">
                <a:solidFill>
                  <a:schemeClr val="tx1">
                    <a:tint val="75000"/>
                  </a:schemeClr>
                </a:solidFill>
              </a:defRPr>
            </a:lvl1pPr>
            <a:lvl2pPr marL="544932" indent="0">
              <a:buNone/>
              <a:defRPr sz="2100">
                <a:solidFill>
                  <a:schemeClr val="tx1">
                    <a:tint val="75000"/>
                  </a:schemeClr>
                </a:solidFill>
              </a:defRPr>
            </a:lvl2pPr>
            <a:lvl3pPr marL="1089866" indent="0">
              <a:buNone/>
              <a:defRPr sz="1900">
                <a:solidFill>
                  <a:schemeClr val="tx1">
                    <a:tint val="75000"/>
                  </a:schemeClr>
                </a:solidFill>
              </a:defRPr>
            </a:lvl3pPr>
            <a:lvl4pPr marL="1634799" indent="0">
              <a:buNone/>
              <a:defRPr sz="1700">
                <a:solidFill>
                  <a:schemeClr val="tx1">
                    <a:tint val="75000"/>
                  </a:schemeClr>
                </a:solidFill>
              </a:defRPr>
            </a:lvl4pPr>
            <a:lvl5pPr marL="2179730" indent="0">
              <a:buNone/>
              <a:defRPr sz="1700">
                <a:solidFill>
                  <a:schemeClr val="tx1">
                    <a:tint val="75000"/>
                  </a:schemeClr>
                </a:solidFill>
              </a:defRPr>
            </a:lvl5pPr>
            <a:lvl6pPr marL="2724663" indent="0">
              <a:buNone/>
              <a:defRPr sz="1700">
                <a:solidFill>
                  <a:schemeClr val="tx1">
                    <a:tint val="75000"/>
                  </a:schemeClr>
                </a:solidFill>
              </a:defRPr>
            </a:lvl6pPr>
            <a:lvl7pPr marL="3269597" indent="0">
              <a:buNone/>
              <a:defRPr sz="1700">
                <a:solidFill>
                  <a:schemeClr val="tx1">
                    <a:tint val="75000"/>
                  </a:schemeClr>
                </a:solidFill>
              </a:defRPr>
            </a:lvl7pPr>
            <a:lvl8pPr marL="3814527" indent="0">
              <a:buNone/>
              <a:defRPr sz="1700">
                <a:solidFill>
                  <a:schemeClr val="tx1">
                    <a:tint val="75000"/>
                  </a:schemeClr>
                </a:solidFill>
              </a:defRPr>
            </a:lvl8pPr>
            <a:lvl9pPr marL="4359462" indent="0">
              <a:buNone/>
              <a:defRPr sz="17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81517DC8-086C-4462-ACC2-0348B0F55AA0}" type="datetime8">
              <a:rPr lang="he-IL" smtClean="0"/>
              <a:t>08 מאי 17</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2379345943"/>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594044" y="1680219"/>
            <a:ext cx="5247375" cy="4752261"/>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6039432" y="1680219"/>
            <a:ext cx="5247375" cy="4752261"/>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66D4B826-D89A-4ADA-8180-7294BB207AB3}" type="datetime8">
              <a:rPr lang="he-IL" smtClean="0"/>
              <a:t>08 מאי 17</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178339127"/>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594042" y="1611869"/>
            <a:ext cx="5249439" cy="671750"/>
          </a:xfrm>
        </p:spPr>
        <p:txBody>
          <a:bodyPr anchor="b"/>
          <a:lstStyle>
            <a:lvl1pPr marL="0" indent="0">
              <a:buNone/>
              <a:defRPr sz="2900" b="1"/>
            </a:lvl1pPr>
            <a:lvl2pPr marL="544932" indent="0">
              <a:buNone/>
              <a:defRPr sz="2400" b="1"/>
            </a:lvl2pPr>
            <a:lvl3pPr marL="1089866" indent="0">
              <a:buNone/>
              <a:defRPr sz="2100" b="1"/>
            </a:lvl3pPr>
            <a:lvl4pPr marL="1634799" indent="0">
              <a:buNone/>
              <a:defRPr sz="1900" b="1"/>
            </a:lvl4pPr>
            <a:lvl5pPr marL="2179730" indent="0">
              <a:buNone/>
              <a:defRPr sz="1900" b="1"/>
            </a:lvl5pPr>
            <a:lvl6pPr marL="2724663" indent="0">
              <a:buNone/>
              <a:defRPr sz="1900" b="1"/>
            </a:lvl6pPr>
            <a:lvl7pPr marL="3269597" indent="0">
              <a:buNone/>
              <a:defRPr sz="1900" b="1"/>
            </a:lvl7pPr>
            <a:lvl8pPr marL="3814527" indent="0">
              <a:buNone/>
              <a:defRPr sz="1900" b="1"/>
            </a:lvl8pPr>
            <a:lvl9pPr marL="4359462" indent="0">
              <a:buNone/>
              <a:defRPr sz="19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594042" y="2283619"/>
            <a:ext cx="5249439" cy="4148852"/>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6035318" y="1611869"/>
            <a:ext cx="5251501" cy="671750"/>
          </a:xfrm>
        </p:spPr>
        <p:txBody>
          <a:bodyPr anchor="b"/>
          <a:lstStyle>
            <a:lvl1pPr marL="0" indent="0">
              <a:buNone/>
              <a:defRPr sz="2900" b="1"/>
            </a:lvl1pPr>
            <a:lvl2pPr marL="544932" indent="0">
              <a:buNone/>
              <a:defRPr sz="2400" b="1"/>
            </a:lvl2pPr>
            <a:lvl3pPr marL="1089866" indent="0">
              <a:buNone/>
              <a:defRPr sz="2100" b="1"/>
            </a:lvl3pPr>
            <a:lvl4pPr marL="1634799" indent="0">
              <a:buNone/>
              <a:defRPr sz="1900" b="1"/>
            </a:lvl4pPr>
            <a:lvl5pPr marL="2179730" indent="0">
              <a:buNone/>
              <a:defRPr sz="1900" b="1"/>
            </a:lvl5pPr>
            <a:lvl6pPr marL="2724663" indent="0">
              <a:buNone/>
              <a:defRPr sz="1900" b="1"/>
            </a:lvl6pPr>
            <a:lvl7pPr marL="3269597" indent="0">
              <a:buNone/>
              <a:defRPr sz="1900" b="1"/>
            </a:lvl7pPr>
            <a:lvl8pPr marL="3814527" indent="0">
              <a:buNone/>
              <a:defRPr sz="1900" b="1"/>
            </a:lvl8pPr>
            <a:lvl9pPr marL="4359462" indent="0">
              <a:buNone/>
              <a:defRPr sz="19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6035318" y="2283619"/>
            <a:ext cx="5251501" cy="4148852"/>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79A3CEB7-C777-4E12-8EAA-640DB249FE29}" type="datetime8">
              <a:rPr lang="he-IL" smtClean="0"/>
              <a:t>08 מאי 17</a:t>
            </a:fld>
            <a:endParaRPr lang="he-IL"/>
          </a:p>
        </p:txBody>
      </p:sp>
      <p:sp>
        <p:nvSpPr>
          <p:cNvPr id="8" name="מציין מיקום של כותרת תחתונה 7"/>
          <p:cNvSpPr>
            <a:spLocks noGrp="1"/>
          </p:cNvSpPr>
          <p:nvPr>
            <p:ph type="ftr" sz="quarter" idx="11"/>
          </p:nvPr>
        </p:nvSpPr>
        <p:spPr/>
        <p:txBody>
          <a:bodyPr/>
          <a:lstStyle/>
          <a:p>
            <a:endParaRPr lang="he-IL"/>
          </a:p>
        </p:txBody>
      </p:sp>
      <p:sp>
        <p:nvSpPr>
          <p:cNvPr id="9" name="מציין מיקום של מספר שקופית 8"/>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2867873364"/>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C504DAFE-5C0C-4623-976C-C59F7E9429D4}" type="datetime8">
              <a:rPr lang="he-IL" smtClean="0"/>
              <a:t>08 מאי 17</a:t>
            </a:fld>
            <a:endParaRPr lang="he-IL"/>
          </a:p>
        </p:txBody>
      </p:sp>
      <p:sp>
        <p:nvSpPr>
          <p:cNvPr id="4" name="מציין מיקום של כותרת תחתונה 3"/>
          <p:cNvSpPr>
            <a:spLocks noGrp="1"/>
          </p:cNvSpPr>
          <p:nvPr>
            <p:ph type="ftr" sz="quarter" idx="11"/>
          </p:nvPr>
        </p:nvSpPr>
        <p:spPr/>
        <p:txBody>
          <a:bodyPr/>
          <a:lstStyle/>
          <a:p>
            <a:endParaRPr lang="he-IL"/>
          </a:p>
        </p:txBody>
      </p:sp>
      <p:sp>
        <p:nvSpPr>
          <p:cNvPr id="5" name="מציין מיקום של מספר שקופית 4"/>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4133378487"/>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9D0D13C6-F077-46A0-A979-D83B69DABA31}" type="datetime8">
              <a:rPr lang="he-IL" smtClean="0"/>
              <a:t>08 מאי 17</a:t>
            </a:fld>
            <a:endParaRPr lang="he-IL"/>
          </a:p>
        </p:txBody>
      </p:sp>
      <p:sp>
        <p:nvSpPr>
          <p:cNvPr id="3" name="מציין מיקום של כותרת תחתונה 2"/>
          <p:cNvSpPr>
            <a:spLocks noGrp="1"/>
          </p:cNvSpPr>
          <p:nvPr>
            <p:ph type="ftr" sz="quarter" idx="11"/>
          </p:nvPr>
        </p:nvSpPr>
        <p:spPr/>
        <p:txBody>
          <a:bodyPr/>
          <a:lstStyle/>
          <a:p>
            <a:endParaRPr lang="he-IL"/>
          </a:p>
        </p:txBody>
      </p:sp>
      <p:sp>
        <p:nvSpPr>
          <p:cNvPr id="4" name="מציין מיקום של מספר שקופית 3"/>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3713188068"/>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594043" y="286702"/>
            <a:ext cx="3908718" cy="1220153"/>
          </a:xfrm>
        </p:spPr>
        <p:txBody>
          <a:bodyPr anchor="b"/>
          <a:lstStyle>
            <a:lvl1pPr algn="r">
              <a:defRPr sz="24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4645082" y="286711"/>
            <a:ext cx="6641725" cy="6145769"/>
          </a:xfrm>
        </p:spPr>
        <p:txBody>
          <a:bodyPr/>
          <a:lstStyle>
            <a:lvl1pPr>
              <a:defRPr sz="3800"/>
            </a:lvl1pPr>
            <a:lvl2pPr>
              <a:defRPr sz="3300"/>
            </a:lvl2pPr>
            <a:lvl3pPr>
              <a:defRPr sz="2900"/>
            </a:lvl3pPr>
            <a:lvl4pPr>
              <a:defRPr sz="2400"/>
            </a:lvl4pPr>
            <a:lvl5pPr>
              <a:defRPr sz="2400"/>
            </a:lvl5pPr>
            <a:lvl6pPr>
              <a:defRPr sz="2400"/>
            </a:lvl6pPr>
            <a:lvl7pPr>
              <a:defRPr sz="2400"/>
            </a:lvl7pPr>
            <a:lvl8pPr>
              <a:defRPr sz="2400"/>
            </a:lvl8pPr>
            <a:lvl9pPr>
              <a:defRPr sz="24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594043" y="1506864"/>
            <a:ext cx="3908718" cy="4925616"/>
          </a:xfrm>
        </p:spPr>
        <p:txBody>
          <a:bodyPr/>
          <a:lstStyle>
            <a:lvl1pPr marL="0" indent="0">
              <a:buNone/>
              <a:defRPr sz="1700"/>
            </a:lvl1pPr>
            <a:lvl2pPr marL="544932" indent="0">
              <a:buNone/>
              <a:defRPr sz="1400"/>
            </a:lvl2pPr>
            <a:lvl3pPr marL="1089866" indent="0">
              <a:buNone/>
              <a:defRPr sz="1200"/>
            </a:lvl3pPr>
            <a:lvl4pPr marL="1634799" indent="0">
              <a:buNone/>
              <a:defRPr sz="1100"/>
            </a:lvl4pPr>
            <a:lvl5pPr marL="2179730" indent="0">
              <a:buNone/>
              <a:defRPr sz="1100"/>
            </a:lvl5pPr>
            <a:lvl6pPr marL="2724663" indent="0">
              <a:buNone/>
              <a:defRPr sz="1100"/>
            </a:lvl6pPr>
            <a:lvl7pPr marL="3269597" indent="0">
              <a:buNone/>
              <a:defRPr sz="1100"/>
            </a:lvl7pPr>
            <a:lvl8pPr marL="3814527" indent="0">
              <a:buNone/>
              <a:defRPr sz="1100"/>
            </a:lvl8pPr>
            <a:lvl9pPr marL="4359462" indent="0">
              <a:buNone/>
              <a:defRPr sz="11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17F1E53F-55E3-4B6B-B78D-1528EB53FFF7}" type="datetime8">
              <a:rPr lang="he-IL" smtClean="0"/>
              <a:t>08 מאי 17</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1999148825"/>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2328730" y="5040631"/>
            <a:ext cx="7128510" cy="595075"/>
          </a:xfrm>
        </p:spPr>
        <p:txBody>
          <a:bodyPr anchor="b"/>
          <a:lstStyle>
            <a:lvl1pPr algn="r">
              <a:defRPr sz="24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2328730" y="643414"/>
            <a:ext cx="7128510" cy="4320540"/>
          </a:xfrm>
        </p:spPr>
        <p:txBody>
          <a:bodyPr/>
          <a:lstStyle>
            <a:lvl1pPr marL="0" indent="0">
              <a:buNone/>
              <a:defRPr sz="3800"/>
            </a:lvl1pPr>
            <a:lvl2pPr marL="544932" indent="0">
              <a:buNone/>
              <a:defRPr sz="3300"/>
            </a:lvl2pPr>
            <a:lvl3pPr marL="1089866" indent="0">
              <a:buNone/>
              <a:defRPr sz="2900"/>
            </a:lvl3pPr>
            <a:lvl4pPr marL="1634799" indent="0">
              <a:buNone/>
              <a:defRPr sz="2400"/>
            </a:lvl4pPr>
            <a:lvl5pPr marL="2179730" indent="0">
              <a:buNone/>
              <a:defRPr sz="2400"/>
            </a:lvl5pPr>
            <a:lvl6pPr marL="2724663" indent="0">
              <a:buNone/>
              <a:defRPr sz="2400"/>
            </a:lvl6pPr>
            <a:lvl7pPr marL="3269597" indent="0">
              <a:buNone/>
              <a:defRPr sz="2400"/>
            </a:lvl7pPr>
            <a:lvl8pPr marL="3814527" indent="0">
              <a:buNone/>
              <a:defRPr sz="2400"/>
            </a:lvl8pPr>
            <a:lvl9pPr marL="4359462" indent="0">
              <a:buNone/>
              <a:defRPr sz="2400"/>
            </a:lvl9pPr>
          </a:lstStyle>
          <a:p>
            <a:r>
              <a:rPr lang="he-IL" smtClean="0"/>
              <a:t>לחץ על הסמל כדי להוסיף תמונה</a:t>
            </a:r>
            <a:endParaRPr lang="he-IL"/>
          </a:p>
        </p:txBody>
      </p:sp>
      <p:sp>
        <p:nvSpPr>
          <p:cNvPr id="4" name="מציין מיקום טקסט 3"/>
          <p:cNvSpPr>
            <a:spLocks noGrp="1"/>
          </p:cNvSpPr>
          <p:nvPr>
            <p:ph type="body" sz="half" idx="2"/>
          </p:nvPr>
        </p:nvSpPr>
        <p:spPr>
          <a:xfrm>
            <a:off x="2328730" y="5635706"/>
            <a:ext cx="7128510" cy="845105"/>
          </a:xfrm>
        </p:spPr>
        <p:txBody>
          <a:bodyPr/>
          <a:lstStyle>
            <a:lvl1pPr marL="0" indent="0">
              <a:buNone/>
              <a:defRPr sz="1700"/>
            </a:lvl1pPr>
            <a:lvl2pPr marL="544932" indent="0">
              <a:buNone/>
              <a:defRPr sz="1400"/>
            </a:lvl2pPr>
            <a:lvl3pPr marL="1089866" indent="0">
              <a:buNone/>
              <a:defRPr sz="1200"/>
            </a:lvl3pPr>
            <a:lvl4pPr marL="1634799" indent="0">
              <a:buNone/>
              <a:defRPr sz="1100"/>
            </a:lvl4pPr>
            <a:lvl5pPr marL="2179730" indent="0">
              <a:buNone/>
              <a:defRPr sz="1100"/>
            </a:lvl5pPr>
            <a:lvl6pPr marL="2724663" indent="0">
              <a:buNone/>
              <a:defRPr sz="1100"/>
            </a:lvl6pPr>
            <a:lvl7pPr marL="3269597" indent="0">
              <a:buNone/>
              <a:defRPr sz="1100"/>
            </a:lvl7pPr>
            <a:lvl8pPr marL="3814527" indent="0">
              <a:buNone/>
              <a:defRPr sz="1100"/>
            </a:lvl8pPr>
            <a:lvl9pPr marL="4359462" indent="0">
              <a:buNone/>
              <a:defRPr sz="11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56A1C557-8BBC-4C0B-B854-69CB62286415}" type="datetime8">
              <a:rPr lang="he-IL" smtClean="0"/>
              <a:t>08 מאי 17</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1671134738"/>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EF5CA735-087E-466F-BA81-CA1AFA118B81}" type="datetime8">
              <a:rPr lang="he-IL" smtClean="0"/>
              <a:t>08 מאי 17</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2228819755"/>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613616" y="288379"/>
            <a:ext cx="2673191" cy="6144101"/>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594042" y="288379"/>
            <a:ext cx="7821560" cy="6144101"/>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0E9397B7-A47B-4C2D-9BAD-DB4E86B0CABD}" type="datetime8">
              <a:rPr lang="he-IL" smtClean="0"/>
              <a:t>08 מאי 17</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2426219798"/>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fld id="{8CA1C764-EAD2-4C84-BF74-19A0239F316B}" type="datetime8">
              <a:rPr lang="he-IL" smtClean="0">
                <a:solidFill>
                  <a:prstClr val="black"/>
                </a:solidFill>
              </a:rPr>
              <a:t>08 מאי 17</a:t>
            </a:fld>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A3D6F399-7468-412A-A633-5BDC073CF445}" type="slidenum">
              <a:rPr lang="he-IL" smtClean="0">
                <a:solidFill>
                  <a:prstClr val="black"/>
                </a:solidFill>
              </a:rPr>
              <a:pPr>
                <a:defRPr/>
              </a:pPr>
              <a:t>‹#›</a:t>
            </a:fld>
            <a:endParaRPr lang="en-US">
              <a:solidFill>
                <a:prstClr val="black"/>
              </a:solidFill>
            </a:endParaRPr>
          </a:p>
        </p:txBody>
      </p:sp>
      <p:sp>
        <p:nvSpPr>
          <p:cNvPr id="7" name="כותרת 6"/>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05905396"/>
      </p:ext>
    </p:extLst>
  </p:cSld>
  <p:clrMapOvr>
    <a:masterClrMapping/>
  </p:clrMapOvr>
  <p:timing>
    <p:tnLst>
      <p:par>
        <p:cTn id="1" dur="indefinite" restart="never" nodeType="tmRoot"/>
      </p:par>
    </p:tnLst>
  </p:timing>
</p:sldLayout>
</file>

<file path=ppt/slideLayouts/slideLayout155.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587" y="1112698"/>
            <a:ext cx="10098723" cy="1920240"/>
          </a:xfrm>
        </p:spPr>
        <p:txBody>
          <a:bodyPr vert="horz" anchor="b">
            <a:normAutofit/>
            <a:scene3d>
              <a:camera prst="orthographicFront"/>
              <a:lightRig rig="soft" dir="t"/>
            </a:scene3d>
            <a:sp3d prstMaterial="softEdge">
              <a:bevelT w="25400" h="25400"/>
            </a:sp3d>
          </a:bodyPr>
          <a:lstStyle>
            <a:lvl1pPr algn="r">
              <a:buNone/>
              <a:defRPr sz="5700" b="1" cap="none" baseline="0">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dirty="0"/>
          </a:p>
        </p:txBody>
      </p:sp>
      <p:sp>
        <p:nvSpPr>
          <p:cNvPr id="3" name="מציין מיקום טקסט 2"/>
          <p:cNvSpPr>
            <a:spLocks noGrp="1"/>
          </p:cNvSpPr>
          <p:nvPr>
            <p:ph type="body" idx="1"/>
          </p:nvPr>
        </p:nvSpPr>
        <p:spPr>
          <a:xfrm>
            <a:off x="5096804" y="3078298"/>
            <a:ext cx="5940425" cy="1527632"/>
          </a:xfrm>
        </p:spPr>
        <p:txBody>
          <a:bodyPr lIns="108979" rIns="108979" anchor="t"/>
          <a:lstStyle>
            <a:lvl1pPr marL="0" indent="0" algn="l">
              <a:buNone/>
              <a:defRPr sz="2700">
                <a:solidFill>
                  <a:schemeClr val="tx1"/>
                </a:solidFill>
              </a:defRPr>
            </a:lvl1pPr>
            <a:lvl2pPr>
              <a:buNone/>
              <a:defRPr sz="2100">
                <a:solidFill>
                  <a:schemeClr val="tx1">
                    <a:tint val="75000"/>
                  </a:schemeClr>
                </a:solidFill>
              </a:defRPr>
            </a:lvl2pPr>
            <a:lvl3pPr>
              <a:buNone/>
              <a:defRPr sz="1900">
                <a:solidFill>
                  <a:schemeClr val="tx1">
                    <a:tint val="75000"/>
                  </a:schemeClr>
                </a:solidFill>
              </a:defRPr>
            </a:lvl3pPr>
            <a:lvl4pPr>
              <a:buNone/>
              <a:defRPr sz="1700">
                <a:solidFill>
                  <a:schemeClr val="tx1">
                    <a:tint val="75000"/>
                  </a:schemeClr>
                </a:solidFill>
              </a:defRPr>
            </a:lvl4pPr>
            <a:lvl5pPr>
              <a:buNone/>
              <a:defRPr sz="1700">
                <a:solidFill>
                  <a:schemeClr val="tx1">
                    <a:tint val="75000"/>
                  </a:schemeClr>
                </a:solidFill>
              </a:defRPr>
            </a:lvl5pPr>
            <a:extLst/>
          </a:lstStyle>
          <a:p>
            <a:pPr lvl="0" eaLnBrk="1" latinLnBrk="0" hangingPunct="1"/>
            <a:r>
              <a:rPr kumimoji="0"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extLst/>
          </a:lstStyle>
          <a:p>
            <a:pPr>
              <a:defRPr/>
            </a:pPr>
            <a:fld id="{7B4CFFAC-BFBF-4DD1-BF17-DCCD817E1B92}" type="datetime8">
              <a:rPr lang="he-IL" smtClean="0">
                <a:solidFill>
                  <a:prstClr val="white"/>
                </a:solidFill>
              </a:rPr>
              <a:t>08 מאי 17</a:t>
            </a:fld>
            <a:endParaRPr lang="en-US">
              <a:solidFill>
                <a:prstClr val="white"/>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white"/>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C8C128D9-0718-483A-9FE5-7C4BF48CD3E2}" type="slidenum">
              <a:rPr lang="he-IL" smtClean="0">
                <a:solidFill>
                  <a:prstClr val="white"/>
                </a:solidFill>
              </a:rPr>
              <a:pPr>
                <a:defRPr/>
              </a:pPr>
              <a:t>‹#›</a:t>
            </a:fld>
            <a:endParaRPr lang="en-US">
              <a:solidFill>
                <a:prstClr val="white"/>
              </a:solidFill>
            </a:endParaRPr>
          </a:p>
        </p:txBody>
      </p:sp>
      <p:sp>
        <p:nvSpPr>
          <p:cNvPr id="7" name="סוגר זוויתי 6"/>
          <p:cNvSpPr/>
          <p:nvPr/>
        </p:nvSpPr>
        <p:spPr>
          <a:xfrm>
            <a:off x="4725161"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79" tIns="54490" rIns="108979" bIns="54490" anchor="ctr"/>
          <a:lstStyle>
            <a:extLst/>
          </a:lstStyle>
          <a:p>
            <a:pPr algn="l" rtl="0" fontAlgn="base">
              <a:spcBef>
                <a:spcPct val="0"/>
              </a:spcBef>
              <a:spcAft>
                <a:spcPct val="0"/>
              </a:spcAft>
            </a:pPr>
            <a:endParaRPr lang="en-US">
              <a:solidFill>
                <a:prstClr val="white"/>
              </a:solidFill>
            </a:endParaRPr>
          </a:p>
        </p:txBody>
      </p:sp>
      <p:sp>
        <p:nvSpPr>
          <p:cNvPr id="8" name="סוגר זוויתי 7"/>
          <p:cNvSpPr/>
          <p:nvPr/>
        </p:nvSpPr>
        <p:spPr>
          <a:xfrm>
            <a:off x="4482947"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79" tIns="54490" rIns="108979" bIns="54490"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424044462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56.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10" name="משולש ישר-זווית 9"/>
          <p:cNvSpPr/>
          <p:nvPr/>
        </p:nvSpPr>
        <p:spPr>
          <a:xfrm>
            <a:off x="10" y="4897354"/>
            <a:ext cx="11890061"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lIns="108979" tIns="54490" rIns="108979" bIns="54490" anchor="ctr"/>
          <a:lstStyle>
            <a:extLst/>
          </a:lstStyle>
          <a:p>
            <a:pPr algn="ctr" rtl="0" fontAlgn="base">
              <a:spcBef>
                <a:spcPct val="0"/>
              </a:spcBef>
              <a:spcAft>
                <a:spcPct val="0"/>
              </a:spcAft>
            </a:pPr>
            <a:endParaRPr lang="en-US">
              <a:solidFill>
                <a:prstClr val="white"/>
              </a:solidFill>
            </a:endParaRPr>
          </a:p>
        </p:txBody>
      </p:sp>
      <p:sp>
        <p:nvSpPr>
          <p:cNvPr id="9" name="כותרת 8"/>
          <p:cNvSpPr>
            <a:spLocks noGrp="1"/>
          </p:cNvSpPr>
          <p:nvPr>
            <p:ph type="ctrTitle"/>
          </p:nvPr>
        </p:nvSpPr>
        <p:spPr>
          <a:xfrm>
            <a:off x="891066" y="1840241"/>
            <a:ext cx="10098723" cy="1921249"/>
          </a:xfrm>
        </p:spPr>
        <p:txBody>
          <a:bodyPr vert="horz" anchor="b">
            <a:normAutofit/>
            <a:scene3d>
              <a:camera prst="orthographicFront"/>
              <a:lightRig rig="soft" dir="t"/>
            </a:scene3d>
            <a:sp3d prstMaterial="softEdge">
              <a:bevelT w="25400" h="25400"/>
            </a:sp3d>
          </a:bodyPr>
          <a:lstStyle>
            <a:lvl1pPr algn="r">
              <a:defRPr sz="5700" b="1">
                <a:solidFill>
                  <a:schemeClr val="tx2"/>
                </a:solidFill>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a:p>
        </p:txBody>
      </p:sp>
      <p:sp>
        <p:nvSpPr>
          <p:cNvPr id="17" name="כותרת משנה 16"/>
          <p:cNvSpPr>
            <a:spLocks noGrp="1"/>
          </p:cNvSpPr>
          <p:nvPr>
            <p:ph type="subTitle" idx="1"/>
          </p:nvPr>
        </p:nvSpPr>
        <p:spPr>
          <a:xfrm>
            <a:off x="891066" y="3792187"/>
            <a:ext cx="10098723" cy="1259689"/>
          </a:xfrm>
        </p:spPr>
        <p:txBody>
          <a:bodyPr lIns="54490" rIns="54490"/>
          <a:lstStyle>
            <a:lvl1pPr marL="0" marR="76287" indent="0" algn="r">
              <a:buNone/>
              <a:defRPr>
                <a:solidFill>
                  <a:schemeClr val="tx2"/>
                </a:solidFill>
              </a:defRPr>
            </a:lvl1pPr>
            <a:lvl2pPr marL="544903" indent="0" algn="ctr">
              <a:buNone/>
            </a:lvl2pPr>
            <a:lvl3pPr marL="1089808" indent="0" algn="ctr">
              <a:buNone/>
            </a:lvl3pPr>
            <a:lvl4pPr marL="1634711" indent="0" algn="ctr">
              <a:buNone/>
            </a:lvl4pPr>
            <a:lvl5pPr marL="2179614" indent="0" algn="ctr">
              <a:buNone/>
            </a:lvl5pPr>
            <a:lvl6pPr marL="2724517" indent="0" algn="ctr">
              <a:buNone/>
            </a:lvl6pPr>
            <a:lvl7pPr marL="3269422" indent="0" algn="ctr">
              <a:buNone/>
            </a:lvl7pPr>
            <a:lvl8pPr marL="3814323" indent="0" algn="ctr">
              <a:buNone/>
            </a:lvl8pPr>
            <a:lvl9pPr marL="4359230" indent="0" algn="ctr">
              <a:buNone/>
            </a:lvl9pPr>
            <a:extLst/>
          </a:lstStyle>
          <a:p>
            <a:r>
              <a:rPr kumimoji="0" lang="he-IL" smtClean="0"/>
              <a:t>לחץ כדי לערוך סגנון כותרת משנה של תבנית בסיס</a:t>
            </a:r>
            <a:endParaRPr kumimoji="0" lang="en-US"/>
          </a:p>
        </p:txBody>
      </p:sp>
      <p:grpSp>
        <p:nvGrpSpPr>
          <p:cNvPr id="2" name="קבוצה 1"/>
          <p:cNvGrpSpPr/>
          <p:nvPr/>
        </p:nvGrpSpPr>
        <p:grpSpPr>
          <a:xfrm>
            <a:off x="-4890" y="5200650"/>
            <a:ext cx="11885742" cy="2007692"/>
            <a:chOff x="-3765" y="4832896"/>
            <a:chExt cx="9147765" cy="2032192"/>
          </a:xfrm>
        </p:grpSpPr>
        <p:sp>
          <p:nvSpPr>
            <p:cNvPr id="7" name="צורה חופשית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8" name="צורה חופשית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1" name="צורה חופשית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rtl="0" fontAlgn="base">
                <a:spcBef>
                  <a:spcPct val="0"/>
                </a:spcBef>
                <a:spcAft>
                  <a:spcPct val="0"/>
                </a:spcAft>
              </a:pPr>
              <a:endParaRPr lang="en-US">
                <a:solidFill>
                  <a:prstClr val="white"/>
                </a:solidFill>
              </a:endParaRPr>
            </a:p>
          </p:txBody>
        </p:sp>
        <p:cxnSp>
          <p:nvCxnSpPr>
            <p:cNvPr id="12" name="מחבר ישר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מציין מיקום של תאריך 29"/>
          <p:cNvSpPr>
            <a:spLocks noGrp="1"/>
          </p:cNvSpPr>
          <p:nvPr>
            <p:ph type="dt" sz="half" idx="10"/>
          </p:nvPr>
        </p:nvSpPr>
        <p:spPr/>
        <p:txBody>
          <a:bodyPr/>
          <a:lstStyle>
            <a:lvl1pPr>
              <a:defRPr>
                <a:solidFill>
                  <a:srgbClr val="FFFFFF"/>
                </a:solidFill>
              </a:defRPr>
            </a:lvl1pPr>
            <a:extLst/>
          </a:lstStyle>
          <a:p>
            <a:pPr>
              <a:defRPr/>
            </a:pPr>
            <a:fld id="{4361E756-438B-4784-AE02-41277FD7267E}" type="datetime8">
              <a:rPr lang="he-IL" smtClean="0"/>
              <a:t>08 מאי 17</a:t>
            </a:fld>
            <a:endParaRPr lang="en-US"/>
          </a:p>
        </p:txBody>
      </p:sp>
      <p:sp>
        <p:nvSpPr>
          <p:cNvPr id="19" name="מציין מיקום של כותרת תחתונה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solidFill>
                <a:srgbClr val="00B050">
                  <a:tint val="20000"/>
                </a:srgbClr>
              </a:solidFill>
            </a:endParaRPr>
          </a:p>
        </p:txBody>
      </p:sp>
      <p:sp>
        <p:nvSpPr>
          <p:cNvPr id="27" name="מציין מיקום של מספר שקופית 26"/>
          <p:cNvSpPr>
            <a:spLocks noGrp="1"/>
          </p:cNvSpPr>
          <p:nvPr>
            <p:ph type="sldNum" sz="quarter" idx="12"/>
          </p:nvPr>
        </p:nvSpPr>
        <p:spPr/>
        <p:txBody>
          <a:bodyPr/>
          <a:lstStyle>
            <a:lvl1pPr>
              <a:defRPr>
                <a:solidFill>
                  <a:srgbClr val="FFFFFF"/>
                </a:solidFill>
              </a:defRPr>
            </a:lvl1pPr>
            <a:extLst/>
          </a:lstStyle>
          <a:p>
            <a:pPr>
              <a:defRPr/>
            </a:pPr>
            <a:fld id="{9FF3B255-1AAA-4387-ADCE-8A087CB74FF0}" type="slidenum">
              <a:rPr lang="he-IL" smtClean="0"/>
              <a:pPr>
                <a:defRPr/>
              </a:pPr>
              <a:t>‹#›</a:t>
            </a:fld>
            <a:endParaRPr lang="en-US"/>
          </a:p>
        </p:txBody>
      </p:sp>
    </p:spTree>
    <p:extLst>
      <p:ext uri="{BB962C8B-B14F-4D97-AF65-F5344CB8AC3E}">
        <p14:creationId xmlns:p14="http://schemas.microsoft.com/office/powerpoint/2010/main" val="3549553420"/>
      </p:ext>
    </p:extLst>
  </p:cSld>
  <p:clrMapOvr>
    <a:masterClrMapping/>
  </p:clrMapOvr>
  <p:timing>
    <p:tnLst>
      <p:par>
        <p:cTn id="1" dur="indefinite" restart="never" nodeType="tmRoot"/>
      </p:par>
    </p:tnLst>
  </p:timing>
</p:sldLayout>
</file>

<file path=ppt/slideLayouts/slideLayout157.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3" name="מציין מיקום תוכן 2"/>
          <p:cNvSpPr>
            <a:spLocks noGrp="1"/>
          </p:cNvSpPr>
          <p:nvPr>
            <p:ph sz="half" idx="1"/>
          </p:nvPr>
        </p:nvSpPr>
        <p:spPr>
          <a:xfrm>
            <a:off x="594044" y="1555404"/>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תוכן 3"/>
          <p:cNvSpPr>
            <a:spLocks noGrp="1"/>
          </p:cNvSpPr>
          <p:nvPr>
            <p:ph sz="half" idx="2"/>
          </p:nvPr>
        </p:nvSpPr>
        <p:spPr>
          <a:xfrm>
            <a:off x="6039432" y="1555404"/>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p:txBody>
          <a:bodyPr/>
          <a:lstStyle>
            <a:extLst/>
          </a:lstStyle>
          <a:p>
            <a:pPr>
              <a:defRPr/>
            </a:pPr>
            <a:fld id="{150A8E50-D755-499F-868E-C4709E3F216E}" type="datetime8">
              <a:rPr lang="he-IL" smtClean="0">
                <a:solidFill>
                  <a:prstClr val="white"/>
                </a:solidFill>
              </a:rPr>
              <a:t>08 מאי 17</a:t>
            </a:fld>
            <a:endParaRPr lang="en-US">
              <a:solidFill>
                <a:prstClr val="white"/>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2947A0D-2D07-4FEF-ACEE-ADE9DC93F0FA}" type="slidenum">
              <a:rPr lang="he-IL" smtClean="0">
                <a:solidFill>
                  <a:prstClr val="white"/>
                </a:solidFill>
              </a:rPr>
              <a:pPr>
                <a:defRPr/>
              </a:pPr>
              <a:t>‹#›</a:t>
            </a:fld>
            <a:endParaRPr lang="en-US">
              <a:solidFill>
                <a:prstClr val="white"/>
              </a:solidFill>
            </a:endParaRPr>
          </a:p>
        </p:txBody>
      </p:sp>
      <p:sp>
        <p:nvSpPr>
          <p:cNvPr id="8" name="כותרת 7"/>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3823188019"/>
      </p:ext>
    </p:extLst>
  </p:cSld>
  <p:clrMapOvr>
    <a:overrideClrMapping bg1="dk1" tx1="lt1" bg2="dk2" tx2="lt2" accent1="accent1" accent2="accent2" accent3="accent3" accent4="accent4" accent5="accent5" accent6="accent6" hlink="hlink" folHlink="folHlink"/>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594045" y="286703"/>
            <a:ext cx="10692765" cy="1200150"/>
          </a:xfrm>
        </p:spPr>
        <p:txBody>
          <a:bodyPr anchor="ctr"/>
          <a:lstStyle>
            <a:lvl1pPr>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1"/>
          </p:nvPr>
        </p:nvSpPr>
        <p:spPr>
          <a:xfrm>
            <a:off x="594042" y="5680710"/>
            <a:ext cx="5249439" cy="800100"/>
          </a:xfrm>
          <a:solidFill>
            <a:schemeClr val="accent1"/>
          </a:solidFill>
          <a:ln w="9652">
            <a:solidFill>
              <a:schemeClr val="accent1"/>
            </a:solidFill>
            <a:miter lim="800000"/>
          </a:ln>
        </p:spPr>
        <p:txBody>
          <a:bodyPr lIns="217960"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4" name="מציין מיקום טקסט 3"/>
          <p:cNvSpPr>
            <a:spLocks noGrp="1"/>
          </p:cNvSpPr>
          <p:nvPr>
            <p:ph type="body" sz="half" idx="3"/>
          </p:nvPr>
        </p:nvSpPr>
        <p:spPr>
          <a:xfrm>
            <a:off x="6035320" y="5680710"/>
            <a:ext cx="5251501" cy="800100"/>
          </a:xfrm>
          <a:solidFill>
            <a:schemeClr val="accent1"/>
          </a:solidFill>
          <a:ln w="9652">
            <a:solidFill>
              <a:schemeClr val="accent1"/>
            </a:solidFill>
            <a:miter lim="800000"/>
          </a:ln>
        </p:spPr>
        <p:txBody>
          <a:bodyPr lIns="217960"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5" name="מציין מיקום תוכן 4"/>
          <p:cNvSpPr>
            <a:spLocks noGrp="1"/>
          </p:cNvSpPr>
          <p:nvPr>
            <p:ph sz="quarter" idx="2"/>
          </p:nvPr>
        </p:nvSpPr>
        <p:spPr>
          <a:xfrm>
            <a:off x="594042" y="1516519"/>
            <a:ext cx="5249439" cy="4138851"/>
          </a:xfrm>
          <a:ln>
            <a:noFill/>
            <a:prstDash val="sysDash"/>
            <a:miter lim="800000"/>
          </a:ln>
        </p:spPr>
        <p:txBody>
          <a:bodyPr/>
          <a:lstStyle>
            <a:lvl1pPr>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6" name="מציין מיקום תוכן 5"/>
          <p:cNvSpPr>
            <a:spLocks noGrp="1"/>
          </p:cNvSpPr>
          <p:nvPr>
            <p:ph sz="quarter" idx="4"/>
          </p:nvPr>
        </p:nvSpPr>
        <p:spPr>
          <a:xfrm>
            <a:off x="6035319" y="1516519"/>
            <a:ext cx="5251501" cy="4138851"/>
          </a:xfrm>
          <a:ln>
            <a:noFill/>
            <a:prstDash val="sysDash"/>
            <a:miter lim="800000"/>
          </a:ln>
        </p:spPr>
        <p:txBody>
          <a:bodyPr/>
          <a:lstStyle>
            <a:lvl1pPr>
              <a:spcBef>
                <a:spcPts val="0"/>
              </a:spcBef>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מציין מיקום של תאריך 6"/>
          <p:cNvSpPr>
            <a:spLocks noGrp="1"/>
          </p:cNvSpPr>
          <p:nvPr>
            <p:ph type="dt" sz="half" idx="10"/>
          </p:nvPr>
        </p:nvSpPr>
        <p:spPr/>
        <p:txBody>
          <a:bodyPr/>
          <a:lstStyle>
            <a:extLst/>
          </a:lstStyle>
          <a:p>
            <a:pPr>
              <a:defRPr/>
            </a:pPr>
            <a:fld id="{5189B302-BBBE-4A64-ADBC-DE4AB5E44769}" type="datetime8">
              <a:rPr lang="he-IL" smtClean="0">
                <a:solidFill>
                  <a:prstClr val="black"/>
                </a:solidFill>
              </a:rPr>
              <a:t>08 מאי 17</a:t>
            </a:fld>
            <a:endParaRPr lang="en-US">
              <a:solidFill>
                <a:prstClr val="black"/>
              </a:solidFill>
            </a:endParaRPr>
          </a:p>
        </p:txBody>
      </p:sp>
      <p:sp>
        <p:nvSpPr>
          <p:cNvPr id="8" name="מציין מיקום של כותרת תחתונה 7"/>
          <p:cNvSpPr>
            <a:spLocks noGrp="1"/>
          </p:cNvSpPr>
          <p:nvPr>
            <p:ph type="ftr" sz="quarter" idx="11"/>
          </p:nvPr>
        </p:nvSpPr>
        <p:spPr/>
        <p:txBody>
          <a:bodyPr/>
          <a:lstStyle>
            <a:extLst/>
          </a:lstStyle>
          <a:p>
            <a:pPr>
              <a:defRPr/>
            </a:pPr>
            <a:endParaRPr lang="en-US">
              <a:solidFill>
                <a:prstClr val="black"/>
              </a:solidFill>
            </a:endParaRPr>
          </a:p>
        </p:txBody>
      </p:sp>
      <p:sp>
        <p:nvSpPr>
          <p:cNvPr id="9" name="מציין מיקום של מספר שקופית 8"/>
          <p:cNvSpPr>
            <a:spLocks noGrp="1"/>
          </p:cNvSpPr>
          <p:nvPr>
            <p:ph type="sldNum" sz="quarter" idx="12"/>
          </p:nvPr>
        </p:nvSpPr>
        <p:spPr/>
        <p:txBody>
          <a:bodyPr/>
          <a:lstStyle>
            <a:extLst/>
          </a:lstStyle>
          <a:p>
            <a:pPr>
              <a:defRPr/>
            </a:pPr>
            <a:fld id="{A04BD0E4-4D9B-40C3-BCF6-DB2DF5EE2FE4}"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381390701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159.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3" name="מציין מיקום של תאריך 2"/>
          <p:cNvSpPr>
            <a:spLocks noGrp="1"/>
          </p:cNvSpPr>
          <p:nvPr>
            <p:ph type="dt" sz="half" idx="10"/>
          </p:nvPr>
        </p:nvSpPr>
        <p:spPr/>
        <p:txBody>
          <a:bodyPr/>
          <a:lstStyle>
            <a:extLst/>
          </a:lstStyle>
          <a:p>
            <a:pPr>
              <a:defRPr/>
            </a:pPr>
            <a:fld id="{34050B32-0FFA-4526-AC88-5021FDB15C55}" type="datetime8">
              <a:rPr lang="he-IL" smtClean="0">
                <a:solidFill>
                  <a:prstClr val="white"/>
                </a:solidFill>
              </a:rPr>
              <a:t>08 מאי 17</a:t>
            </a:fld>
            <a:endParaRPr lang="en-US">
              <a:solidFill>
                <a:prstClr val="white"/>
              </a:solidFill>
            </a:endParaRPr>
          </a:p>
        </p:txBody>
      </p:sp>
      <p:sp>
        <p:nvSpPr>
          <p:cNvPr id="4" name="מציין מיקום של כותרת תחתונה 3"/>
          <p:cNvSpPr>
            <a:spLocks noGrp="1"/>
          </p:cNvSpPr>
          <p:nvPr>
            <p:ph type="ftr" sz="quarter" idx="11"/>
          </p:nvPr>
        </p:nvSpPr>
        <p:spPr/>
        <p:txBody>
          <a:bodyPr/>
          <a:lstStyle>
            <a:extLst/>
          </a:lstStyle>
          <a:p>
            <a:pPr>
              <a:defRPr/>
            </a:pPr>
            <a:endParaRPr lang="en-US">
              <a:solidFill>
                <a:prstClr val="white"/>
              </a:solidFill>
            </a:endParaRPr>
          </a:p>
        </p:txBody>
      </p:sp>
      <p:sp>
        <p:nvSpPr>
          <p:cNvPr id="5" name="מציין מיקום של מספר שקופית 4"/>
          <p:cNvSpPr>
            <a:spLocks noGrp="1"/>
          </p:cNvSpPr>
          <p:nvPr>
            <p:ph type="sldNum" sz="quarter" idx="12"/>
          </p:nvPr>
        </p:nvSpPr>
        <p:spPr/>
        <p:txBody>
          <a:bodyPr/>
          <a:lstStyle>
            <a:extLst/>
          </a:lstStyle>
          <a:p>
            <a:pPr>
              <a:defRPr/>
            </a:pPr>
            <a:fld id="{C8EC9C64-27EB-4D57-9989-1B167E5F3441}" type="slidenum">
              <a:rPr lang="he-IL" smtClean="0">
                <a:solidFill>
                  <a:prstClr val="white"/>
                </a:solidFill>
              </a:rPr>
              <a:pPr>
                <a:defRPr/>
              </a:pPr>
              <a:t>‹#›</a:t>
            </a:fld>
            <a:endParaRPr lang="en-US">
              <a:solidFill>
                <a:prstClr val="white"/>
              </a:solidFill>
            </a:endParaRPr>
          </a:p>
        </p:txBody>
      </p:sp>
      <p:sp>
        <p:nvSpPr>
          <p:cNvPr id="6" name="כותרת 5"/>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95240864"/>
      </p:ext>
    </p:extLst>
  </p:cSld>
  <p:clrMapOvr>
    <a:overrideClrMapping bg1="dk1" tx1="lt1" bg2="dk2" tx2="lt2" accent1="accent1" accent2="accent2" accent3="accent3" accent4="accent4" accent5="accent5" accent6="accent6" hlink="hlink" folHlink="folHlink"/>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5" name="Text Box 3"/>
          <p:cNvSpPr txBox="1">
            <a:spLocks noChangeArrowheads="1"/>
          </p:cNvSpPr>
          <p:nvPr userDrawn="1"/>
        </p:nvSpPr>
        <p:spPr bwMode="auto">
          <a:xfrm>
            <a:off x="7250283" y="6624163"/>
            <a:ext cx="4490383" cy="525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979" tIns="54490" rIns="108979" bIns="54490">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fontAlgn="base">
              <a:spcBef>
                <a:spcPct val="50000"/>
              </a:spcBef>
              <a:spcAft>
                <a:spcPct val="0"/>
              </a:spcAft>
            </a:pPr>
            <a:r>
              <a:rPr lang="he-IL" b="1" dirty="0" smtClean="0">
                <a:solidFill>
                  <a:prstClr val="black"/>
                </a:solidFill>
                <a:cs typeface="Gisha"/>
              </a:rPr>
              <a:t>   תקציב </a:t>
            </a:r>
            <a:r>
              <a:rPr lang="he-IL" b="1" dirty="0">
                <a:solidFill>
                  <a:prstClr val="black"/>
                </a:solidFill>
                <a:cs typeface="Gisha"/>
              </a:rPr>
              <a:t>לשנת 2013</a:t>
            </a:r>
            <a:endParaRPr lang="en-US" b="1" dirty="0">
              <a:solidFill>
                <a:prstClr val="black"/>
              </a:solidFill>
              <a:cs typeface="+mn-cs"/>
            </a:endParaRPr>
          </a:p>
        </p:txBody>
      </p:sp>
    </p:spTree>
    <p:extLst>
      <p:ext uri="{BB962C8B-B14F-4D97-AF65-F5344CB8AC3E}">
        <p14:creationId xmlns:p14="http://schemas.microsoft.com/office/powerpoint/2010/main" val="3804882684"/>
      </p:ext>
    </p:extLst>
  </p:cSld>
  <p:clrMapOvr>
    <a:masterClrMapping/>
  </p:clrMapOvr>
  <p:timing>
    <p:tnLst>
      <p:par>
        <p:cTn id="1" dur="indefinite" restart="never" nodeType="tmRoot"/>
      </p:par>
    </p:tnLst>
  </p:timing>
</p:sldLayout>
</file>

<file path=ppt/slideLayouts/slideLayout161.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188085" y="5120640"/>
            <a:ext cx="9721113" cy="480060"/>
          </a:xfrm>
        </p:spPr>
        <p:txBody>
          <a:bodyPr vert="horz" anchor="t">
            <a:noAutofit/>
            <a:sp3d prstMaterial="softEdge">
              <a:bevelT w="0" h="0"/>
            </a:sp3d>
          </a:bodyPr>
          <a:lstStyle>
            <a:lvl1pPr algn="r">
              <a:buNone/>
              <a:defRPr sz="3000" b="0">
                <a:solidFill>
                  <a:schemeClr val="accent1"/>
                </a:solidFill>
                <a:effectLst/>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2"/>
          </p:nvPr>
        </p:nvSpPr>
        <p:spPr>
          <a:xfrm>
            <a:off x="5742411" y="5622857"/>
            <a:ext cx="5164209" cy="960120"/>
          </a:xfrm>
        </p:spPr>
        <p:txBody>
          <a:bodyPr/>
          <a:lstStyle>
            <a:lvl1pPr marL="0" indent="0" algn="r">
              <a:buNone/>
              <a:defRPr sz="1900"/>
            </a:lvl1pPr>
            <a:lvl2pPr>
              <a:buNone/>
              <a:defRPr sz="1400"/>
            </a:lvl2pPr>
            <a:lvl3pPr>
              <a:buNone/>
              <a:defRPr sz="1200"/>
            </a:lvl3pPr>
            <a:lvl4pPr>
              <a:buNone/>
              <a:defRPr sz="1100"/>
            </a:lvl4pPr>
            <a:lvl5pPr>
              <a:buNone/>
              <a:defRPr sz="1100"/>
            </a:lvl5pPr>
            <a:extLst/>
          </a:lstStyle>
          <a:p>
            <a:pPr lvl="0" eaLnBrk="1" latinLnBrk="0" hangingPunct="1"/>
            <a:r>
              <a:rPr kumimoji="0" lang="he-IL" smtClean="0"/>
              <a:t>לחץ כדי לערוך סגנונות טקסט של תבנית בסיס</a:t>
            </a:r>
          </a:p>
        </p:txBody>
      </p:sp>
      <p:sp>
        <p:nvSpPr>
          <p:cNvPr id="4" name="מציין מיקום תוכן 3"/>
          <p:cNvSpPr>
            <a:spLocks noGrp="1"/>
          </p:cNvSpPr>
          <p:nvPr>
            <p:ph sz="half" idx="1"/>
          </p:nvPr>
        </p:nvSpPr>
        <p:spPr>
          <a:xfrm>
            <a:off x="1188085" y="288036"/>
            <a:ext cx="9718535" cy="4800600"/>
          </a:xfrm>
        </p:spPr>
        <p:txBody>
          <a:bodyPr/>
          <a:lstStyle>
            <a:lvl1pPr>
              <a:defRPr sz="3800"/>
            </a:lvl1pPr>
            <a:lvl2pPr>
              <a:defRPr sz="3300"/>
            </a:lvl2pPr>
            <a:lvl3pPr>
              <a:defRPr sz="2900"/>
            </a:lvl3pPr>
            <a:lvl4pPr>
              <a:defRPr sz="2400"/>
            </a:lvl4pPr>
            <a:lvl5pPr>
              <a:defRPr sz="24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a:xfrm>
            <a:off x="8740471" y="6728341"/>
            <a:ext cx="2494979" cy="384048"/>
          </a:xfrm>
        </p:spPr>
        <p:txBody>
          <a:bodyPr/>
          <a:lstStyle>
            <a:extLst/>
          </a:lstStyle>
          <a:p>
            <a:pPr>
              <a:defRPr/>
            </a:pPr>
            <a:fld id="{716A5E3D-41D8-43A7-81D2-84AFCD38450D}" type="datetime8">
              <a:rPr lang="he-IL" smtClean="0">
                <a:solidFill>
                  <a:prstClr val="black"/>
                </a:solidFill>
              </a:rPr>
              <a:t>08 מאי 17</a:t>
            </a:fld>
            <a:endParaRPr lang="en-US">
              <a:solidFill>
                <a:prstClr val="black"/>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black"/>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E6DB09C-1D85-4560-A22D-D210ADDD987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770559099"/>
      </p:ext>
    </p:extLst>
  </p:cSld>
  <p:clrMapOvr>
    <a:overrideClrMapping bg1="lt1" tx1="dk1" bg2="lt2" tx2="dk2" accent1="accent1" accent2="accent2" accent3="accent3" accent4="accent4" accent5="accent5" accent6="accent6" hlink="hlink" folHlink="folHlink"/>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4" name="מציין מיקום טקסט 3"/>
          <p:cNvSpPr>
            <a:spLocks noGrp="1"/>
          </p:cNvSpPr>
          <p:nvPr>
            <p:ph type="body" sz="half" idx="2"/>
          </p:nvPr>
        </p:nvSpPr>
        <p:spPr>
          <a:xfrm>
            <a:off x="1482809" y="5715572"/>
            <a:ext cx="9306666" cy="680644"/>
          </a:xfrm>
          <a:noFill/>
        </p:spPr>
        <p:txBody>
          <a:bodyPr lIns="108979" tIns="0" rIns="108979" anchor="t"/>
          <a:lstStyle>
            <a:lvl1pPr marL="0" marR="21796" indent="0" algn="r">
              <a:buNone/>
              <a:defRPr sz="1700"/>
            </a:lvl1pPr>
            <a:lvl2pPr>
              <a:defRPr sz="1400"/>
            </a:lvl2pPr>
            <a:lvl3pPr>
              <a:defRPr sz="1200"/>
            </a:lvl3pPr>
            <a:lvl4pPr>
              <a:defRPr sz="1100"/>
            </a:lvl4pPr>
            <a:lvl5pPr>
              <a:defRPr sz="1100"/>
            </a:lvl5pPr>
            <a:extLst/>
          </a:lstStyle>
          <a:p>
            <a:pPr lvl="0" eaLnBrk="1" latinLnBrk="0" hangingPunct="1"/>
            <a:r>
              <a:rPr kumimoji="0" lang="he-IL" smtClean="0"/>
              <a:t>לחץ כדי לערוך סגנונות טקסט של תבנית בסיס</a:t>
            </a:r>
          </a:p>
        </p:txBody>
      </p:sp>
      <p:sp>
        <p:nvSpPr>
          <p:cNvPr id="3" name="מציין מיקום של תמונה 2"/>
          <p:cNvSpPr>
            <a:spLocks noGrp="1"/>
          </p:cNvSpPr>
          <p:nvPr>
            <p:ph type="pic" idx="1"/>
          </p:nvPr>
        </p:nvSpPr>
        <p:spPr>
          <a:xfrm>
            <a:off x="297021" y="199466"/>
            <a:ext cx="11286808" cy="4608576"/>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800"/>
            </a:lvl1pPr>
            <a:extLst/>
          </a:lstStyle>
          <a:p>
            <a:r>
              <a:rPr kumimoji="0" lang="he-IL" smtClean="0"/>
              <a:t>לחץ על הסמל כדי להוסיף תמונה</a:t>
            </a:r>
            <a:endParaRPr kumimoji="0" lang="en-US" dirty="0"/>
          </a:p>
        </p:txBody>
      </p:sp>
      <p:sp>
        <p:nvSpPr>
          <p:cNvPr id="5" name="מציין מיקום של תאריך 4"/>
          <p:cNvSpPr>
            <a:spLocks noGrp="1"/>
          </p:cNvSpPr>
          <p:nvPr>
            <p:ph type="dt" sz="half" idx="10"/>
          </p:nvPr>
        </p:nvSpPr>
        <p:spPr/>
        <p:txBody>
          <a:bodyPr/>
          <a:lstStyle>
            <a:lvl1pPr>
              <a:defRPr>
                <a:solidFill>
                  <a:schemeClr val="tx1"/>
                </a:solidFill>
              </a:defRPr>
            </a:lvl1pPr>
            <a:extLst/>
          </a:lstStyle>
          <a:p>
            <a:pPr>
              <a:defRPr/>
            </a:pPr>
            <a:fld id="{9E97857E-9E9A-4197-AF7F-10E62C47C9EA}" type="datetime8">
              <a:rPr lang="he-IL" smtClean="0">
                <a:solidFill>
                  <a:prstClr val="white"/>
                </a:solidFill>
              </a:rPr>
              <a:t>08 מאי 17</a:t>
            </a:fld>
            <a:endParaRPr lang="en-US">
              <a:solidFill>
                <a:prstClr val="white"/>
              </a:solidFill>
            </a:endParaRPr>
          </a:p>
        </p:txBody>
      </p:sp>
      <p:sp>
        <p:nvSpPr>
          <p:cNvPr id="6" name="מציין מיקום של כותרת תחתונה 5"/>
          <p:cNvSpPr>
            <a:spLocks noGrp="1"/>
          </p:cNvSpPr>
          <p:nvPr>
            <p:ph type="ftr" sz="quarter" idx="11"/>
          </p:nvPr>
        </p:nvSpPr>
        <p:spPr>
          <a:xfrm>
            <a:off x="5691064" y="6728351"/>
            <a:ext cx="3054253" cy="383381"/>
          </a:xfrm>
        </p:spPr>
        <p:txBody>
          <a:bodyPr/>
          <a:lstStyle>
            <a:lvl1pPr>
              <a:defRPr>
                <a:solidFill>
                  <a:schemeClr val="tx1"/>
                </a:solidFill>
              </a:defRPr>
            </a:lvl1pPr>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lvl1pPr>
              <a:defRPr>
                <a:solidFill>
                  <a:schemeClr val="tx1"/>
                </a:solidFill>
              </a:defRPr>
            </a:lvl1pPr>
            <a:extLst/>
          </a:lstStyle>
          <a:p>
            <a:pPr>
              <a:defRPr/>
            </a:pPr>
            <a:fld id="{76DA5B8C-4CAA-4C8D-9646-ABF009A39B26}" type="slidenum">
              <a:rPr lang="he-IL" smtClean="0">
                <a:solidFill>
                  <a:prstClr val="white"/>
                </a:solidFill>
              </a:rPr>
              <a:pPr>
                <a:defRPr/>
              </a:pPr>
              <a:t>‹#›</a:t>
            </a:fld>
            <a:endParaRPr lang="en-US">
              <a:solidFill>
                <a:prstClr val="white"/>
              </a:solidFill>
            </a:endParaRPr>
          </a:p>
        </p:txBody>
      </p:sp>
      <p:sp>
        <p:nvSpPr>
          <p:cNvPr id="2" name="כותרת 1"/>
          <p:cNvSpPr>
            <a:spLocks noGrp="1"/>
          </p:cNvSpPr>
          <p:nvPr>
            <p:ph type="title"/>
          </p:nvPr>
        </p:nvSpPr>
        <p:spPr>
          <a:xfrm>
            <a:off x="297021" y="5108378"/>
            <a:ext cx="10492454" cy="590806"/>
          </a:xfrm>
          <a:noFill/>
        </p:spPr>
        <p:txBody>
          <a:bodyPr anchor="t">
            <a:sp3d prstMaterial="softEdge"/>
          </a:bodyPr>
          <a:lstStyle>
            <a:lvl1pPr marR="0" algn="r">
              <a:buNone/>
              <a:defRPr sz="3600" b="0">
                <a:solidFill>
                  <a:schemeClr val="accent1"/>
                </a:solidFill>
                <a:effectLst>
                  <a:outerShdw blurRad="50800" dist="25000" dir="5400000" algn="t" rotWithShape="0">
                    <a:prstClr val="black">
                      <a:alpha val="45000"/>
                    </a:prstClr>
                  </a:outerShdw>
                </a:effectLst>
              </a:defRPr>
            </a:lvl1pPr>
            <a:extLst/>
          </a:lstStyle>
          <a:p>
            <a:r>
              <a:rPr kumimoji="0" lang="he-IL" smtClean="0"/>
              <a:t>לחץ כדי לערוך סגנון כותרת של תבנית בסיס</a:t>
            </a:r>
            <a:endParaRPr kumimoji="0" lang="en-US"/>
          </a:p>
        </p:txBody>
      </p:sp>
      <p:sp>
        <p:nvSpPr>
          <p:cNvPr id="8" name="צורה חופשית 7"/>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8979" tIns="54490" rIns="108979" bIns="54490"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9" name="צורה חופשית 8"/>
          <p:cNvSpPr>
            <a:spLocks/>
          </p:cNvSpPr>
          <p:nvPr/>
        </p:nvSpPr>
        <p:spPr bwMode="auto">
          <a:xfrm>
            <a:off x="631107"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8979" tIns="54490" rIns="108979" bIns="54490"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10" name="משולש ישר-זווית 9"/>
          <p:cNvSpPr>
            <a:spLocks/>
          </p:cNvSpPr>
          <p:nvPr/>
        </p:nvSpPr>
        <p:spPr bwMode="auto">
          <a:xfrm>
            <a:off x="-7849" y="6080819"/>
            <a:ext cx="4420645" cy="1134911"/>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8979" tIns="54490" rIns="108979" bIns="54490" anchor="ctr" compatLnSpc="1"/>
          <a:lstStyle>
            <a:extLst/>
          </a:lstStyle>
          <a:p>
            <a:pPr algn="ctr" rtl="0" fontAlgn="base">
              <a:spcBef>
                <a:spcPct val="0"/>
              </a:spcBef>
              <a:spcAft>
                <a:spcPct val="0"/>
              </a:spcAft>
            </a:pPr>
            <a:endParaRPr lang="en-US">
              <a:solidFill>
                <a:prstClr val="white"/>
              </a:solidFill>
            </a:endParaRPr>
          </a:p>
        </p:txBody>
      </p:sp>
      <p:cxnSp>
        <p:nvCxnSpPr>
          <p:cNvPr id="11" name="מחבר ישר 10"/>
          <p:cNvCxnSpPr/>
          <p:nvPr/>
        </p:nvCxnSpPr>
        <p:spPr>
          <a:xfrm>
            <a:off x="-11989" y="6077135"/>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סוגר זוויתי 11"/>
          <p:cNvSpPr/>
          <p:nvPr/>
        </p:nvSpPr>
        <p:spPr>
          <a:xfrm>
            <a:off x="11257329"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79" tIns="54490" rIns="108979" bIns="54490" anchor="ctr"/>
          <a:lstStyle>
            <a:extLst/>
          </a:lstStyle>
          <a:p>
            <a:pPr algn="l" rtl="0" fontAlgn="base">
              <a:spcBef>
                <a:spcPct val="0"/>
              </a:spcBef>
              <a:spcAft>
                <a:spcPct val="0"/>
              </a:spcAft>
            </a:pPr>
            <a:endParaRPr lang="en-US">
              <a:solidFill>
                <a:prstClr val="white"/>
              </a:solidFill>
            </a:endParaRPr>
          </a:p>
        </p:txBody>
      </p:sp>
      <p:sp>
        <p:nvSpPr>
          <p:cNvPr id="13" name="סוגר זוויתי 12"/>
          <p:cNvSpPr/>
          <p:nvPr/>
        </p:nvSpPr>
        <p:spPr>
          <a:xfrm>
            <a:off x="11015120"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79" tIns="54490" rIns="108979" bIns="54490"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3913909983"/>
      </p:ext>
    </p:extLst>
  </p:cSld>
  <p:clrMapOvr>
    <a:overrideClrMapping bg1="dk1" tx1="lt1" bg2="dk2" tx2="lt2" accent1="accent1" accent2="accent2" accent3="accent3" accent4="accent4" accent5="accent5" accent6="accent6" hlink="hlink" folHlink="folHlink"/>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5" y="1555405"/>
            <a:ext cx="10692765" cy="4605375"/>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fld id="{C1F64C66-D1D1-482D-A876-0FE189F03125}" type="datetime8">
              <a:rPr lang="he-IL" smtClean="0">
                <a:solidFill>
                  <a:prstClr val="black"/>
                </a:solidFill>
              </a:rPr>
              <a:t>08 מאי 17</a:t>
            </a:fld>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F5B44947-A68C-4690-A279-34E9C5FF4BA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020831014"/>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892464" y="288382"/>
            <a:ext cx="2309477" cy="5872399"/>
          </a:xfrm>
        </p:spPr>
        <p:txBody>
          <a:bodyPr vert="eaVert"/>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2" y="288373"/>
            <a:ext cx="8217588" cy="5872398"/>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fld id="{ABDF605F-B749-43D5-97A1-C56A08914B9C}" type="datetime8">
              <a:rPr lang="he-IL" smtClean="0">
                <a:solidFill>
                  <a:prstClr val="black"/>
                </a:solidFill>
              </a:rPr>
              <a:t>08 מאי 17</a:t>
            </a:fld>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6C8BE3AD-D147-40F8-9611-3A8932AF160D}"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766178080"/>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p:cSld name="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fld id="{AE551ABE-3CBA-4F90-A878-75F8CD0123F7}" type="datetime8">
              <a:rPr lang="he-IL" smtClean="0">
                <a:solidFill>
                  <a:prstClr val="black"/>
                </a:solidFill>
              </a:rPr>
              <a:t>08 מאי 17</a:t>
            </a:fld>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4217575668"/>
      </p:ext>
    </p:extLst>
  </p:cSld>
  <p:clrMapOvr>
    <a:masterClrMapping/>
  </p:clrMapOvr>
  <p:timing>
    <p:tnLst>
      <p:par>
        <p:cTn id="1" dur="indefinite" restart="never" nodeType="tmRoot"/>
      </p:par>
    </p:tnLst>
  </p:timing>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p:cSld name="1_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fld id="{FF07733E-6EAC-46CC-8704-D173C1489E52}" type="datetime8">
              <a:rPr lang="he-IL" smtClean="0">
                <a:solidFill>
                  <a:prstClr val="black"/>
                </a:solidFill>
              </a:rPr>
              <a:t>08 מאי 17</a:t>
            </a:fld>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508626215"/>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fld id="{8393D8D1-8EBF-4A59-B24A-41A422E2A669}" type="datetime8">
              <a:rPr lang="he-IL" smtClean="0">
                <a:solidFill>
                  <a:prstClr val="black"/>
                </a:solidFill>
              </a:rPr>
              <a:t>08 מאי 17</a:t>
            </a:fld>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A3D6F399-7468-412A-A633-5BDC073CF445}" type="slidenum">
              <a:rPr lang="he-IL" smtClean="0">
                <a:solidFill>
                  <a:prstClr val="black"/>
                </a:solidFill>
              </a:rPr>
              <a:pPr>
                <a:defRPr/>
              </a:pPr>
              <a:t>‹#›</a:t>
            </a:fld>
            <a:endParaRPr lang="en-US">
              <a:solidFill>
                <a:prstClr val="black"/>
              </a:solidFill>
            </a:endParaRPr>
          </a:p>
        </p:txBody>
      </p:sp>
      <p:sp>
        <p:nvSpPr>
          <p:cNvPr id="7" name="כותרת 6"/>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333431954"/>
      </p:ext>
    </p:extLst>
  </p:cSld>
  <p:clrMapOvr>
    <a:masterClrMapping/>
  </p:clrMapOvr>
  <p:timing>
    <p:tnLst>
      <p:par>
        <p:cTn id="1" dur="indefinite" restart="never" nodeType="tmRoot"/>
      </p:par>
    </p:tnLst>
  </p:timing>
</p:sldLayout>
</file>

<file path=ppt/slideLayouts/slideLayout168.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587" y="1112698"/>
            <a:ext cx="10098723" cy="1920240"/>
          </a:xfrm>
        </p:spPr>
        <p:txBody>
          <a:bodyPr vert="horz" anchor="b">
            <a:normAutofit/>
            <a:scene3d>
              <a:camera prst="orthographicFront"/>
              <a:lightRig rig="soft" dir="t"/>
            </a:scene3d>
            <a:sp3d prstMaterial="softEdge">
              <a:bevelT w="25400" h="25400"/>
            </a:sp3d>
          </a:bodyPr>
          <a:lstStyle>
            <a:lvl1pPr algn="r">
              <a:buNone/>
              <a:defRPr sz="5700" b="1" cap="none" baseline="0">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dirty="0"/>
          </a:p>
        </p:txBody>
      </p:sp>
      <p:sp>
        <p:nvSpPr>
          <p:cNvPr id="3" name="מציין מיקום טקסט 2"/>
          <p:cNvSpPr>
            <a:spLocks noGrp="1"/>
          </p:cNvSpPr>
          <p:nvPr>
            <p:ph type="body" idx="1"/>
          </p:nvPr>
        </p:nvSpPr>
        <p:spPr>
          <a:xfrm>
            <a:off x="5096804" y="3078298"/>
            <a:ext cx="5940425" cy="1527632"/>
          </a:xfrm>
        </p:spPr>
        <p:txBody>
          <a:bodyPr lIns="108973" rIns="108973" anchor="t"/>
          <a:lstStyle>
            <a:lvl1pPr marL="0" indent="0" algn="l">
              <a:buNone/>
              <a:defRPr sz="2700">
                <a:solidFill>
                  <a:schemeClr val="tx1"/>
                </a:solidFill>
              </a:defRPr>
            </a:lvl1pPr>
            <a:lvl2pPr>
              <a:buNone/>
              <a:defRPr sz="2100">
                <a:solidFill>
                  <a:schemeClr val="tx1">
                    <a:tint val="75000"/>
                  </a:schemeClr>
                </a:solidFill>
              </a:defRPr>
            </a:lvl2pPr>
            <a:lvl3pPr>
              <a:buNone/>
              <a:defRPr sz="1900">
                <a:solidFill>
                  <a:schemeClr val="tx1">
                    <a:tint val="75000"/>
                  </a:schemeClr>
                </a:solidFill>
              </a:defRPr>
            </a:lvl3pPr>
            <a:lvl4pPr>
              <a:buNone/>
              <a:defRPr sz="1700">
                <a:solidFill>
                  <a:schemeClr val="tx1">
                    <a:tint val="75000"/>
                  </a:schemeClr>
                </a:solidFill>
              </a:defRPr>
            </a:lvl4pPr>
            <a:lvl5pPr>
              <a:buNone/>
              <a:defRPr sz="1700">
                <a:solidFill>
                  <a:schemeClr val="tx1">
                    <a:tint val="75000"/>
                  </a:schemeClr>
                </a:solidFill>
              </a:defRPr>
            </a:lvl5pPr>
            <a:extLst/>
          </a:lstStyle>
          <a:p>
            <a:pPr lvl="0" eaLnBrk="1" latinLnBrk="0" hangingPunct="1"/>
            <a:r>
              <a:rPr kumimoji="0"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extLst/>
          </a:lstStyle>
          <a:p>
            <a:pPr>
              <a:defRPr/>
            </a:pPr>
            <a:fld id="{FAD3B37E-21A4-4F33-AD2D-630C60F65758}" type="datetime8">
              <a:rPr lang="he-IL" smtClean="0">
                <a:solidFill>
                  <a:prstClr val="white"/>
                </a:solidFill>
              </a:rPr>
              <a:t>08 מאי 17</a:t>
            </a:fld>
            <a:endParaRPr lang="en-US">
              <a:solidFill>
                <a:prstClr val="white"/>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white"/>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C8C128D9-0718-483A-9FE5-7C4BF48CD3E2}" type="slidenum">
              <a:rPr lang="he-IL" smtClean="0">
                <a:solidFill>
                  <a:prstClr val="white"/>
                </a:solidFill>
              </a:rPr>
              <a:pPr>
                <a:defRPr/>
              </a:pPr>
              <a:t>‹#›</a:t>
            </a:fld>
            <a:endParaRPr lang="en-US">
              <a:solidFill>
                <a:prstClr val="white"/>
              </a:solidFill>
            </a:endParaRPr>
          </a:p>
        </p:txBody>
      </p:sp>
      <p:sp>
        <p:nvSpPr>
          <p:cNvPr id="7" name="סוגר זוויתי 6"/>
          <p:cNvSpPr/>
          <p:nvPr/>
        </p:nvSpPr>
        <p:spPr>
          <a:xfrm>
            <a:off x="4725161"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73" tIns="54487" rIns="108973" bIns="54487" anchor="ctr"/>
          <a:lstStyle>
            <a:extLst/>
          </a:lstStyle>
          <a:p>
            <a:pPr algn="l" rtl="0" fontAlgn="base">
              <a:spcBef>
                <a:spcPct val="0"/>
              </a:spcBef>
              <a:spcAft>
                <a:spcPct val="0"/>
              </a:spcAft>
            </a:pPr>
            <a:endParaRPr lang="en-US">
              <a:solidFill>
                <a:prstClr val="white"/>
              </a:solidFill>
            </a:endParaRPr>
          </a:p>
        </p:txBody>
      </p:sp>
      <p:sp>
        <p:nvSpPr>
          <p:cNvPr id="8" name="סוגר זוויתי 7"/>
          <p:cNvSpPr/>
          <p:nvPr/>
        </p:nvSpPr>
        <p:spPr>
          <a:xfrm>
            <a:off x="4482947"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73" tIns="54487" rIns="108973" bIns="54487"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306577460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69.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10" name="משולש ישר-זווית 9"/>
          <p:cNvSpPr/>
          <p:nvPr/>
        </p:nvSpPr>
        <p:spPr>
          <a:xfrm>
            <a:off x="11" y="4897354"/>
            <a:ext cx="11890061"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lIns="108973" tIns="54487" rIns="108973" bIns="54487" anchor="ctr"/>
          <a:lstStyle>
            <a:extLst/>
          </a:lstStyle>
          <a:p>
            <a:pPr algn="ctr" rtl="0" fontAlgn="base">
              <a:spcBef>
                <a:spcPct val="0"/>
              </a:spcBef>
              <a:spcAft>
                <a:spcPct val="0"/>
              </a:spcAft>
            </a:pPr>
            <a:endParaRPr lang="en-US">
              <a:solidFill>
                <a:prstClr val="white"/>
              </a:solidFill>
            </a:endParaRPr>
          </a:p>
        </p:txBody>
      </p:sp>
      <p:sp>
        <p:nvSpPr>
          <p:cNvPr id="9" name="כותרת 8"/>
          <p:cNvSpPr>
            <a:spLocks noGrp="1"/>
          </p:cNvSpPr>
          <p:nvPr>
            <p:ph type="ctrTitle"/>
          </p:nvPr>
        </p:nvSpPr>
        <p:spPr>
          <a:xfrm>
            <a:off x="891066" y="1840242"/>
            <a:ext cx="10098723" cy="1921249"/>
          </a:xfrm>
        </p:spPr>
        <p:txBody>
          <a:bodyPr vert="horz" anchor="b">
            <a:normAutofit/>
            <a:scene3d>
              <a:camera prst="orthographicFront"/>
              <a:lightRig rig="soft" dir="t"/>
            </a:scene3d>
            <a:sp3d prstMaterial="softEdge">
              <a:bevelT w="25400" h="25400"/>
            </a:sp3d>
          </a:bodyPr>
          <a:lstStyle>
            <a:lvl1pPr algn="r">
              <a:defRPr sz="5700" b="1">
                <a:solidFill>
                  <a:schemeClr val="tx2"/>
                </a:solidFill>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a:p>
        </p:txBody>
      </p:sp>
      <p:sp>
        <p:nvSpPr>
          <p:cNvPr id="17" name="כותרת משנה 16"/>
          <p:cNvSpPr>
            <a:spLocks noGrp="1"/>
          </p:cNvSpPr>
          <p:nvPr>
            <p:ph type="subTitle" idx="1"/>
          </p:nvPr>
        </p:nvSpPr>
        <p:spPr>
          <a:xfrm>
            <a:off x="891066" y="3792187"/>
            <a:ext cx="10098723" cy="1259689"/>
          </a:xfrm>
        </p:spPr>
        <p:txBody>
          <a:bodyPr lIns="54487" rIns="54487"/>
          <a:lstStyle>
            <a:lvl1pPr marL="0" marR="76283" indent="0" algn="r">
              <a:buNone/>
              <a:defRPr>
                <a:solidFill>
                  <a:schemeClr val="tx2"/>
                </a:solidFill>
              </a:defRPr>
            </a:lvl1pPr>
            <a:lvl2pPr marL="544874" indent="0" algn="ctr">
              <a:buNone/>
            </a:lvl2pPr>
            <a:lvl3pPr marL="1089750" indent="0" algn="ctr">
              <a:buNone/>
            </a:lvl3pPr>
            <a:lvl4pPr marL="1634624" indent="0" algn="ctr">
              <a:buNone/>
            </a:lvl4pPr>
            <a:lvl5pPr marL="2179497" indent="0" algn="ctr">
              <a:buNone/>
            </a:lvl5pPr>
            <a:lvl6pPr marL="2724372" indent="0" algn="ctr">
              <a:buNone/>
            </a:lvl6pPr>
            <a:lvl7pPr marL="3269247" indent="0" algn="ctr">
              <a:buNone/>
            </a:lvl7pPr>
            <a:lvl8pPr marL="3814119" indent="0" algn="ctr">
              <a:buNone/>
            </a:lvl8pPr>
            <a:lvl9pPr marL="4358997" indent="0" algn="ctr">
              <a:buNone/>
            </a:lvl9pPr>
            <a:extLst/>
          </a:lstStyle>
          <a:p>
            <a:r>
              <a:rPr kumimoji="0" lang="he-IL" smtClean="0"/>
              <a:t>לחץ כדי לערוך סגנון כותרת משנה של תבנית בסיס</a:t>
            </a:r>
            <a:endParaRPr kumimoji="0" lang="en-US"/>
          </a:p>
        </p:txBody>
      </p:sp>
      <p:grpSp>
        <p:nvGrpSpPr>
          <p:cNvPr id="2" name="קבוצה 1"/>
          <p:cNvGrpSpPr/>
          <p:nvPr/>
        </p:nvGrpSpPr>
        <p:grpSpPr>
          <a:xfrm>
            <a:off x="-4890" y="5200650"/>
            <a:ext cx="11885742" cy="2007692"/>
            <a:chOff x="-3765" y="4832896"/>
            <a:chExt cx="9147765" cy="2032192"/>
          </a:xfrm>
        </p:grpSpPr>
        <p:sp>
          <p:nvSpPr>
            <p:cNvPr id="7" name="צורה חופשית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8" name="צורה חופשית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1" name="צורה חופשית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rtl="0" fontAlgn="base">
                <a:spcBef>
                  <a:spcPct val="0"/>
                </a:spcBef>
                <a:spcAft>
                  <a:spcPct val="0"/>
                </a:spcAft>
              </a:pPr>
              <a:endParaRPr lang="en-US">
                <a:solidFill>
                  <a:prstClr val="white"/>
                </a:solidFill>
              </a:endParaRPr>
            </a:p>
          </p:txBody>
        </p:sp>
        <p:cxnSp>
          <p:nvCxnSpPr>
            <p:cNvPr id="12" name="מחבר ישר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מציין מיקום של תאריך 29"/>
          <p:cNvSpPr>
            <a:spLocks noGrp="1"/>
          </p:cNvSpPr>
          <p:nvPr>
            <p:ph type="dt" sz="half" idx="10"/>
          </p:nvPr>
        </p:nvSpPr>
        <p:spPr/>
        <p:txBody>
          <a:bodyPr/>
          <a:lstStyle>
            <a:lvl1pPr>
              <a:defRPr>
                <a:solidFill>
                  <a:srgbClr val="FFFFFF"/>
                </a:solidFill>
              </a:defRPr>
            </a:lvl1pPr>
            <a:extLst/>
          </a:lstStyle>
          <a:p>
            <a:pPr>
              <a:defRPr/>
            </a:pPr>
            <a:fld id="{E9B8DA04-869D-4A95-BD2F-73904A59B20C}" type="datetime8">
              <a:rPr lang="he-IL" smtClean="0"/>
              <a:t>08 מאי 17</a:t>
            </a:fld>
            <a:endParaRPr lang="en-US"/>
          </a:p>
        </p:txBody>
      </p:sp>
      <p:sp>
        <p:nvSpPr>
          <p:cNvPr id="19" name="מציין מיקום של כותרת תחתונה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solidFill>
                <a:srgbClr val="00B050">
                  <a:tint val="20000"/>
                </a:srgbClr>
              </a:solidFill>
            </a:endParaRPr>
          </a:p>
        </p:txBody>
      </p:sp>
      <p:sp>
        <p:nvSpPr>
          <p:cNvPr id="27" name="מציין מיקום של מספר שקופית 26"/>
          <p:cNvSpPr>
            <a:spLocks noGrp="1"/>
          </p:cNvSpPr>
          <p:nvPr>
            <p:ph type="sldNum" sz="quarter" idx="12"/>
          </p:nvPr>
        </p:nvSpPr>
        <p:spPr/>
        <p:txBody>
          <a:bodyPr/>
          <a:lstStyle>
            <a:lvl1pPr>
              <a:defRPr>
                <a:solidFill>
                  <a:srgbClr val="FFFFFF"/>
                </a:solidFill>
              </a:defRPr>
            </a:lvl1pPr>
            <a:extLst/>
          </a:lstStyle>
          <a:p>
            <a:pPr>
              <a:defRPr/>
            </a:pPr>
            <a:fld id="{9FF3B255-1AAA-4387-ADCE-8A087CB74FF0}" type="slidenum">
              <a:rPr lang="he-IL" smtClean="0"/>
              <a:pPr>
                <a:defRPr/>
              </a:pPr>
              <a:t>‹#›</a:t>
            </a:fld>
            <a:endParaRPr lang="en-US"/>
          </a:p>
        </p:txBody>
      </p:sp>
    </p:spTree>
    <p:extLst>
      <p:ext uri="{BB962C8B-B14F-4D97-AF65-F5344CB8AC3E}">
        <p14:creationId xmlns:p14="http://schemas.microsoft.com/office/powerpoint/2010/main" val="1187571370"/>
      </p:ext>
    </p:extLst>
  </p:cSld>
  <p:clrMapOvr>
    <a:masterClrMapping/>
  </p:clrMapOvr>
  <p:timing>
    <p:tnLst>
      <p:par>
        <p:cTn id="1" dur="indefinite" restart="never" nodeType="tmRoot"/>
      </p:par>
    </p:tnLst>
  </p:timing>
</p:sldLayout>
</file>

<file path=ppt/slideLayouts/slideLayout170.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3" name="מציין מיקום תוכן 2"/>
          <p:cNvSpPr>
            <a:spLocks noGrp="1"/>
          </p:cNvSpPr>
          <p:nvPr>
            <p:ph sz="half" idx="1"/>
          </p:nvPr>
        </p:nvSpPr>
        <p:spPr>
          <a:xfrm>
            <a:off x="594044" y="1555406"/>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תוכן 3"/>
          <p:cNvSpPr>
            <a:spLocks noGrp="1"/>
          </p:cNvSpPr>
          <p:nvPr>
            <p:ph sz="half" idx="2"/>
          </p:nvPr>
        </p:nvSpPr>
        <p:spPr>
          <a:xfrm>
            <a:off x="6039432" y="1555406"/>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p:txBody>
          <a:bodyPr/>
          <a:lstStyle>
            <a:extLst/>
          </a:lstStyle>
          <a:p>
            <a:pPr>
              <a:defRPr/>
            </a:pPr>
            <a:fld id="{48FD0098-C52F-41DF-9649-9D9A4B805EE4}" type="datetime8">
              <a:rPr lang="he-IL" smtClean="0">
                <a:solidFill>
                  <a:prstClr val="white"/>
                </a:solidFill>
              </a:rPr>
              <a:t>08 מאי 17</a:t>
            </a:fld>
            <a:endParaRPr lang="en-US">
              <a:solidFill>
                <a:prstClr val="white"/>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2947A0D-2D07-4FEF-ACEE-ADE9DC93F0FA}" type="slidenum">
              <a:rPr lang="he-IL" smtClean="0">
                <a:solidFill>
                  <a:prstClr val="white"/>
                </a:solidFill>
              </a:rPr>
              <a:pPr>
                <a:defRPr/>
              </a:pPr>
              <a:t>‹#›</a:t>
            </a:fld>
            <a:endParaRPr lang="en-US">
              <a:solidFill>
                <a:prstClr val="white"/>
              </a:solidFill>
            </a:endParaRPr>
          </a:p>
        </p:txBody>
      </p:sp>
      <p:sp>
        <p:nvSpPr>
          <p:cNvPr id="8" name="כותרת 7"/>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2272645364"/>
      </p:ext>
    </p:extLst>
  </p:cSld>
  <p:clrMapOvr>
    <a:overrideClrMapping bg1="dk1" tx1="lt1" bg2="dk2" tx2="lt2" accent1="accent1" accent2="accent2" accent3="accent3" accent4="accent4" accent5="accent5" accent6="accent6" hlink="hlink" folHlink="folHlink"/>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594045" y="286703"/>
            <a:ext cx="10692765" cy="1200150"/>
          </a:xfrm>
        </p:spPr>
        <p:txBody>
          <a:bodyPr anchor="ctr"/>
          <a:lstStyle>
            <a:lvl1pPr>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1"/>
          </p:nvPr>
        </p:nvSpPr>
        <p:spPr>
          <a:xfrm>
            <a:off x="594042" y="5680710"/>
            <a:ext cx="5249439" cy="800100"/>
          </a:xfrm>
          <a:solidFill>
            <a:schemeClr val="accent1"/>
          </a:solidFill>
          <a:ln w="9652">
            <a:solidFill>
              <a:schemeClr val="accent1"/>
            </a:solidFill>
            <a:miter lim="800000"/>
          </a:ln>
        </p:spPr>
        <p:txBody>
          <a:bodyPr lIns="217948"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4" name="מציין מיקום טקסט 3"/>
          <p:cNvSpPr>
            <a:spLocks noGrp="1"/>
          </p:cNvSpPr>
          <p:nvPr>
            <p:ph type="body" sz="half" idx="3"/>
          </p:nvPr>
        </p:nvSpPr>
        <p:spPr>
          <a:xfrm>
            <a:off x="6035322" y="5680710"/>
            <a:ext cx="5251501" cy="800100"/>
          </a:xfrm>
          <a:solidFill>
            <a:schemeClr val="accent1"/>
          </a:solidFill>
          <a:ln w="9652">
            <a:solidFill>
              <a:schemeClr val="accent1"/>
            </a:solidFill>
            <a:miter lim="800000"/>
          </a:ln>
        </p:spPr>
        <p:txBody>
          <a:bodyPr lIns="217948"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5" name="מציין מיקום תוכן 4"/>
          <p:cNvSpPr>
            <a:spLocks noGrp="1"/>
          </p:cNvSpPr>
          <p:nvPr>
            <p:ph sz="quarter" idx="2"/>
          </p:nvPr>
        </p:nvSpPr>
        <p:spPr>
          <a:xfrm>
            <a:off x="594042" y="1516520"/>
            <a:ext cx="5249439" cy="4138851"/>
          </a:xfrm>
          <a:ln>
            <a:noFill/>
            <a:prstDash val="sysDash"/>
            <a:miter lim="800000"/>
          </a:ln>
        </p:spPr>
        <p:txBody>
          <a:bodyPr/>
          <a:lstStyle>
            <a:lvl1pPr>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6" name="מציין מיקום תוכן 5"/>
          <p:cNvSpPr>
            <a:spLocks noGrp="1"/>
          </p:cNvSpPr>
          <p:nvPr>
            <p:ph sz="quarter" idx="4"/>
          </p:nvPr>
        </p:nvSpPr>
        <p:spPr>
          <a:xfrm>
            <a:off x="6035320" y="1516520"/>
            <a:ext cx="5251501" cy="4138851"/>
          </a:xfrm>
          <a:ln>
            <a:noFill/>
            <a:prstDash val="sysDash"/>
            <a:miter lim="800000"/>
          </a:ln>
        </p:spPr>
        <p:txBody>
          <a:bodyPr/>
          <a:lstStyle>
            <a:lvl1pPr>
              <a:spcBef>
                <a:spcPts val="0"/>
              </a:spcBef>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מציין מיקום של תאריך 6"/>
          <p:cNvSpPr>
            <a:spLocks noGrp="1"/>
          </p:cNvSpPr>
          <p:nvPr>
            <p:ph type="dt" sz="half" idx="10"/>
          </p:nvPr>
        </p:nvSpPr>
        <p:spPr/>
        <p:txBody>
          <a:bodyPr/>
          <a:lstStyle>
            <a:extLst/>
          </a:lstStyle>
          <a:p>
            <a:pPr>
              <a:defRPr/>
            </a:pPr>
            <a:fld id="{977D5B14-D661-433E-9F56-8678B4414DFB}" type="datetime8">
              <a:rPr lang="he-IL" smtClean="0">
                <a:solidFill>
                  <a:prstClr val="black"/>
                </a:solidFill>
              </a:rPr>
              <a:t>08 מאי 17</a:t>
            </a:fld>
            <a:endParaRPr lang="en-US">
              <a:solidFill>
                <a:prstClr val="black"/>
              </a:solidFill>
            </a:endParaRPr>
          </a:p>
        </p:txBody>
      </p:sp>
      <p:sp>
        <p:nvSpPr>
          <p:cNvPr id="8" name="מציין מיקום של כותרת תחתונה 7"/>
          <p:cNvSpPr>
            <a:spLocks noGrp="1"/>
          </p:cNvSpPr>
          <p:nvPr>
            <p:ph type="ftr" sz="quarter" idx="11"/>
          </p:nvPr>
        </p:nvSpPr>
        <p:spPr/>
        <p:txBody>
          <a:bodyPr/>
          <a:lstStyle>
            <a:extLst/>
          </a:lstStyle>
          <a:p>
            <a:pPr>
              <a:defRPr/>
            </a:pPr>
            <a:endParaRPr lang="en-US">
              <a:solidFill>
                <a:prstClr val="black"/>
              </a:solidFill>
            </a:endParaRPr>
          </a:p>
        </p:txBody>
      </p:sp>
      <p:sp>
        <p:nvSpPr>
          <p:cNvPr id="9" name="מציין מיקום של מספר שקופית 8"/>
          <p:cNvSpPr>
            <a:spLocks noGrp="1"/>
          </p:cNvSpPr>
          <p:nvPr>
            <p:ph type="sldNum" sz="quarter" idx="12"/>
          </p:nvPr>
        </p:nvSpPr>
        <p:spPr/>
        <p:txBody>
          <a:bodyPr/>
          <a:lstStyle>
            <a:extLst/>
          </a:lstStyle>
          <a:p>
            <a:pPr>
              <a:defRPr/>
            </a:pPr>
            <a:fld id="{A04BD0E4-4D9B-40C3-BCF6-DB2DF5EE2FE4}"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209928258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172.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3" name="מציין מיקום של תאריך 2"/>
          <p:cNvSpPr>
            <a:spLocks noGrp="1"/>
          </p:cNvSpPr>
          <p:nvPr>
            <p:ph type="dt" sz="half" idx="10"/>
          </p:nvPr>
        </p:nvSpPr>
        <p:spPr/>
        <p:txBody>
          <a:bodyPr/>
          <a:lstStyle>
            <a:extLst/>
          </a:lstStyle>
          <a:p>
            <a:pPr>
              <a:defRPr/>
            </a:pPr>
            <a:fld id="{D2A15FA8-E23A-49FF-8136-334F81011891}" type="datetime8">
              <a:rPr lang="he-IL" smtClean="0">
                <a:solidFill>
                  <a:prstClr val="white"/>
                </a:solidFill>
              </a:rPr>
              <a:t>08 מאי 17</a:t>
            </a:fld>
            <a:endParaRPr lang="en-US">
              <a:solidFill>
                <a:prstClr val="white"/>
              </a:solidFill>
            </a:endParaRPr>
          </a:p>
        </p:txBody>
      </p:sp>
      <p:sp>
        <p:nvSpPr>
          <p:cNvPr id="4" name="מציין מיקום של כותרת תחתונה 3"/>
          <p:cNvSpPr>
            <a:spLocks noGrp="1"/>
          </p:cNvSpPr>
          <p:nvPr>
            <p:ph type="ftr" sz="quarter" idx="11"/>
          </p:nvPr>
        </p:nvSpPr>
        <p:spPr/>
        <p:txBody>
          <a:bodyPr/>
          <a:lstStyle>
            <a:extLst/>
          </a:lstStyle>
          <a:p>
            <a:pPr>
              <a:defRPr/>
            </a:pPr>
            <a:endParaRPr lang="en-US">
              <a:solidFill>
                <a:prstClr val="white"/>
              </a:solidFill>
            </a:endParaRPr>
          </a:p>
        </p:txBody>
      </p:sp>
      <p:sp>
        <p:nvSpPr>
          <p:cNvPr id="5" name="מציין מיקום של מספר שקופית 4"/>
          <p:cNvSpPr>
            <a:spLocks noGrp="1"/>
          </p:cNvSpPr>
          <p:nvPr>
            <p:ph type="sldNum" sz="quarter" idx="12"/>
          </p:nvPr>
        </p:nvSpPr>
        <p:spPr/>
        <p:txBody>
          <a:bodyPr/>
          <a:lstStyle>
            <a:extLst/>
          </a:lstStyle>
          <a:p>
            <a:pPr>
              <a:defRPr/>
            </a:pPr>
            <a:fld id="{C8EC9C64-27EB-4D57-9989-1B167E5F3441}" type="slidenum">
              <a:rPr lang="he-IL" smtClean="0">
                <a:solidFill>
                  <a:prstClr val="white"/>
                </a:solidFill>
              </a:rPr>
              <a:pPr>
                <a:defRPr/>
              </a:pPr>
              <a:t>‹#›</a:t>
            </a:fld>
            <a:endParaRPr lang="en-US">
              <a:solidFill>
                <a:prstClr val="white"/>
              </a:solidFill>
            </a:endParaRPr>
          </a:p>
        </p:txBody>
      </p:sp>
      <p:sp>
        <p:nvSpPr>
          <p:cNvPr id="6" name="כותרת 5"/>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105727158"/>
      </p:ext>
    </p:extLst>
  </p:cSld>
  <p:clrMapOvr>
    <a:overrideClrMapping bg1="dk1" tx1="lt1" bg2="dk2" tx2="lt2" accent1="accent1" accent2="accent2" accent3="accent3" accent4="accent4" accent5="accent5" accent6="accent6" hlink="hlink" folHlink="folHlink"/>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5" name="Text Box 3"/>
          <p:cNvSpPr txBox="1">
            <a:spLocks noChangeArrowheads="1"/>
          </p:cNvSpPr>
          <p:nvPr userDrawn="1"/>
        </p:nvSpPr>
        <p:spPr bwMode="auto">
          <a:xfrm>
            <a:off x="7250284" y="6624164"/>
            <a:ext cx="4490383" cy="525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973" tIns="54487" rIns="108973" bIns="54487">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fontAlgn="base">
              <a:spcBef>
                <a:spcPct val="50000"/>
              </a:spcBef>
              <a:spcAft>
                <a:spcPct val="0"/>
              </a:spcAft>
            </a:pPr>
            <a:r>
              <a:rPr lang="he-IL" b="1" dirty="0" smtClean="0">
                <a:solidFill>
                  <a:prstClr val="black"/>
                </a:solidFill>
                <a:cs typeface="Gisha"/>
              </a:rPr>
              <a:t>   תקציב </a:t>
            </a:r>
            <a:r>
              <a:rPr lang="he-IL" b="1" dirty="0">
                <a:solidFill>
                  <a:prstClr val="black"/>
                </a:solidFill>
                <a:cs typeface="Gisha"/>
              </a:rPr>
              <a:t>לשנת 2013</a:t>
            </a:r>
            <a:endParaRPr lang="en-US" b="1" dirty="0">
              <a:solidFill>
                <a:prstClr val="black"/>
              </a:solidFill>
              <a:cs typeface="+mn-cs"/>
            </a:endParaRPr>
          </a:p>
        </p:txBody>
      </p:sp>
    </p:spTree>
    <p:extLst>
      <p:ext uri="{BB962C8B-B14F-4D97-AF65-F5344CB8AC3E}">
        <p14:creationId xmlns:p14="http://schemas.microsoft.com/office/powerpoint/2010/main" val="3354904342"/>
      </p:ext>
    </p:extLst>
  </p:cSld>
  <p:clrMapOvr>
    <a:masterClrMapping/>
  </p:clrMapOvr>
  <p:timing>
    <p:tnLst>
      <p:par>
        <p:cTn id="1" dur="indefinite" restart="never" nodeType="tmRoot"/>
      </p:par>
    </p:tnLst>
  </p:timing>
</p:sldLayout>
</file>

<file path=ppt/slideLayouts/slideLayout174.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188085" y="5120640"/>
            <a:ext cx="9721113" cy="480060"/>
          </a:xfrm>
        </p:spPr>
        <p:txBody>
          <a:bodyPr vert="horz" anchor="t">
            <a:noAutofit/>
            <a:sp3d prstMaterial="softEdge">
              <a:bevelT w="0" h="0"/>
            </a:sp3d>
          </a:bodyPr>
          <a:lstStyle>
            <a:lvl1pPr algn="r">
              <a:buNone/>
              <a:defRPr sz="3000" b="0">
                <a:solidFill>
                  <a:schemeClr val="accent1"/>
                </a:solidFill>
                <a:effectLst/>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2"/>
          </p:nvPr>
        </p:nvSpPr>
        <p:spPr>
          <a:xfrm>
            <a:off x="5742411" y="5622857"/>
            <a:ext cx="5164209" cy="960120"/>
          </a:xfrm>
        </p:spPr>
        <p:txBody>
          <a:bodyPr/>
          <a:lstStyle>
            <a:lvl1pPr marL="0" indent="0" algn="r">
              <a:buNone/>
              <a:defRPr sz="1900"/>
            </a:lvl1pPr>
            <a:lvl2pPr>
              <a:buNone/>
              <a:defRPr sz="1400"/>
            </a:lvl2pPr>
            <a:lvl3pPr>
              <a:buNone/>
              <a:defRPr sz="1200"/>
            </a:lvl3pPr>
            <a:lvl4pPr>
              <a:buNone/>
              <a:defRPr sz="1100"/>
            </a:lvl4pPr>
            <a:lvl5pPr>
              <a:buNone/>
              <a:defRPr sz="1100"/>
            </a:lvl5pPr>
            <a:extLst/>
          </a:lstStyle>
          <a:p>
            <a:pPr lvl="0" eaLnBrk="1" latinLnBrk="0" hangingPunct="1"/>
            <a:r>
              <a:rPr kumimoji="0" lang="he-IL" smtClean="0"/>
              <a:t>לחץ כדי לערוך סגנונות טקסט של תבנית בסיס</a:t>
            </a:r>
          </a:p>
        </p:txBody>
      </p:sp>
      <p:sp>
        <p:nvSpPr>
          <p:cNvPr id="4" name="מציין מיקום תוכן 3"/>
          <p:cNvSpPr>
            <a:spLocks noGrp="1"/>
          </p:cNvSpPr>
          <p:nvPr>
            <p:ph sz="half" idx="1"/>
          </p:nvPr>
        </p:nvSpPr>
        <p:spPr>
          <a:xfrm>
            <a:off x="1188085" y="288036"/>
            <a:ext cx="9718535" cy="4800600"/>
          </a:xfrm>
        </p:spPr>
        <p:txBody>
          <a:bodyPr/>
          <a:lstStyle>
            <a:lvl1pPr>
              <a:defRPr sz="3800"/>
            </a:lvl1pPr>
            <a:lvl2pPr>
              <a:defRPr sz="3300"/>
            </a:lvl2pPr>
            <a:lvl3pPr>
              <a:defRPr sz="2900"/>
            </a:lvl3pPr>
            <a:lvl4pPr>
              <a:defRPr sz="2400"/>
            </a:lvl4pPr>
            <a:lvl5pPr>
              <a:defRPr sz="24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a:xfrm>
            <a:off x="8740471" y="6728341"/>
            <a:ext cx="2494979" cy="384048"/>
          </a:xfrm>
        </p:spPr>
        <p:txBody>
          <a:bodyPr/>
          <a:lstStyle>
            <a:extLst/>
          </a:lstStyle>
          <a:p>
            <a:pPr>
              <a:defRPr/>
            </a:pPr>
            <a:fld id="{1DF5B5F9-128C-434B-A25C-A81BCC19B79B}" type="datetime8">
              <a:rPr lang="he-IL" smtClean="0">
                <a:solidFill>
                  <a:prstClr val="black"/>
                </a:solidFill>
              </a:rPr>
              <a:t>08 מאי 17</a:t>
            </a:fld>
            <a:endParaRPr lang="en-US">
              <a:solidFill>
                <a:prstClr val="black"/>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black"/>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E6DB09C-1D85-4560-A22D-D210ADDD987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323100483"/>
      </p:ext>
    </p:extLst>
  </p:cSld>
  <p:clrMapOvr>
    <a:overrideClrMapping bg1="lt1" tx1="dk1" bg2="lt2" tx2="dk2" accent1="accent1" accent2="accent2" accent3="accent3" accent4="accent4" accent5="accent5" accent6="accent6" hlink="hlink" folHlink="folHlink"/>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4" name="מציין מיקום טקסט 3"/>
          <p:cNvSpPr>
            <a:spLocks noGrp="1"/>
          </p:cNvSpPr>
          <p:nvPr>
            <p:ph type="body" sz="half" idx="2"/>
          </p:nvPr>
        </p:nvSpPr>
        <p:spPr>
          <a:xfrm>
            <a:off x="1482809" y="5715572"/>
            <a:ext cx="9306666" cy="680644"/>
          </a:xfrm>
          <a:noFill/>
        </p:spPr>
        <p:txBody>
          <a:bodyPr lIns="108973" tIns="0" rIns="108973" anchor="t"/>
          <a:lstStyle>
            <a:lvl1pPr marL="0" marR="21795" indent="0" algn="r">
              <a:buNone/>
              <a:defRPr sz="1700"/>
            </a:lvl1pPr>
            <a:lvl2pPr>
              <a:defRPr sz="1400"/>
            </a:lvl2pPr>
            <a:lvl3pPr>
              <a:defRPr sz="1200"/>
            </a:lvl3pPr>
            <a:lvl4pPr>
              <a:defRPr sz="1100"/>
            </a:lvl4pPr>
            <a:lvl5pPr>
              <a:defRPr sz="1100"/>
            </a:lvl5pPr>
            <a:extLst/>
          </a:lstStyle>
          <a:p>
            <a:pPr lvl="0" eaLnBrk="1" latinLnBrk="0" hangingPunct="1"/>
            <a:r>
              <a:rPr kumimoji="0" lang="he-IL" smtClean="0"/>
              <a:t>לחץ כדי לערוך סגנונות טקסט של תבנית בסיס</a:t>
            </a:r>
          </a:p>
        </p:txBody>
      </p:sp>
      <p:sp>
        <p:nvSpPr>
          <p:cNvPr id="3" name="מציין מיקום של תמונה 2"/>
          <p:cNvSpPr>
            <a:spLocks noGrp="1"/>
          </p:cNvSpPr>
          <p:nvPr>
            <p:ph type="pic" idx="1"/>
          </p:nvPr>
        </p:nvSpPr>
        <p:spPr>
          <a:xfrm>
            <a:off x="297021" y="199466"/>
            <a:ext cx="11286808" cy="4608576"/>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800"/>
            </a:lvl1pPr>
            <a:extLst/>
          </a:lstStyle>
          <a:p>
            <a:r>
              <a:rPr kumimoji="0" lang="he-IL" smtClean="0"/>
              <a:t>לחץ על הסמל כדי להוסיף תמונה</a:t>
            </a:r>
            <a:endParaRPr kumimoji="0" lang="en-US" dirty="0"/>
          </a:p>
        </p:txBody>
      </p:sp>
      <p:sp>
        <p:nvSpPr>
          <p:cNvPr id="5" name="מציין מיקום של תאריך 4"/>
          <p:cNvSpPr>
            <a:spLocks noGrp="1"/>
          </p:cNvSpPr>
          <p:nvPr>
            <p:ph type="dt" sz="half" idx="10"/>
          </p:nvPr>
        </p:nvSpPr>
        <p:spPr/>
        <p:txBody>
          <a:bodyPr/>
          <a:lstStyle>
            <a:lvl1pPr>
              <a:defRPr>
                <a:solidFill>
                  <a:schemeClr val="tx1"/>
                </a:solidFill>
              </a:defRPr>
            </a:lvl1pPr>
            <a:extLst/>
          </a:lstStyle>
          <a:p>
            <a:pPr>
              <a:defRPr/>
            </a:pPr>
            <a:fld id="{BB7E4E22-D78E-4587-97DF-93A53D015D5E}" type="datetime8">
              <a:rPr lang="he-IL" smtClean="0">
                <a:solidFill>
                  <a:prstClr val="white"/>
                </a:solidFill>
              </a:rPr>
              <a:t>08 מאי 17</a:t>
            </a:fld>
            <a:endParaRPr lang="en-US">
              <a:solidFill>
                <a:prstClr val="white"/>
              </a:solidFill>
            </a:endParaRPr>
          </a:p>
        </p:txBody>
      </p:sp>
      <p:sp>
        <p:nvSpPr>
          <p:cNvPr id="6" name="מציין מיקום של כותרת תחתונה 5"/>
          <p:cNvSpPr>
            <a:spLocks noGrp="1"/>
          </p:cNvSpPr>
          <p:nvPr>
            <p:ph type="ftr" sz="quarter" idx="11"/>
          </p:nvPr>
        </p:nvSpPr>
        <p:spPr>
          <a:xfrm>
            <a:off x="5691065" y="6728352"/>
            <a:ext cx="3054253" cy="383381"/>
          </a:xfrm>
        </p:spPr>
        <p:txBody>
          <a:bodyPr/>
          <a:lstStyle>
            <a:lvl1pPr>
              <a:defRPr>
                <a:solidFill>
                  <a:schemeClr val="tx1"/>
                </a:solidFill>
              </a:defRPr>
            </a:lvl1pPr>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lvl1pPr>
              <a:defRPr>
                <a:solidFill>
                  <a:schemeClr val="tx1"/>
                </a:solidFill>
              </a:defRPr>
            </a:lvl1pPr>
            <a:extLst/>
          </a:lstStyle>
          <a:p>
            <a:pPr>
              <a:defRPr/>
            </a:pPr>
            <a:fld id="{76DA5B8C-4CAA-4C8D-9646-ABF009A39B26}" type="slidenum">
              <a:rPr lang="he-IL" smtClean="0">
                <a:solidFill>
                  <a:prstClr val="white"/>
                </a:solidFill>
              </a:rPr>
              <a:pPr>
                <a:defRPr/>
              </a:pPr>
              <a:t>‹#›</a:t>
            </a:fld>
            <a:endParaRPr lang="en-US">
              <a:solidFill>
                <a:prstClr val="white"/>
              </a:solidFill>
            </a:endParaRPr>
          </a:p>
        </p:txBody>
      </p:sp>
      <p:sp>
        <p:nvSpPr>
          <p:cNvPr id="2" name="כותרת 1"/>
          <p:cNvSpPr>
            <a:spLocks noGrp="1"/>
          </p:cNvSpPr>
          <p:nvPr>
            <p:ph type="title"/>
          </p:nvPr>
        </p:nvSpPr>
        <p:spPr>
          <a:xfrm>
            <a:off x="297021" y="5108378"/>
            <a:ext cx="10492454" cy="590806"/>
          </a:xfrm>
          <a:noFill/>
        </p:spPr>
        <p:txBody>
          <a:bodyPr anchor="t">
            <a:sp3d prstMaterial="softEdge"/>
          </a:bodyPr>
          <a:lstStyle>
            <a:lvl1pPr marR="0" algn="r">
              <a:buNone/>
              <a:defRPr sz="3600" b="0">
                <a:solidFill>
                  <a:schemeClr val="accent1"/>
                </a:solidFill>
                <a:effectLst>
                  <a:outerShdw blurRad="50800" dist="25000" dir="5400000" algn="t" rotWithShape="0">
                    <a:prstClr val="black">
                      <a:alpha val="45000"/>
                    </a:prstClr>
                  </a:outerShdw>
                </a:effectLst>
              </a:defRPr>
            </a:lvl1pPr>
            <a:extLst/>
          </a:lstStyle>
          <a:p>
            <a:r>
              <a:rPr kumimoji="0" lang="he-IL" smtClean="0"/>
              <a:t>לחץ כדי לערוך סגנון כותרת של תבנית בסיס</a:t>
            </a:r>
            <a:endParaRPr kumimoji="0" lang="en-US"/>
          </a:p>
        </p:txBody>
      </p:sp>
      <p:sp>
        <p:nvSpPr>
          <p:cNvPr id="8" name="צורה חופשית 7"/>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8973" tIns="54487" rIns="108973" bIns="54487"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9" name="צורה חופשית 8"/>
          <p:cNvSpPr>
            <a:spLocks/>
          </p:cNvSpPr>
          <p:nvPr/>
        </p:nvSpPr>
        <p:spPr bwMode="auto">
          <a:xfrm>
            <a:off x="631109"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8973" tIns="54487" rIns="108973" bIns="54487"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10" name="משולש ישר-זווית 9"/>
          <p:cNvSpPr>
            <a:spLocks/>
          </p:cNvSpPr>
          <p:nvPr/>
        </p:nvSpPr>
        <p:spPr bwMode="auto">
          <a:xfrm>
            <a:off x="-7849" y="6080819"/>
            <a:ext cx="4420645" cy="1134911"/>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8973" tIns="54487" rIns="108973" bIns="54487" anchor="ctr" compatLnSpc="1"/>
          <a:lstStyle>
            <a:extLst/>
          </a:lstStyle>
          <a:p>
            <a:pPr algn="ctr" rtl="0" fontAlgn="base">
              <a:spcBef>
                <a:spcPct val="0"/>
              </a:spcBef>
              <a:spcAft>
                <a:spcPct val="0"/>
              </a:spcAft>
            </a:pPr>
            <a:endParaRPr lang="en-US">
              <a:solidFill>
                <a:prstClr val="white"/>
              </a:solidFill>
            </a:endParaRPr>
          </a:p>
        </p:txBody>
      </p:sp>
      <p:cxnSp>
        <p:nvCxnSpPr>
          <p:cNvPr id="11" name="מחבר ישר 10"/>
          <p:cNvCxnSpPr/>
          <p:nvPr/>
        </p:nvCxnSpPr>
        <p:spPr>
          <a:xfrm>
            <a:off x="-11988" y="6077136"/>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סוגר זוויתי 11"/>
          <p:cNvSpPr/>
          <p:nvPr/>
        </p:nvSpPr>
        <p:spPr>
          <a:xfrm>
            <a:off x="11257329"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73" tIns="54487" rIns="108973" bIns="54487" anchor="ctr"/>
          <a:lstStyle>
            <a:extLst/>
          </a:lstStyle>
          <a:p>
            <a:pPr algn="l" rtl="0" fontAlgn="base">
              <a:spcBef>
                <a:spcPct val="0"/>
              </a:spcBef>
              <a:spcAft>
                <a:spcPct val="0"/>
              </a:spcAft>
            </a:pPr>
            <a:endParaRPr lang="en-US">
              <a:solidFill>
                <a:prstClr val="white"/>
              </a:solidFill>
            </a:endParaRPr>
          </a:p>
        </p:txBody>
      </p:sp>
      <p:sp>
        <p:nvSpPr>
          <p:cNvPr id="13" name="סוגר זוויתי 12"/>
          <p:cNvSpPr/>
          <p:nvPr/>
        </p:nvSpPr>
        <p:spPr>
          <a:xfrm>
            <a:off x="11015120"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73" tIns="54487" rIns="108973" bIns="54487"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3739034465"/>
      </p:ext>
    </p:extLst>
  </p:cSld>
  <p:clrMapOvr>
    <a:overrideClrMapping bg1="dk1" tx1="lt1" bg2="dk2" tx2="lt2" accent1="accent1" accent2="accent2" accent3="accent3" accent4="accent4" accent5="accent5" accent6="accent6" hlink="hlink" folHlink="folHlink"/>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5" y="1555406"/>
            <a:ext cx="10692765" cy="4605375"/>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fld id="{B20117F7-E275-4BE8-B118-5DB8102AB26C}" type="datetime8">
              <a:rPr lang="he-IL" smtClean="0">
                <a:solidFill>
                  <a:prstClr val="black"/>
                </a:solidFill>
              </a:rPr>
              <a:t>08 מאי 17</a:t>
            </a:fld>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F5B44947-A68C-4690-A279-34E9C5FF4BA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810766487"/>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892464" y="288383"/>
            <a:ext cx="2309477" cy="5872399"/>
          </a:xfrm>
        </p:spPr>
        <p:txBody>
          <a:bodyPr vert="eaVert"/>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2" y="288373"/>
            <a:ext cx="8217588" cy="5872398"/>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fld id="{2F2B1C68-B294-4DCE-AC0F-5CDDF6A698DF}" type="datetime8">
              <a:rPr lang="he-IL" smtClean="0">
                <a:solidFill>
                  <a:prstClr val="black"/>
                </a:solidFill>
              </a:rPr>
              <a:t>08 מאי 17</a:t>
            </a:fld>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6C8BE3AD-D147-40F8-9611-3A8932AF160D}"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2793528100"/>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p:cSld name="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fld id="{F6662C22-A824-429F-9FF8-6EF924CA8DA4}" type="datetime8">
              <a:rPr lang="he-IL" smtClean="0">
                <a:solidFill>
                  <a:prstClr val="black"/>
                </a:solidFill>
              </a:rPr>
              <a:t>08 מאי 17</a:t>
            </a:fld>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981600421"/>
      </p:ext>
    </p:extLst>
  </p:cSld>
  <p:clrMapOvr>
    <a:masterClrMapping/>
  </p:clrMapOvr>
  <p:timing>
    <p:tnLst>
      <p:par>
        <p:cTn id="1" dur="indefinite" restart="never" nodeType="tmRoot"/>
      </p:par>
    </p:tnLst>
  </p:timing>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p:cSld name="1_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fld id="{9DA0F2D4-88C9-4B93-805F-2ED166E6E075}" type="datetime8">
              <a:rPr lang="he-IL" smtClean="0">
                <a:solidFill>
                  <a:prstClr val="black"/>
                </a:solidFill>
              </a:rPr>
              <a:t>08 מאי 17</a:t>
            </a:fld>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3654589269"/>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A3D6F399-7468-412A-A633-5BDC073CF445}" type="slidenum">
              <a:rPr lang="he-IL" smtClean="0">
                <a:solidFill>
                  <a:prstClr val="black"/>
                </a:solidFill>
              </a:rPr>
              <a:pPr>
                <a:defRPr/>
              </a:pPr>
              <a:t>‹#›</a:t>
            </a:fld>
            <a:endParaRPr lang="en-US">
              <a:solidFill>
                <a:prstClr val="black"/>
              </a:solidFill>
            </a:endParaRPr>
          </a:p>
        </p:txBody>
      </p:sp>
      <p:sp>
        <p:nvSpPr>
          <p:cNvPr id="7" name="כותרת 6"/>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302837773"/>
      </p:ext>
    </p:extLst>
  </p:cSld>
  <p:clrMapOvr>
    <a:masterClrMapping/>
  </p:clrMapOvr>
  <p:timing>
    <p:tnLst>
      <p:par>
        <p:cTn id="1" dur="indefinite" restart="never" nodeType="tmRoot"/>
      </p:par>
    </p:tnLst>
  </p:timing>
</p:sldLayout>
</file>

<file path=ppt/slideLayouts/slideLayout181.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587" y="1112698"/>
            <a:ext cx="10098723" cy="1920240"/>
          </a:xfrm>
        </p:spPr>
        <p:txBody>
          <a:bodyPr vert="horz" anchor="b">
            <a:normAutofit/>
            <a:scene3d>
              <a:camera prst="orthographicFront"/>
              <a:lightRig rig="soft" dir="t"/>
            </a:scene3d>
            <a:sp3d prstMaterial="softEdge">
              <a:bevelT w="25400" h="25400"/>
            </a:sp3d>
          </a:bodyPr>
          <a:lstStyle>
            <a:lvl1pPr algn="r">
              <a:buNone/>
              <a:defRPr sz="5700" b="1" cap="none" baseline="0">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dirty="0"/>
          </a:p>
        </p:txBody>
      </p:sp>
      <p:sp>
        <p:nvSpPr>
          <p:cNvPr id="3" name="מציין מיקום טקסט 2"/>
          <p:cNvSpPr>
            <a:spLocks noGrp="1"/>
          </p:cNvSpPr>
          <p:nvPr>
            <p:ph type="body" idx="1"/>
          </p:nvPr>
        </p:nvSpPr>
        <p:spPr>
          <a:xfrm>
            <a:off x="5096804" y="3078298"/>
            <a:ext cx="5940425" cy="1527632"/>
          </a:xfrm>
        </p:spPr>
        <p:txBody>
          <a:bodyPr lIns="108967" rIns="108967" anchor="t"/>
          <a:lstStyle>
            <a:lvl1pPr marL="0" indent="0" algn="l">
              <a:buNone/>
              <a:defRPr sz="2700">
                <a:solidFill>
                  <a:schemeClr val="tx1"/>
                </a:solidFill>
              </a:defRPr>
            </a:lvl1pPr>
            <a:lvl2pPr>
              <a:buNone/>
              <a:defRPr sz="2100">
                <a:solidFill>
                  <a:schemeClr val="tx1">
                    <a:tint val="75000"/>
                  </a:schemeClr>
                </a:solidFill>
              </a:defRPr>
            </a:lvl2pPr>
            <a:lvl3pPr>
              <a:buNone/>
              <a:defRPr sz="1900">
                <a:solidFill>
                  <a:schemeClr val="tx1">
                    <a:tint val="75000"/>
                  </a:schemeClr>
                </a:solidFill>
              </a:defRPr>
            </a:lvl3pPr>
            <a:lvl4pPr>
              <a:buNone/>
              <a:defRPr sz="1700">
                <a:solidFill>
                  <a:schemeClr val="tx1">
                    <a:tint val="75000"/>
                  </a:schemeClr>
                </a:solidFill>
              </a:defRPr>
            </a:lvl4pPr>
            <a:lvl5pPr>
              <a:buNone/>
              <a:defRPr sz="1700">
                <a:solidFill>
                  <a:schemeClr val="tx1">
                    <a:tint val="75000"/>
                  </a:schemeClr>
                </a:solidFill>
              </a:defRPr>
            </a:lvl5pPr>
            <a:extLst/>
          </a:lstStyle>
          <a:p>
            <a:pPr lvl="0" eaLnBrk="1" latinLnBrk="0" hangingPunct="1"/>
            <a:r>
              <a:rPr kumimoji="0"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extLst/>
          </a:lstStyle>
          <a:p>
            <a:pPr>
              <a:defRPr/>
            </a:pPr>
            <a:endParaRPr lang="en-US">
              <a:solidFill>
                <a:prstClr val="white"/>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white"/>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C8C128D9-0718-483A-9FE5-7C4BF48CD3E2}" type="slidenum">
              <a:rPr lang="he-IL" smtClean="0">
                <a:solidFill>
                  <a:prstClr val="white"/>
                </a:solidFill>
              </a:rPr>
              <a:pPr>
                <a:defRPr/>
              </a:pPr>
              <a:t>‹#›</a:t>
            </a:fld>
            <a:endParaRPr lang="en-US">
              <a:solidFill>
                <a:prstClr val="white"/>
              </a:solidFill>
            </a:endParaRPr>
          </a:p>
        </p:txBody>
      </p:sp>
      <p:sp>
        <p:nvSpPr>
          <p:cNvPr id="7" name="סוגר זוויתי 6"/>
          <p:cNvSpPr/>
          <p:nvPr/>
        </p:nvSpPr>
        <p:spPr>
          <a:xfrm>
            <a:off x="4725161"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67" tIns="54484" rIns="108967" bIns="54484" anchor="ctr"/>
          <a:lstStyle>
            <a:extLst/>
          </a:lstStyle>
          <a:p>
            <a:pPr algn="l" rtl="0" fontAlgn="base">
              <a:spcBef>
                <a:spcPct val="0"/>
              </a:spcBef>
              <a:spcAft>
                <a:spcPct val="0"/>
              </a:spcAft>
            </a:pPr>
            <a:endParaRPr lang="en-US">
              <a:solidFill>
                <a:prstClr val="white"/>
              </a:solidFill>
            </a:endParaRPr>
          </a:p>
        </p:txBody>
      </p:sp>
      <p:sp>
        <p:nvSpPr>
          <p:cNvPr id="8" name="סוגר זוויתי 7"/>
          <p:cNvSpPr/>
          <p:nvPr/>
        </p:nvSpPr>
        <p:spPr>
          <a:xfrm>
            <a:off x="4482947"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67" tIns="54484" rIns="108967" bIns="54484"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212797299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82.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10" name="משולש ישר-זווית 9"/>
          <p:cNvSpPr/>
          <p:nvPr/>
        </p:nvSpPr>
        <p:spPr>
          <a:xfrm>
            <a:off x="12" y="4897354"/>
            <a:ext cx="11890061"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lIns="108967" tIns="54484" rIns="108967" bIns="54484" anchor="ctr"/>
          <a:lstStyle>
            <a:extLst/>
          </a:lstStyle>
          <a:p>
            <a:pPr algn="ctr" rtl="0" fontAlgn="base">
              <a:spcBef>
                <a:spcPct val="0"/>
              </a:spcBef>
              <a:spcAft>
                <a:spcPct val="0"/>
              </a:spcAft>
            </a:pPr>
            <a:endParaRPr lang="en-US">
              <a:solidFill>
                <a:prstClr val="white"/>
              </a:solidFill>
            </a:endParaRPr>
          </a:p>
        </p:txBody>
      </p:sp>
      <p:sp>
        <p:nvSpPr>
          <p:cNvPr id="9" name="כותרת 8"/>
          <p:cNvSpPr>
            <a:spLocks noGrp="1"/>
          </p:cNvSpPr>
          <p:nvPr>
            <p:ph type="ctrTitle"/>
          </p:nvPr>
        </p:nvSpPr>
        <p:spPr>
          <a:xfrm>
            <a:off x="891066" y="1840243"/>
            <a:ext cx="10098723" cy="1921249"/>
          </a:xfrm>
        </p:spPr>
        <p:txBody>
          <a:bodyPr vert="horz" anchor="b">
            <a:normAutofit/>
            <a:scene3d>
              <a:camera prst="orthographicFront"/>
              <a:lightRig rig="soft" dir="t"/>
            </a:scene3d>
            <a:sp3d prstMaterial="softEdge">
              <a:bevelT w="25400" h="25400"/>
            </a:sp3d>
          </a:bodyPr>
          <a:lstStyle>
            <a:lvl1pPr algn="r">
              <a:defRPr sz="5700" b="1">
                <a:solidFill>
                  <a:schemeClr val="tx2"/>
                </a:solidFill>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a:p>
        </p:txBody>
      </p:sp>
      <p:sp>
        <p:nvSpPr>
          <p:cNvPr id="17" name="כותרת משנה 16"/>
          <p:cNvSpPr>
            <a:spLocks noGrp="1"/>
          </p:cNvSpPr>
          <p:nvPr>
            <p:ph type="subTitle" idx="1"/>
          </p:nvPr>
        </p:nvSpPr>
        <p:spPr>
          <a:xfrm>
            <a:off x="891066" y="3792187"/>
            <a:ext cx="10098723" cy="1259689"/>
          </a:xfrm>
        </p:spPr>
        <p:txBody>
          <a:bodyPr lIns="54484" rIns="54484"/>
          <a:lstStyle>
            <a:lvl1pPr marL="0" marR="76279" indent="0" algn="r">
              <a:buNone/>
              <a:defRPr>
                <a:solidFill>
                  <a:schemeClr val="tx2"/>
                </a:solidFill>
              </a:defRPr>
            </a:lvl1pPr>
            <a:lvl2pPr marL="544845" indent="0" algn="ctr">
              <a:buNone/>
            </a:lvl2pPr>
            <a:lvl3pPr marL="1089691" indent="0" algn="ctr">
              <a:buNone/>
            </a:lvl3pPr>
            <a:lvl4pPr marL="1634537" indent="0" algn="ctr">
              <a:buNone/>
            </a:lvl4pPr>
            <a:lvl5pPr marL="2179380" indent="0" algn="ctr">
              <a:buNone/>
            </a:lvl5pPr>
            <a:lvl6pPr marL="2724226" indent="0" algn="ctr">
              <a:buNone/>
            </a:lvl6pPr>
            <a:lvl7pPr marL="3269073" indent="0" algn="ctr">
              <a:buNone/>
            </a:lvl7pPr>
            <a:lvl8pPr marL="3813915" indent="0" algn="ctr">
              <a:buNone/>
            </a:lvl8pPr>
            <a:lvl9pPr marL="4358765" indent="0" algn="ctr">
              <a:buNone/>
            </a:lvl9pPr>
            <a:extLst/>
          </a:lstStyle>
          <a:p>
            <a:r>
              <a:rPr kumimoji="0" lang="he-IL" smtClean="0"/>
              <a:t>לחץ כדי לערוך סגנון כותרת משנה של תבנית בסיס</a:t>
            </a:r>
            <a:endParaRPr kumimoji="0" lang="en-US"/>
          </a:p>
        </p:txBody>
      </p:sp>
      <p:grpSp>
        <p:nvGrpSpPr>
          <p:cNvPr id="2" name="קבוצה 1"/>
          <p:cNvGrpSpPr/>
          <p:nvPr/>
        </p:nvGrpSpPr>
        <p:grpSpPr>
          <a:xfrm>
            <a:off x="-4890" y="5200650"/>
            <a:ext cx="11885742" cy="2007692"/>
            <a:chOff x="-3765" y="4832896"/>
            <a:chExt cx="9147765" cy="2032192"/>
          </a:xfrm>
        </p:grpSpPr>
        <p:sp>
          <p:nvSpPr>
            <p:cNvPr id="7" name="צורה חופשית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8" name="צורה חופשית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1" name="צורה חופשית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rtl="0" fontAlgn="base">
                <a:spcBef>
                  <a:spcPct val="0"/>
                </a:spcBef>
                <a:spcAft>
                  <a:spcPct val="0"/>
                </a:spcAft>
              </a:pPr>
              <a:endParaRPr lang="en-US">
                <a:solidFill>
                  <a:prstClr val="white"/>
                </a:solidFill>
              </a:endParaRPr>
            </a:p>
          </p:txBody>
        </p:sp>
        <p:cxnSp>
          <p:nvCxnSpPr>
            <p:cNvPr id="12" name="מחבר ישר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מציין מיקום של תאריך 29"/>
          <p:cNvSpPr>
            <a:spLocks noGrp="1"/>
          </p:cNvSpPr>
          <p:nvPr>
            <p:ph type="dt" sz="half" idx="10"/>
          </p:nvPr>
        </p:nvSpPr>
        <p:spPr/>
        <p:txBody>
          <a:bodyPr/>
          <a:lstStyle>
            <a:lvl1pPr>
              <a:defRPr>
                <a:solidFill>
                  <a:srgbClr val="FFFFFF"/>
                </a:solidFill>
              </a:defRPr>
            </a:lvl1pPr>
            <a:extLst/>
          </a:lstStyle>
          <a:p>
            <a:pPr>
              <a:defRPr/>
            </a:pPr>
            <a:endParaRPr lang="en-US"/>
          </a:p>
        </p:txBody>
      </p:sp>
      <p:sp>
        <p:nvSpPr>
          <p:cNvPr id="19" name="מציין מיקום של כותרת תחתונה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solidFill>
                <a:srgbClr val="00B050">
                  <a:tint val="20000"/>
                </a:srgbClr>
              </a:solidFill>
            </a:endParaRPr>
          </a:p>
        </p:txBody>
      </p:sp>
      <p:sp>
        <p:nvSpPr>
          <p:cNvPr id="27" name="מציין מיקום של מספר שקופית 26"/>
          <p:cNvSpPr>
            <a:spLocks noGrp="1"/>
          </p:cNvSpPr>
          <p:nvPr>
            <p:ph type="sldNum" sz="quarter" idx="12"/>
          </p:nvPr>
        </p:nvSpPr>
        <p:spPr/>
        <p:txBody>
          <a:bodyPr/>
          <a:lstStyle>
            <a:lvl1pPr>
              <a:defRPr>
                <a:solidFill>
                  <a:srgbClr val="FFFFFF"/>
                </a:solidFill>
              </a:defRPr>
            </a:lvl1pPr>
            <a:extLst/>
          </a:lstStyle>
          <a:p>
            <a:pPr>
              <a:defRPr/>
            </a:pPr>
            <a:fld id="{9FF3B255-1AAA-4387-ADCE-8A087CB74FF0}" type="slidenum">
              <a:rPr lang="he-IL" smtClean="0"/>
              <a:pPr>
                <a:defRPr/>
              </a:pPr>
              <a:t>‹#›</a:t>
            </a:fld>
            <a:endParaRPr lang="en-US"/>
          </a:p>
        </p:txBody>
      </p:sp>
    </p:spTree>
    <p:extLst>
      <p:ext uri="{BB962C8B-B14F-4D97-AF65-F5344CB8AC3E}">
        <p14:creationId xmlns:p14="http://schemas.microsoft.com/office/powerpoint/2010/main" val="2659182321"/>
      </p:ext>
    </p:extLst>
  </p:cSld>
  <p:clrMapOvr>
    <a:masterClrMapping/>
  </p:clrMapOvr>
  <p:timing>
    <p:tnLst>
      <p:par>
        <p:cTn id="1" dur="indefinite" restart="never" nodeType="tmRoot"/>
      </p:par>
    </p:tnLst>
  </p:timing>
</p:sldLayout>
</file>

<file path=ppt/slideLayouts/slideLayout183.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3" name="מציין מיקום תוכן 2"/>
          <p:cNvSpPr>
            <a:spLocks noGrp="1"/>
          </p:cNvSpPr>
          <p:nvPr>
            <p:ph sz="half" idx="1"/>
          </p:nvPr>
        </p:nvSpPr>
        <p:spPr>
          <a:xfrm>
            <a:off x="594044" y="1555407"/>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תוכן 3"/>
          <p:cNvSpPr>
            <a:spLocks noGrp="1"/>
          </p:cNvSpPr>
          <p:nvPr>
            <p:ph sz="half" idx="2"/>
          </p:nvPr>
        </p:nvSpPr>
        <p:spPr>
          <a:xfrm>
            <a:off x="6039432" y="1555407"/>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p:txBody>
          <a:bodyPr/>
          <a:lstStyle>
            <a:extLst/>
          </a:lstStyle>
          <a:p>
            <a:pPr>
              <a:defRPr/>
            </a:pPr>
            <a:endParaRPr lang="en-US">
              <a:solidFill>
                <a:prstClr val="white"/>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2947A0D-2D07-4FEF-ACEE-ADE9DC93F0FA}" type="slidenum">
              <a:rPr lang="he-IL" smtClean="0">
                <a:solidFill>
                  <a:prstClr val="white"/>
                </a:solidFill>
              </a:rPr>
              <a:pPr>
                <a:defRPr/>
              </a:pPr>
              <a:t>‹#›</a:t>
            </a:fld>
            <a:endParaRPr lang="en-US">
              <a:solidFill>
                <a:prstClr val="white"/>
              </a:solidFill>
            </a:endParaRPr>
          </a:p>
        </p:txBody>
      </p:sp>
      <p:sp>
        <p:nvSpPr>
          <p:cNvPr id="8" name="כותרת 7"/>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370209547"/>
      </p:ext>
    </p:extLst>
  </p:cSld>
  <p:clrMapOvr>
    <a:overrideClrMapping bg1="dk1" tx1="lt1" bg2="dk2" tx2="lt2" accent1="accent1" accent2="accent2" accent3="accent3" accent4="accent4" accent5="accent5" accent6="accent6" hlink="hlink" folHlink="folHlink"/>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594045" y="286703"/>
            <a:ext cx="10692765" cy="1200150"/>
          </a:xfrm>
        </p:spPr>
        <p:txBody>
          <a:bodyPr anchor="ctr"/>
          <a:lstStyle>
            <a:lvl1pPr>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1"/>
          </p:nvPr>
        </p:nvSpPr>
        <p:spPr>
          <a:xfrm>
            <a:off x="594042" y="5680710"/>
            <a:ext cx="5249439" cy="800100"/>
          </a:xfrm>
          <a:solidFill>
            <a:schemeClr val="accent1"/>
          </a:solidFill>
          <a:ln w="9652">
            <a:solidFill>
              <a:schemeClr val="accent1"/>
            </a:solidFill>
            <a:miter lim="800000"/>
          </a:ln>
        </p:spPr>
        <p:txBody>
          <a:bodyPr lIns="217936"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4" name="מציין מיקום טקסט 3"/>
          <p:cNvSpPr>
            <a:spLocks noGrp="1"/>
          </p:cNvSpPr>
          <p:nvPr>
            <p:ph type="body" sz="half" idx="3"/>
          </p:nvPr>
        </p:nvSpPr>
        <p:spPr>
          <a:xfrm>
            <a:off x="6035323" y="5680710"/>
            <a:ext cx="5251501" cy="800100"/>
          </a:xfrm>
          <a:solidFill>
            <a:schemeClr val="accent1"/>
          </a:solidFill>
          <a:ln w="9652">
            <a:solidFill>
              <a:schemeClr val="accent1"/>
            </a:solidFill>
            <a:miter lim="800000"/>
          </a:ln>
        </p:spPr>
        <p:txBody>
          <a:bodyPr lIns="217936"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5" name="מציין מיקום תוכן 4"/>
          <p:cNvSpPr>
            <a:spLocks noGrp="1"/>
          </p:cNvSpPr>
          <p:nvPr>
            <p:ph sz="quarter" idx="2"/>
          </p:nvPr>
        </p:nvSpPr>
        <p:spPr>
          <a:xfrm>
            <a:off x="594042" y="1516521"/>
            <a:ext cx="5249439" cy="4138851"/>
          </a:xfrm>
          <a:ln>
            <a:noFill/>
            <a:prstDash val="sysDash"/>
            <a:miter lim="800000"/>
          </a:ln>
        </p:spPr>
        <p:txBody>
          <a:bodyPr/>
          <a:lstStyle>
            <a:lvl1pPr>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6" name="מציין מיקום תוכן 5"/>
          <p:cNvSpPr>
            <a:spLocks noGrp="1"/>
          </p:cNvSpPr>
          <p:nvPr>
            <p:ph sz="quarter" idx="4"/>
          </p:nvPr>
        </p:nvSpPr>
        <p:spPr>
          <a:xfrm>
            <a:off x="6035322" y="1516521"/>
            <a:ext cx="5251501" cy="4138851"/>
          </a:xfrm>
          <a:ln>
            <a:noFill/>
            <a:prstDash val="sysDash"/>
            <a:miter lim="800000"/>
          </a:ln>
        </p:spPr>
        <p:txBody>
          <a:bodyPr/>
          <a:lstStyle>
            <a:lvl1pPr>
              <a:spcBef>
                <a:spcPts val="0"/>
              </a:spcBef>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מציין מיקום של תאריך 6"/>
          <p:cNvSpPr>
            <a:spLocks noGrp="1"/>
          </p:cNvSpPr>
          <p:nvPr>
            <p:ph type="dt" sz="half" idx="10"/>
          </p:nvPr>
        </p:nvSpPr>
        <p:spPr/>
        <p:txBody>
          <a:bodyPr/>
          <a:lstStyle>
            <a:extLst/>
          </a:lstStyle>
          <a:p>
            <a:pPr>
              <a:defRPr/>
            </a:pPr>
            <a:endParaRPr lang="en-US">
              <a:solidFill>
                <a:prstClr val="black"/>
              </a:solidFill>
            </a:endParaRPr>
          </a:p>
        </p:txBody>
      </p:sp>
      <p:sp>
        <p:nvSpPr>
          <p:cNvPr id="8" name="מציין מיקום של כותרת תחתונה 7"/>
          <p:cNvSpPr>
            <a:spLocks noGrp="1"/>
          </p:cNvSpPr>
          <p:nvPr>
            <p:ph type="ftr" sz="quarter" idx="11"/>
          </p:nvPr>
        </p:nvSpPr>
        <p:spPr/>
        <p:txBody>
          <a:bodyPr/>
          <a:lstStyle>
            <a:extLst/>
          </a:lstStyle>
          <a:p>
            <a:pPr>
              <a:defRPr/>
            </a:pPr>
            <a:endParaRPr lang="en-US">
              <a:solidFill>
                <a:prstClr val="black"/>
              </a:solidFill>
            </a:endParaRPr>
          </a:p>
        </p:txBody>
      </p:sp>
      <p:sp>
        <p:nvSpPr>
          <p:cNvPr id="9" name="מציין מיקום של מספר שקופית 8"/>
          <p:cNvSpPr>
            <a:spLocks noGrp="1"/>
          </p:cNvSpPr>
          <p:nvPr>
            <p:ph type="sldNum" sz="quarter" idx="12"/>
          </p:nvPr>
        </p:nvSpPr>
        <p:spPr/>
        <p:txBody>
          <a:bodyPr/>
          <a:lstStyle>
            <a:extLst/>
          </a:lstStyle>
          <a:p>
            <a:pPr>
              <a:defRPr/>
            </a:pPr>
            <a:fld id="{A04BD0E4-4D9B-40C3-BCF6-DB2DF5EE2FE4}"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87427492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185.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3" name="מציין מיקום של תאריך 2"/>
          <p:cNvSpPr>
            <a:spLocks noGrp="1"/>
          </p:cNvSpPr>
          <p:nvPr>
            <p:ph type="dt" sz="half" idx="10"/>
          </p:nvPr>
        </p:nvSpPr>
        <p:spPr/>
        <p:txBody>
          <a:bodyPr/>
          <a:lstStyle>
            <a:extLst/>
          </a:lstStyle>
          <a:p>
            <a:pPr>
              <a:defRPr/>
            </a:pPr>
            <a:endParaRPr lang="en-US">
              <a:solidFill>
                <a:prstClr val="white"/>
              </a:solidFill>
            </a:endParaRPr>
          </a:p>
        </p:txBody>
      </p:sp>
      <p:sp>
        <p:nvSpPr>
          <p:cNvPr id="4" name="מציין מיקום של כותרת תחתונה 3"/>
          <p:cNvSpPr>
            <a:spLocks noGrp="1"/>
          </p:cNvSpPr>
          <p:nvPr>
            <p:ph type="ftr" sz="quarter" idx="11"/>
          </p:nvPr>
        </p:nvSpPr>
        <p:spPr/>
        <p:txBody>
          <a:bodyPr/>
          <a:lstStyle>
            <a:extLst/>
          </a:lstStyle>
          <a:p>
            <a:pPr>
              <a:defRPr/>
            </a:pPr>
            <a:endParaRPr lang="en-US">
              <a:solidFill>
                <a:prstClr val="white"/>
              </a:solidFill>
            </a:endParaRPr>
          </a:p>
        </p:txBody>
      </p:sp>
      <p:sp>
        <p:nvSpPr>
          <p:cNvPr id="5" name="מציין מיקום של מספר שקופית 4"/>
          <p:cNvSpPr>
            <a:spLocks noGrp="1"/>
          </p:cNvSpPr>
          <p:nvPr>
            <p:ph type="sldNum" sz="quarter" idx="12"/>
          </p:nvPr>
        </p:nvSpPr>
        <p:spPr/>
        <p:txBody>
          <a:bodyPr/>
          <a:lstStyle>
            <a:extLst/>
          </a:lstStyle>
          <a:p>
            <a:pPr>
              <a:defRPr/>
            </a:pPr>
            <a:fld id="{C8EC9C64-27EB-4D57-9989-1B167E5F3441}" type="slidenum">
              <a:rPr lang="he-IL" smtClean="0">
                <a:solidFill>
                  <a:prstClr val="white"/>
                </a:solidFill>
              </a:rPr>
              <a:pPr>
                <a:defRPr/>
              </a:pPr>
              <a:t>‹#›</a:t>
            </a:fld>
            <a:endParaRPr lang="en-US">
              <a:solidFill>
                <a:prstClr val="white"/>
              </a:solidFill>
            </a:endParaRPr>
          </a:p>
        </p:txBody>
      </p:sp>
      <p:sp>
        <p:nvSpPr>
          <p:cNvPr id="6" name="כותרת 5"/>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142737513"/>
      </p:ext>
    </p:extLst>
  </p:cSld>
  <p:clrMapOvr>
    <a:overrideClrMapping bg1="dk1" tx1="lt1" bg2="dk2" tx2="lt2" accent1="accent1" accent2="accent2" accent3="accent3" accent4="accent4" accent5="accent5" accent6="accent6" hlink="hlink" folHlink="folHlink"/>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5" name="Text Box 3"/>
          <p:cNvSpPr txBox="1">
            <a:spLocks noChangeArrowheads="1"/>
          </p:cNvSpPr>
          <p:nvPr userDrawn="1"/>
        </p:nvSpPr>
        <p:spPr bwMode="auto">
          <a:xfrm>
            <a:off x="7250286" y="6624165"/>
            <a:ext cx="4490383" cy="52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967" tIns="54484" rIns="108967" bIns="54484">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fontAlgn="base">
              <a:spcBef>
                <a:spcPct val="50000"/>
              </a:spcBef>
              <a:spcAft>
                <a:spcPct val="0"/>
              </a:spcAft>
            </a:pPr>
            <a:r>
              <a:rPr lang="he-IL" b="1" dirty="0" smtClean="0">
                <a:solidFill>
                  <a:prstClr val="black"/>
                </a:solidFill>
                <a:cs typeface="Gisha"/>
              </a:rPr>
              <a:t>   תקציב </a:t>
            </a:r>
            <a:r>
              <a:rPr lang="he-IL" b="1" dirty="0">
                <a:solidFill>
                  <a:prstClr val="black"/>
                </a:solidFill>
                <a:cs typeface="Gisha"/>
              </a:rPr>
              <a:t>לשנת 2013</a:t>
            </a:r>
            <a:endParaRPr lang="en-US" b="1" dirty="0">
              <a:solidFill>
                <a:prstClr val="black"/>
              </a:solidFill>
              <a:cs typeface="+mn-cs"/>
            </a:endParaRPr>
          </a:p>
        </p:txBody>
      </p:sp>
    </p:spTree>
    <p:extLst>
      <p:ext uri="{BB962C8B-B14F-4D97-AF65-F5344CB8AC3E}">
        <p14:creationId xmlns:p14="http://schemas.microsoft.com/office/powerpoint/2010/main" val="458347769"/>
      </p:ext>
    </p:extLst>
  </p:cSld>
  <p:clrMapOvr>
    <a:masterClrMapping/>
  </p:clrMapOvr>
  <p:timing>
    <p:tnLst>
      <p:par>
        <p:cTn id="1" dur="indefinite" restart="never" nodeType="tmRoot"/>
      </p:par>
    </p:tnLst>
  </p:timing>
</p:sldLayout>
</file>

<file path=ppt/slideLayouts/slideLayout187.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188085" y="5120640"/>
            <a:ext cx="9721113" cy="480060"/>
          </a:xfrm>
        </p:spPr>
        <p:txBody>
          <a:bodyPr vert="horz" anchor="t">
            <a:noAutofit/>
            <a:sp3d prstMaterial="softEdge">
              <a:bevelT w="0" h="0"/>
            </a:sp3d>
          </a:bodyPr>
          <a:lstStyle>
            <a:lvl1pPr algn="r">
              <a:buNone/>
              <a:defRPr sz="3000" b="0">
                <a:solidFill>
                  <a:schemeClr val="accent1"/>
                </a:solidFill>
                <a:effectLst/>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2"/>
          </p:nvPr>
        </p:nvSpPr>
        <p:spPr>
          <a:xfrm>
            <a:off x="5742411" y="5622857"/>
            <a:ext cx="5164209" cy="960120"/>
          </a:xfrm>
        </p:spPr>
        <p:txBody>
          <a:bodyPr/>
          <a:lstStyle>
            <a:lvl1pPr marL="0" indent="0" algn="r">
              <a:buNone/>
              <a:defRPr sz="1900"/>
            </a:lvl1pPr>
            <a:lvl2pPr>
              <a:buNone/>
              <a:defRPr sz="1400"/>
            </a:lvl2pPr>
            <a:lvl3pPr>
              <a:buNone/>
              <a:defRPr sz="1200"/>
            </a:lvl3pPr>
            <a:lvl4pPr>
              <a:buNone/>
              <a:defRPr sz="1100"/>
            </a:lvl4pPr>
            <a:lvl5pPr>
              <a:buNone/>
              <a:defRPr sz="1100"/>
            </a:lvl5pPr>
            <a:extLst/>
          </a:lstStyle>
          <a:p>
            <a:pPr lvl="0" eaLnBrk="1" latinLnBrk="0" hangingPunct="1"/>
            <a:r>
              <a:rPr kumimoji="0" lang="he-IL" smtClean="0"/>
              <a:t>לחץ כדי לערוך סגנונות טקסט של תבנית בסיס</a:t>
            </a:r>
          </a:p>
        </p:txBody>
      </p:sp>
      <p:sp>
        <p:nvSpPr>
          <p:cNvPr id="4" name="מציין מיקום תוכן 3"/>
          <p:cNvSpPr>
            <a:spLocks noGrp="1"/>
          </p:cNvSpPr>
          <p:nvPr>
            <p:ph sz="half" idx="1"/>
          </p:nvPr>
        </p:nvSpPr>
        <p:spPr>
          <a:xfrm>
            <a:off x="1188085" y="288036"/>
            <a:ext cx="9718535" cy="4800600"/>
          </a:xfrm>
        </p:spPr>
        <p:txBody>
          <a:bodyPr/>
          <a:lstStyle>
            <a:lvl1pPr>
              <a:defRPr sz="3800"/>
            </a:lvl1pPr>
            <a:lvl2pPr>
              <a:defRPr sz="3300"/>
            </a:lvl2pPr>
            <a:lvl3pPr>
              <a:defRPr sz="2900"/>
            </a:lvl3pPr>
            <a:lvl4pPr>
              <a:defRPr sz="2400"/>
            </a:lvl4pPr>
            <a:lvl5pPr>
              <a:defRPr sz="24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a:xfrm>
            <a:off x="8740471" y="6728341"/>
            <a:ext cx="2494979" cy="384048"/>
          </a:xfrm>
        </p:spPr>
        <p:txBody>
          <a:bodyPr/>
          <a:lstStyle>
            <a:extLst/>
          </a:lstStyle>
          <a:p>
            <a:pPr>
              <a:defRPr/>
            </a:pPr>
            <a:endParaRPr lang="en-US">
              <a:solidFill>
                <a:prstClr val="black"/>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black"/>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E6DB09C-1D85-4560-A22D-D210ADDD987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947516391"/>
      </p:ext>
    </p:extLst>
  </p:cSld>
  <p:clrMapOvr>
    <a:overrideClrMapping bg1="lt1" tx1="dk1" bg2="lt2" tx2="dk2" accent1="accent1" accent2="accent2" accent3="accent3" accent4="accent4" accent5="accent5" accent6="accent6" hlink="hlink" folHlink="folHlink"/>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4" name="מציין מיקום טקסט 3"/>
          <p:cNvSpPr>
            <a:spLocks noGrp="1"/>
          </p:cNvSpPr>
          <p:nvPr>
            <p:ph type="body" sz="half" idx="2"/>
          </p:nvPr>
        </p:nvSpPr>
        <p:spPr>
          <a:xfrm>
            <a:off x="1482809" y="5715572"/>
            <a:ext cx="9306666" cy="680644"/>
          </a:xfrm>
          <a:noFill/>
        </p:spPr>
        <p:txBody>
          <a:bodyPr lIns="108967" tIns="0" rIns="108967" anchor="t"/>
          <a:lstStyle>
            <a:lvl1pPr marL="0" marR="21793" indent="0" algn="r">
              <a:buNone/>
              <a:defRPr sz="1700"/>
            </a:lvl1pPr>
            <a:lvl2pPr>
              <a:defRPr sz="1400"/>
            </a:lvl2pPr>
            <a:lvl3pPr>
              <a:defRPr sz="1200"/>
            </a:lvl3pPr>
            <a:lvl4pPr>
              <a:defRPr sz="1100"/>
            </a:lvl4pPr>
            <a:lvl5pPr>
              <a:defRPr sz="1100"/>
            </a:lvl5pPr>
            <a:extLst/>
          </a:lstStyle>
          <a:p>
            <a:pPr lvl="0" eaLnBrk="1" latinLnBrk="0" hangingPunct="1"/>
            <a:r>
              <a:rPr kumimoji="0" lang="he-IL" smtClean="0"/>
              <a:t>לחץ כדי לערוך סגנונות טקסט של תבנית בסיס</a:t>
            </a:r>
          </a:p>
        </p:txBody>
      </p:sp>
      <p:sp>
        <p:nvSpPr>
          <p:cNvPr id="3" name="מציין מיקום של תמונה 2"/>
          <p:cNvSpPr>
            <a:spLocks noGrp="1"/>
          </p:cNvSpPr>
          <p:nvPr>
            <p:ph type="pic" idx="1"/>
          </p:nvPr>
        </p:nvSpPr>
        <p:spPr>
          <a:xfrm>
            <a:off x="297021" y="199466"/>
            <a:ext cx="11286808" cy="4608576"/>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800"/>
            </a:lvl1pPr>
            <a:extLst/>
          </a:lstStyle>
          <a:p>
            <a:r>
              <a:rPr kumimoji="0" lang="he-IL" smtClean="0"/>
              <a:t>לחץ על הסמל כדי להוסיף תמונה</a:t>
            </a:r>
            <a:endParaRPr kumimoji="0" lang="en-US" dirty="0"/>
          </a:p>
        </p:txBody>
      </p:sp>
      <p:sp>
        <p:nvSpPr>
          <p:cNvPr id="5" name="מציין מיקום של תאריך 4"/>
          <p:cNvSpPr>
            <a:spLocks noGrp="1"/>
          </p:cNvSpPr>
          <p:nvPr>
            <p:ph type="dt" sz="half" idx="10"/>
          </p:nvPr>
        </p:nvSpPr>
        <p:spPr/>
        <p:txBody>
          <a:bodyPr/>
          <a:lstStyle>
            <a:lvl1pPr>
              <a:defRPr>
                <a:solidFill>
                  <a:schemeClr val="tx1"/>
                </a:solidFill>
              </a:defRPr>
            </a:lvl1pPr>
            <a:extLst/>
          </a:lstStyle>
          <a:p>
            <a:pPr>
              <a:defRPr/>
            </a:pPr>
            <a:endParaRPr lang="en-US">
              <a:solidFill>
                <a:prstClr val="white"/>
              </a:solidFill>
            </a:endParaRPr>
          </a:p>
        </p:txBody>
      </p:sp>
      <p:sp>
        <p:nvSpPr>
          <p:cNvPr id="6" name="מציין מיקום של כותרת תחתונה 5"/>
          <p:cNvSpPr>
            <a:spLocks noGrp="1"/>
          </p:cNvSpPr>
          <p:nvPr>
            <p:ph type="ftr" sz="quarter" idx="11"/>
          </p:nvPr>
        </p:nvSpPr>
        <p:spPr>
          <a:xfrm>
            <a:off x="5691067" y="6728353"/>
            <a:ext cx="3054253" cy="383381"/>
          </a:xfrm>
        </p:spPr>
        <p:txBody>
          <a:bodyPr/>
          <a:lstStyle>
            <a:lvl1pPr>
              <a:defRPr>
                <a:solidFill>
                  <a:schemeClr val="tx1"/>
                </a:solidFill>
              </a:defRPr>
            </a:lvl1pPr>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lvl1pPr>
              <a:defRPr>
                <a:solidFill>
                  <a:schemeClr val="tx1"/>
                </a:solidFill>
              </a:defRPr>
            </a:lvl1pPr>
            <a:extLst/>
          </a:lstStyle>
          <a:p>
            <a:pPr>
              <a:defRPr/>
            </a:pPr>
            <a:fld id="{76DA5B8C-4CAA-4C8D-9646-ABF009A39B26}" type="slidenum">
              <a:rPr lang="he-IL" smtClean="0">
                <a:solidFill>
                  <a:prstClr val="white"/>
                </a:solidFill>
              </a:rPr>
              <a:pPr>
                <a:defRPr/>
              </a:pPr>
              <a:t>‹#›</a:t>
            </a:fld>
            <a:endParaRPr lang="en-US">
              <a:solidFill>
                <a:prstClr val="white"/>
              </a:solidFill>
            </a:endParaRPr>
          </a:p>
        </p:txBody>
      </p:sp>
      <p:sp>
        <p:nvSpPr>
          <p:cNvPr id="2" name="כותרת 1"/>
          <p:cNvSpPr>
            <a:spLocks noGrp="1"/>
          </p:cNvSpPr>
          <p:nvPr>
            <p:ph type="title"/>
          </p:nvPr>
        </p:nvSpPr>
        <p:spPr>
          <a:xfrm>
            <a:off x="297021" y="5108378"/>
            <a:ext cx="10492454" cy="590806"/>
          </a:xfrm>
          <a:noFill/>
        </p:spPr>
        <p:txBody>
          <a:bodyPr anchor="t">
            <a:sp3d prstMaterial="softEdge"/>
          </a:bodyPr>
          <a:lstStyle>
            <a:lvl1pPr marR="0" algn="r">
              <a:buNone/>
              <a:defRPr sz="3600" b="0">
                <a:solidFill>
                  <a:schemeClr val="accent1"/>
                </a:solidFill>
                <a:effectLst>
                  <a:outerShdw blurRad="50800" dist="25000" dir="5400000" algn="t" rotWithShape="0">
                    <a:prstClr val="black">
                      <a:alpha val="45000"/>
                    </a:prstClr>
                  </a:outerShdw>
                </a:effectLst>
              </a:defRPr>
            </a:lvl1pPr>
            <a:extLst/>
          </a:lstStyle>
          <a:p>
            <a:r>
              <a:rPr kumimoji="0" lang="he-IL" smtClean="0"/>
              <a:t>לחץ כדי לערוך סגנון כותרת של תבנית בסיס</a:t>
            </a:r>
            <a:endParaRPr kumimoji="0" lang="en-US"/>
          </a:p>
        </p:txBody>
      </p:sp>
      <p:sp>
        <p:nvSpPr>
          <p:cNvPr id="8" name="צורה חופשית 7"/>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8967" tIns="54484" rIns="108967" bIns="54484"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9" name="צורה חופשית 8"/>
          <p:cNvSpPr>
            <a:spLocks/>
          </p:cNvSpPr>
          <p:nvPr/>
        </p:nvSpPr>
        <p:spPr bwMode="auto">
          <a:xfrm>
            <a:off x="631110"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8967" tIns="54484" rIns="108967" bIns="54484"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10" name="משולש ישר-זווית 9"/>
          <p:cNvSpPr>
            <a:spLocks/>
          </p:cNvSpPr>
          <p:nvPr/>
        </p:nvSpPr>
        <p:spPr bwMode="auto">
          <a:xfrm>
            <a:off x="-7849" y="6080819"/>
            <a:ext cx="4420645" cy="1134911"/>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8967" tIns="54484" rIns="108967" bIns="54484" anchor="ctr" compatLnSpc="1"/>
          <a:lstStyle>
            <a:extLst/>
          </a:lstStyle>
          <a:p>
            <a:pPr algn="ctr" rtl="0" fontAlgn="base">
              <a:spcBef>
                <a:spcPct val="0"/>
              </a:spcBef>
              <a:spcAft>
                <a:spcPct val="0"/>
              </a:spcAft>
            </a:pPr>
            <a:endParaRPr lang="en-US">
              <a:solidFill>
                <a:prstClr val="white"/>
              </a:solidFill>
            </a:endParaRPr>
          </a:p>
        </p:txBody>
      </p:sp>
      <p:cxnSp>
        <p:nvCxnSpPr>
          <p:cNvPr id="11" name="מחבר ישר 10"/>
          <p:cNvCxnSpPr/>
          <p:nvPr/>
        </p:nvCxnSpPr>
        <p:spPr>
          <a:xfrm>
            <a:off x="-11987" y="6077137"/>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סוגר זוויתי 11"/>
          <p:cNvSpPr/>
          <p:nvPr/>
        </p:nvSpPr>
        <p:spPr>
          <a:xfrm>
            <a:off x="11257329"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67" tIns="54484" rIns="108967" bIns="54484" anchor="ctr"/>
          <a:lstStyle>
            <a:extLst/>
          </a:lstStyle>
          <a:p>
            <a:pPr algn="l" rtl="0" fontAlgn="base">
              <a:spcBef>
                <a:spcPct val="0"/>
              </a:spcBef>
              <a:spcAft>
                <a:spcPct val="0"/>
              </a:spcAft>
            </a:pPr>
            <a:endParaRPr lang="en-US">
              <a:solidFill>
                <a:prstClr val="white"/>
              </a:solidFill>
            </a:endParaRPr>
          </a:p>
        </p:txBody>
      </p:sp>
      <p:sp>
        <p:nvSpPr>
          <p:cNvPr id="13" name="סוגר זוויתי 12"/>
          <p:cNvSpPr/>
          <p:nvPr/>
        </p:nvSpPr>
        <p:spPr>
          <a:xfrm>
            <a:off x="11015120"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67" tIns="54484" rIns="108967" bIns="54484"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2279082862"/>
      </p:ext>
    </p:extLst>
  </p:cSld>
  <p:clrMapOvr>
    <a:overrideClrMapping bg1="dk1" tx1="lt1" bg2="dk2" tx2="lt2" accent1="accent1" accent2="accent2" accent3="accent3" accent4="accent4" accent5="accent5" accent6="accent6" hlink="hlink" folHlink="folHlink"/>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5" y="1555407"/>
            <a:ext cx="10692765" cy="4605375"/>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F5B44947-A68C-4690-A279-34E9C5FF4BA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3514498436"/>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892464" y="288384"/>
            <a:ext cx="2309477" cy="5872399"/>
          </a:xfrm>
        </p:spPr>
        <p:txBody>
          <a:bodyPr vert="eaVert"/>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2" y="288373"/>
            <a:ext cx="8217588" cy="5872398"/>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6C8BE3AD-D147-40F8-9611-3A8932AF160D}"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2936684611"/>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preserve="1">
  <p:cSld name="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3610601636"/>
      </p:ext>
    </p:extLst>
  </p:cSld>
  <p:clrMapOvr>
    <a:masterClrMapping/>
  </p:clrMapOvr>
  <p:timing>
    <p:tnLst>
      <p:par>
        <p:cTn id="1" dur="indefinite" restart="never" nodeType="tmRoot"/>
      </p:par>
    </p:tnLst>
  </p:timing>
  <p:hf hdr="0" ftr="0" dt="0"/>
</p:sldLayout>
</file>

<file path=ppt/slideLayouts/slideLayout192.xml><?xml version="1.0" encoding="utf-8"?>
<p:sldLayout xmlns:a="http://schemas.openxmlformats.org/drawingml/2006/main" xmlns:r="http://schemas.openxmlformats.org/officeDocument/2006/relationships" xmlns:p="http://schemas.openxmlformats.org/presentationml/2006/main" preserve="1">
  <p:cSld name="1_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773331161"/>
      </p:ext>
    </p:extLst>
  </p:cSld>
  <p:clrMapOvr>
    <a:masterClrMapping/>
  </p:clrMapOvr>
  <p:hf hdr="0" ftr="0" dt="0"/>
</p:sldLayout>
</file>

<file path=ppt/slideLayouts/slideLayout193.xml><?xml version="1.0" encoding="utf-8"?>
<p:sldLayout xmlns:a="http://schemas.openxmlformats.org/drawingml/2006/main" xmlns:r="http://schemas.openxmlformats.org/officeDocument/2006/relationships" xmlns:p="http://schemas.openxmlformats.org/presentationml/2006/main" type="chart">
  <p:cSld name="כותרת ותרשים">
    <p:spTree>
      <p:nvGrpSpPr>
        <p:cNvPr id="1" name=""/>
        <p:cNvGrpSpPr/>
        <p:nvPr/>
      </p:nvGrpSpPr>
      <p:grpSpPr>
        <a:xfrm>
          <a:off x="0" y="0"/>
          <a:ext cx="0" cy="0"/>
          <a:chOff x="0" y="0"/>
          <a:chExt cx="0" cy="0"/>
        </a:xfrm>
      </p:grpSpPr>
      <p:sp>
        <p:nvSpPr>
          <p:cNvPr id="2" name="כותרת 1"/>
          <p:cNvSpPr>
            <a:spLocks noGrp="1"/>
          </p:cNvSpPr>
          <p:nvPr>
            <p:ph type="title"/>
          </p:nvPr>
        </p:nvSpPr>
        <p:spPr>
          <a:xfrm>
            <a:off x="594043" y="480060"/>
            <a:ext cx="10692765" cy="1440180"/>
          </a:xfrm>
        </p:spPr>
        <p:txBody>
          <a:bodyPr/>
          <a:lstStyle/>
          <a:p>
            <a:r>
              <a:rPr lang="he-IL" smtClean="0"/>
              <a:t>לחץ כדי לערוך סגנון כותרת של תבנית בסיס</a:t>
            </a:r>
            <a:endParaRPr lang="en-US"/>
          </a:p>
        </p:txBody>
      </p:sp>
      <p:sp>
        <p:nvSpPr>
          <p:cNvPr id="3" name="מציין מיקום תרשים 2"/>
          <p:cNvSpPr>
            <a:spLocks noGrp="1"/>
          </p:cNvSpPr>
          <p:nvPr>
            <p:ph type="chart" idx="1"/>
          </p:nvPr>
        </p:nvSpPr>
        <p:spPr>
          <a:xfrm>
            <a:off x="594043" y="2080260"/>
            <a:ext cx="10692765" cy="4080510"/>
          </a:xfrm>
        </p:spPr>
        <p:txBody>
          <a:bodyPr/>
          <a:lstStyle/>
          <a:p>
            <a:pPr lvl="0"/>
            <a:r>
              <a:rPr lang="he-IL" noProof="0" smtClean="0"/>
              <a:t>לחץ על הסמל כדי להוסיף תרשים</a:t>
            </a:r>
            <a:endParaRPr lang="en-US" noProof="0" smtClean="0"/>
          </a:p>
        </p:txBody>
      </p:sp>
      <p:sp>
        <p:nvSpPr>
          <p:cNvPr id="4" name="Rectangle 2"/>
          <p:cNvSpPr>
            <a:spLocks noGrp="1" noChangeArrowheads="1"/>
          </p:cNvSpPr>
          <p:nvPr>
            <p:ph type="ftr" sz="quarter" idx="10"/>
          </p:nvPr>
        </p:nvSpPr>
        <p:spPr/>
        <p:txBody>
          <a:bodyPr/>
          <a:lstStyle>
            <a:lvl1pPr>
              <a:defRPr>
                <a:ea typeface="ＭＳ Ｐゴシック" charset="-128"/>
              </a:defRPr>
            </a:lvl1pPr>
          </a:lstStyle>
          <a:p>
            <a:pPr>
              <a:defRPr/>
            </a:pPr>
            <a:r>
              <a:rPr lang="he-IL"/>
              <a:t>ניתוח משווה של דפוסי שתיית אלכוהול בקרב בני הנוער בישראל 2009 – 2011.                 ד"ר יוסי הראל- פיש </a:t>
            </a:r>
          </a:p>
        </p:txBody>
      </p:sp>
      <p:sp>
        <p:nvSpPr>
          <p:cNvPr id="5" name="Rectangle 3"/>
          <p:cNvSpPr>
            <a:spLocks noGrp="1" noChangeArrowheads="1"/>
          </p:cNvSpPr>
          <p:nvPr>
            <p:ph type="sldNum" sz="quarter" idx="11"/>
          </p:nvPr>
        </p:nvSpPr>
        <p:spPr/>
        <p:txBody>
          <a:bodyPr/>
          <a:lstStyle>
            <a:lvl1pPr algn="l">
              <a:defRPr>
                <a:ea typeface="ＭＳ Ｐゴシック" charset="-128"/>
              </a:defRPr>
            </a:lvl1pPr>
          </a:lstStyle>
          <a:p>
            <a:pPr>
              <a:defRPr/>
            </a:pPr>
            <a:fld id="{8110E6D4-5EF3-4871-AED1-11A7E1EEAC20}" type="slidenum">
              <a:rPr lang="he-IL"/>
              <a:pPr>
                <a:defRPr/>
              </a:pPr>
              <a:t>‹#›</a:t>
            </a:fld>
            <a:endParaRPr lang="he-IL"/>
          </a:p>
        </p:txBody>
      </p:sp>
      <p:sp>
        <p:nvSpPr>
          <p:cNvPr id="6" name="Rectangle 16"/>
          <p:cNvSpPr>
            <a:spLocks noGrp="1" noChangeArrowheads="1"/>
          </p:cNvSpPr>
          <p:nvPr>
            <p:ph type="dt" sz="half" idx="12"/>
          </p:nvPr>
        </p:nvSpPr>
        <p:spPr/>
        <p:txBody>
          <a:bodyPr/>
          <a:lstStyle>
            <a:lvl1pPr>
              <a:defRPr>
                <a:ea typeface="ＭＳ Ｐゴシック" charset="-128"/>
              </a:defRPr>
            </a:lvl1pPr>
          </a:lstStyle>
          <a:p>
            <a:pPr>
              <a:defRPr/>
            </a:pPr>
            <a:fld id="{626F95B1-C964-45E1-B71B-2894CF1F4FDA}" type="datetime9">
              <a:rPr lang="he-IL"/>
              <a:pPr>
                <a:defRPr/>
              </a:pPr>
              <a:t>8 מאי, 2017</a:t>
            </a:fld>
            <a:endParaRPr lang="he-IL"/>
          </a:p>
        </p:txBody>
      </p:sp>
    </p:spTree>
    <p:extLst>
      <p:ext uri="{BB962C8B-B14F-4D97-AF65-F5344CB8AC3E}">
        <p14:creationId xmlns:p14="http://schemas.microsoft.com/office/powerpoint/2010/main" val="3404301113"/>
      </p:ext>
    </p:extLst>
  </p:cSld>
  <p:clrMapOvr>
    <a:masterClrMapping/>
  </p:clrMapOvr>
  <p:hf sldNum="0" hdr="0"/>
</p:sldLayout>
</file>

<file path=ppt/slideLayouts/slideLayout194.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A3D6F399-7468-412A-A633-5BDC073CF445}" type="slidenum">
              <a:rPr lang="he-IL" smtClean="0">
                <a:solidFill>
                  <a:prstClr val="black"/>
                </a:solidFill>
              </a:rPr>
              <a:pPr>
                <a:defRPr/>
              </a:pPr>
              <a:t>‹#›</a:t>
            </a:fld>
            <a:endParaRPr lang="en-US">
              <a:solidFill>
                <a:prstClr val="black"/>
              </a:solidFill>
            </a:endParaRPr>
          </a:p>
        </p:txBody>
      </p:sp>
      <p:sp>
        <p:nvSpPr>
          <p:cNvPr id="7" name="כותרת 6"/>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3529586141"/>
      </p:ext>
    </p:extLst>
  </p:cSld>
  <p:clrMapOvr>
    <a:masterClrMapping/>
  </p:clrMapOvr>
  <p:timing>
    <p:tnLst>
      <p:par>
        <p:cTn id="1" dur="indefinite" restart="never" nodeType="tmRoot"/>
      </p:par>
    </p:tnLst>
  </p:timing>
</p:sldLayout>
</file>

<file path=ppt/slideLayouts/slideLayout195.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587" y="1112698"/>
            <a:ext cx="10098723" cy="1920240"/>
          </a:xfrm>
        </p:spPr>
        <p:txBody>
          <a:bodyPr vert="horz" anchor="b">
            <a:normAutofit/>
            <a:scene3d>
              <a:camera prst="orthographicFront"/>
              <a:lightRig rig="soft" dir="t"/>
            </a:scene3d>
            <a:sp3d prstMaterial="softEdge">
              <a:bevelT w="25400" h="25400"/>
            </a:sp3d>
          </a:bodyPr>
          <a:lstStyle>
            <a:lvl1pPr algn="r">
              <a:buNone/>
              <a:defRPr sz="5700" b="1" cap="none" baseline="0">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dirty="0"/>
          </a:p>
        </p:txBody>
      </p:sp>
      <p:sp>
        <p:nvSpPr>
          <p:cNvPr id="3" name="מציין מיקום טקסט 2"/>
          <p:cNvSpPr>
            <a:spLocks noGrp="1"/>
          </p:cNvSpPr>
          <p:nvPr>
            <p:ph type="body" idx="1"/>
          </p:nvPr>
        </p:nvSpPr>
        <p:spPr>
          <a:xfrm>
            <a:off x="5096804" y="3078298"/>
            <a:ext cx="5940425" cy="1527632"/>
          </a:xfrm>
        </p:spPr>
        <p:txBody>
          <a:bodyPr lIns="108962" rIns="108962" anchor="t"/>
          <a:lstStyle>
            <a:lvl1pPr marL="0" indent="0" algn="l">
              <a:buNone/>
              <a:defRPr sz="2700">
                <a:solidFill>
                  <a:schemeClr val="tx1"/>
                </a:solidFill>
              </a:defRPr>
            </a:lvl1pPr>
            <a:lvl2pPr>
              <a:buNone/>
              <a:defRPr sz="2100">
                <a:solidFill>
                  <a:schemeClr val="tx1">
                    <a:tint val="75000"/>
                  </a:schemeClr>
                </a:solidFill>
              </a:defRPr>
            </a:lvl2pPr>
            <a:lvl3pPr>
              <a:buNone/>
              <a:defRPr sz="1900">
                <a:solidFill>
                  <a:schemeClr val="tx1">
                    <a:tint val="75000"/>
                  </a:schemeClr>
                </a:solidFill>
              </a:defRPr>
            </a:lvl3pPr>
            <a:lvl4pPr>
              <a:buNone/>
              <a:defRPr sz="1700">
                <a:solidFill>
                  <a:schemeClr val="tx1">
                    <a:tint val="75000"/>
                  </a:schemeClr>
                </a:solidFill>
              </a:defRPr>
            </a:lvl4pPr>
            <a:lvl5pPr>
              <a:buNone/>
              <a:defRPr sz="1700">
                <a:solidFill>
                  <a:schemeClr val="tx1">
                    <a:tint val="75000"/>
                  </a:schemeClr>
                </a:solidFill>
              </a:defRPr>
            </a:lvl5pPr>
            <a:extLst/>
          </a:lstStyle>
          <a:p>
            <a:pPr lvl="0" eaLnBrk="1" latinLnBrk="0" hangingPunct="1"/>
            <a:r>
              <a:rPr kumimoji="0"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extLst/>
          </a:lstStyle>
          <a:p>
            <a:pPr>
              <a:defRPr/>
            </a:pPr>
            <a:endParaRPr lang="en-US">
              <a:solidFill>
                <a:prstClr val="white"/>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white"/>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C8C128D9-0718-483A-9FE5-7C4BF48CD3E2}" type="slidenum">
              <a:rPr lang="he-IL" smtClean="0">
                <a:solidFill>
                  <a:prstClr val="white"/>
                </a:solidFill>
              </a:rPr>
              <a:pPr>
                <a:defRPr/>
              </a:pPr>
              <a:t>‹#›</a:t>
            </a:fld>
            <a:endParaRPr lang="en-US">
              <a:solidFill>
                <a:prstClr val="white"/>
              </a:solidFill>
            </a:endParaRPr>
          </a:p>
        </p:txBody>
      </p:sp>
      <p:sp>
        <p:nvSpPr>
          <p:cNvPr id="7" name="סוגר זוויתי 6"/>
          <p:cNvSpPr/>
          <p:nvPr/>
        </p:nvSpPr>
        <p:spPr>
          <a:xfrm>
            <a:off x="4725161"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62" tIns="54481" rIns="108962" bIns="54481" anchor="ctr"/>
          <a:lstStyle>
            <a:extLst/>
          </a:lstStyle>
          <a:p>
            <a:pPr algn="l" rtl="0" fontAlgn="base">
              <a:spcBef>
                <a:spcPct val="0"/>
              </a:spcBef>
              <a:spcAft>
                <a:spcPct val="0"/>
              </a:spcAft>
            </a:pPr>
            <a:endParaRPr lang="en-US">
              <a:solidFill>
                <a:prstClr val="white"/>
              </a:solidFill>
            </a:endParaRPr>
          </a:p>
        </p:txBody>
      </p:sp>
      <p:sp>
        <p:nvSpPr>
          <p:cNvPr id="8" name="סוגר זוויתי 7"/>
          <p:cNvSpPr/>
          <p:nvPr/>
        </p:nvSpPr>
        <p:spPr>
          <a:xfrm>
            <a:off x="4482947"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62" tIns="54481" rIns="108962" bIns="54481"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258073056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96.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10" name="משולש ישר-זווית 9"/>
          <p:cNvSpPr/>
          <p:nvPr/>
        </p:nvSpPr>
        <p:spPr>
          <a:xfrm>
            <a:off x="14" y="4897354"/>
            <a:ext cx="11890061"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lIns="108962" tIns="54481" rIns="108962" bIns="54481" anchor="ctr"/>
          <a:lstStyle>
            <a:extLst/>
          </a:lstStyle>
          <a:p>
            <a:pPr algn="ctr" rtl="0" fontAlgn="base">
              <a:spcBef>
                <a:spcPct val="0"/>
              </a:spcBef>
              <a:spcAft>
                <a:spcPct val="0"/>
              </a:spcAft>
            </a:pPr>
            <a:endParaRPr lang="en-US">
              <a:solidFill>
                <a:prstClr val="white"/>
              </a:solidFill>
            </a:endParaRPr>
          </a:p>
        </p:txBody>
      </p:sp>
      <p:sp>
        <p:nvSpPr>
          <p:cNvPr id="9" name="כותרת 8"/>
          <p:cNvSpPr>
            <a:spLocks noGrp="1"/>
          </p:cNvSpPr>
          <p:nvPr>
            <p:ph type="ctrTitle"/>
          </p:nvPr>
        </p:nvSpPr>
        <p:spPr>
          <a:xfrm>
            <a:off x="891066" y="1840244"/>
            <a:ext cx="10098723" cy="1921249"/>
          </a:xfrm>
        </p:spPr>
        <p:txBody>
          <a:bodyPr vert="horz" anchor="b">
            <a:normAutofit/>
            <a:scene3d>
              <a:camera prst="orthographicFront"/>
              <a:lightRig rig="soft" dir="t"/>
            </a:scene3d>
            <a:sp3d prstMaterial="softEdge">
              <a:bevelT w="25400" h="25400"/>
            </a:sp3d>
          </a:bodyPr>
          <a:lstStyle>
            <a:lvl1pPr algn="r">
              <a:defRPr sz="5700" b="1">
                <a:solidFill>
                  <a:schemeClr val="tx2"/>
                </a:solidFill>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a:p>
        </p:txBody>
      </p:sp>
      <p:sp>
        <p:nvSpPr>
          <p:cNvPr id="17" name="כותרת משנה 16"/>
          <p:cNvSpPr>
            <a:spLocks noGrp="1"/>
          </p:cNvSpPr>
          <p:nvPr>
            <p:ph type="subTitle" idx="1"/>
          </p:nvPr>
        </p:nvSpPr>
        <p:spPr>
          <a:xfrm>
            <a:off x="891066" y="3792187"/>
            <a:ext cx="10098723" cy="1259689"/>
          </a:xfrm>
        </p:spPr>
        <p:txBody>
          <a:bodyPr lIns="54481" rIns="54481"/>
          <a:lstStyle>
            <a:lvl1pPr marL="0" marR="76275" indent="0" algn="r">
              <a:buNone/>
              <a:defRPr>
                <a:solidFill>
                  <a:schemeClr val="tx2"/>
                </a:solidFill>
              </a:defRPr>
            </a:lvl1pPr>
            <a:lvl2pPr marL="544816" indent="0" algn="ctr">
              <a:buNone/>
            </a:lvl2pPr>
            <a:lvl3pPr marL="1089633" indent="0" algn="ctr">
              <a:buNone/>
            </a:lvl3pPr>
            <a:lvl4pPr marL="1634450" indent="0" algn="ctr">
              <a:buNone/>
            </a:lvl4pPr>
            <a:lvl5pPr marL="2179264" indent="0" algn="ctr">
              <a:buNone/>
            </a:lvl5pPr>
            <a:lvl6pPr marL="2724081" indent="0" algn="ctr">
              <a:buNone/>
            </a:lvl6pPr>
            <a:lvl7pPr marL="3268899" indent="0" algn="ctr">
              <a:buNone/>
            </a:lvl7pPr>
            <a:lvl8pPr marL="3813711" indent="0" algn="ctr">
              <a:buNone/>
            </a:lvl8pPr>
            <a:lvl9pPr marL="4358532" indent="0" algn="ctr">
              <a:buNone/>
            </a:lvl9pPr>
            <a:extLst/>
          </a:lstStyle>
          <a:p>
            <a:r>
              <a:rPr kumimoji="0" lang="he-IL" smtClean="0"/>
              <a:t>לחץ כדי לערוך סגנון כותרת משנה של תבנית בסיס</a:t>
            </a:r>
            <a:endParaRPr kumimoji="0" lang="en-US"/>
          </a:p>
        </p:txBody>
      </p:sp>
      <p:grpSp>
        <p:nvGrpSpPr>
          <p:cNvPr id="2" name="קבוצה 1"/>
          <p:cNvGrpSpPr/>
          <p:nvPr/>
        </p:nvGrpSpPr>
        <p:grpSpPr>
          <a:xfrm>
            <a:off x="-4890" y="5200650"/>
            <a:ext cx="11885742" cy="2007692"/>
            <a:chOff x="-3765" y="4832896"/>
            <a:chExt cx="9147765" cy="2032192"/>
          </a:xfrm>
        </p:grpSpPr>
        <p:sp>
          <p:nvSpPr>
            <p:cNvPr id="7" name="צורה חופשית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8" name="צורה חופשית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1" name="צורה חופשית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rtl="0" fontAlgn="base">
                <a:spcBef>
                  <a:spcPct val="0"/>
                </a:spcBef>
                <a:spcAft>
                  <a:spcPct val="0"/>
                </a:spcAft>
              </a:pPr>
              <a:endParaRPr lang="en-US">
                <a:solidFill>
                  <a:prstClr val="white"/>
                </a:solidFill>
              </a:endParaRPr>
            </a:p>
          </p:txBody>
        </p:sp>
        <p:cxnSp>
          <p:nvCxnSpPr>
            <p:cNvPr id="12" name="מחבר ישר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מציין מיקום של תאריך 29"/>
          <p:cNvSpPr>
            <a:spLocks noGrp="1"/>
          </p:cNvSpPr>
          <p:nvPr>
            <p:ph type="dt" sz="half" idx="10"/>
          </p:nvPr>
        </p:nvSpPr>
        <p:spPr/>
        <p:txBody>
          <a:bodyPr/>
          <a:lstStyle>
            <a:lvl1pPr>
              <a:defRPr>
                <a:solidFill>
                  <a:srgbClr val="FFFFFF"/>
                </a:solidFill>
              </a:defRPr>
            </a:lvl1pPr>
            <a:extLst/>
          </a:lstStyle>
          <a:p>
            <a:pPr>
              <a:defRPr/>
            </a:pPr>
            <a:endParaRPr lang="en-US"/>
          </a:p>
        </p:txBody>
      </p:sp>
      <p:sp>
        <p:nvSpPr>
          <p:cNvPr id="19" name="מציין מיקום של כותרת תחתונה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solidFill>
                <a:srgbClr val="00B050">
                  <a:tint val="20000"/>
                </a:srgbClr>
              </a:solidFill>
            </a:endParaRPr>
          </a:p>
        </p:txBody>
      </p:sp>
      <p:sp>
        <p:nvSpPr>
          <p:cNvPr id="27" name="מציין מיקום של מספר שקופית 26"/>
          <p:cNvSpPr>
            <a:spLocks noGrp="1"/>
          </p:cNvSpPr>
          <p:nvPr>
            <p:ph type="sldNum" sz="quarter" idx="12"/>
          </p:nvPr>
        </p:nvSpPr>
        <p:spPr/>
        <p:txBody>
          <a:bodyPr/>
          <a:lstStyle>
            <a:lvl1pPr>
              <a:defRPr>
                <a:solidFill>
                  <a:srgbClr val="FFFFFF"/>
                </a:solidFill>
              </a:defRPr>
            </a:lvl1pPr>
            <a:extLst/>
          </a:lstStyle>
          <a:p>
            <a:pPr>
              <a:defRPr/>
            </a:pPr>
            <a:fld id="{9FF3B255-1AAA-4387-ADCE-8A087CB74FF0}" type="slidenum">
              <a:rPr lang="he-IL" smtClean="0"/>
              <a:pPr>
                <a:defRPr/>
              </a:pPr>
              <a:t>‹#›</a:t>
            </a:fld>
            <a:endParaRPr lang="en-US"/>
          </a:p>
        </p:txBody>
      </p:sp>
    </p:spTree>
    <p:extLst>
      <p:ext uri="{BB962C8B-B14F-4D97-AF65-F5344CB8AC3E}">
        <p14:creationId xmlns:p14="http://schemas.microsoft.com/office/powerpoint/2010/main" val="4115687988"/>
      </p:ext>
    </p:extLst>
  </p:cSld>
  <p:clrMapOvr>
    <a:masterClrMapping/>
  </p:clrMapOvr>
  <p:timing>
    <p:tnLst>
      <p:par>
        <p:cTn id="1" dur="indefinite" restart="never" nodeType="tmRoot"/>
      </p:par>
    </p:tnLst>
  </p:timing>
</p:sldLayout>
</file>

<file path=ppt/slideLayouts/slideLayout197.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3" name="מציין מיקום תוכן 2"/>
          <p:cNvSpPr>
            <a:spLocks noGrp="1"/>
          </p:cNvSpPr>
          <p:nvPr>
            <p:ph sz="half" idx="1"/>
          </p:nvPr>
        </p:nvSpPr>
        <p:spPr>
          <a:xfrm>
            <a:off x="594044" y="1555408"/>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תוכן 3"/>
          <p:cNvSpPr>
            <a:spLocks noGrp="1"/>
          </p:cNvSpPr>
          <p:nvPr>
            <p:ph sz="half" idx="2"/>
          </p:nvPr>
        </p:nvSpPr>
        <p:spPr>
          <a:xfrm>
            <a:off x="6039432" y="1555408"/>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p:txBody>
          <a:bodyPr/>
          <a:lstStyle>
            <a:extLst/>
          </a:lstStyle>
          <a:p>
            <a:pPr>
              <a:defRPr/>
            </a:pPr>
            <a:endParaRPr lang="en-US">
              <a:solidFill>
                <a:prstClr val="white"/>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2947A0D-2D07-4FEF-ACEE-ADE9DC93F0FA}" type="slidenum">
              <a:rPr lang="he-IL" smtClean="0">
                <a:solidFill>
                  <a:prstClr val="white"/>
                </a:solidFill>
              </a:rPr>
              <a:pPr>
                <a:defRPr/>
              </a:pPr>
              <a:t>‹#›</a:t>
            </a:fld>
            <a:endParaRPr lang="en-US">
              <a:solidFill>
                <a:prstClr val="white"/>
              </a:solidFill>
            </a:endParaRPr>
          </a:p>
        </p:txBody>
      </p:sp>
      <p:sp>
        <p:nvSpPr>
          <p:cNvPr id="8" name="כותרת 7"/>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3626463821"/>
      </p:ext>
    </p:extLst>
  </p:cSld>
  <p:clrMapOvr>
    <a:overrideClrMapping bg1="dk1" tx1="lt1" bg2="dk2" tx2="lt2" accent1="accent1" accent2="accent2" accent3="accent3" accent4="accent4" accent5="accent5" accent6="accent6" hlink="hlink" folHlink="folHlink"/>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594045" y="286703"/>
            <a:ext cx="10692765" cy="1200150"/>
          </a:xfrm>
        </p:spPr>
        <p:txBody>
          <a:bodyPr anchor="ctr"/>
          <a:lstStyle>
            <a:lvl1pPr>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1"/>
          </p:nvPr>
        </p:nvSpPr>
        <p:spPr>
          <a:xfrm>
            <a:off x="594042" y="5680710"/>
            <a:ext cx="5249439" cy="800100"/>
          </a:xfrm>
          <a:solidFill>
            <a:schemeClr val="accent1"/>
          </a:solidFill>
          <a:ln w="9652">
            <a:solidFill>
              <a:schemeClr val="accent1"/>
            </a:solidFill>
            <a:miter lim="800000"/>
          </a:ln>
        </p:spPr>
        <p:txBody>
          <a:bodyPr lIns="217924"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4" name="מציין מיקום טקסט 3"/>
          <p:cNvSpPr>
            <a:spLocks noGrp="1"/>
          </p:cNvSpPr>
          <p:nvPr>
            <p:ph type="body" sz="half" idx="3"/>
          </p:nvPr>
        </p:nvSpPr>
        <p:spPr>
          <a:xfrm>
            <a:off x="6035324" y="5680710"/>
            <a:ext cx="5251501" cy="800100"/>
          </a:xfrm>
          <a:solidFill>
            <a:schemeClr val="accent1"/>
          </a:solidFill>
          <a:ln w="9652">
            <a:solidFill>
              <a:schemeClr val="accent1"/>
            </a:solidFill>
            <a:miter lim="800000"/>
          </a:ln>
        </p:spPr>
        <p:txBody>
          <a:bodyPr lIns="217924"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5" name="מציין מיקום תוכן 4"/>
          <p:cNvSpPr>
            <a:spLocks noGrp="1"/>
          </p:cNvSpPr>
          <p:nvPr>
            <p:ph sz="quarter" idx="2"/>
          </p:nvPr>
        </p:nvSpPr>
        <p:spPr>
          <a:xfrm>
            <a:off x="594042" y="1516522"/>
            <a:ext cx="5249439" cy="4138851"/>
          </a:xfrm>
          <a:ln>
            <a:noFill/>
            <a:prstDash val="sysDash"/>
            <a:miter lim="800000"/>
          </a:ln>
        </p:spPr>
        <p:txBody>
          <a:bodyPr/>
          <a:lstStyle>
            <a:lvl1pPr>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6" name="מציין מיקום תוכן 5"/>
          <p:cNvSpPr>
            <a:spLocks noGrp="1"/>
          </p:cNvSpPr>
          <p:nvPr>
            <p:ph sz="quarter" idx="4"/>
          </p:nvPr>
        </p:nvSpPr>
        <p:spPr>
          <a:xfrm>
            <a:off x="6035323" y="1516522"/>
            <a:ext cx="5251501" cy="4138851"/>
          </a:xfrm>
          <a:ln>
            <a:noFill/>
            <a:prstDash val="sysDash"/>
            <a:miter lim="800000"/>
          </a:ln>
        </p:spPr>
        <p:txBody>
          <a:bodyPr/>
          <a:lstStyle>
            <a:lvl1pPr>
              <a:spcBef>
                <a:spcPts val="0"/>
              </a:spcBef>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מציין מיקום של תאריך 6"/>
          <p:cNvSpPr>
            <a:spLocks noGrp="1"/>
          </p:cNvSpPr>
          <p:nvPr>
            <p:ph type="dt" sz="half" idx="10"/>
          </p:nvPr>
        </p:nvSpPr>
        <p:spPr/>
        <p:txBody>
          <a:bodyPr/>
          <a:lstStyle>
            <a:extLst/>
          </a:lstStyle>
          <a:p>
            <a:pPr>
              <a:defRPr/>
            </a:pPr>
            <a:endParaRPr lang="en-US">
              <a:solidFill>
                <a:prstClr val="black"/>
              </a:solidFill>
            </a:endParaRPr>
          </a:p>
        </p:txBody>
      </p:sp>
      <p:sp>
        <p:nvSpPr>
          <p:cNvPr id="8" name="מציין מיקום של כותרת תחתונה 7"/>
          <p:cNvSpPr>
            <a:spLocks noGrp="1"/>
          </p:cNvSpPr>
          <p:nvPr>
            <p:ph type="ftr" sz="quarter" idx="11"/>
          </p:nvPr>
        </p:nvSpPr>
        <p:spPr/>
        <p:txBody>
          <a:bodyPr/>
          <a:lstStyle>
            <a:extLst/>
          </a:lstStyle>
          <a:p>
            <a:pPr>
              <a:defRPr/>
            </a:pPr>
            <a:endParaRPr lang="en-US">
              <a:solidFill>
                <a:prstClr val="black"/>
              </a:solidFill>
            </a:endParaRPr>
          </a:p>
        </p:txBody>
      </p:sp>
      <p:sp>
        <p:nvSpPr>
          <p:cNvPr id="9" name="מציין מיקום של מספר שקופית 8"/>
          <p:cNvSpPr>
            <a:spLocks noGrp="1"/>
          </p:cNvSpPr>
          <p:nvPr>
            <p:ph type="sldNum" sz="quarter" idx="12"/>
          </p:nvPr>
        </p:nvSpPr>
        <p:spPr/>
        <p:txBody>
          <a:bodyPr/>
          <a:lstStyle>
            <a:extLst/>
          </a:lstStyle>
          <a:p>
            <a:pPr>
              <a:defRPr/>
            </a:pPr>
            <a:fld id="{A04BD0E4-4D9B-40C3-BCF6-DB2DF5EE2FE4}"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251887213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199.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3" name="מציין מיקום של תאריך 2"/>
          <p:cNvSpPr>
            <a:spLocks noGrp="1"/>
          </p:cNvSpPr>
          <p:nvPr>
            <p:ph type="dt" sz="half" idx="10"/>
          </p:nvPr>
        </p:nvSpPr>
        <p:spPr/>
        <p:txBody>
          <a:bodyPr/>
          <a:lstStyle>
            <a:extLst/>
          </a:lstStyle>
          <a:p>
            <a:pPr>
              <a:defRPr/>
            </a:pPr>
            <a:endParaRPr lang="en-US">
              <a:solidFill>
                <a:prstClr val="white"/>
              </a:solidFill>
            </a:endParaRPr>
          </a:p>
        </p:txBody>
      </p:sp>
      <p:sp>
        <p:nvSpPr>
          <p:cNvPr id="4" name="מציין מיקום של כותרת תחתונה 3"/>
          <p:cNvSpPr>
            <a:spLocks noGrp="1"/>
          </p:cNvSpPr>
          <p:nvPr>
            <p:ph type="ftr" sz="quarter" idx="11"/>
          </p:nvPr>
        </p:nvSpPr>
        <p:spPr/>
        <p:txBody>
          <a:bodyPr/>
          <a:lstStyle>
            <a:extLst/>
          </a:lstStyle>
          <a:p>
            <a:pPr>
              <a:defRPr/>
            </a:pPr>
            <a:endParaRPr lang="en-US">
              <a:solidFill>
                <a:prstClr val="white"/>
              </a:solidFill>
            </a:endParaRPr>
          </a:p>
        </p:txBody>
      </p:sp>
      <p:sp>
        <p:nvSpPr>
          <p:cNvPr id="5" name="מציין מיקום של מספר שקופית 4"/>
          <p:cNvSpPr>
            <a:spLocks noGrp="1"/>
          </p:cNvSpPr>
          <p:nvPr>
            <p:ph type="sldNum" sz="quarter" idx="12"/>
          </p:nvPr>
        </p:nvSpPr>
        <p:spPr/>
        <p:txBody>
          <a:bodyPr/>
          <a:lstStyle>
            <a:extLst/>
          </a:lstStyle>
          <a:p>
            <a:pPr>
              <a:defRPr/>
            </a:pPr>
            <a:fld id="{C8EC9C64-27EB-4D57-9989-1B167E5F3441}" type="slidenum">
              <a:rPr lang="he-IL" smtClean="0">
                <a:solidFill>
                  <a:prstClr val="white"/>
                </a:solidFill>
              </a:rPr>
              <a:pPr>
                <a:defRPr/>
              </a:pPr>
              <a:t>‹#›</a:t>
            </a:fld>
            <a:endParaRPr lang="en-US">
              <a:solidFill>
                <a:prstClr val="white"/>
              </a:solidFill>
            </a:endParaRPr>
          </a:p>
        </p:txBody>
      </p:sp>
      <p:sp>
        <p:nvSpPr>
          <p:cNvPr id="6" name="כותרת 5"/>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601019185"/>
      </p:ext>
    </p:extLst>
  </p:cSld>
  <p:clrMapOvr>
    <a:overrideClrMapping bg1="dk1" tx1="lt1" bg2="dk2" tx2="lt2" accent1="accent1" accent2="accent2" accent3="accent3" accent4="accent4" accent5="accent5" accent6="accent6" hlink="hlink" folHlink="folHlink"/>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5" name="Text Box 3"/>
          <p:cNvSpPr txBox="1">
            <a:spLocks noChangeArrowheads="1"/>
          </p:cNvSpPr>
          <p:nvPr userDrawn="1"/>
        </p:nvSpPr>
        <p:spPr bwMode="auto">
          <a:xfrm>
            <a:off x="7250287" y="6624165"/>
            <a:ext cx="4490383" cy="525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962" tIns="54481" rIns="108962" bIns="54481">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fontAlgn="base">
              <a:spcBef>
                <a:spcPct val="50000"/>
              </a:spcBef>
              <a:spcAft>
                <a:spcPct val="0"/>
              </a:spcAft>
            </a:pPr>
            <a:r>
              <a:rPr lang="he-IL" b="1" dirty="0" smtClean="0">
                <a:solidFill>
                  <a:prstClr val="black"/>
                </a:solidFill>
                <a:cs typeface="Gisha"/>
              </a:rPr>
              <a:t>   תקציב </a:t>
            </a:r>
            <a:r>
              <a:rPr lang="he-IL" b="1" dirty="0">
                <a:solidFill>
                  <a:prstClr val="black"/>
                </a:solidFill>
                <a:cs typeface="Gisha"/>
              </a:rPr>
              <a:t>לשנת 2013</a:t>
            </a:r>
            <a:endParaRPr lang="en-US" b="1" dirty="0">
              <a:solidFill>
                <a:prstClr val="black"/>
              </a:solidFill>
              <a:cs typeface="+mn-cs"/>
            </a:endParaRPr>
          </a:p>
        </p:txBody>
      </p:sp>
    </p:spTree>
    <p:extLst>
      <p:ext uri="{BB962C8B-B14F-4D97-AF65-F5344CB8AC3E}">
        <p14:creationId xmlns:p14="http://schemas.microsoft.com/office/powerpoint/2010/main" val="3515280732"/>
      </p:ext>
    </p:extLst>
  </p:cSld>
  <p:clrMapOvr>
    <a:masterClrMapping/>
  </p:clrMapOvr>
  <p:timing>
    <p:tnLst>
      <p:par>
        <p:cTn id="1" dur="indefinite" restart="never" nodeType="tmRoot"/>
      </p:par>
    </p:tnLst>
  </p:timing>
</p:sldLayout>
</file>

<file path=ppt/slideLayouts/slideLayout201.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188085" y="5120640"/>
            <a:ext cx="9721113" cy="480060"/>
          </a:xfrm>
        </p:spPr>
        <p:txBody>
          <a:bodyPr vert="horz" anchor="t">
            <a:noAutofit/>
            <a:sp3d prstMaterial="softEdge">
              <a:bevelT w="0" h="0"/>
            </a:sp3d>
          </a:bodyPr>
          <a:lstStyle>
            <a:lvl1pPr algn="r">
              <a:buNone/>
              <a:defRPr sz="3000" b="0">
                <a:solidFill>
                  <a:schemeClr val="accent1"/>
                </a:solidFill>
                <a:effectLst/>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2"/>
          </p:nvPr>
        </p:nvSpPr>
        <p:spPr>
          <a:xfrm>
            <a:off x="5742411" y="5622857"/>
            <a:ext cx="5164209" cy="960120"/>
          </a:xfrm>
        </p:spPr>
        <p:txBody>
          <a:bodyPr/>
          <a:lstStyle>
            <a:lvl1pPr marL="0" indent="0" algn="r">
              <a:buNone/>
              <a:defRPr sz="1900"/>
            </a:lvl1pPr>
            <a:lvl2pPr>
              <a:buNone/>
              <a:defRPr sz="1400"/>
            </a:lvl2pPr>
            <a:lvl3pPr>
              <a:buNone/>
              <a:defRPr sz="1200"/>
            </a:lvl3pPr>
            <a:lvl4pPr>
              <a:buNone/>
              <a:defRPr sz="1100"/>
            </a:lvl4pPr>
            <a:lvl5pPr>
              <a:buNone/>
              <a:defRPr sz="1100"/>
            </a:lvl5pPr>
            <a:extLst/>
          </a:lstStyle>
          <a:p>
            <a:pPr lvl="0" eaLnBrk="1" latinLnBrk="0" hangingPunct="1"/>
            <a:r>
              <a:rPr kumimoji="0" lang="he-IL" smtClean="0"/>
              <a:t>לחץ כדי לערוך סגנונות טקסט של תבנית בסיס</a:t>
            </a:r>
          </a:p>
        </p:txBody>
      </p:sp>
      <p:sp>
        <p:nvSpPr>
          <p:cNvPr id="4" name="מציין מיקום תוכן 3"/>
          <p:cNvSpPr>
            <a:spLocks noGrp="1"/>
          </p:cNvSpPr>
          <p:nvPr>
            <p:ph sz="half" idx="1"/>
          </p:nvPr>
        </p:nvSpPr>
        <p:spPr>
          <a:xfrm>
            <a:off x="1188085" y="288036"/>
            <a:ext cx="9718535" cy="4800600"/>
          </a:xfrm>
        </p:spPr>
        <p:txBody>
          <a:bodyPr/>
          <a:lstStyle>
            <a:lvl1pPr>
              <a:defRPr sz="3800"/>
            </a:lvl1pPr>
            <a:lvl2pPr>
              <a:defRPr sz="3300"/>
            </a:lvl2pPr>
            <a:lvl3pPr>
              <a:defRPr sz="2900"/>
            </a:lvl3pPr>
            <a:lvl4pPr>
              <a:defRPr sz="2400"/>
            </a:lvl4pPr>
            <a:lvl5pPr>
              <a:defRPr sz="24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a:xfrm>
            <a:off x="8740471" y="6728341"/>
            <a:ext cx="2494979" cy="384048"/>
          </a:xfrm>
        </p:spPr>
        <p:txBody>
          <a:bodyPr/>
          <a:lstStyle>
            <a:extLst/>
          </a:lstStyle>
          <a:p>
            <a:pPr>
              <a:defRPr/>
            </a:pPr>
            <a:endParaRPr lang="en-US">
              <a:solidFill>
                <a:prstClr val="black"/>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black"/>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E6DB09C-1D85-4560-A22D-D210ADDD987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752311256"/>
      </p:ext>
    </p:extLst>
  </p:cSld>
  <p:clrMapOvr>
    <a:overrideClrMapping bg1="lt1" tx1="dk1" bg2="lt2" tx2="dk2" accent1="accent1" accent2="accent2" accent3="accent3" accent4="accent4" accent5="accent5" accent6="accent6" hlink="hlink" folHlink="folHlink"/>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4" name="מציין מיקום טקסט 3"/>
          <p:cNvSpPr>
            <a:spLocks noGrp="1"/>
          </p:cNvSpPr>
          <p:nvPr>
            <p:ph type="body" sz="half" idx="2"/>
          </p:nvPr>
        </p:nvSpPr>
        <p:spPr>
          <a:xfrm>
            <a:off x="1482809" y="5715572"/>
            <a:ext cx="9306666" cy="680644"/>
          </a:xfrm>
          <a:noFill/>
        </p:spPr>
        <p:txBody>
          <a:bodyPr lIns="108962" tIns="0" rIns="108962" anchor="t"/>
          <a:lstStyle>
            <a:lvl1pPr marL="0" marR="21792" indent="0" algn="r">
              <a:buNone/>
              <a:defRPr sz="1700"/>
            </a:lvl1pPr>
            <a:lvl2pPr>
              <a:defRPr sz="1400"/>
            </a:lvl2pPr>
            <a:lvl3pPr>
              <a:defRPr sz="1200"/>
            </a:lvl3pPr>
            <a:lvl4pPr>
              <a:defRPr sz="1100"/>
            </a:lvl4pPr>
            <a:lvl5pPr>
              <a:defRPr sz="1100"/>
            </a:lvl5pPr>
            <a:extLst/>
          </a:lstStyle>
          <a:p>
            <a:pPr lvl="0" eaLnBrk="1" latinLnBrk="0" hangingPunct="1"/>
            <a:r>
              <a:rPr kumimoji="0" lang="he-IL" smtClean="0"/>
              <a:t>לחץ כדי לערוך סגנונות טקסט של תבנית בסיס</a:t>
            </a:r>
          </a:p>
        </p:txBody>
      </p:sp>
      <p:sp>
        <p:nvSpPr>
          <p:cNvPr id="3" name="מציין מיקום של תמונה 2"/>
          <p:cNvSpPr>
            <a:spLocks noGrp="1"/>
          </p:cNvSpPr>
          <p:nvPr>
            <p:ph type="pic" idx="1"/>
          </p:nvPr>
        </p:nvSpPr>
        <p:spPr>
          <a:xfrm>
            <a:off x="297021" y="199466"/>
            <a:ext cx="11286808" cy="4608576"/>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800"/>
            </a:lvl1pPr>
            <a:extLst/>
          </a:lstStyle>
          <a:p>
            <a:r>
              <a:rPr kumimoji="0" lang="he-IL" smtClean="0"/>
              <a:t>לחץ על הסמל כדי להוסיף תמונה</a:t>
            </a:r>
            <a:endParaRPr kumimoji="0" lang="en-US" dirty="0"/>
          </a:p>
        </p:txBody>
      </p:sp>
      <p:sp>
        <p:nvSpPr>
          <p:cNvPr id="5" name="מציין מיקום של תאריך 4"/>
          <p:cNvSpPr>
            <a:spLocks noGrp="1"/>
          </p:cNvSpPr>
          <p:nvPr>
            <p:ph type="dt" sz="half" idx="10"/>
          </p:nvPr>
        </p:nvSpPr>
        <p:spPr/>
        <p:txBody>
          <a:bodyPr/>
          <a:lstStyle>
            <a:lvl1pPr>
              <a:defRPr>
                <a:solidFill>
                  <a:schemeClr val="tx1"/>
                </a:solidFill>
              </a:defRPr>
            </a:lvl1pPr>
            <a:extLst/>
          </a:lstStyle>
          <a:p>
            <a:pPr>
              <a:defRPr/>
            </a:pPr>
            <a:endParaRPr lang="en-US">
              <a:solidFill>
                <a:prstClr val="white"/>
              </a:solidFill>
            </a:endParaRPr>
          </a:p>
        </p:txBody>
      </p:sp>
      <p:sp>
        <p:nvSpPr>
          <p:cNvPr id="6" name="מציין מיקום של כותרת תחתונה 5"/>
          <p:cNvSpPr>
            <a:spLocks noGrp="1"/>
          </p:cNvSpPr>
          <p:nvPr>
            <p:ph type="ftr" sz="quarter" idx="11"/>
          </p:nvPr>
        </p:nvSpPr>
        <p:spPr>
          <a:xfrm>
            <a:off x="5691068" y="6728354"/>
            <a:ext cx="3054253" cy="383381"/>
          </a:xfrm>
        </p:spPr>
        <p:txBody>
          <a:bodyPr/>
          <a:lstStyle>
            <a:lvl1pPr>
              <a:defRPr>
                <a:solidFill>
                  <a:schemeClr val="tx1"/>
                </a:solidFill>
              </a:defRPr>
            </a:lvl1pPr>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lvl1pPr>
              <a:defRPr>
                <a:solidFill>
                  <a:schemeClr val="tx1"/>
                </a:solidFill>
              </a:defRPr>
            </a:lvl1pPr>
            <a:extLst/>
          </a:lstStyle>
          <a:p>
            <a:pPr>
              <a:defRPr/>
            </a:pPr>
            <a:fld id="{76DA5B8C-4CAA-4C8D-9646-ABF009A39B26}" type="slidenum">
              <a:rPr lang="he-IL" smtClean="0">
                <a:solidFill>
                  <a:prstClr val="white"/>
                </a:solidFill>
              </a:rPr>
              <a:pPr>
                <a:defRPr/>
              </a:pPr>
              <a:t>‹#›</a:t>
            </a:fld>
            <a:endParaRPr lang="en-US">
              <a:solidFill>
                <a:prstClr val="white"/>
              </a:solidFill>
            </a:endParaRPr>
          </a:p>
        </p:txBody>
      </p:sp>
      <p:sp>
        <p:nvSpPr>
          <p:cNvPr id="2" name="כותרת 1"/>
          <p:cNvSpPr>
            <a:spLocks noGrp="1"/>
          </p:cNvSpPr>
          <p:nvPr>
            <p:ph type="title"/>
          </p:nvPr>
        </p:nvSpPr>
        <p:spPr>
          <a:xfrm>
            <a:off x="297021" y="5108378"/>
            <a:ext cx="10492454" cy="590806"/>
          </a:xfrm>
          <a:noFill/>
        </p:spPr>
        <p:txBody>
          <a:bodyPr anchor="t">
            <a:sp3d prstMaterial="softEdge"/>
          </a:bodyPr>
          <a:lstStyle>
            <a:lvl1pPr marR="0" algn="r">
              <a:buNone/>
              <a:defRPr sz="3600" b="0">
                <a:solidFill>
                  <a:schemeClr val="accent1"/>
                </a:solidFill>
                <a:effectLst>
                  <a:outerShdw blurRad="50800" dist="25000" dir="5400000" algn="t" rotWithShape="0">
                    <a:prstClr val="black">
                      <a:alpha val="45000"/>
                    </a:prstClr>
                  </a:outerShdw>
                </a:effectLst>
              </a:defRPr>
            </a:lvl1pPr>
            <a:extLst/>
          </a:lstStyle>
          <a:p>
            <a:r>
              <a:rPr kumimoji="0" lang="he-IL" smtClean="0"/>
              <a:t>לחץ כדי לערוך סגנון כותרת של תבנית בסיס</a:t>
            </a:r>
            <a:endParaRPr kumimoji="0" lang="en-US"/>
          </a:p>
        </p:txBody>
      </p:sp>
      <p:sp>
        <p:nvSpPr>
          <p:cNvPr id="8" name="צורה חופשית 7"/>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8962" tIns="54481" rIns="108962" bIns="54481"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9" name="צורה חופשית 8"/>
          <p:cNvSpPr>
            <a:spLocks/>
          </p:cNvSpPr>
          <p:nvPr/>
        </p:nvSpPr>
        <p:spPr bwMode="auto">
          <a:xfrm>
            <a:off x="631111"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8962" tIns="54481" rIns="108962" bIns="54481"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10" name="משולש ישר-זווית 9"/>
          <p:cNvSpPr>
            <a:spLocks/>
          </p:cNvSpPr>
          <p:nvPr/>
        </p:nvSpPr>
        <p:spPr bwMode="auto">
          <a:xfrm>
            <a:off x="-7849" y="6080819"/>
            <a:ext cx="4420645" cy="1134911"/>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8962" tIns="54481" rIns="108962" bIns="54481" anchor="ctr" compatLnSpc="1"/>
          <a:lstStyle>
            <a:extLst/>
          </a:lstStyle>
          <a:p>
            <a:pPr algn="ctr" rtl="0" fontAlgn="base">
              <a:spcBef>
                <a:spcPct val="0"/>
              </a:spcBef>
              <a:spcAft>
                <a:spcPct val="0"/>
              </a:spcAft>
            </a:pPr>
            <a:endParaRPr lang="en-US">
              <a:solidFill>
                <a:prstClr val="white"/>
              </a:solidFill>
            </a:endParaRPr>
          </a:p>
        </p:txBody>
      </p:sp>
      <p:cxnSp>
        <p:nvCxnSpPr>
          <p:cNvPr id="11" name="מחבר ישר 10"/>
          <p:cNvCxnSpPr/>
          <p:nvPr/>
        </p:nvCxnSpPr>
        <p:spPr>
          <a:xfrm>
            <a:off x="-11986" y="6077137"/>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סוגר זוויתי 11"/>
          <p:cNvSpPr/>
          <p:nvPr/>
        </p:nvSpPr>
        <p:spPr>
          <a:xfrm>
            <a:off x="11257329"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62" tIns="54481" rIns="108962" bIns="54481" anchor="ctr"/>
          <a:lstStyle>
            <a:extLst/>
          </a:lstStyle>
          <a:p>
            <a:pPr algn="l" rtl="0" fontAlgn="base">
              <a:spcBef>
                <a:spcPct val="0"/>
              </a:spcBef>
              <a:spcAft>
                <a:spcPct val="0"/>
              </a:spcAft>
            </a:pPr>
            <a:endParaRPr lang="en-US">
              <a:solidFill>
                <a:prstClr val="white"/>
              </a:solidFill>
            </a:endParaRPr>
          </a:p>
        </p:txBody>
      </p:sp>
      <p:sp>
        <p:nvSpPr>
          <p:cNvPr id="13" name="סוגר זוויתי 12"/>
          <p:cNvSpPr/>
          <p:nvPr/>
        </p:nvSpPr>
        <p:spPr>
          <a:xfrm>
            <a:off x="11015120"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62" tIns="54481" rIns="108962" bIns="54481"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2943039914"/>
      </p:ext>
    </p:extLst>
  </p:cSld>
  <p:clrMapOvr>
    <a:overrideClrMapping bg1="dk1" tx1="lt1" bg2="dk2" tx2="lt2" accent1="accent1" accent2="accent2" accent3="accent3" accent4="accent4" accent5="accent5" accent6="accent6" hlink="hlink" folHlink="folHlink"/>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5" y="1555408"/>
            <a:ext cx="10692765" cy="4605375"/>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F5B44947-A68C-4690-A279-34E9C5FF4BA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3084446921"/>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892464" y="288385"/>
            <a:ext cx="2309477" cy="5872399"/>
          </a:xfrm>
        </p:spPr>
        <p:txBody>
          <a:bodyPr vert="eaVert"/>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2" y="288373"/>
            <a:ext cx="8217588" cy="5872398"/>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6C8BE3AD-D147-40F8-9611-3A8932AF160D}"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371282531"/>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preserve="1">
  <p:cSld name="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774525645"/>
      </p:ext>
    </p:extLst>
  </p:cSld>
  <p:clrMapOvr>
    <a:masterClrMapping/>
  </p:clrMapOvr>
  <p:timing>
    <p:tnLst>
      <p:par>
        <p:cTn id="1" dur="indefinite" restart="never" nodeType="tmRoot"/>
      </p:par>
    </p:tnLst>
  </p:timing>
  <p:hf hdr="0" ftr="0" dt="0"/>
</p:sldLayout>
</file>

<file path=ppt/slideLayouts/slideLayout206.xml><?xml version="1.0" encoding="utf-8"?>
<p:sldLayout xmlns:a="http://schemas.openxmlformats.org/drawingml/2006/main" xmlns:r="http://schemas.openxmlformats.org/officeDocument/2006/relationships" xmlns:p="http://schemas.openxmlformats.org/presentationml/2006/main" preserve="1">
  <p:cSld name="1_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3269161655"/>
      </p:ext>
    </p:extLst>
  </p:cSld>
  <p:clrMapOvr>
    <a:masterClrMapping/>
  </p:clrMapOvr>
  <p:hf hdr="0" ftr="0" dt="0"/>
</p:sldLayout>
</file>

<file path=ppt/slideLayouts/slideLayout207.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a:xfrm>
            <a:off x="8740471" y="6728341"/>
            <a:ext cx="2494979" cy="384048"/>
          </a:xfrm>
          <a:prstGeom prst="rect">
            <a:avLst/>
          </a:prstGeom>
        </p:spPr>
        <p:txBody>
          <a:bodyPr lIns="108957" tIns="54478" rIns="108957" bIns="54478"/>
          <a:lstStyle>
            <a:extLst/>
          </a:lstStyle>
          <a:p>
            <a:pPr fontAlgn="base">
              <a:spcBef>
                <a:spcPct val="0"/>
              </a:spcBef>
              <a:spcAft>
                <a:spcPct val="0"/>
              </a:spcAft>
              <a:defRPr/>
            </a:pPr>
            <a:fld id="{5AAFC535-41C8-48BB-A4BC-D6656CBFF505}" type="datetime8">
              <a:rPr lang="he-IL" smtClean="0">
                <a:solidFill>
                  <a:prstClr val="black"/>
                </a:solidFill>
                <a:latin typeface="Arial" pitchFamily="34" charset="0"/>
                <a:cs typeface="Arial" pitchFamily="34" charset="0"/>
              </a:rPr>
              <a:pPr fontAlgn="base">
                <a:spcBef>
                  <a:spcPct val="0"/>
                </a:spcBef>
                <a:spcAft>
                  <a:spcPct val="0"/>
                </a:spcAft>
                <a:defRPr/>
              </a:pPr>
              <a:t>08 מאי 17</a:t>
            </a:fld>
            <a:endParaRPr lang="he-IL">
              <a:solidFill>
                <a:prstClr val="black"/>
              </a:solidFill>
              <a:latin typeface="Arial" pitchFamily="34" charset="0"/>
              <a:cs typeface="Arial" pitchFamily="34" charset="0"/>
            </a:endParaRPr>
          </a:p>
        </p:txBody>
      </p:sp>
      <p:sp>
        <p:nvSpPr>
          <p:cNvPr id="5" name="מציין מיקום של כותרת תחתונה 4"/>
          <p:cNvSpPr>
            <a:spLocks noGrp="1"/>
          </p:cNvSpPr>
          <p:nvPr>
            <p:ph type="ftr" sz="quarter" idx="11"/>
          </p:nvPr>
        </p:nvSpPr>
        <p:spPr>
          <a:xfrm>
            <a:off x="5691069" y="6728356"/>
            <a:ext cx="3054253" cy="383381"/>
          </a:xfrm>
          <a:prstGeom prst="rect">
            <a:avLst/>
          </a:prstGeom>
        </p:spPr>
        <p:txBody>
          <a:bodyPr lIns="108957" tIns="54478" rIns="108957" bIns="54478"/>
          <a:lstStyle>
            <a:extLst/>
          </a:lstStyle>
          <a:p>
            <a:pPr fontAlgn="base">
              <a:spcBef>
                <a:spcPct val="0"/>
              </a:spcBef>
              <a:spcAft>
                <a:spcPct val="0"/>
              </a:spcAft>
              <a:defRPr/>
            </a:pPr>
            <a:endParaRPr lang="he-IL">
              <a:solidFill>
                <a:prstClr val="black"/>
              </a:solidFill>
              <a:latin typeface="Arial" pitchFamily="34" charset="0"/>
              <a:cs typeface="Arial" pitchFamily="34" charset="0"/>
            </a:endParaRPr>
          </a:p>
        </p:txBody>
      </p:sp>
      <p:sp>
        <p:nvSpPr>
          <p:cNvPr id="6" name="מציין מיקום של מספר שקופית 5"/>
          <p:cNvSpPr>
            <a:spLocks noGrp="1"/>
          </p:cNvSpPr>
          <p:nvPr>
            <p:ph type="sldNum" sz="quarter" idx="12"/>
          </p:nvPr>
        </p:nvSpPr>
        <p:spPr>
          <a:xfrm>
            <a:off x="11235449" y="6728356"/>
            <a:ext cx="475234" cy="383381"/>
          </a:xfrm>
          <a:prstGeom prst="rect">
            <a:avLst/>
          </a:prstGeom>
        </p:spPr>
        <p:txBody>
          <a:bodyPr lIns="108957" tIns="54478" rIns="108957" bIns="54478"/>
          <a:lstStyle>
            <a:extLst/>
          </a:lstStyle>
          <a:p>
            <a:pPr fontAlgn="base">
              <a:spcBef>
                <a:spcPct val="0"/>
              </a:spcBef>
              <a:spcAft>
                <a:spcPct val="0"/>
              </a:spcAft>
              <a:defRPr/>
            </a:pPr>
            <a:fld id="{FBDA671B-2034-4150-B54B-6D7FF108F8AD}" type="slidenum">
              <a:rPr lang="he-IL" smtClean="0">
                <a:solidFill>
                  <a:prstClr val="black"/>
                </a:solidFill>
                <a:latin typeface="Arial" pitchFamily="34" charset="0"/>
                <a:cs typeface="Arial" pitchFamily="34" charset="0"/>
              </a:rPr>
              <a:pPr fontAlgn="base">
                <a:spcBef>
                  <a:spcPct val="0"/>
                </a:spcBef>
                <a:spcAft>
                  <a:spcPct val="0"/>
                </a:spcAft>
                <a:defRPr/>
              </a:pPr>
              <a:t>‹#›</a:t>
            </a:fld>
            <a:endParaRPr lang="he-IL">
              <a:solidFill>
                <a:prstClr val="black"/>
              </a:solidFill>
              <a:latin typeface="Arial" pitchFamily="34" charset="0"/>
              <a:cs typeface="Arial" pitchFamily="34" charset="0"/>
            </a:endParaRPr>
          </a:p>
        </p:txBody>
      </p:sp>
      <p:sp>
        <p:nvSpPr>
          <p:cNvPr id="7" name="כותרת 6"/>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809359960"/>
      </p:ext>
    </p:extLst>
  </p:cSld>
  <p:clrMapOvr>
    <a:masterClrMapping/>
  </p:clrMapOvr>
  <p:timing>
    <p:tnLst>
      <p:par>
        <p:cTn id="1" dur="indefinite" restart="never" nodeType="tmRoot"/>
      </p:par>
    </p:tnLst>
  </p:timing>
</p:sldLayout>
</file>

<file path=ppt/slideLayouts/slideLayout208.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587" y="1112698"/>
            <a:ext cx="10098723" cy="1920240"/>
          </a:xfrm>
        </p:spPr>
        <p:txBody>
          <a:bodyPr vert="horz" anchor="b">
            <a:normAutofit/>
            <a:scene3d>
              <a:camera prst="orthographicFront"/>
              <a:lightRig rig="soft" dir="t"/>
            </a:scene3d>
            <a:sp3d prstMaterial="softEdge">
              <a:bevelT w="25400" h="25400"/>
            </a:sp3d>
          </a:bodyPr>
          <a:lstStyle>
            <a:lvl1pPr algn="r">
              <a:buNone/>
              <a:defRPr sz="5700" b="1" cap="none" baseline="0">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dirty="0"/>
          </a:p>
        </p:txBody>
      </p:sp>
      <p:sp>
        <p:nvSpPr>
          <p:cNvPr id="3" name="מציין מיקום טקסט 2"/>
          <p:cNvSpPr>
            <a:spLocks noGrp="1"/>
          </p:cNvSpPr>
          <p:nvPr>
            <p:ph type="body" idx="1"/>
          </p:nvPr>
        </p:nvSpPr>
        <p:spPr>
          <a:xfrm>
            <a:off x="5096804" y="3078298"/>
            <a:ext cx="5940425" cy="1527632"/>
          </a:xfrm>
        </p:spPr>
        <p:txBody>
          <a:bodyPr lIns="108957" rIns="108957" anchor="t"/>
          <a:lstStyle>
            <a:lvl1pPr marL="0" indent="0" algn="l">
              <a:buNone/>
              <a:defRPr sz="2700">
                <a:solidFill>
                  <a:schemeClr val="tx1"/>
                </a:solidFill>
              </a:defRPr>
            </a:lvl1pPr>
            <a:lvl2pPr>
              <a:buNone/>
              <a:defRPr sz="2100">
                <a:solidFill>
                  <a:schemeClr val="tx1">
                    <a:tint val="75000"/>
                  </a:schemeClr>
                </a:solidFill>
              </a:defRPr>
            </a:lvl2pPr>
            <a:lvl3pPr>
              <a:buNone/>
              <a:defRPr sz="1900">
                <a:solidFill>
                  <a:schemeClr val="tx1">
                    <a:tint val="75000"/>
                  </a:schemeClr>
                </a:solidFill>
              </a:defRPr>
            </a:lvl3pPr>
            <a:lvl4pPr>
              <a:buNone/>
              <a:defRPr sz="1700">
                <a:solidFill>
                  <a:schemeClr val="tx1">
                    <a:tint val="75000"/>
                  </a:schemeClr>
                </a:solidFill>
              </a:defRPr>
            </a:lvl4pPr>
            <a:lvl5pPr>
              <a:buNone/>
              <a:defRPr sz="1700">
                <a:solidFill>
                  <a:schemeClr val="tx1">
                    <a:tint val="75000"/>
                  </a:schemeClr>
                </a:solidFill>
              </a:defRPr>
            </a:lvl5pPr>
            <a:extLst/>
          </a:lstStyle>
          <a:p>
            <a:pPr lvl="0" eaLnBrk="1" latinLnBrk="0" hangingPunct="1"/>
            <a:r>
              <a:rPr kumimoji="0" lang="he-IL" smtClean="0"/>
              <a:t>לחץ כדי לערוך סגנונות טקסט של תבנית בסיס</a:t>
            </a:r>
          </a:p>
        </p:txBody>
      </p:sp>
      <p:sp>
        <p:nvSpPr>
          <p:cNvPr id="4" name="מציין מיקום של תאריך 3"/>
          <p:cNvSpPr>
            <a:spLocks noGrp="1"/>
          </p:cNvSpPr>
          <p:nvPr>
            <p:ph type="dt" sz="half" idx="10"/>
          </p:nvPr>
        </p:nvSpPr>
        <p:spPr>
          <a:xfrm>
            <a:off x="8740471" y="6728341"/>
            <a:ext cx="2494979" cy="384048"/>
          </a:xfrm>
          <a:prstGeom prst="rect">
            <a:avLst/>
          </a:prstGeom>
        </p:spPr>
        <p:txBody>
          <a:bodyPr lIns="108957" tIns="54478" rIns="108957" bIns="54478"/>
          <a:lstStyle>
            <a:extLst/>
          </a:lstStyle>
          <a:p>
            <a:pPr fontAlgn="base">
              <a:spcBef>
                <a:spcPct val="0"/>
              </a:spcBef>
              <a:spcAft>
                <a:spcPct val="0"/>
              </a:spcAft>
              <a:defRPr/>
            </a:pPr>
            <a:fld id="{5E435AA3-9AE2-497F-B68A-C8D9C57216A9}" type="datetime8">
              <a:rPr lang="he-IL" smtClean="0">
                <a:solidFill>
                  <a:prstClr val="black"/>
                </a:solidFill>
                <a:latin typeface="Arial" pitchFamily="34" charset="0"/>
                <a:cs typeface="Arial" pitchFamily="34" charset="0"/>
              </a:rPr>
              <a:pPr fontAlgn="base">
                <a:spcBef>
                  <a:spcPct val="0"/>
                </a:spcBef>
                <a:spcAft>
                  <a:spcPct val="0"/>
                </a:spcAft>
                <a:defRPr/>
              </a:pPr>
              <a:t>08 מאי 17</a:t>
            </a:fld>
            <a:endParaRPr lang="he-IL">
              <a:solidFill>
                <a:prstClr val="black"/>
              </a:solidFill>
              <a:latin typeface="Arial" pitchFamily="34" charset="0"/>
              <a:cs typeface="Arial" pitchFamily="34" charset="0"/>
            </a:endParaRPr>
          </a:p>
        </p:txBody>
      </p:sp>
      <p:sp>
        <p:nvSpPr>
          <p:cNvPr id="5" name="מציין מיקום של כותרת תחתונה 4"/>
          <p:cNvSpPr>
            <a:spLocks noGrp="1"/>
          </p:cNvSpPr>
          <p:nvPr>
            <p:ph type="ftr" sz="quarter" idx="11"/>
          </p:nvPr>
        </p:nvSpPr>
        <p:spPr>
          <a:xfrm>
            <a:off x="5691069" y="6728356"/>
            <a:ext cx="3054253" cy="383381"/>
          </a:xfrm>
          <a:prstGeom prst="rect">
            <a:avLst/>
          </a:prstGeom>
        </p:spPr>
        <p:txBody>
          <a:bodyPr lIns="108957" tIns="54478" rIns="108957" bIns="54478"/>
          <a:lstStyle>
            <a:extLst/>
          </a:lstStyle>
          <a:p>
            <a:pPr fontAlgn="base">
              <a:spcBef>
                <a:spcPct val="0"/>
              </a:spcBef>
              <a:spcAft>
                <a:spcPct val="0"/>
              </a:spcAft>
              <a:defRPr/>
            </a:pPr>
            <a:endParaRPr lang="he-IL">
              <a:solidFill>
                <a:prstClr val="black"/>
              </a:solidFill>
              <a:latin typeface="Arial" pitchFamily="34" charset="0"/>
              <a:cs typeface="Arial" pitchFamily="34" charset="0"/>
            </a:endParaRPr>
          </a:p>
        </p:txBody>
      </p:sp>
      <p:sp>
        <p:nvSpPr>
          <p:cNvPr id="6" name="מציין מיקום של מספר שקופית 5"/>
          <p:cNvSpPr>
            <a:spLocks noGrp="1"/>
          </p:cNvSpPr>
          <p:nvPr>
            <p:ph type="sldNum" sz="quarter" idx="12"/>
          </p:nvPr>
        </p:nvSpPr>
        <p:spPr>
          <a:xfrm>
            <a:off x="11235449" y="6728356"/>
            <a:ext cx="475234" cy="383381"/>
          </a:xfrm>
          <a:prstGeom prst="rect">
            <a:avLst/>
          </a:prstGeom>
        </p:spPr>
        <p:txBody>
          <a:bodyPr lIns="108957" tIns="54478" rIns="108957" bIns="54478"/>
          <a:lstStyle>
            <a:extLst/>
          </a:lstStyle>
          <a:p>
            <a:pPr fontAlgn="base">
              <a:spcBef>
                <a:spcPct val="0"/>
              </a:spcBef>
              <a:spcAft>
                <a:spcPct val="0"/>
              </a:spcAft>
              <a:defRPr/>
            </a:pPr>
            <a:fld id="{3D0F7437-25E9-40BA-8945-CD12EF2F182A}" type="slidenum">
              <a:rPr lang="he-IL" smtClean="0">
                <a:solidFill>
                  <a:prstClr val="black"/>
                </a:solidFill>
                <a:latin typeface="Arial" pitchFamily="34" charset="0"/>
                <a:cs typeface="Arial" pitchFamily="34" charset="0"/>
              </a:rPr>
              <a:pPr fontAlgn="base">
                <a:spcBef>
                  <a:spcPct val="0"/>
                </a:spcBef>
                <a:spcAft>
                  <a:spcPct val="0"/>
                </a:spcAft>
                <a:defRPr/>
              </a:pPr>
              <a:t>‹#›</a:t>
            </a:fld>
            <a:endParaRPr lang="he-IL">
              <a:solidFill>
                <a:prstClr val="black"/>
              </a:solidFill>
              <a:latin typeface="Arial" pitchFamily="34" charset="0"/>
              <a:cs typeface="Arial" pitchFamily="34" charset="0"/>
            </a:endParaRPr>
          </a:p>
        </p:txBody>
      </p:sp>
      <p:sp>
        <p:nvSpPr>
          <p:cNvPr id="7" name="סוגר זוויתי 6"/>
          <p:cNvSpPr/>
          <p:nvPr/>
        </p:nvSpPr>
        <p:spPr>
          <a:xfrm>
            <a:off x="4725161"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57" tIns="54478" rIns="108957" bIns="54478" anchor="ctr"/>
          <a:lstStyle>
            <a:extLst/>
          </a:lstStyle>
          <a:p>
            <a:pPr algn="l" fontAlgn="base">
              <a:spcBef>
                <a:spcPct val="0"/>
              </a:spcBef>
              <a:spcAft>
                <a:spcPct val="0"/>
              </a:spcAft>
            </a:pPr>
            <a:endParaRPr lang="en-US">
              <a:solidFill>
                <a:prstClr val="white"/>
              </a:solidFill>
            </a:endParaRPr>
          </a:p>
        </p:txBody>
      </p:sp>
      <p:sp>
        <p:nvSpPr>
          <p:cNvPr id="8" name="סוגר זוויתי 7"/>
          <p:cNvSpPr/>
          <p:nvPr/>
        </p:nvSpPr>
        <p:spPr>
          <a:xfrm>
            <a:off x="4482947"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57" tIns="54478" rIns="108957" bIns="54478" anchor="ctr"/>
          <a:lstStyle>
            <a:extLst/>
          </a:lstStyle>
          <a:p>
            <a:pPr algn="l"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857252563"/>
      </p:ext>
    </p:extLst>
  </p:cSld>
  <p:clrMapOvr>
    <a:masterClrMapping/>
  </p:clrMapOvr>
  <p:timing>
    <p:tnLst>
      <p:par>
        <p:cTn id="1" dur="indefinite" restart="never" nodeType="tmRoot"/>
      </p:par>
    </p:tnLst>
  </p:timing>
</p:sldLayout>
</file>

<file path=ppt/slideLayouts/slideLayout209.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10" name="משולש ישר-זווית 9"/>
          <p:cNvSpPr/>
          <p:nvPr/>
        </p:nvSpPr>
        <p:spPr>
          <a:xfrm>
            <a:off x="15" y="4897354"/>
            <a:ext cx="11890061"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lIns="108957" tIns="54478" rIns="108957" bIns="54478" anchor="ctr"/>
          <a:lstStyle>
            <a:extLst/>
          </a:lstStyle>
          <a:p>
            <a:pPr algn="ctr" fontAlgn="base">
              <a:spcBef>
                <a:spcPct val="0"/>
              </a:spcBef>
              <a:spcAft>
                <a:spcPct val="0"/>
              </a:spcAft>
            </a:pPr>
            <a:endParaRPr lang="en-US">
              <a:solidFill>
                <a:prstClr val="white"/>
              </a:solidFill>
            </a:endParaRPr>
          </a:p>
        </p:txBody>
      </p:sp>
      <p:sp>
        <p:nvSpPr>
          <p:cNvPr id="9" name="כותרת 8"/>
          <p:cNvSpPr>
            <a:spLocks noGrp="1"/>
          </p:cNvSpPr>
          <p:nvPr>
            <p:ph type="ctrTitle"/>
          </p:nvPr>
        </p:nvSpPr>
        <p:spPr>
          <a:xfrm>
            <a:off x="891066" y="1840245"/>
            <a:ext cx="10098723" cy="1921249"/>
          </a:xfrm>
        </p:spPr>
        <p:txBody>
          <a:bodyPr vert="horz" anchor="b">
            <a:normAutofit/>
            <a:scene3d>
              <a:camera prst="orthographicFront"/>
              <a:lightRig rig="soft" dir="t"/>
            </a:scene3d>
            <a:sp3d prstMaterial="softEdge">
              <a:bevelT w="25400" h="25400"/>
            </a:sp3d>
          </a:bodyPr>
          <a:lstStyle>
            <a:lvl1pPr algn="r">
              <a:defRPr sz="5700" b="1">
                <a:solidFill>
                  <a:schemeClr val="tx2"/>
                </a:solidFill>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a:p>
        </p:txBody>
      </p:sp>
      <p:sp>
        <p:nvSpPr>
          <p:cNvPr id="17" name="כותרת משנה 16"/>
          <p:cNvSpPr>
            <a:spLocks noGrp="1"/>
          </p:cNvSpPr>
          <p:nvPr>
            <p:ph type="subTitle" idx="1"/>
          </p:nvPr>
        </p:nvSpPr>
        <p:spPr>
          <a:xfrm>
            <a:off x="891066" y="3792187"/>
            <a:ext cx="10098723" cy="1259689"/>
          </a:xfrm>
        </p:spPr>
        <p:txBody>
          <a:bodyPr lIns="54478" rIns="54478"/>
          <a:lstStyle>
            <a:lvl1pPr marL="0" marR="76271" indent="0" algn="r">
              <a:buNone/>
              <a:defRPr>
                <a:solidFill>
                  <a:schemeClr val="tx2"/>
                </a:solidFill>
              </a:defRPr>
            </a:lvl1pPr>
            <a:lvl2pPr marL="544787" indent="0" algn="ctr">
              <a:buNone/>
            </a:lvl2pPr>
            <a:lvl3pPr marL="1089575" indent="0" algn="ctr">
              <a:buNone/>
            </a:lvl3pPr>
            <a:lvl4pPr marL="1634363" indent="0" algn="ctr">
              <a:buNone/>
            </a:lvl4pPr>
            <a:lvl5pPr marL="2179148" indent="0" algn="ctr">
              <a:buNone/>
            </a:lvl5pPr>
            <a:lvl6pPr marL="2723935" indent="0" algn="ctr">
              <a:buNone/>
            </a:lvl6pPr>
            <a:lvl7pPr marL="3268725" indent="0" algn="ctr">
              <a:buNone/>
            </a:lvl7pPr>
            <a:lvl8pPr marL="3813507" indent="0" algn="ctr">
              <a:buNone/>
            </a:lvl8pPr>
            <a:lvl9pPr marL="4358300" indent="0" algn="ctr">
              <a:buNone/>
            </a:lvl9pPr>
            <a:extLst/>
          </a:lstStyle>
          <a:p>
            <a:r>
              <a:rPr kumimoji="0" lang="he-IL" smtClean="0"/>
              <a:t>לחץ כדי לערוך סגנון כותרת משנה של תבנית בסיס</a:t>
            </a:r>
            <a:endParaRPr kumimoji="0" lang="en-US"/>
          </a:p>
        </p:txBody>
      </p:sp>
      <p:grpSp>
        <p:nvGrpSpPr>
          <p:cNvPr id="2" name="קבוצה 1"/>
          <p:cNvGrpSpPr/>
          <p:nvPr/>
        </p:nvGrpSpPr>
        <p:grpSpPr>
          <a:xfrm>
            <a:off x="-4890" y="5200650"/>
            <a:ext cx="11885742" cy="2007692"/>
            <a:chOff x="-3765" y="4832896"/>
            <a:chExt cx="9147765" cy="2032192"/>
          </a:xfrm>
        </p:grpSpPr>
        <p:sp>
          <p:nvSpPr>
            <p:cNvPr id="7" name="צורה חופשית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fontAlgn="base">
                <a:spcBef>
                  <a:spcPct val="0"/>
                </a:spcBef>
                <a:spcAft>
                  <a:spcPct val="0"/>
                </a:spcAft>
              </a:pPr>
              <a:endParaRPr lang="en-US">
                <a:solidFill>
                  <a:prstClr val="black"/>
                </a:solidFill>
                <a:latin typeface="Arial" pitchFamily="34" charset="0"/>
                <a:cs typeface="Arial" pitchFamily="34" charset="0"/>
              </a:endParaRPr>
            </a:p>
          </p:txBody>
        </p:sp>
        <p:sp>
          <p:nvSpPr>
            <p:cNvPr id="8" name="צורה חופשית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fontAlgn="base">
                <a:spcBef>
                  <a:spcPct val="0"/>
                </a:spcBef>
                <a:spcAft>
                  <a:spcPct val="0"/>
                </a:spcAft>
              </a:pPr>
              <a:endParaRPr lang="en-US">
                <a:solidFill>
                  <a:prstClr val="black"/>
                </a:solidFill>
                <a:latin typeface="Arial" pitchFamily="34" charset="0"/>
                <a:cs typeface="Arial" pitchFamily="34" charset="0"/>
              </a:endParaRPr>
            </a:p>
          </p:txBody>
        </p:sp>
        <p:sp>
          <p:nvSpPr>
            <p:cNvPr id="11" name="צורה חופשית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fontAlgn="base">
                <a:spcBef>
                  <a:spcPct val="0"/>
                </a:spcBef>
                <a:spcAft>
                  <a:spcPct val="0"/>
                </a:spcAft>
              </a:pPr>
              <a:endParaRPr lang="en-US">
                <a:solidFill>
                  <a:prstClr val="white"/>
                </a:solidFill>
              </a:endParaRPr>
            </a:p>
          </p:txBody>
        </p:sp>
        <p:cxnSp>
          <p:nvCxnSpPr>
            <p:cNvPr id="12" name="מחבר ישר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מציין מיקום של תאריך 29"/>
          <p:cNvSpPr>
            <a:spLocks noGrp="1"/>
          </p:cNvSpPr>
          <p:nvPr>
            <p:ph type="dt" sz="half" idx="10"/>
          </p:nvPr>
        </p:nvSpPr>
        <p:spPr>
          <a:xfrm>
            <a:off x="8740471" y="6728341"/>
            <a:ext cx="2494979" cy="384048"/>
          </a:xfrm>
          <a:prstGeom prst="rect">
            <a:avLst/>
          </a:prstGeom>
        </p:spPr>
        <p:txBody>
          <a:bodyPr lIns="108957" tIns="54478" rIns="108957" bIns="54478"/>
          <a:lstStyle>
            <a:lvl1pPr>
              <a:defRPr>
                <a:solidFill>
                  <a:srgbClr val="FFFFFF"/>
                </a:solidFill>
              </a:defRPr>
            </a:lvl1pPr>
            <a:extLst/>
          </a:lstStyle>
          <a:p>
            <a:pPr fontAlgn="base">
              <a:spcBef>
                <a:spcPct val="0"/>
              </a:spcBef>
              <a:spcAft>
                <a:spcPct val="0"/>
              </a:spcAft>
              <a:defRPr/>
            </a:pPr>
            <a:fld id="{36341549-84B5-4B16-9EFC-90D3FC931A58}" type="datetime8">
              <a:rPr lang="he-IL" smtClean="0">
                <a:latin typeface="Arial" pitchFamily="34" charset="0"/>
                <a:cs typeface="Arial" pitchFamily="34" charset="0"/>
              </a:rPr>
              <a:pPr fontAlgn="base">
                <a:spcBef>
                  <a:spcPct val="0"/>
                </a:spcBef>
                <a:spcAft>
                  <a:spcPct val="0"/>
                </a:spcAft>
                <a:defRPr/>
              </a:pPr>
              <a:t>08 מאי 17</a:t>
            </a:fld>
            <a:endParaRPr lang="he-IL">
              <a:latin typeface="Arial" pitchFamily="34" charset="0"/>
              <a:cs typeface="Arial" pitchFamily="34" charset="0"/>
            </a:endParaRPr>
          </a:p>
        </p:txBody>
      </p:sp>
      <p:sp>
        <p:nvSpPr>
          <p:cNvPr id="19" name="מציין מיקום של כותרת תחתונה 18"/>
          <p:cNvSpPr>
            <a:spLocks noGrp="1"/>
          </p:cNvSpPr>
          <p:nvPr>
            <p:ph type="ftr" sz="quarter" idx="11"/>
          </p:nvPr>
        </p:nvSpPr>
        <p:spPr>
          <a:xfrm>
            <a:off x="5691069" y="6728356"/>
            <a:ext cx="3054253" cy="383381"/>
          </a:xfrm>
          <a:prstGeom prst="rect">
            <a:avLst/>
          </a:prstGeom>
        </p:spPr>
        <p:txBody>
          <a:bodyPr lIns="108957" tIns="54478" rIns="108957" bIns="54478"/>
          <a:lstStyle>
            <a:lvl1pPr>
              <a:defRPr>
                <a:solidFill>
                  <a:schemeClr val="accent1">
                    <a:tint val="20000"/>
                  </a:schemeClr>
                </a:solidFill>
              </a:defRPr>
            </a:lvl1pPr>
            <a:extLst/>
          </a:lstStyle>
          <a:p>
            <a:pPr fontAlgn="base">
              <a:spcBef>
                <a:spcPct val="0"/>
              </a:spcBef>
              <a:spcAft>
                <a:spcPct val="0"/>
              </a:spcAft>
              <a:defRPr/>
            </a:pPr>
            <a:endParaRPr lang="he-IL">
              <a:solidFill>
                <a:srgbClr val="00B050">
                  <a:tint val="20000"/>
                </a:srgbClr>
              </a:solidFill>
              <a:latin typeface="Arial" pitchFamily="34" charset="0"/>
              <a:cs typeface="Arial" pitchFamily="34" charset="0"/>
            </a:endParaRPr>
          </a:p>
        </p:txBody>
      </p:sp>
      <p:sp>
        <p:nvSpPr>
          <p:cNvPr id="27" name="מציין מיקום של מספר שקופית 26"/>
          <p:cNvSpPr>
            <a:spLocks noGrp="1"/>
          </p:cNvSpPr>
          <p:nvPr>
            <p:ph type="sldNum" sz="quarter" idx="12"/>
          </p:nvPr>
        </p:nvSpPr>
        <p:spPr>
          <a:xfrm>
            <a:off x="11235449" y="6728356"/>
            <a:ext cx="475234" cy="383381"/>
          </a:xfrm>
          <a:prstGeom prst="rect">
            <a:avLst/>
          </a:prstGeom>
        </p:spPr>
        <p:txBody>
          <a:bodyPr lIns="108957" tIns="54478" rIns="108957" bIns="54478"/>
          <a:lstStyle>
            <a:lvl1pPr>
              <a:defRPr>
                <a:solidFill>
                  <a:srgbClr val="FFFFFF"/>
                </a:solidFill>
              </a:defRPr>
            </a:lvl1pPr>
            <a:extLst/>
          </a:lstStyle>
          <a:p>
            <a:pPr fontAlgn="base">
              <a:spcBef>
                <a:spcPct val="0"/>
              </a:spcBef>
              <a:spcAft>
                <a:spcPct val="0"/>
              </a:spcAft>
              <a:defRPr/>
            </a:pPr>
            <a:fld id="{C592775C-0727-4972-BE9C-C77C75FFBE0A}" type="slidenum">
              <a:rPr lang="he-IL" smtClean="0">
                <a:latin typeface="Arial" pitchFamily="34" charset="0"/>
                <a:cs typeface="Arial" pitchFamily="34" charset="0"/>
              </a:rPr>
              <a:pPr fontAlgn="base">
                <a:spcBef>
                  <a:spcPct val="0"/>
                </a:spcBef>
                <a:spcAft>
                  <a:spcPct val="0"/>
                </a:spcAft>
                <a:defRPr/>
              </a:pPr>
              <a:t>‹#›</a:t>
            </a:fld>
            <a:endParaRPr lang="he-IL">
              <a:latin typeface="Arial" pitchFamily="34" charset="0"/>
              <a:cs typeface="Arial" pitchFamily="34" charset="0"/>
            </a:endParaRPr>
          </a:p>
        </p:txBody>
      </p:sp>
    </p:spTree>
    <p:extLst>
      <p:ext uri="{BB962C8B-B14F-4D97-AF65-F5344CB8AC3E}">
        <p14:creationId xmlns:p14="http://schemas.microsoft.com/office/powerpoint/2010/main" val="748532611"/>
      </p:ext>
    </p:extLst>
  </p:cSld>
  <p:clrMapOvr>
    <a:masterClrMapping/>
  </p:clrMapOvr>
  <p:timing>
    <p:tnLst>
      <p:par>
        <p:cTn id="1" dur="indefinite" restart="never" nodeType="tmRoot"/>
      </p:par>
    </p:tnLst>
  </p:timing>
  <p:hf hdr="0" ftr="0" dt="0"/>
</p:sldLayout>
</file>

<file path=ppt/slideLayouts/slideLayout210.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3" name="מציין מיקום תוכן 2"/>
          <p:cNvSpPr>
            <a:spLocks noGrp="1"/>
          </p:cNvSpPr>
          <p:nvPr>
            <p:ph sz="half" idx="1"/>
          </p:nvPr>
        </p:nvSpPr>
        <p:spPr>
          <a:xfrm>
            <a:off x="594044" y="1555409"/>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תוכן 3"/>
          <p:cNvSpPr>
            <a:spLocks noGrp="1"/>
          </p:cNvSpPr>
          <p:nvPr>
            <p:ph sz="half" idx="2"/>
          </p:nvPr>
        </p:nvSpPr>
        <p:spPr>
          <a:xfrm>
            <a:off x="6039432" y="1555409"/>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a:xfrm>
            <a:off x="8740471" y="6728341"/>
            <a:ext cx="2494979" cy="384048"/>
          </a:xfrm>
          <a:prstGeom prst="rect">
            <a:avLst/>
          </a:prstGeom>
        </p:spPr>
        <p:txBody>
          <a:bodyPr lIns="108957" tIns="54478" rIns="108957" bIns="54478"/>
          <a:lstStyle>
            <a:extLst/>
          </a:lstStyle>
          <a:p>
            <a:pPr fontAlgn="base">
              <a:spcBef>
                <a:spcPct val="0"/>
              </a:spcBef>
              <a:spcAft>
                <a:spcPct val="0"/>
              </a:spcAft>
              <a:defRPr/>
            </a:pPr>
            <a:fld id="{AEF023BE-DC0B-4DF7-8DE9-782698CB4B88}" type="datetime8">
              <a:rPr lang="he-IL" smtClean="0">
                <a:solidFill>
                  <a:prstClr val="black"/>
                </a:solidFill>
                <a:latin typeface="Arial" pitchFamily="34" charset="0"/>
                <a:cs typeface="Arial" pitchFamily="34" charset="0"/>
              </a:rPr>
              <a:pPr fontAlgn="base">
                <a:spcBef>
                  <a:spcPct val="0"/>
                </a:spcBef>
                <a:spcAft>
                  <a:spcPct val="0"/>
                </a:spcAft>
                <a:defRPr/>
              </a:pPr>
              <a:t>08 מאי 17</a:t>
            </a:fld>
            <a:endParaRPr lang="he-IL">
              <a:solidFill>
                <a:prstClr val="black"/>
              </a:solidFill>
              <a:latin typeface="Arial" pitchFamily="34" charset="0"/>
              <a:cs typeface="Arial" pitchFamily="34" charset="0"/>
            </a:endParaRPr>
          </a:p>
        </p:txBody>
      </p:sp>
      <p:sp>
        <p:nvSpPr>
          <p:cNvPr id="6" name="מציין מיקום של כותרת תחתונה 5"/>
          <p:cNvSpPr>
            <a:spLocks noGrp="1"/>
          </p:cNvSpPr>
          <p:nvPr>
            <p:ph type="ftr" sz="quarter" idx="11"/>
          </p:nvPr>
        </p:nvSpPr>
        <p:spPr>
          <a:xfrm>
            <a:off x="5691069" y="6728356"/>
            <a:ext cx="3054253" cy="383381"/>
          </a:xfrm>
          <a:prstGeom prst="rect">
            <a:avLst/>
          </a:prstGeom>
        </p:spPr>
        <p:txBody>
          <a:bodyPr lIns="108957" tIns="54478" rIns="108957" bIns="54478"/>
          <a:lstStyle>
            <a:extLst/>
          </a:lstStyle>
          <a:p>
            <a:pPr fontAlgn="base">
              <a:spcBef>
                <a:spcPct val="0"/>
              </a:spcBef>
              <a:spcAft>
                <a:spcPct val="0"/>
              </a:spcAft>
              <a:defRPr/>
            </a:pPr>
            <a:endParaRPr lang="he-IL">
              <a:solidFill>
                <a:prstClr val="black"/>
              </a:solidFill>
              <a:latin typeface="Arial" pitchFamily="34" charset="0"/>
              <a:cs typeface="Arial" pitchFamily="34" charset="0"/>
            </a:endParaRPr>
          </a:p>
        </p:txBody>
      </p:sp>
      <p:sp>
        <p:nvSpPr>
          <p:cNvPr id="7" name="מציין מיקום של מספר שקופית 6"/>
          <p:cNvSpPr>
            <a:spLocks noGrp="1"/>
          </p:cNvSpPr>
          <p:nvPr>
            <p:ph type="sldNum" sz="quarter" idx="12"/>
          </p:nvPr>
        </p:nvSpPr>
        <p:spPr>
          <a:xfrm>
            <a:off x="11235449" y="6728356"/>
            <a:ext cx="475234" cy="383381"/>
          </a:xfrm>
          <a:prstGeom prst="rect">
            <a:avLst/>
          </a:prstGeom>
        </p:spPr>
        <p:txBody>
          <a:bodyPr lIns="108957" tIns="54478" rIns="108957" bIns="54478"/>
          <a:lstStyle>
            <a:extLst/>
          </a:lstStyle>
          <a:p>
            <a:pPr fontAlgn="base">
              <a:spcBef>
                <a:spcPct val="0"/>
              </a:spcBef>
              <a:spcAft>
                <a:spcPct val="0"/>
              </a:spcAft>
              <a:defRPr/>
            </a:pPr>
            <a:fld id="{F5E570F2-6FDF-4368-A0D3-A3BAA6F9CFA6}" type="slidenum">
              <a:rPr lang="he-IL" smtClean="0">
                <a:solidFill>
                  <a:prstClr val="black"/>
                </a:solidFill>
                <a:latin typeface="Arial" pitchFamily="34" charset="0"/>
                <a:cs typeface="Arial" pitchFamily="34" charset="0"/>
              </a:rPr>
              <a:pPr fontAlgn="base">
                <a:spcBef>
                  <a:spcPct val="0"/>
                </a:spcBef>
                <a:spcAft>
                  <a:spcPct val="0"/>
                </a:spcAft>
                <a:defRPr/>
              </a:pPr>
              <a:t>‹#›</a:t>
            </a:fld>
            <a:endParaRPr lang="he-IL">
              <a:solidFill>
                <a:prstClr val="black"/>
              </a:solidFill>
              <a:latin typeface="Arial" pitchFamily="34" charset="0"/>
              <a:cs typeface="Arial" pitchFamily="34" charset="0"/>
            </a:endParaRPr>
          </a:p>
        </p:txBody>
      </p:sp>
      <p:sp>
        <p:nvSpPr>
          <p:cNvPr id="8" name="כותרת 7"/>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798651802"/>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594045" y="286703"/>
            <a:ext cx="10692765" cy="1200150"/>
          </a:xfrm>
        </p:spPr>
        <p:txBody>
          <a:bodyPr anchor="ctr"/>
          <a:lstStyle>
            <a:lvl1pPr>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1"/>
          </p:nvPr>
        </p:nvSpPr>
        <p:spPr>
          <a:xfrm>
            <a:off x="594042" y="5680710"/>
            <a:ext cx="5249439" cy="800100"/>
          </a:xfrm>
          <a:solidFill>
            <a:schemeClr val="accent1"/>
          </a:solidFill>
          <a:ln w="9652">
            <a:solidFill>
              <a:schemeClr val="accent1"/>
            </a:solidFill>
            <a:miter lim="800000"/>
          </a:ln>
        </p:spPr>
        <p:txBody>
          <a:bodyPr lIns="217912"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4" name="מציין מיקום טקסט 3"/>
          <p:cNvSpPr>
            <a:spLocks noGrp="1"/>
          </p:cNvSpPr>
          <p:nvPr>
            <p:ph type="body" sz="half" idx="3"/>
          </p:nvPr>
        </p:nvSpPr>
        <p:spPr>
          <a:xfrm>
            <a:off x="6035325" y="5680710"/>
            <a:ext cx="5251501" cy="800100"/>
          </a:xfrm>
          <a:solidFill>
            <a:schemeClr val="accent1"/>
          </a:solidFill>
          <a:ln w="9652">
            <a:solidFill>
              <a:schemeClr val="accent1"/>
            </a:solidFill>
            <a:miter lim="800000"/>
          </a:ln>
        </p:spPr>
        <p:txBody>
          <a:bodyPr lIns="217912"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5" name="מציין מיקום תוכן 4"/>
          <p:cNvSpPr>
            <a:spLocks noGrp="1"/>
          </p:cNvSpPr>
          <p:nvPr>
            <p:ph sz="quarter" idx="2"/>
          </p:nvPr>
        </p:nvSpPr>
        <p:spPr>
          <a:xfrm>
            <a:off x="594042" y="1516523"/>
            <a:ext cx="5249439" cy="4138851"/>
          </a:xfrm>
          <a:ln>
            <a:noFill/>
            <a:prstDash val="sysDash"/>
            <a:miter lim="800000"/>
          </a:ln>
        </p:spPr>
        <p:txBody>
          <a:bodyPr/>
          <a:lstStyle>
            <a:lvl1pPr>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6" name="מציין מיקום תוכן 5"/>
          <p:cNvSpPr>
            <a:spLocks noGrp="1"/>
          </p:cNvSpPr>
          <p:nvPr>
            <p:ph sz="quarter" idx="4"/>
          </p:nvPr>
        </p:nvSpPr>
        <p:spPr>
          <a:xfrm>
            <a:off x="6035324" y="1516523"/>
            <a:ext cx="5251501" cy="4138851"/>
          </a:xfrm>
          <a:ln>
            <a:noFill/>
            <a:prstDash val="sysDash"/>
            <a:miter lim="800000"/>
          </a:ln>
        </p:spPr>
        <p:txBody>
          <a:bodyPr/>
          <a:lstStyle>
            <a:lvl1pPr>
              <a:spcBef>
                <a:spcPts val="0"/>
              </a:spcBef>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מציין מיקום של תאריך 6"/>
          <p:cNvSpPr>
            <a:spLocks noGrp="1"/>
          </p:cNvSpPr>
          <p:nvPr>
            <p:ph type="dt" sz="half" idx="10"/>
          </p:nvPr>
        </p:nvSpPr>
        <p:spPr>
          <a:xfrm>
            <a:off x="8740471" y="6728341"/>
            <a:ext cx="2494979" cy="384048"/>
          </a:xfrm>
          <a:prstGeom prst="rect">
            <a:avLst/>
          </a:prstGeom>
        </p:spPr>
        <p:txBody>
          <a:bodyPr lIns="108957" tIns="54478" rIns="108957" bIns="54478"/>
          <a:lstStyle>
            <a:extLst/>
          </a:lstStyle>
          <a:p>
            <a:pPr fontAlgn="base">
              <a:spcBef>
                <a:spcPct val="0"/>
              </a:spcBef>
              <a:spcAft>
                <a:spcPct val="0"/>
              </a:spcAft>
              <a:defRPr/>
            </a:pPr>
            <a:fld id="{6452D94E-3FEE-4732-B534-B24C658C4EF3}" type="datetime8">
              <a:rPr lang="he-IL" smtClean="0">
                <a:solidFill>
                  <a:prstClr val="black"/>
                </a:solidFill>
                <a:latin typeface="Arial" pitchFamily="34" charset="0"/>
                <a:cs typeface="Arial" pitchFamily="34" charset="0"/>
              </a:rPr>
              <a:pPr fontAlgn="base">
                <a:spcBef>
                  <a:spcPct val="0"/>
                </a:spcBef>
                <a:spcAft>
                  <a:spcPct val="0"/>
                </a:spcAft>
                <a:defRPr/>
              </a:pPr>
              <a:t>08 מאי 17</a:t>
            </a:fld>
            <a:endParaRPr lang="he-IL">
              <a:solidFill>
                <a:prstClr val="black"/>
              </a:solidFill>
              <a:latin typeface="Arial" pitchFamily="34" charset="0"/>
              <a:cs typeface="Arial" pitchFamily="34" charset="0"/>
            </a:endParaRPr>
          </a:p>
        </p:txBody>
      </p:sp>
      <p:sp>
        <p:nvSpPr>
          <p:cNvPr id="8" name="מציין מיקום של כותרת תחתונה 7"/>
          <p:cNvSpPr>
            <a:spLocks noGrp="1"/>
          </p:cNvSpPr>
          <p:nvPr>
            <p:ph type="ftr" sz="quarter" idx="11"/>
          </p:nvPr>
        </p:nvSpPr>
        <p:spPr>
          <a:xfrm>
            <a:off x="5691069" y="6728356"/>
            <a:ext cx="3054253" cy="383381"/>
          </a:xfrm>
          <a:prstGeom prst="rect">
            <a:avLst/>
          </a:prstGeom>
        </p:spPr>
        <p:txBody>
          <a:bodyPr lIns="108957" tIns="54478" rIns="108957" bIns="54478"/>
          <a:lstStyle>
            <a:extLst/>
          </a:lstStyle>
          <a:p>
            <a:pPr fontAlgn="base">
              <a:spcBef>
                <a:spcPct val="0"/>
              </a:spcBef>
              <a:spcAft>
                <a:spcPct val="0"/>
              </a:spcAft>
              <a:defRPr/>
            </a:pPr>
            <a:endParaRPr lang="he-IL">
              <a:solidFill>
                <a:prstClr val="black"/>
              </a:solidFill>
              <a:latin typeface="Arial" pitchFamily="34" charset="0"/>
              <a:cs typeface="Arial" pitchFamily="34" charset="0"/>
            </a:endParaRPr>
          </a:p>
        </p:txBody>
      </p:sp>
      <p:sp>
        <p:nvSpPr>
          <p:cNvPr id="9" name="מציין מיקום של מספר שקופית 8"/>
          <p:cNvSpPr>
            <a:spLocks noGrp="1"/>
          </p:cNvSpPr>
          <p:nvPr>
            <p:ph type="sldNum" sz="quarter" idx="12"/>
          </p:nvPr>
        </p:nvSpPr>
        <p:spPr>
          <a:xfrm>
            <a:off x="11235449" y="6728356"/>
            <a:ext cx="475234" cy="383381"/>
          </a:xfrm>
          <a:prstGeom prst="rect">
            <a:avLst/>
          </a:prstGeom>
        </p:spPr>
        <p:txBody>
          <a:bodyPr lIns="108957" tIns="54478" rIns="108957" bIns="54478"/>
          <a:lstStyle>
            <a:extLst/>
          </a:lstStyle>
          <a:p>
            <a:pPr fontAlgn="base">
              <a:spcBef>
                <a:spcPct val="0"/>
              </a:spcBef>
              <a:spcAft>
                <a:spcPct val="0"/>
              </a:spcAft>
              <a:defRPr/>
            </a:pPr>
            <a:fld id="{B01A022F-6161-4B78-9547-E3C3B889BDA1}" type="slidenum">
              <a:rPr lang="he-IL" smtClean="0">
                <a:solidFill>
                  <a:prstClr val="black"/>
                </a:solidFill>
                <a:latin typeface="Arial" pitchFamily="34" charset="0"/>
                <a:cs typeface="Arial" pitchFamily="34" charset="0"/>
              </a:rPr>
              <a:pPr fontAlgn="base">
                <a:spcBef>
                  <a:spcPct val="0"/>
                </a:spcBef>
                <a:spcAft>
                  <a:spcPct val="0"/>
                </a:spcAft>
                <a:defRPr/>
              </a:pPr>
              <a:t>‹#›</a:t>
            </a:fld>
            <a:endParaRPr lang="he-IL">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1967135588"/>
      </p:ext>
    </p:extLst>
  </p:cSld>
  <p:clrMapOvr>
    <a:masterClrMapping/>
  </p:clrMapOvr>
  <p:timing>
    <p:tnLst>
      <p:par>
        <p:cTn id="1" dur="indefinite" restart="never" nodeType="tmRoot"/>
      </p:par>
    </p:tnLst>
  </p:timing>
</p:sldLayout>
</file>

<file path=ppt/slideLayouts/slideLayout212.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3" name="מציין מיקום של תאריך 2"/>
          <p:cNvSpPr>
            <a:spLocks noGrp="1"/>
          </p:cNvSpPr>
          <p:nvPr>
            <p:ph type="dt" sz="half" idx="10"/>
          </p:nvPr>
        </p:nvSpPr>
        <p:spPr>
          <a:xfrm>
            <a:off x="8740471" y="6728341"/>
            <a:ext cx="2494979" cy="384048"/>
          </a:xfrm>
          <a:prstGeom prst="rect">
            <a:avLst/>
          </a:prstGeom>
        </p:spPr>
        <p:txBody>
          <a:bodyPr lIns="108957" tIns="54478" rIns="108957" bIns="54478"/>
          <a:lstStyle>
            <a:extLst/>
          </a:lstStyle>
          <a:p>
            <a:pPr fontAlgn="base">
              <a:spcBef>
                <a:spcPct val="0"/>
              </a:spcBef>
              <a:spcAft>
                <a:spcPct val="0"/>
              </a:spcAft>
              <a:defRPr/>
            </a:pPr>
            <a:fld id="{A8B1EF44-22AB-4CFB-9A56-955DDF7C0A65}" type="datetime8">
              <a:rPr lang="he-IL" smtClean="0">
                <a:solidFill>
                  <a:prstClr val="black"/>
                </a:solidFill>
                <a:latin typeface="Arial" pitchFamily="34" charset="0"/>
                <a:cs typeface="Arial" pitchFamily="34" charset="0"/>
              </a:rPr>
              <a:pPr fontAlgn="base">
                <a:spcBef>
                  <a:spcPct val="0"/>
                </a:spcBef>
                <a:spcAft>
                  <a:spcPct val="0"/>
                </a:spcAft>
                <a:defRPr/>
              </a:pPr>
              <a:t>08 מאי 17</a:t>
            </a:fld>
            <a:endParaRPr lang="he-IL">
              <a:solidFill>
                <a:prstClr val="black"/>
              </a:solidFill>
              <a:latin typeface="Arial" pitchFamily="34" charset="0"/>
              <a:cs typeface="Arial" pitchFamily="34" charset="0"/>
            </a:endParaRPr>
          </a:p>
        </p:txBody>
      </p:sp>
      <p:sp>
        <p:nvSpPr>
          <p:cNvPr id="4" name="מציין מיקום של כותרת תחתונה 3"/>
          <p:cNvSpPr>
            <a:spLocks noGrp="1"/>
          </p:cNvSpPr>
          <p:nvPr>
            <p:ph type="ftr" sz="quarter" idx="11"/>
          </p:nvPr>
        </p:nvSpPr>
        <p:spPr>
          <a:xfrm>
            <a:off x="5691069" y="6728356"/>
            <a:ext cx="3054253" cy="383381"/>
          </a:xfrm>
          <a:prstGeom prst="rect">
            <a:avLst/>
          </a:prstGeom>
        </p:spPr>
        <p:txBody>
          <a:bodyPr lIns="108957" tIns="54478" rIns="108957" bIns="54478"/>
          <a:lstStyle>
            <a:extLst/>
          </a:lstStyle>
          <a:p>
            <a:pPr fontAlgn="base">
              <a:spcBef>
                <a:spcPct val="0"/>
              </a:spcBef>
              <a:spcAft>
                <a:spcPct val="0"/>
              </a:spcAft>
              <a:defRPr/>
            </a:pPr>
            <a:endParaRPr lang="he-IL">
              <a:solidFill>
                <a:prstClr val="black"/>
              </a:solidFill>
              <a:latin typeface="Arial" pitchFamily="34" charset="0"/>
              <a:cs typeface="Arial" pitchFamily="34" charset="0"/>
            </a:endParaRPr>
          </a:p>
        </p:txBody>
      </p:sp>
      <p:sp>
        <p:nvSpPr>
          <p:cNvPr id="5" name="מציין מיקום של מספר שקופית 4"/>
          <p:cNvSpPr>
            <a:spLocks noGrp="1"/>
          </p:cNvSpPr>
          <p:nvPr>
            <p:ph type="sldNum" sz="quarter" idx="12"/>
          </p:nvPr>
        </p:nvSpPr>
        <p:spPr>
          <a:xfrm>
            <a:off x="11235449" y="6728356"/>
            <a:ext cx="475234" cy="383381"/>
          </a:xfrm>
          <a:prstGeom prst="rect">
            <a:avLst/>
          </a:prstGeom>
        </p:spPr>
        <p:txBody>
          <a:bodyPr lIns="108957" tIns="54478" rIns="108957" bIns="54478"/>
          <a:lstStyle>
            <a:extLst/>
          </a:lstStyle>
          <a:p>
            <a:pPr fontAlgn="base">
              <a:spcBef>
                <a:spcPct val="0"/>
              </a:spcBef>
              <a:spcAft>
                <a:spcPct val="0"/>
              </a:spcAft>
              <a:defRPr/>
            </a:pPr>
            <a:fld id="{7EF7A856-6FD0-4984-A21A-6792490A3AE7}" type="slidenum">
              <a:rPr lang="he-IL" smtClean="0">
                <a:solidFill>
                  <a:prstClr val="black"/>
                </a:solidFill>
                <a:latin typeface="Arial" pitchFamily="34" charset="0"/>
                <a:cs typeface="Arial" pitchFamily="34" charset="0"/>
              </a:rPr>
              <a:pPr fontAlgn="base">
                <a:spcBef>
                  <a:spcPct val="0"/>
                </a:spcBef>
                <a:spcAft>
                  <a:spcPct val="0"/>
                </a:spcAft>
                <a:defRPr/>
              </a:pPr>
              <a:t>‹#›</a:t>
            </a:fld>
            <a:endParaRPr lang="he-IL">
              <a:solidFill>
                <a:prstClr val="black"/>
              </a:solidFill>
              <a:latin typeface="Arial" pitchFamily="34" charset="0"/>
              <a:cs typeface="Arial" pitchFamily="34" charset="0"/>
            </a:endParaRPr>
          </a:p>
        </p:txBody>
      </p:sp>
      <p:sp>
        <p:nvSpPr>
          <p:cNvPr id="6" name="כותרת 5"/>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2855679489"/>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5" name="Text Box 3"/>
          <p:cNvSpPr txBox="1">
            <a:spLocks noChangeArrowheads="1"/>
          </p:cNvSpPr>
          <p:nvPr/>
        </p:nvSpPr>
        <p:spPr bwMode="auto">
          <a:xfrm>
            <a:off x="7250288" y="6624166"/>
            <a:ext cx="4490383" cy="525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957" tIns="54478" rIns="108957" bIns="54478">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fontAlgn="base">
              <a:spcBef>
                <a:spcPct val="50000"/>
              </a:spcBef>
              <a:spcAft>
                <a:spcPct val="0"/>
              </a:spcAft>
            </a:pPr>
            <a:r>
              <a:rPr lang="he-IL" b="1" dirty="0" smtClean="0">
                <a:solidFill>
                  <a:prstClr val="black"/>
                </a:solidFill>
                <a:cs typeface="Gisha"/>
              </a:rPr>
              <a:t>   תקציב </a:t>
            </a:r>
            <a:r>
              <a:rPr lang="he-IL" b="1" dirty="0">
                <a:solidFill>
                  <a:prstClr val="black"/>
                </a:solidFill>
                <a:cs typeface="Gisha"/>
              </a:rPr>
              <a:t>לשנת 2013</a:t>
            </a:r>
            <a:endParaRPr lang="en-US" b="1" dirty="0">
              <a:solidFill>
                <a:prstClr val="black"/>
              </a:solidFill>
              <a:cs typeface="+mn-cs"/>
            </a:endParaRPr>
          </a:p>
        </p:txBody>
      </p:sp>
    </p:spTree>
    <p:extLst>
      <p:ext uri="{BB962C8B-B14F-4D97-AF65-F5344CB8AC3E}">
        <p14:creationId xmlns:p14="http://schemas.microsoft.com/office/powerpoint/2010/main" val="823907124"/>
      </p:ext>
    </p:extLst>
  </p:cSld>
  <p:clrMapOvr>
    <a:masterClrMapping/>
  </p:clrMapOvr>
  <p:timing>
    <p:tnLst>
      <p:par>
        <p:cTn id="1" dur="indefinite" restart="never" nodeType="tmRoot"/>
      </p:par>
    </p:tnLst>
  </p:timing>
</p:sldLayout>
</file>

<file path=ppt/slideLayouts/slideLayout214.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188085" y="5120640"/>
            <a:ext cx="9721113" cy="480060"/>
          </a:xfrm>
        </p:spPr>
        <p:txBody>
          <a:bodyPr vert="horz" anchor="t">
            <a:noAutofit/>
            <a:sp3d prstMaterial="softEdge">
              <a:bevelT w="0" h="0"/>
            </a:sp3d>
          </a:bodyPr>
          <a:lstStyle>
            <a:lvl1pPr algn="r">
              <a:buNone/>
              <a:defRPr sz="3000" b="0">
                <a:solidFill>
                  <a:schemeClr val="accent1"/>
                </a:solidFill>
                <a:effectLst/>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2"/>
          </p:nvPr>
        </p:nvSpPr>
        <p:spPr>
          <a:xfrm>
            <a:off x="5742411" y="5622857"/>
            <a:ext cx="5164209" cy="960120"/>
          </a:xfrm>
        </p:spPr>
        <p:txBody>
          <a:bodyPr/>
          <a:lstStyle>
            <a:lvl1pPr marL="0" indent="0" algn="r">
              <a:buNone/>
              <a:defRPr sz="1900"/>
            </a:lvl1pPr>
            <a:lvl2pPr>
              <a:buNone/>
              <a:defRPr sz="1400"/>
            </a:lvl2pPr>
            <a:lvl3pPr>
              <a:buNone/>
              <a:defRPr sz="1200"/>
            </a:lvl3pPr>
            <a:lvl4pPr>
              <a:buNone/>
              <a:defRPr sz="1100"/>
            </a:lvl4pPr>
            <a:lvl5pPr>
              <a:buNone/>
              <a:defRPr sz="1100"/>
            </a:lvl5pPr>
            <a:extLst/>
          </a:lstStyle>
          <a:p>
            <a:pPr lvl="0" eaLnBrk="1" latinLnBrk="0" hangingPunct="1"/>
            <a:r>
              <a:rPr kumimoji="0" lang="he-IL" smtClean="0"/>
              <a:t>לחץ כדי לערוך סגנונות טקסט של תבנית בסיס</a:t>
            </a:r>
          </a:p>
        </p:txBody>
      </p:sp>
      <p:sp>
        <p:nvSpPr>
          <p:cNvPr id="4" name="מציין מיקום תוכן 3"/>
          <p:cNvSpPr>
            <a:spLocks noGrp="1"/>
          </p:cNvSpPr>
          <p:nvPr>
            <p:ph sz="half" idx="1"/>
          </p:nvPr>
        </p:nvSpPr>
        <p:spPr>
          <a:xfrm>
            <a:off x="1188085" y="288036"/>
            <a:ext cx="9718535" cy="4800600"/>
          </a:xfrm>
        </p:spPr>
        <p:txBody>
          <a:bodyPr/>
          <a:lstStyle>
            <a:lvl1pPr>
              <a:defRPr sz="3800"/>
            </a:lvl1pPr>
            <a:lvl2pPr>
              <a:defRPr sz="3300"/>
            </a:lvl2pPr>
            <a:lvl3pPr>
              <a:defRPr sz="2900"/>
            </a:lvl3pPr>
            <a:lvl4pPr>
              <a:defRPr sz="2400"/>
            </a:lvl4pPr>
            <a:lvl5pPr>
              <a:defRPr sz="24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a:xfrm>
            <a:off x="8740471" y="6728341"/>
            <a:ext cx="2494979" cy="384048"/>
          </a:xfrm>
          <a:prstGeom prst="rect">
            <a:avLst/>
          </a:prstGeom>
        </p:spPr>
        <p:txBody>
          <a:bodyPr lIns="108957" tIns="54478" rIns="108957" bIns="54478"/>
          <a:lstStyle>
            <a:extLst/>
          </a:lstStyle>
          <a:p>
            <a:pPr fontAlgn="base">
              <a:spcBef>
                <a:spcPct val="0"/>
              </a:spcBef>
              <a:spcAft>
                <a:spcPct val="0"/>
              </a:spcAft>
              <a:defRPr/>
            </a:pPr>
            <a:fld id="{7A9AF84C-35C5-4D41-95BC-EA4B41E2ABE5}" type="datetime8">
              <a:rPr lang="he-IL" smtClean="0">
                <a:solidFill>
                  <a:prstClr val="black"/>
                </a:solidFill>
                <a:latin typeface="Arial" pitchFamily="34" charset="0"/>
                <a:cs typeface="Arial" pitchFamily="34" charset="0"/>
              </a:rPr>
              <a:pPr fontAlgn="base">
                <a:spcBef>
                  <a:spcPct val="0"/>
                </a:spcBef>
                <a:spcAft>
                  <a:spcPct val="0"/>
                </a:spcAft>
                <a:defRPr/>
              </a:pPr>
              <a:t>08 מאי 17</a:t>
            </a:fld>
            <a:endParaRPr lang="he-IL">
              <a:solidFill>
                <a:prstClr val="black"/>
              </a:solidFill>
              <a:latin typeface="Arial" pitchFamily="34" charset="0"/>
              <a:cs typeface="Arial" pitchFamily="34" charset="0"/>
            </a:endParaRPr>
          </a:p>
        </p:txBody>
      </p:sp>
      <p:sp>
        <p:nvSpPr>
          <p:cNvPr id="6" name="מציין מיקום של כותרת תחתונה 5"/>
          <p:cNvSpPr>
            <a:spLocks noGrp="1"/>
          </p:cNvSpPr>
          <p:nvPr>
            <p:ph type="ftr" sz="quarter" idx="11"/>
          </p:nvPr>
        </p:nvSpPr>
        <p:spPr>
          <a:xfrm>
            <a:off x="5691069" y="6728356"/>
            <a:ext cx="3054253" cy="383381"/>
          </a:xfrm>
          <a:prstGeom prst="rect">
            <a:avLst/>
          </a:prstGeom>
        </p:spPr>
        <p:txBody>
          <a:bodyPr lIns="108957" tIns="54478" rIns="108957" bIns="54478"/>
          <a:lstStyle>
            <a:extLst/>
          </a:lstStyle>
          <a:p>
            <a:pPr fontAlgn="base">
              <a:spcBef>
                <a:spcPct val="0"/>
              </a:spcBef>
              <a:spcAft>
                <a:spcPct val="0"/>
              </a:spcAft>
              <a:defRPr/>
            </a:pPr>
            <a:endParaRPr lang="he-IL">
              <a:solidFill>
                <a:prstClr val="black"/>
              </a:solidFill>
              <a:latin typeface="Arial" pitchFamily="34" charset="0"/>
              <a:cs typeface="Arial" pitchFamily="34" charset="0"/>
            </a:endParaRPr>
          </a:p>
        </p:txBody>
      </p:sp>
      <p:sp>
        <p:nvSpPr>
          <p:cNvPr id="7" name="מציין מיקום של מספר שקופית 6"/>
          <p:cNvSpPr>
            <a:spLocks noGrp="1"/>
          </p:cNvSpPr>
          <p:nvPr>
            <p:ph type="sldNum" sz="quarter" idx="12"/>
          </p:nvPr>
        </p:nvSpPr>
        <p:spPr>
          <a:xfrm>
            <a:off x="11235449" y="6728356"/>
            <a:ext cx="475234" cy="383381"/>
          </a:xfrm>
          <a:prstGeom prst="rect">
            <a:avLst/>
          </a:prstGeom>
        </p:spPr>
        <p:txBody>
          <a:bodyPr lIns="108957" tIns="54478" rIns="108957" bIns="54478"/>
          <a:lstStyle>
            <a:extLst/>
          </a:lstStyle>
          <a:p>
            <a:pPr fontAlgn="base">
              <a:spcBef>
                <a:spcPct val="0"/>
              </a:spcBef>
              <a:spcAft>
                <a:spcPct val="0"/>
              </a:spcAft>
              <a:defRPr/>
            </a:pPr>
            <a:fld id="{0C089CAA-79EF-479F-A09B-C709655A8A70}" type="slidenum">
              <a:rPr lang="he-IL" smtClean="0">
                <a:solidFill>
                  <a:prstClr val="black"/>
                </a:solidFill>
                <a:latin typeface="Arial" pitchFamily="34" charset="0"/>
                <a:cs typeface="Arial" pitchFamily="34" charset="0"/>
              </a:rPr>
              <a:pPr fontAlgn="base">
                <a:spcBef>
                  <a:spcPct val="0"/>
                </a:spcBef>
                <a:spcAft>
                  <a:spcPct val="0"/>
                </a:spcAft>
                <a:defRPr/>
              </a:pPr>
              <a:t>‹#›</a:t>
            </a:fld>
            <a:endParaRPr lang="he-IL">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3786954588"/>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4" name="מציין מיקום טקסט 3"/>
          <p:cNvSpPr>
            <a:spLocks noGrp="1"/>
          </p:cNvSpPr>
          <p:nvPr>
            <p:ph type="body" sz="half" idx="2"/>
          </p:nvPr>
        </p:nvSpPr>
        <p:spPr>
          <a:xfrm>
            <a:off x="1482809" y="5715572"/>
            <a:ext cx="9306666" cy="680644"/>
          </a:xfrm>
          <a:noFill/>
        </p:spPr>
        <p:txBody>
          <a:bodyPr lIns="108957" tIns="0" rIns="108957" anchor="t"/>
          <a:lstStyle>
            <a:lvl1pPr marL="0" marR="21791" indent="0" algn="r">
              <a:buNone/>
              <a:defRPr sz="1700"/>
            </a:lvl1pPr>
            <a:lvl2pPr>
              <a:defRPr sz="1400"/>
            </a:lvl2pPr>
            <a:lvl3pPr>
              <a:defRPr sz="1200"/>
            </a:lvl3pPr>
            <a:lvl4pPr>
              <a:defRPr sz="1100"/>
            </a:lvl4pPr>
            <a:lvl5pPr>
              <a:defRPr sz="1100"/>
            </a:lvl5pPr>
            <a:extLst/>
          </a:lstStyle>
          <a:p>
            <a:pPr lvl="0" eaLnBrk="1" latinLnBrk="0" hangingPunct="1"/>
            <a:r>
              <a:rPr kumimoji="0" lang="he-IL" smtClean="0"/>
              <a:t>לחץ כדי לערוך סגנונות טקסט של תבנית בסיס</a:t>
            </a:r>
          </a:p>
        </p:txBody>
      </p:sp>
      <p:sp>
        <p:nvSpPr>
          <p:cNvPr id="3" name="מציין מיקום של תמונה 2"/>
          <p:cNvSpPr>
            <a:spLocks noGrp="1"/>
          </p:cNvSpPr>
          <p:nvPr>
            <p:ph type="pic" idx="1"/>
          </p:nvPr>
        </p:nvSpPr>
        <p:spPr>
          <a:xfrm>
            <a:off x="297021" y="199466"/>
            <a:ext cx="11286808" cy="4608576"/>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800"/>
            </a:lvl1pPr>
            <a:extLst/>
          </a:lstStyle>
          <a:p>
            <a:r>
              <a:rPr kumimoji="0" lang="he-IL" smtClean="0"/>
              <a:t>לחץ על הסמל כדי להוסיף תמונה</a:t>
            </a:r>
            <a:endParaRPr kumimoji="0" lang="en-US" dirty="0"/>
          </a:p>
        </p:txBody>
      </p:sp>
      <p:sp>
        <p:nvSpPr>
          <p:cNvPr id="5" name="מציין מיקום של תאריך 4"/>
          <p:cNvSpPr>
            <a:spLocks noGrp="1"/>
          </p:cNvSpPr>
          <p:nvPr>
            <p:ph type="dt" sz="half" idx="10"/>
          </p:nvPr>
        </p:nvSpPr>
        <p:spPr>
          <a:xfrm>
            <a:off x="8740471" y="6728341"/>
            <a:ext cx="2494979" cy="384048"/>
          </a:xfrm>
          <a:prstGeom prst="rect">
            <a:avLst/>
          </a:prstGeom>
        </p:spPr>
        <p:txBody>
          <a:bodyPr lIns="108957" tIns="54478" rIns="108957" bIns="54478"/>
          <a:lstStyle>
            <a:lvl1pPr>
              <a:defRPr>
                <a:solidFill>
                  <a:schemeClr val="tx1"/>
                </a:solidFill>
              </a:defRPr>
            </a:lvl1pPr>
            <a:extLst/>
          </a:lstStyle>
          <a:p>
            <a:pPr fontAlgn="base">
              <a:spcBef>
                <a:spcPct val="0"/>
              </a:spcBef>
              <a:spcAft>
                <a:spcPct val="0"/>
              </a:spcAft>
              <a:defRPr/>
            </a:pPr>
            <a:fld id="{A3D20537-8C4F-4EEF-BADF-E711DEC32C09}" type="datetime8">
              <a:rPr lang="he-IL" smtClean="0">
                <a:solidFill>
                  <a:prstClr val="black"/>
                </a:solidFill>
                <a:latin typeface="Arial" pitchFamily="34" charset="0"/>
                <a:cs typeface="Arial" pitchFamily="34" charset="0"/>
              </a:rPr>
              <a:pPr fontAlgn="base">
                <a:spcBef>
                  <a:spcPct val="0"/>
                </a:spcBef>
                <a:spcAft>
                  <a:spcPct val="0"/>
                </a:spcAft>
                <a:defRPr/>
              </a:pPr>
              <a:t>08 מאי 17</a:t>
            </a:fld>
            <a:endParaRPr lang="he-IL">
              <a:solidFill>
                <a:prstClr val="black"/>
              </a:solidFill>
              <a:latin typeface="Arial" pitchFamily="34" charset="0"/>
              <a:cs typeface="Arial" pitchFamily="34" charset="0"/>
            </a:endParaRPr>
          </a:p>
        </p:txBody>
      </p:sp>
      <p:sp>
        <p:nvSpPr>
          <p:cNvPr id="6" name="מציין מיקום של כותרת תחתונה 5"/>
          <p:cNvSpPr>
            <a:spLocks noGrp="1"/>
          </p:cNvSpPr>
          <p:nvPr>
            <p:ph type="ftr" sz="quarter" idx="11"/>
          </p:nvPr>
        </p:nvSpPr>
        <p:spPr>
          <a:xfrm>
            <a:off x="5691069" y="6728356"/>
            <a:ext cx="3054253" cy="383381"/>
          </a:xfrm>
          <a:prstGeom prst="rect">
            <a:avLst/>
          </a:prstGeom>
        </p:spPr>
        <p:txBody>
          <a:bodyPr lIns="108957" tIns="54478" rIns="108957" bIns="54478"/>
          <a:lstStyle>
            <a:lvl1pPr>
              <a:defRPr>
                <a:solidFill>
                  <a:schemeClr val="tx1"/>
                </a:solidFill>
              </a:defRPr>
            </a:lvl1pPr>
            <a:extLst/>
          </a:lstStyle>
          <a:p>
            <a:pPr fontAlgn="base">
              <a:spcBef>
                <a:spcPct val="0"/>
              </a:spcBef>
              <a:spcAft>
                <a:spcPct val="0"/>
              </a:spcAft>
              <a:defRPr/>
            </a:pPr>
            <a:endParaRPr lang="he-IL">
              <a:solidFill>
                <a:prstClr val="black"/>
              </a:solidFill>
              <a:latin typeface="Arial" pitchFamily="34" charset="0"/>
              <a:cs typeface="Arial" pitchFamily="34" charset="0"/>
            </a:endParaRPr>
          </a:p>
        </p:txBody>
      </p:sp>
      <p:sp>
        <p:nvSpPr>
          <p:cNvPr id="7" name="מציין מיקום של מספר שקופית 6"/>
          <p:cNvSpPr>
            <a:spLocks noGrp="1"/>
          </p:cNvSpPr>
          <p:nvPr>
            <p:ph type="sldNum" sz="quarter" idx="12"/>
          </p:nvPr>
        </p:nvSpPr>
        <p:spPr>
          <a:xfrm>
            <a:off x="11235449" y="6728356"/>
            <a:ext cx="475234" cy="383381"/>
          </a:xfrm>
          <a:prstGeom prst="rect">
            <a:avLst/>
          </a:prstGeom>
        </p:spPr>
        <p:txBody>
          <a:bodyPr lIns="108957" tIns="54478" rIns="108957" bIns="54478"/>
          <a:lstStyle>
            <a:lvl1pPr>
              <a:defRPr>
                <a:solidFill>
                  <a:schemeClr val="tx1"/>
                </a:solidFill>
              </a:defRPr>
            </a:lvl1pPr>
            <a:extLst/>
          </a:lstStyle>
          <a:p>
            <a:pPr fontAlgn="base">
              <a:spcBef>
                <a:spcPct val="0"/>
              </a:spcBef>
              <a:spcAft>
                <a:spcPct val="0"/>
              </a:spcAft>
              <a:defRPr/>
            </a:pPr>
            <a:fld id="{6B722E7C-ABE6-4689-83CB-4D1CDA22C9BA}" type="slidenum">
              <a:rPr lang="he-IL" smtClean="0">
                <a:solidFill>
                  <a:prstClr val="black"/>
                </a:solidFill>
                <a:latin typeface="Arial" pitchFamily="34" charset="0"/>
                <a:cs typeface="Arial" pitchFamily="34" charset="0"/>
              </a:rPr>
              <a:pPr fontAlgn="base">
                <a:spcBef>
                  <a:spcPct val="0"/>
                </a:spcBef>
                <a:spcAft>
                  <a:spcPct val="0"/>
                </a:spcAft>
                <a:defRPr/>
              </a:pPr>
              <a:t>‹#›</a:t>
            </a:fld>
            <a:endParaRPr lang="he-IL">
              <a:solidFill>
                <a:prstClr val="black"/>
              </a:solidFill>
              <a:latin typeface="Arial" pitchFamily="34" charset="0"/>
              <a:cs typeface="Arial" pitchFamily="34" charset="0"/>
            </a:endParaRPr>
          </a:p>
        </p:txBody>
      </p:sp>
      <p:sp>
        <p:nvSpPr>
          <p:cNvPr id="2" name="כותרת 1"/>
          <p:cNvSpPr>
            <a:spLocks noGrp="1"/>
          </p:cNvSpPr>
          <p:nvPr>
            <p:ph type="title"/>
          </p:nvPr>
        </p:nvSpPr>
        <p:spPr>
          <a:xfrm>
            <a:off x="297021" y="5108378"/>
            <a:ext cx="10492454" cy="590806"/>
          </a:xfrm>
          <a:noFill/>
        </p:spPr>
        <p:txBody>
          <a:bodyPr anchor="t">
            <a:sp3d prstMaterial="softEdge"/>
          </a:bodyPr>
          <a:lstStyle>
            <a:lvl1pPr marR="0" algn="r">
              <a:buNone/>
              <a:defRPr sz="3600" b="0">
                <a:solidFill>
                  <a:schemeClr val="accent1"/>
                </a:solidFill>
                <a:effectLst>
                  <a:outerShdw blurRad="50800" dist="25000" dir="5400000" algn="t" rotWithShape="0">
                    <a:prstClr val="black">
                      <a:alpha val="45000"/>
                    </a:prstClr>
                  </a:outerShdw>
                </a:effectLst>
              </a:defRPr>
            </a:lvl1pPr>
            <a:extLst/>
          </a:lstStyle>
          <a:p>
            <a:r>
              <a:rPr kumimoji="0" lang="he-IL" smtClean="0"/>
              <a:t>לחץ כדי לערוך סגנון כותרת של תבנית בסיס</a:t>
            </a:r>
            <a:endParaRPr kumimoji="0" lang="en-US"/>
          </a:p>
        </p:txBody>
      </p:sp>
      <p:sp>
        <p:nvSpPr>
          <p:cNvPr id="8" name="צורה חופשית 7"/>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8957" tIns="54478" rIns="108957" bIns="54478" anchor="t" compatLnSpc="1"/>
          <a:lstStyle>
            <a:extLst/>
          </a:lstStyle>
          <a:p>
            <a:pPr fontAlgn="base">
              <a:spcBef>
                <a:spcPct val="0"/>
              </a:spcBef>
              <a:spcAft>
                <a:spcPct val="0"/>
              </a:spcAft>
            </a:pPr>
            <a:endParaRPr lang="en-US">
              <a:solidFill>
                <a:prstClr val="black"/>
              </a:solidFill>
              <a:latin typeface="Arial" pitchFamily="34" charset="0"/>
              <a:cs typeface="Arial" pitchFamily="34" charset="0"/>
            </a:endParaRPr>
          </a:p>
        </p:txBody>
      </p:sp>
      <p:sp>
        <p:nvSpPr>
          <p:cNvPr id="9" name="צורה חופשית 8"/>
          <p:cNvSpPr>
            <a:spLocks/>
          </p:cNvSpPr>
          <p:nvPr/>
        </p:nvSpPr>
        <p:spPr bwMode="auto">
          <a:xfrm>
            <a:off x="631113"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8957" tIns="54478" rIns="108957" bIns="54478" anchor="t" compatLnSpc="1"/>
          <a:lstStyle>
            <a:extLst/>
          </a:lstStyle>
          <a:p>
            <a:pPr fontAlgn="base">
              <a:spcBef>
                <a:spcPct val="0"/>
              </a:spcBef>
              <a:spcAft>
                <a:spcPct val="0"/>
              </a:spcAft>
            </a:pPr>
            <a:endParaRPr lang="en-US">
              <a:solidFill>
                <a:prstClr val="black"/>
              </a:solidFill>
              <a:latin typeface="Arial" pitchFamily="34" charset="0"/>
              <a:cs typeface="Arial" pitchFamily="34" charset="0"/>
            </a:endParaRPr>
          </a:p>
        </p:txBody>
      </p:sp>
      <p:sp>
        <p:nvSpPr>
          <p:cNvPr id="10" name="משולש ישר-זווית 9"/>
          <p:cNvSpPr>
            <a:spLocks/>
          </p:cNvSpPr>
          <p:nvPr/>
        </p:nvSpPr>
        <p:spPr bwMode="auto">
          <a:xfrm>
            <a:off x="-7849" y="6080819"/>
            <a:ext cx="4420645" cy="1134911"/>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8957" tIns="54478" rIns="108957" bIns="54478" anchor="ctr" compatLnSpc="1"/>
          <a:lstStyle>
            <a:extLst/>
          </a:lstStyle>
          <a:p>
            <a:pPr algn="ctr" fontAlgn="base">
              <a:spcBef>
                <a:spcPct val="0"/>
              </a:spcBef>
              <a:spcAft>
                <a:spcPct val="0"/>
              </a:spcAft>
            </a:pPr>
            <a:endParaRPr lang="en-US">
              <a:solidFill>
                <a:prstClr val="white"/>
              </a:solidFill>
            </a:endParaRPr>
          </a:p>
        </p:txBody>
      </p:sp>
      <p:cxnSp>
        <p:nvCxnSpPr>
          <p:cNvPr id="11" name="מחבר ישר 10"/>
          <p:cNvCxnSpPr/>
          <p:nvPr/>
        </p:nvCxnSpPr>
        <p:spPr>
          <a:xfrm>
            <a:off x="-11984" y="6077137"/>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סוגר זוויתי 11"/>
          <p:cNvSpPr/>
          <p:nvPr/>
        </p:nvSpPr>
        <p:spPr>
          <a:xfrm>
            <a:off x="11257329"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57" tIns="54478" rIns="108957" bIns="54478" anchor="ctr"/>
          <a:lstStyle>
            <a:extLst/>
          </a:lstStyle>
          <a:p>
            <a:pPr algn="l" fontAlgn="base">
              <a:spcBef>
                <a:spcPct val="0"/>
              </a:spcBef>
              <a:spcAft>
                <a:spcPct val="0"/>
              </a:spcAft>
            </a:pPr>
            <a:endParaRPr lang="en-US">
              <a:solidFill>
                <a:prstClr val="white"/>
              </a:solidFill>
            </a:endParaRPr>
          </a:p>
        </p:txBody>
      </p:sp>
      <p:sp>
        <p:nvSpPr>
          <p:cNvPr id="13" name="סוגר זוויתי 12"/>
          <p:cNvSpPr/>
          <p:nvPr/>
        </p:nvSpPr>
        <p:spPr>
          <a:xfrm>
            <a:off x="11015120"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57" tIns="54478" rIns="108957" bIns="54478" anchor="ctr"/>
          <a:lstStyle>
            <a:extLst/>
          </a:lstStyle>
          <a:p>
            <a:pPr algn="l"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1608730668"/>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5" y="1555409"/>
            <a:ext cx="10692765" cy="4605375"/>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a:xfrm>
            <a:off x="8740471" y="6728341"/>
            <a:ext cx="2494979" cy="384048"/>
          </a:xfrm>
          <a:prstGeom prst="rect">
            <a:avLst/>
          </a:prstGeom>
        </p:spPr>
        <p:txBody>
          <a:bodyPr lIns="108957" tIns="54478" rIns="108957" bIns="54478"/>
          <a:lstStyle>
            <a:extLst/>
          </a:lstStyle>
          <a:p>
            <a:pPr fontAlgn="base">
              <a:spcBef>
                <a:spcPct val="0"/>
              </a:spcBef>
              <a:spcAft>
                <a:spcPct val="0"/>
              </a:spcAft>
              <a:defRPr/>
            </a:pPr>
            <a:fld id="{88F8A45A-B1E1-4ACC-B162-884FA677E2E2}" type="datetime8">
              <a:rPr lang="he-IL" smtClean="0">
                <a:solidFill>
                  <a:prstClr val="black"/>
                </a:solidFill>
                <a:latin typeface="Arial" pitchFamily="34" charset="0"/>
                <a:cs typeface="Arial" pitchFamily="34" charset="0"/>
              </a:rPr>
              <a:pPr fontAlgn="base">
                <a:spcBef>
                  <a:spcPct val="0"/>
                </a:spcBef>
                <a:spcAft>
                  <a:spcPct val="0"/>
                </a:spcAft>
                <a:defRPr/>
              </a:pPr>
              <a:t>08 מאי 17</a:t>
            </a:fld>
            <a:endParaRPr lang="he-IL">
              <a:solidFill>
                <a:prstClr val="black"/>
              </a:solidFill>
              <a:latin typeface="Arial" pitchFamily="34" charset="0"/>
              <a:cs typeface="Arial" pitchFamily="34" charset="0"/>
            </a:endParaRPr>
          </a:p>
        </p:txBody>
      </p:sp>
      <p:sp>
        <p:nvSpPr>
          <p:cNvPr id="5" name="מציין מיקום של כותרת תחתונה 4"/>
          <p:cNvSpPr>
            <a:spLocks noGrp="1"/>
          </p:cNvSpPr>
          <p:nvPr>
            <p:ph type="ftr" sz="quarter" idx="11"/>
          </p:nvPr>
        </p:nvSpPr>
        <p:spPr>
          <a:xfrm>
            <a:off x="5691069" y="6728356"/>
            <a:ext cx="3054253" cy="383381"/>
          </a:xfrm>
          <a:prstGeom prst="rect">
            <a:avLst/>
          </a:prstGeom>
        </p:spPr>
        <p:txBody>
          <a:bodyPr lIns="108957" tIns="54478" rIns="108957" bIns="54478"/>
          <a:lstStyle>
            <a:extLst/>
          </a:lstStyle>
          <a:p>
            <a:pPr fontAlgn="base">
              <a:spcBef>
                <a:spcPct val="0"/>
              </a:spcBef>
              <a:spcAft>
                <a:spcPct val="0"/>
              </a:spcAft>
              <a:defRPr/>
            </a:pPr>
            <a:endParaRPr lang="he-IL">
              <a:solidFill>
                <a:prstClr val="black"/>
              </a:solidFill>
              <a:latin typeface="Arial" pitchFamily="34" charset="0"/>
              <a:cs typeface="Arial" pitchFamily="34" charset="0"/>
            </a:endParaRPr>
          </a:p>
        </p:txBody>
      </p:sp>
      <p:sp>
        <p:nvSpPr>
          <p:cNvPr id="6" name="מציין מיקום של מספר שקופית 5"/>
          <p:cNvSpPr>
            <a:spLocks noGrp="1"/>
          </p:cNvSpPr>
          <p:nvPr>
            <p:ph type="sldNum" sz="quarter" idx="12"/>
          </p:nvPr>
        </p:nvSpPr>
        <p:spPr>
          <a:xfrm>
            <a:off x="11235449" y="6728356"/>
            <a:ext cx="475234" cy="383381"/>
          </a:xfrm>
          <a:prstGeom prst="rect">
            <a:avLst/>
          </a:prstGeom>
        </p:spPr>
        <p:txBody>
          <a:bodyPr lIns="108957" tIns="54478" rIns="108957" bIns="54478"/>
          <a:lstStyle>
            <a:extLst/>
          </a:lstStyle>
          <a:p>
            <a:pPr fontAlgn="base">
              <a:spcBef>
                <a:spcPct val="0"/>
              </a:spcBef>
              <a:spcAft>
                <a:spcPct val="0"/>
              </a:spcAft>
              <a:defRPr/>
            </a:pPr>
            <a:fld id="{2DF3F61E-C5EA-4531-B75E-CAA093CF1B75}" type="slidenum">
              <a:rPr lang="he-IL" smtClean="0">
                <a:solidFill>
                  <a:prstClr val="black"/>
                </a:solidFill>
                <a:latin typeface="Arial" pitchFamily="34" charset="0"/>
                <a:cs typeface="Arial" pitchFamily="34" charset="0"/>
              </a:rPr>
              <a:pPr fontAlgn="base">
                <a:spcBef>
                  <a:spcPct val="0"/>
                </a:spcBef>
                <a:spcAft>
                  <a:spcPct val="0"/>
                </a:spcAft>
                <a:defRPr/>
              </a:pPr>
              <a:t>‹#›</a:t>
            </a:fld>
            <a:endParaRPr lang="he-IL">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1228988394"/>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892464" y="288386"/>
            <a:ext cx="2309477" cy="5872399"/>
          </a:xfrm>
        </p:spPr>
        <p:txBody>
          <a:bodyPr vert="eaVert"/>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2" y="288373"/>
            <a:ext cx="8217588" cy="5872398"/>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a:xfrm>
            <a:off x="8740471" y="6728341"/>
            <a:ext cx="2494979" cy="384048"/>
          </a:xfrm>
          <a:prstGeom prst="rect">
            <a:avLst/>
          </a:prstGeom>
        </p:spPr>
        <p:txBody>
          <a:bodyPr lIns="108957" tIns="54478" rIns="108957" bIns="54478"/>
          <a:lstStyle>
            <a:extLst/>
          </a:lstStyle>
          <a:p>
            <a:pPr fontAlgn="base">
              <a:spcBef>
                <a:spcPct val="0"/>
              </a:spcBef>
              <a:spcAft>
                <a:spcPct val="0"/>
              </a:spcAft>
              <a:defRPr/>
            </a:pPr>
            <a:fld id="{B3216228-C62F-4C19-A838-748A2F17ED58}" type="datetime8">
              <a:rPr lang="he-IL" smtClean="0">
                <a:solidFill>
                  <a:prstClr val="black"/>
                </a:solidFill>
                <a:latin typeface="Arial" pitchFamily="34" charset="0"/>
                <a:cs typeface="Arial" pitchFamily="34" charset="0"/>
              </a:rPr>
              <a:pPr fontAlgn="base">
                <a:spcBef>
                  <a:spcPct val="0"/>
                </a:spcBef>
                <a:spcAft>
                  <a:spcPct val="0"/>
                </a:spcAft>
                <a:defRPr/>
              </a:pPr>
              <a:t>08 מאי 17</a:t>
            </a:fld>
            <a:endParaRPr lang="he-IL">
              <a:solidFill>
                <a:prstClr val="black"/>
              </a:solidFill>
              <a:latin typeface="Arial" pitchFamily="34" charset="0"/>
              <a:cs typeface="Arial" pitchFamily="34" charset="0"/>
            </a:endParaRPr>
          </a:p>
        </p:txBody>
      </p:sp>
      <p:sp>
        <p:nvSpPr>
          <p:cNvPr id="5" name="מציין מיקום של כותרת תחתונה 4"/>
          <p:cNvSpPr>
            <a:spLocks noGrp="1"/>
          </p:cNvSpPr>
          <p:nvPr>
            <p:ph type="ftr" sz="quarter" idx="11"/>
          </p:nvPr>
        </p:nvSpPr>
        <p:spPr>
          <a:xfrm>
            <a:off x="5691069" y="6728356"/>
            <a:ext cx="3054253" cy="383381"/>
          </a:xfrm>
          <a:prstGeom prst="rect">
            <a:avLst/>
          </a:prstGeom>
        </p:spPr>
        <p:txBody>
          <a:bodyPr lIns="108957" tIns="54478" rIns="108957" bIns="54478"/>
          <a:lstStyle>
            <a:extLst/>
          </a:lstStyle>
          <a:p>
            <a:pPr fontAlgn="base">
              <a:spcBef>
                <a:spcPct val="0"/>
              </a:spcBef>
              <a:spcAft>
                <a:spcPct val="0"/>
              </a:spcAft>
              <a:defRPr/>
            </a:pPr>
            <a:endParaRPr lang="he-IL">
              <a:solidFill>
                <a:prstClr val="black"/>
              </a:solidFill>
              <a:latin typeface="Arial" pitchFamily="34" charset="0"/>
              <a:cs typeface="Arial" pitchFamily="34" charset="0"/>
            </a:endParaRPr>
          </a:p>
        </p:txBody>
      </p:sp>
      <p:sp>
        <p:nvSpPr>
          <p:cNvPr id="6" name="מציין מיקום של מספר שקופית 5"/>
          <p:cNvSpPr>
            <a:spLocks noGrp="1"/>
          </p:cNvSpPr>
          <p:nvPr>
            <p:ph type="sldNum" sz="quarter" idx="12"/>
          </p:nvPr>
        </p:nvSpPr>
        <p:spPr>
          <a:xfrm>
            <a:off x="11235449" y="6728356"/>
            <a:ext cx="475234" cy="383381"/>
          </a:xfrm>
          <a:prstGeom prst="rect">
            <a:avLst/>
          </a:prstGeom>
        </p:spPr>
        <p:txBody>
          <a:bodyPr lIns="108957" tIns="54478" rIns="108957" bIns="54478"/>
          <a:lstStyle>
            <a:extLst/>
          </a:lstStyle>
          <a:p>
            <a:pPr fontAlgn="base">
              <a:spcBef>
                <a:spcPct val="0"/>
              </a:spcBef>
              <a:spcAft>
                <a:spcPct val="0"/>
              </a:spcAft>
              <a:defRPr/>
            </a:pPr>
            <a:fld id="{FCBDF5A5-97B6-4747-A8CE-21FA1319DDC4}" type="slidenum">
              <a:rPr lang="he-IL" smtClean="0">
                <a:solidFill>
                  <a:prstClr val="black"/>
                </a:solidFill>
                <a:latin typeface="Arial" pitchFamily="34" charset="0"/>
                <a:cs typeface="Arial" pitchFamily="34" charset="0"/>
              </a:rPr>
              <a:pPr fontAlgn="base">
                <a:spcBef>
                  <a:spcPct val="0"/>
                </a:spcBef>
                <a:spcAft>
                  <a:spcPct val="0"/>
                </a:spcAft>
                <a:defRPr/>
              </a:pPr>
              <a:t>‹#›</a:t>
            </a:fld>
            <a:endParaRPr lang="he-IL">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4003326118"/>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preserve="1">
  <p:cSld name="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a:xfrm>
            <a:off x="8740471" y="6728341"/>
            <a:ext cx="2494979" cy="384048"/>
          </a:xfrm>
          <a:prstGeom prst="rect">
            <a:avLst/>
          </a:prstGeom>
        </p:spPr>
        <p:txBody>
          <a:bodyPr lIns="108957" tIns="54478" rIns="108957" bIns="54478"/>
          <a:lstStyle/>
          <a:p>
            <a:pPr fontAlgn="base">
              <a:spcBef>
                <a:spcPct val="0"/>
              </a:spcBef>
              <a:spcAft>
                <a:spcPct val="0"/>
              </a:spcAft>
              <a:defRPr/>
            </a:pPr>
            <a:fld id="{36341549-84B5-4B16-9EFC-90D3FC931A58}" type="datetime8">
              <a:rPr lang="he-IL" smtClean="0">
                <a:solidFill>
                  <a:prstClr val="black"/>
                </a:solidFill>
                <a:latin typeface="Arial" pitchFamily="34" charset="0"/>
                <a:cs typeface="Arial" pitchFamily="34" charset="0"/>
              </a:rPr>
              <a:pPr fontAlgn="base">
                <a:spcBef>
                  <a:spcPct val="0"/>
                </a:spcBef>
                <a:spcAft>
                  <a:spcPct val="0"/>
                </a:spcAft>
                <a:defRPr/>
              </a:pPr>
              <a:t>08 מאי 17</a:t>
            </a:fld>
            <a:endParaRPr lang="he-IL">
              <a:solidFill>
                <a:prstClr val="black"/>
              </a:solidFill>
              <a:latin typeface="Arial" pitchFamily="34" charset="0"/>
              <a:cs typeface="Arial" pitchFamily="34" charset="0"/>
            </a:endParaRPr>
          </a:p>
        </p:txBody>
      </p:sp>
      <p:sp>
        <p:nvSpPr>
          <p:cNvPr id="4" name="מציין מיקום של כותרת תחתונה 3"/>
          <p:cNvSpPr>
            <a:spLocks noGrp="1"/>
          </p:cNvSpPr>
          <p:nvPr>
            <p:ph type="ftr" sz="quarter" idx="11"/>
          </p:nvPr>
        </p:nvSpPr>
        <p:spPr>
          <a:xfrm>
            <a:off x="5691069" y="6728356"/>
            <a:ext cx="3054253" cy="383381"/>
          </a:xfrm>
          <a:prstGeom prst="rect">
            <a:avLst/>
          </a:prstGeom>
        </p:spPr>
        <p:txBody>
          <a:bodyPr lIns="108957" tIns="54478" rIns="108957" bIns="54478"/>
          <a:lstStyle/>
          <a:p>
            <a:pPr fontAlgn="base">
              <a:spcBef>
                <a:spcPct val="0"/>
              </a:spcBef>
              <a:spcAft>
                <a:spcPct val="0"/>
              </a:spcAft>
              <a:defRPr/>
            </a:pPr>
            <a:endParaRPr lang="he-IL">
              <a:solidFill>
                <a:prstClr val="black"/>
              </a:solidFill>
              <a:latin typeface="Arial" pitchFamily="34" charset="0"/>
              <a:cs typeface="Arial" pitchFamily="34" charset="0"/>
            </a:endParaRPr>
          </a:p>
        </p:txBody>
      </p:sp>
      <p:sp>
        <p:nvSpPr>
          <p:cNvPr id="5" name="מציין מיקום של מספר שקופית 4"/>
          <p:cNvSpPr>
            <a:spLocks noGrp="1"/>
          </p:cNvSpPr>
          <p:nvPr>
            <p:ph type="sldNum" sz="quarter" idx="12"/>
          </p:nvPr>
        </p:nvSpPr>
        <p:spPr>
          <a:xfrm>
            <a:off x="11235449" y="6728356"/>
            <a:ext cx="475234" cy="383381"/>
          </a:xfrm>
          <a:prstGeom prst="rect">
            <a:avLst/>
          </a:prstGeom>
        </p:spPr>
        <p:txBody>
          <a:bodyPr lIns="108957" tIns="54478" rIns="108957" bIns="54478"/>
          <a:lstStyle/>
          <a:p>
            <a:pPr fontAlgn="base">
              <a:spcBef>
                <a:spcPct val="0"/>
              </a:spcBef>
              <a:spcAft>
                <a:spcPct val="0"/>
              </a:spcAft>
              <a:defRPr/>
            </a:pPr>
            <a:fld id="{C592775C-0727-4972-BE9C-C77C75FFBE0A}" type="slidenum">
              <a:rPr lang="he-IL" smtClean="0">
                <a:solidFill>
                  <a:prstClr val="black"/>
                </a:solidFill>
                <a:latin typeface="Arial" pitchFamily="34" charset="0"/>
                <a:cs typeface="Arial" pitchFamily="34" charset="0"/>
              </a:rPr>
              <a:pPr fontAlgn="base">
                <a:spcBef>
                  <a:spcPct val="0"/>
                </a:spcBef>
                <a:spcAft>
                  <a:spcPct val="0"/>
                </a:spcAft>
                <a:defRPr/>
              </a:pPr>
              <a:t>‹#›</a:t>
            </a:fld>
            <a:endParaRPr lang="he-IL">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949942991"/>
      </p:ext>
    </p:extLst>
  </p:cSld>
  <p:clrMapOvr>
    <a:masterClrMapping/>
  </p:clrMapOvr>
  <p:timing>
    <p:tnLst>
      <p:par>
        <p:cTn id="1" dur="indefinite" restart="never" nodeType="tmRoot"/>
      </p:par>
    </p:tnLst>
  </p:timing>
  <p:hf hdr="0" ftr="0" dt="0"/>
</p:sldLayout>
</file>

<file path=ppt/slideLayouts/slideLayout219.xml><?xml version="1.0" encoding="utf-8"?>
<p:sldLayout xmlns:a="http://schemas.openxmlformats.org/drawingml/2006/main" xmlns:r="http://schemas.openxmlformats.org/officeDocument/2006/relationships" xmlns:p="http://schemas.openxmlformats.org/presentationml/2006/main" preserve="1">
  <p:cSld name="1_פריסה מותאמת אישית">
    <p:spTree>
      <p:nvGrpSpPr>
        <p:cNvPr id="1" name=""/>
        <p:cNvGrpSpPr/>
        <p:nvPr/>
      </p:nvGrpSpPr>
      <p:grpSpPr>
        <a:xfrm>
          <a:off x="0" y="0"/>
          <a:ext cx="0" cy="0"/>
          <a:chOff x="0" y="0"/>
          <a:chExt cx="0" cy="0"/>
        </a:xfrm>
      </p:grpSpPr>
    </p:spTree>
    <p:extLst>
      <p:ext uri="{BB962C8B-B14F-4D97-AF65-F5344CB8AC3E}">
        <p14:creationId xmlns:p14="http://schemas.microsoft.com/office/powerpoint/2010/main" val="2340372759"/>
      </p:ext>
    </p:extLst>
  </p:cSld>
  <p:clrMapOvr>
    <a:masterClrMapping/>
  </p:clrMapOvr>
  <p:hf hdr="0" ftr="0" dt="0"/>
</p:sldLayout>
</file>

<file path=ppt/slideLayouts/slideLayout220.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890588" y="2236788"/>
            <a:ext cx="10099675" cy="1543050"/>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782763" y="4079875"/>
            <a:ext cx="8315325" cy="1841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F571F934-ECDC-481A-A5A4-9996893239EF}"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DBA9AD92-9573-40A4-AB3C-573EC1903C76}" type="slidenum">
              <a:rPr lang="he-IL" smtClean="0"/>
              <a:t>‹#›</a:t>
            </a:fld>
            <a:endParaRPr lang="he-IL"/>
          </a:p>
        </p:txBody>
      </p:sp>
    </p:spTree>
    <p:extLst>
      <p:ext uri="{BB962C8B-B14F-4D97-AF65-F5344CB8AC3E}">
        <p14:creationId xmlns:p14="http://schemas.microsoft.com/office/powerpoint/2010/main" val="2598683672"/>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F571F934-ECDC-481A-A5A4-9996893239EF}"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DBA9AD92-9573-40A4-AB3C-573EC1903C76}" type="slidenum">
              <a:rPr lang="he-IL" smtClean="0"/>
              <a:t>‹#›</a:t>
            </a:fld>
            <a:endParaRPr lang="he-IL"/>
          </a:p>
        </p:txBody>
      </p:sp>
    </p:spTree>
    <p:extLst>
      <p:ext uri="{BB962C8B-B14F-4D97-AF65-F5344CB8AC3E}">
        <p14:creationId xmlns:p14="http://schemas.microsoft.com/office/powerpoint/2010/main" val="2742448757"/>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213" y="4627563"/>
            <a:ext cx="10099675" cy="1430337"/>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938213" y="3052763"/>
            <a:ext cx="10099675" cy="157480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F571F934-ECDC-481A-A5A4-9996893239EF}"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DBA9AD92-9573-40A4-AB3C-573EC1903C76}" type="slidenum">
              <a:rPr lang="he-IL" smtClean="0"/>
              <a:t>‹#›</a:t>
            </a:fld>
            <a:endParaRPr lang="he-IL"/>
          </a:p>
        </p:txBody>
      </p:sp>
    </p:spTree>
    <p:extLst>
      <p:ext uri="{BB962C8B-B14F-4D97-AF65-F5344CB8AC3E}">
        <p14:creationId xmlns:p14="http://schemas.microsoft.com/office/powerpoint/2010/main" val="1049228667"/>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593725" y="1679575"/>
            <a:ext cx="5270500" cy="47529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6016625" y="1679575"/>
            <a:ext cx="5270500" cy="47529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F571F934-ECDC-481A-A5A4-9996893239EF}" type="datetimeFigureOut">
              <a:rPr lang="he-IL" smtClean="0"/>
              <a:t>י"ב/אייר/תשע"ז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DBA9AD92-9573-40A4-AB3C-573EC1903C76}" type="slidenum">
              <a:rPr lang="he-IL" smtClean="0"/>
              <a:t>‹#›</a:t>
            </a:fld>
            <a:endParaRPr lang="he-IL"/>
          </a:p>
        </p:txBody>
      </p:sp>
    </p:spTree>
    <p:extLst>
      <p:ext uri="{BB962C8B-B14F-4D97-AF65-F5344CB8AC3E}">
        <p14:creationId xmlns:p14="http://schemas.microsoft.com/office/powerpoint/2010/main" val="533172182"/>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593725" y="1611313"/>
            <a:ext cx="5249863" cy="6731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593725" y="2284413"/>
            <a:ext cx="5249863" cy="4148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6035675" y="1611313"/>
            <a:ext cx="5251450" cy="6731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6035675" y="2284413"/>
            <a:ext cx="5251450" cy="4148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F571F934-ECDC-481A-A5A4-9996893239EF}" type="datetimeFigureOut">
              <a:rPr lang="he-IL" smtClean="0"/>
              <a:t>י"ב/אייר/תשע"ז</a:t>
            </a:fld>
            <a:endParaRPr lang="he-IL"/>
          </a:p>
        </p:txBody>
      </p:sp>
      <p:sp>
        <p:nvSpPr>
          <p:cNvPr id="8" name="מציין מיקום של כותרת תחתונה 7"/>
          <p:cNvSpPr>
            <a:spLocks noGrp="1"/>
          </p:cNvSpPr>
          <p:nvPr>
            <p:ph type="ftr" sz="quarter" idx="11"/>
          </p:nvPr>
        </p:nvSpPr>
        <p:spPr/>
        <p:txBody>
          <a:bodyPr/>
          <a:lstStyle/>
          <a:p>
            <a:endParaRPr lang="he-IL"/>
          </a:p>
        </p:txBody>
      </p:sp>
      <p:sp>
        <p:nvSpPr>
          <p:cNvPr id="9" name="מציין מיקום של מספר שקופית 8"/>
          <p:cNvSpPr>
            <a:spLocks noGrp="1"/>
          </p:cNvSpPr>
          <p:nvPr>
            <p:ph type="sldNum" sz="quarter" idx="12"/>
          </p:nvPr>
        </p:nvSpPr>
        <p:spPr/>
        <p:txBody>
          <a:bodyPr/>
          <a:lstStyle/>
          <a:p>
            <a:fld id="{DBA9AD92-9573-40A4-AB3C-573EC1903C76}" type="slidenum">
              <a:rPr lang="he-IL" smtClean="0"/>
              <a:t>‹#›</a:t>
            </a:fld>
            <a:endParaRPr lang="he-IL"/>
          </a:p>
        </p:txBody>
      </p:sp>
    </p:spTree>
    <p:extLst>
      <p:ext uri="{BB962C8B-B14F-4D97-AF65-F5344CB8AC3E}">
        <p14:creationId xmlns:p14="http://schemas.microsoft.com/office/powerpoint/2010/main" val="1933302999"/>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F571F934-ECDC-481A-A5A4-9996893239EF}" type="datetimeFigureOut">
              <a:rPr lang="he-IL" smtClean="0"/>
              <a:t>י"ב/אייר/תשע"ז</a:t>
            </a:fld>
            <a:endParaRPr lang="he-IL"/>
          </a:p>
        </p:txBody>
      </p:sp>
      <p:sp>
        <p:nvSpPr>
          <p:cNvPr id="4" name="מציין מיקום של כותרת תחתונה 3"/>
          <p:cNvSpPr>
            <a:spLocks noGrp="1"/>
          </p:cNvSpPr>
          <p:nvPr>
            <p:ph type="ftr" sz="quarter" idx="11"/>
          </p:nvPr>
        </p:nvSpPr>
        <p:spPr/>
        <p:txBody>
          <a:bodyPr/>
          <a:lstStyle/>
          <a:p>
            <a:endParaRPr lang="he-IL"/>
          </a:p>
        </p:txBody>
      </p:sp>
      <p:sp>
        <p:nvSpPr>
          <p:cNvPr id="5" name="מציין מיקום של מספר שקופית 4"/>
          <p:cNvSpPr>
            <a:spLocks noGrp="1"/>
          </p:cNvSpPr>
          <p:nvPr>
            <p:ph type="sldNum" sz="quarter" idx="12"/>
          </p:nvPr>
        </p:nvSpPr>
        <p:spPr/>
        <p:txBody>
          <a:bodyPr/>
          <a:lstStyle/>
          <a:p>
            <a:fld id="{DBA9AD92-9573-40A4-AB3C-573EC1903C76}" type="slidenum">
              <a:rPr lang="he-IL" smtClean="0"/>
              <a:t>‹#›</a:t>
            </a:fld>
            <a:endParaRPr lang="he-IL"/>
          </a:p>
        </p:txBody>
      </p:sp>
    </p:spTree>
    <p:extLst>
      <p:ext uri="{BB962C8B-B14F-4D97-AF65-F5344CB8AC3E}">
        <p14:creationId xmlns:p14="http://schemas.microsoft.com/office/powerpoint/2010/main" val="1865779842"/>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F571F934-ECDC-481A-A5A4-9996893239EF}" type="datetimeFigureOut">
              <a:rPr lang="he-IL" smtClean="0"/>
              <a:t>י"ב/אייר/תשע"ז</a:t>
            </a:fld>
            <a:endParaRPr lang="he-IL"/>
          </a:p>
        </p:txBody>
      </p:sp>
      <p:sp>
        <p:nvSpPr>
          <p:cNvPr id="3" name="מציין מיקום של כותרת תחתונה 2"/>
          <p:cNvSpPr>
            <a:spLocks noGrp="1"/>
          </p:cNvSpPr>
          <p:nvPr>
            <p:ph type="ftr" sz="quarter" idx="11"/>
          </p:nvPr>
        </p:nvSpPr>
        <p:spPr/>
        <p:txBody>
          <a:bodyPr/>
          <a:lstStyle/>
          <a:p>
            <a:endParaRPr lang="he-IL"/>
          </a:p>
        </p:txBody>
      </p:sp>
      <p:sp>
        <p:nvSpPr>
          <p:cNvPr id="4" name="מציין מיקום של מספר שקופית 3"/>
          <p:cNvSpPr>
            <a:spLocks noGrp="1"/>
          </p:cNvSpPr>
          <p:nvPr>
            <p:ph type="sldNum" sz="quarter" idx="12"/>
          </p:nvPr>
        </p:nvSpPr>
        <p:spPr/>
        <p:txBody>
          <a:bodyPr/>
          <a:lstStyle/>
          <a:p>
            <a:fld id="{DBA9AD92-9573-40A4-AB3C-573EC1903C76}" type="slidenum">
              <a:rPr lang="he-IL" smtClean="0"/>
              <a:t>‹#›</a:t>
            </a:fld>
            <a:endParaRPr lang="he-IL"/>
          </a:p>
        </p:txBody>
      </p:sp>
    </p:spTree>
    <p:extLst>
      <p:ext uri="{BB962C8B-B14F-4D97-AF65-F5344CB8AC3E}">
        <p14:creationId xmlns:p14="http://schemas.microsoft.com/office/powerpoint/2010/main" val="3071706794"/>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593725" y="287338"/>
            <a:ext cx="3908425" cy="121920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4645025" y="287338"/>
            <a:ext cx="6642100" cy="61452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593725" y="1506538"/>
            <a:ext cx="3908425" cy="49260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F571F934-ECDC-481A-A5A4-9996893239EF}" type="datetimeFigureOut">
              <a:rPr lang="he-IL" smtClean="0"/>
              <a:t>י"ב/אייר/תשע"ז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DBA9AD92-9573-40A4-AB3C-573EC1903C76}" type="slidenum">
              <a:rPr lang="he-IL" smtClean="0"/>
              <a:t>‹#›</a:t>
            </a:fld>
            <a:endParaRPr lang="he-IL"/>
          </a:p>
        </p:txBody>
      </p:sp>
    </p:spTree>
    <p:extLst>
      <p:ext uri="{BB962C8B-B14F-4D97-AF65-F5344CB8AC3E}">
        <p14:creationId xmlns:p14="http://schemas.microsoft.com/office/powerpoint/2010/main" val="1137402585"/>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2328863" y="5040313"/>
            <a:ext cx="7127875" cy="595312"/>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2328863" y="642938"/>
            <a:ext cx="7127875" cy="43211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he-IL" smtClean="0"/>
              <a:t>לחץ על הסמל כדי להוסיף תמונה</a:t>
            </a:r>
            <a:endParaRPr lang="he-IL"/>
          </a:p>
        </p:txBody>
      </p:sp>
      <p:sp>
        <p:nvSpPr>
          <p:cNvPr id="4" name="מציין מיקום טקסט 3"/>
          <p:cNvSpPr>
            <a:spLocks noGrp="1"/>
          </p:cNvSpPr>
          <p:nvPr>
            <p:ph type="body" sz="half" idx="2"/>
          </p:nvPr>
        </p:nvSpPr>
        <p:spPr>
          <a:xfrm>
            <a:off x="2328863" y="5635625"/>
            <a:ext cx="7127875" cy="8445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F571F934-ECDC-481A-A5A4-9996893239EF}" type="datetimeFigureOut">
              <a:rPr lang="he-IL" smtClean="0"/>
              <a:t>י"ב/אייר/תשע"ז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DBA9AD92-9573-40A4-AB3C-573EC1903C76}" type="slidenum">
              <a:rPr lang="he-IL" smtClean="0"/>
              <a:t>‹#›</a:t>
            </a:fld>
            <a:endParaRPr lang="he-IL"/>
          </a:p>
        </p:txBody>
      </p:sp>
    </p:spTree>
    <p:extLst>
      <p:ext uri="{BB962C8B-B14F-4D97-AF65-F5344CB8AC3E}">
        <p14:creationId xmlns:p14="http://schemas.microsoft.com/office/powerpoint/2010/main" val="3258250832"/>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F571F934-ECDC-481A-A5A4-9996893239EF}"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DBA9AD92-9573-40A4-AB3C-573EC1903C76}" type="slidenum">
              <a:rPr lang="he-IL" smtClean="0"/>
              <a:t>‹#›</a:t>
            </a:fld>
            <a:endParaRPr lang="he-IL"/>
          </a:p>
        </p:txBody>
      </p:sp>
    </p:spTree>
    <p:extLst>
      <p:ext uri="{BB962C8B-B14F-4D97-AF65-F5344CB8AC3E}">
        <p14:creationId xmlns:p14="http://schemas.microsoft.com/office/powerpoint/2010/main" val="2925648904"/>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613775" y="288925"/>
            <a:ext cx="2673350" cy="61436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593725" y="288925"/>
            <a:ext cx="7867650" cy="61436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F571F934-ECDC-481A-A5A4-9996893239EF}"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DBA9AD92-9573-40A4-AB3C-573EC1903C76}" type="slidenum">
              <a:rPr lang="he-IL" smtClean="0"/>
              <a:t>‹#›</a:t>
            </a:fld>
            <a:endParaRPr lang="he-IL"/>
          </a:p>
        </p:txBody>
      </p:sp>
    </p:spTree>
    <p:extLst>
      <p:ext uri="{BB962C8B-B14F-4D97-AF65-F5344CB8AC3E}">
        <p14:creationId xmlns:p14="http://schemas.microsoft.com/office/powerpoint/2010/main" val="1405169562"/>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890591" y="2236789"/>
            <a:ext cx="10099675" cy="1543050"/>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782763" y="4079877"/>
            <a:ext cx="8315326" cy="1841501"/>
          </a:xfrm>
        </p:spPr>
        <p:txBody>
          <a:bodyPr/>
          <a:lstStyle>
            <a:lvl1pPr marL="0" indent="0" algn="ctr">
              <a:buNone/>
              <a:defRPr>
                <a:solidFill>
                  <a:schemeClr val="tx1">
                    <a:tint val="75000"/>
                  </a:schemeClr>
                </a:solidFill>
              </a:defRPr>
            </a:lvl1pPr>
            <a:lvl2pPr marL="457128" indent="0" algn="ctr">
              <a:buNone/>
              <a:defRPr>
                <a:solidFill>
                  <a:schemeClr val="tx1">
                    <a:tint val="75000"/>
                  </a:schemeClr>
                </a:solidFill>
              </a:defRPr>
            </a:lvl2pPr>
            <a:lvl3pPr marL="914254" indent="0" algn="ctr">
              <a:buNone/>
              <a:defRPr>
                <a:solidFill>
                  <a:schemeClr val="tx1">
                    <a:tint val="75000"/>
                  </a:schemeClr>
                </a:solidFill>
              </a:defRPr>
            </a:lvl3pPr>
            <a:lvl4pPr marL="1371380" indent="0" algn="ctr">
              <a:buNone/>
              <a:defRPr>
                <a:solidFill>
                  <a:schemeClr val="tx1">
                    <a:tint val="75000"/>
                  </a:schemeClr>
                </a:solidFill>
              </a:defRPr>
            </a:lvl4pPr>
            <a:lvl5pPr marL="1828507" indent="0" algn="ctr">
              <a:buNone/>
              <a:defRPr>
                <a:solidFill>
                  <a:schemeClr val="tx1">
                    <a:tint val="75000"/>
                  </a:schemeClr>
                </a:solidFill>
              </a:defRPr>
            </a:lvl5pPr>
            <a:lvl6pPr marL="2285634" indent="0" algn="ctr">
              <a:buNone/>
              <a:defRPr>
                <a:solidFill>
                  <a:schemeClr val="tx1">
                    <a:tint val="75000"/>
                  </a:schemeClr>
                </a:solidFill>
              </a:defRPr>
            </a:lvl6pPr>
            <a:lvl7pPr marL="2742762" indent="0" algn="ctr">
              <a:buNone/>
              <a:defRPr>
                <a:solidFill>
                  <a:schemeClr val="tx1">
                    <a:tint val="75000"/>
                  </a:schemeClr>
                </a:solidFill>
              </a:defRPr>
            </a:lvl7pPr>
            <a:lvl8pPr marL="3199888" indent="0" algn="ctr">
              <a:buNone/>
              <a:defRPr>
                <a:solidFill>
                  <a:schemeClr val="tx1">
                    <a:tint val="75000"/>
                  </a:schemeClr>
                </a:solidFill>
              </a:defRPr>
            </a:lvl8pPr>
            <a:lvl9pPr marL="3657013"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E5D04002-8B15-4AC3-87FE-B2663F38FB22}"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3838CB1F-A8B6-47EA-84F7-1014AF7EA654}" type="slidenum">
              <a:rPr lang="he-IL" smtClean="0"/>
              <a:t>‹#›</a:t>
            </a:fld>
            <a:endParaRPr lang="he-IL"/>
          </a:p>
        </p:txBody>
      </p:sp>
    </p:spTree>
    <p:extLst>
      <p:ext uri="{BB962C8B-B14F-4D97-AF65-F5344CB8AC3E}">
        <p14:creationId xmlns:p14="http://schemas.microsoft.com/office/powerpoint/2010/main" val="2722988895"/>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E5D04002-8B15-4AC3-87FE-B2663F38FB22}"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3838CB1F-A8B6-47EA-84F7-1014AF7EA654}" type="slidenum">
              <a:rPr lang="he-IL" smtClean="0"/>
              <a:t>‹#›</a:t>
            </a:fld>
            <a:endParaRPr lang="he-IL"/>
          </a:p>
        </p:txBody>
      </p:sp>
    </p:spTree>
    <p:extLst>
      <p:ext uri="{BB962C8B-B14F-4D97-AF65-F5344CB8AC3E}">
        <p14:creationId xmlns:p14="http://schemas.microsoft.com/office/powerpoint/2010/main" val="316763279"/>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216" y="4627563"/>
            <a:ext cx="10099675" cy="1430337"/>
          </a:xfrm>
        </p:spPr>
        <p:txBody>
          <a:bodyPr anchor="t"/>
          <a:lstStyle>
            <a:lvl1pPr algn="r">
              <a:defRPr sz="41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938216" y="3052762"/>
            <a:ext cx="10099675" cy="1574801"/>
          </a:xfrm>
        </p:spPr>
        <p:txBody>
          <a:bodyPr anchor="b"/>
          <a:lstStyle>
            <a:lvl1pPr marL="0" indent="0">
              <a:buNone/>
              <a:defRPr sz="2000">
                <a:solidFill>
                  <a:schemeClr val="tx1">
                    <a:tint val="75000"/>
                  </a:schemeClr>
                </a:solidFill>
              </a:defRPr>
            </a:lvl1pPr>
            <a:lvl2pPr marL="457128" indent="0">
              <a:buNone/>
              <a:defRPr sz="1800">
                <a:solidFill>
                  <a:schemeClr val="tx1">
                    <a:tint val="75000"/>
                  </a:schemeClr>
                </a:solidFill>
              </a:defRPr>
            </a:lvl2pPr>
            <a:lvl3pPr marL="914254" indent="0">
              <a:buNone/>
              <a:defRPr sz="1600">
                <a:solidFill>
                  <a:schemeClr val="tx1">
                    <a:tint val="75000"/>
                  </a:schemeClr>
                </a:solidFill>
              </a:defRPr>
            </a:lvl3pPr>
            <a:lvl4pPr marL="1371380" indent="0">
              <a:buNone/>
              <a:defRPr sz="1400">
                <a:solidFill>
                  <a:schemeClr val="tx1">
                    <a:tint val="75000"/>
                  </a:schemeClr>
                </a:solidFill>
              </a:defRPr>
            </a:lvl4pPr>
            <a:lvl5pPr marL="1828507" indent="0">
              <a:buNone/>
              <a:defRPr sz="1400">
                <a:solidFill>
                  <a:schemeClr val="tx1">
                    <a:tint val="75000"/>
                  </a:schemeClr>
                </a:solidFill>
              </a:defRPr>
            </a:lvl5pPr>
            <a:lvl6pPr marL="2285634" indent="0">
              <a:buNone/>
              <a:defRPr sz="1400">
                <a:solidFill>
                  <a:schemeClr val="tx1">
                    <a:tint val="75000"/>
                  </a:schemeClr>
                </a:solidFill>
              </a:defRPr>
            </a:lvl6pPr>
            <a:lvl7pPr marL="2742762" indent="0">
              <a:buNone/>
              <a:defRPr sz="1400">
                <a:solidFill>
                  <a:schemeClr val="tx1">
                    <a:tint val="75000"/>
                  </a:schemeClr>
                </a:solidFill>
              </a:defRPr>
            </a:lvl7pPr>
            <a:lvl8pPr marL="3199888" indent="0">
              <a:buNone/>
              <a:defRPr sz="1400">
                <a:solidFill>
                  <a:schemeClr val="tx1">
                    <a:tint val="75000"/>
                  </a:schemeClr>
                </a:solidFill>
              </a:defRPr>
            </a:lvl8pPr>
            <a:lvl9pPr marL="3657013"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E5D04002-8B15-4AC3-87FE-B2663F38FB22}"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3838CB1F-A8B6-47EA-84F7-1014AF7EA654}" type="slidenum">
              <a:rPr lang="he-IL" smtClean="0"/>
              <a:t>‹#›</a:t>
            </a:fld>
            <a:endParaRPr lang="he-IL"/>
          </a:p>
        </p:txBody>
      </p:sp>
    </p:spTree>
    <p:extLst>
      <p:ext uri="{BB962C8B-B14F-4D97-AF65-F5344CB8AC3E}">
        <p14:creationId xmlns:p14="http://schemas.microsoft.com/office/powerpoint/2010/main" val="2803765470"/>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593724" y="1679579"/>
            <a:ext cx="5270500" cy="4752975"/>
          </a:xfrm>
        </p:spPr>
        <p:txBody>
          <a:bodyPr/>
          <a:lstStyle>
            <a:lvl1pPr>
              <a:defRPr sz="27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6016626" y="1679579"/>
            <a:ext cx="5270500" cy="4752975"/>
          </a:xfrm>
        </p:spPr>
        <p:txBody>
          <a:bodyPr/>
          <a:lstStyle>
            <a:lvl1pPr>
              <a:defRPr sz="27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E5D04002-8B15-4AC3-87FE-B2663F38FB22}" type="datetimeFigureOut">
              <a:rPr lang="he-IL" smtClean="0"/>
              <a:t>י"ב/אייר/תשע"ז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3838CB1F-A8B6-47EA-84F7-1014AF7EA654}" type="slidenum">
              <a:rPr lang="he-IL" smtClean="0"/>
              <a:t>‹#›</a:t>
            </a:fld>
            <a:endParaRPr lang="he-IL"/>
          </a:p>
        </p:txBody>
      </p:sp>
    </p:spTree>
    <p:extLst>
      <p:ext uri="{BB962C8B-B14F-4D97-AF65-F5344CB8AC3E}">
        <p14:creationId xmlns:p14="http://schemas.microsoft.com/office/powerpoint/2010/main" val="2992948519"/>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593727" y="1611313"/>
            <a:ext cx="5249864" cy="673100"/>
          </a:xfrm>
        </p:spPr>
        <p:txBody>
          <a:bodyPr anchor="b"/>
          <a:lstStyle>
            <a:lvl1pPr marL="0" indent="0">
              <a:buNone/>
              <a:defRPr sz="2400" b="1"/>
            </a:lvl1pPr>
            <a:lvl2pPr marL="457128" indent="0">
              <a:buNone/>
              <a:defRPr sz="2000" b="1"/>
            </a:lvl2pPr>
            <a:lvl3pPr marL="914254" indent="0">
              <a:buNone/>
              <a:defRPr sz="1800" b="1"/>
            </a:lvl3pPr>
            <a:lvl4pPr marL="1371380" indent="0">
              <a:buNone/>
              <a:defRPr sz="1600" b="1"/>
            </a:lvl4pPr>
            <a:lvl5pPr marL="1828507" indent="0">
              <a:buNone/>
              <a:defRPr sz="1600" b="1"/>
            </a:lvl5pPr>
            <a:lvl6pPr marL="2285634" indent="0">
              <a:buNone/>
              <a:defRPr sz="1600" b="1"/>
            </a:lvl6pPr>
            <a:lvl7pPr marL="2742762" indent="0">
              <a:buNone/>
              <a:defRPr sz="1600" b="1"/>
            </a:lvl7pPr>
            <a:lvl8pPr marL="3199888" indent="0">
              <a:buNone/>
              <a:defRPr sz="1600" b="1"/>
            </a:lvl8pPr>
            <a:lvl9pPr marL="3657013"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593727" y="2284416"/>
            <a:ext cx="5249864" cy="4148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6035675" y="1611313"/>
            <a:ext cx="5251450" cy="673100"/>
          </a:xfrm>
        </p:spPr>
        <p:txBody>
          <a:bodyPr anchor="b"/>
          <a:lstStyle>
            <a:lvl1pPr marL="0" indent="0">
              <a:buNone/>
              <a:defRPr sz="2400" b="1"/>
            </a:lvl1pPr>
            <a:lvl2pPr marL="457128" indent="0">
              <a:buNone/>
              <a:defRPr sz="2000" b="1"/>
            </a:lvl2pPr>
            <a:lvl3pPr marL="914254" indent="0">
              <a:buNone/>
              <a:defRPr sz="1800" b="1"/>
            </a:lvl3pPr>
            <a:lvl4pPr marL="1371380" indent="0">
              <a:buNone/>
              <a:defRPr sz="1600" b="1"/>
            </a:lvl4pPr>
            <a:lvl5pPr marL="1828507" indent="0">
              <a:buNone/>
              <a:defRPr sz="1600" b="1"/>
            </a:lvl5pPr>
            <a:lvl6pPr marL="2285634" indent="0">
              <a:buNone/>
              <a:defRPr sz="1600" b="1"/>
            </a:lvl6pPr>
            <a:lvl7pPr marL="2742762" indent="0">
              <a:buNone/>
              <a:defRPr sz="1600" b="1"/>
            </a:lvl7pPr>
            <a:lvl8pPr marL="3199888" indent="0">
              <a:buNone/>
              <a:defRPr sz="1600" b="1"/>
            </a:lvl8pPr>
            <a:lvl9pPr marL="3657013"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6035675" y="2284416"/>
            <a:ext cx="5251450" cy="4148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E5D04002-8B15-4AC3-87FE-B2663F38FB22}" type="datetimeFigureOut">
              <a:rPr lang="he-IL" smtClean="0"/>
              <a:t>י"ב/אייר/תשע"ז</a:t>
            </a:fld>
            <a:endParaRPr lang="he-IL"/>
          </a:p>
        </p:txBody>
      </p:sp>
      <p:sp>
        <p:nvSpPr>
          <p:cNvPr id="8" name="מציין מיקום של כותרת תחתונה 7"/>
          <p:cNvSpPr>
            <a:spLocks noGrp="1"/>
          </p:cNvSpPr>
          <p:nvPr>
            <p:ph type="ftr" sz="quarter" idx="11"/>
          </p:nvPr>
        </p:nvSpPr>
        <p:spPr/>
        <p:txBody>
          <a:bodyPr/>
          <a:lstStyle/>
          <a:p>
            <a:endParaRPr lang="he-IL"/>
          </a:p>
        </p:txBody>
      </p:sp>
      <p:sp>
        <p:nvSpPr>
          <p:cNvPr id="9" name="מציין מיקום של מספר שקופית 8"/>
          <p:cNvSpPr>
            <a:spLocks noGrp="1"/>
          </p:cNvSpPr>
          <p:nvPr>
            <p:ph type="sldNum" sz="quarter" idx="12"/>
          </p:nvPr>
        </p:nvSpPr>
        <p:spPr/>
        <p:txBody>
          <a:bodyPr/>
          <a:lstStyle/>
          <a:p>
            <a:fld id="{3838CB1F-A8B6-47EA-84F7-1014AF7EA654}" type="slidenum">
              <a:rPr lang="he-IL" smtClean="0"/>
              <a:t>‹#›</a:t>
            </a:fld>
            <a:endParaRPr lang="he-IL"/>
          </a:p>
        </p:txBody>
      </p:sp>
    </p:spTree>
    <p:extLst>
      <p:ext uri="{BB962C8B-B14F-4D97-AF65-F5344CB8AC3E}">
        <p14:creationId xmlns:p14="http://schemas.microsoft.com/office/powerpoint/2010/main" val="1258700961"/>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E5D04002-8B15-4AC3-87FE-B2663F38FB22}" type="datetimeFigureOut">
              <a:rPr lang="he-IL" smtClean="0"/>
              <a:t>י"ב/אייר/תשע"ז</a:t>
            </a:fld>
            <a:endParaRPr lang="he-IL"/>
          </a:p>
        </p:txBody>
      </p:sp>
      <p:sp>
        <p:nvSpPr>
          <p:cNvPr id="4" name="מציין מיקום של כותרת תחתונה 3"/>
          <p:cNvSpPr>
            <a:spLocks noGrp="1"/>
          </p:cNvSpPr>
          <p:nvPr>
            <p:ph type="ftr" sz="quarter" idx="11"/>
          </p:nvPr>
        </p:nvSpPr>
        <p:spPr/>
        <p:txBody>
          <a:bodyPr/>
          <a:lstStyle/>
          <a:p>
            <a:endParaRPr lang="he-IL"/>
          </a:p>
        </p:txBody>
      </p:sp>
      <p:sp>
        <p:nvSpPr>
          <p:cNvPr id="5" name="מציין מיקום של מספר שקופית 4"/>
          <p:cNvSpPr>
            <a:spLocks noGrp="1"/>
          </p:cNvSpPr>
          <p:nvPr>
            <p:ph type="sldNum" sz="quarter" idx="12"/>
          </p:nvPr>
        </p:nvSpPr>
        <p:spPr/>
        <p:txBody>
          <a:bodyPr/>
          <a:lstStyle/>
          <a:p>
            <a:fld id="{3838CB1F-A8B6-47EA-84F7-1014AF7EA654}" type="slidenum">
              <a:rPr lang="he-IL" smtClean="0"/>
              <a:t>‹#›</a:t>
            </a:fld>
            <a:endParaRPr lang="he-IL"/>
          </a:p>
        </p:txBody>
      </p:sp>
    </p:spTree>
    <p:extLst>
      <p:ext uri="{BB962C8B-B14F-4D97-AF65-F5344CB8AC3E}">
        <p14:creationId xmlns:p14="http://schemas.microsoft.com/office/powerpoint/2010/main" val="2755072891"/>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E5D04002-8B15-4AC3-87FE-B2663F38FB22}" type="datetimeFigureOut">
              <a:rPr lang="he-IL" smtClean="0"/>
              <a:t>י"ב/אייר/תשע"ז</a:t>
            </a:fld>
            <a:endParaRPr lang="he-IL"/>
          </a:p>
        </p:txBody>
      </p:sp>
      <p:sp>
        <p:nvSpPr>
          <p:cNvPr id="3" name="מציין מיקום של כותרת תחתונה 2"/>
          <p:cNvSpPr>
            <a:spLocks noGrp="1"/>
          </p:cNvSpPr>
          <p:nvPr>
            <p:ph type="ftr" sz="quarter" idx="11"/>
          </p:nvPr>
        </p:nvSpPr>
        <p:spPr/>
        <p:txBody>
          <a:bodyPr/>
          <a:lstStyle/>
          <a:p>
            <a:endParaRPr lang="he-IL"/>
          </a:p>
        </p:txBody>
      </p:sp>
      <p:sp>
        <p:nvSpPr>
          <p:cNvPr id="4" name="מציין מיקום של מספר שקופית 3"/>
          <p:cNvSpPr>
            <a:spLocks noGrp="1"/>
          </p:cNvSpPr>
          <p:nvPr>
            <p:ph type="sldNum" sz="quarter" idx="12"/>
          </p:nvPr>
        </p:nvSpPr>
        <p:spPr/>
        <p:txBody>
          <a:bodyPr/>
          <a:lstStyle/>
          <a:p>
            <a:fld id="{3838CB1F-A8B6-47EA-84F7-1014AF7EA654}" type="slidenum">
              <a:rPr lang="he-IL" smtClean="0"/>
              <a:t>‹#›</a:t>
            </a:fld>
            <a:endParaRPr lang="he-IL"/>
          </a:p>
        </p:txBody>
      </p:sp>
    </p:spTree>
    <p:extLst>
      <p:ext uri="{BB962C8B-B14F-4D97-AF65-F5344CB8AC3E}">
        <p14:creationId xmlns:p14="http://schemas.microsoft.com/office/powerpoint/2010/main" val="1026643635"/>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593727" y="287338"/>
            <a:ext cx="3908425" cy="121920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4645025" y="287338"/>
            <a:ext cx="6642099" cy="6145212"/>
          </a:xfrm>
        </p:spPr>
        <p:txBody>
          <a:bodyPr/>
          <a:lstStyle>
            <a:lvl1pPr>
              <a:defRPr sz="3200"/>
            </a:lvl1pPr>
            <a:lvl2pPr>
              <a:defRPr sz="27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593727" y="1506538"/>
            <a:ext cx="3908425" cy="4926012"/>
          </a:xfrm>
        </p:spPr>
        <p:txBody>
          <a:bodyPr/>
          <a:lstStyle>
            <a:lvl1pPr marL="0" indent="0">
              <a:buNone/>
              <a:defRPr sz="1400"/>
            </a:lvl1pPr>
            <a:lvl2pPr marL="457128" indent="0">
              <a:buNone/>
              <a:defRPr sz="1200"/>
            </a:lvl2pPr>
            <a:lvl3pPr marL="914254" indent="0">
              <a:buNone/>
              <a:defRPr sz="1000"/>
            </a:lvl3pPr>
            <a:lvl4pPr marL="1371380" indent="0">
              <a:buNone/>
              <a:defRPr sz="1000"/>
            </a:lvl4pPr>
            <a:lvl5pPr marL="1828507" indent="0">
              <a:buNone/>
              <a:defRPr sz="1000"/>
            </a:lvl5pPr>
            <a:lvl6pPr marL="2285634" indent="0">
              <a:buNone/>
              <a:defRPr sz="1000"/>
            </a:lvl6pPr>
            <a:lvl7pPr marL="2742762" indent="0">
              <a:buNone/>
              <a:defRPr sz="1000"/>
            </a:lvl7pPr>
            <a:lvl8pPr marL="3199888" indent="0">
              <a:buNone/>
              <a:defRPr sz="1000"/>
            </a:lvl8pPr>
            <a:lvl9pPr marL="3657013" indent="0">
              <a:buNone/>
              <a:defRPr sz="10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E5D04002-8B15-4AC3-87FE-B2663F38FB22}" type="datetimeFigureOut">
              <a:rPr lang="he-IL" smtClean="0"/>
              <a:t>י"ב/אייר/תשע"ז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3838CB1F-A8B6-47EA-84F7-1014AF7EA654}" type="slidenum">
              <a:rPr lang="he-IL" smtClean="0"/>
              <a:t>‹#›</a:t>
            </a:fld>
            <a:endParaRPr lang="he-IL"/>
          </a:p>
        </p:txBody>
      </p:sp>
    </p:spTree>
    <p:extLst>
      <p:ext uri="{BB962C8B-B14F-4D97-AF65-F5344CB8AC3E}">
        <p14:creationId xmlns:p14="http://schemas.microsoft.com/office/powerpoint/2010/main" val="132577878"/>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2328867" y="5040313"/>
            <a:ext cx="7127875" cy="595312"/>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2328867" y="642941"/>
            <a:ext cx="7127875" cy="4321175"/>
          </a:xfrm>
        </p:spPr>
        <p:txBody>
          <a:bodyPr/>
          <a:lstStyle>
            <a:lvl1pPr marL="0" indent="0">
              <a:buNone/>
              <a:defRPr sz="3200"/>
            </a:lvl1pPr>
            <a:lvl2pPr marL="457128" indent="0">
              <a:buNone/>
              <a:defRPr sz="2700"/>
            </a:lvl2pPr>
            <a:lvl3pPr marL="914254" indent="0">
              <a:buNone/>
              <a:defRPr sz="2400"/>
            </a:lvl3pPr>
            <a:lvl4pPr marL="1371380" indent="0">
              <a:buNone/>
              <a:defRPr sz="2000"/>
            </a:lvl4pPr>
            <a:lvl5pPr marL="1828507" indent="0">
              <a:buNone/>
              <a:defRPr sz="2000"/>
            </a:lvl5pPr>
            <a:lvl6pPr marL="2285634" indent="0">
              <a:buNone/>
              <a:defRPr sz="2000"/>
            </a:lvl6pPr>
            <a:lvl7pPr marL="2742762" indent="0">
              <a:buNone/>
              <a:defRPr sz="2000"/>
            </a:lvl7pPr>
            <a:lvl8pPr marL="3199888" indent="0">
              <a:buNone/>
              <a:defRPr sz="2000"/>
            </a:lvl8pPr>
            <a:lvl9pPr marL="3657013" indent="0">
              <a:buNone/>
              <a:defRPr sz="2000"/>
            </a:lvl9pPr>
          </a:lstStyle>
          <a:p>
            <a:r>
              <a:rPr lang="he-IL" smtClean="0"/>
              <a:t>לחץ על הסמל כדי להוסיף תמונה</a:t>
            </a:r>
            <a:endParaRPr lang="he-IL"/>
          </a:p>
        </p:txBody>
      </p:sp>
      <p:sp>
        <p:nvSpPr>
          <p:cNvPr id="4" name="מציין מיקום טקסט 3"/>
          <p:cNvSpPr>
            <a:spLocks noGrp="1"/>
          </p:cNvSpPr>
          <p:nvPr>
            <p:ph type="body" sz="half" idx="2"/>
          </p:nvPr>
        </p:nvSpPr>
        <p:spPr>
          <a:xfrm>
            <a:off x="2328867" y="5635625"/>
            <a:ext cx="7127875" cy="844550"/>
          </a:xfrm>
        </p:spPr>
        <p:txBody>
          <a:bodyPr/>
          <a:lstStyle>
            <a:lvl1pPr marL="0" indent="0">
              <a:buNone/>
              <a:defRPr sz="1400"/>
            </a:lvl1pPr>
            <a:lvl2pPr marL="457128" indent="0">
              <a:buNone/>
              <a:defRPr sz="1200"/>
            </a:lvl2pPr>
            <a:lvl3pPr marL="914254" indent="0">
              <a:buNone/>
              <a:defRPr sz="1000"/>
            </a:lvl3pPr>
            <a:lvl4pPr marL="1371380" indent="0">
              <a:buNone/>
              <a:defRPr sz="1000"/>
            </a:lvl4pPr>
            <a:lvl5pPr marL="1828507" indent="0">
              <a:buNone/>
              <a:defRPr sz="1000"/>
            </a:lvl5pPr>
            <a:lvl6pPr marL="2285634" indent="0">
              <a:buNone/>
              <a:defRPr sz="1000"/>
            </a:lvl6pPr>
            <a:lvl7pPr marL="2742762" indent="0">
              <a:buNone/>
              <a:defRPr sz="1000"/>
            </a:lvl7pPr>
            <a:lvl8pPr marL="3199888" indent="0">
              <a:buNone/>
              <a:defRPr sz="1000"/>
            </a:lvl8pPr>
            <a:lvl9pPr marL="3657013" indent="0">
              <a:buNone/>
              <a:defRPr sz="10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E5D04002-8B15-4AC3-87FE-B2663F38FB22}" type="datetimeFigureOut">
              <a:rPr lang="he-IL" smtClean="0"/>
              <a:t>י"ב/אייר/תשע"ז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3838CB1F-A8B6-47EA-84F7-1014AF7EA654}" type="slidenum">
              <a:rPr lang="he-IL" smtClean="0"/>
              <a:t>‹#›</a:t>
            </a:fld>
            <a:endParaRPr lang="he-IL"/>
          </a:p>
        </p:txBody>
      </p:sp>
    </p:spTree>
    <p:extLst>
      <p:ext uri="{BB962C8B-B14F-4D97-AF65-F5344CB8AC3E}">
        <p14:creationId xmlns:p14="http://schemas.microsoft.com/office/powerpoint/2010/main" val="3012601679"/>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E5D04002-8B15-4AC3-87FE-B2663F38FB22}"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3838CB1F-A8B6-47EA-84F7-1014AF7EA654}" type="slidenum">
              <a:rPr lang="he-IL" smtClean="0"/>
              <a:t>‹#›</a:t>
            </a:fld>
            <a:endParaRPr lang="he-IL"/>
          </a:p>
        </p:txBody>
      </p:sp>
    </p:spTree>
    <p:extLst>
      <p:ext uri="{BB962C8B-B14F-4D97-AF65-F5344CB8AC3E}">
        <p14:creationId xmlns:p14="http://schemas.microsoft.com/office/powerpoint/2010/main" val="2904999953"/>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613775" y="288928"/>
            <a:ext cx="2673350" cy="61436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593726" y="288928"/>
            <a:ext cx="7867650" cy="61436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E5D04002-8B15-4AC3-87FE-B2663F38FB22}"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3838CB1F-A8B6-47EA-84F7-1014AF7EA654}" type="slidenum">
              <a:rPr lang="he-IL" smtClean="0"/>
              <a:t>‹#›</a:t>
            </a:fld>
            <a:endParaRPr lang="he-IL"/>
          </a:p>
        </p:txBody>
      </p:sp>
    </p:spTree>
    <p:extLst>
      <p:ext uri="{BB962C8B-B14F-4D97-AF65-F5344CB8AC3E}">
        <p14:creationId xmlns:p14="http://schemas.microsoft.com/office/powerpoint/2010/main" val="850264106"/>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890591" y="2236789"/>
            <a:ext cx="10099675" cy="1543050"/>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782763" y="4079877"/>
            <a:ext cx="8315326" cy="1841501"/>
          </a:xfrm>
        </p:spPr>
        <p:txBody>
          <a:bodyPr/>
          <a:lstStyle>
            <a:lvl1pPr marL="0" indent="0" algn="ctr">
              <a:buNone/>
              <a:defRPr>
                <a:solidFill>
                  <a:schemeClr val="tx1">
                    <a:tint val="75000"/>
                  </a:schemeClr>
                </a:solidFill>
              </a:defRPr>
            </a:lvl1pPr>
            <a:lvl2pPr marL="457128" indent="0" algn="ctr">
              <a:buNone/>
              <a:defRPr>
                <a:solidFill>
                  <a:schemeClr val="tx1">
                    <a:tint val="75000"/>
                  </a:schemeClr>
                </a:solidFill>
              </a:defRPr>
            </a:lvl2pPr>
            <a:lvl3pPr marL="914254" indent="0" algn="ctr">
              <a:buNone/>
              <a:defRPr>
                <a:solidFill>
                  <a:schemeClr val="tx1">
                    <a:tint val="75000"/>
                  </a:schemeClr>
                </a:solidFill>
              </a:defRPr>
            </a:lvl3pPr>
            <a:lvl4pPr marL="1371380" indent="0" algn="ctr">
              <a:buNone/>
              <a:defRPr>
                <a:solidFill>
                  <a:schemeClr val="tx1">
                    <a:tint val="75000"/>
                  </a:schemeClr>
                </a:solidFill>
              </a:defRPr>
            </a:lvl4pPr>
            <a:lvl5pPr marL="1828507" indent="0" algn="ctr">
              <a:buNone/>
              <a:defRPr>
                <a:solidFill>
                  <a:schemeClr val="tx1">
                    <a:tint val="75000"/>
                  </a:schemeClr>
                </a:solidFill>
              </a:defRPr>
            </a:lvl5pPr>
            <a:lvl6pPr marL="2285634" indent="0" algn="ctr">
              <a:buNone/>
              <a:defRPr>
                <a:solidFill>
                  <a:schemeClr val="tx1">
                    <a:tint val="75000"/>
                  </a:schemeClr>
                </a:solidFill>
              </a:defRPr>
            </a:lvl6pPr>
            <a:lvl7pPr marL="2742762" indent="0" algn="ctr">
              <a:buNone/>
              <a:defRPr>
                <a:solidFill>
                  <a:schemeClr val="tx1">
                    <a:tint val="75000"/>
                  </a:schemeClr>
                </a:solidFill>
              </a:defRPr>
            </a:lvl7pPr>
            <a:lvl8pPr marL="3199888" indent="0" algn="ctr">
              <a:buNone/>
              <a:defRPr>
                <a:solidFill>
                  <a:schemeClr val="tx1">
                    <a:tint val="75000"/>
                  </a:schemeClr>
                </a:solidFill>
              </a:defRPr>
            </a:lvl8pPr>
            <a:lvl9pPr marL="3657013"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F4CC0C29-C3A4-423D-B59F-1774A80521F9}"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93395144-3418-409A-AA3F-731793EE1AB7}" type="slidenum">
              <a:rPr lang="he-IL" smtClean="0"/>
              <a:t>‹#›</a:t>
            </a:fld>
            <a:endParaRPr lang="he-IL"/>
          </a:p>
        </p:txBody>
      </p:sp>
    </p:spTree>
    <p:extLst>
      <p:ext uri="{BB962C8B-B14F-4D97-AF65-F5344CB8AC3E}">
        <p14:creationId xmlns:p14="http://schemas.microsoft.com/office/powerpoint/2010/main" val="4172606259"/>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F4CC0C29-C3A4-423D-B59F-1774A80521F9}"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93395144-3418-409A-AA3F-731793EE1AB7}" type="slidenum">
              <a:rPr lang="he-IL" smtClean="0"/>
              <a:t>‹#›</a:t>
            </a:fld>
            <a:endParaRPr lang="he-IL"/>
          </a:p>
        </p:txBody>
      </p:sp>
    </p:spTree>
    <p:extLst>
      <p:ext uri="{BB962C8B-B14F-4D97-AF65-F5344CB8AC3E}">
        <p14:creationId xmlns:p14="http://schemas.microsoft.com/office/powerpoint/2010/main" val="4009638031"/>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216" y="4627563"/>
            <a:ext cx="10099675" cy="1430337"/>
          </a:xfrm>
        </p:spPr>
        <p:txBody>
          <a:bodyPr anchor="t"/>
          <a:lstStyle>
            <a:lvl1pPr algn="r">
              <a:defRPr sz="41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938216" y="3052762"/>
            <a:ext cx="10099675" cy="1574801"/>
          </a:xfrm>
        </p:spPr>
        <p:txBody>
          <a:bodyPr anchor="b"/>
          <a:lstStyle>
            <a:lvl1pPr marL="0" indent="0">
              <a:buNone/>
              <a:defRPr sz="2000">
                <a:solidFill>
                  <a:schemeClr val="tx1">
                    <a:tint val="75000"/>
                  </a:schemeClr>
                </a:solidFill>
              </a:defRPr>
            </a:lvl1pPr>
            <a:lvl2pPr marL="457128" indent="0">
              <a:buNone/>
              <a:defRPr sz="1800">
                <a:solidFill>
                  <a:schemeClr val="tx1">
                    <a:tint val="75000"/>
                  </a:schemeClr>
                </a:solidFill>
              </a:defRPr>
            </a:lvl2pPr>
            <a:lvl3pPr marL="914254" indent="0">
              <a:buNone/>
              <a:defRPr sz="1600">
                <a:solidFill>
                  <a:schemeClr val="tx1">
                    <a:tint val="75000"/>
                  </a:schemeClr>
                </a:solidFill>
              </a:defRPr>
            </a:lvl3pPr>
            <a:lvl4pPr marL="1371380" indent="0">
              <a:buNone/>
              <a:defRPr sz="1400">
                <a:solidFill>
                  <a:schemeClr val="tx1">
                    <a:tint val="75000"/>
                  </a:schemeClr>
                </a:solidFill>
              </a:defRPr>
            </a:lvl4pPr>
            <a:lvl5pPr marL="1828507" indent="0">
              <a:buNone/>
              <a:defRPr sz="1400">
                <a:solidFill>
                  <a:schemeClr val="tx1">
                    <a:tint val="75000"/>
                  </a:schemeClr>
                </a:solidFill>
              </a:defRPr>
            </a:lvl5pPr>
            <a:lvl6pPr marL="2285634" indent="0">
              <a:buNone/>
              <a:defRPr sz="1400">
                <a:solidFill>
                  <a:schemeClr val="tx1">
                    <a:tint val="75000"/>
                  </a:schemeClr>
                </a:solidFill>
              </a:defRPr>
            </a:lvl6pPr>
            <a:lvl7pPr marL="2742762" indent="0">
              <a:buNone/>
              <a:defRPr sz="1400">
                <a:solidFill>
                  <a:schemeClr val="tx1">
                    <a:tint val="75000"/>
                  </a:schemeClr>
                </a:solidFill>
              </a:defRPr>
            </a:lvl7pPr>
            <a:lvl8pPr marL="3199888" indent="0">
              <a:buNone/>
              <a:defRPr sz="1400">
                <a:solidFill>
                  <a:schemeClr val="tx1">
                    <a:tint val="75000"/>
                  </a:schemeClr>
                </a:solidFill>
              </a:defRPr>
            </a:lvl8pPr>
            <a:lvl9pPr marL="3657013"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F4CC0C29-C3A4-423D-B59F-1774A80521F9}"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93395144-3418-409A-AA3F-731793EE1AB7}" type="slidenum">
              <a:rPr lang="he-IL" smtClean="0"/>
              <a:t>‹#›</a:t>
            </a:fld>
            <a:endParaRPr lang="he-IL"/>
          </a:p>
        </p:txBody>
      </p:sp>
    </p:spTree>
    <p:extLst>
      <p:ext uri="{BB962C8B-B14F-4D97-AF65-F5344CB8AC3E}">
        <p14:creationId xmlns:p14="http://schemas.microsoft.com/office/powerpoint/2010/main" val="1631054122"/>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593724" y="1679579"/>
            <a:ext cx="5270500" cy="4752975"/>
          </a:xfrm>
        </p:spPr>
        <p:txBody>
          <a:bodyPr/>
          <a:lstStyle>
            <a:lvl1pPr>
              <a:defRPr sz="27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6016626" y="1679579"/>
            <a:ext cx="5270500" cy="4752975"/>
          </a:xfrm>
        </p:spPr>
        <p:txBody>
          <a:bodyPr/>
          <a:lstStyle>
            <a:lvl1pPr>
              <a:defRPr sz="27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F4CC0C29-C3A4-423D-B59F-1774A80521F9}" type="datetimeFigureOut">
              <a:rPr lang="he-IL" smtClean="0"/>
              <a:t>י"ב/אייר/תשע"ז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93395144-3418-409A-AA3F-731793EE1AB7}" type="slidenum">
              <a:rPr lang="he-IL" smtClean="0"/>
              <a:t>‹#›</a:t>
            </a:fld>
            <a:endParaRPr lang="he-IL"/>
          </a:p>
        </p:txBody>
      </p:sp>
    </p:spTree>
    <p:extLst>
      <p:ext uri="{BB962C8B-B14F-4D97-AF65-F5344CB8AC3E}">
        <p14:creationId xmlns:p14="http://schemas.microsoft.com/office/powerpoint/2010/main" val="818839206"/>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593727" y="1611313"/>
            <a:ext cx="5249864" cy="673100"/>
          </a:xfrm>
        </p:spPr>
        <p:txBody>
          <a:bodyPr anchor="b"/>
          <a:lstStyle>
            <a:lvl1pPr marL="0" indent="0">
              <a:buNone/>
              <a:defRPr sz="2400" b="1"/>
            </a:lvl1pPr>
            <a:lvl2pPr marL="457128" indent="0">
              <a:buNone/>
              <a:defRPr sz="2000" b="1"/>
            </a:lvl2pPr>
            <a:lvl3pPr marL="914254" indent="0">
              <a:buNone/>
              <a:defRPr sz="1800" b="1"/>
            </a:lvl3pPr>
            <a:lvl4pPr marL="1371380" indent="0">
              <a:buNone/>
              <a:defRPr sz="1600" b="1"/>
            </a:lvl4pPr>
            <a:lvl5pPr marL="1828507" indent="0">
              <a:buNone/>
              <a:defRPr sz="1600" b="1"/>
            </a:lvl5pPr>
            <a:lvl6pPr marL="2285634" indent="0">
              <a:buNone/>
              <a:defRPr sz="1600" b="1"/>
            </a:lvl6pPr>
            <a:lvl7pPr marL="2742762" indent="0">
              <a:buNone/>
              <a:defRPr sz="1600" b="1"/>
            </a:lvl7pPr>
            <a:lvl8pPr marL="3199888" indent="0">
              <a:buNone/>
              <a:defRPr sz="1600" b="1"/>
            </a:lvl8pPr>
            <a:lvl9pPr marL="3657013"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593727" y="2284416"/>
            <a:ext cx="5249864" cy="4148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6035675" y="1611313"/>
            <a:ext cx="5251450" cy="673100"/>
          </a:xfrm>
        </p:spPr>
        <p:txBody>
          <a:bodyPr anchor="b"/>
          <a:lstStyle>
            <a:lvl1pPr marL="0" indent="0">
              <a:buNone/>
              <a:defRPr sz="2400" b="1"/>
            </a:lvl1pPr>
            <a:lvl2pPr marL="457128" indent="0">
              <a:buNone/>
              <a:defRPr sz="2000" b="1"/>
            </a:lvl2pPr>
            <a:lvl3pPr marL="914254" indent="0">
              <a:buNone/>
              <a:defRPr sz="1800" b="1"/>
            </a:lvl3pPr>
            <a:lvl4pPr marL="1371380" indent="0">
              <a:buNone/>
              <a:defRPr sz="1600" b="1"/>
            </a:lvl4pPr>
            <a:lvl5pPr marL="1828507" indent="0">
              <a:buNone/>
              <a:defRPr sz="1600" b="1"/>
            </a:lvl5pPr>
            <a:lvl6pPr marL="2285634" indent="0">
              <a:buNone/>
              <a:defRPr sz="1600" b="1"/>
            </a:lvl6pPr>
            <a:lvl7pPr marL="2742762" indent="0">
              <a:buNone/>
              <a:defRPr sz="1600" b="1"/>
            </a:lvl7pPr>
            <a:lvl8pPr marL="3199888" indent="0">
              <a:buNone/>
              <a:defRPr sz="1600" b="1"/>
            </a:lvl8pPr>
            <a:lvl9pPr marL="3657013"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6035675" y="2284416"/>
            <a:ext cx="5251450" cy="41481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F4CC0C29-C3A4-423D-B59F-1774A80521F9}" type="datetimeFigureOut">
              <a:rPr lang="he-IL" smtClean="0"/>
              <a:t>י"ב/אייר/תשע"ז</a:t>
            </a:fld>
            <a:endParaRPr lang="he-IL"/>
          </a:p>
        </p:txBody>
      </p:sp>
      <p:sp>
        <p:nvSpPr>
          <p:cNvPr id="8" name="מציין מיקום של כותרת תחתונה 7"/>
          <p:cNvSpPr>
            <a:spLocks noGrp="1"/>
          </p:cNvSpPr>
          <p:nvPr>
            <p:ph type="ftr" sz="quarter" idx="11"/>
          </p:nvPr>
        </p:nvSpPr>
        <p:spPr/>
        <p:txBody>
          <a:bodyPr/>
          <a:lstStyle/>
          <a:p>
            <a:endParaRPr lang="he-IL"/>
          </a:p>
        </p:txBody>
      </p:sp>
      <p:sp>
        <p:nvSpPr>
          <p:cNvPr id="9" name="מציין מיקום של מספר שקופית 8"/>
          <p:cNvSpPr>
            <a:spLocks noGrp="1"/>
          </p:cNvSpPr>
          <p:nvPr>
            <p:ph type="sldNum" sz="quarter" idx="12"/>
          </p:nvPr>
        </p:nvSpPr>
        <p:spPr/>
        <p:txBody>
          <a:bodyPr/>
          <a:lstStyle/>
          <a:p>
            <a:fld id="{93395144-3418-409A-AA3F-731793EE1AB7}" type="slidenum">
              <a:rPr lang="he-IL" smtClean="0"/>
              <a:t>‹#›</a:t>
            </a:fld>
            <a:endParaRPr lang="he-IL"/>
          </a:p>
        </p:txBody>
      </p:sp>
    </p:spTree>
    <p:extLst>
      <p:ext uri="{BB962C8B-B14F-4D97-AF65-F5344CB8AC3E}">
        <p14:creationId xmlns:p14="http://schemas.microsoft.com/office/powerpoint/2010/main" val="1811599698"/>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F4CC0C29-C3A4-423D-B59F-1774A80521F9}" type="datetimeFigureOut">
              <a:rPr lang="he-IL" smtClean="0"/>
              <a:t>י"ב/אייר/תשע"ז</a:t>
            </a:fld>
            <a:endParaRPr lang="he-IL"/>
          </a:p>
        </p:txBody>
      </p:sp>
      <p:sp>
        <p:nvSpPr>
          <p:cNvPr id="4" name="מציין מיקום של כותרת תחתונה 3"/>
          <p:cNvSpPr>
            <a:spLocks noGrp="1"/>
          </p:cNvSpPr>
          <p:nvPr>
            <p:ph type="ftr" sz="quarter" idx="11"/>
          </p:nvPr>
        </p:nvSpPr>
        <p:spPr/>
        <p:txBody>
          <a:bodyPr/>
          <a:lstStyle/>
          <a:p>
            <a:endParaRPr lang="he-IL"/>
          </a:p>
        </p:txBody>
      </p:sp>
      <p:sp>
        <p:nvSpPr>
          <p:cNvPr id="5" name="מציין מיקום של מספר שקופית 4"/>
          <p:cNvSpPr>
            <a:spLocks noGrp="1"/>
          </p:cNvSpPr>
          <p:nvPr>
            <p:ph type="sldNum" sz="quarter" idx="12"/>
          </p:nvPr>
        </p:nvSpPr>
        <p:spPr/>
        <p:txBody>
          <a:bodyPr/>
          <a:lstStyle/>
          <a:p>
            <a:fld id="{93395144-3418-409A-AA3F-731793EE1AB7}" type="slidenum">
              <a:rPr lang="he-IL" smtClean="0"/>
              <a:t>‹#›</a:t>
            </a:fld>
            <a:endParaRPr lang="he-IL"/>
          </a:p>
        </p:txBody>
      </p:sp>
    </p:spTree>
    <p:extLst>
      <p:ext uri="{BB962C8B-B14F-4D97-AF65-F5344CB8AC3E}">
        <p14:creationId xmlns:p14="http://schemas.microsoft.com/office/powerpoint/2010/main" val="609106295"/>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F4CC0C29-C3A4-423D-B59F-1774A80521F9}" type="datetimeFigureOut">
              <a:rPr lang="he-IL" smtClean="0"/>
              <a:t>י"ב/אייר/תשע"ז</a:t>
            </a:fld>
            <a:endParaRPr lang="he-IL"/>
          </a:p>
        </p:txBody>
      </p:sp>
      <p:sp>
        <p:nvSpPr>
          <p:cNvPr id="3" name="מציין מיקום של כותרת תחתונה 2"/>
          <p:cNvSpPr>
            <a:spLocks noGrp="1"/>
          </p:cNvSpPr>
          <p:nvPr>
            <p:ph type="ftr" sz="quarter" idx="11"/>
          </p:nvPr>
        </p:nvSpPr>
        <p:spPr/>
        <p:txBody>
          <a:bodyPr/>
          <a:lstStyle/>
          <a:p>
            <a:endParaRPr lang="he-IL"/>
          </a:p>
        </p:txBody>
      </p:sp>
      <p:sp>
        <p:nvSpPr>
          <p:cNvPr id="4" name="מציין מיקום של מספר שקופית 3"/>
          <p:cNvSpPr>
            <a:spLocks noGrp="1"/>
          </p:cNvSpPr>
          <p:nvPr>
            <p:ph type="sldNum" sz="quarter" idx="12"/>
          </p:nvPr>
        </p:nvSpPr>
        <p:spPr/>
        <p:txBody>
          <a:bodyPr/>
          <a:lstStyle/>
          <a:p>
            <a:fld id="{93395144-3418-409A-AA3F-731793EE1AB7}" type="slidenum">
              <a:rPr lang="he-IL" smtClean="0"/>
              <a:t>‹#›</a:t>
            </a:fld>
            <a:endParaRPr lang="he-IL"/>
          </a:p>
        </p:txBody>
      </p:sp>
    </p:spTree>
    <p:extLst>
      <p:ext uri="{BB962C8B-B14F-4D97-AF65-F5344CB8AC3E}">
        <p14:creationId xmlns:p14="http://schemas.microsoft.com/office/powerpoint/2010/main" val="1132268864"/>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593727" y="287338"/>
            <a:ext cx="3908425" cy="121920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4645025" y="287338"/>
            <a:ext cx="6642099" cy="6145212"/>
          </a:xfrm>
        </p:spPr>
        <p:txBody>
          <a:bodyPr/>
          <a:lstStyle>
            <a:lvl1pPr>
              <a:defRPr sz="3200"/>
            </a:lvl1pPr>
            <a:lvl2pPr>
              <a:defRPr sz="27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593727" y="1506538"/>
            <a:ext cx="3908425" cy="4926012"/>
          </a:xfrm>
        </p:spPr>
        <p:txBody>
          <a:bodyPr/>
          <a:lstStyle>
            <a:lvl1pPr marL="0" indent="0">
              <a:buNone/>
              <a:defRPr sz="1400"/>
            </a:lvl1pPr>
            <a:lvl2pPr marL="457128" indent="0">
              <a:buNone/>
              <a:defRPr sz="1200"/>
            </a:lvl2pPr>
            <a:lvl3pPr marL="914254" indent="0">
              <a:buNone/>
              <a:defRPr sz="1000"/>
            </a:lvl3pPr>
            <a:lvl4pPr marL="1371380" indent="0">
              <a:buNone/>
              <a:defRPr sz="1000"/>
            </a:lvl4pPr>
            <a:lvl5pPr marL="1828507" indent="0">
              <a:buNone/>
              <a:defRPr sz="1000"/>
            </a:lvl5pPr>
            <a:lvl6pPr marL="2285634" indent="0">
              <a:buNone/>
              <a:defRPr sz="1000"/>
            </a:lvl6pPr>
            <a:lvl7pPr marL="2742762" indent="0">
              <a:buNone/>
              <a:defRPr sz="1000"/>
            </a:lvl7pPr>
            <a:lvl8pPr marL="3199888" indent="0">
              <a:buNone/>
              <a:defRPr sz="1000"/>
            </a:lvl8pPr>
            <a:lvl9pPr marL="3657013" indent="0">
              <a:buNone/>
              <a:defRPr sz="10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F4CC0C29-C3A4-423D-B59F-1774A80521F9}" type="datetimeFigureOut">
              <a:rPr lang="he-IL" smtClean="0"/>
              <a:t>י"ב/אייר/תשע"ז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93395144-3418-409A-AA3F-731793EE1AB7}" type="slidenum">
              <a:rPr lang="he-IL" smtClean="0"/>
              <a:t>‹#›</a:t>
            </a:fld>
            <a:endParaRPr lang="he-IL"/>
          </a:p>
        </p:txBody>
      </p:sp>
    </p:spTree>
    <p:extLst>
      <p:ext uri="{BB962C8B-B14F-4D97-AF65-F5344CB8AC3E}">
        <p14:creationId xmlns:p14="http://schemas.microsoft.com/office/powerpoint/2010/main" val="3670408382"/>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2328867" y="5040313"/>
            <a:ext cx="7127875" cy="595312"/>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2328867" y="642941"/>
            <a:ext cx="7127875" cy="4321175"/>
          </a:xfrm>
        </p:spPr>
        <p:txBody>
          <a:bodyPr/>
          <a:lstStyle>
            <a:lvl1pPr marL="0" indent="0">
              <a:buNone/>
              <a:defRPr sz="3200"/>
            </a:lvl1pPr>
            <a:lvl2pPr marL="457128" indent="0">
              <a:buNone/>
              <a:defRPr sz="2700"/>
            </a:lvl2pPr>
            <a:lvl3pPr marL="914254" indent="0">
              <a:buNone/>
              <a:defRPr sz="2400"/>
            </a:lvl3pPr>
            <a:lvl4pPr marL="1371380" indent="0">
              <a:buNone/>
              <a:defRPr sz="2000"/>
            </a:lvl4pPr>
            <a:lvl5pPr marL="1828507" indent="0">
              <a:buNone/>
              <a:defRPr sz="2000"/>
            </a:lvl5pPr>
            <a:lvl6pPr marL="2285634" indent="0">
              <a:buNone/>
              <a:defRPr sz="2000"/>
            </a:lvl6pPr>
            <a:lvl7pPr marL="2742762" indent="0">
              <a:buNone/>
              <a:defRPr sz="2000"/>
            </a:lvl7pPr>
            <a:lvl8pPr marL="3199888" indent="0">
              <a:buNone/>
              <a:defRPr sz="2000"/>
            </a:lvl8pPr>
            <a:lvl9pPr marL="3657013" indent="0">
              <a:buNone/>
              <a:defRPr sz="2000"/>
            </a:lvl9pPr>
          </a:lstStyle>
          <a:p>
            <a:r>
              <a:rPr lang="he-IL" smtClean="0"/>
              <a:t>לחץ על הסמל כדי להוסיף תמונה</a:t>
            </a:r>
            <a:endParaRPr lang="he-IL"/>
          </a:p>
        </p:txBody>
      </p:sp>
      <p:sp>
        <p:nvSpPr>
          <p:cNvPr id="4" name="מציין מיקום טקסט 3"/>
          <p:cNvSpPr>
            <a:spLocks noGrp="1"/>
          </p:cNvSpPr>
          <p:nvPr>
            <p:ph type="body" sz="half" idx="2"/>
          </p:nvPr>
        </p:nvSpPr>
        <p:spPr>
          <a:xfrm>
            <a:off x="2328867" y="5635625"/>
            <a:ext cx="7127875" cy="844550"/>
          </a:xfrm>
        </p:spPr>
        <p:txBody>
          <a:bodyPr/>
          <a:lstStyle>
            <a:lvl1pPr marL="0" indent="0">
              <a:buNone/>
              <a:defRPr sz="1400"/>
            </a:lvl1pPr>
            <a:lvl2pPr marL="457128" indent="0">
              <a:buNone/>
              <a:defRPr sz="1200"/>
            </a:lvl2pPr>
            <a:lvl3pPr marL="914254" indent="0">
              <a:buNone/>
              <a:defRPr sz="1000"/>
            </a:lvl3pPr>
            <a:lvl4pPr marL="1371380" indent="0">
              <a:buNone/>
              <a:defRPr sz="1000"/>
            </a:lvl4pPr>
            <a:lvl5pPr marL="1828507" indent="0">
              <a:buNone/>
              <a:defRPr sz="1000"/>
            </a:lvl5pPr>
            <a:lvl6pPr marL="2285634" indent="0">
              <a:buNone/>
              <a:defRPr sz="1000"/>
            </a:lvl6pPr>
            <a:lvl7pPr marL="2742762" indent="0">
              <a:buNone/>
              <a:defRPr sz="1000"/>
            </a:lvl7pPr>
            <a:lvl8pPr marL="3199888" indent="0">
              <a:buNone/>
              <a:defRPr sz="1000"/>
            </a:lvl8pPr>
            <a:lvl9pPr marL="3657013" indent="0">
              <a:buNone/>
              <a:defRPr sz="10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F4CC0C29-C3A4-423D-B59F-1774A80521F9}" type="datetimeFigureOut">
              <a:rPr lang="he-IL" smtClean="0"/>
              <a:t>י"ב/אייר/תשע"ז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93395144-3418-409A-AA3F-731793EE1AB7}" type="slidenum">
              <a:rPr lang="he-IL" smtClean="0"/>
              <a:t>‹#›</a:t>
            </a:fld>
            <a:endParaRPr lang="he-IL"/>
          </a:p>
        </p:txBody>
      </p:sp>
    </p:spTree>
    <p:extLst>
      <p:ext uri="{BB962C8B-B14F-4D97-AF65-F5344CB8AC3E}">
        <p14:creationId xmlns:p14="http://schemas.microsoft.com/office/powerpoint/2010/main" val="3242283688"/>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F4CC0C29-C3A4-423D-B59F-1774A80521F9}"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93395144-3418-409A-AA3F-731793EE1AB7}" type="slidenum">
              <a:rPr lang="he-IL" smtClean="0"/>
              <a:t>‹#›</a:t>
            </a:fld>
            <a:endParaRPr lang="he-IL"/>
          </a:p>
        </p:txBody>
      </p:sp>
    </p:spTree>
    <p:extLst>
      <p:ext uri="{BB962C8B-B14F-4D97-AF65-F5344CB8AC3E}">
        <p14:creationId xmlns:p14="http://schemas.microsoft.com/office/powerpoint/2010/main" val="2848801819"/>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613775" y="288928"/>
            <a:ext cx="2673350" cy="61436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593726" y="288928"/>
            <a:ext cx="7867650" cy="61436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F4CC0C29-C3A4-423D-B59F-1774A80521F9}" type="datetimeFigureOut">
              <a:rPr lang="he-IL" smtClean="0"/>
              <a:t>י"ב/אייר/תשע"ז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93395144-3418-409A-AA3F-731793EE1AB7}" type="slidenum">
              <a:rPr lang="he-IL" smtClean="0"/>
              <a:t>‹#›</a:t>
            </a:fld>
            <a:endParaRPr lang="he-IL"/>
          </a:p>
        </p:txBody>
      </p:sp>
    </p:spTree>
    <p:extLst>
      <p:ext uri="{BB962C8B-B14F-4D97-AF65-F5344CB8AC3E}">
        <p14:creationId xmlns:p14="http://schemas.microsoft.com/office/powerpoint/2010/main" val="3576043262"/>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endParaRPr lang="en-US" altLang="he-IL">
              <a:solidFill>
                <a:srgbClr val="000000"/>
              </a:solidFill>
            </a:endParaRPr>
          </a:p>
        </p:txBody>
      </p:sp>
      <p:sp>
        <p:nvSpPr>
          <p:cNvPr id="5" name="מציין מיקום של כותרת תחתונה 4"/>
          <p:cNvSpPr>
            <a:spLocks noGrp="1"/>
          </p:cNvSpPr>
          <p:nvPr>
            <p:ph type="ftr" sz="quarter" idx="11"/>
          </p:nvPr>
        </p:nvSpPr>
        <p:spPr/>
        <p:txBody>
          <a:bodyPr/>
          <a:lstStyle>
            <a:extLst/>
          </a:lstStyle>
          <a:p>
            <a:endParaRPr lang="en-US" altLang="he-IL">
              <a:solidFill>
                <a:srgbClr val="000000"/>
              </a:solidFill>
            </a:endParaRPr>
          </a:p>
        </p:txBody>
      </p:sp>
      <p:sp>
        <p:nvSpPr>
          <p:cNvPr id="6" name="מציין מיקום של מספר שקופית 5"/>
          <p:cNvSpPr>
            <a:spLocks noGrp="1"/>
          </p:cNvSpPr>
          <p:nvPr>
            <p:ph type="sldNum" sz="quarter" idx="12"/>
          </p:nvPr>
        </p:nvSpPr>
        <p:spPr/>
        <p:txBody>
          <a:bodyPr/>
          <a:lstStyle>
            <a:extLst/>
          </a:lstStyle>
          <a:p>
            <a:fld id="{8FA595BF-09E5-4053-B422-8FD0A744C3E8}" type="slidenum">
              <a:rPr lang="he-IL" altLang="he-IL" smtClean="0">
                <a:solidFill>
                  <a:srgbClr val="000000"/>
                </a:solidFill>
              </a:rPr>
              <a:pPr/>
              <a:t>‹#›</a:t>
            </a:fld>
            <a:endParaRPr lang="en-US" altLang="he-IL">
              <a:solidFill>
                <a:srgbClr val="000000"/>
              </a:solidFill>
            </a:endParaRPr>
          </a:p>
        </p:txBody>
      </p:sp>
      <p:sp>
        <p:nvSpPr>
          <p:cNvPr id="7" name="כותרת 6"/>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pic>
        <p:nvPicPr>
          <p:cNvPr id="8" name="תמונה 7"/>
          <p:cNvPicPr>
            <a:picLocks noChangeAspect="1"/>
          </p:cNvPicPr>
          <p:nvPr userDrawn="1"/>
        </p:nvPicPr>
        <p:blipFill rotWithShape="1">
          <a:blip r:embed="rId2" cstate="print">
            <a:extLst>
              <a:ext uri="{28A0092B-C50C-407E-A947-70E740481C1C}">
                <a14:useLocalDpi xmlns:a14="http://schemas.microsoft.com/office/drawing/2010/main" val="0"/>
              </a:ext>
            </a:extLst>
          </a:blip>
          <a:srcRect b="29894"/>
          <a:stretch/>
        </p:blipFill>
        <p:spPr>
          <a:xfrm>
            <a:off x="10980985" y="6896"/>
            <a:ext cx="834040" cy="882582"/>
          </a:xfrm>
          <a:prstGeom prst="rect">
            <a:avLst/>
          </a:prstGeom>
        </p:spPr>
      </p:pic>
      <p:pic>
        <p:nvPicPr>
          <p:cNvPr id="9" name="תמונה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60041" y="-215974"/>
            <a:ext cx="1620243" cy="1296194"/>
          </a:xfrm>
          <a:prstGeom prst="rect">
            <a:avLst/>
          </a:prstGeom>
        </p:spPr>
      </p:pic>
    </p:spTree>
  </p:cSld>
  <p:clrMapOvr>
    <a:masterClrMapping/>
  </p:clrMapOvr>
  <p:timing>
    <p:tnLst>
      <p:par>
        <p:cTn id="1" dur="indefinite" restart="never" nodeType="tmRoot"/>
      </p:par>
    </p:tnLst>
  </p:timing>
</p:sldLayout>
</file>

<file path=ppt/slideLayouts/slideLayout254.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587" y="1112698"/>
            <a:ext cx="10098723" cy="1920240"/>
          </a:xfrm>
        </p:spPr>
        <p:txBody>
          <a:bodyPr vert="horz" anchor="b">
            <a:normAutofit/>
            <a:scene3d>
              <a:camera prst="orthographicFront"/>
              <a:lightRig rig="soft" dir="t"/>
            </a:scene3d>
            <a:sp3d prstMaterial="softEdge">
              <a:bevelT w="25400" h="25400"/>
            </a:sp3d>
          </a:bodyPr>
          <a:lstStyle>
            <a:lvl1pPr algn="r">
              <a:buNone/>
              <a:defRPr sz="5700" b="1" cap="none" baseline="0">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dirty="0"/>
          </a:p>
        </p:txBody>
      </p:sp>
      <p:sp>
        <p:nvSpPr>
          <p:cNvPr id="3" name="מציין מיקום טקסט 2"/>
          <p:cNvSpPr>
            <a:spLocks noGrp="1"/>
          </p:cNvSpPr>
          <p:nvPr>
            <p:ph type="body" idx="1"/>
          </p:nvPr>
        </p:nvSpPr>
        <p:spPr>
          <a:xfrm>
            <a:off x="5096803" y="3078298"/>
            <a:ext cx="5940425" cy="1527632"/>
          </a:xfrm>
        </p:spPr>
        <p:txBody>
          <a:bodyPr lIns="109033" rIns="109033" anchor="t"/>
          <a:lstStyle>
            <a:lvl1pPr marL="0" indent="0" algn="l">
              <a:buNone/>
              <a:defRPr sz="2700">
                <a:solidFill>
                  <a:schemeClr val="tx1"/>
                </a:solidFill>
              </a:defRPr>
            </a:lvl1pPr>
            <a:lvl2pPr>
              <a:buNone/>
              <a:defRPr sz="2100">
                <a:solidFill>
                  <a:schemeClr val="tx1">
                    <a:tint val="75000"/>
                  </a:schemeClr>
                </a:solidFill>
              </a:defRPr>
            </a:lvl2pPr>
            <a:lvl3pPr>
              <a:buNone/>
              <a:defRPr sz="1900">
                <a:solidFill>
                  <a:schemeClr val="tx1">
                    <a:tint val="75000"/>
                  </a:schemeClr>
                </a:solidFill>
              </a:defRPr>
            </a:lvl3pPr>
            <a:lvl4pPr>
              <a:buNone/>
              <a:defRPr sz="1700">
                <a:solidFill>
                  <a:schemeClr val="tx1">
                    <a:tint val="75000"/>
                  </a:schemeClr>
                </a:solidFill>
              </a:defRPr>
            </a:lvl4pPr>
            <a:lvl5pPr>
              <a:buNone/>
              <a:defRPr sz="1700">
                <a:solidFill>
                  <a:schemeClr val="tx1">
                    <a:tint val="75000"/>
                  </a:schemeClr>
                </a:solidFill>
              </a:defRPr>
            </a:lvl5pPr>
            <a:extLst/>
          </a:lstStyle>
          <a:p>
            <a:pPr lvl="0" eaLnBrk="1" latinLnBrk="0" hangingPunct="1"/>
            <a:r>
              <a:rPr kumimoji="0"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extLst/>
          </a:lstStyle>
          <a:p>
            <a:endParaRPr lang="en-US" altLang="he-IL">
              <a:solidFill>
                <a:srgbClr val="000000"/>
              </a:solidFill>
            </a:endParaRPr>
          </a:p>
        </p:txBody>
      </p:sp>
      <p:sp>
        <p:nvSpPr>
          <p:cNvPr id="5" name="מציין מיקום של כותרת תחתונה 4"/>
          <p:cNvSpPr>
            <a:spLocks noGrp="1"/>
          </p:cNvSpPr>
          <p:nvPr>
            <p:ph type="ftr" sz="quarter" idx="11"/>
          </p:nvPr>
        </p:nvSpPr>
        <p:spPr/>
        <p:txBody>
          <a:bodyPr/>
          <a:lstStyle>
            <a:extLst/>
          </a:lstStyle>
          <a:p>
            <a:endParaRPr lang="en-US" altLang="he-IL">
              <a:solidFill>
                <a:srgbClr val="000000"/>
              </a:solidFill>
            </a:endParaRPr>
          </a:p>
        </p:txBody>
      </p:sp>
      <p:sp>
        <p:nvSpPr>
          <p:cNvPr id="6" name="מציין מיקום של מספר שקופית 5"/>
          <p:cNvSpPr>
            <a:spLocks noGrp="1"/>
          </p:cNvSpPr>
          <p:nvPr>
            <p:ph type="sldNum" sz="quarter" idx="12"/>
          </p:nvPr>
        </p:nvSpPr>
        <p:spPr/>
        <p:txBody>
          <a:bodyPr/>
          <a:lstStyle>
            <a:extLst/>
          </a:lstStyle>
          <a:p>
            <a:fld id="{EFF272C9-378C-4F02-96DB-662512423043}" type="slidenum">
              <a:rPr lang="he-IL" altLang="he-IL" smtClean="0">
                <a:solidFill>
                  <a:srgbClr val="000000"/>
                </a:solidFill>
              </a:rPr>
              <a:pPr/>
              <a:t>‹#›</a:t>
            </a:fld>
            <a:endParaRPr lang="en-US" altLang="he-IL">
              <a:solidFill>
                <a:srgbClr val="000000"/>
              </a:solidFill>
            </a:endParaRPr>
          </a:p>
        </p:txBody>
      </p:sp>
      <p:sp>
        <p:nvSpPr>
          <p:cNvPr id="7" name="סוגר זוויתי 6"/>
          <p:cNvSpPr/>
          <p:nvPr/>
        </p:nvSpPr>
        <p:spPr>
          <a:xfrm>
            <a:off x="4725159"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33" tIns="54517" rIns="109033" bIns="54517" anchor="ctr"/>
          <a:lstStyle>
            <a:extLst/>
          </a:lstStyle>
          <a:p>
            <a:pPr algn="l" eaLnBrk="1" latinLnBrk="0" hangingPunct="1"/>
            <a:endParaRPr kumimoji="0" lang="en-US"/>
          </a:p>
        </p:txBody>
      </p:sp>
      <p:sp>
        <p:nvSpPr>
          <p:cNvPr id="8" name="סוגר זוויתי 7"/>
          <p:cNvSpPr/>
          <p:nvPr/>
        </p:nvSpPr>
        <p:spPr>
          <a:xfrm>
            <a:off x="4482947"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33" tIns="54517" rIns="109033" bIns="54517" anchor="ctr"/>
          <a:lstStyle>
            <a:extLst/>
          </a:lstStyle>
          <a:p>
            <a:pPr algn="l" eaLnBrk="1" latinLnBrk="0" hangingPunct="1"/>
            <a:endParaRPr kumimoji="0" lang="en-US"/>
          </a:p>
        </p:txBody>
      </p:sp>
    </p:spTree>
  </p:cSld>
  <p:clrMapOvr>
    <a:masterClrMapping/>
  </p:clrMapOvr>
  <p:timing>
    <p:tnLst>
      <p:par>
        <p:cTn id="1" dur="indefinite" restart="never" nodeType="tmRoot"/>
      </p:par>
    </p:tnLst>
  </p:timing>
</p:sldLayout>
</file>

<file path=ppt/slideLayouts/slideLayout255.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10" name="משולש ישר-זווית 9"/>
          <p:cNvSpPr/>
          <p:nvPr/>
        </p:nvSpPr>
        <p:spPr>
          <a:xfrm>
            <a:off x="-2" y="4897354"/>
            <a:ext cx="11890061"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lIns="109033" tIns="54517" rIns="109033" bIns="54517" anchor="ctr"/>
          <a:lstStyle>
            <a:extLst/>
          </a:lstStyle>
          <a:p>
            <a:pPr algn="ctr" eaLnBrk="1" latinLnBrk="0" hangingPunct="1"/>
            <a:endParaRPr kumimoji="0" lang="en-US"/>
          </a:p>
        </p:txBody>
      </p:sp>
      <p:sp>
        <p:nvSpPr>
          <p:cNvPr id="9" name="כותרת 8"/>
          <p:cNvSpPr>
            <a:spLocks noGrp="1"/>
          </p:cNvSpPr>
          <p:nvPr>
            <p:ph type="ctrTitle"/>
          </p:nvPr>
        </p:nvSpPr>
        <p:spPr>
          <a:xfrm>
            <a:off x="891064" y="1840232"/>
            <a:ext cx="10098723" cy="1921249"/>
          </a:xfrm>
        </p:spPr>
        <p:txBody>
          <a:bodyPr vert="horz" anchor="b">
            <a:normAutofit/>
            <a:scene3d>
              <a:camera prst="orthographicFront"/>
              <a:lightRig rig="soft" dir="t"/>
            </a:scene3d>
            <a:sp3d prstMaterial="softEdge">
              <a:bevelT w="25400" h="25400"/>
            </a:sp3d>
          </a:bodyPr>
          <a:lstStyle>
            <a:lvl1pPr algn="r">
              <a:defRPr sz="5700" b="1">
                <a:solidFill>
                  <a:schemeClr val="tx2"/>
                </a:solidFill>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a:p>
        </p:txBody>
      </p:sp>
      <p:sp>
        <p:nvSpPr>
          <p:cNvPr id="17" name="כותרת משנה 16"/>
          <p:cNvSpPr>
            <a:spLocks noGrp="1"/>
          </p:cNvSpPr>
          <p:nvPr>
            <p:ph type="subTitle" idx="1"/>
          </p:nvPr>
        </p:nvSpPr>
        <p:spPr>
          <a:xfrm>
            <a:off x="891064" y="3792187"/>
            <a:ext cx="10098723" cy="1259689"/>
          </a:xfrm>
        </p:spPr>
        <p:txBody>
          <a:bodyPr lIns="54517" rIns="54517"/>
          <a:lstStyle>
            <a:lvl1pPr marL="0" marR="76323" indent="0" algn="r">
              <a:buNone/>
              <a:defRPr>
                <a:solidFill>
                  <a:schemeClr val="tx2"/>
                </a:solidFill>
              </a:defRPr>
            </a:lvl1pPr>
            <a:lvl2pPr marL="545165" indent="0" algn="ctr">
              <a:buNone/>
            </a:lvl2pPr>
            <a:lvl3pPr marL="1090331" indent="0" algn="ctr">
              <a:buNone/>
            </a:lvl3pPr>
            <a:lvl4pPr marL="1635496" indent="0" algn="ctr">
              <a:buNone/>
            </a:lvl4pPr>
            <a:lvl5pPr marL="2180661" indent="0" algn="ctr">
              <a:buNone/>
            </a:lvl5pPr>
            <a:lvl6pPr marL="2725826" indent="0" algn="ctr">
              <a:buNone/>
            </a:lvl6pPr>
            <a:lvl7pPr marL="3270992" indent="0" algn="ctr">
              <a:buNone/>
            </a:lvl7pPr>
            <a:lvl8pPr marL="3816157" indent="0" algn="ctr">
              <a:buNone/>
            </a:lvl8pPr>
            <a:lvl9pPr marL="4361322" indent="0" algn="ctr">
              <a:buNone/>
            </a:lvl9pPr>
            <a:extLst/>
          </a:lstStyle>
          <a:p>
            <a:r>
              <a:rPr kumimoji="0" lang="he-IL" smtClean="0"/>
              <a:t>לחץ כדי לערוך סגנון כותרת משנה של תבנית בסיס</a:t>
            </a:r>
            <a:endParaRPr kumimoji="0" lang="en-US"/>
          </a:p>
        </p:txBody>
      </p:sp>
      <p:grpSp>
        <p:nvGrpSpPr>
          <p:cNvPr id="2" name="קבוצה 1"/>
          <p:cNvGrpSpPr/>
          <p:nvPr/>
        </p:nvGrpSpPr>
        <p:grpSpPr>
          <a:xfrm>
            <a:off x="-4891" y="5200650"/>
            <a:ext cx="11885742" cy="2007692"/>
            <a:chOff x="-3765" y="4832896"/>
            <a:chExt cx="9147765" cy="2032192"/>
          </a:xfrm>
        </p:grpSpPr>
        <p:sp>
          <p:nvSpPr>
            <p:cNvPr id="7" name="צורה חופשית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צורה חופשית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צורה חופשית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מחבר ישר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מציין מיקום של תאריך 29"/>
          <p:cNvSpPr>
            <a:spLocks noGrp="1"/>
          </p:cNvSpPr>
          <p:nvPr>
            <p:ph type="dt" sz="half" idx="10"/>
          </p:nvPr>
        </p:nvSpPr>
        <p:spPr/>
        <p:txBody>
          <a:bodyPr/>
          <a:lstStyle>
            <a:lvl1pPr>
              <a:defRPr>
                <a:solidFill>
                  <a:srgbClr val="FFFFFF"/>
                </a:solidFill>
              </a:defRPr>
            </a:lvl1pPr>
            <a:extLst/>
          </a:lstStyle>
          <a:p>
            <a:endParaRPr lang="en-US" altLang="he-IL">
              <a:solidFill>
                <a:srgbClr val="000000"/>
              </a:solidFill>
            </a:endParaRPr>
          </a:p>
        </p:txBody>
      </p:sp>
      <p:sp>
        <p:nvSpPr>
          <p:cNvPr id="19" name="מציין מיקום של כותרת תחתונה 18"/>
          <p:cNvSpPr>
            <a:spLocks noGrp="1"/>
          </p:cNvSpPr>
          <p:nvPr>
            <p:ph type="ftr" sz="quarter" idx="11"/>
          </p:nvPr>
        </p:nvSpPr>
        <p:spPr/>
        <p:txBody>
          <a:bodyPr/>
          <a:lstStyle>
            <a:lvl1pPr>
              <a:defRPr>
                <a:solidFill>
                  <a:schemeClr val="accent1">
                    <a:tint val="20000"/>
                  </a:schemeClr>
                </a:solidFill>
              </a:defRPr>
            </a:lvl1pPr>
            <a:extLst/>
          </a:lstStyle>
          <a:p>
            <a:endParaRPr lang="en-US" altLang="he-IL">
              <a:solidFill>
                <a:srgbClr val="000000"/>
              </a:solidFill>
            </a:endParaRPr>
          </a:p>
        </p:txBody>
      </p:sp>
      <p:sp>
        <p:nvSpPr>
          <p:cNvPr id="27" name="מציין מיקום של מספר שקופית 26"/>
          <p:cNvSpPr>
            <a:spLocks noGrp="1"/>
          </p:cNvSpPr>
          <p:nvPr>
            <p:ph type="sldNum" sz="quarter" idx="12"/>
          </p:nvPr>
        </p:nvSpPr>
        <p:spPr/>
        <p:txBody>
          <a:bodyPr/>
          <a:lstStyle>
            <a:lvl1pPr>
              <a:defRPr>
                <a:solidFill>
                  <a:srgbClr val="FFFFFF"/>
                </a:solidFill>
              </a:defRPr>
            </a:lvl1pPr>
            <a:extLst/>
          </a:lstStyle>
          <a:p>
            <a:fld id="{CB01B16A-93E4-46C5-8BB9-778CA46344B2}" type="slidenum">
              <a:rPr lang="he-IL" altLang="he-IL" smtClean="0">
                <a:solidFill>
                  <a:srgbClr val="000000"/>
                </a:solidFill>
              </a:rPr>
              <a:pPr/>
              <a:t>‹#›</a:t>
            </a:fld>
            <a:endParaRPr lang="en-US" altLang="he-IL">
              <a:solidFill>
                <a:srgbClr val="000000"/>
              </a:solidFill>
            </a:endParaRPr>
          </a:p>
        </p:txBody>
      </p:sp>
      <p:pic>
        <p:nvPicPr>
          <p:cNvPr id="13" name="תמונה 1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7676" y="-215971"/>
            <a:ext cx="2034319" cy="1627455"/>
          </a:xfrm>
          <a:prstGeom prst="rect">
            <a:avLst/>
          </a:prstGeom>
        </p:spPr>
      </p:pic>
      <p:pic>
        <p:nvPicPr>
          <p:cNvPr id="14" name="תמונה 13"/>
          <p:cNvPicPr>
            <a:picLocks noChangeAspect="1"/>
          </p:cNvPicPr>
          <p:nvPr userDrawn="1"/>
        </p:nvPicPr>
        <p:blipFill rotWithShape="1">
          <a:blip r:embed="rId4" cstate="print">
            <a:extLst>
              <a:ext uri="{28A0092B-C50C-407E-A947-70E740481C1C}">
                <a14:useLocalDpi xmlns:a14="http://schemas.microsoft.com/office/drawing/2010/main" val="0"/>
              </a:ext>
            </a:extLst>
          </a:blip>
          <a:srcRect b="31834"/>
          <a:stretch/>
        </p:blipFill>
        <p:spPr>
          <a:xfrm>
            <a:off x="10764963" y="1"/>
            <a:ext cx="1081782" cy="1113069"/>
          </a:xfrm>
          <a:prstGeom prst="rect">
            <a:avLst/>
          </a:prstGeom>
        </p:spPr>
      </p:pic>
    </p:spTree>
  </p:cSld>
  <p:clrMapOvr>
    <a:masterClrMapping/>
  </p:clrMapOvr>
  <p:timing>
    <p:tnLst>
      <p:par>
        <p:cTn id="1" dur="indefinite" restart="never" nodeType="tmRoot"/>
      </p:par>
    </p:tnLst>
  </p:timing>
</p:sldLayout>
</file>

<file path=ppt/slideLayouts/slideLayout256.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3" name="מציין מיקום תוכן 2"/>
          <p:cNvSpPr>
            <a:spLocks noGrp="1"/>
          </p:cNvSpPr>
          <p:nvPr>
            <p:ph sz="half" idx="1"/>
          </p:nvPr>
        </p:nvSpPr>
        <p:spPr>
          <a:xfrm>
            <a:off x="594043" y="1555395"/>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תוכן 3"/>
          <p:cNvSpPr>
            <a:spLocks noGrp="1"/>
          </p:cNvSpPr>
          <p:nvPr>
            <p:ph sz="half" idx="2"/>
          </p:nvPr>
        </p:nvSpPr>
        <p:spPr>
          <a:xfrm>
            <a:off x="6039432" y="1555395"/>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p:txBody>
          <a:bodyPr/>
          <a:lstStyle>
            <a:extLst/>
          </a:lstStyle>
          <a:p>
            <a:endParaRPr lang="en-US" altLang="he-IL">
              <a:solidFill>
                <a:srgbClr val="000000"/>
              </a:solidFill>
            </a:endParaRPr>
          </a:p>
        </p:txBody>
      </p:sp>
      <p:sp>
        <p:nvSpPr>
          <p:cNvPr id="6" name="מציין מיקום של כותרת תחתונה 5"/>
          <p:cNvSpPr>
            <a:spLocks noGrp="1"/>
          </p:cNvSpPr>
          <p:nvPr>
            <p:ph type="ftr" sz="quarter" idx="11"/>
          </p:nvPr>
        </p:nvSpPr>
        <p:spPr/>
        <p:txBody>
          <a:bodyPr/>
          <a:lstStyle>
            <a:extLst/>
          </a:lstStyle>
          <a:p>
            <a:endParaRPr lang="en-US" altLang="he-IL">
              <a:solidFill>
                <a:srgbClr val="000000"/>
              </a:solidFill>
            </a:endParaRPr>
          </a:p>
        </p:txBody>
      </p:sp>
      <p:sp>
        <p:nvSpPr>
          <p:cNvPr id="7" name="מציין מיקום של מספר שקופית 6"/>
          <p:cNvSpPr>
            <a:spLocks noGrp="1"/>
          </p:cNvSpPr>
          <p:nvPr>
            <p:ph type="sldNum" sz="quarter" idx="12"/>
          </p:nvPr>
        </p:nvSpPr>
        <p:spPr/>
        <p:txBody>
          <a:bodyPr/>
          <a:lstStyle>
            <a:extLst/>
          </a:lstStyle>
          <a:p>
            <a:fld id="{9F1407A2-58F3-4404-B938-9ECFC7FFF6EA}" type="slidenum">
              <a:rPr lang="he-IL" altLang="he-IL" smtClean="0">
                <a:solidFill>
                  <a:srgbClr val="000000"/>
                </a:solidFill>
              </a:rPr>
              <a:pPr/>
              <a:t>‹#›</a:t>
            </a:fld>
            <a:endParaRPr lang="en-US" altLang="he-IL">
              <a:solidFill>
                <a:srgbClr val="000000"/>
              </a:solidFill>
            </a:endParaRPr>
          </a:p>
        </p:txBody>
      </p:sp>
      <p:sp>
        <p:nvSpPr>
          <p:cNvPr id="8" name="כותרת 7"/>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594043" y="286703"/>
            <a:ext cx="10692765" cy="1200150"/>
          </a:xfrm>
        </p:spPr>
        <p:txBody>
          <a:bodyPr anchor="ctr"/>
          <a:lstStyle>
            <a:lvl1pPr>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1"/>
          </p:nvPr>
        </p:nvSpPr>
        <p:spPr>
          <a:xfrm>
            <a:off x="594042" y="5680710"/>
            <a:ext cx="5249439" cy="800100"/>
          </a:xfrm>
          <a:solidFill>
            <a:schemeClr val="accent1"/>
          </a:solidFill>
          <a:ln w="9652">
            <a:solidFill>
              <a:schemeClr val="accent1"/>
            </a:solidFill>
            <a:miter lim="800000"/>
          </a:ln>
        </p:spPr>
        <p:txBody>
          <a:bodyPr lIns="218066"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4" name="מציין מיקום טקסט 3"/>
          <p:cNvSpPr>
            <a:spLocks noGrp="1"/>
          </p:cNvSpPr>
          <p:nvPr>
            <p:ph type="body" sz="half" idx="3"/>
          </p:nvPr>
        </p:nvSpPr>
        <p:spPr>
          <a:xfrm>
            <a:off x="6035309" y="5680710"/>
            <a:ext cx="5251501" cy="800100"/>
          </a:xfrm>
          <a:solidFill>
            <a:schemeClr val="accent1"/>
          </a:solidFill>
          <a:ln w="9652">
            <a:solidFill>
              <a:schemeClr val="accent1"/>
            </a:solidFill>
            <a:miter lim="800000"/>
          </a:ln>
        </p:spPr>
        <p:txBody>
          <a:bodyPr lIns="218066"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5" name="מציין מיקום תוכן 4"/>
          <p:cNvSpPr>
            <a:spLocks noGrp="1"/>
          </p:cNvSpPr>
          <p:nvPr>
            <p:ph sz="quarter" idx="2"/>
          </p:nvPr>
        </p:nvSpPr>
        <p:spPr>
          <a:xfrm>
            <a:off x="594042" y="1516509"/>
            <a:ext cx="5249439" cy="4138851"/>
          </a:xfrm>
          <a:ln>
            <a:noFill/>
            <a:prstDash val="sysDash"/>
            <a:miter lim="800000"/>
          </a:ln>
        </p:spPr>
        <p:txBody>
          <a:bodyPr/>
          <a:lstStyle>
            <a:lvl1pPr>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6" name="מציין מיקום תוכן 5"/>
          <p:cNvSpPr>
            <a:spLocks noGrp="1"/>
          </p:cNvSpPr>
          <p:nvPr>
            <p:ph sz="quarter" idx="4"/>
          </p:nvPr>
        </p:nvSpPr>
        <p:spPr>
          <a:xfrm>
            <a:off x="6035307" y="1516509"/>
            <a:ext cx="5251501" cy="4138851"/>
          </a:xfrm>
          <a:ln>
            <a:noFill/>
            <a:prstDash val="sysDash"/>
            <a:miter lim="800000"/>
          </a:ln>
        </p:spPr>
        <p:txBody>
          <a:bodyPr/>
          <a:lstStyle>
            <a:lvl1pPr>
              <a:spcBef>
                <a:spcPts val="0"/>
              </a:spcBef>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מציין מיקום של תאריך 6"/>
          <p:cNvSpPr>
            <a:spLocks noGrp="1"/>
          </p:cNvSpPr>
          <p:nvPr>
            <p:ph type="dt" sz="half" idx="10"/>
          </p:nvPr>
        </p:nvSpPr>
        <p:spPr/>
        <p:txBody>
          <a:bodyPr/>
          <a:lstStyle>
            <a:extLst/>
          </a:lstStyle>
          <a:p>
            <a:endParaRPr lang="en-US" altLang="he-IL">
              <a:solidFill>
                <a:srgbClr val="000000"/>
              </a:solidFill>
            </a:endParaRPr>
          </a:p>
        </p:txBody>
      </p:sp>
      <p:sp>
        <p:nvSpPr>
          <p:cNvPr id="8" name="מציין מיקום של כותרת תחתונה 7"/>
          <p:cNvSpPr>
            <a:spLocks noGrp="1"/>
          </p:cNvSpPr>
          <p:nvPr>
            <p:ph type="ftr" sz="quarter" idx="11"/>
          </p:nvPr>
        </p:nvSpPr>
        <p:spPr/>
        <p:txBody>
          <a:bodyPr/>
          <a:lstStyle>
            <a:extLst/>
          </a:lstStyle>
          <a:p>
            <a:endParaRPr lang="en-US" altLang="he-IL">
              <a:solidFill>
                <a:srgbClr val="000000"/>
              </a:solidFill>
            </a:endParaRPr>
          </a:p>
        </p:txBody>
      </p:sp>
      <p:sp>
        <p:nvSpPr>
          <p:cNvPr id="9" name="מציין מיקום של מספר שקופית 8"/>
          <p:cNvSpPr>
            <a:spLocks noGrp="1"/>
          </p:cNvSpPr>
          <p:nvPr>
            <p:ph type="sldNum" sz="quarter" idx="12"/>
          </p:nvPr>
        </p:nvSpPr>
        <p:spPr/>
        <p:txBody>
          <a:bodyPr/>
          <a:lstStyle>
            <a:extLst/>
          </a:lstStyle>
          <a:p>
            <a:fld id="{DDAAFFE6-EB52-4AD9-BD22-900E9B414161}" type="slidenum">
              <a:rPr lang="he-IL" altLang="he-IL" smtClean="0">
                <a:solidFill>
                  <a:srgbClr val="000000"/>
                </a:solidFill>
              </a:rPr>
              <a:pPr/>
              <a:t>‹#›</a:t>
            </a:fld>
            <a:endParaRPr lang="en-US" altLang="he-IL">
              <a:solidFill>
                <a:srgbClr val="000000"/>
              </a:solidFill>
            </a:endParaRPr>
          </a:p>
        </p:txBody>
      </p:sp>
    </p:spTree>
  </p:cSld>
  <p:clrMapOvr>
    <a:masterClrMapping/>
  </p:clrMapOvr>
  <p:timing>
    <p:tnLst>
      <p:par>
        <p:cTn id="1" dur="indefinite" restart="never" nodeType="tmRoot"/>
      </p:par>
    </p:tnLst>
  </p:timing>
</p:sldLayout>
</file>

<file path=ppt/slideLayouts/slideLayout258.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3" name="מציין מיקום של תאריך 2"/>
          <p:cNvSpPr>
            <a:spLocks noGrp="1"/>
          </p:cNvSpPr>
          <p:nvPr>
            <p:ph type="dt" sz="half" idx="10"/>
          </p:nvPr>
        </p:nvSpPr>
        <p:spPr/>
        <p:txBody>
          <a:bodyPr/>
          <a:lstStyle>
            <a:extLst/>
          </a:lstStyle>
          <a:p>
            <a:endParaRPr lang="en-US" altLang="he-IL">
              <a:solidFill>
                <a:srgbClr val="000000"/>
              </a:solidFill>
            </a:endParaRPr>
          </a:p>
        </p:txBody>
      </p:sp>
      <p:sp>
        <p:nvSpPr>
          <p:cNvPr id="4" name="מציין מיקום של כותרת תחתונה 3"/>
          <p:cNvSpPr>
            <a:spLocks noGrp="1"/>
          </p:cNvSpPr>
          <p:nvPr>
            <p:ph type="ftr" sz="quarter" idx="11"/>
          </p:nvPr>
        </p:nvSpPr>
        <p:spPr/>
        <p:txBody>
          <a:bodyPr/>
          <a:lstStyle>
            <a:extLst/>
          </a:lstStyle>
          <a:p>
            <a:endParaRPr lang="en-US" altLang="he-IL">
              <a:solidFill>
                <a:srgbClr val="000000"/>
              </a:solidFill>
            </a:endParaRPr>
          </a:p>
        </p:txBody>
      </p:sp>
      <p:sp>
        <p:nvSpPr>
          <p:cNvPr id="5" name="מציין מיקום של מספר שקופית 4"/>
          <p:cNvSpPr>
            <a:spLocks noGrp="1"/>
          </p:cNvSpPr>
          <p:nvPr>
            <p:ph type="sldNum" sz="quarter" idx="12"/>
          </p:nvPr>
        </p:nvSpPr>
        <p:spPr/>
        <p:txBody>
          <a:bodyPr/>
          <a:lstStyle>
            <a:extLst/>
          </a:lstStyle>
          <a:p>
            <a:fld id="{71CDC328-5E14-4392-B904-AB4C85481B76}" type="slidenum">
              <a:rPr lang="he-IL" altLang="he-IL" smtClean="0">
                <a:solidFill>
                  <a:srgbClr val="000000"/>
                </a:solidFill>
              </a:rPr>
              <a:pPr/>
              <a:t>‹#›</a:t>
            </a:fld>
            <a:endParaRPr lang="en-US" altLang="he-IL">
              <a:solidFill>
                <a:srgbClr val="000000"/>
              </a:solidFill>
            </a:endParaRPr>
          </a:p>
        </p:txBody>
      </p:sp>
      <p:sp>
        <p:nvSpPr>
          <p:cNvPr id="6" name="כותרת 5"/>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extLst/>
          </a:lstStyle>
          <a:p>
            <a:endParaRPr lang="en-US" altLang="he-IL">
              <a:solidFill>
                <a:srgbClr val="000000"/>
              </a:solidFill>
            </a:endParaRPr>
          </a:p>
        </p:txBody>
      </p:sp>
      <p:sp>
        <p:nvSpPr>
          <p:cNvPr id="3" name="מציין מיקום של כותרת תחתונה 2"/>
          <p:cNvSpPr>
            <a:spLocks noGrp="1"/>
          </p:cNvSpPr>
          <p:nvPr>
            <p:ph type="ftr" sz="quarter" idx="11"/>
          </p:nvPr>
        </p:nvSpPr>
        <p:spPr/>
        <p:txBody>
          <a:bodyPr/>
          <a:lstStyle>
            <a:extLst/>
          </a:lstStyle>
          <a:p>
            <a:endParaRPr lang="en-US" altLang="he-IL">
              <a:solidFill>
                <a:srgbClr val="000000"/>
              </a:solidFill>
            </a:endParaRPr>
          </a:p>
        </p:txBody>
      </p:sp>
      <p:sp>
        <p:nvSpPr>
          <p:cNvPr id="4" name="מציין מיקום של מספר שקופית 3"/>
          <p:cNvSpPr>
            <a:spLocks noGrp="1"/>
          </p:cNvSpPr>
          <p:nvPr>
            <p:ph type="sldNum" sz="quarter" idx="12"/>
          </p:nvPr>
        </p:nvSpPr>
        <p:spPr/>
        <p:txBody>
          <a:bodyPr/>
          <a:lstStyle>
            <a:extLst/>
          </a:lstStyle>
          <a:p>
            <a:fld id="{F50B0F40-4983-40CC-8F50-8D26EB69C735}" type="slidenum">
              <a:rPr lang="he-IL" altLang="he-IL" smtClean="0">
                <a:solidFill>
                  <a:srgbClr val="000000"/>
                </a:solidFill>
              </a:rPr>
              <a:pPr/>
              <a:t>‹#›</a:t>
            </a:fld>
            <a:endParaRPr lang="en-US" altLang="he-IL">
              <a:solidFill>
                <a:srgbClr val="000000"/>
              </a:solidFill>
            </a:endParaRPr>
          </a:p>
        </p:txBody>
      </p:sp>
    </p:spTree>
  </p:cSld>
  <p:clrMapOvr>
    <a:masterClrMapping/>
  </p:clrMapOvr>
  <p:timing>
    <p:tnLst>
      <p:par>
        <p:cTn id="1" dur="indefinite" restart="never" nodeType="tmRoot"/>
      </p:par>
    </p:tnLst>
  </p:timing>
</p:sldLayout>
</file>

<file path=ppt/slideLayouts/slideLayout260.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188085" y="5120640"/>
            <a:ext cx="9721113" cy="480060"/>
          </a:xfrm>
        </p:spPr>
        <p:txBody>
          <a:bodyPr vert="horz" anchor="t">
            <a:noAutofit/>
            <a:sp3d prstMaterial="softEdge">
              <a:bevelT w="0" h="0"/>
            </a:sp3d>
          </a:bodyPr>
          <a:lstStyle>
            <a:lvl1pPr algn="r">
              <a:buNone/>
              <a:defRPr sz="3000" b="0">
                <a:solidFill>
                  <a:schemeClr val="accent1"/>
                </a:solidFill>
                <a:effectLst/>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2"/>
          </p:nvPr>
        </p:nvSpPr>
        <p:spPr>
          <a:xfrm>
            <a:off x="5742411" y="5622857"/>
            <a:ext cx="5164209" cy="960120"/>
          </a:xfrm>
        </p:spPr>
        <p:txBody>
          <a:bodyPr/>
          <a:lstStyle>
            <a:lvl1pPr marL="0" indent="0" algn="r">
              <a:buNone/>
              <a:defRPr sz="1900"/>
            </a:lvl1pPr>
            <a:lvl2pPr>
              <a:buNone/>
              <a:defRPr sz="1400"/>
            </a:lvl2pPr>
            <a:lvl3pPr>
              <a:buNone/>
              <a:defRPr sz="1200"/>
            </a:lvl3pPr>
            <a:lvl4pPr>
              <a:buNone/>
              <a:defRPr sz="1100"/>
            </a:lvl4pPr>
            <a:lvl5pPr>
              <a:buNone/>
              <a:defRPr sz="1100"/>
            </a:lvl5pPr>
            <a:extLst/>
          </a:lstStyle>
          <a:p>
            <a:pPr lvl="0" eaLnBrk="1" latinLnBrk="0" hangingPunct="1"/>
            <a:r>
              <a:rPr kumimoji="0" lang="he-IL" smtClean="0"/>
              <a:t>לחץ כדי לערוך סגנונות טקסט של תבנית בסיס</a:t>
            </a:r>
          </a:p>
        </p:txBody>
      </p:sp>
      <p:sp>
        <p:nvSpPr>
          <p:cNvPr id="4" name="מציין מיקום תוכן 3"/>
          <p:cNvSpPr>
            <a:spLocks noGrp="1"/>
          </p:cNvSpPr>
          <p:nvPr>
            <p:ph sz="half" idx="1"/>
          </p:nvPr>
        </p:nvSpPr>
        <p:spPr>
          <a:xfrm>
            <a:off x="1188085" y="288036"/>
            <a:ext cx="9718535" cy="4800600"/>
          </a:xfrm>
        </p:spPr>
        <p:txBody>
          <a:bodyPr/>
          <a:lstStyle>
            <a:lvl1pPr>
              <a:defRPr sz="3800"/>
            </a:lvl1pPr>
            <a:lvl2pPr>
              <a:defRPr sz="3300"/>
            </a:lvl2pPr>
            <a:lvl3pPr>
              <a:defRPr sz="2900"/>
            </a:lvl3pPr>
            <a:lvl4pPr>
              <a:defRPr sz="2400"/>
            </a:lvl4pPr>
            <a:lvl5pPr>
              <a:defRPr sz="24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a:xfrm>
            <a:off x="8740470" y="6728341"/>
            <a:ext cx="2494979" cy="384048"/>
          </a:xfrm>
        </p:spPr>
        <p:txBody>
          <a:bodyPr/>
          <a:lstStyle>
            <a:extLst/>
          </a:lstStyle>
          <a:p>
            <a:endParaRPr lang="en-US" altLang="he-IL">
              <a:solidFill>
                <a:srgbClr val="000000"/>
              </a:solidFill>
            </a:endParaRPr>
          </a:p>
        </p:txBody>
      </p:sp>
      <p:sp>
        <p:nvSpPr>
          <p:cNvPr id="6" name="מציין מיקום של כותרת תחתונה 5"/>
          <p:cNvSpPr>
            <a:spLocks noGrp="1"/>
          </p:cNvSpPr>
          <p:nvPr>
            <p:ph type="ftr" sz="quarter" idx="11"/>
          </p:nvPr>
        </p:nvSpPr>
        <p:spPr/>
        <p:txBody>
          <a:bodyPr/>
          <a:lstStyle>
            <a:extLst/>
          </a:lstStyle>
          <a:p>
            <a:endParaRPr lang="en-US" altLang="he-IL">
              <a:solidFill>
                <a:srgbClr val="000000"/>
              </a:solidFill>
            </a:endParaRPr>
          </a:p>
        </p:txBody>
      </p:sp>
      <p:sp>
        <p:nvSpPr>
          <p:cNvPr id="7" name="מציין מיקום של מספר שקופית 6"/>
          <p:cNvSpPr>
            <a:spLocks noGrp="1"/>
          </p:cNvSpPr>
          <p:nvPr>
            <p:ph type="sldNum" sz="quarter" idx="12"/>
          </p:nvPr>
        </p:nvSpPr>
        <p:spPr/>
        <p:txBody>
          <a:bodyPr/>
          <a:lstStyle>
            <a:extLst/>
          </a:lstStyle>
          <a:p>
            <a:fld id="{E911AB47-CCA9-4CAF-8F8F-C64F576E60F3}" type="slidenum">
              <a:rPr lang="he-IL" altLang="he-IL" smtClean="0">
                <a:solidFill>
                  <a:srgbClr val="000000"/>
                </a:solidFill>
              </a:rPr>
              <a:pPr/>
              <a:t>‹#›</a:t>
            </a:fld>
            <a:endParaRPr lang="en-US" altLang="he-IL">
              <a:solidFill>
                <a:srgbClr val="000000"/>
              </a:solidFill>
            </a:endParaRPr>
          </a:p>
        </p:txBody>
      </p:sp>
    </p:spTree>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4" name="מציין מיקום טקסט 3"/>
          <p:cNvSpPr>
            <a:spLocks noGrp="1"/>
          </p:cNvSpPr>
          <p:nvPr>
            <p:ph type="body" sz="half" idx="2"/>
          </p:nvPr>
        </p:nvSpPr>
        <p:spPr>
          <a:xfrm>
            <a:off x="1482809" y="5715572"/>
            <a:ext cx="9306666" cy="680644"/>
          </a:xfrm>
          <a:noFill/>
        </p:spPr>
        <p:txBody>
          <a:bodyPr lIns="109033" tIns="0" rIns="109033" anchor="t"/>
          <a:lstStyle>
            <a:lvl1pPr marL="0" marR="21807" indent="0" algn="r">
              <a:buNone/>
              <a:defRPr sz="1700"/>
            </a:lvl1pPr>
            <a:lvl2pPr>
              <a:defRPr sz="1400"/>
            </a:lvl2pPr>
            <a:lvl3pPr>
              <a:defRPr sz="1200"/>
            </a:lvl3pPr>
            <a:lvl4pPr>
              <a:defRPr sz="1100"/>
            </a:lvl4pPr>
            <a:lvl5pPr>
              <a:defRPr sz="1100"/>
            </a:lvl5pPr>
            <a:extLst/>
          </a:lstStyle>
          <a:p>
            <a:pPr lvl="0" eaLnBrk="1" latinLnBrk="0" hangingPunct="1"/>
            <a:r>
              <a:rPr kumimoji="0" lang="he-IL" smtClean="0"/>
              <a:t>לחץ כדי לערוך סגנונות טקסט של תבנית בסיס</a:t>
            </a:r>
          </a:p>
        </p:txBody>
      </p:sp>
      <p:sp>
        <p:nvSpPr>
          <p:cNvPr id="3" name="מציין מיקום של תמונה 2"/>
          <p:cNvSpPr>
            <a:spLocks noGrp="1"/>
          </p:cNvSpPr>
          <p:nvPr>
            <p:ph type="pic" idx="1"/>
          </p:nvPr>
        </p:nvSpPr>
        <p:spPr>
          <a:xfrm>
            <a:off x="297021" y="199466"/>
            <a:ext cx="11286808" cy="4608576"/>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800"/>
            </a:lvl1pPr>
            <a:extLst/>
          </a:lstStyle>
          <a:p>
            <a:r>
              <a:rPr kumimoji="0" lang="he-IL" smtClean="0"/>
              <a:t>לחץ על הסמל כדי להוסיף תמונה</a:t>
            </a:r>
            <a:endParaRPr kumimoji="0" lang="en-US" dirty="0"/>
          </a:p>
        </p:txBody>
      </p:sp>
      <p:sp>
        <p:nvSpPr>
          <p:cNvPr id="5" name="מציין מיקום של תאריך 4"/>
          <p:cNvSpPr>
            <a:spLocks noGrp="1"/>
          </p:cNvSpPr>
          <p:nvPr>
            <p:ph type="dt" sz="half" idx="10"/>
          </p:nvPr>
        </p:nvSpPr>
        <p:spPr/>
        <p:txBody>
          <a:bodyPr/>
          <a:lstStyle>
            <a:lvl1pPr>
              <a:defRPr>
                <a:solidFill>
                  <a:schemeClr val="tx1"/>
                </a:solidFill>
              </a:defRPr>
            </a:lvl1pPr>
            <a:extLst/>
          </a:lstStyle>
          <a:p>
            <a:endParaRPr lang="en-US" altLang="he-IL">
              <a:solidFill>
                <a:srgbClr val="000000"/>
              </a:solidFill>
            </a:endParaRPr>
          </a:p>
        </p:txBody>
      </p:sp>
      <p:sp>
        <p:nvSpPr>
          <p:cNvPr id="6" name="מציין מיקום של כותרת תחתונה 5"/>
          <p:cNvSpPr>
            <a:spLocks noGrp="1"/>
          </p:cNvSpPr>
          <p:nvPr>
            <p:ph type="ftr" sz="quarter" idx="11"/>
          </p:nvPr>
        </p:nvSpPr>
        <p:spPr>
          <a:xfrm>
            <a:off x="5691052" y="6728342"/>
            <a:ext cx="3054253" cy="383381"/>
          </a:xfrm>
        </p:spPr>
        <p:txBody>
          <a:bodyPr/>
          <a:lstStyle>
            <a:lvl1pPr>
              <a:defRPr>
                <a:solidFill>
                  <a:schemeClr val="tx1"/>
                </a:solidFill>
              </a:defRPr>
            </a:lvl1pPr>
            <a:extLst/>
          </a:lstStyle>
          <a:p>
            <a:endParaRPr lang="en-US" altLang="he-IL">
              <a:solidFill>
                <a:srgbClr val="000000"/>
              </a:solidFill>
            </a:endParaRPr>
          </a:p>
        </p:txBody>
      </p:sp>
      <p:sp>
        <p:nvSpPr>
          <p:cNvPr id="7" name="מציין מיקום של מספר שקופית 6"/>
          <p:cNvSpPr>
            <a:spLocks noGrp="1"/>
          </p:cNvSpPr>
          <p:nvPr>
            <p:ph type="sldNum" sz="quarter" idx="12"/>
          </p:nvPr>
        </p:nvSpPr>
        <p:spPr/>
        <p:txBody>
          <a:bodyPr/>
          <a:lstStyle>
            <a:lvl1pPr>
              <a:defRPr>
                <a:solidFill>
                  <a:schemeClr val="tx1"/>
                </a:solidFill>
              </a:defRPr>
            </a:lvl1pPr>
            <a:extLst/>
          </a:lstStyle>
          <a:p>
            <a:fld id="{34D7DB14-72BE-4F0C-B7B2-434207E54D16}" type="slidenum">
              <a:rPr lang="he-IL" altLang="he-IL" smtClean="0">
                <a:solidFill>
                  <a:srgbClr val="000000"/>
                </a:solidFill>
              </a:rPr>
              <a:pPr/>
              <a:t>‹#›</a:t>
            </a:fld>
            <a:endParaRPr lang="en-US" altLang="he-IL">
              <a:solidFill>
                <a:srgbClr val="000000"/>
              </a:solidFill>
            </a:endParaRPr>
          </a:p>
        </p:txBody>
      </p:sp>
      <p:sp>
        <p:nvSpPr>
          <p:cNvPr id="2" name="כותרת 1"/>
          <p:cNvSpPr>
            <a:spLocks noGrp="1"/>
          </p:cNvSpPr>
          <p:nvPr>
            <p:ph type="title"/>
          </p:nvPr>
        </p:nvSpPr>
        <p:spPr>
          <a:xfrm>
            <a:off x="297021" y="5108378"/>
            <a:ext cx="10492454" cy="590806"/>
          </a:xfrm>
          <a:noFill/>
        </p:spPr>
        <p:txBody>
          <a:bodyPr anchor="t">
            <a:sp3d prstMaterial="softEdge"/>
          </a:bodyPr>
          <a:lstStyle>
            <a:lvl1pPr marR="0" algn="r">
              <a:buNone/>
              <a:defRPr sz="3600" b="0">
                <a:solidFill>
                  <a:schemeClr val="accent1"/>
                </a:solidFill>
                <a:effectLst>
                  <a:outerShdw blurRad="50800" dist="25000" dir="5400000" algn="t" rotWithShape="0">
                    <a:prstClr val="black">
                      <a:alpha val="45000"/>
                    </a:prstClr>
                  </a:outerShdw>
                </a:effectLst>
              </a:defRPr>
            </a:lvl1pPr>
            <a:extLst/>
          </a:lstStyle>
          <a:p>
            <a:r>
              <a:rPr kumimoji="0" lang="he-IL" smtClean="0"/>
              <a:t>לחץ כדי לערוך סגנון כותרת של תבנית בסיס</a:t>
            </a:r>
            <a:endParaRPr kumimoji="0" lang="en-US"/>
          </a:p>
        </p:txBody>
      </p:sp>
      <p:sp>
        <p:nvSpPr>
          <p:cNvPr id="8" name="צורה חופשית 7"/>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9033" tIns="54517" rIns="109033" bIns="54517" anchor="t" compatLnSpc="1"/>
          <a:lstStyle>
            <a:extLst/>
          </a:lstStyle>
          <a:p>
            <a:endParaRPr kumimoji="0" lang="en-US"/>
          </a:p>
        </p:txBody>
      </p:sp>
      <p:sp>
        <p:nvSpPr>
          <p:cNvPr id="9" name="צורה חופשית 8"/>
          <p:cNvSpPr>
            <a:spLocks/>
          </p:cNvSpPr>
          <p:nvPr/>
        </p:nvSpPr>
        <p:spPr bwMode="auto">
          <a:xfrm>
            <a:off x="631096"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9033" tIns="54517" rIns="109033" bIns="54517" anchor="t" compatLnSpc="1"/>
          <a:lstStyle>
            <a:extLst/>
          </a:lstStyle>
          <a:p>
            <a:endParaRPr kumimoji="0" lang="en-US"/>
          </a:p>
        </p:txBody>
      </p:sp>
      <p:sp>
        <p:nvSpPr>
          <p:cNvPr id="10" name="משולש ישר-זווית 9"/>
          <p:cNvSpPr>
            <a:spLocks/>
          </p:cNvSpPr>
          <p:nvPr/>
        </p:nvSpPr>
        <p:spPr bwMode="auto">
          <a:xfrm>
            <a:off x="-7850" y="6080816"/>
            <a:ext cx="4420645" cy="1134911"/>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9033" tIns="54517" rIns="109033" bIns="54517" anchor="ctr" compatLnSpc="1"/>
          <a:lstStyle>
            <a:extLst/>
          </a:lstStyle>
          <a:p>
            <a:pPr algn="ctr" eaLnBrk="1" latinLnBrk="0" hangingPunct="1"/>
            <a:endParaRPr kumimoji="0" lang="en-US"/>
          </a:p>
        </p:txBody>
      </p:sp>
      <p:cxnSp>
        <p:nvCxnSpPr>
          <p:cNvPr id="11" name="מחבר ישר 10"/>
          <p:cNvCxnSpPr/>
          <p:nvPr/>
        </p:nvCxnSpPr>
        <p:spPr>
          <a:xfrm>
            <a:off x="-12001" y="6077126"/>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סוגר זוויתי 11"/>
          <p:cNvSpPr/>
          <p:nvPr/>
        </p:nvSpPr>
        <p:spPr>
          <a:xfrm>
            <a:off x="11257329"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33" tIns="54517" rIns="109033" bIns="54517" anchor="ctr"/>
          <a:lstStyle>
            <a:extLst/>
          </a:lstStyle>
          <a:p>
            <a:pPr algn="l" eaLnBrk="1" latinLnBrk="0" hangingPunct="1"/>
            <a:endParaRPr kumimoji="0" lang="en-US"/>
          </a:p>
        </p:txBody>
      </p:sp>
      <p:sp>
        <p:nvSpPr>
          <p:cNvPr id="13" name="סוגר זוויתי 12"/>
          <p:cNvSpPr/>
          <p:nvPr/>
        </p:nvSpPr>
        <p:spPr>
          <a:xfrm>
            <a:off x="11015118"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33" tIns="54517" rIns="109033" bIns="54517" anchor="ctr"/>
          <a:lstStyle>
            <a:extLst/>
          </a:lstStyle>
          <a:p>
            <a:pPr algn="l" eaLnBrk="1" latinLnBrk="0" hangingPunct="1"/>
            <a:endParaRPr kumimoji="0" lang="en-US"/>
          </a:p>
        </p:txBody>
      </p:sp>
    </p:spTree>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3" y="1555396"/>
            <a:ext cx="10692765" cy="4605375"/>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endParaRPr lang="en-US" altLang="he-IL">
              <a:solidFill>
                <a:srgbClr val="000000"/>
              </a:solidFill>
            </a:endParaRPr>
          </a:p>
        </p:txBody>
      </p:sp>
      <p:sp>
        <p:nvSpPr>
          <p:cNvPr id="5" name="מציין מיקום של כותרת תחתונה 4"/>
          <p:cNvSpPr>
            <a:spLocks noGrp="1"/>
          </p:cNvSpPr>
          <p:nvPr>
            <p:ph type="ftr" sz="quarter" idx="11"/>
          </p:nvPr>
        </p:nvSpPr>
        <p:spPr/>
        <p:txBody>
          <a:bodyPr/>
          <a:lstStyle>
            <a:extLst/>
          </a:lstStyle>
          <a:p>
            <a:endParaRPr lang="en-US" altLang="he-IL">
              <a:solidFill>
                <a:srgbClr val="000000"/>
              </a:solidFill>
            </a:endParaRPr>
          </a:p>
        </p:txBody>
      </p:sp>
      <p:sp>
        <p:nvSpPr>
          <p:cNvPr id="6" name="מציין מיקום של מספר שקופית 5"/>
          <p:cNvSpPr>
            <a:spLocks noGrp="1"/>
          </p:cNvSpPr>
          <p:nvPr>
            <p:ph type="sldNum" sz="quarter" idx="12"/>
          </p:nvPr>
        </p:nvSpPr>
        <p:spPr/>
        <p:txBody>
          <a:bodyPr/>
          <a:lstStyle>
            <a:extLst/>
          </a:lstStyle>
          <a:p>
            <a:fld id="{412EE425-D9DB-46CA-A110-6DCC2070E504}" type="slidenum">
              <a:rPr lang="he-IL" altLang="he-IL" smtClean="0">
                <a:solidFill>
                  <a:srgbClr val="000000"/>
                </a:solidFill>
              </a:rPr>
              <a:pPr/>
              <a:t>‹#›</a:t>
            </a:fld>
            <a:endParaRPr lang="en-US" altLang="he-IL">
              <a:solidFill>
                <a:srgbClr val="000000"/>
              </a:solidFill>
            </a:endParaRPr>
          </a:p>
        </p:txBody>
      </p:sp>
    </p:spTree>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892464" y="288373"/>
            <a:ext cx="2309477" cy="5872399"/>
          </a:xfrm>
        </p:spPr>
        <p:txBody>
          <a:bodyPr vert="eaVert"/>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2" y="288373"/>
            <a:ext cx="8217588" cy="5872398"/>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endParaRPr lang="en-US" altLang="he-IL">
              <a:solidFill>
                <a:srgbClr val="000000"/>
              </a:solidFill>
            </a:endParaRPr>
          </a:p>
        </p:txBody>
      </p:sp>
      <p:sp>
        <p:nvSpPr>
          <p:cNvPr id="5" name="מציין מיקום של כותרת תחתונה 4"/>
          <p:cNvSpPr>
            <a:spLocks noGrp="1"/>
          </p:cNvSpPr>
          <p:nvPr>
            <p:ph type="ftr" sz="quarter" idx="11"/>
          </p:nvPr>
        </p:nvSpPr>
        <p:spPr/>
        <p:txBody>
          <a:bodyPr/>
          <a:lstStyle>
            <a:extLst/>
          </a:lstStyle>
          <a:p>
            <a:endParaRPr lang="en-US" altLang="he-IL">
              <a:solidFill>
                <a:srgbClr val="000000"/>
              </a:solidFill>
            </a:endParaRPr>
          </a:p>
        </p:txBody>
      </p:sp>
      <p:sp>
        <p:nvSpPr>
          <p:cNvPr id="6" name="מציין מיקום של מספר שקופית 5"/>
          <p:cNvSpPr>
            <a:spLocks noGrp="1"/>
          </p:cNvSpPr>
          <p:nvPr>
            <p:ph type="sldNum" sz="quarter" idx="12"/>
          </p:nvPr>
        </p:nvSpPr>
        <p:spPr/>
        <p:txBody>
          <a:bodyPr/>
          <a:lstStyle>
            <a:extLst/>
          </a:lstStyle>
          <a:p>
            <a:fld id="{7BFEA404-4B8F-40A3-B3A5-4F47954C964E}" type="slidenum">
              <a:rPr lang="he-IL" altLang="he-IL" smtClean="0">
                <a:solidFill>
                  <a:srgbClr val="000000"/>
                </a:solidFill>
              </a:rPr>
              <a:pPr/>
              <a:t>‹#›</a:t>
            </a:fld>
            <a:endParaRPr lang="en-US" altLang="he-IL">
              <a:solidFill>
                <a:srgbClr val="000000"/>
              </a:solidFill>
            </a:endParaRPr>
          </a:p>
        </p:txBody>
      </p:sp>
    </p:spTree>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preserve="1">
  <p:cSld name="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fontAlgn="base">
              <a:spcBef>
                <a:spcPct val="0"/>
              </a:spcBef>
              <a:spcAft>
                <a:spcPct val="0"/>
              </a:spcAft>
            </a:pPr>
            <a:endParaRPr lang="en-US" altLang="he-IL" smtClean="0">
              <a:solidFill>
                <a:srgbClr val="000000"/>
              </a:solidFill>
            </a:endParaRPr>
          </a:p>
        </p:txBody>
      </p:sp>
      <p:sp>
        <p:nvSpPr>
          <p:cNvPr id="4" name="מציין מיקום של כותרת תחתונה 3"/>
          <p:cNvSpPr>
            <a:spLocks noGrp="1"/>
          </p:cNvSpPr>
          <p:nvPr>
            <p:ph type="ftr" sz="quarter" idx="11"/>
          </p:nvPr>
        </p:nvSpPr>
        <p:spPr/>
        <p:txBody>
          <a:bodyPr/>
          <a:lstStyle/>
          <a:p>
            <a:pPr fontAlgn="base">
              <a:spcBef>
                <a:spcPct val="0"/>
              </a:spcBef>
              <a:spcAft>
                <a:spcPct val="0"/>
              </a:spcAft>
            </a:pPr>
            <a:endParaRPr lang="en-US" altLang="he-IL" smtClean="0">
              <a:solidFill>
                <a:srgbClr val="000000"/>
              </a:solidFill>
            </a:endParaRPr>
          </a:p>
        </p:txBody>
      </p:sp>
      <p:sp>
        <p:nvSpPr>
          <p:cNvPr id="5" name="מציין מיקום של מספר שקופית 4"/>
          <p:cNvSpPr>
            <a:spLocks noGrp="1"/>
          </p:cNvSpPr>
          <p:nvPr>
            <p:ph type="sldNum" sz="quarter" idx="12"/>
          </p:nvPr>
        </p:nvSpPr>
        <p:spPr/>
        <p:txBody>
          <a:bodyPr/>
          <a:lstStyle/>
          <a:p>
            <a:pPr fontAlgn="base">
              <a:spcBef>
                <a:spcPct val="0"/>
              </a:spcBef>
              <a:spcAft>
                <a:spcPct val="0"/>
              </a:spcAft>
            </a:pPr>
            <a:fld id="{95AFE074-2940-45B9-AC21-826A541CEC93}" type="slidenum">
              <a:rPr lang="he-IL" altLang="he-IL" smtClean="0">
                <a:solidFill>
                  <a:srgbClr val="000000"/>
                </a:solidFill>
              </a:rPr>
              <a:pPr fontAlgn="base">
                <a:spcBef>
                  <a:spcPct val="0"/>
                </a:spcBef>
                <a:spcAft>
                  <a:spcPct val="0"/>
                </a:spcAft>
              </a:pPr>
              <a:t>‹#›</a:t>
            </a:fld>
            <a:endParaRPr lang="en-US" altLang="he-IL" smtClean="0">
              <a:solidFill>
                <a:srgbClr val="000000"/>
              </a:solidFill>
            </a:endParaRPr>
          </a:p>
        </p:txBody>
      </p:sp>
    </p:spTree>
    <p:extLst>
      <p:ext uri="{BB962C8B-B14F-4D97-AF65-F5344CB8AC3E}">
        <p14:creationId xmlns:p14="http://schemas.microsoft.com/office/powerpoint/2010/main" val="3323936269"/>
      </p:ext>
    </p:extLst>
  </p:cSld>
  <p:clrMapOvr>
    <a:masterClrMapping/>
  </p:clrMapOvr>
  <p:timing>
    <p:tnLst>
      <p:par>
        <p:cTn id="1" dur="indefinite" restart="never" nodeType="tmRoot"/>
      </p:par>
    </p:tnLst>
  </p:timing>
</p:sldLayout>
</file>

<file path=ppt/slideLayouts/slideLayout265.xml><?xml version="1.0" encoding="utf-8"?>
<p:sldLayout xmlns:a="http://schemas.openxmlformats.org/drawingml/2006/main" xmlns:r="http://schemas.openxmlformats.org/officeDocument/2006/relationships" xmlns:p="http://schemas.openxmlformats.org/presentationml/2006/main" preserve="1">
  <p:cSld name="1_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fontAlgn="base">
              <a:spcBef>
                <a:spcPct val="0"/>
              </a:spcBef>
              <a:spcAft>
                <a:spcPct val="0"/>
              </a:spcAft>
            </a:pPr>
            <a:endParaRPr lang="en-US" altLang="he-IL" smtClean="0">
              <a:solidFill>
                <a:srgbClr val="000000"/>
              </a:solidFill>
            </a:endParaRPr>
          </a:p>
        </p:txBody>
      </p:sp>
      <p:sp>
        <p:nvSpPr>
          <p:cNvPr id="4" name="מציין מיקום של כותרת תחתונה 3"/>
          <p:cNvSpPr>
            <a:spLocks noGrp="1"/>
          </p:cNvSpPr>
          <p:nvPr>
            <p:ph type="ftr" sz="quarter" idx="11"/>
          </p:nvPr>
        </p:nvSpPr>
        <p:spPr/>
        <p:txBody>
          <a:bodyPr/>
          <a:lstStyle/>
          <a:p>
            <a:pPr fontAlgn="base">
              <a:spcBef>
                <a:spcPct val="0"/>
              </a:spcBef>
              <a:spcAft>
                <a:spcPct val="0"/>
              </a:spcAft>
            </a:pPr>
            <a:endParaRPr lang="en-US" altLang="he-IL" smtClean="0">
              <a:solidFill>
                <a:srgbClr val="000000"/>
              </a:solidFill>
            </a:endParaRPr>
          </a:p>
        </p:txBody>
      </p:sp>
      <p:sp>
        <p:nvSpPr>
          <p:cNvPr id="5" name="מציין מיקום של מספר שקופית 4"/>
          <p:cNvSpPr>
            <a:spLocks noGrp="1"/>
          </p:cNvSpPr>
          <p:nvPr>
            <p:ph type="sldNum" sz="quarter" idx="12"/>
          </p:nvPr>
        </p:nvSpPr>
        <p:spPr/>
        <p:txBody>
          <a:bodyPr/>
          <a:lstStyle/>
          <a:p>
            <a:pPr fontAlgn="base">
              <a:spcBef>
                <a:spcPct val="0"/>
              </a:spcBef>
              <a:spcAft>
                <a:spcPct val="0"/>
              </a:spcAft>
            </a:pPr>
            <a:fld id="{95AFE074-2940-45B9-AC21-826A541CEC93}" type="slidenum">
              <a:rPr lang="he-IL" altLang="he-IL" smtClean="0">
                <a:solidFill>
                  <a:srgbClr val="000000"/>
                </a:solidFill>
              </a:rPr>
              <a:pPr fontAlgn="base">
                <a:spcBef>
                  <a:spcPct val="0"/>
                </a:spcBef>
                <a:spcAft>
                  <a:spcPct val="0"/>
                </a:spcAft>
              </a:pPr>
              <a:t>‹#›</a:t>
            </a:fld>
            <a:endParaRPr lang="en-US" altLang="he-IL" smtClean="0">
              <a:solidFill>
                <a:srgbClr val="000000"/>
              </a:solidFill>
            </a:endParaRPr>
          </a:p>
        </p:txBody>
      </p:sp>
    </p:spTree>
    <p:extLst>
      <p:ext uri="{BB962C8B-B14F-4D97-AF65-F5344CB8AC3E}">
        <p14:creationId xmlns:p14="http://schemas.microsoft.com/office/powerpoint/2010/main" val="4209788949"/>
      </p:ext>
    </p:extLst>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preserve="1">
  <p:cSld name="2_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fontAlgn="base">
              <a:spcBef>
                <a:spcPct val="0"/>
              </a:spcBef>
              <a:spcAft>
                <a:spcPct val="0"/>
              </a:spcAft>
            </a:pPr>
            <a:endParaRPr lang="en-US" altLang="he-IL" smtClean="0">
              <a:solidFill>
                <a:srgbClr val="000000"/>
              </a:solidFill>
            </a:endParaRPr>
          </a:p>
        </p:txBody>
      </p:sp>
      <p:sp>
        <p:nvSpPr>
          <p:cNvPr id="4" name="מציין מיקום של כותרת תחתונה 3"/>
          <p:cNvSpPr>
            <a:spLocks noGrp="1"/>
          </p:cNvSpPr>
          <p:nvPr>
            <p:ph type="ftr" sz="quarter" idx="11"/>
          </p:nvPr>
        </p:nvSpPr>
        <p:spPr/>
        <p:txBody>
          <a:bodyPr/>
          <a:lstStyle/>
          <a:p>
            <a:pPr fontAlgn="base">
              <a:spcBef>
                <a:spcPct val="0"/>
              </a:spcBef>
              <a:spcAft>
                <a:spcPct val="0"/>
              </a:spcAft>
            </a:pPr>
            <a:endParaRPr lang="en-US" altLang="he-IL" smtClean="0">
              <a:solidFill>
                <a:srgbClr val="000000"/>
              </a:solidFill>
            </a:endParaRPr>
          </a:p>
        </p:txBody>
      </p:sp>
      <p:sp>
        <p:nvSpPr>
          <p:cNvPr id="5" name="מציין מיקום של מספר שקופית 4"/>
          <p:cNvSpPr>
            <a:spLocks noGrp="1"/>
          </p:cNvSpPr>
          <p:nvPr>
            <p:ph type="sldNum" sz="quarter" idx="12"/>
          </p:nvPr>
        </p:nvSpPr>
        <p:spPr/>
        <p:txBody>
          <a:bodyPr/>
          <a:lstStyle/>
          <a:p>
            <a:pPr fontAlgn="base">
              <a:spcBef>
                <a:spcPct val="0"/>
              </a:spcBef>
              <a:spcAft>
                <a:spcPct val="0"/>
              </a:spcAft>
            </a:pPr>
            <a:fld id="{95AFE074-2940-45B9-AC21-826A541CEC93}" type="slidenum">
              <a:rPr lang="he-IL" altLang="he-IL" smtClean="0">
                <a:solidFill>
                  <a:srgbClr val="000000"/>
                </a:solidFill>
              </a:rPr>
              <a:pPr fontAlgn="base">
                <a:spcBef>
                  <a:spcPct val="0"/>
                </a:spcBef>
                <a:spcAft>
                  <a:spcPct val="0"/>
                </a:spcAft>
              </a:pPr>
              <a:t>‹#›</a:t>
            </a:fld>
            <a:endParaRPr lang="en-US" altLang="he-IL" smtClean="0">
              <a:solidFill>
                <a:srgbClr val="000000"/>
              </a:solidFill>
            </a:endParaRPr>
          </a:p>
        </p:txBody>
      </p:sp>
    </p:spTree>
    <p:extLst>
      <p:ext uri="{BB962C8B-B14F-4D97-AF65-F5344CB8AC3E}">
        <p14:creationId xmlns:p14="http://schemas.microsoft.com/office/powerpoint/2010/main" val="3323936269"/>
      </p:ext>
    </p:extLst>
  </p:cSld>
  <p:clrMapOvr>
    <a:masterClrMapping/>
  </p:clrMapOvr>
  <p:timing>
    <p:tnLst>
      <p:par>
        <p:cTn id="1" dur="indefinite" restart="never" nodeType="tmRoot"/>
      </p:par>
    </p:tnLst>
  </p:timing>
</p:sldLayout>
</file>

<file path=ppt/slideLayouts/slideLayout267.xml><?xml version="1.0" encoding="utf-8"?>
<p:sldLayout xmlns:a="http://schemas.openxmlformats.org/drawingml/2006/main" xmlns:r="http://schemas.openxmlformats.org/officeDocument/2006/relationships" xmlns:p="http://schemas.openxmlformats.org/presentationml/2006/main" preserve="1">
  <p:cSld name="3_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fontAlgn="base">
              <a:spcBef>
                <a:spcPct val="0"/>
              </a:spcBef>
              <a:spcAft>
                <a:spcPct val="0"/>
              </a:spcAft>
            </a:pPr>
            <a:endParaRPr lang="en-US" altLang="he-IL" smtClean="0">
              <a:solidFill>
                <a:srgbClr val="000000"/>
              </a:solidFill>
            </a:endParaRPr>
          </a:p>
        </p:txBody>
      </p:sp>
      <p:sp>
        <p:nvSpPr>
          <p:cNvPr id="4" name="מציין מיקום של כותרת תחתונה 3"/>
          <p:cNvSpPr>
            <a:spLocks noGrp="1"/>
          </p:cNvSpPr>
          <p:nvPr>
            <p:ph type="ftr" sz="quarter" idx="11"/>
          </p:nvPr>
        </p:nvSpPr>
        <p:spPr/>
        <p:txBody>
          <a:bodyPr/>
          <a:lstStyle/>
          <a:p>
            <a:pPr fontAlgn="base">
              <a:spcBef>
                <a:spcPct val="0"/>
              </a:spcBef>
              <a:spcAft>
                <a:spcPct val="0"/>
              </a:spcAft>
            </a:pPr>
            <a:endParaRPr lang="en-US" altLang="he-IL" smtClean="0">
              <a:solidFill>
                <a:srgbClr val="000000"/>
              </a:solidFill>
            </a:endParaRPr>
          </a:p>
        </p:txBody>
      </p:sp>
      <p:sp>
        <p:nvSpPr>
          <p:cNvPr id="5" name="מציין מיקום של מספר שקופית 4"/>
          <p:cNvSpPr>
            <a:spLocks noGrp="1"/>
          </p:cNvSpPr>
          <p:nvPr>
            <p:ph type="sldNum" sz="quarter" idx="12"/>
          </p:nvPr>
        </p:nvSpPr>
        <p:spPr/>
        <p:txBody>
          <a:bodyPr/>
          <a:lstStyle/>
          <a:p>
            <a:pPr fontAlgn="base">
              <a:spcBef>
                <a:spcPct val="0"/>
              </a:spcBef>
              <a:spcAft>
                <a:spcPct val="0"/>
              </a:spcAft>
            </a:pPr>
            <a:fld id="{95AFE074-2940-45B9-AC21-826A541CEC93}" type="slidenum">
              <a:rPr lang="he-IL" altLang="he-IL" smtClean="0">
                <a:solidFill>
                  <a:srgbClr val="000000"/>
                </a:solidFill>
              </a:rPr>
              <a:pPr fontAlgn="base">
                <a:spcBef>
                  <a:spcPct val="0"/>
                </a:spcBef>
                <a:spcAft>
                  <a:spcPct val="0"/>
                </a:spcAft>
              </a:pPr>
              <a:t>‹#›</a:t>
            </a:fld>
            <a:endParaRPr lang="en-US" altLang="he-IL" smtClean="0">
              <a:solidFill>
                <a:srgbClr val="000000"/>
              </a:solidFill>
            </a:endParaRPr>
          </a:p>
        </p:txBody>
      </p:sp>
    </p:spTree>
    <p:extLst>
      <p:ext uri="{BB962C8B-B14F-4D97-AF65-F5344CB8AC3E}">
        <p14:creationId xmlns:p14="http://schemas.microsoft.com/office/powerpoint/2010/main" val="4209788949"/>
      </p:ext>
    </p:extLst>
  </p:cSld>
  <p:clrMapOvr>
    <a:masterClrMapping/>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type="chart" preserve="1">
  <p:cSld name="כותרת ותרשים">
    <p:spTree>
      <p:nvGrpSpPr>
        <p:cNvPr id="1" name=""/>
        <p:cNvGrpSpPr/>
        <p:nvPr/>
      </p:nvGrpSpPr>
      <p:grpSpPr>
        <a:xfrm>
          <a:off x="0" y="0"/>
          <a:ext cx="0" cy="0"/>
          <a:chOff x="0" y="0"/>
          <a:chExt cx="0" cy="0"/>
        </a:xfrm>
      </p:grpSpPr>
      <p:sp>
        <p:nvSpPr>
          <p:cNvPr id="2" name="כותרת 1"/>
          <p:cNvSpPr>
            <a:spLocks noGrp="1"/>
          </p:cNvSpPr>
          <p:nvPr>
            <p:ph type="title"/>
          </p:nvPr>
        </p:nvSpPr>
        <p:spPr>
          <a:xfrm>
            <a:off x="594043" y="480060"/>
            <a:ext cx="10692765" cy="1440180"/>
          </a:xfrm>
        </p:spPr>
        <p:txBody>
          <a:bodyPr/>
          <a:lstStyle/>
          <a:p>
            <a:r>
              <a:rPr lang="he-IL" smtClean="0"/>
              <a:t>לחץ כדי לערוך סגנון כותרת של תבנית בסיס</a:t>
            </a:r>
            <a:endParaRPr lang="en-US"/>
          </a:p>
        </p:txBody>
      </p:sp>
      <p:sp>
        <p:nvSpPr>
          <p:cNvPr id="3" name="מציין מיקום תרשים 2"/>
          <p:cNvSpPr>
            <a:spLocks noGrp="1"/>
          </p:cNvSpPr>
          <p:nvPr>
            <p:ph type="chart" idx="1"/>
          </p:nvPr>
        </p:nvSpPr>
        <p:spPr>
          <a:xfrm>
            <a:off x="594043" y="2080260"/>
            <a:ext cx="10692765" cy="4080510"/>
          </a:xfrm>
        </p:spPr>
        <p:txBody>
          <a:bodyPr/>
          <a:lstStyle/>
          <a:p>
            <a:pPr lvl="0"/>
            <a:r>
              <a:rPr lang="he-IL" noProof="0" smtClean="0"/>
              <a:t>לחץ על הסמל כדי להוסיף תרשים</a:t>
            </a:r>
            <a:endParaRPr lang="en-US" noProof="0" smtClean="0"/>
          </a:p>
        </p:txBody>
      </p:sp>
      <p:sp>
        <p:nvSpPr>
          <p:cNvPr id="4" name="Rectangle 2"/>
          <p:cNvSpPr>
            <a:spLocks noGrp="1" noChangeArrowheads="1"/>
          </p:cNvSpPr>
          <p:nvPr>
            <p:ph type="ftr" sz="quarter" idx="10"/>
          </p:nvPr>
        </p:nvSpPr>
        <p:spPr/>
        <p:txBody>
          <a:bodyPr/>
          <a:lstStyle>
            <a:lvl1pPr>
              <a:defRPr>
                <a:ea typeface="ＭＳ Ｐゴシック" charset="-128"/>
              </a:defRPr>
            </a:lvl1pPr>
          </a:lstStyle>
          <a:p>
            <a:pPr>
              <a:defRPr/>
            </a:pPr>
            <a:r>
              <a:rPr lang="he-IL"/>
              <a:t>ניתוח משווה של דפוסי שתיית אלכוהול בקרב בני הנוער בישראל 2009 – 2011.                 ד"ר יוסי הראל- פיש </a:t>
            </a:r>
          </a:p>
        </p:txBody>
      </p:sp>
      <p:sp>
        <p:nvSpPr>
          <p:cNvPr id="5" name="Rectangle 3"/>
          <p:cNvSpPr>
            <a:spLocks noGrp="1" noChangeArrowheads="1"/>
          </p:cNvSpPr>
          <p:nvPr>
            <p:ph type="sldNum" sz="quarter" idx="11"/>
          </p:nvPr>
        </p:nvSpPr>
        <p:spPr/>
        <p:txBody>
          <a:bodyPr/>
          <a:lstStyle>
            <a:lvl1pPr algn="l">
              <a:defRPr>
                <a:ea typeface="ＭＳ Ｐゴシック" charset="-128"/>
              </a:defRPr>
            </a:lvl1pPr>
          </a:lstStyle>
          <a:p>
            <a:pPr>
              <a:defRPr/>
            </a:pPr>
            <a:fld id="{8110E6D4-5EF3-4871-AED1-11A7E1EEAC20}" type="slidenum">
              <a:rPr lang="he-IL"/>
              <a:pPr>
                <a:defRPr/>
              </a:pPr>
              <a:t>‹#›</a:t>
            </a:fld>
            <a:endParaRPr lang="he-IL"/>
          </a:p>
        </p:txBody>
      </p:sp>
      <p:sp>
        <p:nvSpPr>
          <p:cNvPr id="6" name="Rectangle 16"/>
          <p:cNvSpPr>
            <a:spLocks noGrp="1" noChangeArrowheads="1"/>
          </p:cNvSpPr>
          <p:nvPr>
            <p:ph type="dt" sz="half" idx="12"/>
          </p:nvPr>
        </p:nvSpPr>
        <p:spPr/>
        <p:txBody>
          <a:bodyPr/>
          <a:lstStyle>
            <a:lvl1pPr>
              <a:defRPr>
                <a:ea typeface="ＭＳ Ｐゴシック" charset="-128"/>
              </a:defRPr>
            </a:lvl1pPr>
          </a:lstStyle>
          <a:p>
            <a:pPr>
              <a:defRPr/>
            </a:pPr>
            <a:fld id="{626F95B1-C964-45E1-B71B-2894CF1F4FDA}" type="datetime9">
              <a:rPr lang="he-IL"/>
              <a:pPr>
                <a:defRPr/>
              </a:pPr>
              <a:t>8 מאי, 2017</a:t>
            </a:fld>
            <a:endParaRPr lang="he-IL"/>
          </a:p>
        </p:txBody>
      </p:sp>
    </p:spTree>
    <p:extLst>
      <p:ext uri="{BB962C8B-B14F-4D97-AF65-F5344CB8AC3E}">
        <p14:creationId xmlns:p14="http://schemas.microsoft.com/office/powerpoint/2010/main" val="3404301113"/>
      </p:ext>
    </p:extLst>
  </p:cSld>
  <p:clrMapOvr>
    <a:masterClrMapping/>
  </p:clrMapOvr>
  <p:hf sldNum="0" hdr="0"/>
</p:sldLayout>
</file>

<file path=ppt/slideLayouts/slideLayout269.xml><?xml version="1.0" encoding="utf-8"?>
<p:sldLayout xmlns:a="http://schemas.openxmlformats.org/drawingml/2006/main" xmlns:r="http://schemas.openxmlformats.org/officeDocument/2006/relationships" xmlns:p="http://schemas.openxmlformats.org/presentationml/2006/main" preserve="1" userDrawn="1">
  <p:cSld name="4_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fontAlgn="base">
              <a:spcBef>
                <a:spcPct val="0"/>
              </a:spcBef>
              <a:spcAft>
                <a:spcPct val="0"/>
              </a:spcAft>
            </a:pPr>
            <a:endParaRPr lang="en-US" altLang="he-IL" smtClean="0">
              <a:solidFill>
                <a:srgbClr val="000000"/>
              </a:solidFill>
            </a:endParaRPr>
          </a:p>
        </p:txBody>
      </p:sp>
      <p:sp>
        <p:nvSpPr>
          <p:cNvPr id="4" name="מציין מיקום של כותרת תחתונה 3"/>
          <p:cNvSpPr>
            <a:spLocks noGrp="1"/>
          </p:cNvSpPr>
          <p:nvPr>
            <p:ph type="ftr" sz="quarter" idx="11"/>
          </p:nvPr>
        </p:nvSpPr>
        <p:spPr/>
        <p:txBody>
          <a:bodyPr/>
          <a:lstStyle/>
          <a:p>
            <a:pPr fontAlgn="base">
              <a:spcBef>
                <a:spcPct val="0"/>
              </a:spcBef>
              <a:spcAft>
                <a:spcPct val="0"/>
              </a:spcAft>
            </a:pPr>
            <a:endParaRPr lang="en-US" altLang="he-IL" smtClean="0">
              <a:solidFill>
                <a:srgbClr val="000000"/>
              </a:solidFill>
            </a:endParaRPr>
          </a:p>
        </p:txBody>
      </p:sp>
      <p:sp>
        <p:nvSpPr>
          <p:cNvPr id="5" name="מציין מיקום של מספר שקופית 4"/>
          <p:cNvSpPr>
            <a:spLocks noGrp="1"/>
          </p:cNvSpPr>
          <p:nvPr>
            <p:ph type="sldNum" sz="quarter" idx="12"/>
          </p:nvPr>
        </p:nvSpPr>
        <p:spPr/>
        <p:txBody>
          <a:bodyPr/>
          <a:lstStyle/>
          <a:p>
            <a:pPr fontAlgn="base">
              <a:spcBef>
                <a:spcPct val="0"/>
              </a:spcBef>
              <a:spcAft>
                <a:spcPct val="0"/>
              </a:spcAft>
            </a:pPr>
            <a:fld id="{95AFE074-2940-45B9-AC21-826A541CEC93}" type="slidenum">
              <a:rPr lang="he-IL" altLang="he-IL" smtClean="0">
                <a:solidFill>
                  <a:srgbClr val="000000"/>
                </a:solidFill>
              </a:rPr>
              <a:pPr fontAlgn="base">
                <a:spcBef>
                  <a:spcPct val="0"/>
                </a:spcBef>
                <a:spcAft>
                  <a:spcPct val="0"/>
                </a:spcAft>
              </a:pPr>
              <a:t>‹#›</a:t>
            </a:fld>
            <a:endParaRPr lang="en-US" altLang="he-IL" smtClean="0">
              <a:solidFill>
                <a:srgbClr val="000000"/>
              </a:solidFill>
            </a:endParaRPr>
          </a:p>
        </p:txBody>
      </p:sp>
    </p:spTree>
    <p:extLst>
      <p:ext uri="{BB962C8B-B14F-4D97-AF65-F5344CB8AC3E}">
        <p14:creationId xmlns:p14="http://schemas.microsoft.com/office/powerpoint/2010/main" val="2538212483"/>
      </p:ext>
    </p:extLst>
  </p:cSld>
  <p:clrMapOvr>
    <a:masterClrMapping/>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fld id="{8CA1C764-EAD2-4C84-BF74-19A0239F316B}" type="datetime8">
              <a:rPr lang="he-IL" smtClean="0">
                <a:solidFill>
                  <a:prstClr val="black"/>
                </a:solidFill>
              </a:rPr>
              <a:t>08 מאי 17</a:t>
            </a:fld>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A3D6F399-7468-412A-A633-5BDC073CF445}" type="slidenum">
              <a:rPr lang="he-IL" smtClean="0">
                <a:solidFill>
                  <a:prstClr val="black"/>
                </a:solidFill>
              </a:rPr>
              <a:pPr>
                <a:defRPr/>
              </a:pPr>
              <a:t>‹#›</a:t>
            </a:fld>
            <a:endParaRPr lang="en-US">
              <a:solidFill>
                <a:prstClr val="black"/>
              </a:solidFill>
            </a:endParaRPr>
          </a:p>
        </p:txBody>
      </p:sp>
      <p:sp>
        <p:nvSpPr>
          <p:cNvPr id="7" name="כותרת 6"/>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05905396"/>
      </p:ext>
    </p:extLst>
  </p:cSld>
  <p:clrMapOvr>
    <a:masterClrMapping/>
  </p:clrMapOvr>
  <p:timing>
    <p:tnLst>
      <p:par>
        <p:cTn id="1" dur="indefinite" restart="never" nodeType="tmRoot"/>
      </p:par>
    </p:tnLst>
  </p:timing>
</p:sldLayout>
</file>

<file path=ppt/slideLayouts/slideLayout271.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587" y="1112698"/>
            <a:ext cx="10098723" cy="1920240"/>
          </a:xfrm>
        </p:spPr>
        <p:txBody>
          <a:bodyPr vert="horz" anchor="b">
            <a:normAutofit/>
            <a:scene3d>
              <a:camera prst="orthographicFront"/>
              <a:lightRig rig="soft" dir="t"/>
            </a:scene3d>
            <a:sp3d prstMaterial="softEdge">
              <a:bevelT w="25400" h="25400"/>
            </a:sp3d>
          </a:bodyPr>
          <a:lstStyle>
            <a:lvl1pPr algn="r">
              <a:buNone/>
              <a:defRPr sz="5700" b="1" cap="none" baseline="0">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dirty="0"/>
          </a:p>
        </p:txBody>
      </p:sp>
      <p:sp>
        <p:nvSpPr>
          <p:cNvPr id="3" name="מציין מיקום טקסט 2"/>
          <p:cNvSpPr>
            <a:spLocks noGrp="1"/>
          </p:cNvSpPr>
          <p:nvPr>
            <p:ph type="body" idx="1"/>
          </p:nvPr>
        </p:nvSpPr>
        <p:spPr>
          <a:xfrm>
            <a:off x="5096804" y="3078298"/>
            <a:ext cx="5940425" cy="1527632"/>
          </a:xfrm>
        </p:spPr>
        <p:txBody>
          <a:bodyPr lIns="109015" rIns="109015" anchor="t"/>
          <a:lstStyle>
            <a:lvl1pPr marL="0" indent="0" algn="l">
              <a:buNone/>
              <a:defRPr sz="2700">
                <a:solidFill>
                  <a:schemeClr val="tx1"/>
                </a:solidFill>
              </a:defRPr>
            </a:lvl1pPr>
            <a:lvl2pPr>
              <a:buNone/>
              <a:defRPr sz="2100">
                <a:solidFill>
                  <a:schemeClr val="tx1">
                    <a:tint val="75000"/>
                  </a:schemeClr>
                </a:solidFill>
              </a:defRPr>
            </a:lvl2pPr>
            <a:lvl3pPr>
              <a:buNone/>
              <a:defRPr sz="1900">
                <a:solidFill>
                  <a:schemeClr val="tx1">
                    <a:tint val="75000"/>
                  </a:schemeClr>
                </a:solidFill>
              </a:defRPr>
            </a:lvl3pPr>
            <a:lvl4pPr>
              <a:buNone/>
              <a:defRPr sz="1700">
                <a:solidFill>
                  <a:schemeClr val="tx1">
                    <a:tint val="75000"/>
                  </a:schemeClr>
                </a:solidFill>
              </a:defRPr>
            </a:lvl4pPr>
            <a:lvl5pPr>
              <a:buNone/>
              <a:defRPr sz="1700">
                <a:solidFill>
                  <a:schemeClr val="tx1">
                    <a:tint val="75000"/>
                  </a:schemeClr>
                </a:solidFill>
              </a:defRPr>
            </a:lvl5pPr>
            <a:extLst/>
          </a:lstStyle>
          <a:p>
            <a:pPr lvl="0" eaLnBrk="1" latinLnBrk="0" hangingPunct="1"/>
            <a:r>
              <a:rPr kumimoji="0"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extLst/>
          </a:lstStyle>
          <a:p>
            <a:pPr>
              <a:defRPr/>
            </a:pPr>
            <a:fld id="{7B4CFFAC-BFBF-4DD1-BF17-DCCD817E1B92}" type="datetime8">
              <a:rPr lang="he-IL" smtClean="0">
                <a:solidFill>
                  <a:prstClr val="white"/>
                </a:solidFill>
              </a:rPr>
              <a:t>08 מאי 17</a:t>
            </a:fld>
            <a:endParaRPr lang="en-US">
              <a:solidFill>
                <a:prstClr val="white"/>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white"/>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C8C128D9-0718-483A-9FE5-7C4BF48CD3E2}" type="slidenum">
              <a:rPr lang="he-IL" smtClean="0">
                <a:solidFill>
                  <a:prstClr val="white"/>
                </a:solidFill>
              </a:rPr>
              <a:pPr>
                <a:defRPr/>
              </a:pPr>
              <a:t>‹#›</a:t>
            </a:fld>
            <a:endParaRPr lang="en-US">
              <a:solidFill>
                <a:prstClr val="white"/>
              </a:solidFill>
            </a:endParaRPr>
          </a:p>
        </p:txBody>
      </p:sp>
      <p:sp>
        <p:nvSpPr>
          <p:cNvPr id="7" name="סוגר זוויתי 6"/>
          <p:cNvSpPr/>
          <p:nvPr/>
        </p:nvSpPr>
        <p:spPr>
          <a:xfrm>
            <a:off x="4725161"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15" tIns="54508" rIns="109015" bIns="54508" anchor="ctr"/>
          <a:lstStyle>
            <a:extLst/>
          </a:lstStyle>
          <a:p>
            <a:pPr algn="l" rtl="0" fontAlgn="base">
              <a:spcBef>
                <a:spcPct val="0"/>
              </a:spcBef>
              <a:spcAft>
                <a:spcPct val="0"/>
              </a:spcAft>
            </a:pPr>
            <a:endParaRPr lang="en-US">
              <a:solidFill>
                <a:prstClr val="white"/>
              </a:solidFill>
            </a:endParaRPr>
          </a:p>
        </p:txBody>
      </p:sp>
      <p:sp>
        <p:nvSpPr>
          <p:cNvPr id="8" name="סוגר זוויתי 7"/>
          <p:cNvSpPr/>
          <p:nvPr/>
        </p:nvSpPr>
        <p:spPr>
          <a:xfrm>
            <a:off x="4482947"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15" tIns="54508" rIns="109015" bIns="54508"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424044462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272.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10" name="משולש ישר-זווית 9"/>
          <p:cNvSpPr/>
          <p:nvPr/>
        </p:nvSpPr>
        <p:spPr>
          <a:xfrm>
            <a:off x="2" y="4897354"/>
            <a:ext cx="11890061"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lIns="109015" tIns="54508" rIns="109015" bIns="54508" anchor="ctr"/>
          <a:lstStyle>
            <a:extLst/>
          </a:lstStyle>
          <a:p>
            <a:pPr algn="ctr" rtl="0" fontAlgn="base">
              <a:spcBef>
                <a:spcPct val="0"/>
              </a:spcBef>
              <a:spcAft>
                <a:spcPct val="0"/>
              </a:spcAft>
            </a:pPr>
            <a:endParaRPr lang="en-US">
              <a:solidFill>
                <a:prstClr val="white"/>
              </a:solidFill>
            </a:endParaRPr>
          </a:p>
        </p:txBody>
      </p:sp>
      <p:sp>
        <p:nvSpPr>
          <p:cNvPr id="9" name="כותרת 8"/>
          <p:cNvSpPr>
            <a:spLocks noGrp="1"/>
          </p:cNvSpPr>
          <p:nvPr>
            <p:ph type="ctrTitle"/>
          </p:nvPr>
        </p:nvSpPr>
        <p:spPr>
          <a:xfrm>
            <a:off x="891066" y="1840235"/>
            <a:ext cx="10098723" cy="1921249"/>
          </a:xfrm>
        </p:spPr>
        <p:txBody>
          <a:bodyPr vert="horz" anchor="b">
            <a:normAutofit/>
            <a:scene3d>
              <a:camera prst="orthographicFront"/>
              <a:lightRig rig="soft" dir="t"/>
            </a:scene3d>
            <a:sp3d prstMaterial="softEdge">
              <a:bevelT w="25400" h="25400"/>
            </a:sp3d>
          </a:bodyPr>
          <a:lstStyle>
            <a:lvl1pPr algn="r">
              <a:defRPr sz="5700" b="1">
                <a:solidFill>
                  <a:schemeClr val="tx2"/>
                </a:solidFill>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a:p>
        </p:txBody>
      </p:sp>
      <p:sp>
        <p:nvSpPr>
          <p:cNvPr id="17" name="כותרת משנה 16"/>
          <p:cNvSpPr>
            <a:spLocks noGrp="1"/>
          </p:cNvSpPr>
          <p:nvPr>
            <p:ph type="subTitle" idx="1"/>
          </p:nvPr>
        </p:nvSpPr>
        <p:spPr>
          <a:xfrm>
            <a:off x="891066" y="3792187"/>
            <a:ext cx="10098723" cy="1259689"/>
          </a:xfrm>
        </p:spPr>
        <p:txBody>
          <a:bodyPr lIns="54508" rIns="54508"/>
          <a:lstStyle>
            <a:lvl1pPr marL="0" marR="76310" indent="0" algn="r">
              <a:buNone/>
              <a:defRPr>
                <a:solidFill>
                  <a:schemeClr val="tx2"/>
                </a:solidFill>
              </a:defRPr>
            </a:lvl1pPr>
            <a:lvl2pPr marL="545077" indent="0" algn="ctr">
              <a:buNone/>
            </a:lvl2pPr>
            <a:lvl3pPr marL="1090156" indent="0" algn="ctr">
              <a:buNone/>
            </a:lvl3pPr>
            <a:lvl4pPr marL="1635235" indent="0" algn="ctr">
              <a:buNone/>
            </a:lvl4pPr>
            <a:lvl5pPr marL="2180311" indent="0" algn="ctr">
              <a:buNone/>
            </a:lvl5pPr>
            <a:lvl6pPr marL="2725390" indent="0" algn="ctr">
              <a:buNone/>
            </a:lvl6pPr>
            <a:lvl7pPr marL="3270468" indent="0" algn="ctr">
              <a:buNone/>
            </a:lvl7pPr>
            <a:lvl8pPr marL="3815545" indent="0" algn="ctr">
              <a:buNone/>
            </a:lvl8pPr>
            <a:lvl9pPr marL="4360625" indent="0" algn="ctr">
              <a:buNone/>
            </a:lvl9pPr>
            <a:extLst/>
          </a:lstStyle>
          <a:p>
            <a:r>
              <a:rPr kumimoji="0" lang="he-IL" smtClean="0"/>
              <a:t>לחץ כדי לערוך סגנון כותרת משנה של תבנית בסיס</a:t>
            </a:r>
            <a:endParaRPr kumimoji="0" lang="en-US"/>
          </a:p>
        </p:txBody>
      </p:sp>
      <p:grpSp>
        <p:nvGrpSpPr>
          <p:cNvPr id="2" name="קבוצה 1"/>
          <p:cNvGrpSpPr/>
          <p:nvPr/>
        </p:nvGrpSpPr>
        <p:grpSpPr>
          <a:xfrm>
            <a:off x="-4890" y="5200650"/>
            <a:ext cx="11885742" cy="2007692"/>
            <a:chOff x="-3765" y="4832896"/>
            <a:chExt cx="9147765" cy="2032192"/>
          </a:xfrm>
        </p:grpSpPr>
        <p:sp>
          <p:nvSpPr>
            <p:cNvPr id="7" name="צורה חופשית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8" name="צורה חופשית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1" name="צורה חופשית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rtl="0" fontAlgn="base">
                <a:spcBef>
                  <a:spcPct val="0"/>
                </a:spcBef>
                <a:spcAft>
                  <a:spcPct val="0"/>
                </a:spcAft>
              </a:pPr>
              <a:endParaRPr lang="en-US">
                <a:solidFill>
                  <a:prstClr val="white"/>
                </a:solidFill>
              </a:endParaRPr>
            </a:p>
          </p:txBody>
        </p:sp>
        <p:cxnSp>
          <p:nvCxnSpPr>
            <p:cNvPr id="12" name="מחבר ישר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מציין מיקום של תאריך 29"/>
          <p:cNvSpPr>
            <a:spLocks noGrp="1"/>
          </p:cNvSpPr>
          <p:nvPr>
            <p:ph type="dt" sz="half" idx="10"/>
          </p:nvPr>
        </p:nvSpPr>
        <p:spPr/>
        <p:txBody>
          <a:bodyPr/>
          <a:lstStyle>
            <a:lvl1pPr>
              <a:defRPr>
                <a:solidFill>
                  <a:srgbClr val="FFFFFF"/>
                </a:solidFill>
              </a:defRPr>
            </a:lvl1pPr>
            <a:extLst/>
          </a:lstStyle>
          <a:p>
            <a:pPr>
              <a:defRPr/>
            </a:pPr>
            <a:fld id="{4361E756-438B-4784-AE02-41277FD7267E}" type="datetime8">
              <a:rPr lang="he-IL" smtClean="0"/>
              <a:t>08 מאי 17</a:t>
            </a:fld>
            <a:endParaRPr lang="en-US"/>
          </a:p>
        </p:txBody>
      </p:sp>
      <p:sp>
        <p:nvSpPr>
          <p:cNvPr id="19" name="מציין מיקום של כותרת תחתונה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solidFill>
                <a:srgbClr val="00B050">
                  <a:tint val="20000"/>
                </a:srgbClr>
              </a:solidFill>
            </a:endParaRPr>
          </a:p>
        </p:txBody>
      </p:sp>
      <p:sp>
        <p:nvSpPr>
          <p:cNvPr id="27" name="מציין מיקום של מספר שקופית 26"/>
          <p:cNvSpPr>
            <a:spLocks noGrp="1"/>
          </p:cNvSpPr>
          <p:nvPr>
            <p:ph type="sldNum" sz="quarter" idx="12"/>
          </p:nvPr>
        </p:nvSpPr>
        <p:spPr/>
        <p:txBody>
          <a:bodyPr/>
          <a:lstStyle>
            <a:lvl1pPr>
              <a:defRPr>
                <a:solidFill>
                  <a:srgbClr val="FFFFFF"/>
                </a:solidFill>
              </a:defRPr>
            </a:lvl1pPr>
            <a:extLst/>
          </a:lstStyle>
          <a:p>
            <a:pPr>
              <a:defRPr/>
            </a:pPr>
            <a:fld id="{9FF3B255-1AAA-4387-ADCE-8A087CB74FF0}" type="slidenum">
              <a:rPr lang="he-IL" smtClean="0"/>
              <a:pPr>
                <a:defRPr/>
              </a:pPr>
              <a:t>‹#›</a:t>
            </a:fld>
            <a:endParaRPr lang="en-US"/>
          </a:p>
        </p:txBody>
      </p:sp>
    </p:spTree>
    <p:extLst>
      <p:ext uri="{BB962C8B-B14F-4D97-AF65-F5344CB8AC3E}">
        <p14:creationId xmlns:p14="http://schemas.microsoft.com/office/powerpoint/2010/main" val="3549553420"/>
      </p:ext>
    </p:extLst>
  </p:cSld>
  <p:clrMapOvr>
    <a:masterClrMapping/>
  </p:clrMapOvr>
  <p:timing>
    <p:tnLst>
      <p:par>
        <p:cTn id="1" dur="indefinite" restart="never" nodeType="tmRoot"/>
      </p:par>
    </p:tnLst>
  </p:timing>
</p:sldLayout>
</file>

<file path=ppt/slideLayouts/slideLayout273.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3" name="מציין מיקום תוכן 2"/>
          <p:cNvSpPr>
            <a:spLocks noGrp="1"/>
          </p:cNvSpPr>
          <p:nvPr>
            <p:ph sz="half" idx="1"/>
          </p:nvPr>
        </p:nvSpPr>
        <p:spPr>
          <a:xfrm>
            <a:off x="594044" y="1555398"/>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תוכן 3"/>
          <p:cNvSpPr>
            <a:spLocks noGrp="1"/>
          </p:cNvSpPr>
          <p:nvPr>
            <p:ph sz="half" idx="2"/>
          </p:nvPr>
        </p:nvSpPr>
        <p:spPr>
          <a:xfrm>
            <a:off x="6039432" y="1555398"/>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p:txBody>
          <a:bodyPr/>
          <a:lstStyle>
            <a:extLst/>
          </a:lstStyle>
          <a:p>
            <a:pPr>
              <a:defRPr/>
            </a:pPr>
            <a:fld id="{150A8E50-D755-499F-868E-C4709E3F216E}" type="datetime8">
              <a:rPr lang="he-IL" smtClean="0">
                <a:solidFill>
                  <a:prstClr val="white"/>
                </a:solidFill>
              </a:rPr>
              <a:t>08 מאי 17</a:t>
            </a:fld>
            <a:endParaRPr lang="en-US">
              <a:solidFill>
                <a:prstClr val="white"/>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2947A0D-2D07-4FEF-ACEE-ADE9DC93F0FA}" type="slidenum">
              <a:rPr lang="he-IL" smtClean="0">
                <a:solidFill>
                  <a:prstClr val="white"/>
                </a:solidFill>
              </a:rPr>
              <a:pPr>
                <a:defRPr/>
              </a:pPr>
              <a:t>‹#›</a:t>
            </a:fld>
            <a:endParaRPr lang="en-US">
              <a:solidFill>
                <a:prstClr val="white"/>
              </a:solidFill>
            </a:endParaRPr>
          </a:p>
        </p:txBody>
      </p:sp>
      <p:sp>
        <p:nvSpPr>
          <p:cNvPr id="8" name="כותרת 7"/>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3823188019"/>
      </p:ext>
    </p:extLst>
  </p:cSld>
  <p:clrMapOvr>
    <a:overrideClrMapping bg1="dk1" tx1="lt1" bg2="dk2" tx2="lt2" accent1="accent1" accent2="accent2" accent3="accent3" accent4="accent4" accent5="accent5" accent6="accent6" hlink="hlink" folHlink="folHlink"/>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594045" y="286703"/>
            <a:ext cx="10692765" cy="1200150"/>
          </a:xfrm>
        </p:spPr>
        <p:txBody>
          <a:bodyPr anchor="ctr"/>
          <a:lstStyle>
            <a:lvl1pPr>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1"/>
          </p:nvPr>
        </p:nvSpPr>
        <p:spPr>
          <a:xfrm>
            <a:off x="594042" y="5680710"/>
            <a:ext cx="5249439" cy="800100"/>
          </a:xfrm>
          <a:solidFill>
            <a:schemeClr val="accent1"/>
          </a:solidFill>
          <a:ln w="9652">
            <a:solidFill>
              <a:schemeClr val="accent1"/>
            </a:solidFill>
            <a:miter lim="800000"/>
          </a:ln>
        </p:spPr>
        <p:txBody>
          <a:bodyPr lIns="218030"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4" name="מציין מיקום טקסט 3"/>
          <p:cNvSpPr>
            <a:spLocks noGrp="1"/>
          </p:cNvSpPr>
          <p:nvPr>
            <p:ph type="body" sz="half" idx="3"/>
          </p:nvPr>
        </p:nvSpPr>
        <p:spPr>
          <a:xfrm>
            <a:off x="6035312" y="5680710"/>
            <a:ext cx="5251501" cy="800100"/>
          </a:xfrm>
          <a:solidFill>
            <a:schemeClr val="accent1"/>
          </a:solidFill>
          <a:ln w="9652">
            <a:solidFill>
              <a:schemeClr val="accent1"/>
            </a:solidFill>
            <a:miter lim="800000"/>
          </a:ln>
        </p:spPr>
        <p:txBody>
          <a:bodyPr lIns="218030"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5" name="מציין מיקום תוכן 4"/>
          <p:cNvSpPr>
            <a:spLocks noGrp="1"/>
          </p:cNvSpPr>
          <p:nvPr>
            <p:ph sz="quarter" idx="2"/>
          </p:nvPr>
        </p:nvSpPr>
        <p:spPr>
          <a:xfrm>
            <a:off x="594042" y="1516512"/>
            <a:ext cx="5249439" cy="4138851"/>
          </a:xfrm>
          <a:ln>
            <a:noFill/>
            <a:prstDash val="sysDash"/>
            <a:miter lim="800000"/>
          </a:ln>
        </p:spPr>
        <p:txBody>
          <a:bodyPr/>
          <a:lstStyle>
            <a:lvl1pPr>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6" name="מציין מיקום תוכן 5"/>
          <p:cNvSpPr>
            <a:spLocks noGrp="1"/>
          </p:cNvSpPr>
          <p:nvPr>
            <p:ph sz="quarter" idx="4"/>
          </p:nvPr>
        </p:nvSpPr>
        <p:spPr>
          <a:xfrm>
            <a:off x="6035311" y="1516512"/>
            <a:ext cx="5251501" cy="4138851"/>
          </a:xfrm>
          <a:ln>
            <a:noFill/>
            <a:prstDash val="sysDash"/>
            <a:miter lim="800000"/>
          </a:ln>
        </p:spPr>
        <p:txBody>
          <a:bodyPr/>
          <a:lstStyle>
            <a:lvl1pPr>
              <a:spcBef>
                <a:spcPts val="0"/>
              </a:spcBef>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מציין מיקום של תאריך 6"/>
          <p:cNvSpPr>
            <a:spLocks noGrp="1"/>
          </p:cNvSpPr>
          <p:nvPr>
            <p:ph type="dt" sz="half" idx="10"/>
          </p:nvPr>
        </p:nvSpPr>
        <p:spPr/>
        <p:txBody>
          <a:bodyPr/>
          <a:lstStyle>
            <a:extLst/>
          </a:lstStyle>
          <a:p>
            <a:pPr>
              <a:defRPr/>
            </a:pPr>
            <a:fld id="{5189B302-BBBE-4A64-ADBC-DE4AB5E44769}" type="datetime8">
              <a:rPr lang="he-IL" smtClean="0">
                <a:solidFill>
                  <a:prstClr val="black"/>
                </a:solidFill>
              </a:rPr>
              <a:t>08 מאי 17</a:t>
            </a:fld>
            <a:endParaRPr lang="en-US">
              <a:solidFill>
                <a:prstClr val="black"/>
              </a:solidFill>
            </a:endParaRPr>
          </a:p>
        </p:txBody>
      </p:sp>
      <p:sp>
        <p:nvSpPr>
          <p:cNvPr id="8" name="מציין מיקום של כותרת תחתונה 7"/>
          <p:cNvSpPr>
            <a:spLocks noGrp="1"/>
          </p:cNvSpPr>
          <p:nvPr>
            <p:ph type="ftr" sz="quarter" idx="11"/>
          </p:nvPr>
        </p:nvSpPr>
        <p:spPr/>
        <p:txBody>
          <a:bodyPr/>
          <a:lstStyle>
            <a:extLst/>
          </a:lstStyle>
          <a:p>
            <a:pPr>
              <a:defRPr/>
            </a:pPr>
            <a:endParaRPr lang="en-US">
              <a:solidFill>
                <a:prstClr val="black"/>
              </a:solidFill>
            </a:endParaRPr>
          </a:p>
        </p:txBody>
      </p:sp>
      <p:sp>
        <p:nvSpPr>
          <p:cNvPr id="9" name="מציין מיקום של מספר שקופית 8"/>
          <p:cNvSpPr>
            <a:spLocks noGrp="1"/>
          </p:cNvSpPr>
          <p:nvPr>
            <p:ph type="sldNum" sz="quarter" idx="12"/>
          </p:nvPr>
        </p:nvSpPr>
        <p:spPr/>
        <p:txBody>
          <a:bodyPr/>
          <a:lstStyle>
            <a:extLst/>
          </a:lstStyle>
          <a:p>
            <a:pPr>
              <a:defRPr/>
            </a:pPr>
            <a:fld id="{A04BD0E4-4D9B-40C3-BCF6-DB2DF5EE2FE4}"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381390701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75.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3" name="מציין מיקום של תאריך 2"/>
          <p:cNvSpPr>
            <a:spLocks noGrp="1"/>
          </p:cNvSpPr>
          <p:nvPr>
            <p:ph type="dt" sz="half" idx="10"/>
          </p:nvPr>
        </p:nvSpPr>
        <p:spPr/>
        <p:txBody>
          <a:bodyPr/>
          <a:lstStyle>
            <a:extLst/>
          </a:lstStyle>
          <a:p>
            <a:pPr>
              <a:defRPr/>
            </a:pPr>
            <a:fld id="{34050B32-0FFA-4526-AC88-5021FDB15C55}" type="datetime8">
              <a:rPr lang="he-IL" smtClean="0">
                <a:solidFill>
                  <a:prstClr val="white"/>
                </a:solidFill>
              </a:rPr>
              <a:t>08 מאי 17</a:t>
            </a:fld>
            <a:endParaRPr lang="en-US">
              <a:solidFill>
                <a:prstClr val="white"/>
              </a:solidFill>
            </a:endParaRPr>
          </a:p>
        </p:txBody>
      </p:sp>
      <p:sp>
        <p:nvSpPr>
          <p:cNvPr id="4" name="מציין מיקום של כותרת תחתונה 3"/>
          <p:cNvSpPr>
            <a:spLocks noGrp="1"/>
          </p:cNvSpPr>
          <p:nvPr>
            <p:ph type="ftr" sz="quarter" idx="11"/>
          </p:nvPr>
        </p:nvSpPr>
        <p:spPr/>
        <p:txBody>
          <a:bodyPr/>
          <a:lstStyle>
            <a:extLst/>
          </a:lstStyle>
          <a:p>
            <a:pPr>
              <a:defRPr/>
            </a:pPr>
            <a:endParaRPr lang="en-US">
              <a:solidFill>
                <a:prstClr val="white"/>
              </a:solidFill>
            </a:endParaRPr>
          </a:p>
        </p:txBody>
      </p:sp>
      <p:sp>
        <p:nvSpPr>
          <p:cNvPr id="5" name="מציין מיקום של מספר שקופית 4"/>
          <p:cNvSpPr>
            <a:spLocks noGrp="1"/>
          </p:cNvSpPr>
          <p:nvPr>
            <p:ph type="sldNum" sz="quarter" idx="12"/>
          </p:nvPr>
        </p:nvSpPr>
        <p:spPr/>
        <p:txBody>
          <a:bodyPr/>
          <a:lstStyle>
            <a:extLst/>
          </a:lstStyle>
          <a:p>
            <a:pPr>
              <a:defRPr/>
            </a:pPr>
            <a:fld id="{C8EC9C64-27EB-4D57-9989-1B167E5F3441}" type="slidenum">
              <a:rPr lang="he-IL" smtClean="0">
                <a:solidFill>
                  <a:prstClr val="white"/>
                </a:solidFill>
              </a:rPr>
              <a:pPr>
                <a:defRPr/>
              </a:pPr>
              <a:t>‹#›</a:t>
            </a:fld>
            <a:endParaRPr lang="en-US">
              <a:solidFill>
                <a:prstClr val="white"/>
              </a:solidFill>
            </a:endParaRPr>
          </a:p>
        </p:txBody>
      </p:sp>
      <p:sp>
        <p:nvSpPr>
          <p:cNvPr id="6" name="כותרת 5"/>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95240864"/>
      </p:ext>
    </p:extLst>
  </p:cSld>
  <p:clrMapOvr>
    <a:overrideClrMapping bg1="dk1" tx1="lt1" bg2="dk2" tx2="lt2" accent1="accent1" accent2="accent2" accent3="accent3" accent4="accent4" accent5="accent5" accent6="accent6" hlink="hlink" folHlink="folHlink"/>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5" name="Text Box 3"/>
          <p:cNvSpPr txBox="1">
            <a:spLocks noChangeArrowheads="1"/>
          </p:cNvSpPr>
          <p:nvPr userDrawn="1"/>
        </p:nvSpPr>
        <p:spPr bwMode="auto">
          <a:xfrm>
            <a:off x="7250275" y="6624161"/>
            <a:ext cx="4490383" cy="525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9015" tIns="54508" rIns="109015" bIns="54508">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fontAlgn="base">
              <a:spcBef>
                <a:spcPct val="50000"/>
              </a:spcBef>
              <a:spcAft>
                <a:spcPct val="0"/>
              </a:spcAft>
            </a:pPr>
            <a:r>
              <a:rPr lang="he-IL" b="1" dirty="0" smtClean="0">
                <a:solidFill>
                  <a:prstClr val="black"/>
                </a:solidFill>
                <a:cs typeface="Gisha"/>
              </a:rPr>
              <a:t>   תקציב </a:t>
            </a:r>
            <a:r>
              <a:rPr lang="he-IL" b="1" dirty="0">
                <a:solidFill>
                  <a:prstClr val="black"/>
                </a:solidFill>
                <a:cs typeface="Gisha"/>
              </a:rPr>
              <a:t>לשנת 2013</a:t>
            </a:r>
            <a:endParaRPr lang="en-US" b="1" dirty="0">
              <a:solidFill>
                <a:prstClr val="black"/>
              </a:solidFill>
              <a:cs typeface="+mn-cs"/>
            </a:endParaRPr>
          </a:p>
        </p:txBody>
      </p:sp>
    </p:spTree>
    <p:extLst>
      <p:ext uri="{BB962C8B-B14F-4D97-AF65-F5344CB8AC3E}">
        <p14:creationId xmlns:p14="http://schemas.microsoft.com/office/powerpoint/2010/main" val="3804882684"/>
      </p:ext>
    </p:extLst>
  </p:cSld>
  <p:clrMapOvr>
    <a:masterClrMapping/>
  </p:clrMapOvr>
  <p:timing>
    <p:tnLst>
      <p:par>
        <p:cTn id="1" dur="indefinite" restart="never" nodeType="tmRoot"/>
      </p:par>
    </p:tnLst>
  </p:timing>
</p:sldLayout>
</file>

<file path=ppt/slideLayouts/slideLayout277.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188085" y="5120640"/>
            <a:ext cx="9721113" cy="480060"/>
          </a:xfrm>
        </p:spPr>
        <p:txBody>
          <a:bodyPr vert="horz" anchor="t">
            <a:noAutofit/>
            <a:sp3d prstMaterial="softEdge">
              <a:bevelT w="0" h="0"/>
            </a:sp3d>
          </a:bodyPr>
          <a:lstStyle>
            <a:lvl1pPr algn="r">
              <a:buNone/>
              <a:defRPr sz="3000" b="0">
                <a:solidFill>
                  <a:schemeClr val="accent1"/>
                </a:solidFill>
                <a:effectLst/>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2"/>
          </p:nvPr>
        </p:nvSpPr>
        <p:spPr>
          <a:xfrm>
            <a:off x="5742411" y="5622857"/>
            <a:ext cx="5164209" cy="960120"/>
          </a:xfrm>
        </p:spPr>
        <p:txBody>
          <a:bodyPr/>
          <a:lstStyle>
            <a:lvl1pPr marL="0" indent="0" algn="r">
              <a:buNone/>
              <a:defRPr sz="1900"/>
            </a:lvl1pPr>
            <a:lvl2pPr>
              <a:buNone/>
              <a:defRPr sz="1400"/>
            </a:lvl2pPr>
            <a:lvl3pPr>
              <a:buNone/>
              <a:defRPr sz="1200"/>
            </a:lvl3pPr>
            <a:lvl4pPr>
              <a:buNone/>
              <a:defRPr sz="1100"/>
            </a:lvl4pPr>
            <a:lvl5pPr>
              <a:buNone/>
              <a:defRPr sz="1100"/>
            </a:lvl5pPr>
            <a:extLst/>
          </a:lstStyle>
          <a:p>
            <a:pPr lvl="0" eaLnBrk="1" latinLnBrk="0" hangingPunct="1"/>
            <a:r>
              <a:rPr kumimoji="0" lang="he-IL" smtClean="0"/>
              <a:t>לחץ כדי לערוך סגנונות טקסט של תבנית בסיס</a:t>
            </a:r>
          </a:p>
        </p:txBody>
      </p:sp>
      <p:sp>
        <p:nvSpPr>
          <p:cNvPr id="4" name="מציין מיקום תוכן 3"/>
          <p:cNvSpPr>
            <a:spLocks noGrp="1"/>
          </p:cNvSpPr>
          <p:nvPr>
            <p:ph sz="half" idx="1"/>
          </p:nvPr>
        </p:nvSpPr>
        <p:spPr>
          <a:xfrm>
            <a:off x="1188085" y="288036"/>
            <a:ext cx="9718535" cy="4800600"/>
          </a:xfrm>
        </p:spPr>
        <p:txBody>
          <a:bodyPr/>
          <a:lstStyle>
            <a:lvl1pPr>
              <a:defRPr sz="3800"/>
            </a:lvl1pPr>
            <a:lvl2pPr>
              <a:defRPr sz="3300"/>
            </a:lvl2pPr>
            <a:lvl3pPr>
              <a:defRPr sz="2900"/>
            </a:lvl3pPr>
            <a:lvl4pPr>
              <a:defRPr sz="2400"/>
            </a:lvl4pPr>
            <a:lvl5pPr>
              <a:defRPr sz="24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a:xfrm>
            <a:off x="8740471" y="6728341"/>
            <a:ext cx="2494979" cy="384048"/>
          </a:xfrm>
        </p:spPr>
        <p:txBody>
          <a:bodyPr/>
          <a:lstStyle>
            <a:extLst/>
          </a:lstStyle>
          <a:p>
            <a:pPr>
              <a:defRPr/>
            </a:pPr>
            <a:fld id="{716A5E3D-41D8-43A7-81D2-84AFCD38450D}" type="datetime8">
              <a:rPr lang="he-IL" smtClean="0">
                <a:solidFill>
                  <a:prstClr val="black"/>
                </a:solidFill>
              </a:rPr>
              <a:t>08 מאי 17</a:t>
            </a:fld>
            <a:endParaRPr lang="en-US">
              <a:solidFill>
                <a:prstClr val="black"/>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black"/>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E6DB09C-1D85-4560-A22D-D210ADDD987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770559099"/>
      </p:ext>
    </p:extLst>
  </p:cSld>
  <p:clrMapOvr>
    <a:overrideClrMapping bg1="lt1" tx1="dk1" bg2="lt2" tx2="dk2" accent1="accent1" accent2="accent2" accent3="accent3" accent4="accent4" accent5="accent5" accent6="accent6" hlink="hlink" folHlink="folHlink"/>
  </p:clrMapOvr>
</p:sldLayout>
</file>

<file path=ppt/slideLayouts/slideLayout278.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4" name="מציין מיקום טקסט 3"/>
          <p:cNvSpPr>
            <a:spLocks noGrp="1"/>
          </p:cNvSpPr>
          <p:nvPr>
            <p:ph type="body" sz="half" idx="2"/>
          </p:nvPr>
        </p:nvSpPr>
        <p:spPr>
          <a:xfrm>
            <a:off x="1482809" y="5715572"/>
            <a:ext cx="9306666" cy="680644"/>
          </a:xfrm>
          <a:noFill/>
        </p:spPr>
        <p:txBody>
          <a:bodyPr lIns="109015" tIns="0" rIns="109015" anchor="t"/>
          <a:lstStyle>
            <a:lvl1pPr marL="0" marR="21803" indent="0" algn="r">
              <a:buNone/>
              <a:defRPr sz="1700"/>
            </a:lvl1pPr>
            <a:lvl2pPr>
              <a:defRPr sz="1400"/>
            </a:lvl2pPr>
            <a:lvl3pPr>
              <a:defRPr sz="1200"/>
            </a:lvl3pPr>
            <a:lvl4pPr>
              <a:defRPr sz="1100"/>
            </a:lvl4pPr>
            <a:lvl5pPr>
              <a:defRPr sz="1100"/>
            </a:lvl5pPr>
            <a:extLst/>
          </a:lstStyle>
          <a:p>
            <a:pPr lvl="0" eaLnBrk="1" latinLnBrk="0" hangingPunct="1"/>
            <a:r>
              <a:rPr kumimoji="0" lang="he-IL" smtClean="0"/>
              <a:t>לחץ כדי לערוך סגנונות טקסט של תבנית בסיס</a:t>
            </a:r>
          </a:p>
        </p:txBody>
      </p:sp>
      <p:sp>
        <p:nvSpPr>
          <p:cNvPr id="3" name="מציין מיקום של תמונה 2"/>
          <p:cNvSpPr>
            <a:spLocks noGrp="1"/>
          </p:cNvSpPr>
          <p:nvPr>
            <p:ph type="pic" idx="1"/>
          </p:nvPr>
        </p:nvSpPr>
        <p:spPr>
          <a:xfrm>
            <a:off x="297021" y="199466"/>
            <a:ext cx="11286808" cy="4608576"/>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800"/>
            </a:lvl1pPr>
            <a:extLst/>
          </a:lstStyle>
          <a:p>
            <a:r>
              <a:rPr kumimoji="0" lang="he-IL" smtClean="0"/>
              <a:t>לחץ על הסמל כדי להוסיף תמונה</a:t>
            </a:r>
            <a:endParaRPr kumimoji="0" lang="en-US" dirty="0"/>
          </a:p>
        </p:txBody>
      </p:sp>
      <p:sp>
        <p:nvSpPr>
          <p:cNvPr id="5" name="מציין מיקום של תאריך 4"/>
          <p:cNvSpPr>
            <a:spLocks noGrp="1"/>
          </p:cNvSpPr>
          <p:nvPr>
            <p:ph type="dt" sz="half" idx="10"/>
          </p:nvPr>
        </p:nvSpPr>
        <p:spPr/>
        <p:txBody>
          <a:bodyPr/>
          <a:lstStyle>
            <a:lvl1pPr>
              <a:defRPr>
                <a:solidFill>
                  <a:schemeClr val="tx1"/>
                </a:solidFill>
              </a:defRPr>
            </a:lvl1pPr>
            <a:extLst/>
          </a:lstStyle>
          <a:p>
            <a:pPr>
              <a:defRPr/>
            </a:pPr>
            <a:fld id="{9E97857E-9E9A-4197-AF7F-10E62C47C9EA}" type="datetime8">
              <a:rPr lang="he-IL" smtClean="0">
                <a:solidFill>
                  <a:prstClr val="white"/>
                </a:solidFill>
              </a:rPr>
              <a:t>08 מאי 17</a:t>
            </a:fld>
            <a:endParaRPr lang="en-US">
              <a:solidFill>
                <a:prstClr val="white"/>
              </a:solidFill>
            </a:endParaRPr>
          </a:p>
        </p:txBody>
      </p:sp>
      <p:sp>
        <p:nvSpPr>
          <p:cNvPr id="6" name="מציין מיקום של כותרת תחתונה 5"/>
          <p:cNvSpPr>
            <a:spLocks noGrp="1"/>
          </p:cNvSpPr>
          <p:nvPr>
            <p:ph type="ftr" sz="quarter" idx="11"/>
          </p:nvPr>
        </p:nvSpPr>
        <p:spPr>
          <a:xfrm>
            <a:off x="5691056" y="6728345"/>
            <a:ext cx="3054253" cy="383381"/>
          </a:xfrm>
        </p:spPr>
        <p:txBody>
          <a:bodyPr/>
          <a:lstStyle>
            <a:lvl1pPr>
              <a:defRPr>
                <a:solidFill>
                  <a:schemeClr val="tx1"/>
                </a:solidFill>
              </a:defRPr>
            </a:lvl1pPr>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lvl1pPr>
              <a:defRPr>
                <a:solidFill>
                  <a:schemeClr val="tx1"/>
                </a:solidFill>
              </a:defRPr>
            </a:lvl1pPr>
            <a:extLst/>
          </a:lstStyle>
          <a:p>
            <a:pPr>
              <a:defRPr/>
            </a:pPr>
            <a:fld id="{76DA5B8C-4CAA-4C8D-9646-ABF009A39B26}" type="slidenum">
              <a:rPr lang="he-IL" smtClean="0">
                <a:solidFill>
                  <a:prstClr val="white"/>
                </a:solidFill>
              </a:rPr>
              <a:pPr>
                <a:defRPr/>
              </a:pPr>
              <a:t>‹#›</a:t>
            </a:fld>
            <a:endParaRPr lang="en-US">
              <a:solidFill>
                <a:prstClr val="white"/>
              </a:solidFill>
            </a:endParaRPr>
          </a:p>
        </p:txBody>
      </p:sp>
      <p:sp>
        <p:nvSpPr>
          <p:cNvPr id="2" name="כותרת 1"/>
          <p:cNvSpPr>
            <a:spLocks noGrp="1"/>
          </p:cNvSpPr>
          <p:nvPr>
            <p:ph type="title"/>
          </p:nvPr>
        </p:nvSpPr>
        <p:spPr>
          <a:xfrm>
            <a:off x="297021" y="5108378"/>
            <a:ext cx="10492454" cy="590806"/>
          </a:xfrm>
          <a:noFill/>
        </p:spPr>
        <p:txBody>
          <a:bodyPr anchor="t">
            <a:sp3d prstMaterial="softEdge"/>
          </a:bodyPr>
          <a:lstStyle>
            <a:lvl1pPr marR="0" algn="r">
              <a:buNone/>
              <a:defRPr sz="3600" b="0">
                <a:solidFill>
                  <a:schemeClr val="accent1"/>
                </a:solidFill>
                <a:effectLst>
                  <a:outerShdw blurRad="50800" dist="25000" dir="5400000" algn="t" rotWithShape="0">
                    <a:prstClr val="black">
                      <a:alpha val="45000"/>
                    </a:prstClr>
                  </a:outerShdw>
                </a:effectLst>
              </a:defRPr>
            </a:lvl1pPr>
            <a:extLst/>
          </a:lstStyle>
          <a:p>
            <a:r>
              <a:rPr kumimoji="0" lang="he-IL" smtClean="0"/>
              <a:t>לחץ כדי לערוך סגנון כותרת של תבנית בסיס</a:t>
            </a:r>
            <a:endParaRPr kumimoji="0" lang="en-US"/>
          </a:p>
        </p:txBody>
      </p:sp>
      <p:sp>
        <p:nvSpPr>
          <p:cNvPr id="8" name="צורה חופשית 7"/>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9015" tIns="54508" rIns="109015" bIns="54508"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9" name="צורה חופשית 8"/>
          <p:cNvSpPr>
            <a:spLocks/>
          </p:cNvSpPr>
          <p:nvPr/>
        </p:nvSpPr>
        <p:spPr bwMode="auto">
          <a:xfrm>
            <a:off x="631100"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9015" tIns="54508" rIns="109015" bIns="54508"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10" name="משולש ישר-זווית 9"/>
          <p:cNvSpPr>
            <a:spLocks/>
          </p:cNvSpPr>
          <p:nvPr/>
        </p:nvSpPr>
        <p:spPr bwMode="auto">
          <a:xfrm>
            <a:off x="-7849" y="6080819"/>
            <a:ext cx="4420645" cy="1134911"/>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9015" tIns="54508" rIns="109015" bIns="54508" anchor="ctr" compatLnSpc="1"/>
          <a:lstStyle>
            <a:extLst/>
          </a:lstStyle>
          <a:p>
            <a:pPr algn="ctr" rtl="0" fontAlgn="base">
              <a:spcBef>
                <a:spcPct val="0"/>
              </a:spcBef>
              <a:spcAft>
                <a:spcPct val="0"/>
              </a:spcAft>
            </a:pPr>
            <a:endParaRPr lang="en-US">
              <a:solidFill>
                <a:prstClr val="white"/>
              </a:solidFill>
            </a:endParaRPr>
          </a:p>
        </p:txBody>
      </p:sp>
      <p:cxnSp>
        <p:nvCxnSpPr>
          <p:cNvPr id="11" name="מחבר ישר 10"/>
          <p:cNvCxnSpPr/>
          <p:nvPr/>
        </p:nvCxnSpPr>
        <p:spPr>
          <a:xfrm>
            <a:off x="-11997" y="6077129"/>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סוגר זוויתי 11"/>
          <p:cNvSpPr/>
          <p:nvPr/>
        </p:nvSpPr>
        <p:spPr>
          <a:xfrm>
            <a:off x="11257329"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15" tIns="54508" rIns="109015" bIns="54508" anchor="ctr"/>
          <a:lstStyle>
            <a:extLst/>
          </a:lstStyle>
          <a:p>
            <a:pPr algn="l" rtl="0" fontAlgn="base">
              <a:spcBef>
                <a:spcPct val="0"/>
              </a:spcBef>
              <a:spcAft>
                <a:spcPct val="0"/>
              </a:spcAft>
            </a:pPr>
            <a:endParaRPr lang="en-US">
              <a:solidFill>
                <a:prstClr val="white"/>
              </a:solidFill>
            </a:endParaRPr>
          </a:p>
        </p:txBody>
      </p:sp>
      <p:sp>
        <p:nvSpPr>
          <p:cNvPr id="13" name="סוגר זוויתי 12"/>
          <p:cNvSpPr/>
          <p:nvPr/>
        </p:nvSpPr>
        <p:spPr>
          <a:xfrm>
            <a:off x="11015120"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15" tIns="54508" rIns="109015" bIns="54508"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3913909983"/>
      </p:ext>
    </p:extLst>
  </p:cSld>
  <p:clrMapOvr>
    <a:overrideClrMapping bg1="dk1" tx1="lt1" bg2="dk2" tx2="lt2" accent1="accent1" accent2="accent2" accent3="accent3" accent4="accent4" accent5="accent5" accent6="accent6" hlink="hlink" folHlink="folHlink"/>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5" y="1555399"/>
            <a:ext cx="10692765" cy="4605375"/>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fld id="{C1F64C66-D1D1-482D-A876-0FE189F03125}" type="datetime8">
              <a:rPr lang="he-IL" smtClean="0">
                <a:solidFill>
                  <a:prstClr val="black"/>
                </a:solidFill>
              </a:rPr>
              <a:t>08 מאי 17</a:t>
            </a:fld>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F5B44947-A68C-4690-A279-34E9C5FF4BA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020831014"/>
      </p:ext>
    </p:extLst>
  </p:cSld>
  <p:clrMapOvr>
    <a:masterClrMapping/>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892464" y="288376"/>
            <a:ext cx="2309477" cy="5872399"/>
          </a:xfrm>
        </p:spPr>
        <p:txBody>
          <a:bodyPr vert="eaVert"/>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2" y="288373"/>
            <a:ext cx="8217588" cy="5872398"/>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fld id="{ABDF605F-B749-43D5-97A1-C56A08914B9C}" type="datetime8">
              <a:rPr lang="he-IL" smtClean="0">
                <a:solidFill>
                  <a:prstClr val="black"/>
                </a:solidFill>
              </a:rPr>
              <a:t>08 מאי 17</a:t>
            </a:fld>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6C8BE3AD-D147-40F8-9611-3A8932AF160D}"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766178080"/>
      </p:ext>
    </p:extLst>
  </p:cSld>
  <p:clrMapOvr>
    <a:masterClrMapping/>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preserve="1">
  <p:cSld name="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fld id="{AE551ABE-3CBA-4F90-A878-75F8CD0123F7}" type="datetime8">
              <a:rPr lang="he-IL" smtClean="0">
                <a:solidFill>
                  <a:prstClr val="black"/>
                </a:solidFill>
              </a:rPr>
              <a:t>08 מאי 17</a:t>
            </a:fld>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4217575668"/>
      </p:ext>
    </p:extLst>
  </p:cSld>
  <p:clrMapOvr>
    <a:masterClrMapping/>
  </p:clrMapOvr>
  <p:timing>
    <p:tnLst>
      <p:par>
        <p:cTn id="1" dur="indefinite" restart="never" nodeType="tmRoot"/>
      </p:par>
    </p:tnLst>
  </p:timing>
</p:sldLayout>
</file>

<file path=ppt/slideLayouts/slideLayout282.xml><?xml version="1.0" encoding="utf-8"?>
<p:sldLayout xmlns:a="http://schemas.openxmlformats.org/drawingml/2006/main" xmlns:r="http://schemas.openxmlformats.org/officeDocument/2006/relationships" xmlns:p="http://schemas.openxmlformats.org/presentationml/2006/main" preserve="1">
  <p:cSld name="1_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fld id="{FF07733E-6EAC-46CC-8704-D173C1489E52}" type="datetime8">
              <a:rPr lang="he-IL" smtClean="0">
                <a:solidFill>
                  <a:prstClr val="black"/>
                </a:solidFill>
              </a:rPr>
              <a:t>08 מאי 17</a:t>
            </a:fld>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508626215"/>
      </p:ext>
    </p:extLst>
  </p:cSld>
  <p:clrMapOvr>
    <a:masterClrMapping/>
  </p:clrMapOvr>
</p:sldLayout>
</file>

<file path=ppt/slideLayouts/slideLayout283.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fld id="{8393D8D1-8EBF-4A59-B24A-41A422E2A669}" type="datetime8">
              <a:rPr lang="he-IL" smtClean="0">
                <a:solidFill>
                  <a:prstClr val="black"/>
                </a:solidFill>
              </a:rPr>
              <a:t>08 מאי 17</a:t>
            </a:fld>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A3D6F399-7468-412A-A633-5BDC073CF445}" type="slidenum">
              <a:rPr lang="he-IL" smtClean="0">
                <a:solidFill>
                  <a:prstClr val="black"/>
                </a:solidFill>
              </a:rPr>
              <a:pPr>
                <a:defRPr/>
              </a:pPr>
              <a:t>‹#›</a:t>
            </a:fld>
            <a:endParaRPr lang="en-US">
              <a:solidFill>
                <a:prstClr val="black"/>
              </a:solidFill>
            </a:endParaRPr>
          </a:p>
        </p:txBody>
      </p:sp>
      <p:sp>
        <p:nvSpPr>
          <p:cNvPr id="7" name="כותרת 6"/>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333431954"/>
      </p:ext>
    </p:extLst>
  </p:cSld>
  <p:clrMapOvr>
    <a:masterClrMapping/>
  </p:clrMapOvr>
  <p:timing>
    <p:tnLst>
      <p:par>
        <p:cTn id="1" dur="indefinite" restart="never" nodeType="tmRoot"/>
      </p:par>
    </p:tnLst>
  </p:timing>
</p:sldLayout>
</file>

<file path=ppt/slideLayouts/slideLayout284.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587" y="1112698"/>
            <a:ext cx="10098723" cy="1920240"/>
          </a:xfrm>
        </p:spPr>
        <p:txBody>
          <a:bodyPr vert="horz" anchor="b">
            <a:normAutofit/>
            <a:scene3d>
              <a:camera prst="orthographicFront"/>
              <a:lightRig rig="soft" dir="t"/>
            </a:scene3d>
            <a:sp3d prstMaterial="softEdge">
              <a:bevelT w="25400" h="25400"/>
            </a:sp3d>
          </a:bodyPr>
          <a:lstStyle>
            <a:lvl1pPr algn="r">
              <a:buNone/>
              <a:defRPr sz="5700" b="1" cap="none" baseline="0">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dirty="0"/>
          </a:p>
        </p:txBody>
      </p:sp>
      <p:sp>
        <p:nvSpPr>
          <p:cNvPr id="3" name="מציין מיקום טקסט 2"/>
          <p:cNvSpPr>
            <a:spLocks noGrp="1"/>
          </p:cNvSpPr>
          <p:nvPr>
            <p:ph type="body" idx="1"/>
          </p:nvPr>
        </p:nvSpPr>
        <p:spPr>
          <a:xfrm>
            <a:off x="5096804" y="3078298"/>
            <a:ext cx="5940425" cy="1527632"/>
          </a:xfrm>
        </p:spPr>
        <p:txBody>
          <a:bodyPr lIns="109009" rIns="109009" anchor="t"/>
          <a:lstStyle>
            <a:lvl1pPr marL="0" indent="0" algn="l">
              <a:buNone/>
              <a:defRPr sz="2700">
                <a:solidFill>
                  <a:schemeClr val="tx1"/>
                </a:solidFill>
              </a:defRPr>
            </a:lvl1pPr>
            <a:lvl2pPr>
              <a:buNone/>
              <a:defRPr sz="2100">
                <a:solidFill>
                  <a:schemeClr val="tx1">
                    <a:tint val="75000"/>
                  </a:schemeClr>
                </a:solidFill>
              </a:defRPr>
            </a:lvl2pPr>
            <a:lvl3pPr>
              <a:buNone/>
              <a:defRPr sz="1900">
                <a:solidFill>
                  <a:schemeClr val="tx1">
                    <a:tint val="75000"/>
                  </a:schemeClr>
                </a:solidFill>
              </a:defRPr>
            </a:lvl3pPr>
            <a:lvl4pPr>
              <a:buNone/>
              <a:defRPr sz="1700">
                <a:solidFill>
                  <a:schemeClr val="tx1">
                    <a:tint val="75000"/>
                  </a:schemeClr>
                </a:solidFill>
              </a:defRPr>
            </a:lvl4pPr>
            <a:lvl5pPr>
              <a:buNone/>
              <a:defRPr sz="1700">
                <a:solidFill>
                  <a:schemeClr val="tx1">
                    <a:tint val="75000"/>
                  </a:schemeClr>
                </a:solidFill>
              </a:defRPr>
            </a:lvl5pPr>
            <a:extLst/>
          </a:lstStyle>
          <a:p>
            <a:pPr lvl="0" eaLnBrk="1" latinLnBrk="0" hangingPunct="1"/>
            <a:r>
              <a:rPr kumimoji="0"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extLst/>
          </a:lstStyle>
          <a:p>
            <a:pPr>
              <a:defRPr/>
            </a:pPr>
            <a:fld id="{FAD3B37E-21A4-4F33-AD2D-630C60F65758}" type="datetime8">
              <a:rPr lang="he-IL" smtClean="0">
                <a:solidFill>
                  <a:prstClr val="white"/>
                </a:solidFill>
              </a:rPr>
              <a:t>08 מאי 17</a:t>
            </a:fld>
            <a:endParaRPr lang="en-US">
              <a:solidFill>
                <a:prstClr val="white"/>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white"/>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C8C128D9-0718-483A-9FE5-7C4BF48CD3E2}" type="slidenum">
              <a:rPr lang="he-IL" smtClean="0">
                <a:solidFill>
                  <a:prstClr val="white"/>
                </a:solidFill>
              </a:rPr>
              <a:pPr>
                <a:defRPr/>
              </a:pPr>
              <a:t>‹#›</a:t>
            </a:fld>
            <a:endParaRPr lang="en-US">
              <a:solidFill>
                <a:prstClr val="white"/>
              </a:solidFill>
            </a:endParaRPr>
          </a:p>
        </p:txBody>
      </p:sp>
      <p:sp>
        <p:nvSpPr>
          <p:cNvPr id="7" name="סוגר זוויתי 6"/>
          <p:cNvSpPr/>
          <p:nvPr/>
        </p:nvSpPr>
        <p:spPr>
          <a:xfrm>
            <a:off x="4725161"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09" tIns="54505" rIns="109009" bIns="54505" anchor="ctr"/>
          <a:lstStyle>
            <a:extLst/>
          </a:lstStyle>
          <a:p>
            <a:pPr algn="l" rtl="0" fontAlgn="base">
              <a:spcBef>
                <a:spcPct val="0"/>
              </a:spcBef>
              <a:spcAft>
                <a:spcPct val="0"/>
              </a:spcAft>
            </a:pPr>
            <a:endParaRPr lang="en-US">
              <a:solidFill>
                <a:prstClr val="white"/>
              </a:solidFill>
            </a:endParaRPr>
          </a:p>
        </p:txBody>
      </p:sp>
      <p:sp>
        <p:nvSpPr>
          <p:cNvPr id="8" name="סוגר זוויתי 7"/>
          <p:cNvSpPr/>
          <p:nvPr/>
        </p:nvSpPr>
        <p:spPr>
          <a:xfrm>
            <a:off x="4482947"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09" tIns="54505" rIns="109009" bIns="54505"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306577460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285.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10" name="משולש ישר-זווית 9"/>
          <p:cNvSpPr/>
          <p:nvPr/>
        </p:nvSpPr>
        <p:spPr>
          <a:xfrm>
            <a:off x="3" y="4897354"/>
            <a:ext cx="11890061"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lIns="109009" tIns="54505" rIns="109009" bIns="54505" anchor="ctr"/>
          <a:lstStyle>
            <a:extLst/>
          </a:lstStyle>
          <a:p>
            <a:pPr algn="ctr" rtl="0" fontAlgn="base">
              <a:spcBef>
                <a:spcPct val="0"/>
              </a:spcBef>
              <a:spcAft>
                <a:spcPct val="0"/>
              </a:spcAft>
            </a:pPr>
            <a:endParaRPr lang="en-US">
              <a:solidFill>
                <a:prstClr val="white"/>
              </a:solidFill>
            </a:endParaRPr>
          </a:p>
        </p:txBody>
      </p:sp>
      <p:sp>
        <p:nvSpPr>
          <p:cNvPr id="9" name="כותרת 8"/>
          <p:cNvSpPr>
            <a:spLocks noGrp="1"/>
          </p:cNvSpPr>
          <p:nvPr>
            <p:ph type="ctrTitle"/>
          </p:nvPr>
        </p:nvSpPr>
        <p:spPr>
          <a:xfrm>
            <a:off x="891066" y="1840236"/>
            <a:ext cx="10098723" cy="1921249"/>
          </a:xfrm>
        </p:spPr>
        <p:txBody>
          <a:bodyPr vert="horz" anchor="b">
            <a:normAutofit/>
            <a:scene3d>
              <a:camera prst="orthographicFront"/>
              <a:lightRig rig="soft" dir="t"/>
            </a:scene3d>
            <a:sp3d prstMaterial="softEdge">
              <a:bevelT w="25400" h="25400"/>
            </a:sp3d>
          </a:bodyPr>
          <a:lstStyle>
            <a:lvl1pPr algn="r">
              <a:defRPr sz="5700" b="1">
                <a:solidFill>
                  <a:schemeClr val="tx2"/>
                </a:solidFill>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a:p>
        </p:txBody>
      </p:sp>
      <p:sp>
        <p:nvSpPr>
          <p:cNvPr id="17" name="כותרת משנה 16"/>
          <p:cNvSpPr>
            <a:spLocks noGrp="1"/>
          </p:cNvSpPr>
          <p:nvPr>
            <p:ph type="subTitle" idx="1"/>
          </p:nvPr>
        </p:nvSpPr>
        <p:spPr>
          <a:xfrm>
            <a:off x="891066" y="3792187"/>
            <a:ext cx="10098723" cy="1259689"/>
          </a:xfrm>
        </p:spPr>
        <p:txBody>
          <a:bodyPr lIns="54505" rIns="54505"/>
          <a:lstStyle>
            <a:lvl1pPr marL="0" marR="76306" indent="0" algn="r">
              <a:buNone/>
              <a:defRPr>
                <a:solidFill>
                  <a:schemeClr val="tx2"/>
                </a:solidFill>
              </a:defRPr>
            </a:lvl1pPr>
            <a:lvl2pPr marL="545048" indent="0" algn="ctr">
              <a:buNone/>
            </a:lvl2pPr>
            <a:lvl3pPr marL="1090098" indent="0" algn="ctr">
              <a:buNone/>
            </a:lvl3pPr>
            <a:lvl4pPr marL="1635148" indent="0" algn="ctr">
              <a:buNone/>
            </a:lvl4pPr>
            <a:lvl5pPr marL="2180195" indent="0" algn="ctr">
              <a:buNone/>
            </a:lvl5pPr>
            <a:lvl6pPr marL="2725245" indent="0" algn="ctr">
              <a:buNone/>
            </a:lvl6pPr>
            <a:lvl7pPr marL="3270293" indent="0" algn="ctr">
              <a:buNone/>
            </a:lvl7pPr>
            <a:lvl8pPr marL="3815341" indent="0" algn="ctr">
              <a:buNone/>
            </a:lvl8pPr>
            <a:lvl9pPr marL="4360392" indent="0" algn="ctr">
              <a:buNone/>
            </a:lvl9pPr>
            <a:extLst/>
          </a:lstStyle>
          <a:p>
            <a:r>
              <a:rPr kumimoji="0" lang="he-IL" smtClean="0"/>
              <a:t>לחץ כדי לערוך סגנון כותרת משנה של תבנית בסיס</a:t>
            </a:r>
            <a:endParaRPr kumimoji="0" lang="en-US"/>
          </a:p>
        </p:txBody>
      </p:sp>
      <p:grpSp>
        <p:nvGrpSpPr>
          <p:cNvPr id="2" name="קבוצה 1"/>
          <p:cNvGrpSpPr/>
          <p:nvPr/>
        </p:nvGrpSpPr>
        <p:grpSpPr>
          <a:xfrm>
            <a:off x="-4890" y="5200650"/>
            <a:ext cx="11885742" cy="2007692"/>
            <a:chOff x="-3765" y="4832896"/>
            <a:chExt cx="9147765" cy="2032192"/>
          </a:xfrm>
        </p:grpSpPr>
        <p:sp>
          <p:nvSpPr>
            <p:cNvPr id="7" name="צורה חופשית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8" name="צורה חופשית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1" name="צורה חופשית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rtl="0" fontAlgn="base">
                <a:spcBef>
                  <a:spcPct val="0"/>
                </a:spcBef>
                <a:spcAft>
                  <a:spcPct val="0"/>
                </a:spcAft>
              </a:pPr>
              <a:endParaRPr lang="en-US">
                <a:solidFill>
                  <a:prstClr val="white"/>
                </a:solidFill>
              </a:endParaRPr>
            </a:p>
          </p:txBody>
        </p:sp>
        <p:cxnSp>
          <p:nvCxnSpPr>
            <p:cNvPr id="12" name="מחבר ישר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מציין מיקום של תאריך 29"/>
          <p:cNvSpPr>
            <a:spLocks noGrp="1"/>
          </p:cNvSpPr>
          <p:nvPr>
            <p:ph type="dt" sz="half" idx="10"/>
          </p:nvPr>
        </p:nvSpPr>
        <p:spPr/>
        <p:txBody>
          <a:bodyPr/>
          <a:lstStyle>
            <a:lvl1pPr>
              <a:defRPr>
                <a:solidFill>
                  <a:srgbClr val="FFFFFF"/>
                </a:solidFill>
              </a:defRPr>
            </a:lvl1pPr>
            <a:extLst/>
          </a:lstStyle>
          <a:p>
            <a:pPr>
              <a:defRPr/>
            </a:pPr>
            <a:fld id="{E9B8DA04-869D-4A95-BD2F-73904A59B20C}" type="datetime8">
              <a:rPr lang="he-IL" smtClean="0"/>
              <a:t>08 מאי 17</a:t>
            </a:fld>
            <a:endParaRPr lang="en-US"/>
          </a:p>
        </p:txBody>
      </p:sp>
      <p:sp>
        <p:nvSpPr>
          <p:cNvPr id="19" name="מציין מיקום של כותרת תחתונה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solidFill>
                <a:srgbClr val="00B050">
                  <a:tint val="20000"/>
                </a:srgbClr>
              </a:solidFill>
            </a:endParaRPr>
          </a:p>
        </p:txBody>
      </p:sp>
      <p:sp>
        <p:nvSpPr>
          <p:cNvPr id="27" name="מציין מיקום של מספר שקופית 26"/>
          <p:cNvSpPr>
            <a:spLocks noGrp="1"/>
          </p:cNvSpPr>
          <p:nvPr>
            <p:ph type="sldNum" sz="quarter" idx="12"/>
          </p:nvPr>
        </p:nvSpPr>
        <p:spPr/>
        <p:txBody>
          <a:bodyPr/>
          <a:lstStyle>
            <a:lvl1pPr>
              <a:defRPr>
                <a:solidFill>
                  <a:srgbClr val="FFFFFF"/>
                </a:solidFill>
              </a:defRPr>
            </a:lvl1pPr>
            <a:extLst/>
          </a:lstStyle>
          <a:p>
            <a:pPr>
              <a:defRPr/>
            </a:pPr>
            <a:fld id="{9FF3B255-1AAA-4387-ADCE-8A087CB74FF0}" type="slidenum">
              <a:rPr lang="he-IL" smtClean="0"/>
              <a:pPr>
                <a:defRPr/>
              </a:pPr>
              <a:t>‹#›</a:t>
            </a:fld>
            <a:endParaRPr lang="en-US"/>
          </a:p>
        </p:txBody>
      </p:sp>
    </p:spTree>
    <p:extLst>
      <p:ext uri="{BB962C8B-B14F-4D97-AF65-F5344CB8AC3E}">
        <p14:creationId xmlns:p14="http://schemas.microsoft.com/office/powerpoint/2010/main" val="1187571370"/>
      </p:ext>
    </p:extLst>
  </p:cSld>
  <p:clrMapOvr>
    <a:masterClrMapping/>
  </p:clrMapOvr>
  <p:timing>
    <p:tnLst>
      <p:par>
        <p:cTn id="1" dur="indefinite" restart="never" nodeType="tmRoot"/>
      </p:par>
    </p:tnLst>
  </p:timing>
</p:sldLayout>
</file>

<file path=ppt/slideLayouts/slideLayout286.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3" name="מציין מיקום תוכן 2"/>
          <p:cNvSpPr>
            <a:spLocks noGrp="1"/>
          </p:cNvSpPr>
          <p:nvPr>
            <p:ph sz="half" idx="1"/>
          </p:nvPr>
        </p:nvSpPr>
        <p:spPr>
          <a:xfrm>
            <a:off x="594044" y="1555399"/>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תוכן 3"/>
          <p:cNvSpPr>
            <a:spLocks noGrp="1"/>
          </p:cNvSpPr>
          <p:nvPr>
            <p:ph sz="half" idx="2"/>
          </p:nvPr>
        </p:nvSpPr>
        <p:spPr>
          <a:xfrm>
            <a:off x="6039432" y="1555399"/>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p:txBody>
          <a:bodyPr/>
          <a:lstStyle>
            <a:extLst/>
          </a:lstStyle>
          <a:p>
            <a:pPr>
              <a:defRPr/>
            </a:pPr>
            <a:fld id="{48FD0098-C52F-41DF-9649-9D9A4B805EE4}" type="datetime8">
              <a:rPr lang="he-IL" smtClean="0">
                <a:solidFill>
                  <a:prstClr val="white"/>
                </a:solidFill>
              </a:rPr>
              <a:t>08 מאי 17</a:t>
            </a:fld>
            <a:endParaRPr lang="en-US">
              <a:solidFill>
                <a:prstClr val="white"/>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2947A0D-2D07-4FEF-ACEE-ADE9DC93F0FA}" type="slidenum">
              <a:rPr lang="he-IL" smtClean="0">
                <a:solidFill>
                  <a:prstClr val="white"/>
                </a:solidFill>
              </a:rPr>
              <a:pPr>
                <a:defRPr/>
              </a:pPr>
              <a:t>‹#›</a:t>
            </a:fld>
            <a:endParaRPr lang="en-US">
              <a:solidFill>
                <a:prstClr val="white"/>
              </a:solidFill>
            </a:endParaRPr>
          </a:p>
        </p:txBody>
      </p:sp>
      <p:sp>
        <p:nvSpPr>
          <p:cNvPr id="8" name="כותרת 7"/>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2272645364"/>
      </p:ext>
    </p:extLst>
  </p:cSld>
  <p:clrMapOvr>
    <a:overrideClrMapping bg1="dk1" tx1="lt1" bg2="dk2" tx2="lt2" accent1="accent1" accent2="accent2" accent3="accent3" accent4="accent4" accent5="accent5" accent6="accent6" hlink="hlink" folHlink="folHlink"/>
  </p:clrMapOvr>
</p:sldLayout>
</file>

<file path=ppt/slideLayouts/slideLayout287.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594045" y="286703"/>
            <a:ext cx="10692765" cy="1200150"/>
          </a:xfrm>
        </p:spPr>
        <p:txBody>
          <a:bodyPr anchor="ctr"/>
          <a:lstStyle>
            <a:lvl1pPr>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1"/>
          </p:nvPr>
        </p:nvSpPr>
        <p:spPr>
          <a:xfrm>
            <a:off x="594042" y="5680710"/>
            <a:ext cx="5249439" cy="800100"/>
          </a:xfrm>
          <a:solidFill>
            <a:schemeClr val="accent1"/>
          </a:solidFill>
          <a:ln w="9652">
            <a:solidFill>
              <a:schemeClr val="accent1"/>
            </a:solidFill>
            <a:miter lim="800000"/>
          </a:ln>
        </p:spPr>
        <p:txBody>
          <a:bodyPr lIns="218018"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4" name="מציין מיקום טקסט 3"/>
          <p:cNvSpPr>
            <a:spLocks noGrp="1"/>
          </p:cNvSpPr>
          <p:nvPr>
            <p:ph type="body" sz="half" idx="3"/>
          </p:nvPr>
        </p:nvSpPr>
        <p:spPr>
          <a:xfrm>
            <a:off x="6035314" y="5680710"/>
            <a:ext cx="5251501" cy="800100"/>
          </a:xfrm>
          <a:solidFill>
            <a:schemeClr val="accent1"/>
          </a:solidFill>
          <a:ln w="9652">
            <a:solidFill>
              <a:schemeClr val="accent1"/>
            </a:solidFill>
            <a:miter lim="800000"/>
          </a:ln>
        </p:spPr>
        <p:txBody>
          <a:bodyPr lIns="218018"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5" name="מציין מיקום תוכן 4"/>
          <p:cNvSpPr>
            <a:spLocks noGrp="1"/>
          </p:cNvSpPr>
          <p:nvPr>
            <p:ph sz="quarter" idx="2"/>
          </p:nvPr>
        </p:nvSpPr>
        <p:spPr>
          <a:xfrm>
            <a:off x="594042" y="1516514"/>
            <a:ext cx="5249439" cy="4138851"/>
          </a:xfrm>
          <a:ln>
            <a:noFill/>
            <a:prstDash val="sysDash"/>
            <a:miter lim="800000"/>
          </a:ln>
        </p:spPr>
        <p:txBody>
          <a:bodyPr/>
          <a:lstStyle>
            <a:lvl1pPr>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6" name="מציין מיקום תוכן 5"/>
          <p:cNvSpPr>
            <a:spLocks noGrp="1"/>
          </p:cNvSpPr>
          <p:nvPr>
            <p:ph sz="quarter" idx="4"/>
          </p:nvPr>
        </p:nvSpPr>
        <p:spPr>
          <a:xfrm>
            <a:off x="6035312" y="1516514"/>
            <a:ext cx="5251501" cy="4138851"/>
          </a:xfrm>
          <a:ln>
            <a:noFill/>
            <a:prstDash val="sysDash"/>
            <a:miter lim="800000"/>
          </a:ln>
        </p:spPr>
        <p:txBody>
          <a:bodyPr/>
          <a:lstStyle>
            <a:lvl1pPr>
              <a:spcBef>
                <a:spcPts val="0"/>
              </a:spcBef>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מציין מיקום של תאריך 6"/>
          <p:cNvSpPr>
            <a:spLocks noGrp="1"/>
          </p:cNvSpPr>
          <p:nvPr>
            <p:ph type="dt" sz="half" idx="10"/>
          </p:nvPr>
        </p:nvSpPr>
        <p:spPr/>
        <p:txBody>
          <a:bodyPr/>
          <a:lstStyle>
            <a:extLst/>
          </a:lstStyle>
          <a:p>
            <a:pPr>
              <a:defRPr/>
            </a:pPr>
            <a:fld id="{977D5B14-D661-433E-9F56-8678B4414DFB}" type="datetime8">
              <a:rPr lang="he-IL" smtClean="0">
                <a:solidFill>
                  <a:prstClr val="black"/>
                </a:solidFill>
              </a:rPr>
              <a:t>08 מאי 17</a:t>
            </a:fld>
            <a:endParaRPr lang="en-US">
              <a:solidFill>
                <a:prstClr val="black"/>
              </a:solidFill>
            </a:endParaRPr>
          </a:p>
        </p:txBody>
      </p:sp>
      <p:sp>
        <p:nvSpPr>
          <p:cNvPr id="8" name="מציין מיקום של כותרת תחתונה 7"/>
          <p:cNvSpPr>
            <a:spLocks noGrp="1"/>
          </p:cNvSpPr>
          <p:nvPr>
            <p:ph type="ftr" sz="quarter" idx="11"/>
          </p:nvPr>
        </p:nvSpPr>
        <p:spPr/>
        <p:txBody>
          <a:bodyPr/>
          <a:lstStyle>
            <a:extLst/>
          </a:lstStyle>
          <a:p>
            <a:pPr>
              <a:defRPr/>
            </a:pPr>
            <a:endParaRPr lang="en-US">
              <a:solidFill>
                <a:prstClr val="black"/>
              </a:solidFill>
            </a:endParaRPr>
          </a:p>
        </p:txBody>
      </p:sp>
      <p:sp>
        <p:nvSpPr>
          <p:cNvPr id="9" name="מציין מיקום של מספר שקופית 8"/>
          <p:cNvSpPr>
            <a:spLocks noGrp="1"/>
          </p:cNvSpPr>
          <p:nvPr>
            <p:ph type="sldNum" sz="quarter" idx="12"/>
          </p:nvPr>
        </p:nvSpPr>
        <p:spPr/>
        <p:txBody>
          <a:bodyPr/>
          <a:lstStyle>
            <a:extLst/>
          </a:lstStyle>
          <a:p>
            <a:pPr>
              <a:defRPr/>
            </a:pPr>
            <a:fld id="{A04BD0E4-4D9B-40C3-BCF6-DB2DF5EE2FE4}"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209928258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88.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3" name="מציין מיקום של תאריך 2"/>
          <p:cNvSpPr>
            <a:spLocks noGrp="1"/>
          </p:cNvSpPr>
          <p:nvPr>
            <p:ph type="dt" sz="half" idx="10"/>
          </p:nvPr>
        </p:nvSpPr>
        <p:spPr/>
        <p:txBody>
          <a:bodyPr/>
          <a:lstStyle>
            <a:extLst/>
          </a:lstStyle>
          <a:p>
            <a:pPr>
              <a:defRPr/>
            </a:pPr>
            <a:fld id="{D2A15FA8-E23A-49FF-8136-334F81011891}" type="datetime8">
              <a:rPr lang="he-IL" smtClean="0">
                <a:solidFill>
                  <a:prstClr val="white"/>
                </a:solidFill>
              </a:rPr>
              <a:t>08 מאי 17</a:t>
            </a:fld>
            <a:endParaRPr lang="en-US">
              <a:solidFill>
                <a:prstClr val="white"/>
              </a:solidFill>
            </a:endParaRPr>
          </a:p>
        </p:txBody>
      </p:sp>
      <p:sp>
        <p:nvSpPr>
          <p:cNvPr id="4" name="מציין מיקום של כותרת תחתונה 3"/>
          <p:cNvSpPr>
            <a:spLocks noGrp="1"/>
          </p:cNvSpPr>
          <p:nvPr>
            <p:ph type="ftr" sz="quarter" idx="11"/>
          </p:nvPr>
        </p:nvSpPr>
        <p:spPr/>
        <p:txBody>
          <a:bodyPr/>
          <a:lstStyle>
            <a:extLst/>
          </a:lstStyle>
          <a:p>
            <a:pPr>
              <a:defRPr/>
            </a:pPr>
            <a:endParaRPr lang="en-US">
              <a:solidFill>
                <a:prstClr val="white"/>
              </a:solidFill>
            </a:endParaRPr>
          </a:p>
        </p:txBody>
      </p:sp>
      <p:sp>
        <p:nvSpPr>
          <p:cNvPr id="5" name="מציין מיקום של מספר שקופית 4"/>
          <p:cNvSpPr>
            <a:spLocks noGrp="1"/>
          </p:cNvSpPr>
          <p:nvPr>
            <p:ph type="sldNum" sz="quarter" idx="12"/>
          </p:nvPr>
        </p:nvSpPr>
        <p:spPr/>
        <p:txBody>
          <a:bodyPr/>
          <a:lstStyle>
            <a:extLst/>
          </a:lstStyle>
          <a:p>
            <a:pPr>
              <a:defRPr/>
            </a:pPr>
            <a:fld id="{C8EC9C64-27EB-4D57-9989-1B167E5F3441}" type="slidenum">
              <a:rPr lang="he-IL" smtClean="0">
                <a:solidFill>
                  <a:prstClr val="white"/>
                </a:solidFill>
              </a:rPr>
              <a:pPr>
                <a:defRPr/>
              </a:pPr>
              <a:t>‹#›</a:t>
            </a:fld>
            <a:endParaRPr lang="en-US">
              <a:solidFill>
                <a:prstClr val="white"/>
              </a:solidFill>
            </a:endParaRPr>
          </a:p>
        </p:txBody>
      </p:sp>
      <p:sp>
        <p:nvSpPr>
          <p:cNvPr id="6" name="כותרת 5"/>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105727158"/>
      </p:ext>
    </p:extLst>
  </p:cSld>
  <p:clrMapOvr>
    <a:overrideClrMapping bg1="dk1" tx1="lt1" bg2="dk2" tx2="lt2" accent1="accent1" accent2="accent2" accent3="accent3" accent4="accent4" accent5="accent5" accent6="accent6" hlink="hlink" folHlink="folHlink"/>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5" name="Text Box 3"/>
          <p:cNvSpPr txBox="1">
            <a:spLocks noChangeArrowheads="1"/>
          </p:cNvSpPr>
          <p:nvPr userDrawn="1"/>
        </p:nvSpPr>
        <p:spPr bwMode="auto">
          <a:xfrm>
            <a:off x="7250276" y="6624161"/>
            <a:ext cx="4490383" cy="525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9009" tIns="54505" rIns="109009" bIns="54505">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fontAlgn="base">
              <a:spcBef>
                <a:spcPct val="50000"/>
              </a:spcBef>
              <a:spcAft>
                <a:spcPct val="0"/>
              </a:spcAft>
            </a:pPr>
            <a:r>
              <a:rPr lang="he-IL" b="1" dirty="0" smtClean="0">
                <a:solidFill>
                  <a:prstClr val="black"/>
                </a:solidFill>
                <a:cs typeface="Gisha"/>
              </a:rPr>
              <a:t>   תקציב </a:t>
            </a:r>
            <a:r>
              <a:rPr lang="he-IL" b="1" dirty="0">
                <a:solidFill>
                  <a:prstClr val="black"/>
                </a:solidFill>
                <a:cs typeface="Gisha"/>
              </a:rPr>
              <a:t>לשנת 2013</a:t>
            </a:r>
            <a:endParaRPr lang="en-US" b="1" dirty="0">
              <a:solidFill>
                <a:prstClr val="black"/>
              </a:solidFill>
              <a:cs typeface="+mn-cs"/>
            </a:endParaRPr>
          </a:p>
        </p:txBody>
      </p:sp>
    </p:spTree>
    <p:extLst>
      <p:ext uri="{BB962C8B-B14F-4D97-AF65-F5344CB8AC3E}">
        <p14:creationId xmlns:p14="http://schemas.microsoft.com/office/powerpoint/2010/main" val="3354904342"/>
      </p:ext>
    </p:extLst>
  </p:cSld>
  <p:clrMapOvr>
    <a:masterClrMapping/>
  </p:clrMapOvr>
  <p:timing>
    <p:tnLst>
      <p:par>
        <p:cTn id="1" dur="indefinite" restart="never" nodeType="tmRoot"/>
      </p:par>
    </p:tnLst>
  </p:timing>
</p:sldLayout>
</file>

<file path=ppt/slideLayouts/slideLayout290.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188085" y="5120640"/>
            <a:ext cx="9721113" cy="480060"/>
          </a:xfrm>
        </p:spPr>
        <p:txBody>
          <a:bodyPr vert="horz" anchor="t">
            <a:noAutofit/>
            <a:sp3d prstMaterial="softEdge">
              <a:bevelT w="0" h="0"/>
            </a:sp3d>
          </a:bodyPr>
          <a:lstStyle>
            <a:lvl1pPr algn="r">
              <a:buNone/>
              <a:defRPr sz="3000" b="0">
                <a:solidFill>
                  <a:schemeClr val="accent1"/>
                </a:solidFill>
                <a:effectLst/>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2"/>
          </p:nvPr>
        </p:nvSpPr>
        <p:spPr>
          <a:xfrm>
            <a:off x="5742411" y="5622857"/>
            <a:ext cx="5164209" cy="960120"/>
          </a:xfrm>
        </p:spPr>
        <p:txBody>
          <a:bodyPr/>
          <a:lstStyle>
            <a:lvl1pPr marL="0" indent="0" algn="r">
              <a:buNone/>
              <a:defRPr sz="1900"/>
            </a:lvl1pPr>
            <a:lvl2pPr>
              <a:buNone/>
              <a:defRPr sz="1400"/>
            </a:lvl2pPr>
            <a:lvl3pPr>
              <a:buNone/>
              <a:defRPr sz="1200"/>
            </a:lvl3pPr>
            <a:lvl4pPr>
              <a:buNone/>
              <a:defRPr sz="1100"/>
            </a:lvl4pPr>
            <a:lvl5pPr>
              <a:buNone/>
              <a:defRPr sz="1100"/>
            </a:lvl5pPr>
            <a:extLst/>
          </a:lstStyle>
          <a:p>
            <a:pPr lvl="0" eaLnBrk="1" latinLnBrk="0" hangingPunct="1"/>
            <a:r>
              <a:rPr kumimoji="0" lang="he-IL" smtClean="0"/>
              <a:t>לחץ כדי לערוך סגנונות טקסט של תבנית בסיס</a:t>
            </a:r>
          </a:p>
        </p:txBody>
      </p:sp>
      <p:sp>
        <p:nvSpPr>
          <p:cNvPr id="4" name="מציין מיקום תוכן 3"/>
          <p:cNvSpPr>
            <a:spLocks noGrp="1"/>
          </p:cNvSpPr>
          <p:nvPr>
            <p:ph sz="half" idx="1"/>
          </p:nvPr>
        </p:nvSpPr>
        <p:spPr>
          <a:xfrm>
            <a:off x="1188085" y="288036"/>
            <a:ext cx="9718535" cy="4800600"/>
          </a:xfrm>
        </p:spPr>
        <p:txBody>
          <a:bodyPr/>
          <a:lstStyle>
            <a:lvl1pPr>
              <a:defRPr sz="3800"/>
            </a:lvl1pPr>
            <a:lvl2pPr>
              <a:defRPr sz="3300"/>
            </a:lvl2pPr>
            <a:lvl3pPr>
              <a:defRPr sz="2900"/>
            </a:lvl3pPr>
            <a:lvl4pPr>
              <a:defRPr sz="2400"/>
            </a:lvl4pPr>
            <a:lvl5pPr>
              <a:defRPr sz="24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a:xfrm>
            <a:off x="8740471" y="6728341"/>
            <a:ext cx="2494979" cy="384048"/>
          </a:xfrm>
        </p:spPr>
        <p:txBody>
          <a:bodyPr/>
          <a:lstStyle>
            <a:extLst/>
          </a:lstStyle>
          <a:p>
            <a:pPr>
              <a:defRPr/>
            </a:pPr>
            <a:fld id="{1DF5B5F9-128C-434B-A25C-A81BCC19B79B}" type="datetime8">
              <a:rPr lang="he-IL" smtClean="0">
                <a:solidFill>
                  <a:prstClr val="black"/>
                </a:solidFill>
              </a:rPr>
              <a:t>08 מאי 17</a:t>
            </a:fld>
            <a:endParaRPr lang="en-US">
              <a:solidFill>
                <a:prstClr val="black"/>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black"/>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E6DB09C-1D85-4560-A22D-D210ADDD987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323100483"/>
      </p:ext>
    </p:extLst>
  </p:cSld>
  <p:clrMapOvr>
    <a:overrideClrMapping bg1="lt1" tx1="dk1" bg2="lt2" tx2="dk2" accent1="accent1" accent2="accent2" accent3="accent3" accent4="accent4" accent5="accent5" accent6="accent6" hlink="hlink" folHlink="folHlink"/>
  </p:clrMapOvr>
</p:sldLayout>
</file>

<file path=ppt/slideLayouts/slideLayout291.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4" name="מציין מיקום טקסט 3"/>
          <p:cNvSpPr>
            <a:spLocks noGrp="1"/>
          </p:cNvSpPr>
          <p:nvPr>
            <p:ph type="body" sz="half" idx="2"/>
          </p:nvPr>
        </p:nvSpPr>
        <p:spPr>
          <a:xfrm>
            <a:off x="1482809" y="5715572"/>
            <a:ext cx="9306666" cy="680644"/>
          </a:xfrm>
          <a:noFill/>
        </p:spPr>
        <p:txBody>
          <a:bodyPr lIns="109009" tIns="0" rIns="109009" anchor="t"/>
          <a:lstStyle>
            <a:lvl1pPr marL="0" marR="21802" indent="0" algn="r">
              <a:buNone/>
              <a:defRPr sz="1700"/>
            </a:lvl1pPr>
            <a:lvl2pPr>
              <a:defRPr sz="1400"/>
            </a:lvl2pPr>
            <a:lvl3pPr>
              <a:defRPr sz="1200"/>
            </a:lvl3pPr>
            <a:lvl4pPr>
              <a:defRPr sz="1100"/>
            </a:lvl4pPr>
            <a:lvl5pPr>
              <a:defRPr sz="1100"/>
            </a:lvl5pPr>
            <a:extLst/>
          </a:lstStyle>
          <a:p>
            <a:pPr lvl="0" eaLnBrk="1" latinLnBrk="0" hangingPunct="1"/>
            <a:r>
              <a:rPr kumimoji="0" lang="he-IL" smtClean="0"/>
              <a:t>לחץ כדי לערוך סגנונות טקסט של תבנית בסיס</a:t>
            </a:r>
          </a:p>
        </p:txBody>
      </p:sp>
      <p:sp>
        <p:nvSpPr>
          <p:cNvPr id="3" name="מציין מיקום של תמונה 2"/>
          <p:cNvSpPr>
            <a:spLocks noGrp="1"/>
          </p:cNvSpPr>
          <p:nvPr>
            <p:ph type="pic" idx="1"/>
          </p:nvPr>
        </p:nvSpPr>
        <p:spPr>
          <a:xfrm>
            <a:off x="297021" y="199466"/>
            <a:ext cx="11286808" cy="4608576"/>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800"/>
            </a:lvl1pPr>
            <a:extLst/>
          </a:lstStyle>
          <a:p>
            <a:r>
              <a:rPr kumimoji="0" lang="he-IL" smtClean="0"/>
              <a:t>לחץ על הסמל כדי להוסיף תמונה</a:t>
            </a:r>
            <a:endParaRPr kumimoji="0" lang="en-US" dirty="0"/>
          </a:p>
        </p:txBody>
      </p:sp>
      <p:sp>
        <p:nvSpPr>
          <p:cNvPr id="5" name="מציין מיקום של תאריך 4"/>
          <p:cNvSpPr>
            <a:spLocks noGrp="1"/>
          </p:cNvSpPr>
          <p:nvPr>
            <p:ph type="dt" sz="half" idx="10"/>
          </p:nvPr>
        </p:nvSpPr>
        <p:spPr/>
        <p:txBody>
          <a:bodyPr/>
          <a:lstStyle>
            <a:lvl1pPr>
              <a:defRPr>
                <a:solidFill>
                  <a:schemeClr val="tx1"/>
                </a:solidFill>
              </a:defRPr>
            </a:lvl1pPr>
            <a:extLst/>
          </a:lstStyle>
          <a:p>
            <a:pPr>
              <a:defRPr/>
            </a:pPr>
            <a:fld id="{BB7E4E22-D78E-4587-97DF-93A53D015D5E}" type="datetime8">
              <a:rPr lang="he-IL" smtClean="0">
                <a:solidFill>
                  <a:prstClr val="white"/>
                </a:solidFill>
              </a:rPr>
              <a:t>08 מאי 17</a:t>
            </a:fld>
            <a:endParaRPr lang="en-US">
              <a:solidFill>
                <a:prstClr val="white"/>
              </a:solidFill>
            </a:endParaRPr>
          </a:p>
        </p:txBody>
      </p:sp>
      <p:sp>
        <p:nvSpPr>
          <p:cNvPr id="6" name="מציין מיקום של כותרת תחתונה 5"/>
          <p:cNvSpPr>
            <a:spLocks noGrp="1"/>
          </p:cNvSpPr>
          <p:nvPr>
            <p:ph type="ftr" sz="quarter" idx="11"/>
          </p:nvPr>
        </p:nvSpPr>
        <p:spPr>
          <a:xfrm>
            <a:off x="5691058" y="6728346"/>
            <a:ext cx="3054253" cy="383381"/>
          </a:xfrm>
        </p:spPr>
        <p:txBody>
          <a:bodyPr/>
          <a:lstStyle>
            <a:lvl1pPr>
              <a:defRPr>
                <a:solidFill>
                  <a:schemeClr val="tx1"/>
                </a:solidFill>
              </a:defRPr>
            </a:lvl1pPr>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lvl1pPr>
              <a:defRPr>
                <a:solidFill>
                  <a:schemeClr val="tx1"/>
                </a:solidFill>
              </a:defRPr>
            </a:lvl1pPr>
            <a:extLst/>
          </a:lstStyle>
          <a:p>
            <a:pPr>
              <a:defRPr/>
            </a:pPr>
            <a:fld id="{76DA5B8C-4CAA-4C8D-9646-ABF009A39B26}" type="slidenum">
              <a:rPr lang="he-IL" smtClean="0">
                <a:solidFill>
                  <a:prstClr val="white"/>
                </a:solidFill>
              </a:rPr>
              <a:pPr>
                <a:defRPr/>
              </a:pPr>
              <a:t>‹#›</a:t>
            </a:fld>
            <a:endParaRPr lang="en-US">
              <a:solidFill>
                <a:prstClr val="white"/>
              </a:solidFill>
            </a:endParaRPr>
          </a:p>
        </p:txBody>
      </p:sp>
      <p:sp>
        <p:nvSpPr>
          <p:cNvPr id="2" name="כותרת 1"/>
          <p:cNvSpPr>
            <a:spLocks noGrp="1"/>
          </p:cNvSpPr>
          <p:nvPr>
            <p:ph type="title"/>
          </p:nvPr>
        </p:nvSpPr>
        <p:spPr>
          <a:xfrm>
            <a:off x="297021" y="5108378"/>
            <a:ext cx="10492454" cy="590806"/>
          </a:xfrm>
          <a:noFill/>
        </p:spPr>
        <p:txBody>
          <a:bodyPr anchor="t">
            <a:sp3d prstMaterial="softEdge"/>
          </a:bodyPr>
          <a:lstStyle>
            <a:lvl1pPr marR="0" algn="r">
              <a:buNone/>
              <a:defRPr sz="3600" b="0">
                <a:solidFill>
                  <a:schemeClr val="accent1"/>
                </a:solidFill>
                <a:effectLst>
                  <a:outerShdw blurRad="50800" dist="25000" dir="5400000" algn="t" rotWithShape="0">
                    <a:prstClr val="black">
                      <a:alpha val="45000"/>
                    </a:prstClr>
                  </a:outerShdw>
                </a:effectLst>
              </a:defRPr>
            </a:lvl1pPr>
            <a:extLst/>
          </a:lstStyle>
          <a:p>
            <a:r>
              <a:rPr kumimoji="0" lang="he-IL" smtClean="0"/>
              <a:t>לחץ כדי לערוך סגנון כותרת של תבנית בסיס</a:t>
            </a:r>
            <a:endParaRPr kumimoji="0" lang="en-US"/>
          </a:p>
        </p:txBody>
      </p:sp>
      <p:sp>
        <p:nvSpPr>
          <p:cNvPr id="8" name="צורה חופשית 7"/>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9009" tIns="54505" rIns="109009" bIns="54505"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9" name="צורה חופשית 8"/>
          <p:cNvSpPr>
            <a:spLocks/>
          </p:cNvSpPr>
          <p:nvPr/>
        </p:nvSpPr>
        <p:spPr bwMode="auto">
          <a:xfrm>
            <a:off x="631101"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9009" tIns="54505" rIns="109009" bIns="54505"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10" name="משולש ישר-זווית 9"/>
          <p:cNvSpPr>
            <a:spLocks/>
          </p:cNvSpPr>
          <p:nvPr/>
        </p:nvSpPr>
        <p:spPr bwMode="auto">
          <a:xfrm>
            <a:off x="-7849" y="6080819"/>
            <a:ext cx="4420645" cy="1134911"/>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9009" tIns="54505" rIns="109009" bIns="54505" anchor="ctr" compatLnSpc="1"/>
          <a:lstStyle>
            <a:extLst/>
          </a:lstStyle>
          <a:p>
            <a:pPr algn="ctr" rtl="0" fontAlgn="base">
              <a:spcBef>
                <a:spcPct val="0"/>
              </a:spcBef>
              <a:spcAft>
                <a:spcPct val="0"/>
              </a:spcAft>
            </a:pPr>
            <a:endParaRPr lang="en-US">
              <a:solidFill>
                <a:prstClr val="white"/>
              </a:solidFill>
            </a:endParaRPr>
          </a:p>
        </p:txBody>
      </p:sp>
      <p:cxnSp>
        <p:nvCxnSpPr>
          <p:cNvPr id="11" name="מחבר ישר 10"/>
          <p:cNvCxnSpPr/>
          <p:nvPr/>
        </p:nvCxnSpPr>
        <p:spPr>
          <a:xfrm>
            <a:off x="-11996" y="6077130"/>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סוגר זוויתי 11"/>
          <p:cNvSpPr/>
          <p:nvPr/>
        </p:nvSpPr>
        <p:spPr>
          <a:xfrm>
            <a:off x="11257329"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09" tIns="54505" rIns="109009" bIns="54505" anchor="ctr"/>
          <a:lstStyle>
            <a:extLst/>
          </a:lstStyle>
          <a:p>
            <a:pPr algn="l" rtl="0" fontAlgn="base">
              <a:spcBef>
                <a:spcPct val="0"/>
              </a:spcBef>
              <a:spcAft>
                <a:spcPct val="0"/>
              </a:spcAft>
            </a:pPr>
            <a:endParaRPr lang="en-US">
              <a:solidFill>
                <a:prstClr val="white"/>
              </a:solidFill>
            </a:endParaRPr>
          </a:p>
        </p:txBody>
      </p:sp>
      <p:sp>
        <p:nvSpPr>
          <p:cNvPr id="13" name="סוגר זוויתי 12"/>
          <p:cNvSpPr/>
          <p:nvPr/>
        </p:nvSpPr>
        <p:spPr>
          <a:xfrm>
            <a:off x="11015120"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09" tIns="54505" rIns="109009" bIns="54505"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3739034465"/>
      </p:ext>
    </p:extLst>
  </p:cSld>
  <p:clrMapOvr>
    <a:overrideClrMapping bg1="dk1" tx1="lt1" bg2="dk2" tx2="lt2" accent1="accent1" accent2="accent2" accent3="accent3" accent4="accent4" accent5="accent5" accent6="accent6" hlink="hlink" folHlink="folHlink"/>
  </p:clrMapOvr>
</p:sldLayout>
</file>

<file path=ppt/slideLayouts/slideLayout292.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5" y="1555400"/>
            <a:ext cx="10692765" cy="4605375"/>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fld id="{B20117F7-E275-4BE8-B118-5DB8102AB26C}" type="datetime8">
              <a:rPr lang="he-IL" smtClean="0">
                <a:solidFill>
                  <a:prstClr val="black"/>
                </a:solidFill>
              </a:rPr>
              <a:t>08 מאי 17</a:t>
            </a:fld>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F5B44947-A68C-4690-A279-34E9C5FF4BA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810766487"/>
      </p:ext>
    </p:extLst>
  </p:cSld>
  <p:clrMapOvr>
    <a:masterClrMapping/>
  </p:clrMapOvr>
</p:sldLayout>
</file>

<file path=ppt/slideLayouts/slideLayout293.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892464" y="288377"/>
            <a:ext cx="2309477" cy="5872399"/>
          </a:xfrm>
        </p:spPr>
        <p:txBody>
          <a:bodyPr vert="eaVert"/>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2" y="288373"/>
            <a:ext cx="8217588" cy="5872398"/>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fld id="{2F2B1C68-B294-4DCE-AC0F-5CDDF6A698DF}" type="datetime8">
              <a:rPr lang="he-IL" smtClean="0">
                <a:solidFill>
                  <a:prstClr val="black"/>
                </a:solidFill>
              </a:rPr>
              <a:t>08 מאי 17</a:t>
            </a:fld>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6C8BE3AD-D147-40F8-9611-3A8932AF160D}"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2793528100"/>
      </p:ext>
    </p:extLst>
  </p:cSld>
  <p:clrMapOvr>
    <a:masterClrMapping/>
  </p:clrMapOvr>
</p:sldLayout>
</file>

<file path=ppt/slideLayouts/slideLayout294.xml><?xml version="1.0" encoding="utf-8"?>
<p:sldLayout xmlns:a="http://schemas.openxmlformats.org/drawingml/2006/main" xmlns:r="http://schemas.openxmlformats.org/officeDocument/2006/relationships" xmlns:p="http://schemas.openxmlformats.org/presentationml/2006/main" preserve="1">
  <p:cSld name="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fld id="{F6662C22-A824-429F-9FF8-6EF924CA8DA4}" type="datetime8">
              <a:rPr lang="he-IL" smtClean="0">
                <a:solidFill>
                  <a:prstClr val="black"/>
                </a:solidFill>
              </a:rPr>
              <a:t>08 מאי 17</a:t>
            </a:fld>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981600421"/>
      </p:ext>
    </p:extLst>
  </p:cSld>
  <p:clrMapOvr>
    <a:masterClrMapping/>
  </p:clrMapOvr>
  <p:timing>
    <p:tnLst>
      <p:par>
        <p:cTn id="1" dur="indefinite" restart="never" nodeType="tmRoot"/>
      </p:par>
    </p:tnLst>
  </p:timing>
</p:sldLayout>
</file>

<file path=ppt/slideLayouts/slideLayout295.xml><?xml version="1.0" encoding="utf-8"?>
<p:sldLayout xmlns:a="http://schemas.openxmlformats.org/drawingml/2006/main" xmlns:r="http://schemas.openxmlformats.org/officeDocument/2006/relationships" xmlns:p="http://schemas.openxmlformats.org/presentationml/2006/main" preserve="1">
  <p:cSld name="1_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fld id="{9DA0F2D4-88C9-4B93-805F-2ED166E6E075}" type="datetime8">
              <a:rPr lang="he-IL" smtClean="0">
                <a:solidFill>
                  <a:prstClr val="black"/>
                </a:solidFill>
              </a:rPr>
              <a:t>08 מאי 17</a:t>
            </a:fld>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3654589269"/>
      </p:ext>
    </p:extLst>
  </p:cSld>
  <p:clrMapOvr>
    <a:masterClrMapping/>
  </p:clrMapOvr>
</p:sldLayout>
</file>

<file path=ppt/slideLayouts/slideLayout296.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A3D6F399-7468-412A-A633-5BDC073CF445}" type="slidenum">
              <a:rPr lang="he-IL" smtClean="0">
                <a:solidFill>
                  <a:prstClr val="black"/>
                </a:solidFill>
              </a:rPr>
              <a:pPr>
                <a:defRPr/>
              </a:pPr>
              <a:t>‹#›</a:t>
            </a:fld>
            <a:endParaRPr lang="en-US">
              <a:solidFill>
                <a:prstClr val="black"/>
              </a:solidFill>
            </a:endParaRPr>
          </a:p>
        </p:txBody>
      </p:sp>
      <p:sp>
        <p:nvSpPr>
          <p:cNvPr id="7" name="כותרת 6"/>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302837773"/>
      </p:ext>
    </p:extLst>
  </p:cSld>
  <p:clrMapOvr>
    <a:masterClrMapping/>
  </p:clrMapOvr>
  <p:timing>
    <p:tnLst>
      <p:par>
        <p:cTn id="1" dur="indefinite" restart="never" nodeType="tmRoot"/>
      </p:par>
    </p:tnLst>
  </p:timing>
</p:sldLayout>
</file>

<file path=ppt/slideLayouts/slideLayout297.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587" y="1112698"/>
            <a:ext cx="10098723" cy="1920240"/>
          </a:xfrm>
        </p:spPr>
        <p:txBody>
          <a:bodyPr vert="horz" anchor="b">
            <a:normAutofit/>
            <a:scene3d>
              <a:camera prst="orthographicFront"/>
              <a:lightRig rig="soft" dir="t"/>
            </a:scene3d>
            <a:sp3d prstMaterial="softEdge">
              <a:bevelT w="25400" h="25400"/>
            </a:sp3d>
          </a:bodyPr>
          <a:lstStyle>
            <a:lvl1pPr algn="r">
              <a:buNone/>
              <a:defRPr sz="5700" b="1" cap="none" baseline="0">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dirty="0"/>
          </a:p>
        </p:txBody>
      </p:sp>
      <p:sp>
        <p:nvSpPr>
          <p:cNvPr id="3" name="מציין מיקום טקסט 2"/>
          <p:cNvSpPr>
            <a:spLocks noGrp="1"/>
          </p:cNvSpPr>
          <p:nvPr>
            <p:ph type="body" idx="1"/>
          </p:nvPr>
        </p:nvSpPr>
        <p:spPr>
          <a:xfrm>
            <a:off x="5096804" y="3078298"/>
            <a:ext cx="5940425" cy="1527632"/>
          </a:xfrm>
        </p:spPr>
        <p:txBody>
          <a:bodyPr lIns="109003" rIns="109003" anchor="t"/>
          <a:lstStyle>
            <a:lvl1pPr marL="0" indent="0" algn="l">
              <a:buNone/>
              <a:defRPr sz="2700">
                <a:solidFill>
                  <a:schemeClr val="tx1"/>
                </a:solidFill>
              </a:defRPr>
            </a:lvl1pPr>
            <a:lvl2pPr>
              <a:buNone/>
              <a:defRPr sz="2100">
                <a:solidFill>
                  <a:schemeClr val="tx1">
                    <a:tint val="75000"/>
                  </a:schemeClr>
                </a:solidFill>
              </a:defRPr>
            </a:lvl2pPr>
            <a:lvl3pPr>
              <a:buNone/>
              <a:defRPr sz="1900">
                <a:solidFill>
                  <a:schemeClr val="tx1">
                    <a:tint val="75000"/>
                  </a:schemeClr>
                </a:solidFill>
              </a:defRPr>
            </a:lvl3pPr>
            <a:lvl4pPr>
              <a:buNone/>
              <a:defRPr sz="1700">
                <a:solidFill>
                  <a:schemeClr val="tx1">
                    <a:tint val="75000"/>
                  </a:schemeClr>
                </a:solidFill>
              </a:defRPr>
            </a:lvl4pPr>
            <a:lvl5pPr>
              <a:buNone/>
              <a:defRPr sz="1700">
                <a:solidFill>
                  <a:schemeClr val="tx1">
                    <a:tint val="75000"/>
                  </a:schemeClr>
                </a:solidFill>
              </a:defRPr>
            </a:lvl5pPr>
            <a:extLst/>
          </a:lstStyle>
          <a:p>
            <a:pPr lvl="0" eaLnBrk="1" latinLnBrk="0" hangingPunct="1"/>
            <a:r>
              <a:rPr kumimoji="0"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extLst/>
          </a:lstStyle>
          <a:p>
            <a:pPr>
              <a:defRPr/>
            </a:pPr>
            <a:endParaRPr lang="en-US">
              <a:solidFill>
                <a:prstClr val="white"/>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white"/>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C8C128D9-0718-483A-9FE5-7C4BF48CD3E2}" type="slidenum">
              <a:rPr lang="he-IL" smtClean="0">
                <a:solidFill>
                  <a:prstClr val="white"/>
                </a:solidFill>
              </a:rPr>
              <a:pPr>
                <a:defRPr/>
              </a:pPr>
              <a:t>‹#›</a:t>
            </a:fld>
            <a:endParaRPr lang="en-US">
              <a:solidFill>
                <a:prstClr val="white"/>
              </a:solidFill>
            </a:endParaRPr>
          </a:p>
        </p:txBody>
      </p:sp>
      <p:sp>
        <p:nvSpPr>
          <p:cNvPr id="7" name="סוגר זוויתי 6"/>
          <p:cNvSpPr/>
          <p:nvPr/>
        </p:nvSpPr>
        <p:spPr>
          <a:xfrm>
            <a:off x="4725161"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03" tIns="54502" rIns="109003" bIns="54502" anchor="ctr"/>
          <a:lstStyle>
            <a:extLst/>
          </a:lstStyle>
          <a:p>
            <a:pPr algn="l" rtl="0" fontAlgn="base">
              <a:spcBef>
                <a:spcPct val="0"/>
              </a:spcBef>
              <a:spcAft>
                <a:spcPct val="0"/>
              </a:spcAft>
            </a:pPr>
            <a:endParaRPr lang="en-US">
              <a:solidFill>
                <a:prstClr val="white"/>
              </a:solidFill>
            </a:endParaRPr>
          </a:p>
        </p:txBody>
      </p:sp>
      <p:sp>
        <p:nvSpPr>
          <p:cNvPr id="8" name="סוגר זוויתי 7"/>
          <p:cNvSpPr/>
          <p:nvPr/>
        </p:nvSpPr>
        <p:spPr>
          <a:xfrm>
            <a:off x="4482947"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03" tIns="54502" rIns="109003" bIns="54502"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212797299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298.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10" name="משולש ישר-זווית 9"/>
          <p:cNvSpPr/>
          <p:nvPr/>
        </p:nvSpPr>
        <p:spPr>
          <a:xfrm>
            <a:off x="4" y="4897354"/>
            <a:ext cx="11890061"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lIns="109003" tIns="54502" rIns="109003" bIns="54502" anchor="ctr"/>
          <a:lstStyle>
            <a:extLst/>
          </a:lstStyle>
          <a:p>
            <a:pPr algn="ctr" rtl="0" fontAlgn="base">
              <a:spcBef>
                <a:spcPct val="0"/>
              </a:spcBef>
              <a:spcAft>
                <a:spcPct val="0"/>
              </a:spcAft>
            </a:pPr>
            <a:endParaRPr lang="en-US">
              <a:solidFill>
                <a:prstClr val="white"/>
              </a:solidFill>
            </a:endParaRPr>
          </a:p>
        </p:txBody>
      </p:sp>
      <p:sp>
        <p:nvSpPr>
          <p:cNvPr id="9" name="כותרת 8"/>
          <p:cNvSpPr>
            <a:spLocks noGrp="1"/>
          </p:cNvSpPr>
          <p:nvPr>
            <p:ph type="ctrTitle"/>
          </p:nvPr>
        </p:nvSpPr>
        <p:spPr>
          <a:xfrm>
            <a:off x="891066" y="1840237"/>
            <a:ext cx="10098723" cy="1921249"/>
          </a:xfrm>
        </p:spPr>
        <p:txBody>
          <a:bodyPr vert="horz" anchor="b">
            <a:normAutofit/>
            <a:scene3d>
              <a:camera prst="orthographicFront"/>
              <a:lightRig rig="soft" dir="t"/>
            </a:scene3d>
            <a:sp3d prstMaterial="softEdge">
              <a:bevelT w="25400" h="25400"/>
            </a:sp3d>
          </a:bodyPr>
          <a:lstStyle>
            <a:lvl1pPr algn="r">
              <a:defRPr sz="5700" b="1">
                <a:solidFill>
                  <a:schemeClr val="tx2"/>
                </a:solidFill>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a:p>
        </p:txBody>
      </p:sp>
      <p:sp>
        <p:nvSpPr>
          <p:cNvPr id="17" name="כותרת משנה 16"/>
          <p:cNvSpPr>
            <a:spLocks noGrp="1"/>
          </p:cNvSpPr>
          <p:nvPr>
            <p:ph type="subTitle" idx="1"/>
          </p:nvPr>
        </p:nvSpPr>
        <p:spPr>
          <a:xfrm>
            <a:off x="891066" y="3792187"/>
            <a:ext cx="10098723" cy="1259689"/>
          </a:xfrm>
        </p:spPr>
        <p:txBody>
          <a:bodyPr lIns="54502" rIns="54502"/>
          <a:lstStyle>
            <a:lvl1pPr marL="0" marR="76302" indent="0" algn="r">
              <a:buNone/>
              <a:defRPr>
                <a:solidFill>
                  <a:schemeClr val="tx2"/>
                </a:solidFill>
              </a:defRPr>
            </a:lvl1pPr>
            <a:lvl2pPr marL="545019" indent="0" algn="ctr">
              <a:buNone/>
            </a:lvl2pPr>
            <a:lvl3pPr marL="1090040" indent="0" algn="ctr">
              <a:buNone/>
            </a:lvl3pPr>
            <a:lvl4pPr marL="1635061" indent="0" algn="ctr">
              <a:buNone/>
            </a:lvl4pPr>
            <a:lvl5pPr marL="2180079" indent="0" algn="ctr">
              <a:buNone/>
            </a:lvl5pPr>
            <a:lvl6pPr marL="2725099" indent="0" algn="ctr">
              <a:buNone/>
            </a:lvl6pPr>
            <a:lvl7pPr marL="3270119" indent="0" algn="ctr">
              <a:buNone/>
            </a:lvl7pPr>
            <a:lvl8pPr marL="3815137" indent="0" algn="ctr">
              <a:buNone/>
            </a:lvl8pPr>
            <a:lvl9pPr marL="4360160" indent="0" algn="ctr">
              <a:buNone/>
            </a:lvl9pPr>
            <a:extLst/>
          </a:lstStyle>
          <a:p>
            <a:r>
              <a:rPr kumimoji="0" lang="he-IL" smtClean="0"/>
              <a:t>לחץ כדי לערוך סגנון כותרת משנה של תבנית בסיס</a:t>
            </a:r>
            <a:endParaRPr kumimoji="0" lang="en-US"/>
          </a:p>
        </p:txBody>
      </p:sp>
      <p:grpSp>
        <p:nvGrpSpPr>
          <p:cNvPr id="2" name="קבוצה 1"/>
          <p:cNvGrpSpPr/>
          <p:nvPr/>
        </p:nvGrpSpPr>
        <p:grpSpPr>
          <a:xfrm>
            <a:off x="-4890" y="5200650"/>
            <a:ext cx="11885742" cy="2007692"/>
            <a:chOff x="-3765" y="4832896"/>
            <a:chExt cx="9147765" cy="2032192"/>
          </a:xfrm>
        </p:grpSpPr>
        <p:sp>
          <p:nvSpPr>
            <p:cNvPr id="7" name="צורה חופשית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8" name="צורה חופשית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1" name="צורה חופשית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rtl="0" fontAlgn="base">
                <a:spcBef>
                  <a:spcPct val="0"/>
                </a:spcBef>
                <a:spcAft>
                  <a:spcPct val="0"/>
                </a:spcAft>
              </a:pPr>
              <a:endParaRPr lang="en-US">
                <a:solidFill>
                  <a:prstClr val="white"/>
                </a:solidFill>
              </a:endParaRPr>
            </a:p>
          </p:txBody>
        </p:sp>
        <p:cxnSp>
          <p:nvCxnSpPr>
            <p:cNvPr id="12" name="מחבר ישר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מציין מיקום של תאריך 29"/>
          <p:cNvSpPr>
            <a:spLocks noGrp="1"/>
          </p:cNvSpPr>
          <p:nvPr>
            <p:ph type="dt" sz="half" idx="10"/>
          </p:nvPr>
        </p:nvSpPr>
        <p:spPr/>
        <p:txBody>
          <a:bodyPr/>
          <a:lstStyle>
            <a:lvl1pPr>
              <a:defRPr>
                <a:solidFill>
                  <a:srgbClr val="FFFFFF"/>
                </a:solidFill>
              </a:defRPr>
            </a:lvl1pPr>
            <a:extLst/>
          </a:lstStyle>
          <a:p>
            <a:pPr>
              <a:defRPr/>
            </a:pPr>
            <a:endParaRPr lang="en-US"/>
          </a:p>
        </p:txBody>
      </p:sp>
      <p:sp>
        <p:nvSpPr>
          <p:cNvPr id="19" name="מציין מיקום של כותרת תחתונה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solidFill>
                <a:srgbClr val="00B050">
                  <a:tint val="20000"/>
                </a:srgbClr>
              </a:solidFill>
            </a:endParaRPr>
          </a:p>
        </p:txBody>
      </p:sp>
      <p:sp>
        <p:nvSpPr>
          <p:cNvPr id="27" name="מציין מיקום של מספר שקופית 26"/>
          <p:cNvSpPr>
            <a:spLocks noGrp="1"/>
          </p:cNvSpPr>
          <p:nvPr>
            <p:ph type="sldNum" sz="quarter" idx="12"/>
          </p:nvPr>
        </p:nvSpPr>
        <p:spPr/>
        <p:txBody>
          <a:bodyPr/>
          <a:lstStyle>
            <a:lvl1pPr>
              <a:defRPr>
                <a:solidFill>
                  <a:srgbClr val="FFFFFF"/>
                </a:solidFill>
              </a:defRPr>
            </a:lvl1pPr>
            <a:extLst/>
          </a:lstStyle>
          <a:p>
            <a:pPr>
              <a:defRPr/>
            </a:pPr>
            <a:fld id="{9FF3B255-1AAA-4387-ADCE-8A087CB74FF0}" type="slidenum">
              <a:rPr lang="he-IL" smtClean="0"/>
              <a:pPr>
                <a:defRPr/>
              </a:pPr>
              <a:t>‹#›</a:t>
            </a:fld>
            <a:endParaRPr lang="en-US"/>
          </a:p>
        </p:txBody>
      </p:sp>
    </p:spTree>
    <p:extLst>
      <p:ext uri="{BB962C8B-B14F-4D97-AF65-F5344CB8AC3E}">
        <p14:creationId xmlns:p14="http://schemas.microsoft.com/office/powerpoint/2010/main" val="2659182321"/>
      </p:ext>
    </p:extLst>
  </p:cSld>
  <p:clrMapOvr>
    <a:masterClrMapping/>
  </p:clrMapOvr>
  <p:timing>
    <p:tnLst>
      <p:par>
        <p:cTn id="1" dur="indefinite" restart="never" nodeType="tmRoot"/>
      </p:par>
    </p:tnLst>
  </p:timing>
</p:sldLayout>
</file>

<file path=ppt/slideLayouts/slideLayout299.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3" name="מציין מיקום תוכן 2"/>
          <p:cNvSpPr>
            <a:spLocks noGrp="1"/>
          </p:cNvSpPr>
          <p:nvPr>
            <p:ph sz="half" idx="1"/>
          </p:nvPr>
        </p:nvSpPr>
        <p:spPr>
          <a:xfrm>
            <a:off x="594044" y="1555400"/>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תוכן 3"/>
          <p:cNvSpPr>
            <a:spLocks noGrp="1"/>
          </p:cNvSpPr>
          <p:nvPr>
            <p:ph sz="half" idx="2"/>
          </p:nvPr>
        </p:nvSpPr>
        <p:spPr>
          <a:xfrm>
            <a:off x="6039432" y="1555400"/>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p:txBody>
          <a:bodyPr/>
          <a:lstStyle>
            <a:extLst/>
          </a:lstStyle>
          <a:p>
            <a:pPr>
              <a:defRPr/>
            </a:pPr>
            <a:endParaRPr lang="en-US">
              <a:solidFill>
                <a:prstClr val="white"/>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2947A0D-2D07-4FEF-ACEE-ADE9DC93F0FA}" type="slidenum">
              <a:rPr lang="he-IL" smtClean="0">
                <a:solidFill>
                  <a:prstClr val="white"/>
                </a:solidFill>
              </a:rPr>
              <a:pPr>
                <a:defRPr/>
              </a:pPr>
              <a:t>‹#›</a:t>
            </a:fld>
            <a:endParaRPr lang="en-US">
              <a:solidFill>
                <a:prstClr val="white"/>
              </a:solidFill>
            </a:endParaRPr>
          </a:p>
        </p:txBody>
      </p:sp>
      <p:sp>
        <p:nvSpPr>
          <p:cNvPr id="8" name="כותרת 7"/>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370209547"/>
      </p:ext>
    </p:extLst>
  </p:cSld>
  <p:clrMapOvr>
    <a:overrideClrMapping bg1="dk1" tx1="lt1" bg2="dk2" tx2="lt2" accent1="accent1" accent2="accent2" accent3="accent3" accent4="accent4" accent5="accent5" accent6="accent6" hlink="hlink" folHlink="folHlink"/>
  </p:clrMapOvr>
</p:sldLayout>
</file>

<file path=ppt/slideLayouts/slideLayout300.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594045" y="286703"/>
            <a:ext cx="10692765" cy="1200150"/>
          </a:xfrm>
        </p:spPr>
        <p:txBody>
          <a:bodyPr anchor="ctr"/>
          <a:lstStyle>
            <a:lvl1pPr>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1"/>
          </p:nvPr>
        </p:nvSpPr>
        <p:spPr>
          <a:xfrm>
            <a:off x="594042" y="5680710"/>
            <a:ext cx="5249439" cy="800100"/>
          </a:xfrm>
          <a:solidFill>
            <a:schemeClr val="accent1"/>
          </a:solidFill>
          <a:ln w="9652">
            <a:solidFill>
              <a:schemeClr val="accent1"/>
            </a:solidFill>
            <a:miter lim="800000"/>
          </a:ln>
        </p:spPr>
        <p:txBody>
          <a:bodyPr lIns="218006"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4" name="מציין מיקום טקסט 3"/>
          <p:cNvSpPr>
            <a:spLocks noGrp="1"/>
          </p:cNvSpPr>
          <p:nvPr>
            <p:ph type="body" sz="half" idx="3"/>
          </p:nvPr>
        </p:nvSpPr>
        <p:spPr>
          <a:xfrm>
            <a:off x="6035315" y="5680710"/>
            <a:ext cx="5251501" cy="800100"/>
          </a:xfrm>
          <a:solidFill>
            <a:schemeClr val="accent1"/>
          </a:solidFill>
          <a:ln w="9652">
            <a:solidFill>
              <a:schemeClr val="accent1"/>
            </a:solidFill>
            <a:miter lim="800000"/>
          </a:ln>
        </p:spPr>
        <p:txBody>
          <a:bodyPr lIns="218006"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5" name="מציין מיקום תוכן 4"/>
          <p:cNvSpPr>
            <a:spLocks noGrp="1"/>
          </p:cNvSpPr>
          <p:nvPr>
            <p:ph sz="quarter" idx="2"/>
          </p:nvPr>
        </p:nvSpPr>
        <p:spPr>
          <a:xfrm>
            <a:off x="594042" y="1516515"/>
            <a:ext cx="5249439" cy="4138851"/>
          </a:xfrm>
          <a:ln>
            <a:noFill/>
            <a:prstDash val="sysDash"/>
            <a:miter lim="800000"/>
          </a:ln>
        </p:spPr>
        <p:txBody>
          <a:bodyPr/>
          <a:lstStyle>
            <a:lvl1pPr>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6" name="מציין מיקום תוכן 5"/>
          <p:cNvSpPr>
            <a:spLocks noGrp="1"/>
          </p:cNvSpPr>
          <p:nvPr>
            <p:ph sz="quarter" idx="4"/>
          </p:nvPr>
        </p:nvSpPr>
        <p:spPr>
          <a:xfrm>
            <a:off x="6035314" y="1516515"/>
            <a:ext cx="5251501" cy="4138851"/>
          </a:xfrm>
          <a:ln>
            <a:noFill/>
            <a:prstDash val="sysDash"/>
            <a:miter lim="800000"/>
          </a:ln>
        </p:spPr>
        <p:txBody>
          <a:bodyPr/>
          <a:lstStyle>
            <a:lvl1pPr>
              <a:spcBef>
                <a:spcPts val="0"/>
              </a:spcBef>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מציין מיקום של תאריך 6"/>
          <p:cNvSpPr>
            <a:spLocks noGrp="1"/>
          </p:cNvSpPr>
          <p:nvPr>
            <p:ph type="dt" sz="half" idx="10"/>
          </p:nvPr>
        </p:nvSpPr>
        <p:spPr/>
        <p:txBody>
          <a:bodyPr/>
          <a:lstStyle>
            <a:extLst/>
          </a:lstStyle>
          <a:p>
            <a:pPr>
              <a:defRPr/>
            </a:pPr>
            <a:endParaRPr lang="en-US">
              <a:solidFill>
                <a:prstClr val="black"/>
              </a:solidFill>
            </a:endParaRPr>
          </a:p>
        </p:txBody>
      </p:sp>
      <p:sp>
        <p:nvSpPr>
          <p:cNvPr id="8" name="מציין מיקום של כותרת תחתונה 7"/>
          <p:cNvSpPr>
            <a:spLocks noGrp="1"/>
          </p:cNvSpPr>
          <p:nvPr>
            <p:ph type="ftr" sz="quarter" idx="11"/>
          </p:nvPr>
        </p:nvSpPr>
        <p:spPr/>
        <p:txBody>
          <a:bodyPr/>
          <a:lstStyle>
            <a:extLst/>
          </a:lstStyle>
          <a:p>
            <a:pPr>
              <a:defRPr/>
            </a:pPr>
            <a:endParaRPr lang="en-US">
              <a:solidFill>
                <a:prstClr val="black"/>
              </a:solidFill>
            </a:endParaRPr>
          </a:p>
        </p:txBody>
      </p:sp>
      <p:sp>
        <p:nvSpPr>
          <p:cNvPr id="9" name="מציין מיקום של מספר שקופית 8"/>
          <p:cNvSpPr>
            <a:spLocks noGrp="1"/>
          </p:cNvSpPr>
          <p:nvPr>
            <p:ph type="sldNum" sz="quarter" idx="12"/>
          </p:nvPr>
        </p:nvSpPr>
        <p:spPr/>
        <p:txBody>
          <a:bodyPr/>
          <a:lstStyle>
            <a:extLst/>
          </a:lstStyle>
          <a:p>
            <a:pPr>
              <a:defRPr/>
            </a:pPr>
            <a:fld id="{A04BD0E4-4D9B-40C3-BCF6-DB2DF5EE2FE4}"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87427492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301.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3" name="מציין מיקום של תאריך 2"/>
          <p:cNvSpPr>
            <a:spLocks noGrp="1"/>
          </p:cNvSpPr>
          <p:nvPr>
            <p:ph type="dt" sz="half" idx="10"/>
          </p:nvPr>
        </p:nvSpPr>
        <p:spPr/>
        <p:txBody>
          <a:bodyPr/>
          <a:lstStyle>
            <a:extLst/>
          </a:lstStyle>
          <a:p>
            <a:pPr>
              <a:defRPr/>
            </a:pPr>
            <a:endParaRPr lang="en-US">
              <a:solidFill>
                <a:prstClr val="white"/>
              </a:solidFill>
            </a:endParaRPr>
          </a:p>
        </p:txBody>
      </p:sp>
      <p:sp>
        <p:nvSpPr>
          <p:cNvPr id="4" name="מציין מיקום של כותרת תחתונה 3"/>
          <p:cNvSpPr>
            <a:spLocks noGrp="1"/>
          </p:cNvSpPr>
          <p:nvPr>
            <p:ph type="ftr" sz="quarter" idx="11"/>
          </p:nvPr>
        </p:nvSpPr>
        <p:spPr/>
        <p:txBody>
          <a:bodyPr/>
          <a:lstStyle>
            <a:extLst/>
          </a:lstStyle>
          <a:p>
            <a:pPr>
              <a:defRPr/>
            </a:pPr>
            <a:endParaRPr lang="en-US">
              <a:solidFill>
                <a:prstClr val="white"/>
              </a:solidFill>
            </a:endParaRPr>
          </a:p>
        </p:txBody>
      </p:sp>
      <p:sp>
        <p:nvSpPr>
          <p:cNvPr id="5" name="מציין מיקום של מספר שקופית 4"/>
          <p:cNvSpPr>
            <a:spLocks noGrp="1"/>
          </p:cNvSpPr>
          <p:nvPr>
            <p:ph type="sldNum" sz="quarter" idx="12"/>
          </p:nvPr>
        </p:nvSpPr>
        <p:spPr/>
        <p:txBody>
          <a:bodyPr/>
          <a:lstStyle>
            <a:extLst/>
          </a:lstStyle>
          <a:p>
            <a:pPr>
              <a:defRPr/>
            </a:pPr>
            <a:fld id="{C8EC9C64-27EB-4D57-9989-1B167E5F3441}" type="slidenum">
              <a:rPr lang="he-IL" smtClean="0">
                <a:solidFill>
                  <a:prstClr val="white"/>
                </a:solidFill>
              </a:rPr>
              <a:pPr>
                <a:defRPr/>
              </a:pPr>
              <a:t>‹#›</a:t>
            </a:fld>
            <a:endParaRPr lang="en-US">
              <a:solidFill>
                <a:prstClr val="white"/>
              </a:solidFill>
            </a:endParaRPr>
          </a:p>
        </p:txBody>
      </p:sp>
      <p:sp>
        <p:nvSpPr>
          <p:cNvPr id="6" name="כותרת 5"/>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142737513"/>
      </p:ext>
    </p:extLst>
  </p:cSld>
  <p:clrMapOvr>
    <a:overrideClrMapping bg1="dk1" tx1="lt1" bg2="dk2" tx2="lt2" accent1="accent1" accent2="accent2" accent3="accent3" accent4="accent4" accent5="accent5" accent6="accent6" hlink="hlink" folHlink="folHlink"/>
  </p:clrMapOvr>
</p:sldLayout>
</file>

<file path=ppt/slideLayouts/slideLayout302.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5" name="Text Box 3"/>
          <p:cNvSpPr txBox="1">
            <a:spLocks noChangeArrowheads="1"/>
          </p:cNvSpPr>
          <p:nvPr userDrawn="1"/>
        </p:nvSpPr>
        <p:spPr bwMode="auto">
          <a:xfrm>
            <a:off x="7250278" y="6624161"/>
            <a:ext cx="4490383" cy="525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9003" tIns="54502" rIns="109003" bIns="54502">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fontAlgn="base">
              <a:spcBef>
                <a:spcPct val="50000"/>
              </a:spcBef>
              <a:spcAft>
                <a:spcPct val="0"/>
              </a:spcAft>
            </a:pPr>
            <a:r>
              <a:rPr lang="he-IL" b="1" dirty="0" smtClean="0">
                <a:solidFill>
                  <a:prstClr val="black"/>
                </a:solidFill>
                <a:cs typeface="Gisha"/>
              </a:rPr>
              <a:t>   תקציב </a:t>
            </a:r>
            <a:r>
              <a:rPr lang="he-IL" b="1" dirty="0">
                <a:solidFill>
                  <a:prstClr val="black"/>
                </a:solidFill>
                <a:cs typeface="Gisha"/>
              </a:rPr>
              <a:t>לשנת 2013</a:t>
            </a:r>
            <a:endParaRPr lang="en-US" b="1" dirty="0">
              <a:solidFill>
                <a:prstClr val="black"/>
              </a:solidFill>
              <a:cs typeface="+mn-cs"/>
            </a:endParaRPr>
          </a:p>
        </p:txBody>
      </p:sp>
    </p:spTree>
    <p:extLst>
      <p:ext uri="{BB962C8B-B14F-4D97-AF65-F5344CB8AC3E}">
        <p14:creationId xmlns:p14="http://schemas.microsoft.com/office/powerpoint/2010/main" val="458347769"/>
      </p:ext>
    </p:extLst>
  </p:cSld>
  <p:clrMapOvr>
    <a:masterClrMapping/>
  </p:clrMapOvr>
  <p:timing>
    <p:tnLst>
      <p:par>
        <p:cTn id="1" dur="indefinite" restart="never" nodeType="tmRoot"/>
      </p:par>
    </p:tnLst>
  </p:timing>
</p:sldLayout>
</file>

<file path=ppt/slideLayouts/slideLayout303.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188085" y="5120640"/>
            <a:ext cx="9721113" cy="480060"/>
          </a:xfrm>
        </p:spPr>
        <p:txBody>
          <a:bodyPr vert="horz" anchor="t">
            <a:noAutofit/>
            <a:sp3d prstMaterial="softEdge">
              <a:bevelT w="0" h="0"/>
            </a:sp3d>
          </a:bodyPr>
          <a:lstStyle>
            <a:lvl1pPr algn="r">
              <a:buNone/>
              <a:defRPr sz="3000" b="0">
                <a:solidFill>
                  <a:schemeClr val="accent1"/>
                </a:solidFill>
                <a:effectLst/>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2"/>
          </p:nvPr>
        </p:nvSpPr>
        <p:spPr>
          <a:xfrm>
            <a:off x="5742411" y="5622857"/>
            <a:ext cx="5164209" cy="960120"/>
          </a:xfrm>
        </p:spPr>
        <p:txBody>
          <a:bodyPr/>
          <a:lstStyle>
            <a:lvl1pPr marL="0" indent="0" algn="r">
              <a:buNone/>
              <a:defRPr sz="1900"/>
            </a:lvl1pPr>
            <a:lvl2pPr>
              <a:buNone/>
              <a:defRPr sz="1400"/>
            </a:lvl2pPr>
            <a:lvl3pPr>
              <a:buNone/>
              <a:defRPr sz="1200"/>
            </a:lvl3pPr>
            <a:lvl4pPr>
              <a:buNone/>
              <a:defRPr sz="1100"/>
            </a:lvl4pPr>
            <a:lvl5pPr>
              <a:buNone/>
              <a:defRPr sz="1100"/>
            </a:lvl5pPr>
            <a:extLst/>
          </a:lstStyle>
          <a:p>
            <a:pPr lvl="0" eaLnBrk="1" latinLnBrk="0" hangingPunct="1"/>
            <a:r>
              <a:rPr kumimoji="0" lang="he-IL" smtClean="0"/>
              <a:t>לחץ כדי לערוך סגנונות טקסט של תבנית בסיס</a:t>
            </a:r>
          </a:p>
        </p:txBody>
      </p:sp>
      <p:sp>
        <p:nvSpPr>
          <p:cNvPr id="4" name="מציין מיקום תוכן 3"/>
          <p:cNvSpPr>
            <a:spLocks noGrp="1"/>
          </p:cNvSpPr>
          <p:nvPr>
            <p:ph sz="half" idx="1"/>
          </p:nvPr>
        </p:nvSpPr>
        <p:spPr>
          <a:xfrm>
            <a:off x="1188085" y="288036"/>
            <a:ext cx="9718535" cy="4800600"/>
          </a:xfrm>
        </p:spPr>
        <p:txBody>
          <a:bodyPr/>
          <a:lstStyle>
            <a:lvl1pPr>
              <a:defRPr sz="3800"/>
            </a:lvl1pPr>
            <a:lvl2pPr>
              <a:defRPr sz="3300"/>
            </a:lvl2pPr>
            <a:lvl3pPr>
              <a:defRPr sz="2900"/>
            </a:lvl3pPr>
            <a:lvl4pPr>
              <a:defRPr sz="2400"/>
            </a:lvl4pPr>
            <a:lvl5pPr>
              <a:defRPr sz="24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a:xfrm>
            <a:off x="8740471" y="6728341"/>
            <a:ext cx="2494979" cy="384048"/>
          </a:xfrm>
        </p:spPr>
        <p:txBody>
          <a:bodyPr/>
          <a:lstStyle>
            <a:extLst/>
          </a:lstStyle>
          <a:p>
            <a:pPr>
              <a:defRPr/>
            </a:pPr>
            <a:endParaRPr lang="en-US">
              <a:solidFill>
                <a:prstClr val="black"/>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black"/>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E6DB09C-1D85-4560-A22D-D210ADDD987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947516391"/>
      </p:ext>
    </p:extLst>
  </p:cSld>
  <p:clrMapOvr>
    <a:overrideClrMapping bg1="lt1" tx1="dk1" bg2="lt2" tx2="dk2" accent1="accent1" accent2="accent2" accent3="accent3" accent4="accent4" accent5="accent5" accent6="accent6" hlink="hlink" folHlink="folHlink"/>
  </p:clrMapOvr>
</p:sldLayout>
</file>

<file path=ppt/slideLayouts/slideLayout304.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4" name="מציין מיקום טקסט 3"/>
          <p:cNvSpPr>
            <a:spLocks noGrp="1"/>
          </p:cNvSpPr>
          <p:nvPr>
            <p:ph type="body" sz="half" idx="2"/>
          </p:nvPr>
        </p:nvSpPr>
        <p:spPr>
          <a:xfrm>
            <a:off x="1482809" y="5715572"/>
            <a:ext cx="9306666" cy="680644"/>
          </a:xfrm>
          <a:noFill/>
        </p:spPr>
        <p:txBody>
          <a:bodyPr lIns="109003" tIns="0" rIns="109003" anchor="t"/>
          <a:lstStyle>
            <a:lvl1pPr marL="0" marR="21801" indent="0" algn="r">
              <a:buNone/>
              <a:defRPr sz="1700"/>
            </a:lvl1pPr>
            <a:lvl2pPr>
              <a:defRPr sz="1400"/>
            </a:lvl2pPr>
            <a:lvl3pPr>
              <a:defRPr sz="1200"/>
            </a:lvl3pPr>
            <a:lvl4pPr>
              <a:defRPr sz="1100"/>
            </a:lvl4pPr>
            <a:lvl5pPr>
              <a:defRPr sz="1100"/>
            </a:lvl5pPr>
            <a:extLst/>
          </a:lstStyle>
          <a:p>
            <a:pPr lvl="0" eaLnBrk="1" latinLnBrk="0" hangingPunct="1"/>
            <a:r>
              <a:rPr kumimoji="0" lang="he-IL" smtClean="0"/>
              <a:t>לחץ כדי לערוך סגנונות טקסט של תבנית בסיס</a:t>
            </a:r>
          </a:p>
        </p:txBody>
      </p:sp>
      <p:sp>
        <p:nvSpPr>
          <p:cNvPr id="3" name="מציין מיקום של תמונה 2"/>
          <p:cNvSpPr>
            <a:spLocks noGrp="1"/>
          </p:cNvSpPr>
          <p:nvPr>
            <p:ph type="pic" idx="1"/>
          </p:nvPr>
        </p:nvSpPr>
        <p:spPr>
          <a:xfrm>
            <a:off x="297021" y="199466"/>
            <a:ext cx="11286808" cy="4608576"/>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800"/>
            </a:lvl1pPr>
            <a:extLst/>
          </a:lstStyle>
          <a:p>
            <a:r>
              <a:rPr kumimoji="0" lang="he-IL" smtClean="0"/>
              <a:t>לחץ על הסמל כדי להוסיף תמונה</a:t>
            </a:r>
            <a:endParaRPr kumimoji="0" lang="en-US" dirty="0"/>
          </a:p>
        </p:txBody>
      </p:sp>
      <p:sp>
        <p:nvSpPr>
          <p:cNvPr id="5" name="מציין מיקום של תאריך 4"/>
          <p:cNvSpPr>
            <a:spLocks noGrp="1"/>
          </p:cNvSpPr>
          <p:nvPr>
            <p:ph type="dt" sz="half" idx="10"/>
          </p:nvPr>
        </p:nvSpPr>
        <p:spPr/>
        <p:txBody>
          <a:bodyPr/>
          <a:lstStyle>
            <a:lvl1pPr>
              <a:defRPr>
                <a:solidFill>
                  <a:schemeClr val="tx1"/>
                </a:solidFill>
              </a:defRPr>
            </a:lvl1pPr>
            <a:extLst/>
          </a:lstStyle>
          <a:p>
            <a:pPr>
              <a:defRPr/>
            </a:pPr>
            <a:endParaRPr lang="en-US">
              <a:solidFill>
                <a:prstClr val="white"/>
              </a:solidFill>
            </a:endParaRPr>
          </a:p>
        </p:txBody>
      </p:sp>
      <p:sp>
        <p:nvSpPr>
          <p:cNvPr id="6" name="מציין מיקום של כותרת תחתונה 5"/>
          <p:cNvSpPr>
            <a:spLocks noGrp="1"/>
          </p:cNvSpPr>
          <p:nvPr>
            <p:ph type="ftr" sz="quarter" idx="11"/>
          </p:nvPr>
        </p:nvSpPr>
        <p:spPr>
          <a:xfrm>
            <a:off x="5691059" y="6728347"/>
            <a:ext cx="3054253" cy="383381"/>
          </a:xfrm>
        </p:spPr>
        <p:txBody>
          <a:bodyPr/>
          <a:lstStyle>
            <a:lvl1pPr>
              <a:defRPr>
                <a:solidFill>
                  <a:schemeClr val="tx1"/>
                </a:solidFill>
              </a:defRPr>
            </a:lvl1pPr>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lvl1pPr>
              <a:defRPr>
                <a:solidFill>
                  <a:schemeClr val="tx1"/>
                </a:solidFill>
              </a:defRPr>
            </a:lvl1pPr>
            <a:extLst/>
          </a:lstStyle>
          <a:p>
            <a:pPr>
              <a:defRPr/>
            </a:pPr>
            <a:fld id="{76DA5B8C-4CAA-4C8D-9646-ABF009A39B26}" type="slidenum">
              <a:rPr lang="he-IL" smtClean="0">
                <a:solidFill>
                  <a:prstClr val="white"/>
                </a:solidFill>
              </a:rPr>
              <a:pPr>
                <a:defRPr/>
              </a:pPr>
              <a:t>‹#›</a:t>
            </a:fld>
            <a:endParaRPr lang="en-US">
              <a:solidFill>
                <a:prstClr val="white"/>
              </a:solidFill>
            </a:endParaRPr>
          </a:p>
        </p:txBody>
      </p:sp>
      <p:sp>
        <p:nvSpPr>
          <p:cNvPr id="2" name="כותרת 1"/>
          <p:cNvSpPr>
            <a:spLocks noGrp="1"/>
          </p:cNvSpPr>
          <p:nvPr>
            <p:ph type="title"/>
          </p:nvPr>
        </p:nvSpPr>
        <p:spPr>
          <a:xfrm>
            <a:off x="297021" y="5108378"/>
            <a:ext cx="10492454" cy="590806"/>
          </a:xfrm>
          <a:noFill/>
        </p:spPr>
        <p:txBody>
          <a:bodyPr anchor="t">
            <a:sp3d prstMaterial="softEdge"/>
          </a:bodyPr>
          <a:lstStyle>
            <a:lvl1pPr marR="0" algn="r">
              <a:buNone/>
              <a:defRPr sz="3600" b="0">
                <a:solidFill>
                  <a:schemeClr val="accent1"/>
                </a:solidFill>
                <a:effectLst>
                  <a:outerShdw blurRad="50800" dist="25000" dir="5400000" algn="t" rotWithShape="0">
                    <a:prstClr val="black">
                      <a:alpha val="45000"/>
                    </a:prstClr>
                  </a:outerShdw>
                </a:effectLst>
              </a:defRPr>
            </a:lvl1pPr>
            <a:extLst/>
          </a:lstStyle>
          <a:p>
            <a:r>
              <a:rPr kumimoji="0" lang="he-IL" smtClean="0"/>
              <a:t>לחץ כדי לערוך סגנון כותרת של תבנית בסיס</a:t>
            </a:r>
            <a:endParaRPr kumimoji="0" lang="en-US"/>
          </a:p>
        </p:txBody>
      </p:sp>
      <p:sp>
        <p:nvSpPr>
          <p:cNvPr id="8" name="צורה חופשית 7"/>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9003" tIns="54502" rIns="109003" bIns="54502"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9" name="צורה חופשית 8"/>
          <p:cNvSpPr>
            <a:spLocks/>
          </p:cNvSpPr>
          <p:nvPr/>
        </p:nvSpPr>
        <p:spPr bwMode="auto">
          <a:xfrm>
            <a:off x="631102"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9003" tIns="54502" rIns="109003" bIns="54502"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10" name="משולש ישר-זווית 9"/>
          <p:cNvSpPr>
            <a:spLocks/>
          </p:cNvSpPr>
          <p:nvPr/>
        </p:nvSpPr>
        <p:spPr bwMode="auto">
          <a:xfrm>
            <a:off x="-7849" y="6080819"/>
            <a:ext cx="4420645" cy="1134911"/>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9003" tIns="54502" rIns="109003" bIns="54502" anchor="ctr" compatLnSpc="1"/>
          <a:lstStyle>
            <a:extLst/>
          </a:lstStyle>
          <a:p>
            <a:pPr algn="ctr" rtl="0" fontAlgn="base">
              <a:spcBef>
                <a:spcPct val="0"/>
              </a:spcBef>
              <a:spcAft>
                <a:spcPct val="0"/>
              </a:spcAft>
            </a:pPr>
            <a:endParaRPr lang="en-US">
              <a:solidFill>
                <a:prstClr val="white"/>
              </a:solidFill>
            </a:endParaRPr>
          </a:p>
        </p:txBody>
      </p:sp>
      <p:cxnSp>
        <p:nvCxnSpPr>
          <p:cNvPr id="11" name="מחבר ישר 10"/>
          <p:cNvCxnSpPr/>
          <p:nvPr/>
        </p:nvCxnSpPr>
        <p:spPr>
          <a:xfrm>
            <a:off x="-11995" y="6077131"/>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סוגר זוויתי 11"/>
          <p:cNvSpPr/>
          <p:nvPr/>
        </p:nvSpPr>
        <p:spPr>
          <a:xfrm>
            <a:off x="11257329"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03" tIns="54502" rIns="109003" bIns="54502" anchor="ctr"/>
          <a:lstStyle>
            <a:extLst/>
          </a:lstStyle>
          <a:p>
            <a:pPr algn="l" rtl="0" fontAlgn="base">
              <a:spcBef>
                <a:spcPct val="0"/>
              </a:spcBef>
              <a:spcAft>
                <a:spcPct val="0"/>
              </a:spcAft>
            </a:pPr>
            <a:endParaRPr lang="en-US">
              <a:solidFill>
                <a:prstClr val="white"/>
              </a:solidFill>
            </a:endParaRPr>
          </a:p>
        </p:txBody>
      </p:sp>
      <p:sp>
        <p:nvSpPr>
          <p:cNvPr id="13" name="סוגר זוויתי 12"/>
          <p:cNvSpPr/>
          <p:nvPr/>
        </p:nvSpPr>
        <p:spPr>
          <a:xfrm>
            <a:off x="11015120"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9003" tIns="54502" rIns="109003" bIns="54502"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2279082862"/>
      </p:ext>
    </p:extLst>
  </p:cSld>
  <p:clrMapOvr>
    <a:overrideClrMapping bg1="dk1" tx1="lt1" bg2="dk2" tx2="lt2" accent1="accent1" accent2="accent2" accent3="accent3" accent4="accent4" accent5="accent5" accent6="accent6" hlink="hlink" folHlink="folHlink"/>
  </p:clrMapOvr>
</p:sldLayout>
</file>

<file path=ppt/slideLayouts/slideLayout305.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5" y="1555401"/>
            <a:ext cx="10692765" cy="4605375"/>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F5B44947-A68C-4690-A279-34E9C5FF4BA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3514498436"/>
      </p:ext>
    </p:extLst>
  </p:cSld>
  <p:clrMapOvr>
    <a:masterClrMapping/>
  </p:clrMapOvr>
</p:sldLayout>
</file>

<file path=ppt/slideLayouts/slideLayout306.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892464" y="288378"/>
            <a:ext cx="2309477" cy="5872399"/>
          </a:xfrm>
        </p:spPr>
        <p:txBody>
          <a:bodyPr vert="eaVert"/>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2" y="288373"/>
            <a:ext cx="8217588" cy="5872398"/>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6C8BE3AD-D147-40F8-9611-3A8932AF160D}"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2936684611"/>
      </p:ext>
    </p:extLst>
  </p:cSld>
  <p:clrMapOvr>
    <a:masterClrMapping/>
  </p:clrMapOvr>
</p:sldLayout>
</file>

<file path=ppt/slideLayouts/slideLayout307.xml><?xml version="1.0" encoding="utf-8"?>
<p:sldLayout xmlns:a="http://schemas.openxmlformats.org/drawingml/2006/main" xmlns:r="http://schemas.openxmlformats.org/officeDocument/2006/relationships" xmlns:p="http://schemas.openxmlformats.org/presentationml/2006/main" preserve="1">
  <p:cSld name="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3610601636"/>
      </p:ext>
    </p:extLst>
  </p:cSld>
  <p:clrMapOvr>
    <a:masterClrMapping/>
  </p:clrMapOvr>
  <p:timing>
    <p:tnLst>
      <p:par>
        <p:cTn id="1" dur="indefinite" restart="never" nodeType="tmRoot"/>
      </p:par>
    </p:tnLst>
  </p:timing>
  <p:hf hdr="0" ftr="0" dt="0"/>
</p:sldLayout>
</file>

<file path=ppt/slideLayouts/slideLayout308.xml><?xml version="1.0" encoding="utf-8"?>
<p:sldLayout xmlns:a="http://schemas.openxmlformats.org/drawingml/2006/main" xmlns:r="http://schemas.openxmlformats.org/officeDocument/2006/relationships" xmlns:p="http://schemas.openxmlformats.org/presentationml/2006/main" preserve="1">
  <p:cSld name="1_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773331161"/>
      </p:ext>
    </p:extLst>
  </p:cSld>
  <p:clrMapOvr>
    <a:masterClrMapping/>
  </p:clrMapOvr>
  <p:hf hdr="0" ftr="0" dt="0"/>
</p:sldLayout>
</file>

<file path=ppt/slideLayouts/slideLayout309.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A3D6F399-7468-412A-A633-5BDC073CF445}" type="slidenum">
              <a:rPr lang="he-IL" smtClean="0">
                <a:solidFill>
                  <a:prstClr val="black"/>
                </a:solidFill>
              </a:rPr>
              <a:pPr>
                <a:defRPr/>
              </a:pPr>
              <a:t>‹#›</a:t>
            </a:fld>
            <a:endParaRPr lang="en-US">
              <a:solidFill>
                <a:prstClr val="black"/>
              </a:solidFill>
            </a:endParaRPr>
          </a:p>
        </p:txBody>
      </p:sp>
      <p:sp>
        <p:nvSpPr>
          <p:cNvPr id="7" name="כותרת 6"/>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3529586141"/>
      </p:ext>
    </p:extLst>
  </p:cSld>
  <p:clrMapOvr>
    <a:masterClrMapping/>
  </p:clrMapOvr>
  <p:timing>
    <p:tnLst>
      <p:par>
        <p:cTn id="1" dur="indefinite" restart="never" nodeType="tmRoot"/>
      </p:par>
    </p:tnLst>
  </p:timing>
</p:sldLayout>
</file>

<file path=ppt/slideLayouts/slideLayout310.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587" y="1112698"/>
            <a:ext cx="10098723" cy="1920240"/>
          </a:xfrm>
        </p:spPr>
        <p:txBody>
          <a:bodyPr vert="horz" anchor="b">
            <a:normAutofit/>
            <a:scene3d>
              <a:camera prst="orthographicFront"/>
              <a:lightRig rig="soft" dir="t"/>
            </a:scene3d>
            <a:sp3d prstMaterial="softEdge">
              <a:bevelT w="25400" h="25400"/>
            </a:sp3d>
          </a:bodyPr>
          <a:lstStyle>
            <a:lvl1pPr algn="r">
              <a:buNone/>
              <a:defRPr sz="5700" b="1" cap="none" baseline="0">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dirty="0"/>
          </a:p>
        </p:txBody>
      </p:sp>
      <p:sp>
        <p:nvSpPr>
          <p:cNvPr id="3" name="מציין מיקום טקסט 2"/>
          <p:cNvSpPr>
            <a:spLocks noGrp="1"/>
          </p:cNvSpPr>
          <p:nvPr>
            <p:ph type="body" idx="1"/>
          </p:nvPr>
        </p:nvSpPr>
        <p:spPr>
          <a:xfrm>
            <a:off x="5096804" y="3078298"/>
            <a:ext cx="5940425" cy="1527632"/>
          </a:xfrm>
        </p:spPr>
        <p:txBody>
          <a:bodyPr lIns="108997" rIns="108997" anchor="t"/>
          <a:lstStyle>
            <a:lvl1pPr marL="0" indent="0" algn="l">
              <a:buNone/>
              <a:defRPr sz="2700">
                <a:solidFill>
                  <a:schemeClr val="tx1"/>
                </a:solidFill>
              </a:defRPr>
            </a:lvl1pPr>
            <a:lvl2pPr>
              <a:buNone/>
              <a:defRPr sz="2100">
                <a:solidFill>
                  <a:schemeClr val="tx1">
                    <a:tint val="75000"/>
                  </a:schemeClr>
                </a:solidFill>
              </a:defRPr>
            </a:lvl2pPr>
            <a:lvl3pPr>
              <a:buNone/>
              <a:defRPr sz="1900">
                <a:solidFill>
                  <a:schemeClr val="tx1">
                    <a:tint val="75000"/>
                  </a:schemeClr>
                </a:solidFill>
              </a:defRPr>
            </a:lvl3pPr>
            <a:lvl4pPr>
              <a:buNone/>
              <a:defRPr sz="1700">
                <a:solidFill>
                  <a:schemeClr val="tx1">
                    <a:tint val="75000"/>
                  </a:schemeClr>
                </a:solidFill>
              </a:defRPr>
            </a:lvl4pPr>
            <a:lvl5pPr>
              <a:buNone/>
              <a:defRPr sz="1700">
                <a:solidFill>
                  <a:schemeClr val="tx1">
                    <a:tint val="75000"/>
                  </a:schemeClr>
                </a:solidFill>
              </a:defRPr>
            </a:lvl5pPr>
            <a:extLst/>
          </a:lstStyle>
          <a:p>
            <a:pPr lvl="0" eaLnBrk="1" latinLnBrk="0" hangingPunct="1"/>
            <a:r>
              <a:rPr kumimoji="0"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extLst/>
          </a:lstStyle>
          <a:p>
            <a:pPr>
              <a:defRPr/>
            </a:pPr>
            <a:endParaRPr lang="en-US">
              <a:solidFill>
                <a:prstClr val="white"/>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white"/>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C8C128D9-0718-483A-9FE5-7C4BF48CD3E2}" type="slidenum">
              <a:rPr lang="he-IL" smtClean="0">
                <a:solidFill>
                  <a:prstClr val="white"/>
                </a:solidFill>
              </a:rPr>
              <a:pPr>
                <a:defRPr/>
              </a:pPr>
              <a:t>‹#›</a:t>
            </a:fld>
            <a:endParaRPr lang="en-US">
              <a:solidFill>
                <a:prstClr val="white"/>
              </a:solidFill>
            </a:endParaRPr>
          </a:p>
        </p:txBody>
      </p:sp>
      <p:sp>
        <p:nvSpPr>
          <p:cNvPr id="7" name="סוגר זוויתי 6"/>
          <p:cNvSpPr/>
          <p:nvPr/>
        </p:nvSpPr>
        <p:spPr>
          <a:xfrm>
            <a:off x="4725161"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97" tIns="54499" rIns="108997" bIns="54499" anchor="ctr"/>
          <a:lstStyle>
            <a:extLst/>
          </a:lstStyle>
          <a:p>
            <a:pPr algn="l" rtl="0" fontAlgn="base">
              <a:spcBef>
                <a:spcPct val="0"/>
              </a:spcBef>
              <a:spcAft>
                <a:spcPct val="0"/>
              </a:spcAft>
            </a:pPr>
            <a:endParaRPr lang="en-US">
              <a:solidFill>
                <a:prstClr val="white"/>
              </a:solidFill>
            </a:endParaRPr>
          </a:p>
        </p:txBody>
      </p:sp>
      <p:sp>
        <p:nvSpPr>
          <p:cNvPr id="8" name="סוגר זוויתי 7"/>
          <p:cNvSpPr/>
          <p:nvPr/>
        </p:nvSpPr>
        <p:spPr>
          <a:xfrm>
            <a:off x="4482947"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97" tIns="54499" rIns="108997" bIns="54499"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258073056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31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10" name="משולש ישר-זווית 9"/>
          <p:cNvSpPr/>
          <p:nvPr/>
        </p:nvSpPr>
        <p:spPr>
          <a:xfrm>
            <a:off x="6" y="4897354"/>
            <a:ext cx="11890061"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lIns="108997" tIns="54499" rIns="108997" bIns="54499" anchor="ctr"/>
          <a:lstStyle>
            <a:extLst/>
          </a:lstStyle>
          <a:p>
            <a:pPr algn="ctr" rtl="0" fontAlgn="base">
              <a:spcBef>
                <a:spcPct val="0"/>
              </a:spcBef>
              <a:spcAft>
                <a:spcPct val="0"/>
              </a:spcAft>
            </a:pPr>
            <a:endParaRPr lang="en-US">
              <a:solidFill>
                <a:prstClr val="white"/>
              </a:solidFill>
            </a:endParaRPr>
          </a:p>
        </p:txBody>
      </p:sp>
      <p:sp>
        <p:nvSpPr>
          <p:cNvPr id="9" name="כותרת 8"/>
          <p:cNvSpPr>
            <a:spLocks noGrp="1"/>
          </p:cNvSpPr>
          <p:nvPr>
            <p:ph type="ctrTitle"/>
          </p:nvPr>
        </p:nvSpPr>
        <p:spPr>
          <a:xfrm>
            <a:off x="891066" y="1840238"/>
            <a:ext cx="10098723" cy="1921249"/>
          </a:xfrm>
        </p:spPr>
        <p:txBody>
          <a:bodyPr vert="horz" anchor="b">
            <a:normAutofit/>
            <a:scene3d>
              <a:camera prst="orthographicFront"/>
              <a:lightRig rig="soft" dir="t"/>
            </a:scene3d>
            <a:sp3d prstMaterial="softEdge">
              <a:bevelT w="25400" h="25400"/>
            </a:sp3d>
          </a:bodyPr>
          <a:lstStyle>
            <a:lvl1pPr algn="r">
              <a:defRPr sz="5700" b="1">
                <a:solidFill>
                  <a:schemeClr val="tx2"/>
                </a:solidFill>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a:p>
        </p:txBody>
      </p:sp>
      <p:sp>
        <p:nvSpPr>
          <p:cNvPr id="17" name="כותרת משנה 16"/>
          <p:cNvSpPr>
            <a:spLocks noGrp="1"/>
          </p:cNvSpPr>
          <p:nvPr>
            <p:ph type="subTitle" idx="1"/>
          </p:nvPr>
        </p:nvSpPr>
        <p:spPr>
          <a:xfrm>
            <a:off x="891066" y="3792187"/>
            <a:ext cx="10098723" cy="1259689"/>
          </a:xfrm>
        </p:spPr>
        <p:txBody>
          <a:bodyPr lIns="54499" rIns="54499"/>
          <a:lstStyle>
            <a:lvl1pPr marL="0" marR="76298" indent="0" algn="r">
              <a:buNone/>
              <a:defRPr>
                <a:solidFill>
                  <a:schemeClr val="tx2"/>
                </a:solidFill>
              </a:defRPr>
            </a:lvl1pPr>
            <a:lvl2pPr marL="544990" indent="0" algn="ctr">
              <a:buNone/>
            </a:lvl2pPr>
            <a:lvl3pPr marL="1089982" indent="0" algn="ctr">
              <a:buNone/>
            </a:lvl3pPr>
            <a:lvl4pPr marL="1634974" indent="0" algn="ctr">
              <a:buNone/>
            </a:lvl4pPr>
            <a:lvl5pPr marL="2179962" indent="0" algn="ctr">
              <a:buNone/>
            </a:lvl5pPr>
            <a:lvl6pPr marL="2724954" indent="0" algn="ctr">
              <a:buNone/>
            </a:lvl6pPr>
            <a:lvl7pPr marL="3269945" indent="0" algn="ctr">
              <a:buNone/>
            </a:lvl7pPr>
            <a:lvl8pPr marL="3814934" indent="0" algn="ctr">
              <a:buNone/>
            </a:lvl8pPr>
            <a:lvl9pPr marL="4359927" indent="0" algn="ctr">
              <a:buNone/>
            </a:lvl9pPr>
            <a:extLst/>
          </a:lstStyle>
          <a:p>
            <a:r>
              <a:rPr kumimoji="0" lang="he-IL" smtClean="0"/>
              <a:t>לחץ כדי לערוך סגנון כותרת משנה של תבנית בסיס</a:t>
            </a:r>
            <a:endParaRPr kumimoji="0" lang="en-US"/>
          </a:p>
        </p:txBody>
      </p:sp>
      <p:grpSp>
        <p:nvGrpSpPr>
          <p:cNvPr id="2" name="קבוצה 1"/>
          <p:cNvGrpSpPr/>
          <p:nvPr/>
        </p:nvGrpSpPr>
        <p:grpSpPr>
          <a:xfrm>
            <a:off x="-4890" y="5200650"/>
            <a:ext cx="11885742" cy="2007692"/>
            <a:chOff x="-3765" y="4832896"/>
            <a:chExt cx="9147765" cy="2032192"/>
          </a:xfrm>
        </p:grpSpPr>
        <p:sp>
          <p:nvSpPr>
            <p:cNvPr id="7" name="צורה חופשית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8" name="צורה חופשית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1" name="צורה חופשית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rtl="0" fontAlgn="base">
                <a:spcBef>
                  <a:spcPct val="0"/>
                </a:spcBef>
                <a:spcAft>
                  <a:spcPct val="0"/>
                </a:spcAft>
              </a:pPr>
              <a:endParaRPr lang="en-US">
                <a:solidFill>
                  <a:prstClr val="white"/>
                </a:solidFill>
              </a:endParaRPr>
            </a:p>
          </p:txBody>
        </p:sp>
        <p:cxnSp>
          <p:nvCxnSpPr>
            <p:cNvPr id="12" name="מחבר ישר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מציין מיקום של תאריך 29"/>
          <p:cNvSpPr>
            <a:spLocks noGrp="1"/>
          </p:cNvSpPr>
          <p:nvPr>
            <p:ph type="dt" sz="half" idx="10"/>
          </p:nvPr>
        </p:nvSpPr>
        <p:spPr/>
        <p:txBody>
          <a:bodyPr/>
          <a:lstStyle>
            <a:lvl1pPr>
              <a:defRPr>
                <a:solidFill>
                  <a:srgbClr val="FFFFFF"/>
                </a:solidFill>
              </a:defRPr>
            </a:lvl1pPr>
            <a:extLst/>
          </a:lstStyle>
          <a:p>
            <a:pPr>
              <a:defRPr/>
            </a:pPr>
            <a:endParaRPr lang="en-US"/>
          </a:p>
        </p:txBody>
      </p:sp>
      <p:sp>
        <p:nvSpPr>
          <p:cNvPr id="19" name="מציין מיקום של כותרת תחתונה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solidFill>
                <a:srgbClr val="00B050">
                  <a:tint val="20000"/>
                </a:srgbClr>
              </a:solidFill>
            </a:endParaRPr>
          </a:p>
        </p:txBody>
      </p:sp>
      <p:sp>
        <p:nvSpPr>
          <p:cNvPr id="27" name="מציין מיקום של מספר שקופית 26"/>
          <p:cNvSpPr>
            <a:spLocks noGrp="1"/>
          </p:cNvSpPr>
          <p:nvPr>
            <p:ph type="sldNum" sz="quarter" idx="12"/>
          </p:nvPr>
        </p:nvSpPr>
        <p:spPr/>
        <p:txBody>
          <a:bodyPr/>
          <a:lstStyle>
            <a:lvl1pPr>
              <a:defRPr>
                <a:solidFill>
                  <a:srgbClr val="FFFFFF"/>
                </a:solidFill>
              </a:defRPr>
            </a:lvl1pPr>
            <a:extLst/>
          </a:lstStyle>
          <a:p>
            <a:pPr>
              <a:defRPr/>
            </a:pPr>
            <a:fld id="{9FF3B255-1AAA-4387-ADCE-8A087CB74FF0}" type="slidenum">
              <a:rPr lang="he-IL" smtClean="0"/>
              <a:pPr>
                <a:defRPr/>
              </a:pPr>
              <a:t>‹#›</a:t>
            </a:fld>
            <a:endParaRPr lang="en-US"/>
          </a:p>
        </p:txBody>
      </p:sp>
    </p:spTree>
    <p:extLst>
      <p:ext uri="{BB962C8B-B14F-4D97-AF65-F5344CB8AC3E}">
        <p14:creationId xmlns:p14="http://schemas.microsoft.com/office/powerpoint/2010/main" val="4115687988"/>
      </p:ext>
    </p:extLst>
  </p:cSld>
  <p:clrMapOvr>
    <a:masterClrMapping/>
  </p:clrMapOvr>
  <p:timing>
    <p:tnLst>
      <p:par>
        <p:cTn id="1" dur="indefinite" restart="never" nodeType="tmRoot"/>
      </p:par>
    </p:tnLst>
  </p:timing>
</p:sldLayout>
</file>

<file path=ppt/slideLayouts/slideLayout312.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3" name="מציין מיקום תוכן 2"/>
          <p:cNvSpPr>
            <a:spLocks noGrp="1"/>
          </p:cNvSpPr>
          <p:nvPr>
            <p:ph sz="half" idx="1"/>
          </p:nvPr>
        </p:nvSpPr>
        <p:spPr>
          <a:xfrm>
            <a:off x="594044" y="1555401"/>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תוכן 3"/>
          <p:cNvSpPr>
            <a:spLocks noGrp="1"/>
          </p:cNvSpPr>
          <p:nvPr>
            <p:ph sz="half" idx="2"/>
          </p:nvPr>
        </p:nvSpPr>
        <p:spPr>
          <a:xfrm>
            <a:off x="6039432" y="1555401"/>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p:txBody>
          <a:bodyPr/>
          <a:lstStyle>
            <a:extLst/>
          </a:lstStyle>
          <a:p>
            <a:pPr>
              <a:defRPr/>
            </a:pPr>
            <a:endParaRPr lang="en-US">
              <a:solidFill>
                <a:prstClr val="white"/>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2947A0D-2D07-4FEF-ACEE-ADE9DC93F0FA}" type="slidenum">
              <a:rPr lang="he-IL" smtClean="0">
                <a:solidFill>
                  <a:prstClr val="white"/>
                </a:solidFill>
              </a:rPr>
              <a:pPr>
                <a:defRPr/>
              </a:pPr>
              <a:t>‹#›</a:t>
            </a:fld>
            <a:endParaRPr lang="en-US">
              <a:solidFill>
                <a:prstClr val="white"/>
              </a:solidFill>
            </a:endParaRPr>
          </a:p>
        </p:txBody>
      </p:sp>
      <p:sp>
        <p:nvSpPr>
          <p:cNvPr id="8" name="כותרת 7"/>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3626463821"/>
      </p:ext>
    </p:extLst>
  </p:cSld>
  <p:clrMapOvr>
    <a:overrideClrMapping bg1="dk1" tx1="lt1" bg2="dk2" tx2="lt2" accent1="accent1" accent2="accent2" accent3="accent3" accent4="accent4" accent5="accent5" accent6="accent6" hlink="hlink" folHlink="folHlink"/>
  </p:clrMapOvr>
</p:sldLayout>
</file>

<file path=ppt/slideLayouts/slideLayout313.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594045" y="286703"/>
            <a:ext cx="10692765" cy="1200150"/>
          </a:xfrm>
        </p:spPr>
        <p:txBody>
          <a:bodyPr anchor="ctr"/>
          <a:lstStyle>
            <a:lvl1pPr>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1"/>
          </p:nvPr>
        </p:nvSpPr>
        <p:spPr>
          <a:xfrm>
            <a:off x="594042" y="5680710"/>
            <a:ext cx="5249439" cy="800100"/>
          </a:xfrm>
          <a:solidFill>
            <a:schemeClr val="accent1"/>
          </a:solidFill>
          <a:ln w="9652">
            <a:solidFill>
              <a:schemeClr val="accent1"/>
            </a:solidFill>
            <a:miter lim="800000"/>
          </a:ln>
        </p:spPr>
        <p:txBody>
          <a:bodyPr lIns="217995"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4" name="מציין מיקום טקסט 3"/>
          <p:cNvSpPr>
            <a:spLocks noGrp="1"/>
          </p:cNvSpPr>
          <p:nvPr>
            <p:ph type="body" sz="half" idx="3"/>
          </p:nvPr>
        </p:nvSpPr>
        <p:spPr>
          <a:xfrm>
            <a:off x="6035316" y="5680710"/>
            <a:ext cx="5251501" cy="800100"/>
          </a:xfrm>
          <a:solidFill>
            <a:schemeClr val="accent1"/>
          </a:solidFill>
          <a:ln w="9652">
            <a:solidFill>
              <a:schemeClr val="accent1"/>
            </a:solidFill>
            <a:miter lim="800000"/>
          </a:ln>
        </p:spPr>
        <p:txBody>
          <a:bodyPr lIns="217995"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5" name="מציין מיקום תוכן 4"/>
          <p:cNvSpPr>
            <a:spLocks noGrp="1"/>
          </p:cNvSpPr>
          <p:nvPr>
            <p:ph sz="quarter" idx="2"/>
          </p:nvPr>
        </p:nvSpPr>
        <p:spPr>
          <a:xfrm>
            <a:off x="594042" y="1516516"/>
            <a:ext cx="5249439" cy="4138851"/>
          </a:xfrm>
          <a:ln>
            <a:noFill/>
            <a:prstDash val="sysDash"/>
            <a:miter lim="800000"/>
          </a:ln>
        </p:spPr>
        <p:txBody>
          <a:bodyPr/>
          <a:lstStyle>
            <a:lvl1pPr>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6" name="מציין מיקום תוכן 5"/>
          <p:cNvSpPr>
            <a:spLocks noGrp="1"/>
          </p:cNvSpPr>
          <p:nvPr>
            <p:ph sz="quarter" idx="4"/>
          </p:nvPr>
        </p:nvSpPr>
        <p:spPr>
          <a:xfrm>
            <a:off x="6035315" y="1516516"/>
            <a:ext cx="5251501" cy="4138851"/>
          </a:xfrm>
          <a:ln>
            <a:noFill/>
            <a:prstDash val="sysDash"/>
            <a:miter lim="800000"/>
          </a:ln>
        </p:spPr>
        <p:txBody>
          <a:bodyPr/>
          <a:lstStyle>
            <a:lvl1pPr>
              <a:spcBef>
                <a:spcPts val="0"/>
              </a:spcBef>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מציין מיקום של תאריך 6"/>
          <p:cNvSpPr>
            <a:spLocks noGrp="1"/>
          </p:cNvSpPr>
          <p:nvPr>
            <p:ph type="dt" sz="half" idx="10"/>
          </p:nvPr>
        </p:nvSpPr>
        <p:spPr/>
        <p:txBody>
          <a:bodyPr/>
          <a:lstStyle>
            <a:extLst/>
          </a:lstStyle>
          <a:p>
            <a:pPr>
              <a:defRPr/>
            </a:pPr>
            <a:endParaRPr lang="en-US">
              <a:solidFill>
                <a:prstClr val="black"/>
              </a:solidFill>
            </a:endParaRPr>
          </a:p>
        </p:txBody>
      </p:sp>
      <p:sp>
        <p:nvSpPr>
          <p:cNvPr id="8" name="מציין מיקום של כותרת תחתונה 7"/>
          <p:cNvSpPr>
            <a:spLocks noGrp="1"/>
          </p:cNvSpPr>
          <p:nvPr>
            <p:ph type="ftr" sz="quarter" idx="11"/>
          </p:nvPr>
        </p:nvSpPr>
        <p:spPr/>
        <p:txBody>
          <a:bodyPr/>
          <a:lstStyle>
            <a:extLst/>
          </a:lstStyle>
          <a:p>
            <a:pPr>
              <a:defRPr/>
            </a:pPr>
            <a:endParaRPr lang="en-US">
              <a:solidFill>
                <a:prstClr val="black"/>
              </a:solidFill>
            </a:endParaRPr>
          </a:p>
        </p:txBody>
      </p:sp>
      <p:sp>
        <p:nvSpPr>
          <p:cNvPr id="9" name="מציין מיקום של מספר שקופית 8"/>
          <p:cNvSpPr>
            <a:spLocks noGrp="1"/>
          </p:cNvSpPr>
          <p:nvPr>
            <p:ph type="sldNum" sz="quarter" idx="12"/>
          </p:nvPr>
        </p:nvSpPr>
        <p:spPr/>
        <p:txBody>
          <a:bodyPr/>
          <a:lstStyle>
            <a:extLst/>
          </a:lstStyle>
          <a:p>
            <a:pPr>
              <a:defRPr/>
            </a:pPr>
            <a:fld id="{A04BD0E4-4D9B-40C3-BCF6-DB2DF5EE2FE4}"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251887213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314.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3" name="מציין מיקום של תאריך 2"/>
          <p:cNvSpPr>
            <a:spLocks noGrp="1"/>
          </p:cNvSpPr>
          <p:nvPr>
            <p:ph type="dt" sz="half" idx="10"/>
          </p:nvPr>
        </p:nvSpPr>
        <p:spPr/>
        <p:txBody>
          <a:bodyPr/>
          <a:lstStyle>
            <a:extLst/>
          </a:lstStyle>
          <a:p>
            <a:pPr>
              <a:defRPr/>
            </a:pPr>
            <a:endParaRPr lang="en-US">
              <a:solidFill>
                <a:prstClr val="white"/>
              </a:solidFill>
            </a:endParaRPr>
          </a:p>
        </p:txBody>
      </p:sp>
      <p:sp>
        <p:nvSpPr>
          <p:cNvPr id="4" name="מציין מיקום של כותרת תחתונה 3"/>
          <p:cNvSpPr>
            <a:spLocks noGrp="1"/>
          </p:cNvSpPr>
          <p:nvPr>
            <p:ph type="ftr" sz="quarter" idx="11"/>
          </p:nvPr>
        </p:nvSpPr>
        <p:spPr/>
        <p:txBody>
          <a:bodyPr/>
          <a:lstStyle>
            <a:extLst/>
          </a:lstStyle>
          <a:p>
            <a:pPr>
              <a:defRPr/>
            </a:pPr>
            <a:endParaRPr lang="en-US">
              <a:solidFill>
                <a:prstClr val="white"/>
              </a:solidFill>
            </a:endParaRPr>
          </a:p>
        </p:txBody>
      </p:sp>
      <p:sp>
        <p:nvSpPr>
          <p:cNvPr id="5" name="מציין מיקום של מספר שקופית 4"/>
          <p:cNvSpPr>
            <a:spLocks noGrp="1"/>
          </p:cNvSpPr>
          <p:nvPr>
            <p:ph type="sldNum" sz="quarter" idx="12"/>
          </p:nvPr>
        </p:nvSpPr>
        <p:spPr/>
        <p:txBody>
          <a:bodyPr/>
          <a:lstStyle>
            <a:extLst/>
          </a:lstStyle>
          <a:p>
            <a:pPr>
              <a:defRPr/>
            </a:pPr>
            <a:fld id="{C8EC9C64-27EB-4D57-9989-1B167E5F3441}" type="slidenum">
              <a:rPr lang="he-IL" smtClean="0">
                <a:solidFill>
                  <a:prstClr val="white"/>
                </a:solidFill>
              </a:rPr>
              <a:pPr>
                <a:defRPr/>
              </a:pPr>
              <a:t>‹#›</a:t>
            </a:fld>
            <a:endParaRPr lang="en-US">
              <a:solidFill>
                <a:prstClr val="white"/>
              </a:solidFill>
            </a:endParaRPr>
          </a:p>
        </p:txBody>
      </p:sp>
      <p:sp>
        <p:nvSpPr>
          <p:cNvPr id="6" name="כותרת 5"/>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601019185"/>
      </p:ext>
    </p:extLst>
  </p:cSld>
  <p:clrMapOvr>
    <a:overrideClrMapping bg1="dk1" tx1="lt1" bg2="dk2" tx2="lt2" accent1="accent1" accent2="accent2" accent3="accent3" accent4="accent4" accent5="accent5" accent6="accent6" hlink="hlink" folHlink="folHlink"/>
  </p:clrMapOvr>
</p:sldLayout>
</file>

<file path=ppt/slideLayouts/slideLayout315.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5" name="Text Box 3"/>
          <p:cNvSpPr txBox="1">
            <a:spLocks noChangeArrowheads="1"/>
          </p:cNvSpPr>
          <p:nvPr userDrawn="1"/>
        </p:nvSpPr>
        <p:spPr bwMode="auto">
          <a:xfrm>
            <a:off x="7250279" y="6624161"/>
            <a:ext cx="4490383" cy="525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997" tIns="54499" rIns="108997" bIns="54499">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fontAlgn="base">
              <a:spcBef>
                <a:spcPct val="50000"/>
              </a:spcBef>
              <a:spcAft>
                <a:spcPct val="0"/>
              </a:spcAft>
            </a:pPr>
            <a:r>
              <a:rPr lang="he-IL" b="1" dirty="0" smtClean="0">
                <a:solidFill>
                  <a:prstClr val="black"/>
                </a:solidFill>
                <a:cs typeface="Gisha"/>
              </a:rPr>
              <a:t>   תקציב </a:t>
            </a:r>
            <a:r>
              <a:rPr lang="he-IL" b="1" dirty="0">
                <a:solidFill>
                  <a:prstClr val="black"/>
                </a:solidFill>
                <a:cs typeface="Gisha"/>
              </a:rPr>
              <a:t>לשנת 2013</a:t>
            </a:r>
            <a:endParaRPr lang="en-US" b="1" dirty="0">
              <a:solidFill>
                <a:prstClr val="black"/>
              </a:solidFill>
              <a:cs typeface="+mn-cs"/>
            </a:endParaRPr>
          </a:p>
        </p:txBody>
      </p:sp>
    </p:spTree>
    <p:extLst>
      <p:ext uri="{BB962C8B-B14F-4D97-AF65-F5344CB8AC3E}">
        <p14:creationId xmlns:p14="http://schemas.microsoft.com/office/powerpoint/2010/main" val="3515280732"/>
      </p:ext>
    </p:extLst>
  </p:cSld>
  <p:clrMapOvr>
    <a:masterClrMapping/>
  </p:clrMapOvr>
  <p:timing>
    <p:tnLst>
      <p:par>
        <p:cTn id="1" dur="indefinite" restart="never" nodeType="tmRoot"/>
      </p:par>
    </p:tnLst>
  </p:timing>
</p:sldLayout>
</file>

<file path=ppt/slideLayouts/slideLayout316.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188085" y="5120640"/>
            <a:ext cx="9721113" cy="480060"/>
          </a:xfrm>
        </p:spPr>
        <p:txBody>
          <a:bodyPr vert="horz" anchor="t">
            <a:noAutofit/>
            <a:sp3d prstMaterial="softEdge">
              <a:bevelT w="0" h="0"/>
            </a:sp3d>
          </a:bodyPr>
          <a:lstStyle>
            <a:lvl1pPr algn="r">
              <a:buNone/>
              <a:defRPr sz="3000" b="0">
                <a:solidFill>
                  <a:schemeClr val="accent1"/>
                </a:solidFill>
                <a:effectLst/>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2"/>
          </p:nvPr>
        </p:nvSpPr>
        <p:spPr>
          <a:xfrm>
            <a:off x="5742411" y="5622857"/>
            <a:ext cx="5164209" cy="960120"/>
          </a:xfrm>
        </p:spPr>
        <p:txBody>
          <a:bodyPr/>
          <a:lstStyle>
            <a:lvl1pPr marL="0" indent="0" algn="r">
              <a:buNone/>
              <a:defRPr sz="1900"/>
            </a:lvl1pPr>
            <a:lvl2pPr>
              <a:buNone/>
              <a:defRPr sz="1400"/>
            </a:lvl2pPr>
            <a:lvl3pPr>
              <a:buNone/>
              <a:defRPr sz="1200"/>
            </a:lvl3pPr>
            <a:lvl4pPr>
              <a:buNone/>
              <a:defRPr sz="1100"/>
            </a:lvl4pPr>
            <a:lvl5pPr>
              <a:buNone/>
              <a:defRPr sz="1100"/>
            </a:lvl5pPr>
            <a:extLst/>
          </a:lstStyle>
          <a:p>
            <a:pPr lvl="0" eaLnBrk="1" latinLnBrk="0" hangingPunct="1"/>
            <a:r>
              <a:rPr kumimoji="0" lang="he-IL" smtClean="0"/>
              <a:t>לחץ כדי לערוך סגנונות טקסט של תבנית בסיס</a:t>
            </a:r>
          </a:p>
        </p:txBody>
      </p:sp>
      <p:sp>
        <p:nvSpPr>
          <p:cNvPr id="4" name="מציין מיקום תוכן 3"/>
          <p:cNvSpPr>
            <a:spLocks noGrp="1"/>
          </p:cNvSpPr>
          <p:nvPr>
            <p:ph sz="half" idx="1"/>
          </p:nvPr>
        </p:nvSpPr>
        <p:spPr>
          <a:xfrm>
            <a:off x="1188085" y="288036"/>
            <a:ext cx="9718535" cy="4800600"/>
          </a:xfrm>
        </p:spPr>
        <p:txBody>
          <a:bodyPr/>
          <a:lstStyle>
            <a:lvl1pPr>
              <a:defRPr sz="3800"/>
            </a:lvl1pPr>
            <a:lvl2pPr>
              <a:defRPr sz="3300"/>
            </a:lvl2pPr>
            <a:lvl3pPr>
              <a:defRPr sz="2900"/>
            </a:lvl3pPr>
            <a:lvl4pPr>
              <a:defRPr sz="2400"/>
            </a:lvl4pPr>
            <a:lvl5pPr>
              <a:defRPr sz="24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a:xfrm>
            <a:off x="8740471" y="6728341"/>
            <a:ext cx="2494979" cy="384048"/>
          </a:xfrm>
        </p:spPr>
        <p:txBody>
          <a:bodyPr/>
          <a:lstStyle>
            <a:extLst/>
          </a:lstStyle>
          <a:p>
            <a:pPr>
              <a:defRPr/>
            </a:pPr>
            <a:endParaRPr lang="en-US">
              <a:solidFill>
                <a:prstClr val="black"/>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black"/>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E6DB09C-1D85-4560-A22D-D210ADDD987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752311256"/>
      </p:ext>
    </p:extLst>
  </p:cSld>
  <p:clrMapOvr>
    <a:overrideClrMapping bg1="lt1" tx1="dk1" bg2="lt2" tx2="dk2" accent1="accent1" accent2="accent2" accent3="accent3" accent4="accent4" accent5="accent5" accent6="accent6" hlink="hlink" folHlink="folHlink"/>
  </p:clrMapOvr>
</p:sldLayout>
</file>

<file path=ppt/slideLayouts/slideLayout317.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4" name="מציין מיקום טקסט 3"/>
          <p:cNvSpPr>
            <a:spLocks noGrp="1"/>
          </p:cNvSpPr>
          <p:nvPr>
            <p:ph type="body" sz="half" idx="2"/>
          </p:nvPr>
        </p:nvSpPr>
        <p:spPr>
          <a:xfrm>
            <a:off x="1482809" y="5715572"/>
            <a:ext cx="9306666" cy="680644"/>
          </a:xfrm>
          <a:noFill/>
        </p:spPr>
        <p:txBody>
          <a:bodyPr lIns="108997" tIns="0" rIns="108997" anchor="t"/>
          <a:lstStyle>
            <a:lvl1pPr marL="0" marR="21799" indent="0" algn="r">
              <a:buNone/>
              <a:defRPr sz="1700"/>
            </a:lvl1pPr>
            <a:lvl2pPr>
              <a:defRPr sz="1400"/>
            </a:lvl2pPr>
            <a:lvl3pPr>
              <a:defRPr sz="1200"/>
            </a:lvl3pPr>
            <a:lvl4pPr>
              <a:defRPr sz="1100"/>
            </a:lvl4pPr>
            <a:lvl5pPr>
              <a:defRPr sz="1100"/>
            </a:lvl5pPr>
            <a:extLst/>
          </a:lstStyle>
          <a:p>
            <a:pPr lvl="0" eaLnBrk="1" latinLnBrk="0" hangingPunct="1"/>
            <a:r>
              <a:rPr kumimoji="0" lang="he-IL" smtClean="0"/>
              <a:t>לחץ כדי לערוך סגנונות טקסט של תבנית בסיס</a:t>
            </a:r>
          </a:p>
        </p:txBody>
      </p:sp>
      <p:sp>
        <p:nvSpPr>
          <p:cNvPr id="3" name="מציין מיקום של תמונה 2"/>
          <p:cNvSpPr>
            <a:spLocks noGrp="1"/>
          </p:cNvSpPr>
          <p:nvPr>
            <p:ph type="pic" idx="1"/>
          </p:nvPr>
        </p:nvSpPr>
        <p:spPr>
          <a:xfrm>
            <a:off x="297021" y="199466"/>
            <a:ext cx="11286808" cy="4608576"/>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800"/>
            </a:lvl1pPr>
            <a:extLst/>
          </a:lstStyle>
          <a:p>
            <a:r>
              <a:rPr kumimoji="0" lang="he-IL" smtClean="0"/>
              <a:t>לחץ על הסמל כדי להוסיף תמונה</a:t>
            </a:r>
            <a:endParaRPr kumimoji="0" lang="en-US" dirty="0"/>
          </a:p>
        </p:txBody>
      </p:sp>
      <p:sp>
        <p:nvSpPr>
          <p:cNvPr id="5" name="מציין מיקום של תאריך 4"/>
          <p:cNvSpPr>
            <a:spLocks noGrp="1"/>
          </p:cNvSpPr>
          <p:nvPr>
            <p:ph type="dt" sz="half" idx="10"/>
          </p:nvPr>
        </p:nvSpPr>
        <p:spPr/>
        <p:txBody>
          <a:bodyPr/>
          <a:lstStyle>
            <a:lvl1pPr>
              <a:defRPr>
                <a:solidFill>
                  <a:schemeClr val="tx1"/>
                </a:solidFill>
              </a:defRPr>
            </a:lvl1pPr>
            <a:extLst/>
          </a:lstStyle>
          <a:p>
            <a:pPr>
              <a:defRPr/>
            </a:pPr>
            <a:endParaRPr lang="en-US">
              <a:solidFill>
                <a:prstClr val="white"/>
              </a:solidFill>
            </a:endParaRPr>
          </a:p>
        </p:txBody>
      </p:sp>
      <p:sp>
        <p:nvSpPr>
          <p:cNvPr id="6" name="מציין מיקום של כותרת תחתונה 5"/>
          <p:cNvSpPr>
            <a:spLocks noGrp="1"/>
          </p:cNvSpPr>
          <p:nvPr>
            <p:ph type="ftr" sz="quarter" idx="11"/>
          </p:nvPr>
        </p:nvSpPr>
        <p:spPr>
          <a:xfrm>
            <a:off x="5691060" y="6728348"/>
            <a:ext cx="3054253" cy="383381"/>
          </a:xfrm>
        </p:spPr>
        <p:txBody>
          <a:bodyPr/>
          <a:lstStyle>
            <a:lvl1pPr>
              <a:defRPr>
                <a:solidFill>
                  <a:schemeClr val="tx1"/>
                </a:solidFill>
              </a:defRPr>
            </a:lvl1pPr>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lvl1pPr>
              <a:defRPr>
                <a:solidFill>
                  <a:schemeClr val="tx1"/>
                </a:solidFill>
              </a:defRPr>
            </a:lvl1pPr>
            <a:extLst/>
          </a:lstStyle>
          <a:p>
            <a:pPr>
              <a:defRPr/>
            </a:pPr>
            <a:fld id="{76DA5B8C-4CAA-4C8D-9646-ABF009A39B26}" type="slidenum">
              <a:rPr lang="he-IL" smtClean="0">
                <a:solidFill>
                  <a:prstClr val="white"/>
                </a:solidFill>
              </a:rPr>
              <a:pPr>
                <a:defRPr/>
              </a:pPr>
              <a:t>‹#›</a:t>
            </a:fld>
            <a:endParaRPr lang="en-US">
              <a:solidFill>
                <a:prstClr val="white"/>
              </a:solidFill>
            </a:endParaRPr>
          </a:p>
        </p:txBody>
      </p:sp>
      <p:sp>
        <p:nvSpPr>
          <p:cNvPr id="2" name="כותרת 1"/>
          <p:cNvSpPr>
            <a:spLocks noGrp="1"/>
          </p:cNvSpPr>
          <p:nvPr>
            <p:ph type="title"/>
          </p:nvPr>
        </p:nvSpPr>
        <p:spPr>
          <a:xfrm>
            <a:off x="297021" y="5108378"/>
            <a:ext cx="10492454" cy="590806"/>
          </a:xfrm>
          <a:noFill/>
        </p:spPr>
        <p:txBody>
          <a:bodyPr anchor="t">
            <a:sp3d prstMaterial="softEdge"/>
          </a:bodyPr>
          <a:lstStyle>
            <a:lvl1pPr marR="0" algn="r">
              <a:buNone/>
              <a:defRPr sz="3600" b="0">
                <a:solidFill>
                  <a:schemeClr val="accent1"/>
                </a:solidFill>
                <a:effectLst>
                  <a:outerShdw blurRad="50800" dist="25000" dir="5400000" algn="t" rotWithShape="0">
                    <a:prstClr val="black">
                      <a:alpha val="45000"/>
                    </a:prstClr>
                  </a:outerShdw>
                </a:effectLst>
              </a:defRPr>
            </a:lvl1pPr>
            <a:extLst/>
          </a:lstStyle>
          <a:p>
            <a:r>
              <a:rPr kumimoji="0" lang="he-IL" smtClean="0"/>
              <a:t>לחץ כדי לערוך סגנון כותרת של תבנית בסיס</a:t>
            </a:r>
            <a:endParaRPr kumimoji="0" lang="en-US"/>
          </a:p>
        </p:txBody>
      </p:sp>
      <p:sp>
        <p:nvSpPr>
          <p:cNvPr id="8" name="צורה חופשית 7"/>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8997" tIns="54499" rIns="108997" bIns="54499"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9" name="צורה חופשית 8"/>
          <p:cNvSpPr>
            <a:spLocks/>
          </p:cNvSpPr>
          <p:nvPr/>
        </p:nvSpPr>
        <p:spPr bwMode="auto">
          <a:xfrm>
            <a:off x="631103"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8997" tIns="54499" rIns="108997" bIns="54499"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10" name="משולש ישר-זווית 9"/>
          <p:cNvSpPr>
            <a:spLocks/>
          </p:cNvSpPr>
          <p:nvPr/>
        </p:nvSpPr>
        <p:spPr bwMode="auto">
          <a:xfrm>
            <a:off x="-7849" y="6080819"/>
            <a:ext cx="4420645" cy="1134911"/>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8997" tIns="54499" rIns="108997" bIns="54499" anchor="ctr" compatLnSpc="1"/>
          <a:lstStyle>
            <a:extLst/>
          </a:lstStyle>
          <a:p>
            <a:pPr algn="ctr" rtl="0" fontAlgn="base">
              <a:spcBef>
                <a:spcPct val="0"/>
              </a:spcBef>
              <a:spcAft>
                <a:spcPct val="0"/>
              </a:spcAft>
            </a:pPr>
            <a:endParaRPr lang="en-US">
              <a:solidFill>
                <a:prstClr val="white"/>
              </a:solidFill>
            </a:endParaRPr>
          </a:p>
        </p:txBody>
      </p:sp>
      <p:cxnSp>
        <p:nvCxnSpPr>
          <p:cNvPr id="11" name="מחבר ישר 10"/>
          <p:cNvCxnSpPr/>
          <p:nvPr/>
        </p:nvCxnSpPr>
        <p:spPr>
          <a:xfrm>
            <a:off x="-11993" y="6077132"/>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סוגר זוויתי 11"/>
          <p:cNvSpPr/>
          <p:nvPr/>
        </p:nvSpPr>
        <p:spPr>
          <a:xfrm>
            <a:off x="11257329"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97" tIns="54499" rIns="108997" bIns="54499" anchor="ctr"/>
          <a:lstStyle>
            <a:extLst/>
          </a:lstStyle>
          <a:p>
            <a:pPr algn="l" rtl="0" fontAlgn="base">
              <a:spcBef>
                <a:spcPct val="0"/>
              </a:spcBef>
              <a:spcAft>
                <a:spcPct val="0"/>
              </a:spcAft>
            </a:pPr>
            <a:endParaRPr lang="en-US">
              <a:solidFill>
                <a:prstClr val="white"/>
              </a:solidFill>
            </a:endParaRPr>
          </a:p>
        </p:txBody>
      </p:sp>
      <p:sp>
        <p:nvSpPr>
          <p:cNvPr id="13" name="סוגר זוויתי 12"/>
          <p:cNvSpPr/>
          <p:nvPr/>
        </p:nvSpPr>
        <p:spPr>
          <a:xfrm>
            <a:off x="11015120"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97" tIns="54499" rIns="108997" bIns="54499"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2943039914"/>
      </p:ext>
    </p:extLst>
  </p:cSld>
  <p:clrMapOvr>
    <a:overrideClrMapping bg1="dk1" tx1="lt1" bg2="dk2" tx2="lt2" accent1="accent1" accent2="accent2" accent3="accent3" accent4="accent4" accent5="accent5" accent6="accent6" hlink="hlink" folHlink="folHlink"/>
  </p:clrMapOvr>
</p:sldLayout>
</file>

<file path=ppt/slideLayouts/slideLayout318.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5" y="1555402"/>
            <a:ext cx="10692765" cy="4605375"/>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F5B44947-A68C-4690-A279-34E9C5FF4BA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3084446921"/>
      </p:ext>
    </p:extLst>
  </p:cSld>
  <p:clrMapOvr>
    <a:masterClrMapping/>
  </p:clrMapOvr>
</p:sldLayout>
</file>

<file path=ppt/slideLayouts/slideLayout319.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892464" y="288379"/>
            <a:ext cx="2309477" cy="5872399"/>
          </a:xfrm>
        </p:spPr>
        <p:txBody>
          <a:bodyPr vert="eaVert"/>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2" y="288373"/>
            <a:ext cx="8217588" cy="5872398"/>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6C8BE3AD-D147-40F8-9611-3A8932AF160D}"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371282531"/>
      </p:ext>
    </p:extLst>
  </p:cSld>
  <p:clrMapOvr>
    <a:masterClrMapping/>
  </p:clrMapOvr>
</p:sldLayout>
</file>

<file path=ppt/slideLayouts/slideLayout320.xml><?xml version="1.0" encoding="utf-8"?>
<p:sldLayout xmlns:a="http://schemas.openxmlformats.org/drawingml/2006/main" xmlns:r="http://schemas.openxmlformats.org/officeDocument/2006/relationships" xmlns:p="http://schemas.openxmlformats.org/presentationml/2006/main" preserve="1">
  <p:cSld name="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774525645"/>
      </p:ext>
    </p:extLst>
  </p:cSld>
  <p:clrMapOvr>
    <a:masterClrMapping/>
  </p:clrMapOvr>
  <p:timing>
    <p:tnLst>
      <p:par>
        <p:cTn id="1" dur="indefinite" restart="never" nodeType="tmRoot"/>
      </p:par>
    </p:tnLst>
  </p:timing>
  <p:hf hdr="0" ftr="0" dt="0"/>
</p:sldLayout>
</file>

<file path=ppt/slideLayouts/slideLayout321.xml><?xml version="1.0" encoding="utf-8"?>
<p:sldLayout xmlns:a="http://schemas.openxmlformats.org/drawingml/2006/main" xmlns:r="http://schemas.openxmlformats.org/officeDocument/2006/relationships" xmlns:p="http://schemas.openxmlformats.org/presentationml/2006/main" preserve="1">
  <p:cSld name="1_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3269161655"/>
      </p:ext>
    </p:extLst>
  </p:cSld>
  <p:clrMapOvr>
    <a:masterClrMapping/>
  </p:clrMapOvr>
  <p:hf hdr="0" ftr="0" dt="0"/>
</p:sldLayout>
</file>

<file path=ppt/slideLayouts/slideLayout32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fld id="{58036410-8206-4FD9-A40F-E042FC9EBFC1}" type="datetimeFigureOut">
              <a:rPr lang="he-IL" smtClean="0">
                <a:solidFill>
                  <a:prstClr val="black"/>
                </a:solidFill>
              </a:rPr>
              <a:pPr/>
              <a:t>י"ב/אייר/תשע"ז</a:t>
            </a:fld>
            <a:endParaRPr lang="he-IL">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endParaRPr lang="he-IL">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fld id="{8BC3242F-4596-444E-AD96-7D0CB545C651}" type="slidenum">
              <a:rPr lang="he-IL" smtClean="0">
                <a:solidFill>
                  <a:prstClr val="black"/>
                </a:solidFill>
              </a:rPr>
              <a:pPr/>
              <a:t>‹#›</a:t>
            </a:fld>
            <a:endParaRPr lang="he-IL">
              <a:solidFill>
                <a:prstClr val="black"/>
              </a:solidFill>
            </a:endParaRPr>
          </a:p>
        </p:txBody>
      </p:sp>
      <p:sp>
        <p:nvSpPr>
          <p:cNvPr id="7" name="כותרת 6"/>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625153258"/>
      </p:ext>
    </p:extLst>
  </p:cSld>
  <p:clrMapOvr>
    <a:masterClrMapping/>
  </p:clrMapOvr>
  <p:timing>
    <p:tnLst>
      <p:par>
        <p:cTn id="1" dur="indefinite" restart="never" nodeType="tmRoot"/>
      </p:par>
    </p:tnLst>
  </p:timing>
</p:sldLayout>
</file>

<file path=ppt/slideLayouts/slideLayout32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587" y="1112698"/>
            <a:ext cx="10098723" cy="1920240"/>
          </a:xfrm>
        </p:spPr>
        <p:txBody>
          <a:bodyPr vert="horz" anchor="b">
            <a:normAutofit/>
            <a:scene3d>
              <a:camera prst="orthographicFront"/>
              <a:lightRig rig="soft" dir="t"/>
            </a:scene3d>
            <a:sp3d prstMaterial="softEdge">
              <a:bevelT w="25400" h="25400"/>
            </a:sp3d>
          </a:bodyPr>
          <a:lstStyle>
            <a:lvl1pPr algn="r">
              <a:buNone/>
              <a:defRPr sz="5700" b="1" cap="none" baseline="0">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dirty="0"/>
          </a:p>
        </p:txBody>
      </p:sp>
      <p:sp>
        <p:nvSpPr>
          <p:cNvPr id="3" name="מציין מיקום טקסט 2"/>
          <p:cNvSpPr>
            <a:spLocks noGrp="1"/>
          </p:cNvSpPr>
          <p:nvPr>
            <p:ph type="body" idx="1"/>
          </p:nvPr>
        </p:nvSpPr>
        <p:spPr>
          <a:xfrm>
            <a:off x="5096804" y="3078298"/>
            <a:ext cx="5940425" cy="1527632"/>
          </a:xfrm>
        </p:spPr>
        <p:txBody>
          <a:bodyPr lIns="108991" rIns="108991" anchor="t"/>
          <a:lstStyle>
            <a:lvl1pPr marL="0" indent="0" algn="l">
              <a:buNone/>
              <a:defRPr sz="2700">
                <a:solidFill>
                  <a:schemeClr val="tx1"/>
                </a:solidFill>
              </a:defRPr>
            </a:lvl1pPr>
            <a:lvl2pPr>
              <a:buNone/>
              <a:defRPr sz="2100">
                <a:solidFill>
                  <a:schemeClr val="tx1">
                    <a:tint val="75000"/>
                  </a:schemeClr>
                </a:solidFill>
              </a:defRPr>
            </a:lvl2pPr>
            <a:lvl3pPr>
              <a:buNone/>
              <a:defRPr sz="1900">
                <a:solidFill>
                  <a:schemeClr val="tx1">
                    <a:tint val="75000"/>
                  </a:schemeClr>
                </a:solidFill>
              </a:defRPr>
            </a:lvl3pPr>
            <a:lvl4pPr>
              <a:buNone/>
              <a:defRPr sz="1700">
                <a:solidFill>
                  <a:schemeClr val="tx1">
                    <a:tint val="75000"/>
                  </a:schemeClr>
                </a:solidFill>
              </a:defRPr>
            </a:lvl4pPr>
            <a:lvl5pPr>
              <a:buNone/>
              <a:defRPr sz="1700">
                <a:solidFill>
                  <a:schemeClr val="tx1">
                    <a:tint val="75000"/>
                  </a:schemeClr>
                </a:solidFill>
              </a:defRPr>
            </a:lvl5pPr>
            <a:extLst/>
          </a:lstStyle>
          <a:p>
            <a:pPr lvl="0" eaLnBrk="1" latinLnBrk="0" hangingPunct="1"/>
            <a:r>
              <a:rPr kumimoji="0"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extLst/>
          </a:lstStyle>
          <a:p>
            <a:fld id="{58036410-8206-4FD9-A40F-E042FC9EBFC1}" type="datetimeFigureOut">
              <a:rPr lang="he-IL" smtClean="0">
                <a:solidFill>
                  <a:prstClr val="black"/>
                </a:solidFill>
              </a:rPr>
              <a:pPr/>
              <a:t>י"ב/אייר/תשע"ז</a:t>
            </a:fld>
            <a:endParaRPr lang="he-IL">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endParaRPr lang="he-IL">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fld id="{8BC3242F-4596-444E-AD96-7D0CB545C651}" type="slidenum">
              <a:rPr lang="he-IL" smtClean="0">
                <a:solidFill>
                  <a:prstClr val="black"/>
                </a:solidFill>
              </a:rPr>
              <a:pPr/>
              <a:t>‹#›</a:t>
            </a:fld>
            <a:endParaRPr lang="he-IL">
              <a:solidFill>
                <a:prstClr val="black"/>
              </a:solidFill>
            </a:endParaRPr>
          </a:p>
        </p:txBody>
      </p:sp>
      <p:sp>
        <p:nvSpPr>
          <p:cNvPr id="7" name="סוגר זוויתי 6"/>
          <p:cNvSpPr/>
          <p:nvPr/>
        </p:nvSpPr>
        <p:spPr>
          <a:xfrm>
            <a:off x="4725161"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91" tIns="54496" rIns="108991" bIns="54496" anchor="ctr"/>
          <a:lstStyle>
            <a:extLst/>
          </a:lstStyle>
          <a:p>
            <a:pPr algn="l"/>
            <a:endParaRPr lang="en-US">
              <a:solidFill>
                <a:prstClr val="white"/>
              </a:solidFill>
            </a:endParaRPr>
          </a:p>
        </p:txBody>
      </p:sp>
      <p:sp>
        <p:nvSpPr>
          <p:cNvPr id="8" name="סוגר זוויתי 7"/>
          <p:cNvSpPr/>
          <p:nvPr/>
        </p:nvSpPr>
        <p:spPr>
          <a:xfrm>
            <a:off x="4482947"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91" tIns="54496" rIns="108991" bIns="54496" anchor="ctr"/>
          <a:lstStyle>
            <a:extLst/>
          </a:lstStyle>
          <a:p>
            <a:pPr algn="l"/>
            <a:endParaRPr lang="en-US">
              <a:solidFill>
                <a:prstClr val="white"/>
              </a:solidFill>
            </a:endParaRPr>
          </a:p>
        </p:txBody>
      </p:sp>
    </p:spTree>
    <p:extLst>
      <p:ext uri="{BB962C8B-B14F-4D97-AF65-F5344CB8AC3E}">
        <p14:creationId xmlns:p14="http://schemas.microsoft.com/office/powerpoint/2010/main" val="2567034049"/>
      </p:ext>
    </p:extLst>
  </p:cSld>
  <p:clrMapOvr>
    <a:masterClrMapping/>
  </p:clrMapOvr>
  <p:timing>
    <p:tnLst>
      <p:par>
        <p:cTn id="1" dur="indefinite" restart="never" nodeType="tmRoot"/>
      </p:par>
    </p:tnLst>
  </p:timing>
</p:sldLayout>
</file>

<file path=ppt/slideLayouts/slideLayout324.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10" name="משולש ישר-זווית 9"/>
          <p:cNvSpPr/>
          <p:nvPr/>
        </p:nvSpPr>
        <p:spPr>
          <a:xfrm>
            <a:off x="7" y="4897354"/>
            <a:ext cx="11890061"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lIns="108991" tIns="54496" rIns="108991" bIns="54496" anchor="ctr"/>
          <a:lstStyle>
            <a:extLst/>
          </a:lstStyle>
          <a:p>
            <a:pPr algn="ctr"/>
            <a:endParaRPr lang="en-US">
              <a:solidFill>
                <a:prstClr val="white"/>
              </a:solidFill>
            </a:endParaRPr>
          </a:p>
        </p:txBody>
      </p:sp>
      <p:sp>
        <p:nvSpPr>
          <p:cNvPr id="9" name="כותרת 8"/>
          <p:cNvSpPr>
            <a:spLocks noGrp="1"/>
          </p:cNvSpPr>
          <p:nvPr>
            <p:ph type="ctrTitle"/>
          </p:nvPr>
        </p:nvSpPr>
        <p:spPr>
          <a:xfrm>
            <a:off x="891066" y="1840239"/>
            <a:ext cx="10098723" cy="1921249"/>
          </a:xfrm>
        </p:spPr>
        <p:txBody>
          <a:bodyPr vert="horz" anchor="b">
            <a:normAutofit/>
            <a:scene3d>
              <a:camera prst="orthographicFront"/>
              <a:lightRig rig="soft" dir="t"/>
            </a:scene3d>
            <a:sp3d prstMaterial="softEdge">
              <a:bevelT w="25400" h="25400"/>
            </a:sp3d>
          </a:bodyPr>
          <a:lstStyle>
            <a:lvl1pPr algn="r">
              <a:defRPr sz="5700" b="1">
                <a:solidFill>
                  <a:schemeClr val="tx2"/>
                </a:solidFill>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a:p>
        </p:txBody>
      </p:sp>
      <p:sp>
        <p:nvSpPr>
          <p:cNvPr id="17" name="כותרת משנה 16"/>
          <p:cNvSpPr>
            <a:spLocks noGrp="1"/>
          </p:cNvSpPr>
          <p:nvPr>
            <p:ph type="subTitle" idx="1"/>
          </p:nvPr>
        </p:nvSpPr>
        <p:spPr>
          <a:xfrm>
            <a:off x="891066" y="3792187"/>
            <a:ext cx="10098723" cy="1259689"/>
          </a:xfrm>
        </p:spPr>
        <p:txBody>
          <a:bodyPr lIns="54496" rIns="54496"/>
          <a:lstStyle>
            <a:lvl1pPr marL="0" marR="76295" indent="0" algn="r">
              <a:buNone/>
              <a:defRPr>
                <a:solidFill>
                  <a:schemeClr val="tx2"/>
                </a:solidFill>
              </a:defRPr>
            </a:lvl1pPr>
            <a:lvl2pPr marL="544961" indent="0" algn="ctr">
              <a:buNone/>
            </a:lvl2pPr>
            <a:lvl3pPr marL="1089924" indent="0" algn="ctr">
              <a:buNone/>
            </a:lvl3pPr>
            <a:lvl4pPr marL="1634887" indent="0" algn="ctr">
              <a:buNone/>
            </a:lvl4pPr>
            <a:lvl5pPr marL="2179846" indent="0" algn="ctr">
              <a:buNone/>
            </a:lvl5pPr>
            <a:lvl6pPr marL="2724808" indent="0" algn="ctr">
              <a:buNone/>
            </a:lvl6pPr>
            <a:lvl7pPr marL="3269771" indent="0" algn="ctr">
              <a:buNone/>
            </a:lvl7pPr>
            <a:lvl8pPr marL="3814731" indent="0" algn="ctr">
              <a:buNone/>
            </a:lvl8pPr>
            <a:lvl9pPr marL="4359695" indent="0" algn="ctr">
              <a:buNone/>
            </a:lvl9pPr>
            <a:extLst/>
          </a:lstStyle>
          <a:p>
            <a:r>
              <a:rPr kumimoji="0" lang="he-IL" smtClean="0"/>
              <a:t>לחץ כדי לערוך סגנון כותרת משנה של תבנית בסיס</a:t>
            </a:r>
            <a:endParaRPr kumimoji="0" lang="en-US"/>
          </a:p>
        </p:txBody>
      </p:sp>
      <p:grpSp>
        <p:nvGrpSpPr>
          <p:cNvPr id="2" name="קבוצה 1"/>
          <p:cNvGrpSpPr/>
          <p:nvPr/>
        </p:nvGrpSpPr>
        <p:grpSpPr>
          <a:xfrm>
            <a:off x="-4890" y="5200650"/>
            <a:ext cx="11885742" cy="2007692"/>
            <a:chOff x="-3765" y="4832896"/>
            <a:chExt cx="9147765" cy="2032192"/>
          </a:xfrm>
        </p:grpSpPr>
        <p:sp>
          <p:nvSpPr>
            <p:cNvPr id="7" name="צורה חופשית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8" name="צורה חופשית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1" name="צורה חופשית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2" name="מחבר ישר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מציין מיקום של תאריך 29"/>
          <p:cNvSpPr>
            <a:spLocks noGrp="1"/>
          </p:cNvSpPr>
          <p:nvPr>
            <p:ph type="dt" sz="half" idx="10"/>
          </p:nvPr>
        </p:nvSpPr>
        <p:spPr/>
        <p:txBody>
          <a:bodyPr/>
          <a:lstStyle>
            <a:lvl1pPr>
              <a:defRPr>
                <a:solidFill>
                  <a:srgbClr val="FFFFFF"/>
                </a:solidFill>
              </a:defRPr>
            </a:lvl1pPr>
            <a:extLst/>
          </a:lstStyle>
          <a:p>
            <a:fld id="{58036410-8206-4FD9-A40F-E042FC9EBFC1}" type="datetimeFigureOut">
              <a:rPr lang="he-IL" smtClean="0"/>
              <a:pPr/>
              <a:t>י"ב/אייר/תשע"ז</a:t>
            </a:fld>
            <a:endParaRPr lang="he-IL"/>
          </a:p>
        </p:txBody>
      </p:sp>
      <p:sp>
        <p:nvSpPr>
          <p:cNvPr id="19" name="מציין מיקום של כותרת תחתונה 18"/>
          <p:cNvSpPr>
            <a:spLocks noGrp="1"/>
          </p:cNvSpPr>
          <p:nvPr>
            <p:ph type="ftr" sz="quarter" idx="11"/>
          </p:nvPr>
        </p:nvSpPr>
        <p:spPr/>
        <p:txBody>
          <a:bodyPr/>
          <a:lstStyle>
            <a:lvl1pPr>
              <a:defRPr>
                <a:solidFill>
                  <a:schemeClr val="accent1">
                    <a:tint val="20000"/>
                  </a:schemeClr>
                </a:solidFill>
              </a:defRPr>
            </a:lvl1pPr>
            <a:extLst/>
          </a:lstStyle>
          <a:p>
            <a:endParaRPr lang="he-IL">
              <a:solidFill>
                <a:srgbClr val="00B050">
                  <a:tint val="20000"/>
                </a:srgbClr>
              </a:solidFill>
            </a:endParaRPr>
          </a:p>
        </p:txBody>
      </p:sp>
      <p:sp>
        <p:nvSpPr>
          <p:cNvPr id="27" name="מציין מיקום של מספר שקופית 26"/>
          <p:cNvSpPr>
            <a:spLocks noGrp="1"/>
          </p:cNvSpPr>
          <p:nvPr>
            <p:ph type="sldNum" sz="quarter" idx="12"/>
          </p:nvPr>
        </p:nvSpPr>
        <p:spPr/>
        <p:txBody>
          <a:bodyPr/>
          <a:lstStyle>
            <a:lvl1pPr>
              <a:defRPr>
                <a:solidFill>
                  <a:srgbClr val="FFFFFF"/>
                </a:solidFill>
              </a:defRPr>
            </a:lvl1pPr>
            <a:extLst/>
          </a:lstStyle>
          <a:p>
            <a:fld id="{8BC3242F-4596-444E-AD96-7D0CB545C651}" type="slidenum">
              <a:rPr lang="he-IL" smtClean="0"/>
              <a:pPr/>
              <a:t>‹#›</a:t>
            </a:fld>
            <a:endParaRPr lang="he-IL"/>
          </a:p>
        </p:txBody>
      </p:sp>
    </p:spTree>
    <p:extLst>
      <p:ext uri="{BB962C8B-B14F-4D97-AF65-F5344CB8AC3E}">
        <p14:creationId xmlns:p14="http://schemas.microsoft.com/office/powerpoint/2010/main" val="3198766526"/>
      </p:ext>
    </p:extLst>
  </p:cSld>
  <p:clrMapOvr>
    <a:masterClrMapping/>
  </p:clrMapOvr>
  <p:timing>
    <p:tnLst>
      <p:par>
        <p:cTn id="1" dur="indefinite" restart="never" nodeType="tmRoot"/>
      </p:par>
    </p:tnLst>
  </p:timing>
</p:sldLayout>
</file>

<file path=ppt/slideLayouts/slideLayout325.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3" name="מציין מיקום תוכן 2"/>
          <p:cNvSpPr>
            <a:spLocks noGrp="1"/>
          </p:cNvSpPr>
          <p:nvPr>
            <p:ph sz="half" idx="1"/>
          </p:nvPr>
        </p:nvSpPr>
        <p:spPr>
          <a:xfrm>
            <a:off x="594044" y="1555402"/>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תוכן 3"/>
          <p:cNvSpPr>
            <a:spLocks noGrp="1"/>
          </p:cNvSpPr>
          <p:nvPr>
            <p:ph sz="half" idx="2"/>
          </p:nvPr>
        </p:nvSpPr>
        <p:spPr>
          <a:xfrm>
            <a:off x="6039432" y="1555402"/>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p:txBody>
          <a:bodyPr/>
          <a:lstStyle>
            <a:extLst/>
          </a:lstStyle>
          <a:p>
            <a:fld id="{58036410-8206-4FD9-A40F-E042FC9EBFC1}" type="datetimeFigureOut">
              <a:rPr lang="he-IL" smtClean="0">
                <a:solidFill>
                  <a:prstClr val="black"/>
                </a:solidFill>
              </a:rPr>
              <a:pPr/>
              <a:t>י"ב/אייר/תשע"ז</a:t>
            </a:fld>
            <a:endParaRPr lang="he-IL">
              <a:solidFill>
                <a:prstClr val="black"/>
              </a:solidFill>
            </a:endParaRPr>
          </a:p>
        </p:txBody>
      </p:sp>
      <p:sp>
        <p:nvSpPr>
          <p:cNvPr id="6" name="מציין מיקום של כותרת תחתונה 5"/>
          <p:cNvSpPr>
            <a:spLocks noGrp="1"/>
          </p:cNvSpPr>
          <p:nvPr>
            <p:ph type="ftr" sz="quarter" idx="11"/>
          </p:nvPr>
        </p:nvSpPr>
        <p:spPr/>
        <p:txBody>
          <a:bodyPr/>
          <a:lstStyle>
            <a:extLst/>
          </a:lstStyle>
          <a:p>
            <a:endParaRPr lang="he-IL">
              <a:solidFill>
                <a:prstClr val="black"/>
              </a:solidFill>
            </a:endParaRPr>
          </a:p>
        </p:txBody>
      </p:sp>
      <p:sp>
        <p:nvSpPr>
          <p:cNvPr id="7" name="מציין מיקום של מספר שקופית 6"/>
          <p:cNvSpPr>
            <a:spLocks noGrp="1"/>
          </p:cNvSpPr>
          <p:nvPr>
            <p:ph type="sldNum" sz="quarter" idx="12"/>
          </p:nvPr>
        </p:nvSpPr>
        <p:spPr/>
        <p:txBody>
          <a:bodyPr/>
          <a:lstStyle>
            <a:extLst/>
          </a:lstStyle>
          <a:p>
            <a:fld id="{8BC3242F-4596-444E-AD96-7D0CB545C651}" type="slidenum">
              <a:rPr lang="he-IL" smtClean="0">
                <a:solidFill>
                  <a:prstClr val="black"/>
                </a:solidFill>
              </a:rPr>
              <a:pPr/>
              <a:t>‹#›</a:t>
            </a:fld>
            <a:endParaRPr lang="he-IL">
              <a:solidFill>
                <a:prstClr val="black"/>
              </a:solidFill>
            </a:endParaRPr>
          </a:p>
        </p:txBody>
      </p:sp>
      <p:sp>
        <p:nvSpPr>
          <p:cNvPr id="8" name="כותרת 7"/>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646778875"/>
      </p:ext>
    </p:extLst>
  </p:cSld>
  <p:clrMapOvr>
    <a:masterClrMapping/>
  </p:clrMapOvr>
</p:sldLayout>
</file>

<file path=ppt/slideLayouts/slideLayout326.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594045" y="286703"/>
            <a:ext cx="10692765" cy="1200150"/>
          </a:xfrm>
        </p:spPr>
        <p:txBody>
          <a:bodyPr anchor="ctr"/>
          <a:lstStyle>
            <a:lvl1pPr>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1"/>
          </p:nvPr>
        </p:nvSpPr>
        <p:spPr>
          <a:xfrm>
            <a:off x="594042" y="5680710"/>
            <a:ext cx="5249439" cy="800100"/>
          </a:xfrm>
          <a:solidFill>
            <a:schemeClr val="accent1"/>
          </a:solidFill>
          <a:ln w="9652">
            <a:solidFill>
              <a:schemeClr val="accent1"/>
            </a:solidFill>
            <a:miter lim="800000"/>
          </a:ln>
        </p:spPr>
        <p:txBody>
          <a:bodyPr lIns="217984"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4" name="מציין מיקום טקסט 3"/>
          <p:cNvSpPr>
            <a:spLocks noGrp="1"/>
          </p:cNvSpPr>
          <p:nvPr>
            <p:ph type="body" sz="half" idx="3"/>
          </p:nvPr>
        </p:nvSpPr>
        <p:spPr>
          <a:xfrm>
            <a:off x="6035318" y="5680710"/>
            <a:ext cx="5251501" cy="800100"/>
          </a:xfrm>
          <a:solidFill>
            <a:schemeClr val="accent1"/>
          </a:solidFill>
          <a:ln w="9652">
            <a:solidFill>
              <a:schemeClr val="accent1"/>
            </a:solidFill>
            <a:miter lim="800000"/>
          </a:ln>
        </p:spPr>
        <p:txBody>
          <a:bodyPr lIns="217984"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5" name="מציין מיקום תוכן 4"/>
          <p:cNvSpPr>
            <a:spLocks noGrp="1"/>
          </p:cNvSpPr>
          <p:nvPr>
            <p:ph sz="quarter" idx="2"/>
          </p:nvPr>
        </p:nvSpPr>
        <p:spPr>
          <a:xfrm>
            <a:off x="594042" y="1516517"/>
            <a:ext cx="5249439" cy="4138851"/>
          </a:xfrm>
          <a:ln>
            <a:noFill/>
            <a:prstDash val="sysDash"/>
            <a:miter lim="800000"/>
          </a:ln>
        </p:spPr>
        <p:txBody>
          <a:bodyPr/>
          <a:lstStyle>
            <a:lvl1pPr>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6" name="מציין מיקום תוכן 5"/>
          <p:cNvSpPr>
            <a:spLocks noGrp="1"/>
          </p:cNvSpPr>
          <p:nvPr>
            <p:ph sz="quarter" idx="4"/>
          </p:nvPr>
        </p:nvSpPr>
        <p:spPr>
          <a:xfrm>
            <a:off x="6035316" y="1516517"/>
            <a:ext cx="5251501" cy="4138851"/>
          </a:xfrm>
          <a:ln>
            <a:noFill/>
            <a:prstDash val="sysDash"/>
            <a:miter lim="800000"/>
          </a:ln>
        </p:spPr>
        <p:txBody>
          <a:bodyPr/>
          <a:lstStyle>
            <a:lvl1pPr>
              <a:spcBef>
                <a:spcPts val="0"/>
              </a:spcBef>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מציין מיקום של תאריך 6"/>
          <p:cNvSpPr>
            <a:spLocks noGrp="1"/>
          </p:cNvSpPr>
          <p:nvPr>
            <p:ph type="dt" sz="half" idx="10"/>
          </p:nvPr>
        </p:nvSpPr>
        <p:spPr/>
        <p:txBody>
          <a:bodyPr/>
          <a:lstStyle>
            <a:extLst/>
          </a:lstStyle>
          <a:p>
            <a:fld id="{58036410-8206-4FD9-A40F-E042FC9EBFC1}" type="datetimeFigureOut">
              <a:rPr lang="he-IL" smtClean="0">
                <a:solidFill>
                  <a:prstClr val="black"/>
                </a:solidFill>
              </a:rPr>
              <a:pPr/>
              <a:t>י"ב/אייר/תשע"ז</a:t>
            </a:fld>
            <a:endParaRPr lang="he-IL">
              <a:solidFill>
                <a:prstClr val="black"/>
              </a:solidFill>
            </a:endParaRPr>
          </a:p>
        </p:txBody>
      </p:sp>
      <p:sp>
        <p:nvSpPr>
          <p:cNvPr id="8" name="מציין מיקום של כותרת תחתונה 7"/>
          <p:cNvSpPr>
            <a:spLocks noGrp="1"/>
          </p:cNvSpPr>
          <p:nvPr>
            <p:ph type="ftr" sz="quarter" idx="11"/>
          </p:nvPr>
        </p:nvSpPr>
        <p:spPr/>
        <p:txBody>
          <a:bodyPr/>
          <a:lstStyle>
            <a:extLst/>
          </a:lstStyle>
          <a:p>
            <a:endParaRPr lang="he-IL">
              <a:solidFill>
                <a:prstClr val="black"/>
              </a:solidFill>
            </a:endParaRPr>
          </a:p>
        </p:txBody>
      </p:sp>
      <p:sp>
        <p:nvSpPr>
          <p:cNvPr id="9" name="מציין מיקום של מספר שקופית 8"/>
          <p:cNvSpPr>
            <a:spLocks noGrp="1"/>
          </p:cNvSpPr>
          <p:nvPr>
            <p:ph type="sldNum" sz="quarter" idx="12"/>
          </p:nvPr>
        </p:nvSpPr>
        <p:spPr/>
        <p:txBody>
          <a:bodyPr/>
          <a:lstStyle>
            <a:extLst/>
          </a:lstStyle>
          <a:p>
            <a:fld id="{8BC3242F-4596-444E-AD96-7D0CB545C651}" type="slidenum">
              <a:rPr lang="he-IL" smtClean="0">
                <a:solidFill>
                  <a:prstClr val="black"/>
                </a:solidFill>
              </a:rPr>
              <a:pPr/>
              <a:t>‹#›</a:t>
            </a:fld>
            <a:endParaRPr lang="he-IL">
              <a:solidFill>
                <a:prstClr val="black"/>
              </a:solidFill>
            </a:endParaRPr>
          </a:p>
        </p:txBody>
      </p:sp>
    </p:spTree>
    <p:extLst>
      <p:ext uri="{BB962C8B-B14F-4D97-AF65-F5344CB8AC3E}">
        <p14:creationId xmlns:p14="http://schemas.microsoft.com/office/powerpoint/2010/main" val="3877764932"/>
      </p:ext>
    </p:extLst>
  </p:cSld>
  <p:clrMapOvr>
    <a:masterClrMapping/>
  </p:clrMapOvr>
  <p:timing>
    <p:tnLst>
      <p:par>
        <p:cTn id="1" dur="indefinite" restart="never" nodeType="tmRoot"/>
      </p:par>
    </p:tnLst>
  </p:timing>
</p:sldLayout>
</file>

<file path=ppt/slideLayouts/slideLayout327.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3" name="מציין מיקום של תאריך 2"/>
          <p:cNvSpPr>
            <a:spLocks noGrp="1"/>
          </p:cNvSpPr>
          <p:nvPr>
            <p:ph type="dt" sz="half" idx="10"/>
          </p:nvPr>
        </p:nvSpPr>
        <p:spPr/>
        <p:txBody>
          <a:bodyPr/>
          <a:lstStyle>
            <a:extLst/>
          </a:lstStyle>
          <a:p>
            <a:fld id="{58036410-8206-4FD9-A40F-E042FC9EBFC1}" type="datetimeFigureOut">
              <a:rPr lang="he-IL" smtClean="0">
                <a:solidFill>
                  <a:prstClr val="black"/>
                </a:solidFill>
              </a:rPr>
              <a:pPr/>
              <a:t>י"ב/אייר/תשע"ז</a:t>
            </a:fld>
            <a:endParaRPr lang="he-IL">
              <a:solidFill>
                <a:prstClr val="black"/>
              </a:solidFill>
            </a:endParaRPr>
          </a:p>
        </p:txBody>
      </p:sp>
      <p:sp>
        <p:nvSpPr>
          <p:cNvPr id="4" name="מציין מיקום של כותרת תחתונה 3"/>
          <p:cNvSpPr>
            <a:spLocks noGrp="1"/>
          </p:cNvSpPr>
          <p:nvPr>
            <p:ph type="ftr" sz="quarter" idx="11"/>
          </p:nvPr>
        </p:nvSpPr>
        <p:spPr/>
        <p:txBody>
          <a:bodyPr/>
          <a:lstStyle>
            <a:extLst/>
          </a:lstStyle>
          <a:p>
            <a:endParaRPr lang="he-IL">
              <a:solidFill>
                <a:prstClr val="black"/>
              </a:solidFill>
            </a:endParaRPr>
          </a:p>
        </p:txBody>
      </p:sp>
      <p:sp>
        <p:nvSpPr>
          <p:cNvPr id="5" name="מציין מיקום של מספר שקופית 4"/>
          <p:cNvSpPr>
            <a:spLocks noGrp="1"/>
          </p:cNvSpPr>
          <p:nvPr>
            <p:ph type="sldNum" sz="quarter" idx="12"/>
          </p:nvPr>
        </p:nvSpPr>
        <p:spPr/>
        <p:txBody>
          <a:bodyPr/>
          <a:lstStyle>
            <a:extLst/>
          </a:lstStyle>
          <a:p>
            <a:fld id="{8BC3242F-4596-444E-AD96-7D0CB545C651}" type="slidenum">
              <a:rPr lang="he-IL" smtClean="0">
                <a:solidFill>
                  <a:prstClr val="black"/>
                </a:solidFill>
              </a:rPr>
              <a:pPr/>
              <a:t>‹#›</a:t>
            </a:fld>
            <a:endParaRPr lang="he-IL">
              <a:solidFill>
                <a:prstClr val="black"/>
              </a:solidFill>
            </a:endParaRPr>
          </a:p>
        </p:txBody>
      </p:sp>
      <p:sp>
        <p:nvSpPr>
          <p:cNvPr id="6" name="כותרת 5"/>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3679825756"/>
      </p:ext>
    </p:extLst>
  </p:cSld>
  <p:clrMapOvr>
    <a:masterClrMapping/>
  </p:clrMapOvr>
</p:sldLayout>
</file>

<file path=ppt/slideLayouts/slideLayout328.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extLst/>
          </a:lstStyle>
          <a:p>
            <a:fld id="{58036410-8206-4FD9-A40F-E042FC9EBFC1}" type="datetimeFigureOut">
              <a:rPr lang="he-IL" smtClean="0">
                <a:solidFill>
                  <a:prstClr val="black"/>
                </a:solidFill>
              </a:rPr>
              <a:pPr/>
              <a:t>י"ב/אייר/תשע"ז</a:t>
            </a:fld>
            <a:endParaRPr lang="he-IL">
              <a:solidFill>
                <a:prstClr val="black"/>
              </a:solidFill>
            </a:endParaRPr>
          </a:p>
        </p:txBody>
      </p:sp>
      <p:sp>
        <p:nvSpPr>
          <p:cNvPr id="3" name="מציין מיקום של כותרת תחתונה 2"/>
          <p:cNvSpPr>
            <a:spLocks noGrp="1"/>
          </p:cNvSpPr>
          <p:nvPr>
            <p:ph type="ftr" sz="quarter" idx="11"/>
          </p:nvPr>
        </p:nvSpPr>
        <p:spPr/>
        <p:txBody>
          <a:bodyPr/>
          <a:lstStyle>
            <a:extLst/>
          </a:lstStyle>
          <a:p>
            <a:endParaRPr lang="he-IL">
              <a:solidFill>
                <a:prstClr val="black"/>
              </a:solidFill>
            </a:endParaRPr>
          </a:p>
        </p:txBody>
      </p:sp>
      <p:sp>
        <p:nvSpPr>
          <p:cNvPr id="4" name="מציין מיקום של מספר שקופית 3"/>
          <p:cNvSpPr>
            <a:spLocks noGrp="1"/>
          </p:cNvSpPr>
          <p:nvPr>
            <p:ph type="sldNum" sz="quarter" idx="12"/>
          </p:nvPr>
        </p:nvSpPr>
        <p:spPr/>
        <p:txBody>
          <a:bodyPr/>
          <a:lstStyle>
            <a:extLst/>
          </a:lstStyle>
          <a:p>
            <a:fld id="{8BC3242F-4596-444E-AD96-7D0CB545C651}" type="slidenum">
              <a:rPr lang="he-IL" smtClean="0">
                <a:solidFill>
                  <a:prstClr val="black"/>
                </a:solidFill>
              </a:rPr>
              <a:pPr/>
              <a:t>‹#›</a:t>
            </a:fld>
            <a:endParaRPr lang="he-IL">
              <a:solidFill>
                <a:prstClr val="black"/>
              </a:solidFill>
            </a:endParaRPr>
          </a:p>
        </p:txBody>
      </p:sp>
    </p:spTree>
    <p:extLst>
      <p:ext uri="{BB962C8B-B14F-4D97-AF65-F5344CB8AC3E}">
        <p14:creationId xmlns:p14="http://schemas.microsoft.com/office/powerpoint/2010/main" val="2024134633"/>
      </p:ext>
    </p:extLst>
  </p:cSld>
  <p:clrMapOvr>
    <a:masterClrMapping/>
  </p:clrMapOvr>
  <p:timing>
    <p:tnLst>
      <p:par>
        <p:cTn id="1" dur="indefinite" restart="never" nodeType="tmRoot"/>
      </p:par>
    </p:tnLst>
  </p:timing>
</p:sldLayout>
</file>

<file path=ppt/slideLayouts/slideLayout329.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188085" y="5120640"/>
            <a:ext cx="9721113" cy="480060"/>
          </a:xfrm>
        </p:spPr>
        <p:txBody>
          <a:bodyPr vert="horz" anchor="t">
            <a:noAutofit/>
            <a:sp3d prstMaterial="softEdge">
              <a:bevelT w="0" h="0"/>
            </a:sp3d>
          </a:bodyPr>
          <a:lstStyle>
            <a:lvl1pPr algn="r">
              <a:buNone/>
              <a:defRPr sz="3000" b="0">
                <a:solidFill>
                  <a:schemeClr val="accent1"/>
                </a:solidFill>
                <a:effectLst/>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2"/>
          </p:nvPr>
        </p:nvSpPr>
        <p:spPr>
          <a:xfrm>
            <a:off x="5742411" y="5622857"/>
            <a:ext cx="5164209" cy="960120"/>
          </a:xfrm>
        </p:spPr>
        <p:txBody>
          <a:bodyPr/>
          <a:lstStyle>
            <a:lvl1pPr marL="0" indent="0" algn="r">
              <a:buNone/>
              <a:defRPr sz="1900"/>
            </a:lvl1pPr>
            <a:lvl2pPr>
              <a:buNone/>
              <a:defRPr sz="1400"/>
            </a:lvl2pPr>
            <a:lvl3pPr>
              <a:buNone/>
              <a:defRPr sz="1200"/>
            </a:lvl3pPr>
            <a:lvl4pPr>
              <a:buNone/>
              <a:defRPr sz="1100"/>
            </a:lvl4pPr>
            <a:lvl5pPr>
              <a:buNone/>
              <a:defRPr sz="1100"/>
            </a:lvl5pPr>
            <a:extLst/>
          </a:lstStyle>
          <a:p>
            <a:pPr lvl="0" eaLnBrk="1" latinLnBrk="0" hangingPunct="1"/>
            <a:r>
              <a:rPr kumimoji="0" lang="he-IL" smtClean="0"/>
              <a:t>לחץ כדי לערוך סגנונות טקסט של תבנית בסיס</a:t>
            </a:r>
          </a:p>
        </p:txBody>
      </p:sp>
      <p:sp>
        <p:nvSpPr>
          <p:cNvPr id="4" name="מציין מיקום תוכן 3"/>
          <p:cNvSpPr>
            <a:spLocks noGrp="1"/>
          </p:cNvSpPr>
          <p:nvPr>
            <p:ph sz="half" idx="1"/>
          </p:nvPr>
        </p:nvSpPr>
        <p:spPr>
          <a:xfrm>
            <a:off x="1188085" y="288036"/>
            <a:ext cx="9718535" cy="4800600"/>
          </a:xfrm>
        </p:spPr>
        <p:txBody>
          <a:bodyPr/>
          <a:lstStyle>
            <a:lvl1pPr>
              <a:defRPr sz="3800"/>
            </a:lvl1pPr>
            <a:lvl2pPr>
              <a:defRPr sz="3300"/>
            </a:lvl2pPr>
            <a:lvl3pPr>
              <a:defRPr sz="2900"/>
            </a:lvl3pPr>
            <a:lvl4pPr>
              <a:defRPr sz="2400"/>
            </a:lvl4pPr>
            <a:lvl5pPr>
              <a:defRPr sz="24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a:xfrm>
            <a:off x="8740471" y="6728341"/>
            <a:ext cx="2494979" cy="384048"/>
          </a:xfrm>
        </p:spPr>
        <p:txBody>
          <a:bodyPr/>
          <a:lstStyle>
            <a:extLst/>
          </a:lstStyle>
          <a:p>
            <a:fld id="{58036410-8206-4FD9-A40F-E042FC9EBFC1}" type="datetimeFigureOut">
              <a:rPr lang="he-IL" smtClean="0">
                <a:solidFill>
                  <a:prstClr val="black"/>
                </a:solidFill>
              </a:rPr>
              <a:pPr/>
              <a:t>י"ב/אייר/תשע"ז</a:t>
            </a:fld>
            <a:endParaRPr lang="he-IL">
              <a:solidFill>
                <a:prstClr val="black"/>
              </a:solidFill>
            </a:endParaRPr>
          </a:p>
        </p:txBody>
      </p:sp>
      <p:sp>
        <p:nvSpPr>
          <p:cNvPr id="6" name="מציין מיקום של כותרת תחתונה 5"/>
          <p:cNvSpPr>
            <a:spLocks noGrp="1"/>
          </p:cNvSpPr>
          <p:nvPr>
            <p:ph type="ftr" sz="quarter" idx="11"/>
          </p:nvPr>
        </p:nvSpPr>
        <p:spPr/>
        <p:txBody>
          <a:bodyPr/>
          <a:lstStyle>
            <a:extLst/>
          </a:lstStyle>
          <a:p>
            <a:endParaRPr lang="he-IL">
              <a:solidFill>
                <a:prstClr val="black"/>
              </a:solidFill>
            </a:endParaRPr>
          </a:p>
        </p:txBody>
      </p:sp>
      <p:sp>
        <p:nvSpPr>
          <p:cNvPr id="7" name="מציין מיקום של מספר שקופית 6"/>
          <p:cNvSpPr>
            <a:spLocks noGrp="1"/>
          </p:cNvSpPr>
          <p:nvPr>
            <p:ph type="sldNum" sz="quarter" idx="12"/>
          </p:nvPr>
        </p:nvSpPr>
        <p:spPr/>
        <p:txBody>
          <a:bodyPr/>
          <a:lstStyle>
            <a:extLst/>
          </a:lstStyle>
          <a:p>
            <a:fld id="{8BC3242F-4596-444E-AD96-7D0CB545C651}" type="slidenum">
              <a:rPr lang="he-IL" smtClean="0">
                <a:solidFill>
                  <a:prstClr val="black"/>
                </a:solidFill>
              </a:rPr>
              <a:pPr/>
              <a:t>‹#›</a:t>
            </a:fld>
            <a:endParaRPr lang="he-IL">
              <a:solidFill>
                <a:prstClr val="black"/>
              </a:solidFill>
            </a:endParaRPr>
          </a:p>
        </p:txBody>
      </p:sp>
    </p:spTree>
    <p:extLst>
      <p:ext uri="{BB962C8B-B14F-4D97-AF65-F5344CB8AC3E}">
        <p14:creationId xmlns:p14="http://schemas.microsoft.com/office/powerpoint/2010/main" val="2361288796"/>
      </p:ext>
    </p:extLst>
  </p:cSld>
  <p:clrMapOvr>
    <a:masterClrMapping/>
  </p:clrMapOvr>
</p:sldLayout>
</file>

<file path=ppt/slideLayouts/slideLayout330.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4" name="מציין מיקום טקסט 3"/>
          <p:cNvSpPr>
            <a:spLocks noGrp="1"/>
          </p:cNvSpPr>
          <p:nvPr>
            <p:ph type="body" sz="half" idx="2"/>
          </p:nvPr>
        </p:nvSpPr>
        <p:spPr>
          <a:xfrm>
            <a:off x="1482809" y="5715572"/>
            <a:ext cx="9306666" cy="680644"/>
          </a:xfrm>
          <a:noFill/>
        </p:spPr>
        <p:txBody>
          <a:bodyPr lIns="108991" tIns="0" rIns="108991" anchor="t"/>
          <a:lstStyle>
            <a:lvl1pPr marL="0" marR="21798" indent="0" algn="r">
              <a:buNone/>
              <a:defRPr sz="1700"/>
            </a:lvl1pPr>
            <a:lvl2pPr>
              <a:defRPr sz="1400"/>
            </a:lvl2pPr>
            <a:lvl3pPr>
              <a:defRPr sz="1200"/>
            </a:lvl3pPr>
            <a:lvl4pPr>
              <a:defRPr sz="1100"/>
            </a:lvl4pPr>
            <a:lvl5pPr>
              <a:defRPr sz="1100"/>
            </a:lvl5pPr>
            <a:extLst/>
          </a:lstStyle>
          <a:p>
            <a:pPr lvl="0" eaLnBrk="1" latinLnBrk="0" hangingPunct="1"/>
            <a:r>
              <a:rPr kumimoji="0" lang="he-IL" smtClean="0"/>
              <a:t>לחץ כדי לערוך סגנונות טקסט של תבנית בסיס</a:t>
            </a:r>
          </a:p>
        </p:txBody>
      </p:sp>
      <p:sp>
        <p:nvSpPr>
          <p:cNvPr id="3" name="מציין מיקום של תמונה 2"/>
          <p:cNvSpPr>
            <a:spLocks noGrp="1"/>
          </p:cNvSpPr>
          <p:nvPr>
            <p:ph type="pic" idx="1"/>
          </p:nvPr>
        </p:nvSpPr>
        <p:spPr>
          <a:xfrm>
            <a:off x="297021" y="199466"/>
            <a:ext cx="11286808" cy="4608576"/>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800"/>
            </a:lvl1pPr>
            <a:extLst/>
          </a:lstStyle>
          <a:p>
            <a:r>
              <a:rPr kumimoji="0" lang="he-IL" smtClean="0"/>
              <a:t>לחץ על הסמל כדי להוסיף תמונה</a:t>
            </a:r>
            <a:endParaRPr kumimoji="0" lang="en-US" dirty="0"/>
          </a:p>
        </p:txBody>
      </p:sp>
      <p:sp>
        <p:nvSpPr>
          <p:cNvPr id="5" name="מציין מיקום של תאריך 4"/>
          <p:cNvSpPr>
            <a:spLocks noGrp="1"/>
          </p:cNvSpPr>
          <p:nvPr>
            <p:ph type="dt" sz="half" idx="10"/>
          </p:nvPr>
        </p:nvSpPr>
        <p:spPr/>
        <p:txBody>
          <a:bodyPr/>
          <a:lstStyle>
            <a:lvl1pPr>
              <a:defRPr>
                <a:solidFill>
                  <a:schemeClr val="tx1"/>
                </a:solidFill>
              </a:defRPr>
            </a:lvl1pPr>
            <a:extLst/>
          </a:lstStyle>
          <a:p>
            <a:fld id="{58036410-8206-4FD9-A40F-E042FC9EBFC1}" type="datetimeFigureOut">
              <a:rPr lang="he-IL" smtClean="0">
                <a:solidFill>
                  <a:prstClr val="black"/>
                </a:solidFill>
              </a:rPr>
              <a:pPr/>
              <a:t>י"ב/אייר/תשע"ז</a:t>
            </a:fld>
            <a:endParaRPr lang="he-IL">
              <a:solidFill>
                <a:prstClr val="black"/>
              </a:solidFill>
            </a:endParaRPr>
          </a:p>
        </p:txBody>
      </p:sp>
      <p:sp>
        <p:nvSpPr>
          <p:cNvPr id="6" name="מציין מיקום של כותרת תחתונה 5"/>
          <p:cNvSpPr>
            <a:spLocks noGrp="1"/>
          </p:cNvSpPr>
          <p:nvPr>
            <p:ph type="ftr" sz="quarter" idx="11"/>
          </p:nvPr>
        </p:nvSpPr>
        <p:spPr>
          <a:xfrm>
            <a:off x="5691062" y="6728349"/>
            <a:ext cx="3054253" cy="383381"/>
          </a:xfrm>
        </p:spPr>
        <p:txBody>
          <a:bodyPr/>
          <a:lstStyle>
            <a:lvl1pPr>
              <a:defRPr>
                <a:solidFill>
                  <a:schemeClr val="tx1"/>
                </a:solidFill>
              </a:defRPr>
            </a:lvl1pPr>
            <a:extLst/>
          </a:lstStyle>
          <a:p>
            <a:endParaRPr lang="he-IL">
              <a:solidFill>
                <a:prstClr val="black"/>
              </a:solidFill>
            </a:endParaRPr>
          </a:p>
        </p:txBody>
      </p:sp>
      <p:sp>
        <p:nvSpPr>
          <p:cNvPr id="7" name="מציין מיקום של מספר שקופית 6"/>
          <p:cNvSpPr>
            <a:spLocks noGrp="1"/>
          </p:cNvSpPr>
          <p:nvPr>
            <p:ph type="sldNum" sz="quarter" idx="12"/>
          </p:nvPr>
        </p:nvSpPr>
        <p:spPr/>
        <p:txBody>
          <a:bodyPr/>
          <a:lstStyle>
            <a:lvl1pPr>
              <a:defRPr>
                <a:solidFill>
                  <a:schemeClr val="tx1"/>
                </a:solidFill>
              </a:defRPr>
            </a:lvl1pPr>
            <a:extLst/>
          </a:lstStyle>
          <a:p>
            <a:fld id="{8BC3242F-4596-444E-AD96-7D0CB545C651}" type="slidenum">
              <a:rPr lang="he-IL" smtClean="0">
                <a:solidFill>
                  <a:prstClr val="black"/>
                </a:solidFill>
              </a:rPr>
              <a:pPr/>
              <a:t>‹#›</a:t>
            </a:fld>
            <a:endParaRPr lang="he-IL">
              <a:solidFill>
                <a:prstClr val="black"/>
              </a:solidFill>
            </a:endParaRPr>
          </a:p>
        </p:txBody>
      </p:sp>
      <p:sp>
        <p:nvSpPr>
          <p:cNvPr id="2" name="כותרת 1"/>
          <p:cNvSpPr>
            <a:spLocks noGrp="1"/>
          </p:cNvSpPr>
          <p:nvPr>
            <p:ph type="title"/>
          </p:nvPr>
        </p:nvSpPr>
        <p:spPr>
          <a:xfrm>
            <a:off x="297021" y="5108378"/>
            <a:ext cx="10492454" cy="590806"/>
          </a:xfrm>
          <a:noFill/>
        </p:spPr>
        <p:txBody>
          <a:bodyPr anchor="t">
            <a:sp3d prstMaterial="softEdge"/>
          </a:bodyPr>
          <a:lstStyle>
            <a:lvl1pPr marR="0" algn="r">
              <a:buNone/>
              <a:defRPr sz="3600" b="0">
                <a:solidFill>
                  <a:schemeClr val="accent1"/>
                </a:solidFill>
                <a:effectLst>
                  <a:outerShdw blurRad="50800" dist="25000" dir="5400000" algn="t" rotWithShape="0">
                    <a:prstClr val="black">
                      <a:alpha val="45000"/>
                    </a:prstClr>
                  </a:outerShdw>
                </a:effectLst>
              </a:defRPr>
            </a:lvl1pPr>
            <a:extLst/>
          </a:lstStyle>
          <a:p>
            <a:r>
              <a:rPr kumimoji="0" lang="he-IL" smtClean="0"/>
              <a:t>לחץ כדי לערוך סגנון כותרת של תבנית בסיס</a:t>
            </a:r>
            <a:endParaRPr kumimoji="0" lang="en-US"/>
          </a:p>
        </p:txBody>
      </p:sp>
      <p:sp>
        <p:nvSpPr>
          <p:cNvPr id="8" name="צורה חופשית 7"/>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8991" tIns="54496" rIns="108991" bIns="54496" anchor="t" compatLnSpc="1"/>
          <a:lstStyle>
            <a:extLst/>
          </a:lstStyle>
          <a:p>
            <a:endParaRPr lang="en-US">
              <a:solidFill>
                <a:prstClr val="black"/>
              </a:solidFill>
            </a:endParaRPr>
          </a:p>
        </p:txBody>
      </p:sp>
      <p:sp>
        <p:nvSpPr>
          <p:cNvPr id="9" name="צורה חופשית 8"/>
          <p:cNvSpPr>
            <a:spLocks/>
          </p:cNvSpPr>
          <p:nvPr/>
        </p:nvSpPr>
        <p:spPr bwMode="auto">
          <a:xfrm>
            <a:off x="631105"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8991" tIns="54496" rIns="108991" bIns="54496" anchor="t" compatLnSpc="1"/>
          <a:lstStyle>
            <a:extLst/>
          </a:lstStyle>
          <a:p>
            <a:endParaRPr lang="en-US">
              <a:solidFill>
                <a:prstClr val="black"/>
              </a:solidFill>
            </a:endParaRPr>
          </a:p>
        </p:txBody>
      </p:sp>
      <p:sp>
        <p:nvSpPr>
          <p:cNvPr id="10" name="משולש ישר-זווית 9"/>
          <p:cNvSpPr>
            <a:spLocks/>
          </p:cNvSpPr>
          <p:nvPr/>
        </p:nvSpPr>
        <p:spPr bwMode="auto">
          <a:xfrm>
            <a:off x="-7849" y="6080819"/>
            <a:ext cx="4420645" cy="1134911"/>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8991" tIns="54496" rIns="108991" bIns="54496" anchor="ctr" compatLnSpc="1"/>
          <a:lstStyle>
            <a:extLst/>
          </a:lstStyle>
          <a:p>
            <a:pPr algn="ctr"/>
            <a:endParaRPr lang="en-US">
              <a:solidFill>
                <a:prstClr val="white"/>
              </a:solidFill>
            </a:endParaRPr>
          </a:p>
        </p:txBody>
      </p:sp>
      <p:cxnSp>
        <p:nvCxnSpPr>
          <p:cNvPr id="11" name="מחבר ישר 10"/>
          <p:cNvCxnSpPr/>
          <p:nvPr/>
        </p:nvCxnSpPr>
        <p:spPr>
          <a:xfrm>
            <a:off x="-11992" y="6077133"/>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סוגר זוויתי 11"/>
          <p:cNvSpPr/>
          <p:nvPr/>
        </p:nvSpPr>
        <p:spPr>
          <a:xfrm>
            <a:off x="11257329"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91" tIns="54496" rIns="108991" bIns="54496" anchor="ctr"/>
          <a:lstStyle>
            <a:extLst/>
          </a:lstStyle>
          <a:p>
            <a:pPr algn="l"/>
            <a:endParaRPr lang="en-US">
              <a:solidFill>
                <a:prstClr val="white"/>
              </a:solidFill>
            </a:endParaRPr>
          </a:p>
        </p:txBody>
      </p:sp>
      <p:sp>
        <p:nvSpPr>
          <p:cNvPr id="13" name="סוגר זוויתי 12"/>
          <p:cNvSpPr/>
          <p:nvPr/>
        </p:nvSpPr>
        <p:spPr>
          <a:xfrm>
            <a:off x="11015120"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91" tIns="54496" rIns="108991" bIns="54496" anchor="ctr"/>
          <a:lstStyle>
            <a:extLst/>
          </a:lstStyle>
          <a:p>
            <a:pPr algn="l"/>
            <a:endParaRPr lang="en-US">
              <a:solidFill>
                <a:prstClr val="white"/>
              </a:solidFill>
            </a:endParaRPr>
          </a:p>
        </p:txBody>
      </p:sp>
    </p:spTree>
    <p:extLst>
      <p:ext uri="{BB962C8B-B14F-4D97-AF65-F5344CB8AC3E}">
        <p14:creationId xmlns:p14="http://schemas.microsoft.com/office/powerpoint/2010/main" val="3647875427"/>
      </p:ext>
    </p:extLst>
  </p:cSld>
  <p:clrMapOvr>
    <a:masterClrMapping/>
  </p:clrMapOvr>
</p:sldLayout>
</file>

<file path=ppt/slideLayouts/slideLayout331.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5" y="1555403"/>
            <a:ext cx="10692765" cy="4605375"/>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fld id="{58036410-8206-4FD9-A40F-E042FC9EBFC1}" type="datetimeFigureOut">
              <a:rPr lang="he-IL" smtClean="0">
                <a:solidFill>
                  <a:prstClr val="black"/>
                </a:solidFill>
              </a:rPr>
              <a:pPr/>
              <a:t>י"ב/אייר/תשע"ז</a:t>
            </a:fld>
            <a:endParaRPr lang="he-IL">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endParaRPr lang="he-IL">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fld id="{8BC3242F-4596-444E-AD96-7D0CB545C651}" type="slidenum">
              <a:rPr lang="he-IL" smtClean="0">
                <a:solidFill>
                  <a:prstClr val="black"/>
                </a:solidFill>
              </a:rPr>
              <a:pPr/>
              <a:t>‹#›</a:t>
            </a:fld>
            <a:endParaRPr lang="he-IL">
              <a:solidFill>
                <a:prstClr val="black"/>
              </a:solidFill>
            </a:endParaRPr>
          </a:p>
        </p:txBody>
      </p:sp>
    </p:spTree>
    <p:extLst>
      <p:ext uri="{BB962C8B-B14F-4D97-AF65-F5344CB8AC3E}">
        <p14:creationId xmlns:p14="http://schemas.microsoft.com/office/powerpoint/2010/main" val="1685667894"/>
      </p:ext>
    </p:extLst>
  </p:cSld>
  <p:clrMapOvr>
    <a:masterClrMapping/>
  </p:clrMapOvr>
</p:sldLayout>
</file>

<file path=ppt/slideLayouts/slideLayout332.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892464" y="288380"/>
            <a:ext cx="2309477" cy="5872399"/>
          </a:xfrm>
        </p:spPr>
        <p:txBody>
          <a:bodyPr vert="eaVert"/>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2" y="288373"/>
            <a:ext cx="8217588" cy="5872398"/>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fld id="{58036410-8206-4FD9-A40F-E042FC9EBFC1}" type="datetimeFigureOut">
              <a:rPr lang="he-IL" smtClean="0">
                <a:solidFill>
                  <a:prstClr val="black"/>
                </a:solidFill>
              </a:rPr>
              <a:pPr/>
              <a:t>י"ב/אייר/תשע"ז</a:t>
            </a:fld>
            <a:endParaRPr lang="he-IL">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endParaRPr lang="he-IL">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fld id="{8BC3242F-4596-444E-AD96-7D0CB545C651}" type="slidenum">
              <a:rPr lang="he-IL" smtClean="0">
                <a:solidFill>
                  <a:prstClr val="black"/>
                </a:solidFill>
              </a:rPr>
              <a:pPr/>
              <a:t>‹#›</a:t>
            </a:fld>
            <a:endParaRPr lang="he-IL">
              <a:solidFill>
                <a:prstClr val="black"/>
              </a:solidFill>
            </a:endParaRPr>
          </a:p>
        </p:txBody>
      </p:sp>
    </p:spTree>
    <p:extLst>
      <p:ext uri="{BB962C8B-B14F-4D97-AF65-F5344CB8AC3E}">
        <p14:creationId xmlns:p14="http://schemas.microsoft.com/office/powerpoint/2010/main" val="2395175769"/>
      </p:ext>
    </p:extLst>
  </p:cSld>
  <p:clrMapOvr>
    <a:masterClrMapping/>
  </p:clrMapOvr>
</p:sldLayout>
</file>

<file path=ppt/slideLayouts/slideLayout333.xml><?xml version="1.0" encoding="utf-8"?>
<p:sldLayout xmlns:a="http://schemas.openxmlformats.org/drawingml/2006/main" xmlns:r="http://schemas.openxmlformats.org/officeDocument/2006/relationships" xmlns:p="http://schemas.openxmlformats.org/presentationml/2006/main" preserve="1">
  <p:cSld name="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58036410-8206-4FD9-A40F-E042FC9EBFC1}" type="datetimeFigureOut">
              <a:rPr lang="he-IL" smtClean="0">
                <a:solidFill>
                  <a:prstClr val="black"/>
                </a:solidFill>
              </a:rPr>
              <a:pPr/>
              <a:t>י"ב/אייר/תשע"ז</a:t>
            </a:fld>
            <a:endParaRPr lang="he-IL">
              <a:solidFill>
                <a:prstClr val="black"/>
              </a:solidFill>
            </a:endParaRPr>
          </a:p>
        </p:txBody>
      </p:sp>
      <p:sp>
        <p:nvSpPr>
          <p:cNvPr id="4" name="מציין מיקום של כותרת תחתונה 3"/>
          <p:cNvSpPr>
            <a:spLocks noGrp="1"/>
          </p:cNvSpPr>
          <p:nvPr>
            <p:ph type="ftr" sz="quarter" idx="11"/>
          </p:nvPr>
        </p:nvSpPr>
        <p:spPr/>
        <p:txBody>
          <a:bodyPr/>
          <a:lstStyle/>
          <a:p>
            <a:endParaRPr lang="he-IL">
              <a:solidFill>
                <a:prstClr val="black"/>
              </a:solidFill>
            </a:endParaRPr>
          </a:p>
        </p:txBody>
      </p:sp>
      <p:sp>
        <p:nvSpPr>
          <p:cNvPr id="5" name="מציין מיקום של מספר שקופית 4"/>
          <p:cNvSpPr>
            <a:spLocks noGrp="1"/>
          </p:cNvSpPr>
          <p:nvPr>
            <p:ph type="sldNum" sz="quarter" idx="12"/>
          </p:nvPr>
        </p:nvSpPr>
        <p:spPr/>
        <p:txBody>
          <a:bodyPr/>
          <a:lstStyle/>
          <a:p>
            <a:fld id="{8BC3242F-4596-444E-AD96-7D0CB545C651}" type="slidenum">
              <a:rPr lang="he-IL" smtClean="0">
                <a:solidFill>
                  <a:prstClr val="black"/>
                </a:solidFill>
              </a:rPr>
              <a:pPr/>
              <a:t>‹#›</a:t>
            </a:fld>
            <a:endParaRPr lang="he-IL">
              <a:solidFill>
                <a:prstClr val="black"/>
              </a:solidFill>
            </a:endParaRPr>
          </a:p>
        </p:txBody>
      </p:sp>
    </p:spTree>
    <p:extLst>
      <p:ext uri="{BB962C8B-B14F-4D97-AF65-F5344CB8AC3E}">
        <p14:creationId xmlns:p14="http://schemas.microsoft.com/office/powerpoint/2010/main" val="1694008815"/>
      </p:ext>
    </p:extLst>
  </p:cSld>
  <p:clrMapOvr>
    <a:masterClrMapping/>
  </p:clrMapOvr>
  <p:timing>
    <p:tnLst>
      <p:par>
        <p:cTn id="1" dur="indefinite" restart="never" nodeType="tmRoot"/>
      </p:par>
    </p:tnLst>
  </p:timing>
</p:sldLayout>
</file>

<file path=ppt/slideLayouts/slideLayout334.xml><?xml version="1.0" encoding="utf-8"?>
<p:sldLayout xmlns:a="http://schemas.openxmlformats.org/drawingml/2006/main" xmlns:r="http://schemas.openxmlformats.org/officeDocument/2006/relationships" xmlns:p="http://schemas.openxmlformats.org/presentationml/2006/main" preserve="1">
  <p:cSld name="1_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58036410-8206-4FD9-A40F-E042FC9EBFC1}" type="datetimeFigureOut">
              <a:rPr lang="he-IL" smtClean="0">
                <a:solidFill>
                  <a:prstClr val="black"/>
                </a:solidFill>
              </a:rPr>
              <a:pPr/>
              <a:t>י"ב/אייר/תשע"ז</a:t>
            </a:fld>
            <a:endParaRPr lang="he-IL">
              <a:solidFill>
                <a:prstClr val="black"/>
              </a:solidFill>
            </a:endParaRPr>
          </a:p>
        </p:txBody>
      </p:sp>
      <p:sp>
        <p:nvSpPr>
          <p:cNvPr id="4" name="מציין מיקום של כותרת תחתונה 3"/>
          <p:cNvSpPr>
            <a:spLocks noGrp="1"/>
          </p:cNvSpPr>
          <p:nvPr>
            <p:ph type="ftr" sz="quarter" idx="11"/>
          </p:nvPr>
        </p:nvSpPr>
        <p:spPr/>
        <p:txBody>
          <a:bodyPr/>
          <a:lstStyle/>
          <a:p>
            <a:endParaRPr lang="he-IL">
              <a:solidFill>
                <a:prstClr val="black"/>
              </a:solidFill>
            </a:endParaRPr>
          </a:p>
        </p:txBody>
      </p:sp>
      <p:sp>
        <p:nvSpPr>
          <p:cNvPr id="5" name="מציין מיקום של מספר שקופית 4"/>
          <p:cNvSpPr>
            <a:spLocks noGrp="1"/>
          </p:cNvSpPr>
          <p:nvPr>
            <p:ph type="sldNum" sz="quarter" idx="12"/>
          </p:nvPr>
        </p:nvSpPr>
        <p:spPr/>
        <p:txBody>
          <a:bodyPr/>
          <a:lstStyle/>
          <a:p>
            <a:fld id="{8BC3242F-4596-444E-AD96-7D0CB545C651}" type="slidenum">
              <a:rPr lang="he-IL" smtClean="0">
                <a:solidFill>
                  <a:prstClr val="black"/>
                </a:solidFill>
              </a:rPr>
              <a:pPr/>
              <a:t>‹#›</a:t>
            </a:fld>
            <a:endParaRPr lang="he-IL">
              <a:solidFill>
                <a:prstClr val="black"/>
              </a:solidFill>
            </a:endParaRPr>
          </a:p>
        </p:txBody>
      </p:sp>
    </p:spTree>
    <p:extLst>
      <p:ext uri="{BB962C8B-B14F-4D97-AF65-F5344CB8AC3E}">
        <p14:creationId xmlns:p14="http://schemas.microsoft.com/office/powerpoint/2010/main" val="1323199026"/>
      </p:ext>
    </p:extLst>
  </p:cSld>
  <p:clrMapOvr>
    <a:masterClrMapping/>
  </p:clrMapOvr>
</p:sldLayout>
</file>

<file path=ppt/slideLayouts/slideLayout335.xml><?xml version="1.0" encoding="utf-8"?>
<p:sldLayout xmlns:a="http://schemas.openxmlformats.org/drawingml/2006/main" xmlns:r="http://schemas.openxmlformats.org/officeDocument/2006/relationships" xmlns:p="http://schemas.openxmlformats.org/presentationml/2006/main" preserve="1" userDrawn="1">
  <p:cSld name="5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3161634353"/>
      </p:ext>
    </p:extLst>
  </p:cSld>
  <p:clrMapOvr>
    <a:masterClrMapping/>
  </p:clrMapOvr>
</p:sldLayout>
</file>

<file path=ppt/slideLayouts/slideLayout336.xml><?xml version="1.0" encoding="utf-8"?>
<p:sldLayout xmlns:a="http://schemas.openxmlformats.org/drawingml/2006/main" xmlns:r="http://schemas.openxmlformats.org/officeDocument/2006/relationships" xmlns:p="http://schemas.openxmlformats.org/presentationml/2006/main" preserve="1" userDrawn="1">
  <p:cSld name="1_שקופית כותרת">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1756490213"/>
      </p:ext>
    </p:extLst>
  </p:cSld>
  <p:clrMapOvr>
    <a:masterClrMapping/>
  </p:clrMapOvr>
</p:sldLayout>
</file>

<file path=ppt/slideLayouts/slideLayout337.xml><?xml version="1.0" encoding="utf-8"?>
<p:sldLayout xmlns:a="http://schemas.openxmlformats.org/drawingml/2006/main" xmlns:r="http://schemas.openxmlformats.org/officeDocument/2006/relationships" xmlns:p="http://schemas.openxmlformats.org/presentationml/2006/main" preserve="1" userDrawn="1">
  <p:cSld name="1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4043510647"/>
      </p:ext>
    </p:extLst>
  </p:cSld>
  <p:clrMapOvr>
    <a:masterClrMapping/>
  </p:clrMapOvr>
</p:sldLayout>
</file>

<file path=ppt/slideLayouts/slideLayout338.xml><?xml version="1.0" encoding="utf-8"?>
<p:sldLayout xmlns:a="http://schemas.openxmlformats.org/drawingml/2006/main" xmlns:r="http://schemas.openxmlformats.org/officeDocument/2006/relationships" xmlns:p="http://schemas.openxmlformats.org/presentationml/2006/main" preserve="1" userDrawn="1">
  <p:cSld name="2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1542197477"/>
      </p:ext>
    </p:extLst>
  </p:cSld>
  <p:clrMapOvr>
    <a:masterClrMapping/>
  </p:clrMapOvr>
</p:sldLayout>
</file>

<file path=ppt/slideLayouts/slideLayout339.xml><?xml version="1.0" encoding="utf-8"?>
<p:sldLayout xmlns:a="http://schemas.openxmlformats.org/drawingml/2006/main" xmlns:r="http://schemas.openxmlformats.org/officeDocument/2006/relationships" xmlns:p="http://schemas.openxmlformats.org/presentationml/2006/main" preserve="1" userDrawn="1">
  <p:cSld name="4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3922401565"/>
      </p:ext>
    </p:extLst>
  </p:cSld>
  <p:clrMapOvr>
    <a:masterClrMapping/>
  </p:clrMapOvr>
</p:sldLayout>
</file>

<file path=ppt/slideLayouts/slideLayout340.xml><?xml version="1.0" encoding="utf-8"?>
<p:sldLayout xmlns:a="http://schemas.openxmlformats.org/drawingml/2006/main" xmlns:r="http://schemas.openxmlformats.org/officeDocument/2006/relationships" xmlns:p="http://schemas.openxmlformats.org/presentationml/2006/main" preserve="1" userDrawn="1">
  <p:cSld name="6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4045495053"/>
      </p:ext>
    </p:extLst>
  </p:cSld>
  <p:clrMapOvr>
    <a:masterClrMapping/>
  </p:clrMapOvr>
</p:sldLayout>
</file>

<file path=ppt/slideLayouts/slideLayout341.xml><?xml version="1.0" encoding="utf-8"?>
<p:sldLayout xmlns:a="http://schemas.openxmlformats.org/drawingml/2006/main" xmlns:r="http://schemas.openxmlformats.org/officeDocument/2006/relationships" xmlns:p="http://schemas.openxmlformats.org/presentationml/2006/main" preserve="1" userDrawn="1">
  <p:cSld name="7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843386309"/>
      </p:ext>
    </p:extLst>
  </p:cSld>
  <p:clrMapOvr>
    <a:masterClrMapping/>
  </p:clrMapOvr>
</p:sldLayout>
</file>

<file path=ppt/slideLayouts/slideLayout342.xml><?xml version="1.0" encoding="utf-8"?>
<p:sldLayout xmlns:a="http://schemas.openxmlformats.org/drawingml/2006/main" xmlns:r="http://schemas.openxmlformats.org/officeDocument/2006/relationships" xmlns:p="http://schemas.openxmlformats.org/presentationml/2006/main" preserve="1" userDrawn="1">
  <p:cSld name="14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2917782182"/>
      </p:ext>
    </p:extLst>
  </p:cSld>
  <p:clrMapOvr>
    <a:masterClrMapping/>
  </p:clrMapOvr>
</p:sldLayout>
</file>

<file path=ppt/slideLayouts/slideLayout343.xml><?xml version="1.0" encoding="utf-8"?>
<p:sldLayout xmlns:a="http://schemas.openxmlformats.org/drawingml/2006/main" xmlns:r="http://schemas.openxmlformats.org/officeDocument/2006/relationships" xmlns:p="http://schemas.openxmlformats.org/presentationml/2006/main" preserve="1" userDrawn="1">
  <p:cSld name="21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4030392766"/>
      </p:ext>
    </p:extLst>
  </p:cSld>
  <p:clrMapOvr>
    <a:masterClrMapping/>
  </p:clrMapOvr>
</p:sldLayout>
</file>

<file path=ppt/slideLayouts/slideLayout344.xml><?xml version="1.0" encoding="utf-8"?>
<p:sldLayout xmlns:a="http://schemas.openxmlformats.org/drawingml/2006/main" xmlns:r="http://schemas.openxmlformats.org/officeDocument/2006/relationships" xmlns:p="http://schemas.openxmlformats.org/presentationml/2006/main" preserve="1" userDrawn="1">
  <p:cSld name="22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3863263411"/>
      </p:ext>
    </p:extLst>
  </p:cSld>
  <p:clrMapOvr>
    <a:masterClrMapping/>
  </p:clrMapOvr>
</p:sldLayout>
</file>

<file path=ppt/slideLayouts/slideLayout345.xml><?xml version="1.0" encoding="utf-8"?>
<p:sldLayout xmlns:a="http://schemas.openxmlformats.org/drawingml/2006/main" xmlns:r="http://schemas.openxmlformats.org/officeDocument/2006/relationships" xmlns:p="http://schemas.openxmlformats.org/presentationml/2006/main" preserve="1" userDrawn="1">
  <p:cSld name="23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2514504076"/>
      </p:ext>
    </p:extLst>
  </p:cSld>
  <p:clrMapOvr>
    <a:masterClrMapping/>
  </p:clrMapOvr>
</p:sldLayout>
</file>

<file path=ppt/slideLayouts/slideLayout346.xml><?xml version="1.0" encoding="utf-8"?>
<p:sldLayout xmlns:a="http://schemas.openxmlformats.org/drawingml/2006/main" xmlns:r="http://schemas.openxmlformats.org/officeDocument/2006/relationships" xmlns:p="http://schemas.openxmlformats.org/presentationml/2006/main" preserve="1" userDrawn="1">
  <p:cSld name="24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2128698469"/>
      </p:ext>
    </p:extLst>
  </p:cSld>
  <p:clrMapOvr>
    <a:masterClrMapping/>
  </p:clrMapOvr>
</p:sldLayout>
</file>

<file path=ppt/slideLayouts/slideLayout347.xml><?xml version="1.0" encoding="utf-8"?>
<p:sldLayout xmlns:a="http://schemas.openxmlformats.org/drawingml/2006/main" xmlns:r="http://schemas.openxmlformats.org/officeDocument/2006/relationships" xmlns:p="http://schemas.openxmlformats.org/presentationml/2006/main" preserve="1" userDrawn="1">
  <p:cSld name="25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3587647523"/>
      </p:ext>
    </p:extLst>
  </p:cSld>
  <p:clrMapOvr>
    <a:masterClrMapping/>
  </p:clrMapOvr>
</p:sldLayout>
</file>

<file path=ppt/slideLayouts/slideLayout348.xml><?xml version="1.0" encoding="utf-8"?>
<p:sldLayout xmlns:a="http://schemas.openxmlformats.org/drawingml/2006/main" xmlns:r="http://schemas.openxmlformats.org/officeDocument/2006/relationships" xmlns:p="http://schemas.openxmlformats.org/presentationml/2006/main" preserve="1" userDrawn="1">
  <p:cSld name="26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3565042304"/>
      </p:ext>
    </p:extLst>
  </p:cSld>
  <p:clrMapOvr>
    <a:masterClrMapping/>
  </p:clrMapOvr>
</p:sldLayout>
</file>

<file path=ppt/slideLayouts/slideLayout349.xml><?xml version="1.0" encoding="utf-8"?>
<p:sldLayout xmlns:a="http://schemas.openxmlformats.org/drawingml/2006/main" xmlns:r="http://schemas.openxmlformats.org/officeDocument/2006/relationships" xmlns:p="http://schemas.openxmlformats.org/presentationml/2006/main" preserve="1" userDrawn="1">
  <p:cSld name="27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1663610045"/>
      </p:ext>
    </p:extLst>
  </p:cSld>
  <p:clrMapOvr>
    <a:masterClrMapping/>
  </p:clrMapOvr>
</p:sldLayout>
</file>

<file path=ppt/slideLayouts/slideLayout350.xml><?xml version="1.0" encoding="utf-8"?>
<p:sldLayout xmlns:a="http://schemas.openxmlformats.org/drawingml/2006/main" xmlns:r="http://schemas.openxmlformats.org/officeDocument/2006/relationships" xmlns:p="http://schemas.openxmlformats.org/presentationml/2006/main" preserve="1" userDrawn="1">
  <p:cSld name="29_כותרת ותוכן">
    <p:spTree>
      <p:nvGrpSpPr>
        <p:cNvPr id="1" name=""/>
        <p:cNvGrpSpPr/>
        <p:nvPr/>
      </p:nvGrpSpPr>
      <p:grpSpPr>
        <a:xfrm>
          <a:off x="0" y="0"/>
          <a:ext cx="0" cy="0"/>
          <a:chOff x="0" y="0"/>
          <a:chExt cx="0" cy="0"/>
        </a:xfrm>
      </p:grpSpPr>
      <p:pic>
        <p:nvPicPr>
          <p:cNvPr id="2" name="Picture 2" descr="\\filesrv\UserProfiles\michalri\My Documents\My Pictures\תמונות למצגות\מצילה ללא טקסט.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8334"/>
            <a:ext cx="11880850" cy="143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מלבן 2"/>
          <p:cNvSpPr/>
          <p:nvPr userDrawn="1"/>
        </p:nvSpPr>
        <p:spPr>
          <a:xfrm>
            <a:off x="0" y="6700845"/>
            <a:ext cx="11880850" cy="378381"/>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lIns="108991" tIns="54496" rIns="108991" bIns="54496" rtlCol="1" anchor="ctr"/>
          <a:lstStyle/>
          <a:p>
            <a:pPr algn="ctr">
              <a:defRPr/>
            </a:pPr>
            <a:endParaRPr lang="he-IL">
              <a:solidFill>
                <a:prstClr val="white"/>
              </a:solidFill>
            </a:endParaRPr>
          </a:p>
        </p:txBody>
      </p:sp>
    </p:spTree>
    <p:extLst>
      <p:ext uri="{BB962C8B-B14F-4D97-AF65-F5344CB8AC3E}">
        <p14:creationId xmlns:p14="http://schemas.microsoft.com/office/powerpoint/2010/main" val="3830356372"/>
      </p:ext>
    </p:extLst>
  </p:cSld>
  <p:clrMapOvr>
    <a:masterClrMapping/>
  </p:clrMapOvr>
</p:sldLayout>
</file>

<file path=ppt/slideLayouts/slideLayout35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891066" y="2236950"/>
            <a:ext cx="10098723" cy="1543526"/>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782130" y="4080510"/>
            <a:ext cx="8316595" cy="1840230"/>
          </a:xfrm>
        </p:spPr>
        <p:txBody>
          <a:bodyPr/>
          <a:lstStyle>
            <a:lvl1pPr marL="0" indent="0" algn="ctr">
              <a:buNone/>
              <a:defRPr>
                <a:solidFill>
                  <a:schemeClr val="tx1">
                    <a:tint val="75000"/>
                  </a:schemeClr>
                </a:solidFill>
              </a:defRPr>
            </a:lvl1pPr>
            <a:lvl2pPr marL="544932" indent="0" algn="ctr">
              <a:buNone/>
              <a:defRPr>
                <a:solidFill>
                  <a:schemeClr val="tx1">
                    <a:tint val="75000"/>
                  </a:schemeClr>
                </a:solidFill>
              </a:defRPr>
            </a:lvl2pPr>
            <a:lvl3pPr marL="1089866" indent="0" algn="ctr">
              <a:buNone/>
              <a:defRPr>
                <a:solidFill>
                  <a:schemeClr val="tx1">
                    <a:tint val="75000"/>
                  </a:schemeClr>
                </a:solidFill>
              </a:defRPr>
            </a:lvl3pPr>
            <a:lvl4pPr marL="1634799" indent="0" algn="ctr">
              <a:buNone/>
              <a:defRPr>
                <a:solidFill>
                  <a:schemeClr val="tx1">
                    <a:tint val="75000"/>
                  </a:schemeClr>
                </a:solidFill>
              </a:defRPr>
            </a:lvl4pPr>
            <a:lvl5pPr marL="2179730" indent="0" algn="ctr">
              <a:buNone/>
              <a:defRPr>
                <a:solidFill>
                  <a:schemeClr val="tx1">
                    <a:tint val="75000"/>
                  </a:schemeClr>
                </a:solidFill>
              </a:defRPr>
            </a:lvl5pPr>
            <a:lvl6pPr marL="2724663" indent="0" algn="ctr">
              <a:buNone/>
              <a:defRPr>
                <a:solidFill>
                  <a:schemeClr val="tx1">
                    <a:tint val="75000"/>
                  </a:schemeClr>
                </a:solidFill>
              </a:defRPr>
            </a:lvl6pPr>
            <a:lvl7pPr marL="3269597" indent="0" algn="ctr">
              <a:buNone/>
              <a:defRPr>
                <a:solidFill>
                  <a:schemeClr val="tx1">
                    <a:tint val="75000"/>
                  </a:schemeClr>
                </a:solidFill>
              </a:defRPr>
            </a:lvl7pPr>
            <a:lvl8pPr marL="3814527" indent="0" algn="ctr">
              <a:buNone/>
              <a:defRPr>
                <a:solidFill>
                  <a:schemeClr val="tx1">
                    <a:tint val="75000"/>
                  </a:schemeClr>
                </a:solidFill>
              </a:defRPr>
            </a:lvl8pPr>
            <a:lvl9pPr marL="4359462"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789F9221-56CB-408D-9B32-29E976597C0D}" type="datetime8">
              <a:rPr lang="he-IL" smtClean="0"/>
              <a:t>08 מאי 17</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1647475647"/>
      </p:ext>
    </p:extLst>
  </p:cSld>
  <p:clrMapOvr>
    <a:masterClrMapping/>
  </p:clrMapOvr>
</p:sldLayout>
</file>

<file path=ppt/slideLayouts/slideLayout35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A6286DA9-0E92-4654-9373-C76F7D57A5B0}" type="datetime8">
              <a:rPr lang="he-IL" smtClean="0"/>
              <a:t>08 מאי 17</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870944895"/>
      </p:ext>
    </p:extLst>
  </p:cSld>
  <p:clrMapOvr>
    <a:masterClrMapping/>
  </p:clrMapOvr>
</p:sldLayout>
</file>

<file path=ppt/slideLayouts/slideLayout35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505" y="4627254"/>
            <a:ext cx="10098723" cy="1430179"/>
          </a:xfrm>
        </p:spPr>
        <p:txBody>
          <a:bodyPr anchor="t"/>
          <a:lstStyle>
            <a:lvl1pPr algn="r">
              <a:defRPr sz="48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938505" y="3052049"/>
            <a:ext cx="10098723" cy="1575196"/>
          </a:xfrm>
        </p:spPr>
        <p:txBody>
          <a:bodyPr anchor="b"/>
          <a:lstStyle>
            <a:lvl1pPr marL="0" indent="0">
              <a:buNone/>
              <a:defRPr sz="2400">
                <a:solidFill>
                  <a:schemeClr val="tx1">
                    <a:tint val="75000"/>
                  </a:schemeClr>
                </a:solidFill>
              </a:defRPr>
            </a:lvl1pPr>
            <a:lvl2pPr marL="544932" indent="0">
              <a:buNone/>
              <a:defRPr sz="2100">
                <a:solidFill>
                  <a:schemeClr val="tx1">
                    <a:tint val="75000"/>
                  </a:schemeClr>
                </a:solidFill>
              </a:defRPr>
            </a:lvl2pPr>
            <a:lvl3pPr marL="1089866" indent="0">
              <a:buNone/>
              <a:defRPr sz="1900">
                <a:solidFill>
                  <a:schemeClr val="tx1">
                    <a:tint val="75000"/>
                  </a:schemeClr>
                </a:solidFill>
              </a:defRPr>
            </a:lvl3pPr>
            <a:lvl4pPr marL="1634799" indent="0">
              <a:buNone/>
              <a:defRPr sz="1700">
                <a:solidFill>
                  <a:schemeClr val="tx1">
                    <a:tint val="75000"/>
                  </a:schemeClr>
                </a:solidFill>
              </a:defRPr>
            </a:lvl4pPr>
            <a:lvl5pPr marL="2179730" indent="0">
              <a:buNone/>
              <a:defRPr sz="1700">
                <a:solidFill>
                  <a:schemeClr val="tx1">
                    <a:tint val="75000"/>
                  </a:schemeClr>
                </a:solidFill>
              </a:defRPr>
            </a:lvl5pPr>
            <a:lvl6pPr marL="2724663" indent="0">
              <a:buNone/>
              <a:defRPr sz="1700">
                <a:solidFill>
                  <a:schemeClr val="tx1">
                    <a:tint val="75000"/>
                  </a:schemeClr>
                </a:solidFill>
              </a:defRPr>
            </a:lvl6pPr>
            <a:lvl7pPr marL="3269597" indent="0">
              <a:buNone/>
              <a:defRPr sz="1700">
                <a:solidFill>
                  <a:schemeClr val="tx1">
                    <a:tint val="75000"/>
                  </a:schemeClr>
                </a:solidFill>
              </a:defRPr>
            </a:lvl7pPr>
            <a:lvl8pPr marL="3814527" indent="0">
              <a:buNone/>
              <a:defRPr sz="1700">
                <a:solidFill>
                  <a:schemeClr val="tx1">
                    <a:tint val="75000"/>
                  </a:schemeClr>
                </a:solidFill>
              </a:defRPr>
            </a:lvl8pPr>
            <a:lvl9pPr marL="4359462" indent="0">
              <a:buNone/>
              <a:defRPr sz="17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81517DC8-086C-4462-ACC2-0348B0F55AA0}" type="datetime8">
              <a:rPr lang="he-IL" smtClean="0"/>
              <a:t>08 מאי 17</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2379345943"/>
      </p:ext>
    </p:extLst>
  </p:cSld>
  <p:clrMapOvr>
    <a:masterClrMapping/>
  </p:clrMapOvr>
</p:sldLayout>
</file>

<file path=ppt/slideLayouts/slideLayout35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594044" y="1680219"/>
            <a:ext cx="5247375" cy="4752261"/>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6039432" y="1680219"/>
            <a:ext cx="5247375" cy="4752261"/>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66D4B826-D89A-4ADA-8180-7294BB207AB3}" type="datetime8">
              <a:rPr lang="he-IL" smtClean="0"/>
              <a:t>08 מאי 17</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178339127"/>
      </p:ext>
    </p:extLst>
  </p:cSld>
  <p:clrMapOvr>
    <a:masterClrMapping/>
  </p:clrMapOvr>
</p:sldLayout>
</file>

<file path=ppt/slideLayouts/slideLayout35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594042" y="1611869"/>
            <a:ext cx="5249439" cy="671750"/>
          </a:xfrm>
        </p:spPr>
        <p:txBody>
          <a:bodyPr anchor="b"/>
          <a:lstStyle>
            <a:lvl1pPr marL="0" indent="0">
              <a:buNone/>
              <a:defRPr sz="2900" b="1"/>
            </a:lvl1pPr>
            <a:lvl2pPr marL="544932" indent="0">
              <a:buNone/>
              <a:defRPr sz="2400" b="1"/>
            </a:lvl2pPr>
            <a:lvl3pPr marL="1089866" indent="0">
              <a:buNone/>
              <a:defRPr sz="2100" b="1"/>
            </a:lvl3pPr>
            <a:lvl4pPr marL="1634799" indent="0">
              <a:buNone/>
              <a:defRPr sz="1900" b="1"/>
            </a:lvl4pPr>
            <a:lvl5pPr marL="2179730" indent="0">
              <a:buNone/>
              <a:defRPr sz="1900" b="1"/>
            </a:lvl5pPr>
            <a:lvl6pPr marL="2724663" indent="0">
              <a:buNone/>
              <a:defRPr sz="1900" b="1"/>
            </a:lvl6pPr>
            <a:lvl7pPr marL="3269597" indent="0">
              <a:buNone/>
              <a:defRPr sz="1900" b="1"/>
            </a:lvl7pPr>
            <a:lvl8pPr marL="3814527" indent="0">
              <a:buNone/>
              <a:defRPr sz="1900" b="1"/>
            </a:lvl8pPr>
            <a:lvl9pPr marL="4359462" indent="0">
              <a:buNone/>
              <a:defRPr sz="19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594042" y="2283619"/>
            <a:ext cx="5249439" cy="4148852"/>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6035318" y="1611869"/>
            <a:ext cx="5251501" cy="671750"/>
          </a:xfrm>
        </p:spPr>
        <p:txBody>
          <a:bodyPr anchor="b"/>
          <a:lstStyle>
            <a:lvl1pPr marL="0" indent="0">
              <a:buNone/>
              <a:defRPr sz="2900" b="1"/>
            </a:lvl1pPr>
            <a:lvl2pPr marL="544932" indent="0">
              <a:buNone/>
              <a:defRPr sz="2400" b="1"/>
            </a:lvl2pPr>
            <a:lvl3pPr marL="1089866" indent="0">
              <a:buNone/>
              <a:defRPr sz="2100" b="1"/>
            </a:lvl3pPr>
            <a:lvl4pPr marL="1634799" indent="0">
              <a:buNone/>
              <a:defRPr sz="1900" b="1"/>
            </a:lvl4pPr>
            <a:lvl5pPr marL="2179730" indent="0">
              <a:buNone/>
              <a:defRPr sz="1900" b="1"/>
            </a:lvl5pPr>
            <a:lvl6pPr marL="2724663" indent="0">
              <a:buNone/>
              <a:defRPr sz="1900" b="1"/>
            </a:lvl6pPr>
            <a:lvl7pPr marL="3269597" indent="0">
              <a:buNone/>
              <a:defRPr sz="1900" b="1"/>
            </a:lvl7pPr>
            <a:lvl8pPr marL="3814527" indent="0">
              <a:buNone/>
              <a:defRPr sz="1900" b="1"/>
            </a:lvl8pPr>
            <a:lvl9pPr marL="4359462" indent="0">
              <a:buNone/>
              <a:defRPr sz="19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6035318" y="2283619"/>
            <a:ext cx="5251501" cy="4148852"/>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79A3CEB7-C777-4E12-8EAA-640DB249FE29}" type="datetime8">
              <a:rPr lang="he-IL" smtClean="0"/>
              <a:t>08 מאי 17</a:t>
            </a:fld>
            <a:endParaRPr lang="he-IL"/>
          </a:p>
        </p:txBody>
      </p:sp>
      <p:sp>
        <p:nvSpPr>
          <p:cNvPr id="8" name="מציין מיקום של כותרת תחתונה 7"/>
          <p:cNvSpPr>
            <a:spLocks noGrp="1"/>
          </p:cNvSpPr>
          <p:nvPr>
            <p:ph type="ftr" sz="quarter" idx="11"/>
          </p:nvPr>
        </p:nvSpPr>
        <p:spPr/>
        <p:txBody>
          <a:bodyPr/>
          <a:lstStyle/>
          <a:p>
            <a:endParaRPr lang="he-IL"/>
          </a:p>
        </p:txBody>
      </p:sp>
      <p:sp>
        <p:nvSpPr>
          <p:cNvPr id="9" name="מציין מיקום של מספר שקופית 8"/>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2867873364"/>
      </p:ext>
    </p:extLst>
  </p:cSld>
  <p:clrMapOvr>
    <a:masterClrMapping/>
  </p:clrMapOvr>
</p:sldLayout>
</file>

<file path=ppt/slideLayouts/slideLayout35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C504DAFE-5C0C-4623-976C-C59F7E9429D4}" type="datetime8">
              <a:rPr lang="he-IL" smtClean="0"/>
              <a:t>08 מאי 17</a:t>
            </a:fld>
            <a:endParaRPr lang="he-IL"/>
          </a:p>
        </p:txBody>
      </p:sp>
      <p:sp>
        <p:nvSpPr>
          <p:cNvPr id="4" name="מציין מיקום של כותרת תחתונה 3"/>
          <p:cNvSpPr>
            <a:spLocks noGrp="1"/>
          </p:cNvSpPr>
          <p:nvPr>
            <p:ph type="ftr" sz="quarter" idx="11"/>
          </p:nvPr>
        </p:nvSpPr>
        <p:spPr/>
        <p:txBody>
          <a:bodyPr/>
          <a:lstStyle/>
          <a:p>
            <a:endParaRPr lang="he-IL"/>
          </a:p>
        </p:txBody>
      </p:sp>
      <p:sp>
        <p:nvSpPr>
          <p:cNvPr id="5" name="מציין מיקום של מספר שקופית 4"/>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4133378487"/>
      </p:ext>
    </p:extLst>
  </p:cSld>
  <p:clrMapOvr>
    <a:masterClrMapping/>
  </p:clrMapOvr>
</p:sldLayout>
</file>

<file path=ppt/slideLayouts/slideLayout35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9D0D13C6-F077-46A0-A979-D83B69DABA31}" type="datetime8">
              <a:rPr lang="he-IL" smtClean="0"/>
              <a:t>08 מאי 17</a:t>
            </a:fld>
            <a:endParaRPr lang="he-IL"/>
          </a:p>
        </p:txBody>
      </p:sp>
      <p:sp>
        <p:nvSpPr>
          <p:cNvPr id="3" name="מציין מיקום של כותרת תחתונה 2"/>
          <p:cNvSpPr>
            <a:spLocks noGrp="1"/>
          </p:cNvSpPr>
          <p:nvPr>
            <p:ph type="ftr" sz="quarter" idx="11"/>
          </p:nvPr>
        </p:nvSpPr>
        <p:spPr/>
        <p:txBody>
          <a:bodyPr/>
          <a:lstStyle/>
          <a:p>
            <a:endParaRPr lang="he-IL"/>
          </a:p>
        </p:txBody>
      </p:sp>
      <p:sp>
        <p:nvSpPr>
          <p:cNvPr id="4" name="מציין מיקום של מספר שקופית 3"/>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3713188068"/>
      </p:ext>
    </p:extLst>
  </p:cSld>
  <p:clrMapOvr>
    <a:masterClrMapping/>
  </p:clrMapOvr>
</p:sldLayout>
</file>

<file path=ppt/slideLayouts/slideLayout35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594043" y="286702"/>
            <a:ext cx="3908718" cy="1220153"/>
          </a:xfrm>
        </p:spPr>
        <p:txBody>
          <a:bodyPr anchor="b"/>
          <a:lstStyle>
            <a:lvl1pPr algn="r">
              <a:defRPr sz="24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4645082" y="286711"/>
            <a:ext cx="6641725" cy="6145769"/>
          </a:xfrm>
        </p:spPr>
        <p:txBody>
          <a:bodyPr/>
          <a:lstStyle>
            <a:lvl1pPr>
              <a:defRPr sz="3800"/>
            </a:lvl1pPr>
            <a:lvl2pPr>
              <a:defRPr sz="3300"/>
            </a:lvl2pPr>
            <a:lvl3pPr>
              <a:defRPr sz="2900"/>
            </a:lvl3pPr>
            <a:lvl4pPr>
              <a:defRPr sz="2400"/>
            </a:lvl4pPr>
            <a:lvl5pPr>
              <a:defRPr sz="2400"/>
            </a:lvl5pPr>
            <a:lvl6pPr>
              <a:defRPr sz="2400"/>
            </a:lvl6pPr>
            <a:lvl7pPr>
              <a:defRPr sz="2400"/>
            </a:lvl7pPr>
            <a:lvl8pPr>
              <a:defRPr sz="2400"/>
            </a:lvl8pPr>
            <a:lvl9pPr>
              <a:defRPr sz="24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594043" y="1506864"/>
            <a:ext cx="3908718" cy="4925616"/>
          </a:xfrm>
        </p:spPr>
        <p:txBody>
          <a:bodyPr/>
          <a:lstStyle>
            <a:lvl1pPr marL="0" indent="0">
              <a:buNone/>
              <a:defRPr sz="1700"/>
            </a:lvl1pPr>
            <a:lvl2pPr marL="544932" indent="0">
              <a:buNone/>
              <a:defRPr sz="1400"/>
            </a:lvl2pPr>
            <a:lvl3pPr marL="1089866" indent="0">
              <a:buNone/>
              <a:defRPr sz="1200"/>
            </a:lvl3pPr>
            <a:lvl4pPr marL="1634799" indent="0">
              <a:buNone/>
              <a:defRPr sz="1100"/>
            </a:lvl4pPr>
            <a:lvl5pPr marL="2179730" indent="0">
              <a:buNone/>
              <a:defRPr sz="1100"/>
            </a:lvl5pPr>
            <a:lvl6pPr marL="2724663" indent="0">
              <a:buNone/>
              <a:defRPr sz="1100"/>
            </a:lvl6pPr>
            <a:lvl7pPr marL="3269597" indent="0">
              <a:buNone/>
              <a:defRPr sz="1100"/>
            </a:lvl7pPr>
            <a:lvl8pPr marL="3814527" indent="0">
              <a:buNone/>
              <a:defRPr sz="1100"/>
            </a:lvl8pPr>
            <a:lvl9pPr marL="4359462" indent="0">
              <a:buNone/>
              <a:defRPr sz="11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17F1E53F-55E3-4B6B-B78D-1528EB53FFF7}" type="datetime8">
              <a:rPr lang="he-IL" smtClean="0"/>
              <a:t>08 מאי 17</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1999148825"/>
      </p:ext>
    </p:extLst>
  </p:cSld>
  <p:clrMapOvr>
    <a:masterClrMapping/>
  </p:clrMapOvr>
</p:sldLayout>
</file>

<file path=ppt/slideLayouts/slideLayout35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2328730" y="5040631"/>
            <a:ext cx="7128510" cy="595075"/>
          </a:xfrm>
        </p:spPr>
        <p:txBody>
          <a:bodyPr anchor="b"/>
          <a:lstStyle>
            <a:lvl1pPr algn="r">
              <a:defRPr sz="24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2328730" y="643414"/>
            <a:ext cx="7128510" cy="4320540"/>
          </a:xfrm>
        </p:spPr>
        <p:txBody>
          <a:bodyPr/>
          <a:lstStyle>
            <a:lvl1pPr marL="0" indent="0">
              <a:buNone/>
              <a:defRPr sz="3800"/>
            </a:lvl1pPr>
            <a:lvl2pPr marL="544932" indent="0">
              <a:buNone/>
              <a:defRPr sz="3300"/>
            </a:lvl2pPr>
            <a:lvl3pPr marL="1089866" indent="0">
              <a:buNone/>
              <a:defRPr sz="2900"/>
            </a:lvl3pPr>
            <a:lvl4pPr marL="1634799" indent="0">
              <a:buNone/>
              <a:defRPr sz="2400"/>
            </a:lvl4pPr>
            <a:lvl5pPr marL="2179730" indent="0">
              <a:buNone/>
              <a:defRPr sz="2400"/>
            </a:lvl5pPr>
            <a:lvl6pPr marL="2724663" indent="0">
              <a:buNone/>
              <a:defRPr sz="2400"/>
            </a:lvl6pPr>
            <a:lvl7pPr marL="3269597" indent="0">
              <a:buNone/>
              <a:defRPr sz="2400"/>
            </a:lvl7pPr>
            <a:lvl8pPr marL="3814527" indent="0">
              <a:buNone/>
              <a:defRPr sz="2400"/>
            </a:lvl8pPr>
            <a:lvl9pPr marL="4359462" indent="0">
              <a:buNone/>
              <a:defRPr sz="2400"/>
            </a:lvl9pPr>
          </a:lstStyle>
          <a:p>
            <a:r>
              <a:rPr lang="he-IL" smtClean="0"/>
              <a:t>לחץ על הסמל כדי להוסיף תמונה</a:t>
            </a:r>
            <a:endParaRPr lang="he-IL"/>
          </a:p>
        </p:txBody>
      </p:sp>
      <p:sp>
        <p:nvSpPr>
          <p:cNvPr id="4" name="מציין מיקום טקסט 3"/>
          <p:cNvSpPr>
            <a:spLocks noGrp="1"/>
          </p:cNvSpPr>
          <p:nvPr>
            <p:ph type="body" sz="half" idx="2"/>
          </p:nvPr>
        </p:nvSpPr>
        <p:spPr>
          <a:xfrm>
            <a:off x="2328730" y="5635706"/>
            <a:ext cx="7128510" cy="845105"/>
          </a:xfrm>
        </p:spPr>
        <p:txBody>
          <a:bodyPr/>
          <a:lstStyle>
            <a:lvl1pPr marL="0" indent="0">
              <a:buNone/>
              <a:defRPr sz="1700"/>
            </a:lvl1pPr>
            <a:lvl2pPr marL="544932" indent="0">
              <a:buNone/>
              <a:defRPr sz="1400"/>
            </a:lvl2pPr>
            <a:lvl3pPr marL="1089866" indent="0">
              <a:buNone/>
              <a:defRPr sz="1200"/>
            </a:lvl3pPr>
            <a:lvl4pPr marL="1634799" indent="0">
              <a:buNone/>
              <a:defRPr sz="1100"/>
            </a:lvl4pPr>
            <a:lvl5pPr marL="2179730" indent="0">
              <a:buNone/>
              <a:defRPr sz="1100"/>
            </a:lvl5pPr>
            <a:lvl6pPr marL="2724663" indent="0">
              <a:buNone/>
              <a:defRPr sz="1100"/>
            </a:lvl6pPr>
            <a:lvl7pPr marL="3269597" indent="0">
              <a:buNone/>
              <a:defRPr sz="1100"/>
            </a:lvl7pPr>
            <a:lvl8pPr marL="3814527" indent="0">
              <a:buNone/>
              <a:defRPr sz="1100"/>
            </a:lvl8pPr>
            <a:lvl9pPr marL="4359462" indent="0">
              <a:buNone/>
              <a:defRPr sz="11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56A1C557-8BBC-4C0B-B854-69CB62286415}" type="datetime8">
              <a:rPr lang="he-IL" smtClean="0"/>
              <a:t>08 מאי 17</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1671134738"/>
      </p:ext>
    </p:extLst>
  </p:cSld>
  <p:clrMapOvr>
    <a:masterClrMapping/>
  </p:clrMapOvr>
</p:sldLayout>
</file>

<file path=ppt/slideLayouts/slideLayout36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EF5CA735-087E-466F-BA81-CA1AFA118B81}" type="datetime8">
              <a:rPr lang="he-IL" smtClean="0"/>
              <a:t>08 מאי 17</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2228819755"/>
      </p:ext>
    </p:extLst>
  </p:cSld>
  <p:clrMapOvr>
    <a:masterClrMapping/>
  </p:clrMapOvr>
</p:sldLayout>
</file>

<file path=ppt/slideLayouts/slideLayout36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613616" y="288379"/>
            <a:ext cx="2673191" cy="6144101"/>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594042" y="288379"/>
            <a:ext cx="7821560" cy="6144101"/>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0E9397B7-A47B-4C2D-9BAD-DB4E86B0CABD}" type="datetime8">
              <a:rPr lang="he-IL" smtClean="0"/>
              <a:t>08 מאי 17</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1A28247B-3CF4-4F33-9C11-2AB65F83FD2D}" type="slidenum">
              <a:rPr lang="he-IL" smtClean="0"/>
              <a:t>‹#›</a:t>
            </a:fld>
            <a:endParaRPr lang="he-IL"/>
          </a:p>
        </p:txBody>
      </p:sp>
    </p:spTree>
    <p:extLst>
      <p:ext uri="{BB962C8B-B14F-4D97-AF65-F5344CB8AC3E}">
        <p14:creationId xmlns:p14="http://schemas.microsoft.com/office/powerpoint/2010/main" val="2426219798"/>
      </p:ext>
    </p:extLst>
  </p:cSld>
  <p:clrMapOvr>
    <a:masterClrMapping/>
  </p:clrMapOvr>
</p:sldLayout>
</file>

<file path=ppt/slideLayouts/slideLayout36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fld id="{8CA1C764-EAD2-4C84-BF74-19A0239F316B}" type="datetime8">
              <a:rPr lang="he-IL" smtClean="0">
                <a:solidFill>
                  <a:prstClr val="black"/>
                </a:solidFill>
              </a:rPr>
              <a:t>08 מאי 17</a:t>
            </a:fld>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A3D6F399-7468-412A-A633-5BDC073CF445}" type="slidenum">
              <a:rPr lang="he-IL" smtClean="0">
                <a:solidFill>
                  <a:prstClr val="black"/>
                </a:solidFill>
              </a:rPr>
              <a:pPr>
                <a:defRPr/>
              </a:pPr>
              <a:t>‹#›</a:t>
            </a:fld>
            <a:endParaRPr lang="en-US">
              <a:solidFill>
                <a:prstClr val="black"/>
              </a:solidFill>
            </a:endParaRPr>
          </a:p>
        </p:txBody>
      </p:sp>
      <p:sp>
        <p:nvSpPr>
          <p:cNvPr id="7" name="כותרת 6"/>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05905396"/>
      </p:ext>
    </p:extLst>
  </p:cSld>
  <p:clrMapOvr>
    <a:masterClrMapping/>
  </p:clrMapOvr>
  <p:timing>
    <p:tnLst>
      <p:par>
        <p:cTn id="1" dur="indefinite" restart="never" nodeType="tmRoot"/>
      </p:par>
    </p:tnLst>
  </p:timing>
</p:sldLayout>
</file>

<file path=ppt/slideLayouts/slideLayout36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587" y="1112698"/>
            <a:ext cx="10098723" cy="1920240"/>
          </a:xfrm>
        </p:spPr>
        <p:txBody>
          <a:bodyPr vert="horz" anchor="b">
            <a:normAutofit/>
            <a:scene3d>
              <a:camera prst="orthographicFront"/>
              <a:lightRig rig="soft" dir="t"/>
            </a:scene3d>
            <a:sp3d prstMaterial="softEdge">
              <a:bevelT w="25400" h="25400"/>
            </a:sp3d>
          </a:bodyPr>
          <a:lstStyle>
            <a:lvl1pPr algn="r">
              <a:buNone/>
              <a:defRPr sz="5700" b="1" cap="none" baseline="0">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dirty="0"/>
          </a:p>
        </p:txBody>
      </p:sp>
      <p:sp>
        <p:nvSpPr>
          <p:cNvPr id="3" name="מציין מיקום טקסט 2"/>
          <p:cNvSpPr>
            <a:spLocks noGrp="1"/>
          </p:cNvSpPr>
          <p:nvPr>
            <p:ph type="body" idx="1"/>
          </p:nvPr>
        </p:nvSpPr>
        <p:spPr>
          <a:xfrm>
            <a:off x="5096804" y="3078298"/>
            <a:ext cx="5940425" cy="1527632"/>
          </a:xfrm>
        </p:spPr>
        <p:txBody>
          <a:bodyPr lIns="108979" rIns="108979" anchor="t"/>
          <a:lstStyle>
            <a:lvl1pPr marL="0" indent="0" algn="l">
              <a:buNone/>
              <a:defRPr sz="2700">
                <a:solidFill>
                  <a:schemeClr val="tx1"/>
                </a:solidFill>
              </a:defRPr>
            </a:lvl1pPr>
            <a:lvl2pPr>
              <a:buNone/>
              <a:defRPr sz="2100">
                <a:solidFill>
                  <a:schemeClr val="tx1">
                    <a:tint val="75000"/>
                  </a:schemeClr>
                </a:solidFill>
              </a:defRPr>
            </a:lvl2pPr>
            <a:lvl3pPr>
              <a:buNone/>
              <a:defRPr sz="1900">
                <a:solidFill>
                  <a:schemeClr val="tx1">
                    <a:tint val="75000"/>
                  </a:schemeClr>
                </a:solidFill>
              </a:defRPr>
            </a:lvl3pPr>
            <a:lvl4pPr>
              <a:buNone/>
              <a:defRPr sz="1700">
                <a:solidFill>
                  <a:schemeClr val="tx1">
                    <a:tint val="75000"/>
                  </a:schemeClr>
                </a:solidFill>
              </a:defRPr>
            </a:lvl4pPr>
            <a:lvl5pPr>
              <a:buNone/>
              <a:defRPr sz="1700">
                <a:solidFill>
                  <a:schemeClr val="tx1">
                    <a:tint val="75000"/>
                  </a:schemeClr>
                </a:solidFill>
              </a:defRPr>
            </a:lvl5pPr>
            <a:extLst/>
          </a:lstStyle>
          <a:p>
            <a:pPr lvl="0" eaLnBrk="1" latinLnBrk="0" hangingPunct="1"/>
            <a:r>
              <a:rPr kumimoji="0"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extLst/>
          </a:lstStyle>
          <a:p>
            <a:pPr>
              <a:defRPr/>
            </a:pPr>
            <a:fld id="{7B4CFFAC-BFBF-4DD1-BF17-DCCD817E1B92}" type="datetime8">
              <a:rPr lang="he-IL" smtClean="0">
                <a:solidFill>
                  <a:prstClr val="white"/>
                </a:solidFill>
              </a:rPr>
              <a:t>08 מאי 17</a:t>
            </a:fld>
            <a:endParaRPr lang="en-US">
              <a:solidFill>
                <a:prstClr val="white"/>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white"/>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C8C128D9-0718-483A-9FE5-7C4BF48CD3E2}" type="slidenum">
              <a:rPr lang="he-IL" smtClean="0">
                <a:solidFill>
                  <a:prstClr val="white"/>
                </a:solidFill>
              </a:rPr>
              <a:pPr>
                <a:defRPr/>
              </a:pPr>
              <a:t>‹#›</a:t>
            </a:fld>
            <a:endParaRPr lang="en-US">
              <a:solidFill>
                <a:prstClr val="white"/>
              </a:solidFill>
            </a:endParaRPr>
          </a:p>
        </p:txBody>
      </p:sp>
      <p:sp>
        <p:nvSpPr>
          <p:cNvPr id="7" name="סוגר זוויתי 6"/>
          <p:cNvSpPr/>
          <p:nvPr/>
        </p:nvSpPr>
        <p:spPr>
          <a:xfrm>
            <a:off x="4725161"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79" tIns="54490" rIns="108979" bIns="54490" anchor="ctr"/>
          <a:lstStyle>
            <a:extLst/>
          </a:lstStyle>
          <a:p>
            <a:pPr algn="l" rtl="0" fontAlgn="base">
              <a:spcBef>
                <a:spcPct val="0"/>
              </a:spcBef>
              <a:spcAft>
                <a:spcPct val="0"/>
              </a:spcAft>
            </a:pPr>
            <a:endParaRPr lang="en-US">
              <a:solidFill>
                <a:prstClr val="white"/>
              </a:solidFill>
            </a:endParaRPr>
          </a:p>
        </p:txBody>
      </p:sp>
      <p:sp>
        <p:nvSpPr>
          <p:cNvPr id="8" name="סוגר זוויתי 7"/>
          <p:cNvSpPr/>
          <p:nvPr/>
        </p:nvSpPr>
        <p:spPr>
          <a:xfrm>
            <a:off x="4482947"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79" tIns="54490" rIns="108979" bIns="54490"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424044462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364.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10" name="משולש ישר-זווית 9"/>
          <p:cNvSpPr/>
          <p:nvPr/>
        </p:nvSpPr>
        <p:spPr>
          <a:xfrm>
            <a:off x="10" y="4897354"/>
            <a:ext cx="11890061"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lIns="108979" tIns="54490" rIns="108979" bIns="54490" anchor="ctr"/>
          <a:lstStyle>
            <a:extLst/>
          </a:lstStyle>
          <a:p>
            <a:pPr algn="ctr" rtl="0" fontAlgn="base">
              <a:spcBef>
                <a:spcPct val="0"/>
              </a:spcBef>
              <a:spcAft>
                <a:spcPct val="0"/>
              </a:spcAft>
            </a:pPr>
            <a:endParaRPr lang="en-US">
              <a:solidFill>
                <a:prstClr val="white"/>
              </a:solidFill>
            </a:endParaRPr>
          </a:p>
        </p:txBody>
      </p:sp>
      <p:sp>
        <p:nvSpPr>
          <p:cNvPr id="9" name="כותרת 8"/>
          <p:cNvSpPr>
            <a:spLocks noGrp="1"/>
          </p:cNvSpPr>
          <p:nvPr>
            <p:ph type="ctrTitle"/>
          </p:nvPr>
        </p:nvSpPr>
        <p:spPr>
          <a:xfrm>
            <a:off x="891066" y="1840241"/>
            <a:ext cx="10098723" cy="1921249"/>
          </a:xfrm>
        </p:spPr>
        <p:txBody>
          <a:bodyPr vert="horz" anchor="b">
            <a:normAutofit/>
            <a:scene3d>
              <a:camera prst="orthographicFront"/>
              <a:lightRig rig="soft" dir="t"/>
            </a:scene3d>
            <a:sp3d prstMaterial="softEdge">
              <a:bevelT w="25400" h="25400"/>
            </a:sp3d>
          </a:bodyPr>
          <a:lstStyle>
            <a:lvl1pPr algn="r">
              <a:defRPr sz="5700" b="1">
                <a:solidFill>
                  <a:schemeClr val="tx2"/>
                </a:solidFill>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a:p>
        </p:txBody>
      </p:sp>
      <p:sp>
        <p:nvSpPr>
          <p:cNvPr id="17" name="כותרת משנה 16"/>
          <p:cNvSpPr>
            <a:spLocks noGrp="1"/>
          </p:cNvSpPr>
          <p:nvPr>
            <p:ph type="subTitle" idx="1"/>
          </p:nvPr>
        </p:nvSpPr>
        <p:spPr>
          <a:xfrm>
            <a:off x="891066" y="3792187"/>
            <a:ext cx="10098723" cy="1259689"/>
          </a:xfrm>
        </p:spPr>
        <p:txBody>
          <a:bodyPr lIns="54490" rIns="54490"/>
          <a:lstStyle>
            <a:lvl1pPr marL="0" marR="76287" indent="0" algn="r">
              <a:buNone/>
              <a:defRPr>
                <a:solidFill>
                  <a:schemeClr val="tx2"/>
                </a:solidFill>
              </a:defRPr>
            </a:lvl1pPr>
            <a:lvl2pPr marL="544903" indent="0" algn="ctr">
              <a:buNone/>
            </a:lvl2pPr>
            <a:lvl3pPr marL="1089808" indent="0" algn="ctr">
              <a:buNone/>
            </a:lvl3pPr>
            <a:lvl4pPr marL="1634711" indent="0" algn="ctr">
              <a:buNone/>
            </a:lvl4pPr>
            <a:lvl5pPr marL="2179614" indent="0" algn="ctr">
              <a:buNone/>
            </a:lvl5pPr>
            <a:lvl6pPr marL="2724517" indent="0" algn="ctr">
              <a:buNone/>
            </a:lvl6pPr>
            <a:lvl7pPr marL="3269422" indent="0" algn="ctr">
              <a:buNone/>
            </a:lvl7pPr>
            <a:lvl8pPr marL="3814323" indent="0" algn="ctr">
              <a:buNone/>
            </a:lvl8pPr>
            <a:lvl9pPr marL="4359230" indent="0" algn="ctr">
              <a:buNone/>
            </a:lvl9pPr>
            <a:extLst/>
          </a:lstStyle>
          <a:p>
            <a:r>
              <a:rPr kumimoji="0" lang="he-IL" smtClean="0"/>
              <a:t>לחץ כדי לערוך סגנון כותרת משנה של תבנית בסיס</a:t>
            </a:r>
            <a:endParaRPr kumimoji="0" lang="en-US"/>
          </a:p>
        </p:txBody>
      </p:sp>
      <p:grpSp>
        <p:nvGrpSpPr>
          <p:cNvPr id="2" name="קבוצה 1"/>
          <p:cNvGrpSpPr/>
          <p:nvPr/>
        </p:nvGrpSpPr>
        <p:grpSpPr>
          <a:xfrm>
            <a:off x="-4890" y="5200650"/>
            <a:ext cx="11885742" cy="2007692"/>
            <a:chOff x="-3765" y="4832896"/>
            <a:chExt cx="9147765" cy="2032192"/>
          </a:xfrm>
        </p:grpSpPr>
        <p:sp>
          <p:nvSpPr>
            <p:cNvPr id="7" name="צורה חופשית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8" name="צורה חופשית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1" name="צורה חופשית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rtl="0" fontAlgn="base">
                <a:spcBef>
                  <a:spcPct val="0"/>
                </a:spcBef>
                <a:spcAft>
                  <a:spcPct val="0"/>
                </a:spcAft>
              </a:pPr>
              <a:endParaRPr lang="en-US">
                <a:solidFill>
                  <a:prstClr val="white"/>
                </a:solidFill>
              </a:endParaRPr>
            </a:p>
          </p:txBody>
        </p:sp>
        <p:cxnSp>
          <p:nvCxnSpPr>
            <p:cNvPr id="12" name="מחבר ישר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מציין מיקום של תאריך 29"/>
          <p:cNvSpPr>
            <a:spLocks noGrp="1"/>
          </p:cNvSpPr>
          <p:nvPr>
            <p:ph type="dt" sz="half" idx="10"/>
          </p:nvPr>
        </p:nvSpPr>
        <p:spPr/>
        <p:txBody>
          <a:bodyPr/>
          <a:lstStyle>
            <a:lvl1pPr>
              <a:defRPr>
                <a:solidFill>
                  <a:srgbClr val="FFFFFF"/>
                </a:solidFill>
              </a:defRPr>
            </a:lvl1pPr>
            <a:extLst/>
          </a:lstStyle>
          <a:p>
            <a:pPr>
              <a:defRPr/>
            </a:pPr>
            <a:fld id="{4361E756-438B-4784-AE02-41277FD7267E}" type="datetime8">
              <a:rPr lang="he-IL" smtClean="0"/>
              <a:t>08 מאי 17</a:t>
            </a:fld>
            <a:endParaRPr lang="en-US"/>
          </a:p>
        </p:txBody>
      </p:sp>
      <p:sp>
        <p:nvSpPr>
          <p:cNvPr id="19" name="מציין מיקום של כותרת תחתונה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solidFill>
                <a:srgbClr val="00B050">
                  <a:tint val="20000"/>
                </a:srgbClr>
              </a:solidFill>
            </a:endParaRPr>
          </a:p>
        </p:txBody>
      </p:sp>
      <p:sp>
        <p:nvSpPr>
          <p:cNvPr id="27" name="מציין מיקום של מספר שקופית 26"/>
          <p:cNvSpPr>
            <a:spLocks noGrp="1"/>
          </p:cNvSpPr>
          <p:nvPr>
            <p:ph type="sldNum" sz="quarter" idx="12"/>
          </p:nvPr>
        </p:nvSpPr>
        <p:spPr/>
        <p:txBody>
          <a:bodyPr/>
          <a:lstStyle>
            <a:lvl1pPr>
              <a:defRPr>
                <a:solidFill>
                  <a:srgbClr val="FFFFFF"/>
                </a:solidFill>
              </a:defRPr>
            </a:lvl1pPr>
            <a:extLst/>
          </a:lstStyle>
          <a:p>
            <a:pPr>
              <a:defRPr/>
            </a:pPr>
            <a:fld id="{9FF3B255-1AAA-4387-ADCE-8A087CB74FF0}" type="slidenum">
              <a:rPr lang="he-IL" smtClean="0"/>
              <a:pPr>
                <a:defRPr/>
              </a:pPr>
              <a:t>‹#›</a:t>
            </a:fld>
            <a:endParaRPr lang="en-US"/>
          </a:p>
        </p:txBody>
      </p:sp>
    </p:spTree>
    <p:extLst>
      <p:ext uri="{BB962C8B-B14F-4D97-AF65-F5344CB8AC3E}">
        <p14:creationId xmlns:p14="http://schemas.microsoft.com/office/powerpoint/2010/main" val="3549553420"/>
      </p:ext>
    </p:extLst>
  </p:cSld>
  <p:clrMapOvr>
    <a:masterClrMapping/>
  </p:clrMapOvr>
  <p:timing>
    <p:tnLst>
      <p:par>
        <p:cTn id="1" dur="indefinite" restart="never" nodeType="tmRoot"/>
      </p:par>
    </p:tnLst>
  </p:timing>
</p:sldLayout>
</file>

<file path=ppt/slideLayouts/slideLayout365.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3" name="מציין מיקום תוכן 2"/>
          <p:cNvSpPr>
            <a:spLocks noGrp="1"/>
          </p:cNvSpPr>
          <p:nvPr>
            <p:ph sz="half" idx="1"/>
          </p:nvPr>
        </p:nvSpPr>
        <p:spPr>
          <a:xfrm>
            <a:off x="594044" y="1555404"/>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תוכן 3"/>
          <p:cNvSpPr>
            <a:spLocks noGrp="1"/>
          </p:cNvSpPr>
          <p:nvPr>
            <p:ph sz="half" idx="2"/>
          </p:nvPr>
        </p:nvSpPr>
        <p:spPr>
          <a:xfrm>
            <a:off x="6039432" y="1555404"/>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p:txBody>
          <a:bodyPr/>
          <a:lstStyle>
            <a:extLst/>
          </a:lstStyle>
          <a:p>
            <a:pPr>
              <a:defRPr/>
            </a:pPr>
            <a:fld id="{150A8E50-D755-499F-868E-C4709E3F216E}" type="datetime8">
              <a:rPr lang="he-IL" smtClean="0">
                <a:solidFill>
                  <a:prstClr val="white"/>
                </a:solidFill>
              </a:rPr>
              <a:t>08 מאי 17</a:t>
            </a:fld>
            <a:endParaRPr lang="en-US">
              <a:solidFill>
                <a:prstClr val="white"/>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2947A0D-2D07-4FEF-ACEE-ADE9DC93F0FA}" type="slidenum">
              <a:rPr lang="he-IL" smtClean="0">
                <a:solidFill>
                  <a:prstClr val="white"/>
                </a:solidFill>
              </a:rPr>
              <a:pPr>
                <a:defRPr/>
              </a:pPr>
              <a:t>‹#›</a:t>
            </a:fld>
            <a:endParaRPr lang="en-US">
              <a:solidFill>
                <a:prstClr val="white"/>
              </a:solidFill>
            </a:endParaRPr>
          </a:p>
        </p:txBody>
      </p:sp>
      <p:sp>
        <p:nvSpPr>
          <p:cNvPr id="8" name="כותרת 7"/>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3823188019"/>
      </p:ext>
    </p:extLst>
  </p:cSld>
  <p:clrMapOvr>
    <a:overrideClrMapping bg1="dk1" tx1="lt1" bg2="dk2" tx2="lt2" accent1="accent1" accent2="accent2" accent3="accent3" accent4="accent4" accent5="accent5" accent6="accent6" hlink="hlink" folHlink="folHlink"/>
  </p:clrMapOvr>
</p:sldLayout>
</file>

<file path=ppt/slideLayouts/slideLayout366.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594045" y="286703"/>
            <a:ext cx="10692765" cy="1200150"/>
          </a:xfrm>
        </p:spPr>
        <p:txBody>
          <a:bodyPr anchor="ctr"/>
          <a:lstStyle>
            <a:lvl1pPr>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1"/>
          </p:nvPr>
        </p:nvSpPr>
        <p:spPr>
          <a:xfrm>
            <a:off x="594042" y="5680710"/>
            <a:ext cx="5249439" cy="800100"/>
          </a:xfrm>
          <a:solidFill>
            <a:schemeClr val="accent1"/>
          </a:solidFill>
          <a:ln w="9652">
            <a:solidFill>
              <a:schemeClr val="accent1"/>
            </a:solidFill>
            <a:miter lim="800000"/>
          </a:ln>
        </p:spPr>
        <p:txBody>
          <a:bodyPr lIns="217960"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4" name="מציין מיקום טקסט 3"/>
          <p:cNvSpPr>
            <a:spLocks noGrp="1"/>
          </p:cNvSpPr>
          <p:nvPr>
            <p:ph type="body" sz="half" idx="3"/>
          </p:nvPr>
        </p:nvSpPr>
        <p:spPr>
          <a:xfrm>
            <a:off x="6035320" y="5680710"/>
            <a:ext cx="5251501" cy="800100"/>
          </a:xfrm>
          <a:solidFill>
            <a:schemeClr val="accent1"/>
          </a:solidFill>
          <a:ln w="9652">
            <a:solidFill>
              <a:schemeClr val="accent1"/>
            </a:solidFill>
            <a:miter lim="800000"/>
          </a:ln>
        </p:spPr>
        <p:txBody>
          <a:bodyPr lIns="217960"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5" name="מציין מיקום תוכן 4"/>
          <p:cNvSpPr>
            <a:spLocks noGrp="1"/>
          </p:cNvSpPr>
          <p:nvPr>
            <p:ph sz="quarter" idx="2"/>
          </p:nvPr>
        </p:nvSpPr>
        <p:spPr>
          <a:xfrm>
            <a:off x="594042" y="1516519"/>
            <a:ext cx="5249439" cy="4138851"/>
          </a:xfrm>
          <a:ln>
            <a:noFill/>
            <a:prstDash val="sysDash"/>
            <a:miter lim="800000"/>
          </a:ln>
        </p:spPr>
        <p:txBody>
          <a:bodyPr/>
          <a:lstStyle>
            <a:lvl1pPr>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6" name="מציין מיקום תוכן 5"/>
          <p:cNvSpPr>
            <a:spLocks noGrp="1"/>
          </p:cNvSpPr>
          <p:nvPr>
            <p:ph sz="quarter" idx="4"/>
          </p:nvPr>
        </p:nvSpPr>
        <p:spPr>
          <a:xfrm>
            <a:off x="6035319" y="1516519"/>
            <a:ext cx="5251501" cy="4138851"/>
          </a:xfrm>
          <a:ln>
            <a:noFill/>
            <a:prstDash val="sysDash"/>
            <a:miter lim="800000"/>
          </a:ln>
        </p:spPr>
        <p:txBody>
          <a:bodyPr/>
          <a:lstStyle>
            <a:lvl1pPr>
              <a:spcBef>
                <a:spcPts val="0"/>
              </a:spcBef>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מציין מיקום של תאריך 6"/>
          <p:cNvSpPr>
            <a:spLocks noGrp="1"/>
          </p:cNvSpPr>
          <p:nvPr>
            <p:ph type="dt" sz="half" idx="10"/>
          </p:nvPr>
        </p:nvSpPr>
        <p:spPr/>
        <p:txBody>
          <a:bodyPr/>
          <a:lstStyle>
            <a:extLst/>
          </a:lstStyle>
          <a:p>
            <a:pPr>
              <a:defRPr/>
            </a:pPr>
            <a:fld id="{5189B302-BBBE-4A64-ADBC-DE4AB5E44769}" type="datetime8">
              <a:rPr lang="he-IL" smtClean="0">
                <a:solidFill>
                  <a:prstClr val="black"/>
                </a:solidFill>
              </a:rPr>
              <a:t>08 מאי 17</a:t>
            </a:fld>
            <a:endParaRPr lang="en-US">
              <a:solidFill>
                <a:prstClr val="black"/>
              </a:solidFill>
            </a:endParaRPr>
          </a:p>
        </p:txBody>
      </p:sp>
      <p:sp>
        <p:nvSpPr>
          <p:cNvPr id="8" name="מציין מיקום של כותרת תחתונה 7"/>
          <p:cNvSpPr>
            <a:spLocks noGrp="1"/>
          </p:cNvSpPr>
          <p:nvPr>
            <p:ph type="ftr" sz="quarter" idx="11"/>
          </p:nvPr>
        </p:nvSpPr>
        <p:spPr/>
        <p:txBody>
          <a:bodyPr/>
          <a:lstStyle>
            <a:extLst/>
          </a:lstStyle>
          <a:p>
            <a:pPr>
              <a:defRPr/>
            </a:pPr>
            <a:endParaRPr lang="en-US">
              <a:solidFill>
                <a:prstClr val="black"/>
              </a:solidFill>
            </a:endParaRPr>
          </a:p>
        </p:txBody>
      </p:sp>
      <p:sp>
        <p:nvSpPr>
          <p:cNvPr id="9" name="מציין מיקום של מספר שקופית 8"/>
          <p:cNvSpPr>
            <a:spLocks noGrp="1"/>
          </p:cNvSpPr>
          <p:nvPr>
            <p:ph type="sldNum" sz="quarter" idx="12"/>
          </p:nvPr>
        </p:nvSpPr>
        <p:spPr/>
        <p:txBody>
          <a:bodyPr/>
          <a:lstStyle>
            <a:extLst/>
          </a:lstStyle>
          <a:p>
            <a:pPr>
              <a:defRPr/>
            </a:pPr>
            <a:fld id="{A04BD0E4-4D9B-40C3-BCF6-DB2DF5EE2FE4}"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381390701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367.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3" name="מציין מיקום של תאריך 2"/>
          <p:cNvSpPr>
            <a:spLocks noGrp="1"/>
          </p:cNvSpPr>
          <p:nvPr>
            <p:ph type="dt" sz="half" idx="10"/>
          </p:nvPr>
        </p:nvSpPr>
        <p:spPr/>
        <p:txBody>
          <a:bodyPr/>
          <a:lstStyle>
            <a:extLst/>
          </a:lstStyle>
          <a:p>
            <a:pPr>
              <a:defRPr/>
            </a:pPr>
            <a:fld id="{34050B32-0FFA-4526-AC88-5021FDB15C55}" type="datetime8">
              <a:rPr lang="he-IL" smtClean="0">
                <a:solidFill>
                  <a:prstClr val="white"/>
                </a:solidFill>
              </a:rPr>
              <a:t>08 מאי 17</a:t>
            </a:fld>
            <a:endParaRPr lang="en-US">
              <a:solidFill>
                <a:prstClr val="white"/>
              </a:solidFill>
            </a:endParaRPr>
          </a:p>
        </p:txBody>
      </p:sp>
      <p:sp>
        <p:nvSpPr>
          <p:cNvPr id="4" name="מציין מיקום של כותרת תחתונה 3"/>
          <p:cNvSpPr>
            <a:spLocks noGrp="1"/>
          </p:cNvSpPr>
          <p:nvPr>
            <p:ph type="ftr" sz="quarter" idx="11"/>
          </p:nvPr>
        </p:nvSpPr>
        <p:spPr/>
        <p:txBody>
          <a:bodyPr/>
          <a:lstStyle>
            <a:extLst/>
          </a:lstStyle>
          <a:p>
            <a:pPr>
              <a:defRPr/>
            </a:pPr>
            <a:endParaRPr lang="en-US">
              <a:solidFill>
                <a:prstClr val="white"/>
              </a:solidFill>
            </a:endParaRPr>
          </a:p>
        </p:txBody>
      </p:sp>
      <p:sp>
        <p:nvSpPr>
          <p:cNvPr id="5" name="מציין מיקום של מספר שקופית 4"/>
          <p:cNvSpPr>
            <a:spLocks noGrp="1"/>
          </p:cNvSpPr>
          <p:nvPr>
            <p:ph type="sldNum" sz="quarter" idx="12"/>
          </p:nvPr>
        </p:nvSpPr>
        <p:spPr/>
        <p:txBody>
          <a:bodyPr/>
          <a:lstStyle>
            <a:extLst/>
          </a:lstStyle>
          <a:p>
            <a:pPr>
              <a:defRPr/>
            </a:pPr>
            <a:fld id="{C8EC9C64-27EB-4D57-9989-1B167E5F3441}" type="slidenum">
              <a:rPr lang="he-IL" smtClean="0">
                <a:solidFill>
                  <a:prstClr val="white"/>
                </a:solidFill>
              </a:rPr>
              <a:pPr>
                <a:defRPr/>
              </a:pPr>
              <a:t>‹#›</a:t>
            </a:fld>
            <a:endParaRPr lang="en-US">
              <a:solidFill>
                <a:prstClr val="white"/>
              </a:solidFill>
            </a:endParaRPr>
          </a:p>
        </p:txBody>
      </p:sp>
      <p:sp>
        <p:nvSpPr>
          <p:cNvPr id="6" name="כותרת 5"/>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95240864"/>
      </p:ext>
    </p:extLst>
  </p:cSld>
  <p:clrMapOvr>
    <a:overrideClrMapping bg1="dk1" tx1="lt1" bg2="dk2" tx2="lt2" accent1="accent1" accent2="accent2" accent3="accent3" accent4="accent4" accent5="accent5" accent6="accent6" hlink="hlink" folHlink="folHlink"/>
  </p:clrMapOvr>
</p:sldLayout>
</file>

<file path=ppt/slideLayouts/slideLayout368.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5" name="Text Box 3"/>
          <p:cNvSpPr txBox="1">
            <a:spLocks noChangeArrowheads="1"/>
          </p:cNvSpPr>
          <p:nvPr userDrawn="1"/>
        </p:nvSpPr>
        <p:spPr bwMode="auto">
          <a:xfrm>
            <a:off x="7250283" y="6624163"/>
            <a:ext cx="4490383" cy="525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979" tIns="54490" rIns="108979" bIns="54490">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fontAlgn="base">
              <a:spcBef>
                <a:spcPct val="50000"/>
              </a:spcBef>
              <a:spcAft>
                <a:spcPct val="0"/>
              </a:spcAft>
            </a:pPr>
            <a:r>
              <a:rPr lang="he-IL" b="1" dirty="0" smtClean="0">
                <a:solidFill>
                  <a:prstClr val="black"/>
                </a:solidFill>
                <a:cs typeface="Gisha"/>
              </a:rPr>
              <a:t>   תקציב </a:t>
            </a:r>
            <a:r>
              <a:rPr lang="he-IL" b="1" dirty="0">
                <a:solidFill>
                  <a:prstClr val="black"/>
                </a:solidFill>
                <a:cs typeface="Gisha"/>
              </a:rPr>
              <a:t>לשנת 2013</a:t>
            </a:r>
            <a:endParaRPr lang="en-US" b="1" dirty="0">
              <a:solidFill>
                <a:prstClr val="black"/>
              </a:solidFill>
              <a:cs typeface="+mn-cs"/>
            </a:endParaRPr>
          </a:p>
        </p:txBody>
      </p:sp>
    </p:spTree>
    <p:extLst>
      <p:ext uri="{BB962C8B-B14F-4D97-AF65-F5344CB8AC3E}">
        <p14:creationId xmlns:p14="http://schemas.microsoft.com/office/powerpoint/2010/main" val="3804882684"/>
      </p:ext>
    </p:extLst>
  </p:cSld>
  <p:clrMapOvr>
    <a:masterClrMapping/>
  </p:clrMapOvr>
  <p:timing>
    <p:tnLst>
      <p:par>
        <p:cTn id="1" dur="indefinite" restart="never" nodeType="tmRoot"/>
      </p:par>
    </p:tnLst>
  </p:timing>
</p:sldLayout>
</file>

<file path=ppt/slideLayouts/slideLayout369.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188085" y="5120640"/>
            <a:ext cx="9721113" cy="480060"/>
          </a:xfrm>
        </p:spPr>
        <p:txBody>
          <a:bodyPr vert="horz" anchor="t">
            <a:noAutofit/>
            <a:sp3d prstMaterial="softEdge">
              <a:bevelT w="0" h="0"/>
            </a:sp3d>
          </a:bodyPr>
          <a:lstStyle>
            <a:lvl1pPr algn="r">
              <a:buNone/>
              <a:defRPr sz="3000" b="0">
                <a:solidFill>
                  <a:schemeClr val="accent1"/>
                </a:solidFill>
                <a:effectLst/>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2"/>
          </p:nvPr>
        </p:nvSpPr>
        <p:spPr>
          <a:xfrm>
            <a:off x="5742411" y="5622857"/>
            <a:ext cx="5164209" cy="960120"/>
          </a:xfrm>
        </p:spPr>
        <p:txBody>
          <a:bodyPr/>
          <a:lstStyle>
            <a:lvl1pPr marL="0" indent="0" algn="r">
              <a:buNone/>
              <a:defRPr sz="1900"/>
            </a:lvl1pPr>
            <a:lvl2pPr>
              <a:buNone/>
              <a:defRPr sz="1400"/>
            </a:lvl2pPr>
            <a:lvl3pPr>
              <a:buNone/>
              <a:defRPr sz="1200"/>
            </a:lvl3pPr>
            <a:lvl4pPr>
              <a:buNone/>
              <a:defRPr sz="1100"/>
            </a:lvl4pPr>
            <a:lvl5pPr>
              <a:buNone/>
              <a:defRPr sz="1100"/>
            </a:lvl5pPr>
            <a:extLst/>
          </a:lstStyle>
          <a:p>
            <a:pPr lvl="0" eaLnBrk="1" latinLnBrk="0" hangingPunct="1"/>
            <a:r>
              <a:rPr kumimoji="0" lang="he-IL" smtClean="0"/>
              <a:t>לחץ כדי לערוך סגנונות טקסט של תבנית בסיס</a:t>
            </a:r>
          </a:p>
        </p:txBody>
      </p:sp>
      <p:sp>
        <p:nvSpPr>
          <p:cNvPr id="4" name="מציין מיקום תוכן 3"/>
          <p:cNvSpPr>
            <a:spLocks noGrp="1"/>
          </p:cNvSpPr>
          <p:nvPr>
            <p:ph sz="half" idx="1"/>
          </p:nvPr>
        </p:nvSpPr>
        <p:spPr>
          <a:xfrm>
            <a:off x="1188085" y="288036"/>
            <a:ext cx="9718535" cy="4800600"/>
          </a:xfrm>
        </p:spPr>
        <p:txBody>
          <a:bodyPr/>
          <a:lstStyle>
            <a:lvl1pPr>
              <a:defRPr sz="3800"/>
            </a:lvl1pPr>
            <a:lvl2pPr>
              <a:defRPr sz="3300"/>
            </a:lvl2pPr>
            <a:lvl3pPr>
              <a:defRPr sz="2900"/>
            </a:lvl3pPr>
            <a:lvl4pPr>
              <a:defRPr sz="2400"/>
            </a:lvl4pPr>
            <a:lvl5pPr>
              <a:defRPr sz="24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a:xfrm>
            <a:off x="8740471" y="6728341"/>
            <a:ext cx="2494979" cy="384048"/>
          </a:xfrm>
        </p:spPr>
        <p:txBody>
          <a:bodyPr/>
          <a:lstStyle>
            <a:extLst/>
          </a:lstStyle>
          <a:p>
            <a:pPr>
              <a:defRPr/>
            </a:pPr>
            <a:fld id="{716A5E3D-41D8-43A7-81D2-84AFCD38450D}" type="datetime8">
              <a:rPr lang="he-IL" smtClean="0">
                <a:solidFill>
                  <a:prstClr val="black"/>
                </a:solidFill>
              </a:rPr>
              <a:t>08 מאי 17</a:t>
            </a:fld>
            <a:endParaRPr lang="en-US">
              <a:solidFill>
                <a:prstClr val="black"/>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black"/>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E6DB09C-1D85-4560-A22D-D210ADDD987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770559099"/>
      </p:ext>
    </p:extLst>
  </p:cSld>
  <p:clrMapOvr>
    <a:overrideClrMapping bg1="lt1" tx1="dk1" bg2="lt2" tx2="dk2" accent1="accent1" accent2="accent2" accent3="accent3" accent4="accent4" accent5="accent5" accent6="accent6" hlink="hlink" folHlink="folHlink"/>
  </p:clrMapOvr>
</p:sldLayout>
</file>

<file path=ppt/slideLayouts/slideLayout370.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4" name="מציין מיקום טקסט 3"/>
          <p:cNvSpPr>
            <a:spLocks noGrp="1"/>
          </p:cNvSpPr>
          <p:nvPr>
            <p:ph type="body" sz="half" idx="2"/>
          </p:nvPr>
        </p:nvSpPr>
        <p:spPr>
          <a:xfrm>
            <a:off x="1482809" y="5715572"/>
            <a:ext cx="9306666" cy="680644"/>
          </a:xfrm>
          <a:noFill/>
        </p:spPr>
        <p:txBody>
          <a:bodyPr lIns="108979" tIns="0" rIns="108979" anchor="t"/>
          <a:lstStyle>
            <a:lvl1pPr marL="0" marR="21796" indent="0" algn="r">
              <a:buNone/>
              <a:defRPr sz="1700"/>
            </a:lvl1pPr>
            <a:lvl2pPr>
              <a:defRPr sz="1400"/>
            </a:lvl2pPr>
            <a:lvl3pPr>
              <a:defRPr sz="1200"/>
            </a:lvl3pPr>
            <a:lvl4pPr>
              <a:defRPr sz="1100"/>
            </a:lvl4pPr>
            <a:lvl5pPr>
              <a:defRPr sz="1100"/>
            </a:lvl5pPr>
            <a:extLst/>
          </a:lstStyle>
          <a:p>
            <a:pPr lvl="0" eaLnBrk="1" latinLnBrk="0" hangingPunct="1"/>
            <a:r>
              <a:rPr kumimoji="0" lang="he-IL" smtClean="0"/>
              <a:t>לחץ כדי לערוך סגנונות טקסט של תבנית בסיס</a:t>
            </a:r>
          </a:p>
        </p:txBody>
      </p:sp>
      <p:sp>
        <p:nvSpPr>
          <p:cNvPr id="3" name="מציין מיקום של תמונה 2"/>
          <p:cNvSpPr>
            <a:spLocks noGrp="1"/>
          </p:cNvSpPr>
          <p:nvPr>
            <p:ph type="pic" idx="1"/>
          </p:nvPr>
        </p:nvSpPr>
        <p:spPr>
          <a:xfrm>
            <a:off x="297021" y="199466"/>
            <a:ext cx="11286808" cy="4608576"/>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800"/>
            </a:lvl1pPr>
            <a:extLst/>
          </a:lstStyle>
          <a:p>
            <a:r>
              <a:rPr kumimoji="0" lang="he-IL" smtClean="0"/>
              <a:t>לחץ על הסמל כדי להוסיף תמונה</a:t>
            </a:r>
            <a:endParaRPr kumimoji="0" lang="en-US" dirty="0"/>
          </a:p>
        </p:txBody>
      </p:sp>
      <p:sp>
        <p:nvSpPr>
          <p:cNvPr id="5" name="מציין מיקום של תאריך 4"/>
          <p:cNvSpPr>
            <a:spLocks noGrp="1"/>
          </p:cNvSpPr>
          <p:nvPr>
            <p:ph type="dt" sz="half" idx="10"/>
          </p:nvPr>
        </p:nvSpPr>
        <p:spPr/>
        <p:txBody>
          <a:bodyPr/>
          <a:lstStyle>
            <a:lvl1pPr>
              <a:defRPr>
                <a:solidFill>
                  <a:schemeClr val="tx1"/>
                </a:solidFill>
              </a:defRPr>
            </a:lvl1pPr>
            <a:extLst/>
          </a:lstStyle>
          <a:p>
            <a:pPr>
              <a:defRPr/>
            </a:pPr>
            <a:fld id="{9E97857E-9E9A-4197-AF7F-10E62C47C9EA}" type="datetime8">
              <a:rPr lang="he-IL" smtClean="0">
                <a:solidFill>
                  <a:prstClr val="white"/>
                </a:solidFill>
              </a:rPr>
              <a:t>08 מאי 17</a:t>
            </a:fld>
            <a:endParaRPr lang="en-US">
              <a:solidFill>
                <a:prstClr val="white"/>
              </a:solidFill>
            </a:endParaRPr>
          </a:p>
        </p:txBody>
      </p:sp>
      <p:sp>
        <p:nvSpPr>
          <p:cNvPr id="6" name="מציין מיקום של כותרת תחתונה 5"/>
          <p:cNvSpPr>
            <a:spLocks noGrp="1"/>
          </p:cNvSpPr>
          <p:nvPr>
            <p:ph type="ftr" sz="quarter" idx="11"/>
          </p:nvPr>
        </p:nvSpPr>
        <p:spPr>
          <a:xfrm>
            <a:off x="5691064" y="6728351"/>
            <a:ext cx="3054253" cy="383381"/>
          </a:xfrm>
        </p:spPr>
        <p:txBody>
          <a:bodyPr/>
          <a:lstStyle>
            <a:lvl1pPr>
              <a:defRPr>
                <a:solidFill>
                  <a:schemeClr val="tx1"/>
                </a:solidFill>
              </a:defRPr>
            </a:lvl1pPr>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lvl1pPr>
              <a:defRPr>
                <a:solidFill>
                  <a:schemeClr val="tx1"/>
                </a:solidFill>
              </a:defRPr>
            </a:lvl1pPr>
            <a:extLst/>
          </a:lstStyle>
          <a:p>
            <a:pPr>
              <a:defRPr/>
            </a:pPr>
            <a:fld id="{76DA5B8C-4CAA-4C8D-9646-ABF009A39B26}" type="slidenum">
              <a:rPr lang="he-IL" smtClean="0">
                <a:solidFill>
                  <a:prstClr val="white"/>
                </a:solidFill>
              </a:rPr>
              <a:pPr>
                <a:defRPr/>
              </a:pPr>
              <a:t>‹#›</a:t>
            </a:fld>
            <a:endParaRPr lang="en-US">
              <a:solidFill>
                <a:prstClr val="white"/>
              </a:solidFill>
            </a:endParaRPr>
          </a:p>
        </p:txBody>
      </p:sp>
      <p:sp>
        <p:nvSpPr>
          <p:cNvPr id="2" name="כותרת 1"/>
          <p:cNvSpPr>
            <a:spLocks noGrp="1"/>
          </p:cNvSpPr>
          <p:nvPr>
            <p:ph type="title"/>
          </p:nvPr>
        </p:nvSpPr>
        <p:spPr>
          <a:xfrm>
            <a:off x="297021" y="5108378"/>
            <a:ext cx="10492454" cy="590806"/>
          </a:xfrm>
          <a:noFill/>
        </p:spPr>
        <p:txBody>
          <a:bodyPr anchor="t">
            <a:sp3d prstMaterial="softEdge"/>
          </a:bodyPr>
          <a:lstStyle>
            <a:lvl1pPr marR="0" algn="r">
              <a:buNone/>
              <a:defRPr sz="3600" b="0">
                <a:solidFill>
                  <a:schemeClr val="accent1"/>
                </a:solidFill>
                <a:effectLst>
                  <a:outerShdw blurRad="50800" dist="25000" dir="5400000" algn="t" rotWithShape="0">
                    <a:prstClr val="black">
                      <a:alpha val="45000"/>
                    </a:prstClr>
                  </a:outerShdw>
                </a:effectLst>
              </a:defRPr>
            </a:lvl1pPr>
            <a:extLst/>
          </a:lstStyle>
          <a:p>
            <a:r>
              <a:rPr kumimoji="0" lang="he-IL" smtClean="0"/>
              <a:t>לחץ כדי לערוך סגנון כותרת של תבנית בסיס</a:t>
            </a:r>
            <a:endParaRPr kumimoji="0" lang="en-US"/>
          </a:p>
        </p:txBody>
      </p:sp>
      <p:sp>
        <p:nvSpPr>
          <p:cNvPr id="8" name="צורה חופשית 7"/>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8979" tIns="54490" rIns="108979" bIns="54490"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9" name="צורה חופשית 8"/>
          <p:cNvSpPr>
            <a:spLocks/>
          </p:cNvSpPr>
          <p:nvPr/>
        </p:nvSpPr>
        <p:spPr bwMode="auto">
          <a:xfrm>
            <a:off x="631107"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8979" tIns="54490" rIns="108979" bIns="54490"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10" name="משולש ישר-זווית 9"/>
          <p:cNvSpPr>
            <a:spLocks/>
          </p:cNvSpPr>
          <p:nvPr/>
        </p:nvSpPr>
        <p:spPr bwMode="auto">
          <a:xfrm>
            <a:off x="-7849" y="6080819"/>
            <a:ext cx="4420645" cy="1134911"/>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8979" tIns="54490" rIns="108979" bIns="54490" anchor="ctr" compatLnSpc="1"/>
          <a:lstStyle>
            <a:extLst/>
          </a:lstStyle>
          <a:p>
            <a:pPr algn="ctr" rtl="0" fontAlgn="base">
              <a:spcBef>
                <a:spcPct val="0"/>
              </a:spcBef>
              <a:spcAft>
                <a:spcPct val="0"/>
              </a:spcAft>
            </a:pPr>
            <a:endParaRPr lang="en-US">
              <a:solidFill>
                <a:prstClr val="white"/>
              </a:solidFill>
            </a:endParaRPr>
          </a:p>
        </p:txBody>
      </p:sp>
      <p:cxnSp>
        <p:nvCxnSpPr>
          <p:cNvPr id="11" name="מחבר ישר 10"/>
          <p:cNvCxnSpPr/>
          <p:nvPr/>
        </p:nvCxnSpPr>
        <p:spPr>
          <a:xfrm>
            <a:off x="-11989" y="6077135"/>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סוגר זוויתי 11"/>
          <p:cNvSpPr/>
          <p:nvPr/>
        </p:nvSpPr>
        <p:spPr>
          <a:xfrm>
            <a:off x="11257329"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79" tIns="54490" rIns="108979" bIns="54490" anchor="ctr"/>
          <a:lstStyle>
            <a:extLst/>
          </a:lstStyle>
          <a:p>
            <a:pPr algn="l" rtl="0" fontAlgn="base">
              <a:spcBef>
                <a:spcPct val="0"/>
              </a:spcBef>
              <a:spcAft>
                <a:spcPct val="0"/>
              </a:spcAft>
            </a:pPr>
            <a:endParaRPr lang="en-US">
              <a:solidFill>
                <a:prstClr val="white"/>
              </a:solidFill>
            </a:endParaRPr>
          </a:p>
        </p:txBody>
      </p:sp>
      <p:sp>
        <p:nvSpPr>
          <p:cNvPr id="13" name="סוגר זוויתי 12"/>
          <p:cNvSpPr/>
          <p:nvPr/>
        </p:nvSpPr>
        <p:spPr>
          <a:xfrm>
            <a:off x="11015120"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79" tIns="54490" rIns="108979" bIns="54490"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3913909983"/>
      </p:ext>
    </p:extLst>
  </p:cSld>
  <p:clrMapOvr>
    <a:overrideClrMapping bg1="dk1" tx1="lt1" bg2="dk2" tx2="lt2" accent1="accent1" accent2="accent2" accent3="accent3" accent4="accent4" accent5="accent5" accent6="accent6" hlink="hlink" folHlink="folHlink"/>
  </p:clrMapOvr>
</p:sldLayout>
</file>

<file path=ppt/slideLayouts/slideLayout371.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5" y="1555405"/>
            <a:ext cx="10692765" cy="4605375"/>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fld id="{C1F64C66-D1D1-482D-A876-0FE189F03125}" type="datetime8">
              <a:rPr lang="he-IL" smtClean="0">
                <a:solidFill>
                  <a:prstClr val="black"/>
                </a:solidFill>
              </a:rPr>
              <a:t>08 מאי 17</a:t>
            </a:fld>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F5B44947-A68C-4690-A279-34E9C5FF4BA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020831014"/>
      </p:ext>
    </p:extLst>
  </p:cSld>
  <p:clrMapOvr>
    <a:masterClrMapping/>
  </p:clrMapOvr>
</p:sldLayout>
</file>

<file path=ppt/slideLayouts/slideLayout372.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892464" y="288382"/>
            <a:ext cx="2309477" cy="5872399"/>
          </a:xfrm>
        </p:spPr>
        <p:txBody>
          <a:bodyPr vert="eaVert"/>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2" y="288373"/>
            <a:ext cx="8217588" cy="5872398"/>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fld id="{ABDF605F-B749-43D5-97A1-C56A08914B9C}" type="datetime8">
              <a:rPr lang="he-IL" smtClean="0">
                <a:solidFill>
                  <a:prstClr val="black"/>
                </a:solidFill>
              </a:rPr>
              <a:t>08 מאי 17</a:t>
            </a:fld>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6C8BE3AD-D147-40F8-9611-3A8932AF160D}"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766178080"/>
      </p:ext>
    </p:extLst>
  </p:cSld>
  <p:clrMapOvr>
    <a:masterClrMapping/>
  </p:clrMapOvr>
</p:sldLayout>
</file>

<file path=ppt/slideLayouts/slideLayout373.xml><?xml version="1.0" encoding="utf-8"?>
<p:sldLayout xmlns:a="http://schemas.openxmlformats.org/drawingml/2006/main" xmlns:r="http://schemas.openxmlformats.org/officeDocument/2006/relationships" xmlns:p="http://schemas.openxmlformats.org/presentationml/2006/main" preserve="1">
  <p:cSld name="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fld id="{AE551ABE-3CBA-4F90-A878-75F8CD0123F7}" type="datetime8">
              <a:rPr lang="he-IL" smtClean="0">
                <a:solidFill>
                  <a:prstClr val="black"/>
                </a:solidFill>
              </a:rPr>
              <a:t>08 מאי 17</a:t>
            </a:fld>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4217575668"/>
      </p:ext>
    </p:extLst>
  </p:cSld>
  <p:clrMapOvr>
    <a:masterClrMapping/>
  </p:clrMapOvr>
  <p:timing>
    <p:tnLst>
      <p:par>
        <p:cTn id="1" dur="indefinite" restart="never" nodeType="tmRoot"/>
      </p:par>
    </p:tnLst>
  </p:timing>
</p:sldLayout>
</file>

<file path=ppt/slideLayouts/slideLayout374.xml><?xml version="1.0" encoding="utf-8"?>
<p:sldLayout xmlns:a="http://schemas.openxmlformats.org/drawingml/2006/main" xmlns:r="http://schemas.openxmlformats.org/officeDocument/2006/relationships" xmlns:p="http://schemas.openxmlformats.org/presentationml/2006/main" preserve="1">
  <p:cSld name="1_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fld id="{FF07733E-6EAC-46CC-8704-D173C1489E52}" type="datetime8">
              <a:rPr lang="he-IL" smtClean="0">
                <a:solidFill>
                  <a:prstClr val="black"/>
                </a:solidFill>
              </a:rPr>
              <a:t>08 מאי 17</a:t>
            </a:fld>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508626215"/>
      </p:ext>
    </p:extLst>
  </p:cSld>
  <p:clrMapOvr>
    <a:masterClrMapping/>
  </p:clrMapOvr>
</p:sldLayout>
</file>

<file path=ppt/slideLayouts/slideLayout375.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fld id="{8393D8D1-8EBF-4A59-B24A-41A422E2A669}" type="datetime8">
              <a:rPr lang="he-IL" smtClean="0">
                <a:solidFill>
                  <a:prstClr val="black"/>
                </a:solidFill>
              </a:rPr>
              <a:t>08 מאי 17</a:t>
            </a:fld>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A3D6F399-7468-412A-A633-5BDC073CF445}" type="slidenum">
              <a:rPr lang="he-IL" smtClean="0">
                <a:solidFill>
                  <a:prstClr val="black"/>
                </a:solidFill>
              </a:rPr>
              <a:pPr>
                <a:defRPr/>
              </a:pPr>
              <a:t>‹#›</a:t>
            </a:fld>
            <a:endParaRPr lang="en-US">
              <a:solidFill>
                <a:prstClr val="black"/>
              </a:solidFill>
            </a:endParaRPr>
          </a:p>
        </p:txBody>
      </p:sp>
      <p:sp>
        <p:nvSpPr>
          <p:cNvPr id="7" name="כותרת 6"/>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333431954"/>
      </p:ext>
    </p:extLst>
  </p:cSld>
  <p:clrMapOvr>
    <a:masterClrMapping/>
  </p:clrMapOvr>
  <p:timing>
    <p:tnLst>
      <p:par>
        <p:cTn id="1" dur="indefinite" restart="never" nodeType="tmRoot"/>
      </p:par>
    </p:tnLst>
  </p:timing>
</p:sldLayout>
</file>

<file path=ppt/slideLayouts/slideLayout376.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587" y="1112698"/>
            <a:ext cx="10098723" cy="1920240"/>
          </a:xfrm>
        </p:spPr>
        <p:txBody>
          <a:bodyPr vert="horz" anchor="b">
            <a:normAutofit/>
            <a:scene3d>
              <a:camera prst="orthographicFront"/>
              <a:lightRig rig="soft" dir="t"/>
            </a:scene3d>
            <a:sp3d prstMaterial="softEdge">
              <a:bevelT w="25400" h="25400"/>
            </a:sp3d>
          </a:bodyPr>
          <a:lstStyle>
            <a:lvl1pPr algn="r">
              <a:buNone/>
              <a:defRPr sz="5700" b="1" cap="none" baseline="0">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dirty="0"/>
          </a:p>
        </p:txBody>
      </p:sp>
      <p:sp>
        <p:nvSpPr>
          <p:cNvPr id="3" name="מציין מיקום טקסט 2"/>
          <p:cNvSpPr>
            <a:spLocks noGrp="1"/>
          </p:cNvSpPr>
          <p:nvPr>
            <p:ph type="body" idx="1"/>
          </p:nvPr>
        </p:nvSpPr>
        <p:spPr>
          <a:xfrm>
            <a:off x="5096804" y="3078298"/>
            <a:ext cx="5940425" cy="1527632"/>
          </a:xfrm>
        </p:spPr>
        <p:txBody>
          <a:bodyPr lIns="108973" rIns="108973" anchor="t"/>
          <a:lstStyle>
            <a:lvl1pPr marL="0" indent="0" algn="l">
              <a:buNone/>
              <a:defRPr sz="2700">
                <a:solidFill>
                  <a:schemeClr val="tx1"/>
                </a:solidFill>
              </a:defRPr>
            </a:lvl1pPr>
            <a:lvl2pPr>
              <a:buNone/>
              <a:defRPr sz="2100">
                <a:solidFill>
                  <a:schemeClr val="tx1">
                    <a:tint val="75000"/>
                  </a:schemeClr>
                </a:solidFill>
              </a:defRPr>
            </a:lvl2pPr>
            <a:lvl3pPr>
              <a:buNone/>
              <a:defRPr sz="1900">
                <a:solidFill>
                  <a:schemeClr val="tx1">
                    <a:tint val="75000"/>
                  </a:schemeClr>
                </a:solidFill>
              </a:defRPr>
            </a:lvl3pPr>
            <a:lvl4pPr>
              <a:buNone/>
              <a:defRPr sz="1700">
                <a:solidFill>
                  <a:schemeClr val="tx1">
                    <a:tint val="75000"/>
                  </a:schemeClr>
                </a:solidFill>
              </a:defRPr>
            </a:lvl4pPr>
            <a:lvl5pPr>
              <a:buNone/>
              <a:defRPr sz="1700">
                <a:solidFill>
                  <a:schemeClr val="tx1">
                    <a:tint val="75000"/>
                  </a:schemeClr>
                </a:solidFill>
              </a:defRPr>
            </a:lvl5pPr>
            <a:extLst/>
          </a:lstStyle>
          <a:p>
            <a:pPr lvl="0" eaLnBrk="1" latinLnBrk="0" hangingPunct="1"/>
            <a:r>
              <a:rPr kumimoji="0"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extLst/>
          </a:lstStyle>
          <a:p>
            <a:pPr>
              <a:defRPr/>
            </a:pPr>
            <a:fld id="{FAD3B37E-21A4-4F33-AD2D-630C60F65758}" type="datetime8">
              <a:rPr lang="he-IL" smtClean="0">
                <a:solidFill>
                  <a:prstClr val="white"/>
                </a:solidFill>
              </a:rPr>
              <a:t>08 מאי 17</a:t>
            </a:fld>
            <a:endParaRPr lang="en-US">
              <a:solidFill>
                <a:prstClr val="white"/>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white"/>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C8C128D9-0718-483A-9FE5-7C4BF48CD3E2}" type="slidenum">
              <a:rPr lang="he-IL" smtClean="0">
                <a:solidFill>
                  <a:prstClr val="white"/>
                </a:solidFill>
              </a:rPr>
              <a:pPr>
                <a:defRPr/>
              </a:pPr>
              <a:t>‹#›</a:t>
            </a:fld>
            <a:endParaRPr lang="en-US">
              <a:solidFill>
                <a:prstClr val="white"/>
              </a:solidFill>
            </a:endParaRPr>
          </a:p>
        </p:txBody>
      </p:sp>
      <p:sp>
        <p:nvSpPr>
          <p:cNvPr id="7" name="סוגר זוויתי 6"/>
          <p:cNvSpPr/>
          <p:nvPr/>
        </p:nvSpPr>
        <p:spPr>
          <a:xfrm>
            <a:off x="4725161"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73" tIns="54487" rIns="108973" bIns="54487" anchor="ctr"/>
          <a:lstStyle>
            <a:extLst/>
          </a:lstStyle>
          <a:p>
            <a:pPr algn="l" rtl="0" fontAlgn="base">
              <a:spcBef>
                <a:spcPct val="0"/>
              </a:spcBef>
              <a:spcAft>
                <a:spcPct val="0"/>
              </a:spcAft>
            </a:pPr>
            <a:endParaRPr lang="en-US">
              <a:solidFill>
                <a:prstClr val="white"/>
              </a:solidFill>
            </a:endParaRPr>
          </a:p>
        </p:txBody>
      </p:sp>
      <p:sp>
        <p:nvSpPr>
          <p:cNvPr id="8" name="סוגר זוויתי 7"/>
          <p:cNvSpPr/>
          <p:nvPr/>
        </p:nvSpPr>
        <p:spPr>
          <a:xfrm>
            <a:off x="4482947"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73" tIns="54487" rIns="108973" bIns="54487"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306577460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377.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10" name="משולש ישר-זווית 9"/>
          <p:cNvSpPr/>
          <p:nvPr/>
        </p:nvSpPr>
        <p:spPr>
          <a:xfrm>
            <a:off x="11" y="4897354"/>
            <a:ext cx="11890061"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lIns="108973" tIns="54487" rIns="108973" bIns="54487" anchor="ctr"/>
          <a:lstStyle>
            <a:extLst/>
          </a:lstStyle>
          <a:p>
            <a:pPr algn="ctr" rtl="0" fontAlgn="base">
              <a:spcBef>
                <a:spcPct val="0"/>
              </a:spcBef>
              <a:spcAft>
                <a:spcPct val="0"/>
              </a:spcAft>
            </a:pPr>
            <a:endParaRPr lang="en-US">
              <a:solidFill>
                <a:prstClr val="white"/>
              </a:solidFill>
            </a:endParaRPr>
          </a:p>
        </p:txBody>
      </p:sp>
      <p:sp>
        <p:nvSpPr>
          <p:cNvPr id="9" name="כותרת 8"/>
          <p:cNvSpPr>
            <a:spLocks noGrp="1"/>
          </p:cNvSpPr>
          <p:nvPr>
            <p:ph type="ctrTitle"/>
          </p:nvPr>
        </p:nvSpPr>
        <p:spPr>
          <a:xfrm>
            <a:off x="891066" y="1840242"/>
            <a:ext cx="10098723" cy="1921249"/>
          </a:xfrm>
        </p:spPr>
        <p:txBody>
          <a:bodyPr vert="horz" anchor="b">
            <a:normAutofit/>
            <a:scene3d>
              <a:camera prst="orthographicFront"/>
              <a:lightRig rig="soft" dir="t"/>
            </a:scene3d>
            <a:sp3d prstMaterial="softEdge">
              <a:bevelT w="25400" h="25400"/>
            </a:sp3d>
          </a:bodyPr>
          <a:lstStyle>
            <a:lvl1pPr algn="r">
              <a:defRPr sz="5700" b="1">
                <a:solidFill>
                  <a:schemeClr val="tx2"/>
                </a:solidFill>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a:p>
        </p:txBody>
      </p:sp>
      <p:sp>
        <p:nvSpPr>
          <p:cNvPr id="17" name="כותרת משנה 16"/>
          <p:cNvSpPr>
            <a:spLocks noGrp="1"/>
          </p:cNvSpPr>
          <p:nvPr>
            <p:ph type="subTitle" idx="1"/>
          </p:nvPr>
        </p:nvSpPr>
        <p:spPr>
          <a:xfrm>
            <a:off x="891066" y="3792187"/>
            <a:ext cx="10098723" cy="1259689"/>
          </a:xfrm>
        </p:spPr>
        <p:txBody>
          <a:bodyPr lIns="54487" rIns="54487"/>
          <a:lstStyle>
            <a:lvl1pPr marL="0" marR="76283" indent="0" algn="r">
              <a:buNone/>
              <a:defRPr>
                <a:solidFill>
                  <a:schemeClr val="tx2"/>
                </a:solidFill>
              </a:defRPr>
            </a:lvl1pPr>
            <a:lvl2pPr marL="544874" indent="0" algn="ctr">
              <a:buNone/>
            </a:lvl2pPr>
            <a:lvl3pPr marL="1089750" indent="0" algn="ctr">
              <a:buNone/>
            </a:lvl3pPr>
            <a:lvl4pPr marL="1634624" indent="0" algn="ctr">
              <a:buNone/>
            </a:lvl4pPr>
            <a:lvl5pPr marL="2179497" indent="0" algn="ctr">
              <a:buNone/>
            </a:lvl5pPr>
            <a:lvl6pPr marL="2724372" indent="0" algn="ctr">
              <a:buNone/>
            </a:lvl6pPr>
            <a:lvl7pPr marL="3269247" indent="0" algn="ctr">
              <a:buNone/>
            </a:lvl7pPr>
            <a:lvl8pPr marL="3814119" indent="0" algn="ctr">
              <a:buNone/>
            </a:lvl8pPr>
            <a:lvl9pPr marL="4358997" indent="0" algn="ctr">
              <a:buNone/>
            </a:lvl9pPr>
            <a:extLst/>
          </a:lstStyle>
          <a:p>
            <a:r>
              <a:rPr kumimoji="0" lang="he-IL" smtClean="0"/>
              <a:t>לחץ כדי לערוך סגנון כותרת משנה של תבנית בסיס</a:t>
            </a:r>
            <a:endParaRPr kumimoji="0" lang="en-US"/>
          </a:p>
        </p:txBody>
      </p:sp>
      <p:grpSp>
        <p:nvGrpSpPr>
          <p:cNvPr id="2" name="קבוצה 1"/>
          <p:cNvGrpSpPr/>
          <p:nvPr/>
        </p:nvGrpSpPr>
        <p:grpSpPr>
          <a:xfrm>
            <a:off x="-4890" y="5200650"/>
            <a:ext cx="11885742" cy="2007692"/>
            <a:chOff x="-3765" y="4832896"/>
            <a:chExt cx="9147765" cy="2032192"/>
          </a:xfrm>
        </p:grpSpPr>
        <p:sp>
          <p:nvSpPr>
            <p:cNvPr id="7" name="צורה חופשית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8" name="צורה חופשית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1" name="צורה חופשית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rtl="0" fontAlgn="base">
                <a:spcBef>
                  <a:spcPct val="0"/>
                </a:spcBef>
                <a:spcAft>
                  <a:spcPct val="0"/>
                </a:spcAft>
              </a:pPr>
              <a:endParaRPr lang="en-US">
                <a:solidFill>
                  <a:prstClr val="white"/>
                </a:solidFill>
              </a:endParaRPr>
            </a:p>
          </p:txBody>
        </p:sp>
        <p:cxnSp>
          <p:nvCxnSpPr>
            <p:cNvPr id="12" name="מחבר ישר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מציין מיקום של תאריך 29"/>
          <p:cNvSpPr>
            <a:spLocks noGrp="1"/>
          </p:cNvSpPr>
          <p:nvPr>
            <p:ph type="dt" sz="half" idx="10"/>
          </p:nvPr>
        </p:nvSpPr>
        <p:spPr/>
        <p:txBody>
          <a:bodyPr/>
          <a:lstStyle>
            <a:lvl1pPr>
              <a:defRPr>
                <a:solidFill>
                  <a:srgbClr val="FFFFFF"/>
                </a:solidFill>
              </a:defRPr>
            </a:lvl1pPr>
            <a:extLst/>
          </a:lstStyle>
          <a:p>
            <a:pPr>
              <a:defRPr/>
            </a:pPr>
            <a:fld id="{E9B8DA04-869D-4A95-BD2F-73904A59B20C}" type="datetime8">
              <a:rPr lang="he-IL" smtClean="0"/>
              <a:t>08 מאי 17</a:t>
            </a:fld>
            <a:endParaRPr lang="en-US"/>
          </a:p>
        </p:txBody>
      </p:sp>
      <p:sp>
        <p:nvSpPr>
          <p:cNvPr id="19" name="מציין מיקום של כותרת תחתונה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solidFill>
                <a:srgbClr val="00B050">
                  <a:tint val="20000"/>
                </a:srgbClr>
              </a:solidFill>
            </a:endParaRPr>
          </a:p>
        </p:txBody>
      </p:sp>
      <p:sp>
        <p:nvSpPr>
          <p:cNvPr id="27" name="מציין מיקום של מספר שקופית 26"/>
          <p:cNvSpPr>
            <a:spLocks noGrp="1"/>
          </p:cNvSpPr>
          <p:nvPr>
            <p:ph type="sldNum" sz="quarter" idx="12"/>
          </p:nvPr>
        </p:nvSpPr>
        <p:spPr/>
        <p:txBody>
          <a:bodyPr/>
          <a:lstStyle>
            <a:lvl1pPr>
              <a:defRPr>
                <a:solidFill>
                  <a:srgbClr val="FFFFFF"/>
                </a:solidFill>
              </a:defRPr>
            </a:lvl1pPr>
            <a:extLst/>
          </a:lstStyle>
          <a:p>
            <a:pPr>
              <a:defRPr/>
            </a:pPr>
            <a:fld id="{9FF3B255-1AAA-4387-ADCE-8A087CB74FF0}" type="slidenum">
              <a:rPr lang="he-IL" smtClean="0"/>
              <a:pPr>
                <a:defRPr/>
              </a:pPr>
              <a:t>‹#›</a:t>
            </a:fld>
            <a:endParaRPr lang="en-US"/>
          </a:p>
        </p:txBody>
      </p:sp>
    </p:spTree>
    <p:extLst>
      <p:ext uri="{BB962C8B-B14F-4D97-AF65-F5344CB8AC3E}">
        <p14:creationId xmlns:p14="http://schemas.microsoft.com/office/powerpoint/2010/main" val="1187571370"/>
      </p:ext>
    </p:extLst>
  </p:cSld>
  <p:clrMapOvr>
    <a:masterClrMapping/>
  </p:clrMapOvr>
  <p:timing>
    <p:tnLst>
      <p:par>
        <p:cTn id="1" dur="indefinite" restart="never" nodeType="tmRoot"/>
      </p:par>
    </p:tnLst>
  </p:timing>
</p:sldLayout>
</file>

<file path=ppt/slideLayouts/slideLayout378.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3" name="מציין מיקום תוכן 2"/>
          <p:cNvSpPr>
            <a:spLocks noGrp="1"/>
          </p:cNvSpPr>
          <p:nvPr>
            <p:ph sz="half" idx="1"/>
          </p:nvPr>
        </p:nvSpPr>
        <p:spPr>
          <a:xfrm>
            <a:off x="594044" y="1555406"/>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תוכן 3"/>
          <p:cNvSpPr>
            <a:spLocks noGrp="1"/>
          </p:cNvSpPr>
          <p:nvPr>
            <p:ph sz="half" idx="2"/>
          </p:nvPr>
        </p:nvSpPr>
        <p:spPr>
          <a:xfrm>
            <a:off x="6039432" y="1555406"/>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p:txBody>
          <a:bodyPr/>
          <a:lstStyle>
            <a:extLst/>
          </a:lstStyle>
          <a:p>
            <a:pPr>
              <a:defRPr/>
            </a:pPr>
            <a:fld id="{48FD0098-C52F-41DF-9649-9D9A4B805EE4}" type="datetime8">
              <a:rPr lang="he-IL" smtClean="0">
                <a:solidFill>
                  <a:prstClr val="white"/>
                </a:solidFill>
              </a:rPr>
              <a:t>08 מאי 17</a:t>
            </a:fld>
            <a:endParaRPr lang="en-US">
              <a:solidFill>
                <a:prstClr val="white"/>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2947A0D-2D07-4FEF-ACEE-ADE9DC93F0FA}" type="slidenum">
              <a:rPr lang="he-IL" smtClean="0">
                <a:solidFill>
                  <a:prstClr val="white"/>
                </a:solidFill>
              </a:rPr>
              <a:pPr>
                <a:defRPr/>
              </a:pPr>
              <a:t>‹#›</a:t>
            </a:fld>
            <a:endParaRPr lang="en-US">
              <a:solidFill>
                <a:prstClr val="white"/>
              </a:solidFill>
            </a:endParaRPr>
          </a:p>
        </p:txBody>
      </p:sp>
      <p:sp>
        <p:nvSpPr>
          <p:cNvPr id="8" name="כותרת 7"/>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2272645364"/>
      </p:ext>
    </p:extLst>
  </p:cSld>
  <p:clrMapOvr>
    <a:overrideClrMapping bg1="dk1" tx1="lt1" bg2="dk2" tx2="lt2" accent1="accent1" accent2="accent2" accent3="accent3" accent4="accent4" accent5="accent5" accent6="accent6" hlink="hlink" folHlink="folHlink"/>
  </p:clrMapOvr>
</p:sldLayout>
</file>

<file path=ppt/slideLayouts/slideLayout379.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594045" y="286703"/>
            <a:ext cx="10692765" cy="1200150"/>
          </a:xfrm>
        </p:spPr>
        <p:txBody>
          <a:bodyPr anchor="ctr"/>
          <a:lstStyle>
            <a:lvl1pPr>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1"/>
          </p:nvPr>
        </p:nvSpPr>
        <p:spPr>
          <a:xfrm>
            <a:off x="594042" y="5680710"/>
            <a:ext cx="5249439" cy="800100"/>
          </a:xfrm>
          <a:solidFill>
            <a:schemeClr val="accent1"/>
          </a:solidFill>
          <a:ln w="9652">
            <a:solidFill>
              <a:schemeClr val="accent1"/>
            </a:solidFill>
            <a:miter lim="800000"/>
          </a:ln>
        </p:spPr>
        <p:txBody>
          <a:bodyPr lIns="217948"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4" name="מציין מיקום טקסט 3"/>
          <p:cNvSpPr>
            <a:spLocks noGrp="1"/>
          </p:cNvSpPr>
          <p:nvPr>
            <p:ph type="body" sz="half" idx="3"/>
          </p:nvPr>
        </p:nvSpPr>
        <p:spPr>
          <a:xfrm>
            <a:off x="6035322" y="5680710"/>
            <a:ext cx="5251501" cy="800100"/>
          </a:xfrm>
          <a:solidFill>
            <a:schemeClr val="accent1"/>
          </a:solidFill>
          <a:ln w="9652">
            <a:solidFill>
              <a:schemeClr val="accent1"/>
            </a:solidFill>
            <a:miter lim="800000"/>
          </a:ln>
        </p:spPr>
        <p:txBody>
          <a:bodyPr lIns="217948"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5" name="מציין מיקום תוכן 4"/>
          <p:cNvSpPr>
            <a:spLocks noGrp="1"/>
          </p:cNvSpPr>
          <p:nvPr>
            <p:ph sz="quarter" idx="2"/>
          </p:nvPr>
        </p:nvSpPr>
        <p:spPr>
          <a:xfrm>
            <a:off x="594042" y="1516520"/>
            <a:ext cx="5249439" cy="4138851"/>
          </a:xfrm>
          <a:ln>
            <a:noFill/>
            <a:prstDash val="sysDash"/>
            <a:miter lim="800000"/>
          </a:ln>
        </p:spPr>
        <p:txBody>
          <a:bodyPr/>
          <a:lstStyle>
            <a:lvl1pPr>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6" name="מציין מיקום תוכן 5"/>
          <p:cNvSpPr>
            <a:spLocks noGrp="1"/>
          </p:cNvSpPr>
          <p:nvPr>
            <p:ph sz="quarter" idx="4"/>
          </p:nvPr>
        </p:nvSpPr>
        <p:spPr>
          <a:xfrm>
            <a:off x="6035320" y="1516520"/>
            <a:ext cx="5251501" cy="4138851"/>
          </a:xfrm>
          <a:ln>
            <a:noFill/>
            <a:prstDash val="sysDash"/>
            <a:miter lim="800000"/>
          </a:ln>
        </p:spPr>
        <p:txBody>
          <a:bodyPr/>
          <a:lstStyle>
            <a:lvl1pPr>
              <a:spcBef>
                <a:spcPts val="0"/>
              </a:spcBef>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מציין מיקום של תאריך 6"/>
          <p:cNvSpPr>
            <a:spLocks noGrp="1"/>
          </p:cNvSpPr>
          <p:nvPr>
            <p:ph type="dt" sz="half" idx="10"/>
          </p:nvPr>
        </p:nvSpPr>
        <p:spPr/>
        <p:txBody>
          <a:bodyPr/>
          <a:lstStyle>
            <a:extLst/>
          </a:lstStyle>
          <a:p>
            <a:pPr>
              <a:defRPr/>
            </a:pPr>
            <a:fld id="{977D5B14-D661-433E-9F56-8678B4414DFB}" type="datetime8">
              <a:rPr lang="he-IL" smtClean="0">
                <a:solidFill>
                  <a:prstClr val="black"/>
                </a:solidFill>
              </a:rPr>
              <a:t>08 מאי 17</a:t>
            </a:fld>
            <a:endParaRPr lang="en-US">
              <a:solidFill>
                <a:prstClr val="black"/>
              </a:solidFill>
            </a:endParaRPr>
          </a:p>
        </p:txBody>
      </p:sp>
      <p:sp>
        <p:nvSpPr>
          <p:cNvPr id="8" name="מציין מיקום של כותרת תחתונה 7"/>
          <p:cNvSpPr>
            <a:spLocks noGrp="1"/>
          </p:cNvSpPr>
          <p:nvPr>
            <p:ph type="ftr" sz="quarter" idx="11"/>
          </p:nvPr>
        </p:nvSpPr>
        <p:spPr/>
        <p:txBody>
          <a:bodyPr/>
          <a:lstStyle>
            <a:extLst/>
          </a:lstStyle>
          <a:p>
            <a:pPr>
              <a:defRPr/>
            </a:pPr>
            <a:endParaRPr lang="en-US">
              <a:solidFill>
                <a:prstClr val="black"/>
              </a:solidFill>
            </a:endParaRPr>
          </a:p>
        </p:txBody>
      </p:sp>
      <p:sp>
        <p:nvSpPr>
          <p:cNvPr id="9" name="מציין מיקום של מספר שקופית 8"/>
          <p:cNvSpPr>
            <a:spLocks noGrp="1"/>
          </p:cNvSpPr>
          <p:nvPr>
            <p:ph type="sldNum" sz="quarter" idx="12"/>
          </p:nvPr>
        </p:nvSpPr>
        <p:spPr/>
        <p:txBody>
          <a:bodyPr/>
          <a:lstStyle>
            <a:extLst/>
          </a:lstStyle>
          <a:p>
            <a:pPr>
              <a:defRPr/>
            </a:pPr>
            <a:fld id="{A04BD0E4-4D9B-40C3-BCF6-DB2DF5EE2FE4}"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209928258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380.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3" name="מציין מיקום של תאריך 2"/>
          <p:cNvSpPr>
            <a:spLocks noGrp="1"/>
          </p:cNvSpPr>
          <p:nvPr>
            <p:ph type="dt" sz="half" idx="10"/>
          </p:nvPr>
        </p:nvSpPr>
        <p:spPr/>
        <p:txBody>
          <a:bodyPr/>
          <a:lstStyle>
            <a:extLst/>
          </a:lstStyle>
          <a:p>
            <a:pPr>
              <a:defRPr/>
            </a:pPr>
            <a:fld id="{D2A15FA8-E23A-49FF-8136-334F81011891}" type="datetime8">
              <a:rPr lang="he-IL" smtClean="0">
                <a:solidFill>
                  <a:prstClr val="white"/>
                </a:solidFill>
              </a:rPr>
              <a:t>08 מאי 17</a:t>
            </a:fld>
            <a:endParaRPr lang="en-US">
              <a:solidFill>
                <a:prstClr val="white"/>
              </a:solidFill>
            </a:endParaRPr>
          </a:p>
        </p:txBody>
      </p:sp>
      <p:sp>
        <p:nvSpPr>
          <p:cNvPr id="4" name="מציין מיקום של כותרת תחתונה 3"/>
          <p:cNvSpPr>
            <a:spLocks noGrp="1"/>
          </p:cNvSpPr>
          <p:nvPr>
            <p:ph type="ftr" sz="quarter" idx="11"/>
          </p:nvPr>
        </p:nvSpPr>
        <p:spPr/>
        <p:txBody>
          <a:bodyPr/>
          <a:lstStyle>
            <a:extLst/>
          </a:lstStyle>
          <a:p>
            <a:pPr>
              <a:defRPr/>
            </a:pPr>
            <a:endParaRPr lang="en-US">
              <a:solidFill>
                <a:prstClr val="white"/>
              </a:solidFill>
            </a:endParaRPr>
          </a:p>
        </p:txBody>
      </p:sp>
      <p:sp>
        <p:nvSpPr>
          <p:cNvPr id="5" name="מציין מיקום של מספר שקופית 4"/>
          <p:cNvSpPr>
            <a:spLocks noGrp="1"/>
          </p:cNvSpPr>
          <p:nvPr>
            <p:ph type="sldNum" sz="quarter" idx="12"/>
          </p:nvPr>
        </p:nvSpPr>
        <p:spPr/>
        <p:txBody>
          <a:bodyPr/>
          <a:lstStyle>
            <a:extLst/>
          </a:lstStyle>
          <a:p>
            <a:pPr>
              <a:defRPr/>
            </a:pPr>
            <a:fld id="{C8EC9C64-27EB-4D57-9989-1B167E5F3441}" type="slidenum">
              <a:rPr lang="he-IL" smtClean="0">
                <a:solidFill>
                  <a:prstClr val="white"/>
                </a:solidFill>
              </a:rPr>
              <a:pPr>
                <a:defRPr/>
              </a:pPr>
              <a:t>‹#›</a:t>
            </a:fld>
            <a:endParaRPr lang="en-US">
              <a:solidFill>
                <a:prstClr val="white"/>
              </a:solidFill>
            </a:endParaRPr>
          </a:p>
        </p:txBody>
      </p:sp>
      <p:sp>
        <p:nvSpPr>
          <p:cNvPr id="6" name="כותרת 5"/>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105727158"/>
      </p:ext>
    </p:extLst>
  </p:cSld>
  <p:clrMapOvr>
    <a:overrideClrMapping bg1="dk1" tx1="lt1" bg2="dk2" tx2="lt2" accent1="accent1" accent2="accent2" accent3="accent3" accent4="accent4" accent5="accent5" accent6="accent6" hlink="hlink" folHlink="folHlink"/>
  </p:clrMapOvr>
</p:sldLayout>
</file>

<file path=ppt/slideLayouts/slideLayout381.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5" name="Text Box 3"/>
          <p:cNvSpPr txBox="1">
            <a:spLocks noChangeArrowheads="1"/>
          </p:cNvSpPr>
          <p:nvPr userDrawn="1"/>
        </p:nvSpPr>
        <p:spPr bwMode="auto">
          <a:xfrm>
            <a:off x="7250284" y="6624164"/>
            <a:ext cx="4490383" cy="525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973" tIns="54487" rIns="108973" bIns="54487">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fontAlgn="base">
              <a:spcBef>
                <a:spcPct val="50000"/>
              </a:spcBef>
              <a:spcAft>
                <a:spcPct val="0"/>
              </a:spcAft>
            </a:pPr>
            <a:r>
              <a:rPr lang="he-IL" b="1" dirty="0" smtClean="0">
                <a:solidFill>
                  <a:prstClr val="black"/>
                </a:solidFill>
                <a:cs typeface="Gisha"/>
              </a:rPr>
              <a:t>   תקציב </a:t>
            </a:r>
            <a:r>
              <a:rPr lang="he-IL" b="1" dirty="0">
                <a:solidFill>
                  <a:prstClr val="black"/>
                </a:solidFill>
                <a:cs typeface="Gisha"/>
              </a:rPr>
              <a:t>לשנת 2013</a:t>
            </a:r>
            <a:endParaRPr lang="en-US" b="1" dirty="0">
              <a:solidFill>
                <a:prstClr val="black"/>
              </a:solidFill>
              <a:cs typeface="+mn-cs"/>
            </a:endParaRPr>
          </a:p>
        </p:txBody>
      </p:sp>
    </p:spTree>
    <p:extLst>
      <p:ext uri="{BB962C8B-B14F-4D97-AF65-F5344CB8AC3E}">
        <p14:creationId xmlns:p14="http://schemas.microsoft.com/office/powerpoint/2010/main" val="3354904342"/>
      </p:ext>
    </p:extLst>
  </p:cSld>
  <p:clrMapOvr>
    <a:masterClrMapping/>
  </p:clrMapOvr>
  <p:timing>
    <p:tnLst>
      <p:par>
        <p:cTn id="1" dur="indefinite" restart="never" nodeType="tmRoot"/>
      </p:par>
    </p:tnLst>
  </p:timing>
</p:sldLayout>
</file>

<file path=ppt/slideLayouts/slideLayout382.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188085" y="5120640"/>
            <a:ext cx="9721113" cy="480060"/>
          </a:xfrm>
        </p:spPr>
        <p:txBody>
          <a:bodyPr vert="horz" anchor="t">
            <a:noAutofit/>
            <a:sp3d prstMaterial="softEdge">
              <a:bevelT w="0" h="0"/>
            </a:sp3d>
          </a:bodyPr>
          <a:lstStyle>
            <a:lvl1pPr algn="r">
              <a:buNone/>
              <a:defRPr sz="3000" b="0">
                <a:solidFill>
                  <a:schemeClr val="accent1"/>
                </a:solidFill>
                <a:effectLst/>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2"/>
          </p:nvPr>
        </p:nvSpPr>
        <p:spPr>
          <a:xfrm>
            <a:off x="5742411" y="5622857"/>
            <a:ext cx="5164209" cy="960120"/>
          </a:xfrm>
        </p:spPr>
        <p:txBody>
          <a:bodyPr/>
          <a:lstStyle>
            <a:lvl1pPr marL="0" indent="0" algn="r">
              <a:buNone/>
              <a:defRPr sz="1900"/>
            </a:lvl1pPr>
            <a:lvl2pPr>
              <a:buNone/>
              <a:defRPr sz="1400"/>
            </a:lvl2pPr>
            <a:lvl3pPr>
              <a:buNone/>
              <a:defRPr sz="1200"/>
            </a:lvl3pPr>
            <a:lvl4pPr>
              <a:buNone/>
              <a:defRPr sz="1100"/>
            </a:lvl4pPr>
            <a:lvl5pPr>
              <a:buNone/>
              <a:defRPr sz="1100"/>
            </a:lvl5pPr>
            <a:extLst/>
          </a:lstStyle>
          <a:p>
            <a:pPr lvl="0" eaLnBrk="1" latinLnBrk="0" hangingPunct="1"/>
            <a:r>
              <a:rPr kumimoji="0" lang="he-IL" smtClean="0"/>
              <a:t>לחץ כדי לערוך סגנונות טקסט של תבנית בסיס</a:t>
            </a:r>
          </a:p>
        </p:txBody>
      </p:sp>
      <p:sp>
        <p:nvSpPr>
          <p:cNvPr id="4" name="מציין מיקום תוכן 3"/>
          <p:cNvSpPr>
            <a:spLocks noGrp="1"/>
          </p:cNvSpPr>
          <p:nvPr>
            <p:ph sz="half" idx="1"/>
          </p:nvPr>
        </p:nvSpPr>
        <p:spPr>
          <a:xfrm>
            <a:off x="1188085" y="288036"/>
            <a:ext cx="9718535" cy="4800600"/>
          </a:xfrm>
        </p:spPr>
        <p:txBody>
          <a:bodyPr/>
          <a:lstStyle>
            <a:lvl1pPr>
              <a:defRPr sz="3800"/>
            </a:lvl1pPr>
            <a:lvl2pPr>
              <a:defRPr sz="3300"/>
            </a:lvl2pPr>
            <a:lvl3pPr>
              <a:defRPr sz="2900"/>
            </a:lvl3pPr>
            <a:lvl4pPr>
              <a:defRPr sz="2400"/>
            </a:lvl4pPr>
            <a:lvl5pPr>
              <a:defRPr sz="24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a:xfrm>
            <a:off x="8740471" y="6728341"/>
            <a:ext cx="2494979" cy="384048"/>
          </a:xfrm>
        </p:spPr>
        <p:txBody>
          <a:bodyPr/>
          <a:lstStyle>
            <a:extLst/>
          </a:lstStyle>
          <a:p>
            <a:pPr>
              <a:defRPr/>
            </a:pPr>
            <a:fld id="{1DF5B5F9-128C-434B-A25C-A81BCC19B79B}" type="datetime8">
              <a:rPr lang="he-IL" smtClean="0">
                <a:solidFill>
                  <a:prstClr val="black"/>
                </a:solidFill>
              </a:rPr>
              <a:t>08 מאי 17</a:t>
            </a:fld>
            <a:endParaRPr lang="en-US">
              <a:solidFill>
                <a:prstClr val="black"/>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black"/>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E6DB09C-1D85-4560-A22D-D210ADDD987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323100483"/>
      </p:ext>
    </p:extLst>
  </p:cSld>
  <p:clrMapOvr>
    <a:overrideClrMapping bg1="lt1" tx1="dk1" bg2="lt2" tx2="dk2" accent1="accent1" accent2="accent2" accent3="accent3" accent4="accent4" accent5="accent5" accent6="accent6" hlink="hlink" folHlink="folHlink"/>
  </p:clrMapOvr>
</p:sldLayout>
</file>

<file path=ppt/slideLayouts/slideLayout383.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4" name="מציין מיקום טקסט 3"/>
          <p:cNvSpPr>
            <a:spLocks noGrp="1"/>
          </p:cNvSpPr>
          <p:nvPr>
            <p:ph type="body" sz="half" idx="2"/>
          </p:nvPr>
        </p:nvSpPr>
        <p:spPr>
          <a:xfrm>
            <a:off x="1482809" y="5715572"/>
            <a:ext cx="9306666" cy="680644"/>
          </a:xfrm>
          <a:noFill/>
        </p:spPr>
        <p:txBody>
          <a:bodyPr lIns="108973" tIns="0" rIns="108973" anchor="t"/>
          <a:lstStyle>
            <a:lvl1pPr marL="0" marR="21795" indent="0" algn="r">
              <a:buNone/>
              <a:defRPr sz="1700"/>
            </a:lvl1pPr>
            <a:lvl2pPr>
              <a:defRPr sz="1400"/>
            </a:lvl2pPr>
            <a:lvl3pPr>
              <a:defRPr sz="1200"/>
            </a:lvl3pPr>
            <a:lvl4pPr>
              <a:defRPr sz="1100"/>
            </a:lvl4pPr>
            <a:lvl5pPr>
              <a:defRPr sz="1100"/>
            </a:lvl5pPr>
            <a:extLst/>
          </a:lstStyle>
          <a:p>
            <a:pPr lvl="0" eaLnBrk="1" latinLnBrk="0" hangingPunct="1"/>
            <a:r>
              <a:rPr kumimoji="0" lang="he-IL" smtClean="0"/>
              <a:t>לחץ כדי לערוך סגנונות טקסט של תבנית בסיס</a:t>
            </a:r>
          </a:p>
        </p:txBody>
      </p:sp>
      <p:sp>
        <p:nvSpPr>
          <p:cNvPr id="3" name="מציין מיקום של תמונה 2"/>
          <p:cNvSpPr>
            <a:spLocks noGrp="1"/>
          </p:cNvSpPr>
          <p:nvPr>
            <p:ph type="pic" idx="1"/>
          </p:nvPr>
        </p:nvSpPr>
        <p:spPr>
          <a:xfrm>
            <a:off x="297021" y="199466"/>
            <a:ext cx="11286808" cy="4608576"/>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800"/>
            </a:lvl1pPr>
            <a:extLst/>
          </a:lstStyle>
          <a:p>
            <a:r>
              <a:rPr kumimoji="0" lang="he-IL" smtClean="0"/>
              <a:t>לחץ על הסמל כדי להוסיף תמונה</a:t>
            </a:r>
            <a:endParaRPr kumimoji="0" lang="en-US" dirty="0"/>
          </a:p>
        </p:txBody>
      </p:sp>
      <p:sp>
        <p:nvSpPr>
          <p:cNvPr id="5" name="מציין מיקום של תאריך 4"/>
          <p:cNvSpPr>
            <a:spLocks noGrp="1"/>
          </p:cNvSpPr>
          <p:nvPr>
            <p:ph type="dt" sz="half" idx="10"/>
          </p:nvPr>
        </p:nvSpPr>
        <p:spPr/>
        <p:txBody>
          <a:bodyPr/>
          <a:lstStyle>
            <a:lvl1pPr>
              <a:defRPr>
                <a:solidFill>
                  <a:schemeClr val="tx1"/>
                </a:solidFill>
              </a:defRPr>
            </a:lvl1pPr>
            <a:extLst/>
          </a:lstStyle>
          <a:p>
            <a:pPr>
              <a:defRPr/>
            </a:pPr>
            <a:fld id="{BB7E4E22-D78E-4587-97DF-93A53D015D5E}" type="datetime8">
              <a:rPr lang="he-IL" smtClean="0">
                <a:solidFill>
                  <a:prstClr val="white"/>
                </a:solidFill>
              </a:rPr>
              <a:t>08 מאי 17</a:t>
            </a:fld>
            <a:endParaRPr lang="en-US">
              <a:solidFill>
                <a:prstClr val="white"/>
              </a:solidFill>
            </a:endParaRPr>
          </a:p>
        </p:txBody>
      </p:sp>
      <p:sp>
        <p:nvSpPr>
          <p:cNvPr id="6" name="מציין מיקום של כותרת תחתונה 5"/>
          <p:cNvSpPr>
            <a:spLocks noGrp="1"/>
          </p:cNvSpPr>
          <p:nvPr>
            <p:ph type="ftr" sz="quarter" idx="11"/>
          </p:nvPr>
        </p:nvSpPr>
        <p:spPr>
          <a:xfrm>
            <a:off x="5691065" y="6728352"/>
            <a:ext cx="3054253" cy="383381"/>
          </a:xfrm>
        </p:spPr>
        <p:txBody>
          <a:bodyPr/>
          <a:lstStyle>
            <a:lvl1pPr>
              <a:defRPr>
                <a:solidFill>
                  <a:schemeClr val="tx1"/>
                </a:solidFill>
              </a:defRPr>
            </a:lvl1pPr>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lvl1pPr>
              <a:defRPr>
                <a:solidFill>
                  <a:schemeClr val="tx1"/>
                </a:solidFill>
              </a:defRPr>
            </a:lvl1pPr>
            <a:extLst/>
          </a:lstStyle>
          <a:p>
            <a:pPr>
              <a:defRPr/>
            </a:pPr>
            <a:fld id="{76DA5B8C-4CAA-4C8D-9646-ABF009A39B26}" type="slidenum">
              <a:rPr lang="he-IL" smtClean="0">
                <a:solidFill>
                  <a:prstClr val="white"/>
                </a:solidFill>
              </a:rPr>
              <a:pPr>
                <a:defRPr/>
              </a:pPr>
              <a:t>‹#›</a:t>
            </a:fld>
            <a:endParaRPr lang="en-US">
              <a:solidFill>
                <a:prstClr val="white"/>
              </a:solidFill>
            </a:endParaRPr>
          </a:p>
        </p:txBody>
      </p:sp>
      <p:sp>
        <p:nvSpPr>
          <p:cNvPr id="2" name="כותרת 1"/>
          <p:cNvSpPr>
            <a:spLocks noGrp="1"/>
          </p:cNvSpPr>
          <p:nvPr>
            <p:ph type="title"/>
          </p:nvPr>
        </p:nvSpPr>
        <p:spPr>
          <a:xfrm>
            <a:off x="297021" y="5108378"/>
            <a:ext cx="10492454" cy="590806"/>
          </a:xfrm>
          <a:noFill/>
        </p:spPr>
        <p:txBody>
          <a:bodyPr anchor="t">
            <a:sp3d prstMaterial="softEdge"/>
          </a:bodyPr>
          <a:lstStyle>
            <a:lvl1pPr marR="0" algn="r">
              <a:buNone/>
              <a:defRPr sz="3600" b="0">
                <a:solidFill>
                  <a:schemeClr val="accent1"/>
                </a:solidFill>
                <a:effectLst>
                  <a:outerShdw blurRad="50800" dist="25000" dir="5400000" algn="t" rotWithShape="0">
                    <a:prstClr val="black">
                      <a:alpha val="45000"/>
                    </a:prstClr>
                  </a:outerShdw>
                </a:effectLst>
              </a:defRPr>
            </a:lvl1pPr>
            <a:extLst/>
          </a:lstStyle>
          <a:p>
            <a:r>
              <a:rPr kumimoji="0" lang="he-IL" smtClean="0"/>
              <a:t>לחץ כדי לערוך סגנון כותרת של תבנית בסיס</a:t>
            </a:r>
            <a:endParaRPr kumimoji="0" lang="en-US"/>
          </a:p>
        </p:txBody>
      </p:sp>
      <p:sp>
        <p:nvSpPr>
          <p:cNvPr id="8" name="צורה חופשית 7"/>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8973" tIns="54487" rIns="108973" bIns="54487"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9" name="צורה חופשית 8"/>
          <p:cNvSpPr>
            <a:spLocks/>
          </p:cNvSpPr>
          <p:nvPr/>
        </p:nvSpPr>
        <p:spPr bwMode="auto">
          <a:xfrm>
            <a:off x="631109"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8973" tIns="54487" rIns="108973" bIns="54487"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10" name="משולש ישר-זווית 9"/>
          <p:cNvSpPr>
            <a:spLocks/>
          </p:cNvSpPr>
          <p:nvPr/>
        </p:nvSpPr>
        <p:spPr bwMode="auto">
          <a:xfrm>
            <a:off x="-7849" y="6080819"/>
            <a:ext cx="4420645" cy="1134911"/>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8973" tIns="54487" rIns="108973" bIns="54487" anchor="ctr" compatLnSpc="1"/>
          <a:lstStyle>
            <a:extLst/>
          </a:lstStyle>
          <a:p>
            <a:pPr algn="ctr" rtl="0" fontAlgn="base">
              <a:spcBef>
                <a:spcPct val="0"/>
              </a:spcBef>
              <a:spcAft>
                <a:spcPct val="0"/>
              </a:spcAft>
            </a:pPr>
            <a:endParaRPr lang="en-US">
              <a:solidFill>
                <a:prstClr val="white"/>
              </a:solidFill>
            </a:endParaRPr>
          </a:p>
        </p:txBody>
      </p:sp>
      <p:cxnSp>
        <p:nvCxnSpPr>
          <p:cNvPr id="11" name="מחבר ישר 10"/>
          <p:cNvCxnSpPr/>
          <p:nvPr/>
        </p:nvCxnSpPr>
        <p:spPr>
          <a:xfrm>
            <a:off x="-11988" y="6077136"/>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סוגר זוויתי 11"/>
          <p:cNvSpPr/>
          <p:nvPr/>
        </p:nvSpPr>
        <p:spPr>
          <a:xfrm>
            <a:off x="11257329"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73" tIns="54487" rIns="108973" bIns="54487" anchor="ctr"/>
          <a:lstStyle>
            <a:extLst/>
          </a:lstStyle>
          <a:p>
            <a:pPr algn="l" rtl="0" fontAlgn="base">
              <a:spcBef>
                <a:spcPct val="0"/>
              </a:spcBef>
              <a:spcAft>
                <a:spcPct val="0"/>
              </a:spcAft>
            </a:pPr>
            <a:endParaRPr lang="en-US">
              <a:solidFill>
                <a:prstClr val="white"/>
              </a:solidFill>
            </a:endParaRPr>
          </a:p>
        </p:txBody>
      </p:sp>
      <p:sp>
        <p:nvSpPr>
          <p:cNvPr id="13" name="סוגר זוויתי 12"/>
          <p:cNvSpPr/>
          <p:nvPr/>
        </p:nvSpPr>
        <p:spPr>
          <a:xfrm>
            <a:off x="11015120"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73" tIns="54487" rIns="108973" bIns="54487"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3739034465"/>
      </p:ext>
    </p:extLst>
  </p:cSld>
  <p:clrMapOvr>
    <a:overrideClrMapping bg1="dk1" tx1="lt1" bg2="dk2" tx2="lt2" accent1="accent1" accent2="accent2" accent3="accent3" accent4="accent4" accent5="accent5" accent6="accent6" hlink="hlink" folHlink="folHlink"/>
  </p:clrMapOvr>
</p:sldLayout>
</file>

<file path=ppt/slideLayouts/slideLayout384.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5" y="1555406"/>
            <a:ext cx="10692765" cy="4605375"/>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fld id="{B20117F7-E275-4BE8-B118-5DB8102AB26C}" type="datetime8">
              <a:rPr lang="he-IL" smtClean="0">
                <a:solidFill>
                  <a:prstClr val="black"/>
                </a:solidFill>
              </a:rPr>
              <a:t>08 מאי 17</a:t>
            </a:fld>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F5B44947-A68C-4690-A279-34E9C5FF4BA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810766487"/>
      </p:ext>
    </p:extLst>
  </p:cSld>
  <p:clrMapOvr>
    <a:masterClrMapping/>
  </p:clrMapOvr>
</p:sldLayout>
</file>

<file path=ppt/slideLayouts/slideLayout385.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892464" y="288383"/>
            <a:ext cx="2309477" cy="5872399"/>
          </a:xfrm>
        </p:spPr>
        <p:txBody>
          <a:bodyPr vert="eaVert"/>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2" y="288373"/>
            <a:ext cx="8217588" cy="5872398"/>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fld id="{2F2B1C68-B294-4DCE-AC0F-5CDDF6A698DF}" type="datetime8">
              <a:rPr lang="he-IL" smtClean="0">
                <a:solidFill>
                  <a:prstClr val="black"/>
                </a:solidFill>
              </a:rPr>
              <a:t>08 מאי 17</a:t>
            </a:fld>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6C8BE3AD-D147-40F8-9611-3A8932AF160D}"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2793528100"/>
      </p:ext>
    </p:extLst>
  </p:cSld>
  <p:clrMapOvr>
    <a:masterClrMapping/>
  </p:clrMapOvr>
</p:sldLayout>
</file>

<file path=ppt/slideLayouts/slideLayout386.xml><?xml version="1.0" encoding="utf-8"?>
<p:sldLayout xmlns:a="http://schemas.openxmlformats.org/drawingml/2006/main" xmlns:r="http://schemas.openxmlformats.org/officeDocument/2006/relationships" xmlns:p="http://schemas.openxmlformats.org/presentationml/2006/main" preserve="1">
  <p:cSld name="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fld id="{F6662C22-A824-429F-9FF8-6EF924CA8DA4}" type="datetime8">
              <a:rPr lang="he-IL" smtClean="0">
                <a:solidFill>
                  <a:prstClr val="black"/>
                </a:solidFill>
              </a:rPr>
              <a:t>08 מאי 17</a:t>
            </a:fld>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981600421"/>
      </p:ext>
    </p:extLst>
  </p:cSld>
  <p:clrMapOvr>
    <a:masterClrMapping/>
  </p:clrMapOvr>
  <p:timing>
    <p:tnLst>
      <p:par>
        <p:cTn id="1" dur="indefinite" restart="never" nodeType="tmRoot"/>
      </p:par>
    </p:tnLst>
  </p:timing>
</p:sldLayout>
</file>

<file path=ppt/slideLayouts/slideLayout387.xml><?xml version="1.0" encoding="utf-8"?>
<p:sldLayout xmlns:a="http://schemas.openxmlformats.org/drawingml/2006/main" xmlns:r="http://schemas.openxmlformats.org/officeDocument/2006/relationships" xmlns:p="http://schemas.openxmlformats.org/presentationml/2006/main" preserve="1">
  <p:cSld name="1_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fld id="{9DA0F2D4-88C9-4B93-805F-2ED166E6E075}" type="datetime8">
              <a:rPr lang="he-IL" smtClean="0">
                <a:solidFill>
                  <a:prstClr val="black"/>
                </a:solidFill>
              </a:rPr>
              <a:t>08 מאי 17</a:t>
            </a:fld>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3654589269"/>
      </p:ext>
    </p:extLst>
  </p:cSld>
  <p:clrMapOvr>
    <a:masterClrMapping/>
  </p:clrMapOvr>
</p:sldLayout>
</file>

<file path=ppt/slideLayouts/slideLayout388.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A3D6F399-7468-412A-A633-5BDC073CF445}" type="slidenum">
              <a:rPr lang="he-IL" smtClean="0">
                <a:solidFill>
                  <a:prstClr val="black"/>
                </a:solidFill>
              </a:rPr>
              <a:pPr>
                <a:defRPr/>
              </a:pPr>
              <a:t>‹#›</a:t>
            </a:fld>
            <a:endParaRPr lang="en-US">
              <a:solidFill>
                <a:prstClr val="black"/>
              </a:solidFill>
            </a:endParaRPr>
          </a:p>
        </p:txBody>
      </p:sp>
      <p:sp>
        <p:nvSpPr>
          <p:cNvPr id="7" name="כותרת 6"/>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302837773"/>
      </p:ext>
    </p:extLst>
  </p:cSld>
  <p:clrMapOvr>
    <a:masterClrMapping/>
  </p:clrMapOvr>
  <p:timing>
    <p:tnLst>
      <p:par>
        <p:cTn id="1" dur="indefinite" restart="never" nodeType="tmRoot"/>
      </p:par>
    </p:tnLst>
  </p:timing>
</p:sldLayout>
</file>

<file path=ppt/slideLayouts/slideLayout389.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587" y="1112698"/>
            <a:ext cx="10098723" cy="1920240"/>
          </a:xfrm>
        </p:spPr>
        <p:txBody>
          <a:bodyPr vert="horz" anchor="b">
            <a:normAutofit/>
            <a:scene3d>
              <a:camera prst="orthographicFront"/>
              <a:lightRig rig="soft" dir="t"/>
            </a:scene3d>
            <a:sp3d prstMaterial="softEdge">
              <a:bevelT w="25400" h="25400"/>
            </a:sp3d>
          </a:bodyPr>
          <a:lstStyle>
            <a:lvl1pPr algn="r">
              <a:buNone/>
              <a:defRPr sz="5700" b="1" cap="none" baseline="0">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dirty="0"/>
          </a:p>
        </p:txBody>
      </p:sp>
      <p:sp>
        <p:nvSpPr>
          <p:cNvPr id="3" name="מציין מיקום טקסט 2"/>
          <p:cNvSpPr>
            <a:spLocks noGrp="1"/>
          </p:cNvSpPr>
          <p:nvPr>
            <p:ph type="body" idx="1"/>
          </p:nvPr>
        </p:nvSpPr>
        <p:spPr>
          <a:xfrm>
            <a:off x="5096804" y="3078298"/>
            <a:ext cx="5940425" cy="1527632"/>
          </a:xfrm>
        </p:spPr>
        <p:txBody>
          <a:bodyPr lIns="108967" rIns="108967" anchor="t"/>
          <a:lstStyle>
            <a:lvl1pPr marL="0" indent="0" algn="l">
              <a:buNone/>
              <a:defRPr sz="2700">
                <a:solidFill>
                  <a:schemeClr val="tx1"/>
                </a:solidFill>
              </a:defRPr>
            </a:lvl1pPr>
            <a:lvl2pPr>
              <a:buNone/>
              <a:defRPr sz="2100">
                <a:solidFill>
                  <a:schemeClr val="tx1">
                    <a:tint val="75000"/>
                  </a:schemeClr>
                </a:solidFill>
              </a:defRPr>
            </a:lvl2pPr>
            <a:lvl3pPr>
              <a:buNone/>
              <a:defRPr sz="1900">
                <a:solidFill>
                  <a:schemeClr val="tx1">
                    <a:tint val="75000"/>
                  </a:schemeClr>
                </a:solidFill>
              </a:defRPr>
            </a:lvl3pPr>
            <a:lvl4pPr>
              <a:buNone/>
              <a:defRPr sz="1700">
                <a:solidFill>
                  <a:schemeClr val="tx1">
                    <a:tint val="75000"/>
                  </a:schemeClr>
                </a:solidFill>
              </a:defRPr>
            </a:lvl4pPr>
            <a:lvl5pPr>
              <a:buNone/>
              <a:defRPr sz="1700">
                <a:solidFill>
                  <a:schemeClr val="tx1">
                    <a:tint val="75000"/>
                  </a:schemeClr>
                </a:solidFill>
              </a:defRPr>
            </a:lvl5pPr>
            <a:extLst/>
          </a:lstStyle>
          <a:p>
            <a:pPr lvl="0" eaLnBrk="1" latinLnBrk="0" hangingPunct="1"/>
            <a:r>
              <a:rPr kumimoji="0"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extLst/>
          </a:lstStyle>
          <a:p>
            <a:pPr>
              <a:defRPr/>
            </a:pPr>
            <a:endParaRPr lang="en-US">
              <a:solidFill>
                <a:prstClr val="white"/>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white"/>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C8C128D9-0718-483A-9FE5-7C4BF48CD3E2}" type="slidenum">
              <a:rPr lang="he-IL" smtClean="0">
                <a:solidFill>
                  <a:prstClr val="white"/>
                </a:solidFill>
              </a:rPr>
              <a:pPr>
                <a:defRPr/>
              </a:pPr>
              <a:t>‹#›</a:t>
            </a:fld>
            <a:endParaRPr lang="en-US">
              <a:solidFill>
                <a:prstClr val="white"/>
              </a:solidFill>
            </a:endParaRPr>
          </a:p>
        </p:txBody>
      </p:sp>
      <p:sp>
        <p:nvSpPr>
          <p:cNvPr id="7" name="סוגר זוויתי 6"/>
          <p:cNvSpPr/>
          <p:nvPr/>
        </p:nvSpPr>
        <p:spPr>
          <a:xfrm>
            <a:off x="4725161"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67" tIns="54484" rIns="108967" bIns="54484" anchor="ctr"/>
          <a:lstStyle>
            <a:extLst/>
          </a:lstStyle>
          <a:p>
            <a:pPr algn="l" rtl="0" fontAlgn="base">
              <a:spcBef>
                <a:spcPct val="0"/>
              </a:spcBef>
              <a:spcAft>
                <a:spcPct val="0"/>
              </a:spcAft>
            </a:pPr>
            <a:endParaRPr lang="en-US">
              <a:solidFill>
                <a:prstClr val="white"/>
              </a:solidFill>
            </a:endParaRPr>
          </a:p>
        </p:txBody>
      </p:sp>
      <p:sp>
        <p:nvSpPr>
          <p:cNvPr id="8" name="סוגר זוויתי 7"/>
          <p:cNvSpPr/>
          <p:nvPr/>
        </p:nvSpPr>
        <p:spPr>
          <a:xfrm>
            <a:off x="4482947"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67" tIns="54484" rIns="108967" bIns="54484"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212797299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390.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10" name="משולש ישר-זווית 9"/>
          <p:cNvSpPr/>
          <p:nvPr/>
        </p:nvSpPr>
        <p:spPr>
          <a:xfrm>
            <a:off x="12" y="4897354"/>
            <a:ext cx="11890061"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lIns="108967" tIns="54484" rIns="108967" bIns="54484" anchor="ctr"/>
          <a:lstStyle>
            <a:extLst/>
          </a:lstStyle>
          <a:p>
            <a:pPr algn="ctr" rtl="0" fontAlgn="base">
              <a:spcBef>
                <a:spcPct val="0"/>
              </a:spcBef>
              <a:spcAft>
                <a:spcPct val="0"/>
              </a:spcAft>
            </a:pPr>
            <a:endParaRPr lang="en-US">
              <a:solidFill>
                <a:prstClr val="white"/>
              </a:solidFill>
            </a:endParaRPr>
          </a:p>
        </p:txBody>
      </p:sp>
      <p:sp>
        <p:nvSpPr>
          <p:cNvPr id="9" name="כותרת 8"/>
          <p:cNvSpPr>
            <a:spLocks noGrp="1"/>
          </p:cNvSpPr>
          <p:nvPr>
            <p:ph type="ctrTitle"/>
          </p:nvPr>
        </p:nvSpPr>
        <p:spPr>
          <a:xfrm>
            <a:off x="891066" y="1840243"/>
            <a:ext cx="10098723" cy="1921249"/>
          </a:xfrm>
        </p:spPr>
        <p:txBody>
          <a:bodyPr vert="horz" anchor="b">
            <a:normAutofit/>
            <a:scene3d>
              <a:camera prst="orthographicFront"/>
              <a:lightRig rig="soft" dir="t"/>
            </a:scene3d>
            <a:sp3d prstMaterial="softEdge">
              <a:bevelT w="25400" h="25400"/>
            </a:sp3d>
          </a:bodyPr>
          <a:lstStyle>
            <a:lvl1pPr algn="r">
              <a:defRPr sz="5700" b="1">
                <a:solidFill>
                  <a:schemeClr val="tx2"/>
                </a:solidFill>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a:p>
        </p:txBody>
      </p:sp>
      <p:sp>
        <p:nvSpPr>
          <p:cNvPr id="17" name="כותרת משנה 16"/>
          <p:cNvSpPr>
            <a:spLocks noGrp="1"/>
          </p:cNvSpPr>
          <p:nvPr>
            <p:ph type="subTitle" idx="1"/>
          </p:nvPr>
        </p:nvSpPr>
        <p:spPr>
          <a:xfrm>
            <a:off x="891066" y="3792187"/>
            <a:ext cx="10098723" cy="1259689"/>
          </a:xfrm>
        </p:spPr>
        <p:txBody>
          <a:bodyPr lIns="54484" rIns="54484"/>
          <a:lstStyle>
            <a:lvl1pPr marL="0" marR="76279" indent="0" algn="r">
              <a:buNone/>
              <a:defRPr>
                <a:solidFill>
                  <a:schemeClr val="tx2"/>
                </a:solidFill>
              </a:defRPr>
            </a:lvl1pPr>
            <a:lvl2pPr marL="544845" indent="0" algn="ctr">
              <a:buNone/>
            </a:lvl2pPr>
            <a:lvl3pPr marL="1089691" indent="0" algn="ctr">
              <a:buNone/>
            </a:lvl3pPr>
            <a:lvl4pPr marL="1634537" indent="0" algn="ctr">
              <a:buNone/>
            </a:lvl4pPr>
            <a:lvl5pPr marL="2179380" indent="0" algn="ctr">
              <a:buNone/>
            </a:lvl5pPr>
            <a:lvl6pPr marL="2724226" indent="0" algn="ctr">
              <a:buNone/>
            </a:lvl6pPr>
            <a:lvl7pPr marL="3269073" indent="0" algn="ctr">
              <a:buNone/>
            </a:lvl7pPr>
            <a:lvl8pPr marL="3813915" indent="0" algn="ctr">
              <a:buNone/>
            </a:lvl8pPr>
            <a:lvl9pPr marL="4358765" indent="0" algn="ctr">
              <a:buNone/>
            </a:lvl9pPr>
            <a:extLst/>
          </a:lstStyle>
          <a:p>
            <a:r>
              <a:rPr kumimoji="0" lang="he-IL" smtClean="0"/>
              <a:t>לחץ כדי לערוך סגנון כותרת משנה של תבנית בסיס</a:t>
            </a:r>
            <a:endParaRPr kumimoji="0" lang="en-US"/>
          </a:p>
        </p:txBody>
      </p:sp>
      <p:grpSp>
        <p:nvGrpSpPr>
          <p:cNvPr id="2" name="קבוצה 1"/>
          <p:cNvGrpSpPr/>
          <p:nvPr/>
        </p:nvGrpSpPr>
        <p:grpSpPr>
          <a:xfrm>
            <a:off x="-4890" y="5200650"/>
            <a:ext cx="11885742" cy="2007692"/>
            <a:chOff x="-3765" y="4832896"/>
            <a:chExt cx="9147765" cy="2032192"/>
          </a:xfrm>
        </p:grpSpPr>
        <p:sp>
          <p:nvSpPr>
            <p:cNvPr id="7" name="צורה חופשית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8" name="צורה חופשית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1" name="צורה חופשית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rtl="0" fontAlgn="base">
                <a:spcBef>
                  <a:spcPct val="0"/>
                </a:spcBef>
                <a:spcAft>
                  <a:spcPct val="0"/>
                </a:spcAft>
              </a:pPr>
              <a:endParaRPr lang="en-US">
                <a:solidFill>
                  <a:prstClr val="white"/>
                </a:solidFill>
              </a:endParaRPr>
            </a:p>
          </p:txBody>
        </p:sp>
        <p:cxnSp>
          <p:nvCxnSpPr>
            <p:cNvPr id="12" name="מחבר ישר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מציין מיקום של תאריך 29"/>
          <p:cNvSpPr>
            <a:spLocks noGrp="1"/>
          </p:cNvSpPr>
          <p:nvPr>
            <p:ph type="dt" sz="half" idx="10"/>
          </p:nvPr>
        </p:nvSpPr>
        <p:spPr/>
        <p:txBody>
          <a:bodyPr/>
          <a:lstStyle>
            <a:lvl1pPr>
              <a:defRPr>
                <a:solidFill>
                  <a:srgbClr val="FFFFFF"/>
                </a:solidFill>
              </a:defRPr>
            </a:lvl1pPr>
            <a:extLst/>
          </a:lstStyle>
          <a:p>
            <a:pPr>
              <a:defRPr/>
            </a:pPr>
            <a:endParaRPr lang="en-US"/>
          </a:p>
        </p:txBody>
      </p:sp>
      <p:sp>
        <p:nvSpPr>
          <p:cNvPr id="19" name="מציין מיקום של כותרת תחתונה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solidFill>
                <a:srgbClr val="00B050">
                  <a:tint val="20000"/>
                </a:srgbClr>
              </a:solidFill>
            </a:endParaRPr>
          </a:p>
        </p:txBody>
      </p:sp>
      <p:sp>
        <p:nvSpPr>
          <p:cNvPr id="27" name="מציין מיקום של מספר שקופית 26"/>
          <p:cNvSpPr>
            <a:spLocks noGrp="1"/>
          </p:cNvSpPr>
          <p:nvPr>
            <p:ph type="sldNum" sz="quarter" idx="12"/>
          </p:nvPr>
        </p:nvSpPr>
        <p:spPr/>
        <p:txBody>
          <a:bodyPr/>
          <a:lstStyle>
            <a:lvl1pPr>
              <a:defRPr>
                <a:solidFill>
                  <a:srgbClr val="FFFFFF"/>
                </a:solidFill>
              </a:defRPr>
            </a:lvl1pPr>
            <a:extLst/>
          </a:lstStyle>
          <a:p>
            <a:pPr>
              <a:defRPr/>
            </a:pPr>
            <a:fld id="{9FF3B255-1AAA-4387-ADCE-8A087CB74FF0}" type="slidenum">
              <a:rPr lang="he-IL" smtClean="0"/>
              <a:pPr>
                <a:defRPr/>
              </a:pPr>
              <a:t>‹#›</a:t>
            </a:fld>
            <a:endParaRPr lang="en-US"/>
          </a:p>
        </p:txBody>
      </p:sp>
    </p:spTree>
    <p:extLst>
      <p:ext uri="{BB962C8B-B14F-4D97-AF65-F5344CB8AC3E}">
        <p14:creationId xmlns:p14="http://schemas.microsoft.com/office/powerpoint/2010/main" val="2659182321"/>
      </p:ext>
    </p:extLst>
  </p:cSld>
  <p:clrMapOvr>
    <a:masterClrMapping/>
  </p:clrMapOvr>
  <p:timing>
    <p:tnLst>
      <p:par>
        <p:cTn id="1" dur="indefinite" restart="never" nodeType="tmRoot"/>
      </p:par>
    </p:tnLst>
  </p:timing>
</p:sldLayout>
</file>

<file path=ppt/slideLayouts/slideLayout391.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3" name="מציין מיקום תוכן 2"/>
          <p:cNvSpPr>
            <a:spLocks noGrp="1"/>
          </p:cNvSpPr>
          <p:nvPr>
            <p:ph sz="half" idx="1"/>
          </p:nvPr>
        </p:nvSpPr>
        <p:spPr>
          <a:xfrm>
            <a:off x="594044" y="1555407"/>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תוכן 3"/>
          <p:cNvSpPr>
            <a:spLocks noGrp="1"/>
          </p:cNvSpPr>
          <p:nvPr>
            <p:ph sz="half" idx="2"/>
          </p:nvPr>
        </p:nvSpPr>
        <p:spPr>
          <a:xfrm>
            <a:off x="6039432" y="1555407"/>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p:txBody>
          <a:bodyPr/>
          <a:lstStyle>
            <a:extLst/>
          </a:lstStyle>
          <a:p>
            <a:pPr>
              <a:defRPr/>
            </a:pPr>
            <a:endParaRPr lang="en-US">
              <a:solidFill>
                <a:prstClr val="white"/>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2947A0D-2D07-4FEF-ACEE-ADE9DC93F0FA}" type="slidenum">
              <a:rPr lang="he-IL" smtClean="0">
                <a:solidFill>
                  <a:prstClr val="white"/>
                </a:solidFill>
              </a:rPr>
              <a:pPr>
                <a:defRPr/>
              </a:pPr>
              <a:t>‹#›</a:t>
            </a:fld>
            <a:endParaRPr lang="en-US">
              <a:solidFill>
                <a:prstClr val="white"/>
              </a:solidFill>
            </a:endParaRPr>
          </a:p>
        </p:txBody>
      </p:sp>
      <p:sp>
        <p:nvSpPr>
          <p:cNvPr id="8" name="כותרת 7"/>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370209547"/>
      </p:ext>
    </p:extLst>
  </p:cSld>
  <p:clrMapOvr>
    <a:overrideClrMapping bg1="dk1" tx1="lt1" bg2="dk2" tx2="lt2" accent1="accent1" accent2="accent2" accent3="accent3" accent4="accent4" accent5="accent5" accent6="accent6" hlink="hlink" folHlink="folHlink"/>
  </p:clrMapOvr>
</p:sldLayout>
</file>

<file path=ppt/slideLayouts/slideLayout392.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594045" y="286703"/>
            <a:ext cx="10692765" cy="1200150"/>
          </a:xfrm>
        </p:spPr>
        <p:txBody>
          <a:bodyPr anchor="ctr"/>
          <a:lstStyle>
            <a:lvl1pPr>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1"/>
          </p:nvPr>
        </p:nvSpPr>
        <p:spPr>
          <a:xfrm>
            <a:off x="594042" y="5680710"/>
            <a:ext cx="5249439" cy="800100"/>
          </a:xfrm>
          <a:solidFill>
            <a:schemeClr val="accent1"/>
          </a:solidFill>
          <a:ln w="9652">
            <a:solidFill>
              <a:schemeClr val="accent1"/>
            </a:solidFill>
            <a:miter lim="800000"/>
          </a:ln>
        </p:spPr>
        <p:txBody>
          <a:bodyPr lIns="217936"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4" name="מציין מיקום טקסט 3"/>
          <p:cNvSpPr>
            <a:spLocks noGrp="1"/>
          </p:cNvSpPr>
          <p:nvPr>
            <p:ph type="body" sz="half" idx="3"/>
          </p:nvPr>
        </p:nvSpPr>
        <p:spPr>
          <a:xfrm>
            <a:off x="6035323" y="5680710"/>
            <a:ext cx="5251501" cy="800100"/>
          </a:xfrm>
          <a:solidFill>
            <a:schemeClr val="accent1"/>
          </a:solidFill>
          <a:ln w="9652">
            <a:solidFill>
              <a:schemeClr val="accent1"/>
            </a:solidFill>
            <a:miter lim="800000"/>
          </a:ln>
        </p:spPr>
        <p:txBody>
          <a:bodyPr lIns="217936"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5" name="מציין מיקום תוכן 4"/>
          <p:cNvSpPr>
            <a:spLocks noGrp="1"/>
          </p:cNvSpPr>
          <p:nvPr>
            <p:ph sz="quarter" idx="2"/>
          </p:nvPr>
        </p:nvSpPr>
        <p:spPr>
          <a:xfrm>
            <a:off x="594042" y="1516521"/>
            <a:ext cx="5249439" cy="4138851"/>
          </a:xfrm>
          <a:ln>
            <a:noFill/>
            <a:prstDash val="sysDash"/>
            <a:miter lim="800000"/>
          </a:ln>
        </p:spPr>
        <p:txBody>
          <a:bodyPr/>
          <a:lstStyle>
            <a:lvl1pPr>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6" name="מציין מיקום תוכן 5"/>
          <p:cNvSpPr>
            <a:spLocks noGrp="1"/>
          </p:cNvSpPr>
          <p:nvPr>
            <p:ph sz="quarter" idx="4"/>
          </p:nvPr>
        </p:nvSpPr>
        <p:spPr>
          <a:xfrm>
            <a:off x="6035322" y="1516521"/>
            <a:ext cx="5251501" cy="4138851"/>
          </a:xfrm>
          <a:ln>
            <a:noFill/>
            <a:prstDash val="sysDash"/>
            <a:miter lim="800000"/>
          </a:ln>
        </p:spPr>
        <p:txBody>
          <a:bodyPr/>
          <a:lstStyle>
            <a:lvl1pPr>
              <a:spcBef>
                <a:spcPts val="0"/>
              </a:spcBef>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מציין מיקום של תאריך 6"/>
          <p:cNvSpPr>
            <a:spLocks noGrp="1"/>
          </p:cNvSpPr>
          <p:nvPr>
            <p:ph type="dt" sz="half" idx="10"/>
          </p:nvPr>
        </p:nvSpPr>
        <p:spPr/>
        <p:txBody>
          <a:bodyPr/>
          <a:lstStyle>
            <a:extLst/>
          </a:lstStyle>
          <a:p>
            <a:pPr>
              <a:defRPr/>
            </a:pPr>
            <a:endParaRPr lang="en-US">
              <a:solidFill>
                <a:prstClr val="black"/>
              </a:solidFill>
            </a:endParaRPr>
          </a:p>
        </p:txBody>
      </p:sp>
      <p:sp>
        <p:nvSpPr>
          <p:cNvPr id="8" name="מציין מיקום של כותרת תחתונה 7"/>
          <p:cNvSpPr>
            <a:spLocks noGrp="1"/>
          </p:cNvSpPr>
          <p:nvPr>
            <p:ph type="ftr" sz="quarter" idx="11"/>
          </p:nvPr>
        </p:nvSpPr>
        <p:spPr/>
        <p:txBody>
          <a:bodyPr/>
          <a:lstStyle>
            <a:extLst/>
          </a:lstStyle>
          <a:p>
            <a:pPr>
              <a:defRPr/>
            </a:pPr>
            <a:endParaRPr lang="en-US">
              <a:solidFill>
                <a:prstClr val="black"/>
              </a:solidFill>
            </a:endParaRPr>
          </a:p>
        </p:txBody>
      </p:sp>
      <p:sp>
        <p:nvSpPr>
          <p:cNvPr id="9" name="מציין מיקום של מספר שקופית 8"/>
          <p:cNvSpPr>
            <a:spLocks noGrp="1"/>
          </p:cNvSpPr>
          <p:nvPr>
            <p:ph type="sldNum" sz="quarter" idx="12"/>
          </p:nvPr>
        </p:nvSpPr>
        <p:spPr/>
        <p:txBody>
          <a:bodyPr/>
          <a:lstStyle>
            <a:extLst/>
          </a:lstStyle>
          <a:p>
            <a:pPr>
              <a:defRPr/>
            </a:pPr>
            <a:fld id="{A04BD0E4-4D9B-40C3-BCF6-DB2DF5EE2FE4}"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87427492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393.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3" name="מציין מיקום של תאריך 2"/>
          <p:cNvSpPr>
            <a:spLocks noGrp="1"/>
          </p:cNvSpPr>
          <p:nvPr>
            <p:ph type="dt" sz="half" idx="10"/>
          </p:nvPr>
        </p:nvSpPr>
        <p:spPr/>
        <p:txBody>
          <a:bodyPr/>
          <a:lstStyle>
            <a:extLst/>
          </a:lstStyle>
          <a:p>
            <a:pPr>
              <a:defRPr/>
            </a:pPr>
            <a:endParaRPr lang="en-US">
              <a:solidFill>
                <a:prstClr val="white"/>
              </a:solidFill>
            </a:endParaRPr>
          </a:p>
        </p:txBody>
      </p:sp>
      <p:sp>
        <p:nvSpPr>
          <p:cNvPr id="4" name="מציין מיקום של כותרת תחתונה 3"/>
          <p:cNvSpPr>
            <a:spLocks noGrp="1"/>
          </p:cNvSpPr>
          <p:nvPr>
            <p:ph type="ftr" sz="quarter" idx="11"/>
          </p:nvPr>
        </p:nvSpPr>
        <p:spPr/>
        <p:txBody>
          <a:bodyPr/>
          <a:lstStyle>
            <a:extLst/>
          </a:lstStyle>
          <a:p>
            <a:pPr>
              <a:defRPr/>
            </a:pPr>
            <a:endParaRPr lang="en-US">
              <a:solidFill>
                <a:prstClr val="white"/>
              </a:solidFill>
            </a:endParaRPr>
          </a:p>
        </p:txBody>
      </p:sp>
      <p:sp>
        <p:nvSpPr>
          <p:cNvPr id="5" name="מציין מיקום של מספר שקופית 4"/>
          <p:cNvSpPr>
            <a:spLocks noGrp="1"/>
          </p:cNvSpPr>
          <p:nvPr>
            <p:ph type="sldNum" sz="quarter" idx="12"/>
          </p:nvPr>
        </p:nvSpPr>
        <p:spPr/>
        <p:txBody>
          <a:bodyPr/>
          <a:lstStyle>
            <a:extLst/>
          </a:lstStyle>
          <a:p>
            <a:pPr>
              <a:defRPr/>
            </a:pPr>
            <a:fld id="{C8EC9C64-27EB-4D57-9989-1B167E5F3441}" type="slidenum">
              <a:rPr lang="he-IL" smtClean="0">
                <a:solidFill>
                  <a:prstClr val="white"/>
                </a:solidFill>
              </a:rPr>
              <a:pPr>
                <a:defRPr/>
              </a:pPr>
              <a:t>‹#›</a:t>
            </a:fld>
            <a:endParaRPr lang="en-US">
              <a:solidFill>
                <a:prstClr val="white"/>
              </a:solidFill>
            </a:endParaRPr>
          </a:p>
        </p:txBody>
      </p:sp>
      <p:sp>
        <p:nvSpPr>
          <p:cNvPr id="6" name="כותרת 5"/>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142737513"/>
      </p:ext>
    </p:extLst>
  </p:cSld>
  <p:clrMapOvr>
    <a:overrideClrMapping bg1="dk1" tx1="lt1" bg2="dk2" tx2="lt2" accent1="accent1" accent2="accent2" accent3="accent3" accent4="accent4" accent5="accent5" accent6="accent6" hlink="hlink" folHlink="folHlink"/>
  </p:clrMapOvr>
</p:sldLayout>
</file>

<file path=ppt/slideLayouts/slideLayout394.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5" name="Text Box 3"/>
          <p:cNvSpPr txBox="1">
            <a:spLocks noChangeArrowheads="1"/>
          </p:cNvSpPr>
          <p:nvPr userDrawn="1"/>
        </p:nvSpPr>
        <p:spPr bwMode="auto">
          <a:xfrm>
            <a:off x="7250286" y="6624165"/>
            <a:ext cx="4490383" cy="52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967" tIns="54484" rIns="108967" bIns="54484">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fontAlgn="base">
              <a:spcBef>
                <a:spcPct val="50000"/>
              </a:spcBef>
              <a:spcAft>
                <a:spcPct val="0"/>
              </a:spcAft>
            </a:pPr>
            <a:r>
              <a:rPr lang="he-IL" b="1" dirty="0" smtClean="0">
                <a:solidFill>
                  <a:prstClr val="black"/>
                </a:solidFill>
                <a:cs typeface="Gisha"/>
              </a:rPr>
              <a:t>   תקציב </a:t>
            </a:r>
            <a:r>
              <a:rPr lang="he-IL" b="1" dirty="0">
                <a:solidFill>
                  <a:prstClr val="black"/>
                </a:solidFill>
                <a:cs typeface="Gisha"/>
              </a:rPr>
              <a:t>לשנת 2013</a:t>
            </a:r>
            <a:endParaRPr lang="en-US" b="1" dirty="0">
              <a:solidFill>
                <a:prstClr val="black"/>
              </a:solidFill>
              <a:cs typeface="+mn-cs"/>
            </a:endParaRPr>
          </a:p>
        </p:txBody>
      </p:sp>
    </p:spTree>
    <p:extLst>
      <p:ext uri="{BB962C8B-B14F-4D97-AF65-F5344CB8AC3E}">
        <p14:creationId xmlns:p14="http://schemas.microsoft.com/office/powerpoint/2010/main" val="458347769"/>
      </p:ext>
    </p:extLst>
  </p:cSld>
  <p:clrMapOvr>
    <a:masterClrMapping/>
  </p:clrMapOvr>
  <p:timing>
    <p:tnLst>
      <p:par>
        <p:cTn id="1" dur="indefinite" restart="never" nodeType="tmRoot"/>
      </p:par>
    </p:tnLst>
  </p:timing>
</p:sldLayout>
</file>

<file path=ppt/slideLayouts/slideLayout395.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188085" y="5120640"/>
            <a:ext cx="9721113" cy="480060"/>
          </a:xfrm>
        </p:spPr>
        <p:txBody>
          <a:bodyPr vert="horz" anchor="t">
            <a:noAutofit/>
            <a:sp3d prstMaterial="softEdge">
              <a:bevelT w="0" h="0"/>
            </a:sp3d>
          </a:bodyPr>
          <a:lstStyle>
            <a:lvl1pPr algn="r">
              <a:buNone/>
              <a:defRPr sz="3000" b="0">
                <a:solidFill>
                  <a:schemeClr val="accent1"/>
                </a:solidFill>
                <a:effectLst/>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2"/>
          </p:nvPr>
        </p:nvSpPr>
        <p:spPr>
          <a:xfrm>
            <a:off x="5742411" y="5622857"/>
            <a:ext cx="5164209" cy="960120"/>
          </a:xfrm>
        </p:spPr>
        <p:txBody>
          <a:bodyPr/>
          <a:lstStyle>
            <a:lvl1pPr marL="0" indent="0" algn="r">
              <a:buNone/>
              <a:defRPr sz="1900"/>
            </a:lvl1pPr>
            <a:lvl2pPr>
              <a:buNone/>
              <a:defRPr sz="1400"/>
            </a:lvl2pPr>
            <a:lvl3pPr>
              <a:buNone/>
              <a:defRPr sz="1200"/>
            </a:lvl3pPr>
            <a:lvl4pPr>
              <a:buNone/>
              <a:defRPr sz="1100"/>
            </a:lvl4pPr>
            <a:lvl5pPr>
              <a:buNone/>
              <a:defRPr sz="1100"/>
            </a:lvl5pPr>
            <a:extLst/>
          </a:lstStyle>
          <a:p>
            <a:pPr lvl="0" eaLnBrk="1" latinLnBrk="0" hangingPunct="1"/>
            <a:r>
              <a:rPr kumimoji="0" lang="he-IL" smtClean="0"/>
              <a:t>לחץ כדי לערוך סגנונות טקסט של תבנית בסיס</a:t>
            </a:r>
          </a:p>
        </p:txBody>
      </p:sp>
      <p:sp>
        <p:nvSpPr>
          <p:cNvPr id="4" name="מציין מיקום תוכן 3"/>
          <p:cNvSpPr>
            <a:spLocks noGrp="1"/>
          </p:cNvSpPr>
          <p:nvPr>
            <p:ph sz="half" idx="1"/>
          </p:nvPr>
        </p:nvSpPr>
        <p:spPr>
          <a:xfrm>
            <a:off x="1188085" y="288036"/>
            <a:ext cx="9718535" cy="4800600"/>
          </a:xfrm>
        </p:spPr>
        <p:txBody>
          <a:bodyPr/>
          <a:lstStyle>
            <a:lvl1pPr>
              <a:defRPr sz="3800"/>
            </a:lvl1pPr>
            <a:lvl2pPr>
              <a:defRPr sz="3300"/>
            </a:lvl2pPr>
            <a:lvl3pPr>
              <a:defRPr sz="2900"/>
            </a:lvl3pPr>
            <a:lvl4pPr>
              <a:defRPr sz="2400"/>
            </a:lvl4pPr>
            <a:lvl5pPr>
              <a:defRPr sz="24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a:xfrm>
            <a:off x="8740471" y="6728341"/>
            <a:ext cx="2494979" cy="384048"/>
          </a:xfrm>
        </p:spPr>
        <p:txBody>
          <a:bodyPr/>
          <a:lstStyle>
            <a:extLst/>
          </a:lstStyle>
          <a:p>
            <a:pPr>
              <a:defRPr/>
            </a:pPr>
            <a:endParaRPr lang="en-US">
              <a:solidFill>
                <a:prstClr val="black"/>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black"/>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E6DB09C-1D85-4560-A22D-D210ADDD987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947516391"/>
      </p:ext>
    </p:extLst>
  </p:cSld>
  <p:clrMapOvr>
    <a:overrideClrMapping bg1="lt1" tx1="dk1" bg2="lt2" tx2="dk2" accent1="accent1" accent2="accent2" accent3="accent3" accent4="accent4" accent5="accent5" accent6="accent6" hlink="hlink" folHlink="folHlink"/>
  </p:clrMapOvr>
</p:sldLayout>
</file>

<file path=ppt/slideLayouts/slideLayout396.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4" name="מציין מיקום טקסט 3"/>
          <p:cNvSpPr>
            <a:spLocks noGrp="1"/>
          </p:cNvSpPr>
          <p:nvPr>
            <p:ph type="body" sz="half" idx="2"/>
          </p:nvPr>
        </p:nvSpPr>
        <p:spPr>
          <a:xfrm>
            <a:off x="1482809" y="5715572"/>
            <a:ext cx="9306666" cy="680644"/>
          </a:xfrm>
          <a:noFill/>
        </p:spPr>
        <p:txBody>
          <a:bodyPr lIns="108967" tIns="0" rIns="108967" anchor="t"/>
          <a:lstStyle>
            <a:lvl1pPr marL="0" marR="21793" indent="0" algn="r">
              <a:buNone/>
              <a:defRPr sz="1700"/>
            </a:lvl1pPr>
            <a:lvl2pPr>
              <a:defRPr sz="1400"/>
            </a:lvl2pPr>
            <a:lvl3pPr>
              <a:defRPr sz="1200"/>
            </a:lvl3pPr>
            <a:lvl4pPr>
              <a:defRPr sz="1100"/>
            </a:lvl4pPr>
            <a:lvl5pPr>
              <a:defRPr sz="1100"/>
            </a:lvl5pPr>
            <a:extLst/>
          </a:lstStyle>
          <a:p>
            <a:pPr lvl="0" eaLnBrk="1" latinLnBrk="0" hangingPunct="1"/>
            <a:r>
              <a:rPr kumimoji="0" lang="he-IL" smtClean="0"/>
              <a:t>לחץ כדי לערוך סגנונות טקסט של תבנית בסיס</a:t>
            </a:r>
          </a:p>
        </p:txBody>
      </p:sp>
      <p:sp>
        <p:nvSpPr>
          <p:cNvPr id="3" name="מציין מיקום של תמונה 2"/>
          <p:cNvSpPr>
            <a:spLocks noGrp="1"/>
          </p:cNvSpPr>
          <p:nvPr>
            <p:ph type="pic" idx="1"/>
          </p:nvPr>
        </p:nvSpPr>
        <p:spPr>
          <a:xfrm>
            <a:off x="297021" y="199466"/>
            <a:ext cx="11286808" cy="4608576"/>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800"/>
            </a:lvl1pPr>
            <a:extLst/>
          </a:lstStyle>
          <a:p>
            <a:r>
              <a:rPr kumimoji="0" lang="he-IL" smtClean="0"/>
              <a:t>לחץ על הסמל כדי להוסיף תמונה</a:t>
            </a:r>
            <a:endParaRPr kumimoji="0" lang="en-US" dirty="0"/>
          </a:p>
        </p:txBody>
      </p:sp>
      <p:sp>
        <p:nvSpPr>
          <p:cNvPr id="5" name="מציין מיקום של תאריך 4"/>
          <p:cNvSpPr>
            <a:spLocks noGrp="1"/>
          </p:cNvSpPr>
          <p:nvPr>
            <p:ph type="dt" sz="half" idx="10"/>
          </p:nvPr>
        </p:nvSpPr>
        <p:spPr/>
        <p:txBody>
          <a:bodyPr/>
          <a:lstStyle>
            <a:lvl1pPr>
              <a:defRPr>
                <a:solidFill>
                  <a:schemeClr val="tx1"/>
                </a:solidFill>
              </a:defRPr>
            </a:lvl1pPr>
            <a:extLst/>
          </a:lstStyle>
          <a:p>
            <a:pPr>
              <a:defRPr/>
            </a:pPr>
            <a:endParaRPr lang="en-US">
              <a:solidFill>
                <a:prstClr val="white"/>
              </a:solidFill>
            </a:endParaRPr>
          </a:p>
        </p:txBody>
      </p:sp>
      <p:sp>
        <p:nvSpPr>
          <p:cNvPr id="6" name="מציין מיקום של כותרת תחתונה 5"/>
          <p:cNvSpPr>
            <a:spLocks noGrp="1"/>
          </p:cNvSpPr>
          <p:nvPr>
            <p:ph type="ftr" sz="quarter" idx="11"/>
          </p:nvPr>
        </p:nvSpPr>
        <p:spPr>
          <a:xfrm>
            <a:off x="5691067" y="6728353"/>
            <a:ext cx="3054253" cy="383381"/>
          </a:xfrm>
        </p:spPr>
        <p:txBody>
          <a:bodyPr/>
          <a:lstStyle>
            <a:lvl1pPr>
              <a:defRPr>
                <a:solidFill>
                  <a:schemeClr val="tx1"/>
                </a:solidFill>
              </a:defRPr>
            </a:lvl1pPr>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lvl1pPr>
              <a:defRPr>
                <a:solidFill>
                  <a:schemeClr val="tx1"/>
                </a:solidFill>
              </a:defRPr>
            </a:lvl1pPr>
            <a:extLst/>
          </a:lstStyle>
          <a:p>
            <a:pPr>
              <a:defRPr/>
            </a:pPr>
            <a:fld id="{76DA5B8C-4CAA-4C8D-9646-ABF009A39B26}" type="slidenum">
              <a:rPr lang="he-IL" smtClean="0">
                <a:solidFill>
                  <a:prstClr val="white"/>
                </a:solidFill>
              </a:rPr>
              <a:pPr>
                <a:defRPr/>
              </a:pPr>
              <a:t>‹#›</a:t>
            </a:fld>
            <a:endParaRPr lang="en-US">
              <a:solidFill>
                <a:prstClr val="white"/>
              </a:solidFill>
            </a:endParaRPr>
          </a:p>
        </p:txBody>
      </p:sp>
      <p:sp>
        <p:nvSpPr>
          <p:cNvPr id="2" name="כותרת 1"/>
          <p:cNvSpPr>
            <a:spLocks noGrp="1"/>
          </p:cNvSpPr>
          <p:nvPr>
            <p:ph type="title"/>
          </p:nvPr>
        </p:nvSpPr>
        <p:spPr>
          <a:xfrm>
            <a:off x="297021" y="5108378"/>
            <a:ext cx="10492454" cy="590806"/>
          </a:xfrm>
          <a:noFill/>
        </p:spPr>
        <p:txBody>
          <a:bodyPr anchor="t">
            <a:sp3d prstMaterial="softEdge"/>
          </a:bodyPr>
          <a:lstStyle>
            <a:lvl1pPr marR="0" algn="r">
              <a:buNone/>
              <a:defRPr sz="3600" b="0">
                <a:solidFill>
                  <a:schemeClr val="accent1"/>
                </a:solidFill>
                <a:effectLst>
                  <a:outerShdw blurRad="50800" dist="25000" dir="5400000" algn="t" rotWithShape="0">
                    <a:prstClr val="black">
                      <a:alpha val="45000"/>
                    </a:prstClr>
                  </a:outerShdw>
                </a:effectLst>
              </a:defRPr>
            </a:lvl1pPr>
            <a:extLst/>
          </a:lstStyle>
          <a:p>
            <a:r>
              <a:rPr kumimoji="0" lang="he-IL" smtClean="0"/>
              <a:t>לחץ כדי לערוך סגנון כותרת של תבנית בסיס</a:t>
            </a:r>
            <a:endParaRPr kumimoji="0" lang="en-US"/>
          </a:p>
        </p:txBody>
      </p:sp>
      <p:sp>
        <p:nvSpPr>
          <p:cNvPr id="8" name="צורה חופשית 7"/>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8967" tIns="54484" rIns="108967" bIns="54484"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9" name="צורה חופשית 8"/>
          <p:cNvSpPr>
            <a:spLocks/>
          </p:cNvSpPr>
          <p:nvPr/>
        </p:nvSpPr>
        <p:spPr bwMode="auto">
          <a:xfrm>
            <a:off x="631110"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8967" tIns="54484" rIns="108967" bIns="54484"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10" name="משולש ישר-זווית 9"/>
          <p:cNvSpPr>
            <a:spLocks/>
          </p:cNvSpPr>
          <p:nvPr/>
        </p:nvSpPr>
        <p:spPr bwMode="auto">
          <a:xfrm>
            <a:off x="-7849" y="6080819"/>
            <a:ext cx="4420645" cy="1134911"/>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8967" tIns="54484" rIns="108967" bIns="54484" anchor="ctr" compatLnSpc="1"/>
          <a:lstStyle>
            <a:extLst/>
          </a:lstStyle>
          <a:p>
            <a:pPr algn="ctr" rtl="0" fontAlgn="base">
              <a:spcBef>
                <a:spcPct val="0"/>
              </a:spcBef>
              <a:spcAft>
                <a:spcPct val="0"/>
              </a:spcAft>
            </a:pPr>
            <a:endParaRPr lang="en-US">
              <a:solidFill>
                <a:prstClr val="white"/>
              </a:solidFill>
            </a:endParaRPr>
          </a:p>
        </p:txBody>
      </p:sp>
      <p:cxnSp>
        <p:nvCxnSpPr>
          <p:cNvPr id="11" name="מחבר ישר 10"/>
          <p:cNvCxnSpPr/>
          <p:nvPr/>
        </p:nvCxnSpPr>
        <p:spPr>
          <a:xfrm>
            <a:off x="-11987" y="6077137"/>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סוגר זוויתי 11"/>
          <p:cNvSpPr/>
          <p:nvPr/>
        </p:nvSpPr>
        <p:spPr>
          <a:xfrm>
            <a:off x="11257329"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67" tIns="54484" rIns="108967" bIns="54484" anchor="ctr"/>
          <a:lstStyle>
            <a:extLst/>
          </a:lstStyle>
          <a:p>
            <a:pPr algn="l" rtl="0" fontAlgn="base">
              <a:spcBef>
                <a:spcPct val="0"/>
              </a:spcBef>
              <a:spcAft>
                <a:spcPct val="0"/>
              </a:spcAft>
            </a:pPr>
            <a:endParaRPr lang="en-US">
              <a:solidFill>
                <a:prstClr val="white"/>
              </a:solidFill>
            </a:endParaRPr>
          </a:p>
        </p:txBody>
      </p:sp>
      <p:sp>
        <p:nvSpPr>
          <p:cNvPr id="13" name="סוגר זוויתי 12"/>
          <p:cNvSpPr/>
          <p:nvPr/>
        </p:nvSpPr>
        <p:spPr>
          <a:xfrm>
            <a:off x="11015120"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67" tIns="54484" rIns="108967" bIns="54484"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2279082862"/>
      </p:ext>
    </p:extLst>
  </p:cSld>
  <p:clrMapOvr>
    <a:overrideClrMapping bg1="dk1" tx1="lt1" bg2="dk2" tx2="lt2" accent1="accent1" accent2="accent2" accent3="accent3" accent4="accent4" accent5="accent5" accent6="accent6" hlink="hlink" folHlink="folHlink"/>
  </p:clrMapOvr>
</p:sldLayout>
</file>

<file path=ppt/slideLayouts/slideLayout397.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5" y="1555407"/>
            <a:ext cx="10692765" cy="4605375"/>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F5B44947-A68C-4690-A279-34E9C5FF4BA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3514498436"/>
      </p:ext>
    </p:extLst>
  </p:cSld>
  <p:clrMapOvr>
    <a:masterClrMapping/>
  </p:clrMapOvr>
</p:sldLayout>
</file>

<file path=ppt/slideLayouts/slideLayout398.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892464" y="288384"/>
            <a:ext cx="2309477" cy="5872399"/>
          </a:xfrm>
        </p:spPr>
        <p:txBody>
          <a:bodyPr vert="eaVert"/>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2" y="288373"/>
            <a:ext cx="8217588" cy="5872398"/>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6C8BE3AD-D147-40F8-9611-3A8932AF160D}"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2936684611"/>
      </p:ext>
    </p:extLst>
  </p:cSld>
  <p:clrMapOvr>
    <a:masterClrMapping/>
  </p:clrMapOvr>
</p:sldLayout>
</file>

<file path=ppt/slideLayouts/slideLayout399.xml><?xml version="1.0" encoding="utf-8"?>
<p:sldLayout xmlns:a="http://schemas.openxmlformats.org/drawingml/2006/main" xmlns:r="http://schemas.openxmlformats.org/officeDocument/2006/relationships" xmlns:p="http://schemas.openxmlformats.org/presentationml/2006/main" preserve="1">
  <p:cSld name="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3610601636"/>
      </p:ext>
    </p:extLst>
  </p:cSld>
  <p:clrMapOvr>
    <a:masterClrMapping/>
  </p:clrMapOvr>
  <p:timing>
    <p:tnLst>
      <p:par>
        <p:cTn id="1" dur="indefinite" restart="never" nodeType="tmRoot"/>
      </p:par>
    </p:tnLst>
  </p:timing>
  <p:hf hdr="0" ftr="0" dt="0"/>
</p:sldLayout>
</file>

<file path=ppt/slideLayouts/slideLayout400.xml><?xml version="1.0" encoding="utf-8"?>
<p:sldLayout xmlns:a="http://schemas.openxmlformats.org/drawingml/2006/main" xmlns:r="http://schemas.openxmlformats.org/officeDocument/2006/relationships" xmlns:p="http://schemas.openxmlformats.org/presentationml/2006/main" preserve="1">
  <p:cSld name="1_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773331161"/>
      </p:ext>
    </p:extLst>
  </p:cSld>
  <p:clrMapOvr>
    <a:masterClrMapping/>
  </p:clrMapOvr>
  <p:hf hdr="0" ftr="0" dt="0"/>
</p:sldLayout>
</file>

<file path=ppt/slideLayouts/slideLayout401.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A3D6F399-7468-412A-A633-5BDC073CF445}" type="slidenum">
              <a:rPr lang="he-IL" smtClean="0">
                <a:solidFill>
                  <a:prstClr val="black"/>
                </a:solidFill>
              </a:rPr>
              <a:pPr>
                <a:defRPr/>
              </a:pPr>
              <a:t>‹#›</a:t>
            </a:fld>
            <a:endParaRPr lang="en-US">
              <a:solidFill>
                <a:prstClr val="black"/>
              </a:solidFill>
            </a:endParaRPr>
          </a:p>
        </p:txBody>
      </p:sp>
      <p:sp>
        <p:nvSpPr>
          <p:cNvPr id="7" name="כותרת 6"/>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3529586141"/>
      </p:ext>
    </p:extLst>
  </p:cSld>
  <p:clrMapOvr>
    <a:masterClrMapping/>
  </p:clrMapOvr>
  <p:timing>
    <p:tnLst>
      <p:par>
        <p:cTn id="1" dur="indefinite" restart="never" nodeType="tmRoot"/>
      </p:par>
    </p:tnLst>
  </p:timing>
</p:sldLayout>
</file>

<file path=ppt/slideLayouts/slideLayout402.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587" y="1112698"/>
            <a:ext cx="10098723" cy="1920240"/>
          </a:xfrm>
        </p:spPr>
        <p:txBody>
          <a:bodyPr vert="horz" anchor="b">
            <a:normAutofit/>
            <a:scene3d>
              <a:camera prst="orthographicFront"/>
              <a:lightRig rig="soft" dir="t"/>
            </a:scene3d>
            <a:sp3d prstMaterial="softEdge">
              <a:bevelT w="25400" h="25400"/>
            </a:sp3d>
          </a:bodyPr>
          <a:lstStyle>
            <a:lvl1pPr algn="r">
              <a:buNone/>
              <a:defRPr sz="5700" b="1" cap="none" baseline="0">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dirty="0"/>
          </a:p>
        </p:txBody>
      </p:sp>
      <p:sp>
        <p:nvSpPr>
          <p:cNvPr id="3" name="מציין מיקום טקסט 2"/>
          <p:cNvSpPr>
            <a:spLocks noGrp="1"/>
          </p:cNvSpPr>
          <p:nvPr>
            <p:ph type="body" idx="1"/>
          </p:nvPr>
        </p:nvSpPr>
        <p:spPr>
          <a:xfrm>
            <a:off x="5096804" y="3078298"/>
            <a:ext cx="5940425" cy="1527632"/>
          </a:xfrm>
        </p:spPr>
        <p:txBody>
          <a:bodyPr lIns="108962" rIns="108962" anchor="t"/>
          <a:lstStyle>
            <a:lvl1pPr marL="0" indent="0" algn="l">
              <a:buNone/>
              <a:defRPr sz="2700">
                <a:solidFill>
                  <a:schemeClr val="tx1"/>
                </a:solidFill>
              </a:defRPr>
            </a:lvl1pPr>
            <a:lvl2pPr>
              <a:buNone/>
              <a:defRPr sz="2100">
                <a:solidFill>
                  <a:schemeClr val="tx1">
                    <a:tint val="75000"/>
                  </a:schemeClr>
                </a:solidFill>
              </a:defRPr>
            </a:lvl2pPr>
            <a:lvl3pPr>
              <a:buNone/>
              <a:defRPr sz="1900">
                <a:solidFill>
                  <a:schemeClr val="tx1">
                    <a:tint val="75000"/>
                  </a:schemeClr>
                </a:solidFill>
              </a:defRPr>
            </a:lvl3pPr>
            <a:lvl4pPr>
              <a:buNone/>
              <a:defRPr sz="1700">
                <a:solidFill>
                  <a:schemeClr val="tx1">
                    <a:tint val="75000"/>
                  </a:schemeClr>
                </a:solidFill>
              </a:defRPr>
            </a:lvl4pPr>
            <a:lvl5pPr>
              <a:buNone/>
              <a:defRPr sz="1700">
                <a:solidFill>
                  <a:schemeClr val="tx1">
                    <a:tint val="75000"/>
                  </a:schemeClr>
                </a:solidFill>
              </a:defRPr>
            </a:lvl5pPr>
            <a:extLst/>
          </a:lstStyle>
          <a:p>
            <a:pPr lvl="0" eaLnBrk="1" latinLnBrk="0" hangingPunct="1"/>
            <a:r>
              <a:rPr kumimoji="0"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extLst/>
          </a:lstStyle>
          <a:p>
            <a:pPr>
              <a:defRPr/>
            </a:pPr>
            <a:endParaRPr lang="en-US">
              <a:solidFill>
                <a:prstClr val="white"/>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white"/>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C8C128D9-0718-483A-9FE5-7C4BF48CD3E2}" type="slidenum">
              <a:rPr lang="he-IL" smtClean="0">
                <a:solidFill>
                  <a:prstClr val="white"/>
                </a:solidFill>
              </a:rPr>
              <a:pPr>
                <a:defRPr/>
              </a:pPr>
              <a:t>‹#›</a:t>
            </a:fld>
            <a:endParaRPr lang="en-US">
              <a:solidFill>
                <a:prstClr val="white"/>
              </a:solidFill>
            </a:endParaRPr>
          </a:p>
        </p:txBody>
      </p:sp>
      <p:sp>
        <p:nvSpPr>
          <p:cNvPr id="7" name="סוגר זוויתי 6"/>
          <p:cNvSpPr/>
          <p:nvPr/>
        </p:nvSpPr>
        <p:spPr>
          <a:xfrm>
            <a:off x="4725161"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62" tIns="54481" rIns="108962" bIns="54481" anchor="ctr"/>
          <a:lstStyle>
            <a:extLst/>
          </a:lstStyle>
          <a:p>
            <a:pPr algn="l" rtl="0" fontAlgn="base">
              <a:spcBef>
                <a:spcPct val="0"/>
              </a:spcBef>
              <a:spcAft>
                <a:spcPct val="0"/>
              </a:spcAft>
            </a:pPr>
            <a:endParaRPr lang="en-US">
              <a:solidFill>
                <a:prstClr val="white"/>
              </a:solidFill>
            </a:endParaRPr>
          </a:p>
        </p:txBody>
      </p:sp>
      <p:sp>
        <p:nvSpPr>
          <p:cNvPr id="8" name="סוגר זוויתי 7"/>
          <p:cNvSpPr/>
          <p:nvPr/>
        </p:nvSpPr>
        <p:spPr>
          <a:xfrm>
            <a:off x="4482947"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62" tIns="54481" rIns="108962" bIns="54481"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258073056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403.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10" name="משולש ישר-זווית 9"/>
          <p:cNvSpPr/>
          <p:nvPr/>
        </p:nvSpPr>
        <p:spPr>
          <a:xfrm>
            <a:off x="14" y="4897354"/>
            <a:ext cx="11890061"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lIns="108962" tIns="54481" rIns="108962" bIns="54481" anchor="ctr"/>
          <a:lstStyle>
            <a:extLst/>
          </a:lstStyle>
          <a:p>
            <a:pPr algn="ctr" rtl="0" fontAlgn="base">
              <a:spcBef>
                <a:spcPct val="0"/>
              </a:spcBef>
              <a:spcAft>
                <a:spcPct val="0"/>
              </a:spcAft>
            </a:pPr>
            <a:endParaRPr lang="en-US">
              <a:solidFill>
                <a:prstClr val="white"/>
              </a:solidFill>
            </a:endParaRPr>
          </a:p>
        </p:txBody>
      </p:sp>
      <p:sp>
        <p:nvSpPr>
          <p:cNvPr id="9" name="כותרת 8"/>
          <p:cNvSpPr>
            <a:spLocks noGrp="1"/>
          </p:cNvSpPr>
          <p:nvPr>
            <p:ph type="ctrTitle"/>
          </p:nvPr>
        </p:nvSpPr>
        <p:spPr>
          <a:xfrm>
            <a:off x="891066" y="1840244"/>
            <a:ext cx="10098723" cy="1921249"/>
          </a:xfrm>
        </p:spPr>
        <p:txBody>
          <a:bodyPr vert="horz" anchor="b">
            <a:normAutofit/>
            <a:scene3d>
              <a:camera prst="orthographicFront"/>
              <a:lightRig rig="soft" dir="t"/>
            </a:scene3d>
            <a:sp3d prstMaterial="softEdge">
              <a:bevelT w="25400" h="25400"/>
            </a:sp3d>
          </a:bodyPr>
          <a:lstStyle>
            <a:lvl1pPr algn="r">
              <a:defRPr sz="5700" b="1">
                <a:solidFill>
                  <a:schemeClr val="tx2"/>
                </a:solidFill>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a:p>
        </p:txBody>
      </p:sp>
      <p:sp>
        <p:nvSpPr>
          <p:cNvPr id="17" name="כותרת משנה 16"/>
          <p:cNvSpPr>
            <a:spLocks noGrp="1"/>
          </p:cNvSpPr>
          <p:nvPr>
            <p:ph type="subTitle" idx="1"/>
          </p:nvPr>
        </p:nvSpPr>
        <p:spPr>
          <a:xfrm>
            <a:off x="891066" y="3792187"/>
            <a:ext cx="10098723" cy="1259689"/>
          </a:xfrm>
        </p:spPr>
        <p:txBody>
          <a:bodyPr lIns="54481" rIns="54481"/>
          <a:lstStyle>
            <a:lvl1pPr marL="0" marR="76275" indent="0" algn="r">
              <a:buNone/>
              <a:defRPr>
                <a:solidFill>
                  <a:schemeClr val="tx2"/>
                </a:solidFill>
              </a:defRPr>
            </a:lvl1pPr>
            <a:lvl2pPr marL="544816" indent="0" algn="ctr">
              <a:buNone/>
            </a:lvl2pPr>
            <a:lvl3pPr marL="1089633" indent="0" algn="ctr">
              <a:buNone/>
            </a:lvl3pPr>
            <a:lvl4pPr marL="1634450" indent="0" algn="ctr">
              <a:buNone/>
            </a:lvl4pPr>
            <a:lvl5pPr marL="2179264" indent="0" algn="ctr">
              <a:buNone/>
            </a:lvl5pPr>
            <a:lvl6pPr marL="2724081" indent="0" algn="ctr">
              <a:buNone/>
            </a:lvl6pPr>
            <a:lvl7pPr marL="3268899" indent="0" algn="ctr">
              <a:buNone/>
            </a:lvl7pPr>
            <a:lvl8pPr marL="3813711" indent="0" algn="ctr">
              <a:buNone/>
            </a:lvl8pPr>
            <a:lvl9pPr marL="4358532" indent="0" algn="ctr">
              <a:buNone/>
            </a:lvl9pPr>
            <a:extLst/>
          </a:lstStyle>
          <a:p>
            <a:r>
              <a:rPr kumimoji="0" lang="he-IL" smtClean="0"/>
              <a:t>לחץ כדי לערוך סגנון כותרת משנה של תבנית בסיס</a:t>
            </a:r>
            <a:endParaRPr kumimoji="0" lang="en-US"/>
          </a:p>
        </p:txBody>
      </p:sp>
      <p:grpSp>
        <p:nvGrpSpPr>
          <p:cNvPr id="2" name="קבוצה 1"/>
          <p:cNvGrpSpPr/>
          <p:nvPr/>
        </p:nvGrpSpPr>
        <p:grpSpPr>
          <a:xfrm>
            <a:off x="-4890" y="5200650"/>
            <a:ext cx="11885742" cy="2007692"/>
            <a:chOff x="-3765" y="4832896"/>
            <a:chExt cx="9147765" cy="2032192"/>
          </a:xfrm>
        </p:grpSpPr>
        <p:sp>
          <p:nvSpPr>
            <p:cNvPr id="7" name="צורה חופשית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8" name="צורה חופשית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1" name="צורה חופשית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rtl="0" fontAlgn="base">
                <a:spcBef>
                  <a:spcPct val="0"/>
                </a:spcBef>
                <a:spcAft>
                  <a:spcPct val="0"/>
                </a:spcAft>
              </a:pPr>
              <a:endParaRPr lang="en-US">
                <a:solidFill>
                  <a:prstClr val="white"/>
                </a:solidFill>
              </a:endParaRPr>
            </a:p>
          </p:txBody>
        </p:sp>
        <p:cxnSp>
          <p:nvCxnSpPr>
            <p:cNvPr id="12" name="מחבר ישר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מציין מיקום של תאריך 29"/>
          <p:cNvSpPr>
            <a:spLocks noGrp="1"/>
          </p:cNvSpPr>
          <p:nvPr>
            <p:ph type="dt" sz="half" idx="10"/>
          </p:nvPr>
        </p:nvSpPr>
        <p:spPr/>
        <p:txBody>
          <a:bodyPr/>
          <a:lstStyle>
            <a:lvl1pPr>
              <a:defRPr>
                <a:solidFill>
                  <a:srgbClr val="FFFFFF"/>
                </a:solidFill>
              </a:defRPr>
            </a:lvl1pPr>
            <a:extLst/>
          </a:lstStyle>
          <a:p>
            <a:pPr>
              <a:defRPr/>
            </a:pPr>
            <a:endParaRPr lang="en-US"/>
          </a:p>
        </p:txBody>
      </p:sp>
      <p:sp>
        <p:nvSpPr>
          <p:cNvPr id="19" name="מציין מיקום של כותרת תחתונה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solidFill>
                <a:srgbClr val="00B050">
                  <a:tint val="20000"/>
                </a:srgbClr>
              </a:solidFill>
            </a:endParaRPr>
          </a:p>
        </p:txBody>
      </p:sp>
      <p:sp>
        <p:nvSpPr>
          <p:cNvPr id="27" name="מציין מיקום של מספר שקופית 26"/>
          <p:cNvSpPr>
            <a:spLocks noGrp="1"/>
          </p:cNvSpPr>
          <p:nvPr>
            <p:ph type="sldNum" sz="quarter" idx="12"/>
          </p:nvPr>
        </p:nvSpPr>
        <p:spPr/>
        <p:txBody>
          <a:bodyPr/>
          <a:lstStyle>
            <a:lvl1pPr>
              <a:defRPr>
                <a:solidFill>
                  <a:srgbClr val="FFFFFF"/>
                </a:solidFill>
              </a:defRPr>
            </a:lvl1pPr>
            <a:extLst/>
          </a:lstStyle>
          <a:p>
            <a:pPr>
              <a:defRPr/>
            </a:pPr>
            <a:fld id="{9FF3B255-1AAA-4387-ADCE-8A087CB74FF0}" type="slidenum">
              <a:rPr lang="he-IL" smtClean="0"/>
              <a:pPr>
                <a:defRPr/>
              </a:pPr>
              <a:t>‹#›</a:t>
            </a:fld>
            <a:endParaRPr lang="en-US"/>
          </a:p>
        </p:txBody>
      </p:sp>
    </p:spTree>
    <p:extLst>
      <p:ext uri="{BB962C8B-B14F-4D97-AF65-F5344CB8AC3E}">
        <p14:creationId xmlns:p14="http://schemas.microsoft.com/office/powerpoint/2010/main" val="4115687988"/>
      </p:ext>
    </p:extLst>
  </p:cSld>
  <p:clrMapOvr>
    <a:masterClrMapping/>
  </p:clrMapOvr>
  <p:timing>
    <p:tnLst>
      <p:par>
        <p:cTn id="1" dur="indefinite" restart="never" nodeType="tmRoot"/>
      </p:par>
    </p:tnLst>
  </p:timing>
</p:sldLayout>
</file>

<file path=ppt/slideLayouts/slideLayout40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3" name="מציין מיקום תוכן 2"/>
          <p:cNvSpPr>
            <a:spLocks noGrp="1"/>
          </p:cNvSpPr>
          <p:nvPr>
            <p:ph sz="half" idx="1"/>
          </p:nvPr>
        </p:nvSpPr>
        <p:spPr>
          <a:xfrm>
            <a:off x="594044" y="1555408"/>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תוכן 3"/>
          <p:cNvSpPr>
            <a:spLocks noGrp="1"/>
          </p:cNvSpPr>
          <p:nvPr>
            <p:ph sz="half" idx="2"/>
          </p:nvPr>
        </p:nvSpPr>
        <p:spPr>
          <a:xfrm>
            <a:off x="6039432" y="1555408"/>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p:txBody>
          <a:bodyPr/>
          <a:lstStyle>
            <a:extLst/>
          </a:lstStyle>
          <a:p>
            <a:pPr>
              <a:defRPr/>
            </a:pPr>
            <a:endParaRPr lang="en-US">
              <a:solidFill>
                <a:prstClr val="white"/>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2947A0D-2D07-4FEF-ACEE-ADE9DC93F0FA}" type="slidenum">
              <a:rPr lang="he-IL" smtClean="0">
                <a:solidFill>
                  <a:prstClr val="white"/>
                </a:solidFill>
              </a:rPr>
              <a:pPr>
                <a:defRPr/>
              </a:pPr>
              <a:t>‹#›</a:t>
            </a:fld>
            <a:endParaRPr lang="en-US">
              <a:solidFill>
                <a:prstClr val="white"/>
              </a:solidFill>
            </a:endParaRPr>
          </a:p>
        </p:txBody>
      </p:sp>
      <p:sp>
        <p:nvSpPr>
          <p:cNvPr id="8" name="כותרת 7"/>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3626463821"/>
      </p:ext>
    </p:extLst>
  </p:cSld>
  <p:clrMapOvr>
    <a:overrideClrMapping bg1="dk1" tx1="lt1" bg2="dk2" tx2="lt2" accent1="accent1" accent2="accent2" accent3="accent3" accent4="accent4" accent5="accent5" accent6="accent6" hlink="hlink" folHlink="folHlink"/>
  </p:clrMapOvr>
</p:sldLayout>
</file>

<file path=ppt/slideLayouts/slideLayout40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594045" y="286703"/>
            <a:ext cx="10692765" cy="1200150"/>
          </a:xfrm>
        </p:spPr>
        <p:txBody>
          <a:bodyPr anchor="ctr"/>
          <a:lstStyle>
            <a:lvl1pPr>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1"/>
          </p:nvPr>
        </p:nvSpPr>
        <p:spPr>
          <a:xfrm>
            <a:off x="594042" y="5680710"/>
            <a:ext cx="5249439" cy="800100"/>
          </a:xfrm>
          <a:solidFill>
            <a:schemeClr val="accent1"/>
          </a:solidFill>
          <a:ln w="9652">
            <a:solidFill>
              <a:schemeClr val="accent1"/>
            </a:solidFill>
            <a:miter lim="800000"/>
          </a:ln>
        </p:spPr>
        <p:txBody>
          <a:bodyPr lIns="217924"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4" name="מציין מיקום טקסט 3"/>
          <p:cNvSpPr>
            <a:spLocks noGrp="1"/>
          </p:cNvSpPr>
          <p:nvPr>
            <p:ph type="body" sz="half" idx="3"/>
          </p:nvPr>
        </p:nvSpPr>
        <p:spPr>
          <a:xfrm>
            <a:off x="6035324" y="5680710"/>
            <a:ext cx="5251501" cy="800100"/>
          </a:xfrm>
          <a:solidFill>
            <a:schemeClr val="accent1"/>
          </a:solidFill>
          <a:ln w="9652">
            <a:solidFill>
              <a:schemeClr val="accent1"/>
            </a:solidFill>
            <a:miter lim="800000"/>
          </a:ln>
        </p:spPr>
        <p:txBody>
          <a:bodyPr lIns="217924"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5" name="מציין מיקום תוכן 4"/>
          <p:cNvSpPr>
            <a:spLocks noGrp="1"/>
          </p:cNvSpPr>
          <p:nvPr>
            <p:ph sz="quarter" idx="2"/>
          </p:nvPr>
        </p:nvSpPr>
        <p:spPr>
          <a:xfrm>
            <a:off x="594042" y="1516522"/>
            <a:ext cx="5249439" cy="4138851"/>
          </a:xfrm>
          <a:ln>
            <a:noFill/>
            <a:prstDash val="sysDash"/>
            <a:miter lim="800000"/>
          </a:ln>
        </p:spPr>
        <p:txBody>
          <a:bodyPr/>
          <a:lstStyle>
            <a:lvl1pPr>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6" name="מציין מיקום תוכן 5"/>
          <p:cNvSpPr>
            <a:spLocks noGrp="1"/>
          </p:cNvSpPr>
          <p:nvPr>
            <p:ph sz="quarter" idx="4"/>
          </p:nvPr>
        </p:nvSpPr>
        <p:spPr>
          <a:xfrm>
            <a:off x="6035323" y="1516522"/>
            <a:ext cx="5251501" cy="4138851"/>
          </a:xfrm>
          <a:ln>
            <a:noFill/>
            <a:prstDash val="sysDash"/>
            <a:miter lim="800000"/>
          </a:ln>
        </p:spPr>
        <p:txBody>
          <a:bodyPr/>
          <a:lstStyle>
            <a:lvl1pPr>
              <a:spcBef>
                <a:spcPts val="0"/>
              </a:spcBef>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מציין מיקום של תאריך 6"/>
          <p:cNvSpPr>
            <a:spLocks noGrp="1"/>
          </p:cNvSpPr>
          <p:nvPr>
            <p:ph type="dt" sz="half" idx="10"/>
          </p:nvPr>
        </p:nvSpPr>
        <p:spPr/>
        <p:txBody>
          <a:bodyPr/>
          <a:lstStyle>
            <a:extLst/>
          </a:lstStyle>
          <a:p>
            <a:pPr>
              <a:defRPr/>
            </a:pPr>
            <a:endParaRPr lang="en-US">
              <a:solidFill>
                <a:prstClr val="black"/>
              </a:solidFill>
            </a:endParaRPr>
          </a:p>
        </p:txBody>
      </p:sp>
      <p:sp>
        <p:nvSpPr>
          <p:cNvPr id="8" name="מציין מיקום של כותרת תחתונה 7"/>
          <p:cNvSpPr>
            <a:spLocks noGrp="1"/>
          </p:cNvSpPr>
          <p:nvPr>
            <p:ph type="ftr" sz="quarter" idx="11"/>
          </p:nvPr>
        </p:nvSpPr>
        <p:spPr/>
        <p:txBody>
          <a:bodyPr/>
          <a:lstStyle>
            <a:extLst/>
          </a:lstStyle>
          <a:p>
            <a:pPr>
              <a:defRPr/>
            </a:pPr>
            <a:endParaRPr lang="en-US">
              <a:solidFill>
                <a:prstClr val="black"/>
              </a:solidFill>
            </a:endParaRPr>
          </a:p>
        </p:txBody>
      </p:sp>
      <p:sp>
        <p:nvSpPr>
          <p:cNvPr id="9" name="מציין מיקום של מספר שקופית 8"/>
          <p:cNvSpPr>
            <a:spLocks noGrp="1"/>
          </p:cNvSpPr>
          <p:nvPr>
            <p:ph type="sldNum" sz="quarter" idx="12"/>
          </p:nvPr>
        </p:nvSpPr>
        <p:spPr/>
        <p:txBody>
          <a:bodyPr/>
          <a:lstStyle>
            <a:extLst/>
          </a:lstStyle>
          <a:p>
            <a:pPr>
              <a:defRPr/>
            </a:pPr>
            <a:fld id="{A04BD0E4-4D9B-40C3-BCF6-DB2DF5EE2FE4}"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251887213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40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3" name="מציין מיקום של תאריך 2"/>
          <p:cNvSpPr>
            <a:spLocks noGrp="1"/>
          </p:cNvSpPr>
          <p:nvPr>
            <p:ph type="dt" sz="half" idx="10"/>
          </p:nvPr>
        </p:nvSpPr>
        <p:spPr/>
        <p:txBody>
          <a:bodyPr/>
          <a:lstStyle>
            <a:extLst/>
          </a:lstStyle>
          <a:p>
            <a:pPr>
              <a:defRPr/>
            </a:pPr>
            <a:endParaRPr lang="en-US">
              <a:solidFill>
                <a:prstClr val="white"/>
              </a:solidFill>
            </a:endParaRPr>
          </a:p>
        </p:txBody>
      </p:sp>
      <p:sp>
        <p:nvSpPr>
          <p:cNvPr id="4" name="מציין מיקום של כותרת תחתונה 3"/>
          <p:cNvSpPr>
            <a:spLocks noGrp="1"/>
          </p:cNvSpPr>
          <p:nvPr>
            <p:ph type="ftr" sz="quarter" idx="11"/>
          </p:nvPr>
        </p:nvSpPr>
        <p:spPr/>
        <p:txBody>
          <a:bodyPr/>
          <a:lstStyle>
            <a:extLst/>
          </a:lstStyle>
          <a:p>
            <a:pPr>
              <a:defRPr/>
            </a:pPr>
            <a:endParaRPr lang="en-US">
              <a:solidFill>
                <a:prstClr val="white"/>
              </a:solidFill>
            </a:endParaRPr>
          </a:p>
        </p:txBody>
      </p:sp>
      <p:sp>
        <p:nvSpPr>
          <p:cNvPr id="5" name="מציין מיקום של מספר שקופית 4"/>
          <p:cNvSpPr>
            <a:spLocks noGrp="1"/>
          </p:cNvSpPr>
          <p:nvPr>
            <p:ph type="sldNum" sz="quarter" idx="12"/>
          </p:nvPr>
        </p:nvSpPr>
        <p:spPr/>
        <p:txBody>
          <a:bodyPr/>
          <a:lstStyle>
            <a:extLst/>
          </a:lstStyle>
          <a:p>
            <a:pPr>
              <a:defRPr/>
            </a:pPr>
            <a:fld id="{C8EC9C64-27EB-4D57-9989-1B167E5F3441}" type="slidenum">
              <a:rPr lang="he-IL" smtClean="0">
                <a:solidFill>
                  <a:prstClr val="white"/>
                </a:solidFill>
              </a:rPr>
              <a:pPr>
                <a:defRPr/>
              </a:pPr>
              <a:t>‹#›</a:t>
            </a:fld>
            <a:endParaRPr lang="en-US">
              <a:solidFill>
                <a:prstClr val="white"/>
              </a:solidFill>
            </a:endParaRPr>
          </a:p>
        </p:txBody>
      </p:sp>
      <p:sp>
        <p:nvSpPr>
          <p:cNvPr id="6" name="כותרת 5"/>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601019185"/>
      </p:ext>
    </p:extLst>
  </p:cSld>
  <p:clrMapOvr>
    <a:overrideClrMapping bg1="dk1" tx1="lt1" bg2="dk2" tx2="lt2" accent1="accent1" accent2="accent2" accent3="accent3" accent4="accent4" accent5="accent5" accent6="accent6" hlink="hlink" folHlink="folHlink"/>
  </p:clrMapOvr>
</p:sldLayout>
</file>

<file path=ppt/slideLayouts/slideLayout40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5" name="Text Box 3"/>
          <p:cNvSpPr txBox="1">
            <a:spLocks noChangeArrowheads="1"/>
          </p:cNvSpPr>
          <p:nvPr userDrawn="1"/>
        </p:nvSpPr>
        <p:spPr bwMode="auto">
          <a:xfrm>
            <a:off x="7250287" y="6624165"/>
            <a:ext cx="4490383" cy="525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962" tIns="54481" rIns="108962" bIns="54481">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fontAlgn="base">
              <a:spcBef>
                <a:spcPct val="50000"/>
              </a:spcBef>
              <a:spcAft>
                <a:spcPct val="0"/>
              </a:spcAft>
            </a:pPr>
            <a:r>
              <a:rPr lang="he-IL" b="1" dirty="0" smtClean="0">
                <a:solidFill>
                  <a:prstClr val="black"/>
                </a:solidFill>
                <a:cs typeface="Gisha"/>
              </a:rPr>
              <a:t>   תקציב </a:t>
            </a:r>
            <a:r>
              <a:rPr lang="he-IL" b="1" dirty="0">
                <a:solidFill>
                  <a:prstClr val="black"/>
                </a:solidFill>
                <a:cs typeface="Gisha"/>
              </a:rPr>
              <a:t>לשנת 2013</a:t>
            </a:r>
            <a:endParaRPr lang="en-US" b="1" dirty="0">
              <a:solidFill>
                <a:prstClr val="black"/>
              </a:solidFill>
              <a:cs typeface="+mn-cs"/>
            </a:endParaRPr>
          </a:p>
        </p:txBody>
      </p:sp>
    </p:spTree>
    <p:extLst>
      <p:ext uri="{BB962C8B-B14F-4D97-AF65-F5344CB8AC3E}">
        <p14:creationId xmlns:p14="http://schemas.microsoft.com/office/powerpoint/2010/main" val="3515280732"/>
      </p:ext>
    </p:extLst>
  </p:cSld>
  <p:clrMapOvr>
    <a:masterClrMapping/>
  </p:clrMapOvr>
  <p:timing>
    <p:tnLst>
      <p:par>
        <p:cTn id="1" dur="indefinite" restart="never" nodeType="tmRoot"/>
      </p:par>
    </p:tnLst>
  </p:timing>
</p:sldLayout>
</file>

<file path=ppt/slideLayouts/slideLayout40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188085" y="5120640"/>
            <a:ext cx="9721113" cy="480060"/>
          </a:xfrm>
        </p:spPr>
        <p:txBody>
          <a:bodyPr vert="horz" anchor="t">
            <a:noAutofit/>
            <a:sp3d prstMaterial="softEdge">
              <a:bevelT w="0" h="0"/>
            </a:sp3d>
          </a:bodyPr>
          <a:lstStyle>
            <a:lvl1pPr algn="r">
              <a:buNone/>
              <a:defRPr sz="3000" b="0">
                <a:solidFill>
                  <a:schemeClr val="accent1"/>
                </a:solidFill>
                <a:effectLst/>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2"/>
          </p:nvPr>
        </p:nvSpPr>
        <p:spPr>
          <a:xfrm>
            <a:off x="5742411" y="5622857"/>
            <a:ext cx="5164209" cy="960120"/>
          </a:xfrm>
        </p:spPr>
        <p:txBody>
          <a:bodyPr/>
          <a:lstStyle>
            <a:lvl1pPr marL="0" indent="0" algn="r">
              <a:buNone/>
              <a:defRPr sz="1900"/>
            </a:lvl1pPr>
            <a:lvl2pPr>
              <a:buNone/>
              <a:defRPr sz="1400"/>
            </a:lvl2pPr>
            <a:lvl3pPr>
              <a:buNone/>
              <a:defRPr sz="1200"/>
            </a:lvl3pPr>
            <a:lvl4pPr>
              <a:buNone/>
              <a:defRPr sz="1100"/>
            </a:lvl4pPr>
            <a:lvl5pPr>
              <a:buNone/>
              <a:defRPr sz="1100"/>
            </a:lvl5pPr>
            <a:extLst/>
          </a:lstStyle>
          <a:p>
            <a:pPr lvl="0" eaLnBrk="1" latinLnBrk="0" hangingPunct="1"/>
            <a:r>
              <a:rPr kumimoji="0" lang="he-IL" smtClean="0"/>
              <a:t>לחץ כדי לערוך סגנונות טקסט של תבנית בסיס</a:t>
            </a:r>
          </a:p>
        </p:txBody>
      </p:sp>
      <p:sp>
        <p:nvSpPr>
          <p:cNvPr id="4" name="מציין מיקום תוכן 3"/>
          <p:cNvSpPr>
            <a:spLocks noGrp="1"/>
          </p:cNvSpPr>
          <p:nvPr>
            <p:ph sz="half" idx="1"/>
          </p:nvPr>
        </p:nvSpPr>
        <p:spPr>
          <a:xfrm>
            <a:off x="1188085" y="288036"/>
            <a:ext cx="9718535" cy="4800600"/>
          </a:xfrm>
        </p:spPr>
        <p:txBody>
          <a:bodyPr/>
          <a:lstStyle>
            <a:lvl1pPr>
              <a:defRPr sz="3800"/>
            </a:lvl1pPr>
            <a:lvl2pPr>
              <a:defRPr sz="3300"/>
            </a:lvl2pPr>
            <a:lvl3pPr>
              <a:defRPr sz="2900"/>
            </a:lvl3pPr>
            <a:lvl4pPr>
              <a:defRPr sz="2400"/>
            </a:lvl4pPr>
            <a:lvl5pPr>
              <a:defRPr sz="24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a:xfrm>
            <a:off x="8740471" y="6728341"/>
            <a:ext cx="2494979" cy="384048"/>
          </a:xfrm>
        </p:spPr>
        <p:txBody>
          <a:bodyPr/>
          <a:lstStyle>
            <a:extLst/>
          </a:lstStyle>
          <a:p>
            <a:pPr>
              <a:defRPr/>
            </a:pPr>
            <a:endParaRPr lang="en-US">
              <a:solidFill>
                <a:prstClr val="black"/>
              </a:solidFill>
            </a:endParaRPr>
          </a:p>
        </p:txBody>
      </p:sp>
      <p:sp>
        <p:nvSpPr>
          <p:cNvPr id="6" name="מציין מיקום של כותרת תחתונה 5"/>
          <p:cNvSpPr>
            <a:spLocks noGrp="1"/>
          </p:cNvSpPr>
          <p:nvPr>
            <p:ph type="ftr" sz="quarter" idx="11"/>
          </p:nvPr>
        </p:nvSpPr>
        <p:spPr/>
        <p:txBody>
          <a:bodyPr/>
          <a:lstStyle>
            <a:extLst/>
          </a:lstStyle>
          <a:p>
            <a:pPr>
              <a:defRPr/>
            </a:pPr>
            <a:endParaRPr lang="en-US">
              <a:solidFill>
                <a:prstClr val="black"/>
              </a:solidFill>
            </a:endParaRPr>
          </a:p>
        </p:txBody>
      </p:sp>
      <p:sp>
        <p:nvSpPr>
          <p:cNvPr id="7" name="מציין מיקום של מספר שקופית 6"/>
          <p:cNvSpPr>
            <a:spLocks noGrp="1"/>
          </p:cNvSpPr>
          <p:nvPr>
            <p:ph type="sldNum" sz="quarter" idx="12"/>
          </p:nvPr>
        </p:nvSpPr>
        <p:spPr/>
        <p:txBody>
          <a:bodyPr/>
          <a:lstStyle>
            <a:extLst/>
          </a:lstStyle>
          <a:p>
            <a:pPr>
              <a:defRPr/>
            </a:pPr>
            <a:fld id="{5E6DB09C-1D85-4560-A22D-D210ADDD987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752311256"/>
      </p:ext>
    </p:extLst>
  </p:cSld>
  <p:clrMapOvr>
    <a:overrideClrMapping bg1="lt1" tx1="dk1" bg2="lt2" tx2="dk2" accent1="accent1" accent2="accent2" accent3="accent3" accent4="accent4" accent5="accent5" accent6="accent6" hlink="hlink" folHlink="folHlink"/>
  </p:clrMapOvr>
</p:sldLayout>
</file>

<file path=ppt/slideLayouts/slideLayout40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4" name="מציין מיקום טקסט 3"/>
          <p:cNvSpPr>
            <a:spLocks noGrp="1"/>
          </p:cNvSpPr>
          <p:nvPr>
            <p:ph type="body" sz="half" idx="2"/>
          </p:nvPr>
        </p:nvSpPr>
        <p:spPr>
          <a:xfrm>
            <a:off x="1482809" y="5715572"/>
            <a:ext cx="9306666" cy="680644"/>
          </a:xfrm>
          <a:noFill/>
        </p:spPr>
        <p:txBody>
          <a:bodyPr lIns="108962" tIns="0" rIns="108962" anchor="t"/>
          <a:lstStyle>
            <a:lvl1pPr marL="0" marR="21792" indent="0" algn="r">
              <a:buNone/>
              <a:defRPr sz="1700"/>
            </a:lvl1pPr>
            <a:lvl2pPr>
              <a:defRPr sz="1400"/>
            </a:lvl2pPr>
            <a:lvl3pPr>
              <a:defRPr sz="1200"/>
            </a:lvl3pPr>
            <a:lvl4pPr>
              <a:defRPr sz="1100"/>
            </a:lvl4pPr>
            <a:lvl5pPr>
              <a:defRPr sz="1100"/>
            </a:lvl5pPr>
            <a:extLst/>
          </a:lstStyle>
          <a:p>
            <a:pPr lvl="0" eaLnBrk="1" latinLnBrk="0" hangingPunct="1"/>
            <a:r>
              <a:rPr kumimoji="0" lang="he-IL" smtClean="0"/>
              <a:t>לחץ כדי לערוך סגנונות טקסט של תבנית בסיס</a:t>
            </a:r>
          </a:p>
        </p:txBody>
      </p:sp>
      <p:sp>
        <p:nvSpPr>
          <p:cNvPr id="3" name="מציין מיקום של תמונה 2"/>
          <p:cNvSpPr>
            <a:spLocks noGrp="1"/>
          </p:cNvSpPr>
          <p:nvPr>
            <p:ph type="pic" idx="1"/>
          </p:nvPr>
        </p:nvSpPr>
        <p:spPr>
          <a:xfrm>
            <a:off x="297021" y="199466"/>
            <a:ext cx="11286808" cy="4608576"/>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800"/>
            </a:lvl1pPr>
            <a:extLst/>
          </a:lstStyle>
          <a:p>
            <a:r>
              <a:rPr kumimoji="0" lang="he-IL" smtClean="0"/>
              <a:t>לחץ על הסמל כדי להוסיף תמונה</a:t>
            </a:r>
            <a:endParaRPr kumimoji="0" lang="en-US" dirty="0"/>
          </a:p>
        </p:txBody>
      </p:sp>
      <p:sp>
        <p:nvSpPr>
          <p:cNvPr id="5" name="מציין מיקום של תאריך 4"/>
          <p:cNvSpPr>
            <a:spLocks noGrp="1"/>
          </p:cNvSpPr>
          <p:nvPr>
            <p:ph type="dt" sz="half" idx="10"/>
          </p:nvPr>
        </p:nvSpPr>
        <p:spPr/>
        <p:txBody>
          <a:bodyPr/>
          <a:lstStyle>
            <a:lvl1pPr>
              <a:defRPr>
                <a:solidFill>
                  <a:schemeClr val="tx1"/>
                </a:solidFill>
              </a:defRPr>
            </a:lvl1pPr>
            <a:extLst/>
          </a:lstStyle>
          <a:p>
            <a:pPr>
              <a:defRPr/>
            </a:pPr>
            <a:endParaRPr lang="en-US">
              <a:solidFill>
                <a:prstClr val="white"/>
              </a:solidFill>
            </a:endParaRPr>
          </a:p>
        </p:txBody>
      </p:sp>
      <p:sp>
        <p:nvSpPr>
          <p:cNvPr id="6" name="מציין מיקום של כותרת תחתונה 5"/>
          <p:cNvSpPr>
            <a:spLocks noGrp="1"/>
          </p:cNvSpPr>
          <p:nvPr>
            <p:ph type="ftr" sz="quarter" idx="11"/>
          </p:nvPr>
        </p:nvSpPr>
        <p:spPr>
          <a:xfrm>
            <a:off x="5691068" y="6728354"/>
            <a:ext cx="3054253" cy="383381"/>
          </a:xfrm>
        </p:spPr>
        <p:txBody>
          <a:bodyPr/>
          <a:lstStyle>
            <a:lvl1pPr>
              <a:defRPr>
                <a:solidFill>
                  <a:schemeClr val="tx1"/>
                </a:solidFill>
              </a:defRPr>
            </a:lvl1pPr>
            <a:extLst/>
          </a:lstStyle>
          <a:p>
            <a:pPr>
              <a:defRPr/>
            </a:pPr>
            <a:endParaRPr lang="en-US">
              <a:solidFill>
                <a:prstClr val="white"/>
              </a:solidFill>
            </a:endParaRPr>
          </a:p>
        </p:txBody>
      </p:sp>
      <p:sp>
        <p:nvSpPr>
          <p:cNvPr id="7" name="מציין מיקום של מספר שקופית 6"/>
          <p:cNvSpPr>
            <a:spLocks noGrp="1"/>
          </p:cNvSpPr>
          <p:nvPr>
            <p:ph type="sldNum" sz="quarter" idx="12"/>
          </p:nvPr>
        </p:nvSpPr>
        <p:spPr/>
        <p:txBody>
          <a:bodyPr/>
          <a:lstStyle>
            <a:lvl1pPr>
              <a:defRPr>
                <a:solidFill>
                  <a:schemeClr val="tx1"/>
                </a:solidFill>
              </a:defRPr>
            </a:lvl1pPr>
            <a:extLst/>
          </a:lstStyle>
          <a:p>
            <a:pPr>
              <a:defRPr/>
            </a:pPr>
            <a:fld id="{76DA5B8C-4CAA-4C8D-9646-ABF009A39B26}" type="slidenum">
              <a:rPr lang="he-IL" smtClean="0">
                <a:solidFill>
                  <a:prstClr val="white"/>
                </a:solidFill>
              </a:rPr>
              <a:pPr>
                <a:defRPr/>
              </a:pPr>
              <a:t>‹#›</a:t>
            </a:fld>
            <a:endParaRPr lang="en-US">
              <a:solidFill>
                <a:prstClr val="white"/>
              </a:solidFill>
            </a:endParaRPr>
          </a:p>
        </p:txBody>
      </p:sp>
      <p:sp>
        <p:nvSpPr>
          <p:cNvPr id="2" name="כותרת 1"/>
          <p:cNvSpPr>
            <a:spLocks noGrp="1"/>
          </p:cNvSpPr>
          <p:nvPr>
            <p:ph type="title"/>
          </p:nvPr>
        </p:nvSpPr>
        <p:spPr>
          <a:xfrm>
            <a:off x="297021" y="5108378"/>
            <a:ext cx="10492454" cy="590806"/>
          </a:xfrm>
          <a:noFill/>
        </p:spPr>
        <p:txBody>
          <a:bodyPr anchor="t">
            <a:sp3d prstMaterial="softEdge"/>
          </a:bodyPr>
          <a:lstStyle>
            <a:lvl1pPr marR="0" algn="r">
              <a:buNone/>
              <a:defRPr sz="3600" b="0">
                <a:solidFill>
                  <a:schemeClr val="accent1"/>
                </a:solidFill>
                <a:effectLst>
                  <a:outerShdw blurRad="50800" dist="25000" dir="5400000" algn="t" rotWithShape="0">
                    <a:prstClr val="black">
                      <a:alpha val="45000"/>
                    </a:prstClr>
                  </a:outerShdw>
                </a:effectLst>
              </a:defRPr>
            </a:lvl1pPr>
            <a:extLst/>
          </a:lstStyle>
          <a:p>
            <a:r>
              <a:rPr kumimoji="0" lang="he-IL" smtClean="0"/>
              <a:t>לחץ כדי לערוך סגנון כותרת של תבנית בסיס</a:t>
            </a:r>
            <a:endParaRPr kumimoji="0" lang="en-US"/>
          </a:p>
        </p:txBody>
      </p:sp>
      <p:sp>
        <p:nvSpPr>
          <p:cNvPr id="8" name="צורה חופשית 7"/>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8962" tIns="54481" rIns="108962" bIns="54481"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9" name="צורה חופשית 8"/>
          <p:cNvSpPr>
            <a:spLocks/>
          </p:cNvSpPr>
          <p:nvPr/>
        </p:nvSpPr>
        <p:spPr bwMode="auto">
          <a:xfrm>
            <a:off x="631111"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8962" tIns="54481" rIns="108962" bIns="54481" anchor="t" compatLnSpc="1"/>
          <a:lstStyle>
            <a:extLst/>
          </a:lstStyle>
          <a:p>
            <a:pPr algn="l" rtl="0" eaLnBrk="0" fontAlgn="base" hangingPunct="0">
              <a:spcBef>
                <a:spcPct val="0"/>
              </a:spcBef>
              <a:spcAft>
                <a:spcPct val="0"/>
              </a:spcAft>
            </a:pPr>
            <a:endParaRPr lang="en-US">
              <a:solidFill>
                <a:prstClr val="white"/>
              </a:solidFill>
              <a:latin typeface="Arial" pitchFamily="34" charset="0"/>
              <a:cs typeface="Arial" pitchFamily="34" charset="0"/>
            </a:endParaRPr>
          </a:p>
        </p:txBody>
      </p:sp>
      <p:sp>
        <p:nvSpPr>
          <p:cNvPr id="10" name="משולש ישר-זווית 9"/>
          <p:cNvSpPr>
            <a:spLocks/>
          </p:cNvSpPr>
          <p:nvPr/>
        </p:nvSpPr>
        <p:spPr bwMode="auto">
          <a:xfrm>
            <a:off x="-7849" y="6080819"/>
            <a:ext cx="4420645" cy="1134911"/>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8962" tIns="54481" rIns="108962" bIns="54481" anchor="ctr" compatLnSpc="1"/>
          <a:lstStyle>
            <a:extLst/>
          </a:lstStyle>
          <a:p>
            <a:pPr algn="ctr" rtl="0" fontAlgn="base">
              <a:spcBef>
                <a:spcPct val="0"/>
              </a:spcBef>
              <a:spcAft>
                <a:spcPct val="0"/>
              </a:spcAft>
            </a:pPr>
            <a:endParaRPr lang="en-US">
              <a:solidFill>
                <a:prstClr val="white"/>
              </a:solidFill>
            </a:endParaRPr>
          </a:p>
        </p:txBody>
      </p:sp>
      <p:cxnSp>
        <p:nvCxnSpPr>
          <p:cNvPr id="11" name="מחבר ישר 10"/>
          <p:cNvCxnSpPr/>
          <p:nvPr/>
        </p:nvCxnSpPr>
        <p:spPr>
          <a:xfrm>
            <a:off x="-11986" y="6077137"/>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סוגר זוויתי 11"/>
          <p:cNvSpPr/>
          <p:nvPr/>
        </p:nvSpPr>
        <p:spPr>
          <a:xfrm>
            <a:off x="11257329"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62" tIns="54481" rIns="108962" bIns="54481" anchor="ctr"/>
          <a:lstStyle>
            <a:extLst/>
          </a:lstStyle>
          <a:p>
            <a:pPr algn="l" rtl="0" fontAlgn="base">
              <a:spcBef>
                <a:spcPct val="0"/>
              </a:spcBef>
              <a:spcAft>
                <a:spcPct val="0"/>
              </a:spcAft>
            </a:pPr>
            <a:endParaRPr lang="en-US">
              <a:solidFill>
                <a:prstClr val="white"/>
              </a:solidFill>
            </a:endParaRPr>
          </a:p>
        </p:txBody>
      </p:sp>
      <p:sp>
        <p:nvSpPr>
          <p:cNvPr id="13" name="סוגר זוויתי 12"/>
          <p:cNvSpPr/>
          <p:nvPr/>
        </p:nvSpPr>
        <p:spPr>
          <a:xfrm>
            <a:off x="11015120"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62" tIns="54481" rIns="108962" bIns="54481" anchor="ctr"/>
          <a:lstStyle>
            <a:extLst/>
          </a:lstStyle>
          <a:p>
            <a:pPr algn="l" rtl="0"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2943039914"/>
      </p:ext>
    </p:extLst>
  </p:cSld>
  <p:clrMapOvr>
    <a:overrideClrMapping bg1="dk1" tx1="lt1" bg2="dk2" tx2="lt2" accent1="accent1" accent2="accent2" accent3="accent3" accent4="accent4" accent5="accent5" accent6="accent6" hlink="hlink" folHlink="folHlink"/>
  </p:clrMapOvr>
</p:sldLayout>
</file>

<file path=ppt/slideLayouts/slideLayout4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5" y="1555408"/>
            <a:ext cx="10692765" cy="4605375"/>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F5B44947-A68C-4690-A279-34E9C5FF4BAC}"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3084446921"/>
      </p:ext>
    </p:extLst>
  </p:cSld>
  <p:clrMapOvr>
    <a:masterClrMapping/>
  </p:clrMapOvr>
</p:sldLayout>
</file>

<file path=ppt/slideLayouts/slideLayout4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892464" y="288385"/>
            <a:ext cx="2309477" cy="5872399"/>
          </a:xfrm>
        </p:spPr>
        <p:txBody>
          <a:bodyPr vert="eaVert"/>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2" y="288373"/>
            <a:ext cx="8217588" cy="5872398"/>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p:txBody>
          <a:bodyPr/>
          <a:lstStyle>
            <a:extLst/>
          </a:lstStyle>
          <a:p>
            <a:pPr>
              <a:defRPr/>
            </a:pPr>
            <a:endParaRPr lang="en-US">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pPr>
              <a:defRPr/>
            </a:pPr>
            <a:endParaRPr lang="en-US">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pPr>
              <a:defRPr/>
            </a:pPr>
            <a:fld id="{6C8BE3AD-D147-40F8-9611-3A8932AF160D}"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371282531"/>
      </p:ext>
    </p:extLst>
  </p:cSld>
  <p:clrMapOvr>
    <a:masterClrMapping/>
  </p:clrMapOvr>
</p:sldLayout>
</file>

<file path=ppt/slideLayouts/slideLayout412.xml><?xml version="1.0" encoding="utf-8"?>
<p:sldLayout xmlns:a="http://schemas.openxmlformats.org/drawingml/2006/main" xmlns:r="http://schemas.openxmlformats.org/officeDocument/2006/relationships" xmlns:p="http://schemas.openxmlformats.org/presentationml/2006/main" preserve="1">
  <p:cSld name="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774525645"/>
      </p:ext>
    </p:extLst>
  </p:cSld>
  <p:clrMapOvr>
    <a:masterClrMapping/>
  </p:clrMapOvr>
  <p:timing>
    <p:tnLst>
      <p:par>
        <p:cTn id="1" dur="indefinite" restart="never" nodeType="tmRoot"/>
      </p:par>
    </p:tnLst>
  </p:timing>
  <p:hf hdr="0" ftr="0" dt="0"/>
</p:sldLayout>
</file>

<file path=ppt/slideLayouts/slideLayout413.xml><?xml version="1.0" encoding="utf-8"?>
<p:sldLayout xmlns:a="http://schemas.openxmlformats.org/drawingml/2006/main" xmlns:r="http://schemas.openxmlformats.org/officeDocument/2006/relationships" xmlns:p="http://schemas.openxmlformats.org/presentationml/2006/main" preserve="1">
  <p:cSld name="1_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pPr>
              <a:defRPr/>
            </a:pPr>
            <a:endParaRPr lang="en-US">
              <a:solidFill>
                <a:prstClr val="black"/>
              </a:solidFill>
            </a:endParaRPr>
          </a:p>
        </p:txBody>
      </p:sp>
      <p:sp>
        <p:nvSpPr>
          <p:cNvPr id="4" name="מציין מיקום של כותרת תחתונה 3"/>
          <p:cNvSpPr>
            <a:spLocks noGrp="1"/>
          </p:cNvSpPr>
          <p:nvPr>
            <p:ph type="ftr" sz="quarter" idx="11"/>
          </p:nvPr>
        </p:nvSpPr>
        <p:spPr/>
        <p:txBody>
          <a:bodyPr/>
          <a:lstStyle/>
          <a:p>
            <a:pPr>
              <a:defRPr/>
            </a:pPr>
            <a:endParaRPr lang="en-US">
              <a:solidFill>
                <a:prstClr val="black"/>
              </a:solidFill>
            </a:endParaRPr>
          </a:p>
        </p:txBody>
      </p:sp>
      <p:sp>
        <p:nvSpPr>
          <p:cNvPr id="5" name="מציין מיקום של מספר שקופית 4"/>
          <p:cNvSpPr>
            <a:spLocks noGrp="1"/>
          </p:cNvSpPr>
          <p:nvPr>
            <p:ph type="sldNum" sz="quarter" idx="12"/>
          </p:nvPr>
        </p:nvSpPr>
        <p:spPr/>
        <p:txBody>
          <a:bodyPr/>
          <a:lstStyle/>
          <a:p>
            <a:pPr>
              <a:defRPr/>
            </a:pPr>
            <a:fld id="{6830537D-4F75-4AEB-9823-185B511ECBC1}" type="slidenum">
              <a:rPr lang="he-IL" smtClean="0">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3269161655"/>
      </p:ext>
    </p:extLst>
  </p:cSld>
  <p:clrMapOvr>
    <a:masterClrMapping/>
  </p:clrMapOvr>
  <p:hf hdr="0" ftr="0" dt="0"/>
</p:sldLayout>
</file>

<file path=ppt/slideLayouts/slideLayout414.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a:xfrm>
            <a:off x="8740471" y="6728341"/>
            <a:ext cx="2494979" cy="384048"/>
          </a:xfrm>
          <a:prstGeom prst="rect">
            <a:avLst/>
          </a:prstGeom>
        </p:spPr>
        <p:txBody>
          <a:bodyPr lIns="108957" tIns="54478" rIns="108957" bIns="54478"/>
          <a:lstStyle>
            <a:extLst/>
          </a:lstStyle>
          <a:p>
            <a:pPr fontAlgn="base">
              <a:spcBef>
                <a:spcPct val="0"/>
              </a:spcBef>
              <a:spcAft>
                <a:spcPct val="0"/>
              </a:spcAft>
              <a:defRPr/>
            </a:pPr>
            <a:fld id="{5AAFC535-41C8-48BB-A4BC-D6656CBFF505}" type="datetime8">
              <a:rPr lang="he-IL" smtClean="0">
                <a:solidFill>
                  <a:prstClr val="black"/>
                </a:solidFill>
                <a:latin typeface="Arial" pitchFamily="34" charset="0"/>
                <a:cs typeface="Arial" pitchFamily="34" charset="0"/>
              </a:rPr>
              <a:pPr fontAlgn="base">
                <a:spcBef>
                  <a:spcPct val="0"/>
                </a:spcBef>
                <a:spcAft>
                  <a:spcPct val="0"/>
                </a:spcAft>
                <a:defRPr/>
              </a:pPr>
              <a:t>08 מאי 17</a:t>
            </a:fld>
            <a:endParaRPr lang="he-IL">
              <a:solidFill>
                <a:prstClr val="black"/>
              </a:solidFill>
              <a:latin typeface="Arial" pitchFamily="34" charset="0"/>
              <a:cs typeface="Arial" pitchFamily="34" charset="0"/>
            </a:endParaRPr>
          </a:p>
        </p:txBody>
      </p:sp>
      <p:sp>
        <p:nvSpPr>
          <p:cNvPr id="5" name="מציין מיקום של כותרת תחתונה 4"/>
          <p:cNvSpPr>
            <a:spLocks noGrp="1"/>
          </p:cNvSpPr>
          <p:nvPr>
            <p:ph type="ftr" sz="quarter" idx="11"/>
          </p:nvPr>
        </p:nvSpPr>
        <p:spPr>
          <a:xfrm>
            <a:off x="5691069" y="6728356"/>
            <a:ext cx="3054253" cy="383381"/>
          </a:xfrm>
          <a:prstGeom prst="rect">
            <a:avLst/>
          </a:prstGeom>
        </p:spPr>
        <p:txBody>
          <a:bodyPr lIns="108957" tIns="54478" rIns="108957" bIns="54478"/>
          <a:lstStyle>
            <a:extLst/>
          </a:lstStyle>
          <a:p>
            <a:pPr fontAlgn="base">
              <a:spcBef>
                <a:spcPct val="0"/>
              </a:spcBef>
              <a:spcAft>
                <a:spcPct val="0"/>
              </a:spcAft>
              <a:defRPr/>
            </a:pPr>
            <a:endParaRPr lang="he-IL">
              <a:solidFill>
                <a:prstClr val="black"/>
              </a:solidFill>
              <a:latin typeface="Arial" pitchFamily="34" charset="0"/>
              <a:cs typeface="Arial" pitchFamily="34" charset="0"/>
            </a:endParaRPr>
          </a:p>
        </p:txBody>
      </p:sp>
      <p:sp>
        <p:nvSpPr>
          <p:cNvPr id="6" name="מציין מיקום של מספר שקופית 5"/>
          <p:cNvSpPr>
            <a:spLocks noGrp="1"/>
          </p:cNvSpPr>
          <p:nvPr>
            <p:ph type="sldNum" sz="quarter" idx="12"/>
          </p:nvPr>
        </p:nvSpPr>
        <p:spPr>
          <a:xfrm>
            <a:off x="11235449" y="6728356"/>
            <a:ext cx="475234" cy="383381"/>
          </a:xfrm>
          <a:prstGeom prst="rect">
            <a:avLst/>
          </a:prstGeom>
        </p:spPr>
        <p:txBody>
          <a:bodyPr lIns="108957" tIns="54478" rIns="108957" bIns="54478"/>
          <a:lstStyle>
            <a:extLst/>
          </a:lstStyle>
          <a:p>
            <a:pPr fontAlgn="base">
              <a:spcBef>
                <a:spcPct val="0"/>
              </a:spcBef>
              <a:spcAft>
                <a:spcPct val="0"/>
              </a:spcAft>
              <a:defRPr/>
            </a:pPr>
            <a:fld id="{FBDA671B-2034-4150-B54B-6D7FF108F8AD}" type="slidenum">
              <a:rPr lang="he-IL" smtClean="0">
                <a:solidFill>
                  <a:prstClr val="black"/>
                </a:solidFill>
                <a:latin typeface="Arial" pitchFamily="34" charset="0"/>
                <a:cs typeface="Arial" pitchFamily="34" charset="0"/>
              </a:rPr>
              <a:pPr fontAlgn="base">
                <a:spcBef>
                  <a:spcPct val="0"/>
                </a:spcBef>
                <a:spcAft>
                  <a:spcPct val="0"/>
                </a:spcAft>
                <a:defRPr/>
              </a:pPr>
              <a:t>‹#›</a:t>
            </a:fld>
            <a:endParaRPr lang="he-IL">
              <a:solidFill>
                <a:prstClr val="black"/>
              </a:solidFill>
              <a:latin typeface="Arial" pitchFamily="34" charset="0"/>
              <a:cs typeface="Arial" pitchFamily="34" charset="0"/>
            </a:endParaRPr>
          </a:p>
        </p:txBody>
      </p:sp>
      <p:sp>
        <p:nvSpPr>
          <p:cNvPr id="7" name="כותרת 6"/>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809359960"/>
      </p:ext>
    </p:extLst>
  </p:cSld>
  <p:clrMapOvr>
    <a:masterClrMapping/>
  </p:clrMapOvr>
  <p:timing>
    <p:tnLst>
      <p:par>
        <p:cTn id="1" dur="indefinite" restart="never" nodeType="tmRoot"/>
      </p:par>
    </p:tnLst>
  </p:timing>
</p:sldLayout>
</file>

<file path=ppt/slideLayouts/slideLayout415.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938587" y="1112698"/>
            <a:ext cx="10098723" cy="1920240"/>
          </a:xfrm>
        </p:spPr>
        <p:txBody>
          <a:bodyPr vert="horz" anchor="b">
            <a:normAutofit/>
            <a:scene3d>
              <a:camera prst="orthographicFront"/>
              <a:lightRig rig="soft" dir="t"/>
            </a:scene3d>
            <a:sp3d prstMaterial="softEdge">
              <a:bevelT w="25400" h="25400"/>
            </a:sp3d>
          </a:bodyPr>
          <a:lstStyle>
            <a:lvl1pPr algn="r">
              <a:buNone/>
              <a:defRPr sz="5700" b="1" cap="none" baseline="0">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dirty="0"/>
          </a:p>
        </p:txBody>
      </p:sp>
      <p:sp>
        <p:nvSpPr>
          <p:cNvPr id="3" name="מציין מיקום טקסט 2"/>
          <p:cNvSpPr>
            <a:spLocks noGrp="1"/>
          </p:cNvSpPr>
          <p:nvPr>
            <p:ph type="body" idx="1"/>
          </p:nvPr>
        </p:nvSpPr>
        <p:spPr>
          <a:xfrm>
            <a:off x="5096804" y="3078298"/>
            <a:ext cx="5940425" cy="1527632"/>
          </a:xfrm>
        </p:spPr>
        <p:txBody>
          <a:bodyPr lIns="108957" rIns="108957" anchor="t"/>
          <a:lstStyle>
            <a:lvl1pPr marL="0" indent="0" algn="l">
              <a:buNone/>
              <a:defRPr sz="2700">
                <a:solidFill>
                  <a:schemeClr val="tx1"/>
                </a:solidFill>
              </a:defRPr>
            </a:lvl1pPr>
            <a:lvl2pPr>
              <a:buNone/>
              <a:defRPr sz="2100">
                <a:solidFill>
                  <a:schemeClr val="tx1">
                    <a:tint val="75000"/>
                  </a:schemeClr>
                </a:solidFill>
              </a:defRPr>
            </a:lvl2pPr>
            <a:lvl3pPr>
              <a:buNone/>
              <a:defRPr sz="1900">
                <a:solidFill>
                  <a:schemeClr val="tx1">
                    <a:tint val="75000"/>
                  </a:schemeClr>
                </a:solidFill>
              </a:defRPr>
            </a:lvl3pPr>
            <a:lvl4pPr>
              <a:buNone/>
              <a:defRPr sz="1700">
                <a:solidFill>
                  <a:schemeClr val="tx1">
                    <a:tint val="75000"/>
                  </a:schemeClr>
                </a:solidFill>
              </a:defRPr>
            </a:lvl4pPr>
            <a:lvl5pPr>
              <a:buNone/>
              <a:defRPr sz="1700">
                <a:solidFill>
                  <a:schemeClr val="tx1">
                    <a:tint val="75000"/>
                  </a:schemeClr>
                </a:solidFill>
              </a:defRPr>
            </a:lvl5pPr>
            <a:extLst/>
          </a:lstStyle>
          <a:p>
            <a:pPr lvl="0" eaLnBrk="1" latinLnBrk="0" hangingPunct="1"/>
            <a:r>
              <a:rPr kumimoji="0" lang="he-IL" smtClean="0"/>
              <a:t>לחץ כדי לערוך סגנונות טקסט של תבנית בסיס</a:t>
            </a:r>
          </a:p>
        </p:txBody>
      </p:sp>
      <p:sp>
        <p:nvSpPr>
          <p:cNvPr id="4" name="מציין מיקום של תאריך 3"/>
          <p:cNvSpPr>
            <a:spLocks noGrp="1"/>
          </p:cNvSpPr>
          <p:nvPr>
            <p:ph type="dt" sz="half" idx="10"/>
          </p:nvPr>
        </p:nvSpPr>
        <p:spPr>
          <a:xfrm>
            <a:off x="8740471" y="6728341"/>
            <a:ext cx="2494979" cy="384048"/>
          </a:xfrm>
          <a:prstGeom prst="rect">
            <a:avLst/>
          </a:prstGeom>
        </p:spPr>
        <p:txBody>
          <a:bodyPr lIns="108957" tIns="54478" rIns="108957" bIns="54478"/>
          <a:lstStyle>
            <a:extLst/>
          </a:lstStyle>
          <a:p>
            <a:pPr fontAlgn="base">
              <a:spcBef>
                <a:spcPct val="0"/>
              </a:spcBef>
              <a:spcAft>
                <a:spcPct val="0"/>
              </a:spcAft>
              <a:defRPr/>
            </a:pPr>
            <a:fld id="{5E435AA3-9AE2-497F-B68A-C8D9C57216A9}" type="datetime8">
              <a:rPr lang="he-IL" smtClean="0">
                <a:solidFill>
                  <a:prstClr val="black"/>
                </a:solidFill>
                <a:latin typeface="Arial" pitchFamily="34" charset="0"/>
                <a:cs typeface="Arial" pitchFamily="34" charset="0"/>
              </a:rPr>
              <a:pPr fontAlgn="base">
                <a:spcBef>
                  <a:spcPct val="0"/>
                </a:spcBef>
                <a:spcAft>
                  <a:spcPct val="0"/>
                </a:spcAft>
                <a:defRPr/>
              </a:pPr>
              <a:t>08 מאי 17</a:t>
            </a:fld>
            <a:endParaRPr lang="he-IL">
              <a:solidFill>
                <a:prstClr val="black"/>
              </a:solidFill>
              <a:latin typeface="Arial" pitchFamily="34" charset="0"/>
              <a:cs typeface="Arial" pitchFamily="34" charset="0"/>
            </a:endParaRPr>
          </a:p>
        </p:txBody>
      </p:sp>
      <p:sp>
        <p:nvSpPr>
          <p:cNvPr id="5" name="מציין מיקום של כותרת תחתונה 4"/>
          <p:cNvSpPr>
            <a:spLocks noGrp="1"/>
          </p:cNvSpPr>
          <p:nvPr>
            <p:ph type="ftr" sz="quarter" idx="11"/>
          </p:nvPr>
        </p:nvSpPr>
        <p:spPr>
          <a:xfrm>
            <a:off x="5691069" y="6728356"/>
            <a:ext cx="3054253" cy="383381"/>
          </a:xfrm>
          <a:prstGeom prst="rect">
            <a:avLst/>
          </a:prstGeom>
        </p:spPr>
        <p:txBody>
          <a:bodyPr lIns="108957" tIns="54478" rIns="108957" bIns="54478"/>
          <a:lstStyle>
            <a:extLst/>
          </a:lstStyle>
          <a:p>
            <a:pPr fontAlgn="base">
              <a:spcBef>
                <a:spcPct val="0"/>
              </a:spcBef>
              <a:spcAft>
                <a:spcPct val="0"/>
              </a:spcAft>
              <a:defRPr/>
            </a:pPr>
            <a:endParaRPr lang="he-IL">
              <a:solidFill>
                <a:prstClr val="black"/>
              </a:solidFill>
              <a:latin typeface="Arial" pitchFamily="34" charset="0"/>
              <a:cs typeface="Arial" pitchFamily="34" charset="0"/>
            </a:endParaRPr>
          </a:p>
        </p:txBody>
      </p:sp>
      <p:sp>
        <p:nvSpPr>
          <p:cNvPr id="6" name="מציין מיקום של מספר שקופית 5"/>
          <p:cNvSpPr>
            <a:spLocks noGrp="1"/>
          </p:cNvSpPr>
          <p:nvPr>
            <p:ph type="sldNum" sz="quarter" idx="12"/>
          </p:nvPr>
        </p:nvSpPr>
        <p:spPr>
          <a:xfrm>
            <a:off x="11235449" y="6728356"/>
            <a:ext cx="475234" cy="383381"/>
          </a:xfrm>
          <a:prstGeom prst="rect">
            <a:avLst/>
          </a:prstGeom>
        </p:spPr>
        <p:txBody>
          <a:bodyPr lIns="108957" tIns="54478" rIns="108957" bIns="54478"/>
          <a:lstStyle>
            <a:extLst/>
          </a:lstStyle>
          <a:p>
            <a:pPr fontAlgn="base">
              <a:spcBef>
                <a:spcPct val="0"/>
              </a:spcBef>
              <a:spcAft>
                <a:spcPct val="0"/>
              </a:spcAft>
              <a:defRPr/>
            </a:pPr>
            <a:fld id="{3D0F7437-25E9-40BA-8945-CD12EF2F182A}" type="slidenum">
              <a:rPr lang="he-IL" smtClean="0">
                <a:solidFill>
                  <a:prstClr val="black"/>
                </a:solidFill>
                <a:latin typeface="Arial" pitchFamily="34" charset="0"/>
                <a:cs typeface="Arial" pitchFamily="34" charset="0"/>
              </a:rPr>
              <a:pPr fontAlgn="base">
                <a:spcBef>
                  <a:spcPct val="0"/>
                </a:spcBef>
                <a:spcAft>
                  <a:spcPct val="0"/>
                </a:spcAft>
                <a:defRPr/>
              </a:pPr>
              <a:t>‹#›</a:t>
            </a:fld>
            <a:endParaRPr lang="he-IL">
              <a:solidFill>
                <a:prstClr val="black"/>
              </a:solidFill>
              <a:latin typeface="Arial" pitchFamily="34" charset="0"/>
              <a:cs typeface="Arial" pitchFamily="34" charset="0"/>
            </a:endParaRPr>
          </a:p>
        </p:txBody>
      </p:sp>
      <p:sp>
        <p:nvSpPr>
          <p:cNvPr id="7" name="סוגר זוויתי 6"/>
          <p:cNvSpPr/>
          <p:nvPr/>
        </p:nvSpPr>
        <p:spPr>
          <a:xfrm>
            <a:off x="4725161"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57" tIns="54478" rIns="108957" bIns="54478" anchor="ctr"/>
          <a:lstStyle>
            <a:extLst/>
          </a:lstStyle>
          <a:p>
            <a:pPr algn="l" fontAlgn="base">
              <a:spcBef>
                <a:spcPct val="0"/>
              </a:spcBef>
              <a:spcAft>
                <a:spcPct val="0"/>
              </a:spcAft>
            </a:pPr>
            <a:endParaRPr lang="en-US">
              <a:solidFill>
                <a:prstClr val="white"/>
              </a:solidFill>
            </a:endParaRPr>
          </a:p>
        </p:txBody>
      </p:sp>
      <p:sp>
        <p:nvSpPr>
          <p:cNvPr id="8" name="סוגר זוויתי 7"/>
          <p:cNvSpPr/>
          <p:nvPr/>
        </p:nvSpPr>
        <p:spPr>
          <a:xfrm>
            <a:off x="4482947" y="3155746"/>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57" tIns="54478" rIns="108957" bIns="54478" anchor="ctr"/>
          <a:lstStyle>
            <a:extLst/>
          </a:lstStyle>
          <a:p>
            <a:pPr algn="l"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857252563"/>
      </p:ext>
    </p:extLst>
  </p:cSld>
  <p:clrMapOvr>
    <a:masterClrMapping/>
  </p:clrMapOvr>
  <p:timing>
    <p:tnLst>
      <p:par>
        <p:cTn id="1" dur="indefinite" restart="never" nodeType="tmRoot"/>
      </p:par>
    </p:tnLst>
  </p:timing>
</p:sldLayout>
</file>

<file path=ppt/slideLayouts/slideLayout416.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10" name="משולש ישר-זווית 9"/>
          <p:cNvSpPr/>
          <p:nvPr/>
        </p:nvSpPr>
        <p:spPr>
          <a:xfrm>
            <a:off x="15" y="4897354"/>
            <a:ext cx="11890061"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lIns="108957" tIns="54478" rIns="108957" bIns="54478" anchor="ctr"/>
          <a:lstStyle>
            <a:extLst/>
          </a:lstStyle>
          <a:p>
            <a:pPr algn="ctr" fontAlgn="base">
              <a:spcBef>
                <a:spcPct val="0"/>
              </a:spcBef>
              <a:spcAft>
                <a:spcPct val="0"/>
              </a:spcAft>
            </a:pPr>
            <a:endParaRPr lang="en-US">
              <a:solidFill>
                <a:prstClr val="white"/>
              </a:solidFill>
            </a:endParaRPr>
          </a:p>
        </p:txBody>
      </p:sp>
      <p:sp>
        <p:nvSpPr>
          <p:cNvPr id="9" name="כותרת 8"/>
          <p:cNvSpPr>
            <a:spLocks noGrp="1"/>
          </p:cNvSpPr>
          <p:nvPr>
            <p:ph type="ctrTitle"/>
          </p:nvPr>
        </p:nvSpPr>
        <p:spPr>
          <a:xfrm>
            <a:off x="891066" y="1840245"/>
            <a:ext cx="10098723" cy="1921249"/>
          </a:xfrm>
        </p:spPr>
        <p:txBody>
          <a:bodyPr vert="horz" anchor="b">
            <a:normAutofit/>
            <a:scene3d>
              <a:camera prst="orthographicFront"/>
              <a:lightRig rig="soft" dir="t"/>
            </a:scene3d>
            <a:sp3d prstMaterial="softEdge">
              <a:bevelT w="25400" h="25400"/>
            </a:sp3d>
          </a:bodyPr>
          <a:lstStyle>
            <a:lvl1pPr algn="r">
              <a:defRPr sz="5700" b="1">
                <a:solidFill>
                  <a:schemeClr val="tx2"/>
                </a:solidFill>
                <a:effectLst>
                  <a:outerShdw blurRad="31750" dist="25400" dir="5400000" algn="tl" rotWithShape="0">
                    <a:srgbClr val="000000">
                      <a:alpha val="25000"/>
                    </a:srgbClr>
                  </a:outerShdw>
                </a:effectLst>
              </a:defRPr>
            </a:lvl1pPr>
            <a:extLst/>
          </a:lstStyle>
          <a:p>
            <a:r>
              <a:rPr kumimoji="0" lang="he-IL" smtClean="0"/>
              <a:t>לחץ כדי לערוך סגנון כותרת של תבנית בסיס</a:t>
            </a:r>
            <a:endParaRPr kumimoji="0" lang="en-US"/>
          </a:p>
        </p:txBody>
      </p:sp>
      <p:sp>
        <p:nvSpPr>
          <p:cNvPr id="17" name="כותרת משנה 16"/>
          <p:cNvSpPr>
            <a:spLocks noGrp="1"/>
          </p:cNvSpPr>
          <p:nvPr>
            <p:ph type="subTitle" idx="1"/>
          </p:nvPr>
        </p:nvSpPr>
        <p:spPr>
          <a:xfrm>
            <a:off x="891066" y="3792187"/>
            <a:ext cx="10098723" cy="1259689"/>
          </a:xfrm>
        </p:spPr>
        <p:txBody>
          <a:bodyPr lIns="54478" rIns="54478"/>
          <a:lstStyle>
            <a:lvl1pPr marL="0" marR="76271" indent="0" algn="r">
              <a:buNone/>
              <a:defRPr>
                <a:solidFill>
                  <a:schemeClr val="tx2"/>
                </a:solidFill>
              </a:defRPr>
            </a:lvl1pPr>
            <a:lvl2pPr marL="544787" indent="0" algn="ctr">
              <a:buNone/>
            </a:lvl2pPr>
            <a:lvl3pPr marL="1089575" indent="0" algn="ctr">
              <a:buNone/>
            </a:lvl3pPr>
            <a:lvl4pPr marL="1634363" indent="0" algn="ctr">
              <a:buNone/>
            </a:lvl4pPr>
            <a:lvl5pPr marL="2179148" indent="0" algn="ctr">
              <a:buNone/>
            </a:lvl5pPr>
            <a:lvl6pPr marL="2723935" indent="0" algn="ctr">
              <a:buNone/>
            </a:lvl6pPr>
            <a:lvl7pPr marL="3268725" indent="0" algn="ctr">
              <a:buNone/>
            </a:lvl7pPr>
            <a:lvl8pPr marL="3813507" indent="0" algn="ctr">
              <a:buNone/>
            </a:lvl8pPr>
            <a:lvl9pPr marL="4358300" indent="0" algn="ctr">
              <a:buNone/>
            </a:lvl9pPr>
            <a:extLst/>
          </a:lstStyle>
          <a:p>
            <a:r>
              <a:rPr kumimoji="0" lang="he-IL" smtClean="0"/>
              <a:t>לחץ כדי לערוך סגנון כותרת משנה של תבנית בסיס</a:t>
            </a:r>
            <a:endParaRPr kumimoji="0" lang="en-US"/>
          </a:p>
        </p:txBody>
      </p:sp>
      <p:grpSp>
        <p:nvGrpSpPr>
          <p:cNvPr id="2" name="קבוצה 1"/>
          <p:cNvGrpSpPr/>
          <p:nvPr/>
        </p:nvGrpSpPr>
        <p:grpSpPr>
          <a:xfrm>
            <a:off x="-4890" y="5200650"/>
            <a:ext cx="11885742" cy="2007692"/>
            <a:chOff x="-3765" y="4832896"/>
            <a:chExt cx="9147765" cy="2032192"/>
          </a:xfrm>
        </p:grpSpPr>
        <p:sp>
          <p:nvSpPr>
            <p:cNvPr id="7" name="צורה חופשית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fontAlgn="base">
                <a:spcBef>
                  <a:spcPct val="0"/>
                </a:spcBef>
                <a:spcAft>
                  <a:spcPct val="0"/>
                </a:spcAft>
              </a:pPr>
              <a:endParaRPr lang="en-US">
                <a:solidFill>
                  <a:prstClr val="black"/>
                </a:solidFill>
                <a:latin typeface="Arial" pitchFamily="34" charset="0"/>
                <a:cs typeface="Arial" pitchFamily="34" charset="0"/>
              </a:endParaRPr>
            </a:p>
          </p:txBody>
        </p:sp>
        <p:sp>
          <p:nvSpPr>
            <p:cNvPr id="8" name="צורה חופשית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pPr fontAlgn="base">
                <a:spcBef>
                  <a:spcPct val="0"/>
                </a:spcBef>
                <a:spcAft>
                  <a:spcPct val="0"/>
                </a:spcAft>
              </a:pPr>
              <a:endParaRPr lang="en-US">
                <a:solidFill>
                  <a:prstClr val="black"/>
                </a:solidFill>
                <a:latin typeface="Arial" pitchFamily="34" charset="0"/>
                <a:cs typeface="Arial" pitchFamily="34" charset="0"/>
              </a:endParaRPr>
            </a:p>
          </p:txBody>
        </p:sp>
        <p:sp>
          <p:nvSpPr>
            <p:cNvPr id="11" name="צורה חופשית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fontAlgn="base">
                <a:spcBef>
                  <a:spcPct val="0"/>
                </a:spcBef>
                <a:spcAft>
                  <a:spcPct val="0"/>
                </a:spcAft>
              </a:pPr>
              <a:endParaRPr lang="en-US">
                <a:solidFill>
                  <a:prstClr val="white"/>
                </a:solidFill>
              </a:endParaRPr>
            </a:p>
          </p:txBody>
        </p:sp>
        <p:cxnSp>
          <p:nvCxnSpPr>
            <p:cNvPr id="12" name="מחבר ישר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מציין מיקום של תאריך 29"/>
          <p:cNvSpPr>
            <a:spLocks noGrp="1"/>
          </p:cNvSpPr>
          <p:nvPr>
            <p:ph type="dt" sz="half" idx="10"/>
          </p:nvPr>
        </p:nvSpPr>
        <p:spPr>
          <a:xfrm>
            <a:off x="8740471" y="6728341"/>
            <a:ext cx="2494979" cy="384048"/>
          </a:xfrm>
          <a:prstGeom prst="rect">
            <a:avLst/>
          </a:prstGeom>
        </p:spPr>
        <p:txBody>
          <a:bodyPr lIns="108957" tIns="54478" rIns="108957" bIns="54478"/>
          <a:lstStyle>
            <a:lvl1pPr>
              <a:defRPr>
                <a:solidFill>
                  <a:srgbClr val="FFFFFF"/>
                </a:solidFill>
              </a:defRPr>
            </a:lvl1pPr>
            <a:extLst/>
          </a:lstStyle>
          <a:p>
            <a:pPr fontAlgn="base">
              <a:spcBef>
                <a:spcPct val="0"/>
              </a:spcBef>
              <a:spcAft>
                <a:spcPct val="0"/>
              </a:spcAft>
              <a:defRPr/>
            </a:pPr>
            <a:fld id="{36341549-84B5-4B16-9EFC-90D3FC931A58}" type="datetime8">
              <a:rPr lang="he-IL" smtClean="0">
                <a:latin typeface="Arial" pitchFamily="34" charset="0"/>
                <a:cs typeface="Arial" pitchFamily="34" charset="0"/>
              </a:rPr>
              <a:pPr fontAlgn="base">
                <a:spcBef>
                  <a:spcPct val="0"/>
                </a:spcBef>
                <a:spcAft>
                  <a:spcPct val="0"/>
                </a:spcAft>
                <a:defRPr/>
              </a:pPr>
              <a:t>08 מאי 17</a:t>
            </a:fld>
            <a:endParaRPr lang="he-IL">
              <a:latin typeface="Arial" pitchFamily="34" charset="0"/>
              <a:cs typeface="Arial" pitchFamily="34" charset="0"/>
            </a:endParaRPr>
          </a:p>
        </p:txBody>
      </p:sp>
      <p:sp>
        <p:nvSpPr>
          <p:cNvPr id="19" name="מציין מיקום של כותרת תחתונה 18"/>
          <p:cNvSpPr>
            <a:spLocks noGrp="1"/>
          </p:cNvSpPr>
          <p:nvPr>
            <p:ph type="ftr" sz="quarter" idx="11"/>
          </p:nvPr>
        </p:nvSpPr>
        <p:spPr>
          <a:xfrm>
            <a:off x="5691069" y="6728356"/>
            <a:ext cx="3054253" cy="383381"/>
          </a:xfrm>
          <a:prstGeom prst="rect">
            <a:avLst/>
          </a:prstGeom>
        </p:spPr>
        <p:txBody>
          <a:bodyPr lIns="108957" tIns="54478" rIns="108957" bIns="54478"/>
          <a:lstStyle>
            <a:lvl1pPr>
              <a:defRPr>
                <a:solidFill>
                  <a:schemeClr val="accent1">
                    <a:tint val="20000"/>
                  </a:schemeClr>
                </a:solidFill>
              </a:defRPr>
            </a:lvl1pPr>
            <a:extLst/>
          </a:lstStyle>
          <a:p>
            <a:pPr fontAlgn="base">
              <a:spcBef>
                <a:spcPct val="0"/>
              </a:spcBef>
              <a:spcAft>
                <a:spcPct val="0"/>
              </a:spcAft>
              <a:defRPr/>
            </a:pPr>
            <a:endParaRPr lang="he-IL">
              <a:solidFill>
                <a:srgbClr val="00B050">
                  <a:tint val="20000"/>
                </a:srgbClr>
              </a:solidFill>
              <a:latin typeface="Arial" pitchFamily="34" charset="0"/>
              <a:cs typeface="Arial" pitchFamily="34" charset="0"/>
            </a:endParaRPr>
          </a:p>
        </p:txBody>
      </p:sp>
      <p:sp>
        <p:nvSpPr>
          <p:cNvPr id="27" name="מציין מיקום של מספר שקופית 26"/>
          <p:cNvSpPr>
            <a:spLocks noGrp="1"/>
          </p:cNvSpPr>
          <p:nvPr>
            <p:ph type="sldNum" sz="quarter" idx="12"/>
          </p:nvPr>
        </p:nvSpPr>
        <p:spPr>
          <a:xfrm>
            <a:off x="11235449" y="6728356"/>
            <a:ext cx="475234" cy="383381"/>
          </a:xfrm>
          <a:prstGeom prst="rect">
            <a:avLst/>
          </a:prstGeom>
        </p:spPr>
        <p:txBody>
          <a:bodyPr lIns="108957" tIns="54478" rIns="108957" bIns="54478"/>
          <a:lstStyle>
            <a:lvl1pPr>
              <a:defRPr>
                <a:solidFill>
                  <a:srgbClr val="FFFFFF"/>
                </a:solidFill>
              </a:defRPr>
            </a:lvl1pPr>
            <a:extLst/>
          </a:lstStyle>
          <a:p>
            <a:pPr fontAlgn="base">
              <a:spcBef>
                <a:spcPct val="0"/>
              </a:spcBef>
              <a:spcAft>
                <a:spcPct val="0"/>
              </a:spcAft>
              <a:defRPr/>
            </a:pPr>
            <a:fld id="{C592775C-0727-4972-BE9C-C77C75FFBE0A}" type="slidenum">
              <a:rPr lang="he-IL" smtClean="0">
                <a:latin typeface="Arial" pitchFamily="34" charset="0"/>
                <a:cs typeface="Arial" pitchFamily="34" charset="0"/>
              </a:rPr>
              <a:pPr fontAlgn="base">
                <a:spcBef>
                  <a:spcPct val="0"/>
                </a:spcBef>
                <a:spcAft>
                  <a:spcPct val="0"/>
                </a:spcAft>
                <a:defRPr/>
              </a:pPr>
              <a:t>‹#›</a:t>
            </a:fld>
            <a:endParaRPr lang="he-IL">
              <a:latin typeface="Arial" pitchFamily="34" charset="0"/>
              <a:cs typeface="Arial" pitchFamily="34" charset="0"/>
            </a:endParaRPr>
          </a:p>
        </p:txBody>
      </p:sp>
    </p:spTree>
    <p:extLst>
      <p:ext uri="{BB962C8B-B14F-4D97-AF65-F5344CB8AC3E}">
        <p14:creationId xmlns:p14="http://schemas.microsoft.com/office/powerpoint/2010/main" val="748532611"/>
      </p:ext>
    </p:extLst>
  </p:cSld>
  <p:clrMapOvr>
    <a:masterClrMapping/>
  </p:clrMapOvr>
  <p:timing>
    <p:tnLst>
      <p:par>
        <p:cTn id="1" dur="indefinite" restart="never" nodeType="tmRoot"/>
      </p:par>
    </p:tnLst>
  </p:timing>
  <p:hf hdr="0" ftr="0" dt="0"/>
</p:sldLayout>
</file>

<file path=ppt/slideLayouts/slideLayout417.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3" name="מציין מיקום תוכן 2"/>
          <p:cNvSpPr>
            <a:spLocks noGrp="1"/>
          </p:cNvSpPr>
          <p:nvPr>
            <p:ph sz="half" idx="1"/>
          </p:nvPr>
        </p:nvSpPr>
        <p:spPr>
          <a:xfrm>
            <a:off x="594044" y="1555409"/>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תוכן 3"/>
          <p:cNvSpPr>
            <a:spLocks noGrp="1"/>
          </p:cNvSpPr>
          <p:nvPr>
            <p:ph sz="half" idx="2"/>
          </p:nvPr>
        </p:nvSpPr>
        <p:spPr>
          <a:xfrm>
            <a:off x="6039432" y="1555409"/>
            <a:ext cx="5247375" cy="4752261"/>
          </a:xfrm>
        </p:spPr>
        <p:txBody>
          <a:bodyPr/>
          <a:lstStyle>
            <a:lvl1pPr>
              <a:defRPr sz="3300"/>
            </a:lvl1pPr>
            <a:lvl2pPr>
              <a:defRPr sz="2900"/>
            </a:lvl2pPr>
            <a:lvl3pPr>
              <a:defRPr sz="2400"/>
            </a:lvl3pPr>
            <a:lvl4pPr>
              <a:defRPr sz="2100"/>
            </a:lvl4pPr>
            <a:lvl5pPr>
              <a:defRPr sz="21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a:xfrm>
            <a:off x="8740471" y="6728341"/>
            <a:ext cx="2494979" cy="384048"/>
          </a:xfrm>
          <a:prstGeom prst="rect">
            <a:avLst/>
          </a:prstGeom>
        </p:spPr>
        <p:txBody>
          <a:bodyPr lIns="108957" tIns="54478" rIns="108957" bIns="54478"/>
          <a:lstStyle>
            <a:extLst/>
          </a:lstStyle>
          <a:p>
            <a:pPr fontAlgn="base">
              <a:spcBef>
                <a:spcPct val="0"/>
              </a:spcBef>
              <a:spcAft>
                <a:spcPct val="0"/>
              </a:spcAft>
              <a:defRPr/>
            </a:pPr>
            <a:fld id="{AEF023BE-DC0B-4DF7-8DE9-782698CB4B88}" type="datetime8">
              <a:rPr lang="he-IL" smtClean="0">
                <a:solidFill>
                  <a:prstClr val="black"/>
                </a:solidFill>
                <a:latin typeface="Arial" pitchFamily="34" charset="0"/>
                <a:cs typeface="Arial" pitchFamily="34" charset="0"/>
              </a:rPr>
              <a:pPr fontAlgn="base">
                <a:spcBef>
                  <a:spcPct val="0"/>
                </a:spcBef>
                <a:spcAft>
                  <a:spcPct val="0"/>
                </a:spcAft>
                <a:defRPr/>
              </a:pPr>
              <a:t>08 מאי 17</a:t>
            </a:fld>
            <a:endParaRPr lang="he-IL">
              <a:solidFill>
                <a:prstClr val="black"/>
              </a:solidFill>
              <a:latin typeface="Arial" pitchFamily="34" charset="0"/>
              <a:cs typeface="Arial" pitchFamily="34" charset="0"/>
            </a:endParaRPr>
          </a:p>
        </p:txBody>
      </p:sp>
      <p:sp>
        <p:nvSpPr>
          <p:cNvPr id="6" name="מציין מיקום של כותרת תחתונה 5"/>
          <p:cNvSpPr>
            <a:spLocks noGrp="1"/>
          </p:cNvSpPr>
          <p:nvPr>
            <p:ph type="ftr" sz="quarter" idx="11"/>
          </p:nvPr>
        </p:nvSpPr>
        <p:spPr>
          <a:xfrm>
            <a:off x="5691069" y="6728356"/>
            <a:ext cx="3054253" cy="383381"/>
          </a:xfrm>
          <a:prstGeom prst="rect">
            <a:avLst/>
          </a:prstGeom>
        </p:spPr>
        <p:txBody>
          <a:bodyPr lIns="108957" tIns="54478" rIns="108957" bIns="54478"/>
          <a:lstStyle>
            <a:extLst/>
          </a:lstStyle>
          <a:p>
            <a:pPr fontAlgn="base">
              <a:spcBef>
                <a:spcPct val="0"/>
              </a:spcBef>
              <a:spcAft>
                <a:spcPct val="0"/>
              </a:spcAft>
              <a:defRPr/>
            </a:pPr>
            <a:endParaRPr lang="he-IL">
              <a:solidFill>
                <a:prstClr val="black"/>
              </a:solidFill>
              <a:latin typeface="Arial" pitchFamily="34" charset="0"/>
              <a:cs typeface="Arial" pitchFamily="34" charset="0"/>
            </a:endParaRPr>
          </a:p>
        </p:txBody>
      </p:sp>
      <p:sp>
        <p:nvSpPr>
          <p:cNvPr id="7" name="מציין מיקום של מספר שקופית 6"/>
          <p:cNvSpPr>
            <a:spLocks noGrp="1"/>
          </p:cNvSpPr>
          <p:nvPr>
            <p:ph type="sldNum" sz="quarter" idx="12"/>
          </p:nvPr>
        </p:nvSpPr>
        <p:spPr>
          <a:xfrm>
            <a:off x="11235449" y="6728356"/>
            <a:ext cx="475234" cy="383381"/>
          </a:xfrm>
          <a:prstGeom prst="rect">
            <a:avLst/>
          </a:prstGeom>
        </p:spPr>
        <p:txBody>
          <a:bodyPr lIns="108957" tIns="54478" rIns="108957" bIns="54478"/>
          <a:lstStyle>
            <a:extLst/>
          </a:lstStyle>
          <a:p>
            <a:pPr fontAlgn="base">
              <a:spcBef>
                <a:spcPct val="0"/>
              </a:spcBef>
              <a:spcAft>
                <a:spcPct val="0"/>
              </a:spcAft>
              <a:defRPr/>
            </a:pPr>
            <a:fld id="{F5E570F2-6FDF-4368-A0D3-A3BAA6F9CFA6}" type="slidenum">
              <a:rPr lang="he-IL" smtClean="0">
                <a:solidFill>
                  <a:prstClr val="black"/>
                </a:solidFill>
                <a:latin typeface="Arial" pitchFamily="34" charset="0"/>
                <a:cs typeface="Arial" pitchFamily="34" charset="0"/>
              </a:rPr>
              <a:pPr fontAlgn="base">
                <a:spcBef>
                  <a:spcPct val="0"/>
                </a:spcBef>
                <a:spcAft>
                  <a:spcPct val="0"/>
                </a:spcAft>
                <a:defRPr/>
              </a:pPr>
              <a:t>‹#›</a:t>
            </a:fld>
            <a:endParaRPr lang="he-IL">
              <a:solidFill>
                <a:prstClr val="black"/>
              </a:solidFill>
              <a:latin typeface="Arial" pitchFamily="34" charset="0"/>
              <a:cs typeface="Arial" pitchFamily="34" charset="0"/>
            </a:endParaRPr>
          </a:p>
        </p:txBody>
      </p:sp>
      <p:sp>
        <p:nvSpPr>
          <p:cNvPr id="8" name="כותרת 7"/>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1798651802"/>
      </p:ext>
    </p:extLst>
  </p:cSld>
  <p:clrMapOvr>
    <a:masterClrMapping/>
  </p:clrMapOvr>
</p:sldLayout>
</file>

<file path=ppt/slideLayouts/slideLayout418.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594045" y="286703"/>
            <a:ext cx="10692765" cy="1200150"/>
          </a:xfrm>
        </p:spPr>
        <p:txBody>
          <a:bodyPr anchor="ctr"/>
          <a:lstStyle>
            <a:lvl1pPr>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1"/>
          </p:nvPr>
        </p:nvSpPr>
        <p:spPr>
          <a:xfrm>
            <a:off x="594042" y="5680710"/>
            <a:ext cx="5249439" cy="800100"/>
          </a:xfrm>
          <a:solidFill>
            <a:schemeClr val="accent1"/>
          </a:solidFill>
          <a:ln w="9652">
            <a:solidFill>
              <a:schemeClr val="accent1"/>
            </a:solidFill>
            <a:miter lim="800000"/>
          </a:ln>
        </p:spPr>
        <p:txBody>
          <a:bodyPr lIns="217912"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4" name="מציין מיקום טקסט 3"/>
          <p:cNvSpPr>
            <a:spLocks noGrp="1"/>
          </p:cNvSpPr>
          <p:nvPr>
            <p:ph type="body" sz="half" idx="3"/>
          </p:nvPr>
        </p:nvSpPr>
        <p:spPr>
          <a:xfrm>
            <a:off x="6035325" y="5680710"/>
            <a:ext cx="5251501" cy="800100"/>
          </a:xfrm>
          <a:solidFill>
            <a:schemeClr val="accent1"/>
          </a:solidFill>
          <a:ln w="9652">
            <a:solidFill>
              <a:schemeClr val="accent1"/>
            </a:solidFill>
            <a:miter lim="800000"/>
          </a:ln>
        </p:spPr>
        <p:txBody>
          <a:bodyPr lIns="217912" anchor="ctr"/>
          <a:lstStyle>
            <a:lvl1pPr marL="0" indent="0">
              <a:buNone/>
              <a:defRPr sz="2900" b="0">
                <a:solidFill>
                  <a:schemeClr val="bg1"/>
                </a:solidFill>
              </a:defRPr>
            </a:lvl1pPr>
            <a:lvl2pPr>
              <a:buNone/>
              <a:defRPr sz="2400" b="1"/>
            </a:lvl2pPr>
            <a:lvl3pPr>
              <a:buNone/>
              <a:defRPr sz="2100" b="1"/>
            </a:lvl3pPr>
            <a:lvl4pPr>
              <a:buNone/>
              <a:defRPr sz="1900" b="1"/>
            </a:lvl4pPr>
            <a:lvl5pPr>
              <a:buNone/>
              <a:defRPr sz="1900" b="1"/>
            </a:lvl5pPr>
            <a:extLst/>
          </a:lstStyle>
          <a:p>
            <a:pPr lvl="0" eaLnBrk="1" latinLnBrk="0" hangingPunct="1"/>
            <a:r>
              <a:rPr kumimoji="0" lang="he-IL" smtClean="0"/>
              <a:t>לחץ כדי לערוך סגנונות טקסט של תבנית בסיס</a:t>
            </a:r>
          </a:p>
        </p:txBody>
      </p:sp>
      <p:sp>
        <p:nvSpPr>
          <p:cNvPr id="5" name="מציין מיקום תוכן 4"/>
          <p:cNvSpPr>
            <a:spLocks noGrp="1"/>
          </p:cNvSpPr>
          <p:nvPr>
            <p:ph sz="quarter" idx="2"/>
          </p:nvPr>
        </p:nvSpPr>
        <p:spPr>
          <a:xfrm>
            <a:off x="594042" y="1516523"/>
            <a:ext cx="5249439" cy="4138851"/>
          </a:xfrm>
          <a:ln>
            <a:noFill/>
            <a:prstDash val="sysDash"/>
            <a:miter lim="800000"/>
          </a:ln>
        </p:spPr>
        <p:txBody>
          <a:bodyPr/>
          <a:lstStyle>
            <a:lvl1pPr>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6" name="מציין מיקום תוכן 5"/>
          <p:cNvSpPr>
            <a:spLocks noGrp="1"/>
          </p:cNvSpPr>
          <p:nvPr>
            <p:ph sz="quarter" idx="4"/>
          </p:nvPr>
        </p:nvSpPr>
        <p:spPr>
          <a:xfrm>
            <a:off x="6035324" y="1516523"/>
            <a:ext cx="5251501" cy="4138851"/>
          </a:xfrm>
          <a:ln>
            <a:noFill/>
            <a:prstDash val="sysDash"/>
            <a:miter lim="800000"/>
          </a:ln>
        </p:spPr>
        <p:txBody>
          <a:bodyPr/>
          <a:lstStyle>
            <a:lvl1pPr>
              <a:spcBef>
                <a:spcPts val="0"/>
              </a:spcBef>
              <a:defRPr sz="2900"/>
            </a:lvl1pPr>
            <a:lvl2pPr>
              <a:defRPr sz="2400"/>
            </a:lvl2pPr>
            <a:lvl3pPr>
              <a:defRPr sz="2100"/>
            </a:lvl3pPr>
            <a:lvl4pPr>
              <a:defRPr sz="1900"/>
            </a:lvl4pPr>
            <a:lvl5pPr>
              <a:defRPr sz="19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מציין מיקום של תאריך 6"/>
          <p:cNvSpPr>
            <a:spLocks noGrp="1"/>
          </p:cNvSpPr>
          <p:nvPr>
            <p:ph type="dt" sz="half" idx="10"/>
          </p:nvPr>
        </p:nvSpPr>
        <p:spPr>
          <a:xfrm>
            <a:off x="8740471" y="6728341"/>
            <a:ext cx="2494979" cy="384048"/>
          </a:xfrm>
          <a:prstGeom prst="rect">
            <a:avLst/>
          </a:prstGeom>
        </p:spPr>
        <p:txBody>
          <a:bodyPr lIns="108957" tIns="54478" rIns="108957" bIns="54478"/>
          <a:lstStyle>
            <a:extLst/>
          </a:lstStyle>
          <a:p>
            <a:pPr fontAlgn="base">
              <a:spcBef>
                <a:spcPct val="0"/>
              </a:spcBef>
              <a:spcAft>
                <a:spcPct val="0"/>
              </a:spcAft>
              <a:defRPr/>
            </a:pPr>
            <a:fld id="{6452D94E-3FEE-4732-B534-B24C658C4EF3}" type="datetime8">
              <a:rPr lang="he-IL" smtClean="0">
                <a:solidFill>
                  <a:prstClr val="black"/>
                </a:solidFill>
                <a:latin typeface="Arial" pitchFamily="34" charset="0"/>
                <a:cs typeface="Arial" pitchFamily="34" charset="0"/>
              </a:rPr>
              <a:pPr fontAlgn="base">
                <a:spcBef>
                  <a:spcPct val="0"/>
                </a:spcBef>
                <a:spcAft>
                  <a:spcPct val="0"/>
                </a:spcAft>
                <a:defRPr/>
              </a:pPr>
              <a:t>08 מאי 17</a:t>
            </a:fld>
            <a:endParaRPr lang="he-IL">
              <a:solidFill>
                <a:prstClr val="black"/>
              </a:solidFill>
              <a:latin typeface="Arial" pitchFamily="34" charset="0"/>
              <a:cs typeface="Arial" pitchFamily="34" charset="0"/>
            </a:endParaRPr>
          </a:p>
        </p:txBody>
      </p:sp>
      <p:sp>
        <p:nvSpPr>
          <p:cNvPr id="8" name="מציין מיקום של כותרת תחתונה 7"/>
          <p:cNvSpPr>
            <a:spLocks noGrp="1"/>
          </p:cNvSpPr>
          <p:nvPr>
            <p:ph type="ftr" sz="quarter" idx="11"/>
          </p:nvPr>
        </p:nvSpPr>
        <p:spPr>
          <a:xfrm>
            <a:off x="5691069" y="6728356"/>
            <a:ext cx="3054253" cy="383381"/>
          </a:xfrm>
          <a:prstGeom prst="rect">
            <a:avLst/>
          </a:prstGeom>
        </p:spPr>
        <p:txBody>
          <a:bodyPr lIns="108957" tIns="54478" rIns="108957" bIns="54478"/>
          <a:lstStyle>
            <a:extLst/>
          </a:lstStyle>
          <a:p>
            <a:pPr fontAlgn="base">
              <a:spcBef>
                <a:spcPct val="0"/>
              </a:spcBef>
              <a:spcAft>
                <a:spcPct val="0"/>
              </a:spcAft>
              <a:defRPr/>
            </a:pPr>
            <a:endParaRPr lang="he-IL">
              <a:solidFill>
                <a:prstClr val="black"/>
              </a:solidFill>
              <a:latin typeface="Arial" pitchFamily="34" charset="0"/>
              <a:cs typeface="Arial" pitchFamily="34" charset="0"/>
            </a:endParaRPr>
          </a:p>
        </p:txBody>
      </p:sp>
      <p:sp>
        <p:nvSpPr>
          <p:cNvPr id="9" name="מציין מיקום של מספר שקופית 8"/>
          <p:cNvSpPr>
            <a:spLocks noGrp="1"/>
          </p:cNvSpPr>
          <p:nvPr>
            <p:ph type="sldNum" sz="quarter" idx="12"/>
          </p:nvPr>
        </p:nvSpPr>
        <p:spPr>
          <a:xfrm>
            <a:off x="11235449" y="6728356"/>
            <a:ext cx="475234" cy="383381"/>
          </a:xfrm>
          <a:prstGeom prst="rect">
            <a:avLst/>
          </a:prstGeom>
        </p:spPr>
        <p:txBody>
          <a:bodyPr lIns="108957" tIns="54478" rIns="108957" bIns="54478"/>
          <a:lstStyle>
            <a:extLst/>
          </a:lstStyle>
          <a:p>
            <a:pPr fontAlgn="base">
              <a:spcBef>
                <a:spcPct val="0"/>
              </a:spcBef>
              <a:spcAft>
                <a:spcPct val="0"/>
              </a:spcAft>
              <a:defRPr/>
            </a:pPr>
            <a:fld id="{B01A022F-6161-4B78-9547-E3C3B889BDA1}" type="slidenum">
              <a:rPr lang="he-IL" smtClean="0">
                <a:solidFill>
                  <a:prstClr val="black"/>
                </a:solidFill>
                <a:latin typeface="Arial" pitchFamily="34" charset="0"/>
                <a:cs typeface="Arial" pitchFamily="34" charset="0"/>
              </a:rPr>
              <a:pPr fontAlgn="base">
                <a:spcBef>
                  <a:spcPct val="0"/>
                </a:spcBef>
                <a:spcAft>
                  <a:spcPct val="0"/>
                </a:spcAft>
                <a:defRPr/>
              </a:pPr>
              <a:t>‹#›</a:t>
            </a:fld>
            <a:endParaRPr lang="he-IL">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1967135588"/>
      </p:ext>
    </p:extLst>
  </p:cSld>
  <p:clrMapOvr>
    <a:masterClrMapping/>
  </p:clrMapOvr>
  <p:timing>
    <p:tnLst>
      <p:par>
        <p:cTn id="1" dur="indefinite" restart="never" nodeType="tmRoot"/>
      </p:par>
    </p:tnLst>
  </p:timing>
</p:sldLayout>
</file>

<file path=ppt/slideLayouts/slideLayout419.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3" name="מציין מיקום של תאריך 2"/>
          <p:cNvSpPr>
            <a:spLocks noGrp="1"/>
          </p:cNvSpPr>
          <p:nvPr>
            <p:ph type="dt" sz="half" idx="10"/>
          </p:nvPr>
        </p:nvSpPr>
        <p:spPr>
          <a:xfrm>
            <a:off x="8740471" y="6728341"/>
            <a:ext cx="2494979" cy="384048"/>
          </a:xfrm>
          <a:prstGeom prst="rect">
            <a:avLst/>
          </a:prstGeom>
        </p:spPr>
        <p:txBody>
          <a:bodyPr lIns="108957" tIns="54478" rIns="108957" bIns="54478"/>
          <a:lstStyle>
            <a:extLst/>
          </a:lstStyle>
          <a:p>
            <a:pPr fontAlgn="base">
              <a:spcBef>
                <a:spcPct val="0"/>
              </a:spcBef>
              <a:spcAft>
                <a:spcPct val="0"/>
              </a:spcAft>
              <a:defRPr/>
            </a:pPr>
            <a:fld id="{A8B1EF44-22AB-4CFB-9A56-955DDF7C0A65}" type="datetime8">
              <a:rPr lang="he-IL" smtClean="0">
                <a:solidFill>
                  <a:prstClr val="black"/>
                </a:solidFill>
                <a:latin typeface="Arial" pitchFamily="34" charset="0"/>
                <a:cs typeface="Arial" pitchFamily="34" charset="0"/>
              </a:rPr>
              <a:pPr fontAlgn="base">
                <a:spcBef>
                  <a:spcPct val="0"/>
                </a:spcBef>
                <a:spcAft>
                  <a:spcPct val="0"/>
                </a:spcAft>
                <a:defRPr/>
              </a:pPr>
              <a:t>08 מאי 17</a:t>
            </a:fld>
            <a:endParaRPr lang="he-IL">
              <a:solidFill>
                <a:prstClr val="black"/>
              </a:solidFill>
              <a:latin typeface="Arial" pitchFamily="34" charset="0"/>
              <a:cs typeface="Arial" pitchFamily="34" charset="0"/>
            </a:endParaRPr>
          </a:p>
        </p:txBody>
      </p:sp>
      <p:sp>
        <p:nvSpPr>
          <p:cNvPr id="4" name="מציין מיקום של כותרת תחתונה 3"/>
          <p:cNvSpPr>
            <a:spLocks noGrp="1"/>
          </p:cNvSpPr>
          <p:nvPr>
            <p:ph type="ftr" sz="quarter" idx="11"/>
          </p:nvPr>
        </p:nvSpPr>
        <p:spPr>
          <a:xfrm>
            <a:off x="5691069" y="6728356"/>
            <a:ext cx="3054253" cy="383381"/>
          </a:xfrm>
          <a:prstGeom prst="rect">
            <a:avLst/>
          </a:prstGeom>
        </p:spPr>
        <p:txBody>
          <a:bodyPr lIns="108957" tIns="54478" rIns="108957" bIns="54478"/>
          <a:lstStyle>
            <a:extLst/>
          </a:lstStyle>
          <a:p>
            <a:pPr fontAlgn="base">
              <a:spcBef>
                <a:spcPct val="0"/>
              </a:spcBef>
              <a:spcAft>
                <a:spcPct val="0"/>
              </a:spcAft>
              <a:defRPr/>
            </a:pPr>
            <a:endParaRPr lang="he-IL">
              <a:solidFill>
                <a:prstClr val="black"/>
              </a:solidFill>
              <a:latin typeface="Arial" pitchFamily="34" charset="0"/>
              <a:cs typeface="Arial" pitchFamily="34" charset="0"/>
            </a:endParaRPr>
          </a:p>
        </p:txBody>
      </p:sp>
      <p:sp>
        <p:nvSpPr>
          <p:cNvPr id="5" name="מציין מיקום של מספר שקופית 4"/>
          <p:cNvSpPr>
            <a:spLocks noGrp="1"/>
          </p:cNvSpPr>
          <p:nvPr>
            <p:ph type="sldNum" sz="quarter" idx="12"/>
          </p:nvPr>
        </p:nvSpPr>
        <p:spPr>
          <a:xfrm>
            <a:off x="11235449" y="6728356"/>
            <a:ext cx="475234" cy="383381"/>
          </a:xfrm>
          <a:prstGeom prst="rect">
            <a:avLst/>
          </a:prstGeom>
        </p:spPr>
        <p:txBody>
          <a:bodyPr lIns="108957" tIns="54478" rIns="108957" bIns="54478"/>
          <a:lstStyle>
            <a:extLst/>
          </a:lstStyle>
          <a:p>
            <a:pPr fontAlgn="base">
              <a:spcBef>
                <a:spcPct val="0"/>
              </a:spcBef>
              <a:spcAft>
                <a:spcPct val="0"/>
              </a:spcAft>
              <a:defRPr/>
            </a:pPr>
            <a:fld id="{7EF7A856-6FD0-4984-A21A-6792490A3AE7}" type="slidenum">
              <a:rPr lang="he-IL" smtClean="0">
                <a:solidFill>
                  <a:prstClr val="black"/>
                </a:solidFill>
                <a:latin typeface="Arial" pitchFamily="34" charset="0"/>
                <a:cs typeface="Arial" pitchFamily="34" charset="0"/>
              </a:rPr>
              <a:pPr fontAlgn="base">
                <a:spcBef>
                  <a:spcPct val="0"/>
                </a:spcBef>
                <a:spcAft>
                  <a:spcPct val="0"/>
                </a:spcAft>
                <a:defRPr/>
              </a:pPr>
              <a:t>‹#›</a:t>
            </a:fld>
            <a:endParaRPr lang="he-IL">
              <a:solidFill>
                <a:prstClr val="black"/>
              </a:solidFill>
              <a:latin typeface="Arial" pitchFamily="34" charset="0"/>
              <a:cs typeface="Arial" pitchFamily="34" charset="0"/>
            </a:endParaRPr>
          </a:p>
        </p:txBody>
      </p:sp>
      <p:sp>
        <p:nvSpPr>
          <p:cNvPr id="6" name="כותרת 5"/>
          <p:cNvSpPr>
            <a:spLocks noGrp="1"/>
          </p:cNvSpPr>
          <p:nvPr>
            <p:ph type="title"/>
          </p:nvPr>
        </p:nvSpPr>
        <p:spPr/>
        <p:txBody>
          <a:bodyPr rtlCol="0"/>
          <a:lstStyle>
            <a:extLst/>
          </a:lstStyle>
          <a:p>
            <a:r>
              <a:rPr kumimoji="0" lang="he-IL" smtClean="0"/>
              <a:t>לחץ כדי לערוך סגנון כותרת של תבנית בסיס</a:t>
            </a:r>
            <a:endParaRPr kumimoji="0" lang="en-US"/>
          </a:p>
        </p:txBody>
      </p:sp>
    </p:spTree>
    <p:extLst>
      <p:ext uri="{BB962C8B-B14F-4D97-AF65-F5344CB8AC3E}">
        <p14:creationId xmlns:p14="http://schemas.microsoft.com/office/powerpoint/2010/main" val="2855679489"/>
      </p:ext>
    </p:extLst>
  </p:cSld>
  <p:clrMapOvr>
    <a:masterClrMapping/>
  </p:clrMapOvr>
</p:sldLayout>
</file>

<file path=ppt/slideLayouts/slideLayout420.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5" name="Text Box 3"/>
          <p:cNvSpPr txBox="1">
            <a:spLocks noChangeArrowheads="1"/>
          </p:cNvSpPr>
          <p:nvPr/>
        </p:nvSpPr>
        <p:spPr bwMode="auto">
          <a:xfrm>
            <a:off x="7250288" y="6624166"/>
            <a:ext cx="4490383" cy="525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957" tIns="54478" rIns="108957" bIns="54478">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algn="l" rtl="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l" rtl="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l" rtl="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l" rtl="0" eaLnBrk="0" fontAlgn="base" hangingPunct="0">
              <a:spcBef>
                <a:spcPct val="0"/>
              </a:spcBef>
              <a:spcAft>
                <a:spcPct val="0"/>
              </a:spcAft>
              <a:defRPr>
                <a:solidFill>
                  <a:schemeClr val="tx1"/>
                </a:solidFill>
                <a:latin typeface="Arial" pitchFamily="34" charset="0"/>
                <a:cs typeface="Arial" pitchFamily="34" charset="0"/>
              </a:defRPr>
            </a:lvl9pPr>
          </a:lstStyle>
          <a:p>
            <a:pPr fontAlgn="base">
              <a:spcBef>
                <a:spcPct val="50000"/>
              </a:spcBef>
              <a:spcAft>
                <a:spcPct val="0"/>
              </a:spcAft>
            </a:pPr>
            <a:r>
              <a:rPr lang="he-IL" b="1" dirty="0" smtClean="0">
                <a:solidFill>
                  <a:prstClr val="black"/>
                </a:solidFill>
                <a:cs typeface="Gisha"/>
              </a:rPr>
              <a:t>   תקציב </a:t>
            </a:r>
            <a:r>
              <a:rPr lang="he-IL" b="1" dirty="0">
                <a:solidFill>
                  <a:prstClr val="black"/>
                </a:solidFill>
                <a:cs typeface="Gisha"/>
              </a:rPr>
              <a:t>לשנת 2013</a:t>
            </a:r>
            <a:endParaRPr lang="en-US" b="1" dirty="0">
              <a:solidFill>
                <a:prstClr val="black"/>
              </a:solidFill>
              <a:cs typeface="+mn-cs"/>
            </a:endParaRPr>
          </a:p>
        </p:txBody>
      </p:sp>
    </p:spTree>
    <p:extLst>
      <p:ext uri="{BB962C8B-B14F-4D97-AF65-F5344CB8AC3E}">
        <p14:creationId xmlns:p14="http://schemas.microsoft.com/office/powerpoint/2010/main" val="823907124"/>
      </p:ext>
    </p:extLst>
  </p:cSld>
  <p:clrMapOvr>
    <a:masterClrMapping/>
  </p:clrMapOvr>
  <p:timing>
    <p:tnLst>
      <p:par>
        <p:cTn id="1" dur="indefinite" restart="never" nodeType="tmRoot"/>
      </p:par>
    </p:tnLst>
  </p:timing>
</p:sldLayout>
</file>

<file path=ppt/slideLayouts/slideLayout421.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188085" y="5120640"/>
            <a:ext cx="9721113" cy="480060"/>
          </a:xfrm>
        </p:spPr>
        <p:txBody>
          <a:bodyPr vert="horz" anchor="t">
            <a:noAutofit/>
            <a:sp3d prstMaterial="softEdge">
              <a:bevelT w="0" h="0"/>
            </a:sp3d>
          </a:bodyPr>
          <a:lstStyle>
            <a:lvl1pPr algn="r">
              <a:buNone/>
              <a:defRPr sz="3000" b="0">
                <a:solidFill>
                  <a:schemeClr val="accent1"/>
                </a:solidFill>
                <a:effectLst/>
              </a:defRPr>
            </a:lvl1pPr>
            <a:extLst/>
          </a:lstStyle>
          <a:p>
            <a:r>
              <a:rPr kumimoji="0" lang="he-IL" smtClean="0"/>
              <a:t>לחץ כדי לערוך סגנון כותרת של תבנית בסיס</a:t>
            </a:r>
            <a:endParaRPr kumimoji="0" lang="en-US"/>
          </a:p>
        </p:txBody>
      </p:sp>
      <p:sp>
        <p:nvSpPr>
          <p:cNvPr id="3" name="מציין מיקום טקסט 2"/>
          <p:cNvSpPr>
            <a:spLocks noGrp="1"/>
          </p:cNvSpPr>
          <p:nvPr>
            <p:ph type="body" idx="2"/>
          </p:nvPr>
        </p:nvSpPr>
        <p:spPr>
          <a:xfrm>
            <a:off x="5742411" y="5622857"/>
            <a:ext cx="5164209" cy="960120"/>
          </a:xfrm>
        </p:spPr>
        <p:txBody>
          <a:bodyPr/>
          <a:lstStyle>
            <a:lvl1pPr marL="0" indent="0" algn="r">
              <a:buNone/>
              <a:defRPr sz="1900"/>
            </a:lvl1pPr>
            <a:lvl2pPr>
              <a:buNone/>
              <a:defRPr sz="1400"/>
            </a:lvl2pPr>
            <a:lvl3pPr>
              <a:buNone/>
              <a:defRPr sz="1200"/>
            </a:lvl3pPr>
            <a:lvl4pPr>
              <a:buNone/>
              <a:defRPr sz="1100"/>
            </a:lvl4pPr>
            <a:lvl5pPr>
              <a:buNone/>
              <a:defRPr sz="1100"/>
            </a:lvl5pPr>
            <a:extLst/>
          </a:lstStyle>
          <a:p>
            <a:pPr lvl="0" eaLnBrk="1" latinLnBrk="0" hangingPunct="1"/>
            <a:r>
              <a:rPr kumimoji="0" lang="he-IL" smtClean="0"/>
              <a:t>לחץ כדי לערוך סגנונות טקסט של תבנית בסיס</a:t>
            </a:r>
          </a:p>
        </p:txBody>
      </p:sp>
      <p:sp>
        <p:nvSpPr>
          <p:cNvPr id="4" name="מציין מיקום תוכן 3"/>
          <p:cNvSpPr>
            <a:spLocks noGrp="1"/>
          </p:cNvSpPr>
          <p:nvPr>
            <p:ph sz="half" idx="1"/>
          </p:nvPr>
        </p:nvSpPr>
        <p:spPr>
          <a:xfrm>
            <a:off x="1188085" y="288036"/>
            <a:ext cx="9718535" cy="4800600"/>
          </a:xfrm>
        </p:spPr>
        <p:txBody>
          <a:bodyPr/>
          <a:lstStyle>
            <a:lvl1pPr>
              <a:defRPr sz="3800"/>
            </a:lvl1pPr>
            <a:lvl2pPr>
              <a:defRPr sz="3300"/>
            </a:lvl2pPr>
            <a:lvl3pPr>
              <a:defRPr sz="2900"/>
            </a:lvl3pPr>
            <a:lvl4pPr>
              <a:defRPr sz="2400"/>
            </a:lvl4pPr>
            <a:lvl5pPr>
              <a:defRPr sz="2400"/>
            </a:lvl5pPr>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מציין מיקום של תאריך 4"/>
          <p:cNvSpPr>
            <a:spLocks noGrp="1"/>
          </p:cNvSpPr>
          <p:nvPr>
            <p:ph type="dt" sz="half" idx="10"/>
          </p:nvPr>
        </p:nvSpPr>
        <p:spPr>
          <a:xfrm>
            <a:off x="8740471" y="6728341"/>
            <a:ext cx="2494979" cy="384048"/>
          </a:xfrm>
          <a:prstGeom prst="rect">
            <a:avLst/>
          </a:prstGeom>
        </p:spPr>
        <p:txBody>
          <a:bodyPr lIns="108957" tIns="54478" rIns="108957" bIns="54478"/>
          <a:lstStyle>
            <a:extLst/>
          </a:lstStyle>
          <a:p>
            <a:pPr fontAlgn="base">
              <a:spcBef>
                <a:spcPct val="0"/>
              </a:spcBef>
              <a:spcAft>
                <a:spcPct val="0"/>
              </a:spcAft>
              <a:defRPr/>
            </a:pPr>
            <a:fld id="{7A9AF84C-35C5-4D41-95BC-EA4B41E2ABE5}" type="datetime8">
              <a:rPr lang="he-IL" smtClean="0">
                <a:solidFill>
                  <a:prstClr val="black"/>
                </a:solidFill>
                <a:latin typeface="Arial" pitchFamily="34" charset="0"/>
                <a:cs typeface="Arial" pitchFamily="34" charset="0"/>
              </a:rPr>
              <a:pPr fontAlgn="base">
                <a:spcBef>
                  <a:spcPct val="0"/>
                </a:spcBef>
                <a:spcAft>
                  <a:spcPct val="0"/>
                </a:spcAft>
                <a:defRPr/>
              </a:pPr>
              <a:t>08 מאי 17</a:t>
            </a:fld>
            <a:endParaRPr lang="he-IL">
              <a:solidFill>
                <a:prstClr val="black"/>
              </a:solidFill>
              <a:latin typeface="Arial" pitchFamily="34" charset="0"/>
              <a:cs typeface="Arial" pitchFamily="34" charset="0"/>
            </a:endParaRPr>
          </a:p>
        </p:txBody>
      </p:sp>
      <p:sp>
        <p:nvSpPr>
          <p:cNvPr id="6" name="מציין מיקום של כותרת תחתונה 5"/>
          <p:cNvSpPr>
            <a:spLocks noGrp="1"/>
          </p:cNvSpPr>
          <p:nvPr>
            <p:ph type="ftr" sz="quarter" idx="11"/>
          </p:nvPr>
        </p:nvSpPr>
        <p:spPr>
          <a:xfrm>
            <a:off x="5691069" y="6728356"/>
            <a:ext cx="3054253" cy="383381"/>
          </a:xfrm>
          <a:prstGeom prst="rect">
            <a:avLst/>
          </a:prstGeom>
        </p:spPr>
        <p:txBody>
          <a:bodyPr lIns="108957" tIns="54478" rIns="108957" bIns="54478"/>
          <a:lstStyle>
            <a:extLst/>
          </a:lstStyle>
          <a:p>
            <a:pPr fontAlgn="base">
              <a:spcBef>
                <a:spcPct val="0"/>
              </a:spcBef>
              <a:spcAft>
                <a:spcPct val="0"/>
              </a:spcAft>
              <a:defRPr/>
            </a:pPr>
            <a:endParaRPr lang="he-IL">
              <a:solidFill>
                <a:prstClr val="black"/>
              </a:solidFill>
              <a:latin typeface="Arial" pitchFamily="34" charset="0"/>
              <a:cs typeface="Arial" pitchFamily="34" charset="0"/>
            </a:endParaRPr>
          </a:p>
        </p:txBody>
      </p:sp>
      <p:sp>
        <p:nvSpPr>
          <p:cNvPr id="7" name="מציין מיקום של מספר שקופית 6"/>
          <p:cNvSpPr>
            <a:spLocks noGrp="1"/>
          </p:cNvSpPr>
          <p:nvPr>
            <p:ph type="sldNum" sz="quarter" idx="12"/>
          </p:nvPr>
        </p:nvSpPr>
        <p:spPr>
          <a:xfrm>
            <a:off x="11235449" y="6728356"/>
            <a:ext cx="475234" cy="383381"/>
          </a:xfrm>
          <a:prstGeom prst="rect">
            <a:avLst/>
          </a:prstGeom>
        </p:spPr>
        <p:txBody>
          <a:bodyPr lIns="108957" tIns="54478" rIns="108957" bIns="54478"/>
          <a:lstStyle>
            <a:extLst/>
          </a:lstStyle>
          <a:p>
            <a:pPr fontAlgn="base">
              <a:spcBef>
                <a:spcPct val="0"/>
              </a:spcBef>
              <a:spcAft>
                <a:spcPct val="0"/>
              </a:spcAft>
              <a:defRPr/>
            </a:pPr>
            <a:fld id="{0C089CAA-79EF-479F-A09B-C709655A8A70}" type="slidenum">
              <a:rPr lang="he-IL" smtClean="0">
                <a:solidFill>
                  <a:prstClr val="black"/>
                </a:solidFill>
                <a:latin typeface="Arial" pitchFamily="34" charset="0"/>
                <a:cs typeface="Arial" pitchFamily="34" charset="0"/>
              </a:rPr>
              <a:pPr fontAlgn="base">
                <a:spcBef>
                  <a:spcPct val="0"/>
                </a:spcBef>
                <a:spcAft>
                  <a:spcPct val="0"/>
                </a:spcAft>
                <a:defRPr/>
              </a:pPr>
              <a:t>‹#›</a:t>
            </a:fld>
            <a:endParaRPr lang="he-IL">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3786954588"/>
      </p:ext>
    </p:extLst>
  </p:cSld>
  <p:clrMapOvr>
    <a:masterClrMapping/>
  </p:clrMapOvr>
</p:sldLayout>
</file>

<file path=ppt/slideLayouts/slideLayout422.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4" name="מציין מיקום טקסט 3"/>
          <p:cNvSpPr>
            <a:spLocks noGrp="1"/>
          </p:cNvSpPr>
          <p:nvPr>
            <p:ph type="body" sz="half" idx="2"/>
          </p:nvPr>
        </p:nvSpPr>
        <p:spPr>
          <a:xfrm>
            <a:off x="1482809" y="5715572"/>
            <a:ext cx="9306666" cy="680644"/>
          </a:xfrm>
          <a:noFill/>
        </p:spPr>
        <p:txBody>
          <a:bodyPr lIns="108957" tIns="0" rIns="108957" anchor="t"/>
          <a:lstStyle>
            <a:lvl1pPr marL="0" marR="21791" indent="0" algn="r">
              <a:buNone/>
              <a:defRPr sz="1700"/>
            </a:lvl1pPr>
            <a:lvl2pPr>
              <a:defRPr sz="1400"/>
            </a:lvl2pPr>
            <a:lvl3pPr>
              <a:defRPr sz="1200"/>
            </a:lvl3pPr>
            <a:lvl4pPr>
              <a:defRPr sz="1100"/>
            </a:lvl4pPr>
            <a:lvl5pPr>
              <a:defRPr sz="1100"/>
            </a:lvl5pPr>
            <a:extLst/>
          </a:lstStyle>
          <a:p>
            <a:pPr lvl="0" eaLnBrk="1" latinLnBrk="0" hangingPunct="1"/>
            <a:r>
              <a:rPr kumimoji="0" lang="he-IL" smtClean="0"/>
              <a:t>לחץ כדי לערוך סגנונות טקסט של תבנית בסיס</a:t>
            </a:r>
          </a:p>
        </p:txBody>
      </p:sp>
      <p:sp>
        <p:nvSpPr>
          <p:cNvPr id="3" name="מציין מיקום של תמונה 2"/>
          <p:cNvSpPr>
            <a:spLocks noGrp="1"/>
          </p:cNvSpPr>
          <p:nvPr>
            <p:ph type="pic" idx="1"/>
          </p:nvPr>
        </p:nvSpPr>
        <p:spPr>
          <a:xfrm>
            <a:off x="297021" y="199466"/>
            <a:ext cx="11286808" cy="4608576"/>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800"/>
            </a:lvl1pPr>
            <a:extLst/>
          </a:lstStyle>
          <a:p>
            <a:r>
              <a:rPr kumimoji="0" lang="he-IL" smtClean="0"/>
              <a:t>לחץ על הסמל כדי להוסיף תמונה</a:t>
            </a:r>
            <a:endParaRPr kumimoji="0" lang="en-US" dirty="0"/>
          </a:p>
        </p:txBody>
      </p:sp>
      <p:sp>
        <p:nvSpPr>
          <p:cNvPr id="5" name="מציין מיקום של תאריך 4"/>
          <p:cNvSpPr>
            <a:spLocks noGrp="1"/>
          </p:cNvSpPr>
          <p:nvPr>
            <p:ph type="dt" sz="half" idx="10"/>
          </p:nvPr>
        </p:nvSpPr>
        <p:spPr>
          <a:xfrm>
            <a:off x="8740471" y="6728341"/>
            <a:ext cx="2494979" cy="384048"/>
          </a:xfrm>
          <a:prstGeom prst="rect">
            <a:avLst/>
          </a:prstGeom>
        </p:spPr>
        <p:txBody>
          <a:bodyPr lIns="108957" tIns="54478" rIns="108957" bIns="54478"/>
          <a:lstStyle>
            <a:lvl1pPr>
              <a:defRPr>
                <a:solidFill>
                  <a:schemeClr val="tx1"/>
                </a:solidFill>
              </a:defRPr>
            </a:lvl1pPr>
            <a:extLst/>
          </a:lstStyle>
          <a:p>
            <a:pPr fontAlgn="base">
              <a:spcBef>
                <a:spcPct val="0"/>
              </a:spcBef>
              <a:spcAft>
                <a:spcPct val="0"/>
              </a:spcAft>
              <a:defRPr/>
            </a:pPr>
            <a:fld id="{A3D20537-8C4F-4EEF-BADF-E711DEC32C09}" type="datetime8">
              <a:rPr lang="he-IL" smtClean="0">
                <a:solidFill>
                  <a:prstClr val="black"/>
                </a:solidFill>
                <a:latin typeface="Arial" pitchFamily="34" charset="0"/>
                <a:cs typeface="Arial" pitchFamily="34" charset="0"/>
              </a:rPr>
              <a:pPr fontAlgn="base">
                <a:spcBef>
                  <a:spcPct val="0"/>
                </a:spcBef>
                <a:spcAft>
                  <a:spcPct val="0"/>
                </a:spcAft>
                <a:defRPr/>
              </a:pPr>
              <a:t>08 מאי 17</a:t>
            </a:fld>
            <a:endParaRPr lang="he-IL">
              <a:solidFill>
                <a:prstClr val="black"/>
              </a:solidFill>
              <a:latin typeface="Arial" pitchFamily="34" charset="0"/>
              <a:cs typeface="Arial" pitchFamily="34" charset="0"/>
            </a:endParaRPr>
          </a:p>
        </p:txBody>
      </p:sp>
      <p:sp>
        <p:nvSpPr>
          <p:cNvPr id="6" name="מציין מיקום של כותרת תחתונה 5"/>
          <p:cNvSpPr>
            <a:spLocks noGrp="1"/>
          </p:cNvSpPr>
          <p:nvPr>
            <p:ph type="ftr" sz="quarter" idx="11"/>
          </p:nvPr>
        </p:nvSpPr>
        <p:spPr>
          <a:xfrm>
            <a:off x="5691069" y="6728356"/>
            <a:ext cx="3054253" cy="383381"/>
          </a:xfrm>
          <a:prstGeom prst="rect">
            <a:avLst/>
          </a:prstGeom>
        </p:spPr>
        <p:txBody>
          <a:bodyPr lIns="108957" tIns="54478" rIns="108957" bIns="54478"/>
          <a:lstStyle>
            <a:lvl1pPr>
              <a:defRPr>
                <a:solidFill>
                  <a:schemeClr val="tx1"/>
                </a:solidFill>
              </a:defRPr>
            </a:lvl1pPr>
            <a:extLst/>
          </a:lstStyle>
          <a:p>
            <a:pPr fontAlgn="base">
              <a:spcBef>
                <a:spcPct val="0"/>
              </a:spcBef>
              <a:spcAft>
                <a:spcPct val="0"/>
              </a:spcAft>
              <a:defRPr/>
            </a:pPr>
            <a:endParaRPr lang="he-IL">
              <a:solidFill>
                <a:prstClr val="black"/>
              </a:solidFill>
              <a:latin typeface="Arial" pitchFamily="34" charset="0"/>
              <a:cs typeface="Arial" pitchFamily="34" charset="0"/>
            </a:endParaRPr>
          </a:p>
        </p:txBody>
      </p:sp>
      <p:sp>
        <p:nvSpPr>
          <p:cNvPr id="7" name="מציין מיקום של מספר שקופית 6"/>
          <p:cNvSpPr>
            <a:spLocks noGrp="1"/>
          </p:cNvSpPr>
          <p:nvPr>
            <p:ph type="sldNum" sz="quarter" idx="12"/>
          </p:nvPr>
        </p:nvSpPr>
        <p:spPr>
          <a:xfrm>
            <a:off x="11235449" y="6728356"/>
            <a:ext cx="475234" cy="383381"/>
          </a:xfrm>
          <a:prstGeom prst="rect">
            <a:avLst/>
          </a:prstGeom>
        </p:spPr>
        <p:txBody>
          <a:bodyPr lIns="108957" tIns="54478" rIns="108957" bIns="54478"/>
          <a:lstStyle>
            <a:lvl1pPr>
              <a:defRPr>
                <a:solidFill>
                  <a:schemeClr val="tx1"/>
                </a:solidFill>
              </a:defRPr>
            </a:lvl1pPr>
            <a:extLst/>
          </a:lstStyle>
          <a:p>
            <a:pPr fontAlgn="base">
              <a:spcBef>
                <a:spcPct val="0"/>
              </a:spcBef>
              <a:spcAft>
                <a:spcPct val="0"/>
              </a:spcAft>
              <a:defRPr/>
            </a:pPr>
            <a:fld id="{6B722E7C-ABE6-4689-83CB-4D1CDA22C9BA}" type="slidenum">
              <a:rPr lang="he-IL" smtClean="0">
                <a:solidFill>
                  <a:prstClr val="black"/>
                </a:solidFill>
                <a:latin typeface="Arial" pitchFamily="34" charset="0"/>
                <a:cs typeface="Arial" pitchFamily="34" charset="0"/>
              </a:rPr>
              <a:pPr fontAlgn="base">
                <a:spcBef>
                  <a:spcPct val="0"/>
                </a:spcBef>
                <a:spcAft>
                  <a:spcPct val="0"/>
                </a:spcAft>
                <a:defRPr/>
              </a:pPr>
              <a:t>‹#›</a:t>
            </a:fld>
            <a:endParaRPr lang="he-IL">
              <a:solidFill>
                <a:prstClr val="black"/>
              </a:solidFill>
              <a:latin typeface="Arial" pitchFamily="34" charset="0"/>
              <a:cs typeface="Arial" pitchFamily="34" charset="0"/>
            </a:endParaRPr>
          </a:p>
        </p:txBody>
      </p:sp>
      <p:sp>
        <p:nvSpPr>
          <p:cNvPr id="2" name="כותרת 1"/>
          <p:cNvSpPr>
            <a:spLocks noGrp="1"/>
          </p:cNvSpPr>
          <p:nvPr>
            <p:ph type="title"/>
          </p:nvPr>
        </p:nvSpPr>
        <p:spPr>
          <a:xfrm>
            <a:off x="297021" y="5108378"/>
            <a:ext cx="10492454" cy="590806"/>
          </a:xfrm>
          <a:noFill/>
        </p:spPr>
        <p:txBody>
          <a:bodyPr anchor="t">
            <a:sp3d prstMaterial="softEdge"/>
          </a:bodyPr>
          <a:lstStyle>
            <a:lvl1pPr marR="0" algn="r">
              <a:buNone/>
              <a:defRPr sz="3600" b="0">
                <a:solidFill>
                  <a:schemeClr val="accent1"/>
                </a:solidFill>
                <a:effectLst>
                  <a:outerShdw blurRad="50800" dist="25000" dir="5400000" algn="t" rotWithShape="0">
                    <a:prstClr val="black">
                      <a:alpha val="45000"/>
                    </a:prstClr>
                  </a:outerShdw>
                </a:effectLst>
              </a:defRPr>
            </a:lvl1pPr>
            <a:extLst/>
          </a:lstStyle>
          <a:p>
            <a:r>
              <a:rPr kumimoji="0" lang="he-IL" smtClean="0"/>
              <a:t>לחץ כדי לערוך סגנון כותרת של תבנית בסיס</a:t>
            </a:r>
            <a:endParaRPr kumimoji="0" lang="en-US"/>
          </a:p>
        </p:txBody>
      </p:sp>
      <p:sp>
        <p:nvSpPr>
          <p:cNvPr id="8" name="צורה חופשית 7"/>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8957" tIns="54478" rIns="108957" bIns="54478" anchor="t" compatLnSpc="1"/>
          <a:lstStyle>
            <a:extLst/>
          </a:lstStyle>
          <a:p>
            <a:pPr fontAlgn="base">
              <a:spcBef>
                <a:spcPct val="0"/>
              </a:spcBef>
              <a:spcAft>
                <a:spcPct val="0"/>
              </a:spcAft>
            </a:pPr>
            <a:endParaRPr lang="en-US">
              <a:solidFill>
                <a:prstClr val="black"/>
              </a:solidFill>
              <a:latin typeface="Arial" pitchFamily="34" charset="0"/>
              <a:cs typeface="Arial" pitchFamily="34" charset="0"/>
            </a:endParaRPr>
          </a:p>
        </p:txBody>
      </p:sp>
      <p:sp>
        <p:nvSpPr>
          <p:cNvPr id="9" name="צורה חופשית 8"/>
          <p:cNvSpPr>
            <a:spLocks/>
          </p:cNvSpPr>
          <p:nvPr/>
        </p:nvSpPr>
        <p:spPr bwMode="auto">
          <a:xfrm>
            <a:off x="631113"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8957" tIns="54478" rIns="108957" bIns="54478" anchor="t" compatLnSpc="1"/>
          <a:lstStyle>
            <a:extLst/>
          </a:lstStyle>
          <a:p>
            <a:pPr fontAlgn="base">
              <a:spcBef>
                <a:spcPct val="0"/>
              </a:spcBef>
              <a:spcAft>
                <a:spcPct val="0"/>
              </a:spcAft>
            </a:pPr>
            <a:endParaRPr lang="en-US">
              <a:solidFill>
                <a:prstClr val="black"/>
              </a:solidFill>
              <a:latin typeface="Arial" pitchFamily="34" charset="0"/>
              <a:cs typeface="Arial" pitchFamily="34" charset="0"/>
            </a:endParaRPr>
          </a:p>
        </p:txBody>
      </p:sp>
      <p:sp>
        <p:nvSpPr>
          <p:cNvPr id="10" name="משולש ישר-זווית 9"/>
          <p:cNvSpPr>
            <a:spLocks/>
          </p:cNvSpPr>
          <p:nvPr/>
        </p:nvSpPr>
        <p:spPr bwMode="auto">
          <a:xfrm>
            <a:off x="-7849" y="6080819"/>
            <a:ext cx="4420645" cy="1134911"/>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8957" tIns="54478" rIns="108957" bIns="54478" anchor="ctr" compatLnSpc="1"/>
          <a:lstStyle>
            <a:extLst/>
          </a:lstStyle>
          <a:p>
            <a:pPr algn="ctr" fontAlgn="base">
              <a:spcBef>
                <a:spcPct val="0"/>
              </a:spcBef>
              <a:spcAft>
                <a:spcPct val="0"/>
              </a:spcAft>
            </a:pPr>
            <a:endParaRPr lang="en-US">
              <a:solidFill>
                <a:prstClr val="white"/>
              </a:solidFill>
            </a:endParaRPr>
          </a:p>
        </p:txBody>
      </p:sp>
      <p:cxnSp>
        <p:nvCxnSpPr>
          <p:cNvPr id="11" name="מחבר ישר 10"/>
          <p:cNvCxnSpPr/>
          <p:nvPr/>
        </p:nvCxnSpPr>
        <p:spPr>
          <a:xfrm>
            <a:off x="-11984" y="6077137"/>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סוגר זוויתי 11"/>
          <p:cNvSpPr/>
          <p:nvPr/>
        </p:nvSpPr>
        <p:spPr>
          <a:xfrm>
            <a:off x="11257329"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57" tIns="54478" rIns="108957" bIns="54478" anchor="ctr"/>
          <a:lstStyle>
            <a:extLst/>
          </a:lstStyle>
          <a:p>
            <a:pPr algn="l" fontAlgn="base">
              <a:spcBef>
                <a:spcPct val="0"/>
              </a:spcBef>
              <a:spcAft>
                <a:spcPct val="0"/>
              </a:spcAft>
            </a:pPr>
            <a:endParaRPr lang="en-US">
              <a:solidFill>
                <a:prstClr val="white"/>
              </a:solidFill>
            </a:endParaRPr>
          </a:p>
        </p:txBody>
      </p:sp>
      <p:sp>
        <p:nvSpPr>
          <p:cNvPr id="13" name="סוגר זוויתי 12"/>
          <p:cNvSpPr/>
          <p:nvPr/>
        </p:nvSpPr>
        <p:spPr>
          <a:xfrm>
            <a:off x="11015120" y="5237862"/>
            <a:ext cx="237617" cy="24003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lIns="108957" tIns="54478" rIns="108957" bIns="54478" anchor="ctr"/>
          <a:lstStyle>
            <a:extLst/>
          </a:lstStyle>
          <a:p>
            <a:pPr algn="l" fontAlgn="base">
              <a:spcBef>
                <a:spcPct val="0"/>
              </a:spcBef>
              <a:spcAft>
                <a:spcPct val="0"/>
              </a:spcAft>
            </a:pPr>
            <a:endParaRPr lang="en-US">
              <a:solidFill>
                <a:prstClr val="white"/>
              </a:solidFill>
            </a:endParaRPr>
          </a:p>
        </p:txBody>
      </p:sp>
    </p:spTree>
    <p:extLst>
      <p:ext uri="{BB962C8B-B14F-4D97-AF65-F5344CB8AC3E}">
        <p14:creationId xmlns:p14="http://schemas.microsoft.com/office/powerpoint/2010/main" val="1608730668"/>
      </p:ext>
    </p:extLst>
  </p:cSld>
  <p:clrMapOvr>
    <a:masterClrMapping/>
  </p:clrMapOvr>
</p:sldLayout>
</file>

<file path=ppt/slideLayouts/slideLayout423.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5" y="1555409"/>
            <a:ext cx="10692765" cy="4605375"/>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a:xfrm>
            <a:off x="8740471" y="6728341"/>
            <a:ext cx="2494979" cy="384048"/>
          </a:xfrm>
          <a:prstGeom prst="rect">
            <a:avLst/>
          </a:prstGeom>
        </p:spPr>
        <p:txBody>
          <a:bodyPr lIns="108957" tIns="54478" rIns="108957" bIns="54478"/>
          <a:lstStyle>
            <a:extLst/>
          </a:lstStyle>
          <a:p>
            <a:pPr fontAlgn="base">
              <a:spcBef>
                <a:spcPct val="0"/>
              </a:spcBef>
              <a:spcAft>
                <a:spcPct val="0"/>
              </a:spcAft>
              <a:defRPr/>
            </a:pPr>
            <a:fld id="{88F8A45A-B1E1-4ACC-B162-884FA677E2E2}" type="datetime8">
              <a:rPr lang="he-IL" smtClean="0">
                <a:solidFill>
                  <a:prstClr val="black"/>
                </a:solidFill>
                <a:latin typeface="Arial" pitchFamily="34" charset="0"/>
                <a:cs typeface="Arial" pitchFamily="34" charset="0"/>
              </a:rPr>
              <a:pPr fontAlgn="base">
                <a:spcBef>
                  <a:spcPct val="0"/>
                </a:spcBef>
                <a:spcAft>
                  <a:spcPct val="0"/>
                </a:spcAft>
                <a:defRPr/>
              </a:pPr>
              <a:t>08 מאי 17</a:t>
            </a:fld>
            <a:endParaRPr lang="he-IL">
              <a:solidFill>
                <a:prstClr val="black"/>
              </a:solidFill>
              <a:latin typeface="Arial" pitchFamily="34" charset="0"/>
              <a:cs typeface="Arial" pitchFamily="34" charset="0"/>
            </a:endParaRPr>
          </a:p>
        </p:txBody>
      </p:sp>
      <p:sp>
        <p:nvSpPr>
          <p:cNvPr id="5" name="מציין מיקום של כותרת תחתונה 4"/>
          <p:cNvSpPr>
            <a:spLocks noGrp="1"/>
          </p:cNvSpPr>
          <p:nvPr>
            <p:ph type="ftr" sz="quarter" idx="11"/>
          </p:nvPr>
        </p:nvSpPr>
        <p:spPr>
          <a:xfrm>
            <a:off x="5691069" y="6728356"/>
            <a:ext cx="3054253" cy="383381"/>
          </a:xfrm>
          <a:prstGeom prst="rect">
            <a:avLst/>
          </a:prstGeom>
        </p:spPr>
        <p:txBody>
          <a:bodyPr lIns="108957" tIns="54478" rIns="108957" bIns="54478"/>
          <a:lstStyle>
            <a:extLst/>
          </a:lstStyle>
          <a:p>
            <a:pPr fontAlgn="base">
              <a:spcBef>
                <a:spcPct val="0"/>
              </a:spcBef>
              <a:spcAft>
                <a:spcPct val="0"/>
              </a:spcAft>
              <a:defRPr/>
            </a:pPr>
            <a:endParaRPr lang="he-IL">
              <a:solidFill>
                <a:prstClr val="black"/>
              </a:solidFill>
              <a:latin typeface="Arial" pitchFamily="34" charset="0"/>
              <a:cs typeface="Arial" pitchFamily="34" charset="0"/>
            </a:endParaRPr>
          </a:p>
        </p:txBody>
      </p:sp>
      <p:sp>
        <p:nvSpPr>
          <p:cNvPr id="6" name="מציין מיקום של מספר שקופית 5"/>
          <p:cNvSpPr>
            <a:spLocks noGrp="1"/>
          </p:cNvSpPr>
          <p:nvPr>
            <p:ph type="sldNum" sz="quarter" idx="12"/>
          </p:nvPr>
        </p:nvSpPr>
        <p:spPr>
          <a:xfrm>
            <a:off x="11235449" y="6728356"/>
            <a:ext cx="475234" cy="383381"/>
          </a:xfrm>
          <a:prstGeom prst="rect">
            <a:avLst/>
          </a:prstGeom>
        </p:spPr>
        <p:txBody>
          <a:bodyPr lIns="108957" tIns="54478" rIns="108957" bIns="54478"/>
          <a:lstStyle>
            <a:extLst/>
          </a:lstStyle>
          <a:p>
            <a:pPr fontAlgn="base">
              <a:spcBef>
                <a:spcPct val="0"/>
              </a:spcBef>
              <a:spcAft>
                <a:spcPct val="0"/>
              </a:spcAft>
              <a:defRPr/>
            </a:pPr>
            <a:fld id="{2DF3F61E-C5EA-4531-B75E-CAA093CF1B75}" type="slidenum">
              <a:rPr lang="he-IL" smtClean="0">
                <a:solidFill>
                  <a:prstClr val="black"/>
                </a:solidFill>
                <a:latin typeface="Arial" pitchFamily="34" charset="0"/>
                <a:cs typeface="Arial" pitchFamily="34" charset="0"/>
              </a:rPr>
              <a:pPr fontAlgn="base">
                <a:spcBef>
                  <a:spcPct val="0"/>
                </a:spcBef>
                <a:spcAft>
                  <a:spcPct val="0"/>
                </a:spcAft>
                <a:defRPr/>
              </a:pPr>
              <a:t>‹#›</a:t>
            </a:fld>
            <a:endParaRPr lang="he-IL">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1228988394"/>
      </p:ext>
    </p:extLst>
  </p:cSld>
  <p:clrMapOvr>
    <a:masterClrMapping/>
  </p:clrMapOvr>
</p:sldLayout>
</file>

<file path=ppt/slideLayouts/slideLayout424.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892464" y="288386"/>
            <a:ext cx="2309477" cy="5872399"/>
          </a:xfrm>
        </p:spPr>
        <p:txBody>
          <a:bodyPr vert="eaVert"/>
          <a:lstStyle>
            <a:extLst/>
          </a:lstStyle>
          <a:p>
            <a:r>
              <a:rPr kumimoji="0" lang="he-IL" smtClean="0"/>
              <a:t>לחץ כדי לערוך סגנון כותרת של תבנית בסיס</a:t>
            </a:r>
            <a:endParaRPr kumimoji="0" lang="en-US"/>
          </a:p>
        </p:txBody>
      </p:sp>
      <p:sp>
        <p:nvSpPr>
          <p:cNvPr id="3" name="מציין מיקום של טקסט אנכי 2"/>
          <p:cNvSpPr>
            <a:spLocks noGrp="1"/>
          </p:cNvSpPr>
          <p:nvPr>
            <p:ph type="body" orient="vert" idx="1"/>
          </p:nvPr>
        </p:nvSpPr>
        <p:spPr>
          <a:xfrm>
            <a:off x="594042" y="288373"/>
            <a:ext cx="8217588" cy="5872398"/>
          </a:xfrm>
        </p:spPr>
        <p:txBody>
          <a:bodyPr vert="eaVert"/>
          <a:lstStyle>
            <a:extLs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מציין מיקום של תאריך 3"/>
          <p:cNvSpPr>
            <a:spLocks noGrp="1"/>
          </p:cNvSpPr>
          <p:nvPr>
            <p:ph type="dt" sz="half" idx="10"/>
          </p:nvPr>
        </p:nvSpPr>
        <p:spPr>
          <a:xfrm>
            <a:off x="8740471" y="6728341"/>
            <a:ext cx="2494979" cy="384048"/>
          </a:xfrm>
          <a:prstGeom prst="rect">
            <a:avLst/>
          </a:prstGeom>
        </p:spPr>
        <p:txBody>
          <a:bodyPr lIns="108957" tIns="54478" rIns="108957" bIns="54478"/>
          <a:lstStyle>
            <a:extLst/>
          </a:lstStyle>
          <a:p>
            <a:pPr fontAlgn="base">
              <a:spcBef>
                <a:spcPct val="0"/>
              </a:spcBef>
              <a:spcAft>
                <a:spcPct val="0"/>
              </a:spcAft>
              <a:defRPr/>
            </a:pPr>
            <a:fld id="{B3216228-C62F-4C19-A838-748A2F17ED58}" type="datetime8">
              <a:rPr lang="he-IL" smtClean="0">
                <a:solidFill>
                  <a:prstClr val="black"/>
                </a:solidFill>
                <a:latin typeface="Arial" pitchFamily="34" charset="0"/>
                <a:cs typeface="Arial" pitchFamily="34" charset="0"/>
              </a:rPr>
              <a:pPr fontAlgn="base">
                <a:spcBef>
                  <a:spcPct val="0"/>
                </a:spcBef>
                <a:spcAft>
                  <a:spcPct val="0"/>
                </a:spcAft>
                <a:defRPr/>
              </a:pPr>
              <a:t>08 מאי 17</a:t>
            </a:fld>
            <a:endParaRPr lang="he-IL">
              <a:solidFill>
                <a:prstClr val="black"/>
              </a:solidFill>
              <a:latin typeface="Arial" pitchFamily="34" charset="0"/>
              <a:cs typeface="Arial" pitchFamily="34" charset="0"/>
            </a:endParaRPr>
          </a:p>
        </p:txBody>
      </p:sp>
      <p:sp>
        <p:nvSpPr>
          <p:cNvPr id="5" name="מציין מיקום של כותרת תחתונה 4"/>
          <p:cNvSpPr>
            <a:spLocks noGrp="1"/>
          </p:cNvSpPr>
          <p:nvPr>
            <p:ph type="ftr" sz="quarter" idx="11"/>
          </p:nvPr>
        </p:nvSpPr>
        <p:spPr>
          <a:xfrm>
            <a:off x="5691069" y="6728356"/>
            <a:ext cx="3054253" cy="383381"/>
          </a:xfrm>
          <a:prstGeom prst="rect">
            <a:avLst/>
          </a:prstGeom>
        </p:spPr>
        <p:txBody>
          <a:bodyPr lIns="108957" tIns="54478" rIns="108957" bIns="54478"/>
          <a:lstStyle>
            <a:extLst/>
          </a:lstStyle>
          <a:p>
            <a:pPr fontAlgn="base">
              <a:spcBef>
                <a:spcPct val="0"/>
              </a:spcBef>
              <a:spcAft>
                <a:spcPct val="0"/>
              </a:spcAft>
              <a:defRPr/>
            </a:pPr>
            <a:endParaRPr lang="he-IL">
              <a:solidFill>
                <a:prstClr val="black"/>
              </a:solidFill>
              <a:latin typeface="Arial" pitchFamily="34" charset="0"/>
              <a:cs typeface="Arial" pitchFamily="34" charset="0"/>
            </a:endParaRPr>
          </a:p>
        </p:txBody>
      </p:sp>
      <p:sp>
        <p:nvSpPr>
          <p:cNvPr id="6" name="מציין מיקום של מספר שקופית 5"/>
          <p:cNvSpPr>
            <a:spLocks noGrp="1"/>
          </p:cNvSpPr>
          <p:nvPr>
            <p:ph type="sldNum" sz="quarter" idx="12"/>
          </p:nvPr>
        </p:nvSpPr>
        <p:spPr>
          <a:xfrm>
            <a:off x="11235449" y="6728356"/>
            <a:ext cx="475234" cy="383381"/>
          </a:xfrm>
          <a:prstGeom prst="rect">
            <a:avLst/>
          </a:prstGeom>
        </p:spPr>
        <p:txBody>
          <a:bodyPr lIns="108957" tIns="54478" rIns="108957" bIns="54478"/>
          <a:lstStyle>
            <a:extLst/>
          </a:lstStyle>
          <a:p>
            <a:pPr fontAlgn="base">
              <a:spcBef>
                <a:spcPct val="0"/>
              </a:spcBef>
              <a:spcAft>
                <a:spcPct val="0"/>
              </a:spcAft>
              <a:defRPr/>
            </a:pPr>
            <a:fld id="{FCBDF5A5-97B6-4747-A8CE-21FA1319DDC4}" type="slidenum">
              <a:rPr lang="he-IL" smtClean="0">
                <a:solidFill>
                  <a:prstClr val="black"/>
                </a:solidFill>
                <a:latin typeface="Arial" pitchFamily="34" charset="0"/>
                <a:cs typeface="Arial" pitchFamily="34" charset="0"/>
              </a:rPr>
              <a:pPr fontAlgn="base">
                <a:spcBef>
                  <a:spcPct val="0"/>
                </a:spcBef>
                <a:spcAft>
                  <a:spcPct val="0"/>
                </a:spcAft>
                <a:defRPr/>
              </a:pPr>
              <a:t>‹#›</a:t>
            </a:fld>
            <a:endParaRPr lang="he-IL">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4003326118"/>
      </p:ext>
    </p:extLst>
  </p:cSld>
  <p:clrMapOvr>
    <a:masterClrMapping/>
  </p:clrMapOvr>
</p:sldLayout>
</file>

<file path=ppt/slideLayouts/slideLayout425.xml><?xml version="1.0" encoding="utf-8"?>
<p:sldLayout xmlns:a="http://schemas.openxmlformats.org/drawingml/2006/main" xmlns:r="http://schemas.openxmlformats.org/officeDocument/2006/relationships" xmlns:p="http://schemas.openxmlformats.org/presentationml/2006/main" preserve="1">
  <p:cSld name="פריסה מותאמת אישית">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a:xfrm>
            <a:off x="8740471" y="6728341"/>
            <a:ext cx="2494979" cy="384048"/>
          </a:xfrm>
          <a:prstGeom prst="rect">
            <a:avLst/>
          </a:prstGeom>
        </p:spPr>
        <p:txBody>
          <a:bodyPr lIns="108957" tIns="54478" rIns="108957" bIns="54478"/>
          <a:lstStyle/>
          <a:p>
            <a:pPr fontAlgn="base">
              <a:spcBef>
                <a:spcPct val="0"/>
              </a:spcBef>
              <a:spcAft>
                <a:spcPct val="0"/>
              </a:spcAft>
              <a:defRPr/>
            </a:pPr>
            <a:fld id="{36341549-84B5-4B16-9EFC-90D3FC931A58}" type="datetime8">
              <a:rPr lang="he-IL" smtClean="0">
                <a:solidFill>
                  <a:prstClr val="black"/>
                </a:solidFill>
                <a:latin typeface="Arial" pitchFamily="34" charset="0"/>
                <a:cs typeface="Arial" pitchFamily="34" charset="0"/>
              </a:rPr>
              <a:pPr fontAlgn="base">
                <a:spcBef>
                  <a:spcPct val="0"/>
                </a:spcBef>
                <a:spcAft>
                  <a:spcPct val="0"/>
                </a:spcAft>
                <a:defRPr/>
              </a:pPr>
              <a:t>08 מאי 17</a:t>
            </a:fld>
            <a:endParaRPr lang="he-IL">
              <a:solidFill>
                <a:prstClr val="black"/>
              </a:solidFill>
              <a:latin typeface="Arial" pitchFamily="34" charset="0"/>
              <a:cs typeface="Arial" pitchFamily="34" charset="0"/>
            </a:endParaRPr>
          </a:p>
        </p:txBody>
      </p:sp>
      <p:sp>
        <p:nvSpPr>
          <p:cNvPr id="4" name="מציין מיקום של כותרת תחתונה 3"/>
          <p:cNvSpPr>
            <a:spLocks noGrp="1"/>
          </p:cNvSpPr>
          <p:nvPr>
            <p:ph type="ftr" sz="quarter" idx="11"/>
          </p:nvPr>
        </p:nvSpPr>
        <p:spPr>
          <a:xfrm>
            <a:off x="5691069" y="6728356"/>
            <a:ext cx="3054253" cy="383381"/>
          </a:xfrm>
          <a:prstGeom prst="rect">
            <a:avLst/>
          </a:prstGeom>
        </p:spPr>
        <p:txBody>
          <a:bodyPr lIns="108957" tIns="54478" rIns="108957" bIns="54478"/>
          <a:lstStyle/>
          <a:p>
            <a:pPr fontAlgn="base">
              <a:spcBef>
                <a:spcPct val="0"/>
              </a:spcBef>
              <a:spcAft>
                <a:spcPct val="0"/>
              </a:spcAft>
              <a:defRPr/>
            </a:pPr>
            <a:endParaRPr lang="he-IL">
              <a:solidFill>
                <a:prstClr val="black"/>
              </a:solidFill>
              <a:latin typeface="Arial" pitchFamily="34" charset="0"/>
              <a:cs typeface="Arial" pitchFamily="34" charset="0"/>
            </a:endParaRPr>
          </a:p>
        </p:txBody>
      </p:sp>
      <p:sp>
        <p:nvSpPr>
          <p:cNvPr id="5" name="מציין מיקום של מספר שקופית 4"/>
          <p:cNvSpPr>
            <a:spLocks noGrp="1"/>
          </p:cNvSpPr>
          <p:nvPr>
            <p:ph type="sldNum" sz="quarter" idx="12"/>
          </p:nvPr>
        </p:nvSpPr>
        <p:spPr>
          <a:xfrm>
            <a:off x="11235449" y="6728356"/>
            <a:ext cx="475234" cy="383381"/>
          </a:xfrm>
          <a:prstGeom prst="rect">
            <a:avLst/>
          </a:prstGeom>
        </p:spPr>
        <p:txBody>
          <a:bodyPr lIns="108957" tIns="54478" rIns="108957" bIns="54478"/>
          <a:lstStyle/>
          <a:p>
            <a:pPr fontAlgn="base">
              <a:spcBef>
                <a:spcPct val="0"/>
              </a:spcBef>
              <a:spcAft>
                <a:spcPct val="0"/>
              </a:spcAft>
              <a:defRPr/>
            </a:pPr>
            <a:fld id="{C592775C-0727-4972-BE9C-C77C75FFBE0A}" type="slidenum">
              <a:rPr lang="he-IL" smtClean="0">
                <a:solidFill>
                  <a:prstClr val="black"/>
                </a:solidFill>
                <a:latin typeface="Arial" pitchFamily="34" charset="0"/>
                <a:cs typeface="Arial" pitchFamily="34" charset="0"/>
              </a:rPr>
              <a:pPr fontAlgn="base">
                <a:spcBef>
                  <a:spcPct val="0"/>
                </a:spcBef>
                <a:spcAft>
                  <a:spcPct val="0"/>
                </a:spcAft>
                <a:defRPr/>
              </a:pPr>
              <a:t>‹#›</a:t>
            </a:fld>
            <a:endParaRPr lang="he-IL">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949942991"/>
      </p:ext>
    </p:extLst>
  </p:cSld>
  <p:clrMapOvr>
    <a:masterClrMapping/>
  </p:clrMapOvr>
  <p:timing>
    <p:tnLst>
      <p:par>
        <p:cTn id="1" dur="indefinite" restart="never" nodeType="tmRoot"/>
      </p:par>
    </p:tnLst>
  </p:timing>
  <p:hf hdr="0" ftr="0" dt="0"/>
</p:sldLayout>
</file>

<file path=ppt/slideLayouts/slideLayout426.xml><?xml version="1.0" encoding="utf-8"?>
<p:sldLayout xmlns:a="http://schemas.openxmlformats.org/drawingml/2006/main" xmlns:r="http://schemas.openxmlformats.org/officeDocument/2006/relationships" xmlns:p="http://schemas.openxmlformats.org/presentationml/2006/main" preserve="1">
  <p:cSld name="1_פריסה מותאמת אישית">
    <p:spTree>
      <p:nvGrpSpPr>
        <p:cNvPr id="1" name=""/>
        <p:cNvGrpSpPr/>
        <p:nvPr/>
      </p:nvGrpSpPr>
      <p:grpSpPr>
        <a:xfrm>
          <a:off x="0" y="0"/>
          <a:ext cx="0" cy="0"/>
          <a:chOff x="0" y="0"/>
          <a:chExt cx="0" cy="0"/>
        </a:xfrm>
      </p:grpSpPr>
    </p:spTree>
    <p:extLst>
      <p:ext uri="{BB962C8B-B14F-4D97-AF65-F5344CB8AC3E}">
        <p14:creationId xmlns:p14="http://schemas.microsoft.com/office/powerpoint/2010/main" val="2340372759"/>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18" Type="http://schemas.openxmlformats.org/officeDocument/2006/relationships/theme" Target="../theme/theme4.xml"/><Relationship Id="rId3" Type="http://schemas.openxmlformats.org/officeDocument/2006/relationships/slideLayout" Target="../slideLayouts/slideLayout36.xml"/><Relationship Id="rId21" Type="http://schemas.openxmlformats.org/officeDocument/2006/relationships/image" Target="../media/image3.png"/><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slideLayout" Target="../slideLayouts/slideLayout50.xml"/><Relationship Id="rId2" Type="http://schemas.openxmlformats.org/officeDocument/2006/relationships/slideLayout" Target="../slideLayouts/slideLayout35.xml"/><Relationship Id="rId16" Type="http://schemas.openxmlformats.org/officeDocument/2006/relationships/slideLayout" Target="../slideLayouts/slideLayout49.xml"/><Relationship Id="rId20" Type="http://schemas.openxmlformats.org/officeDocument/2006/relationships/image" Target="../media/image2.jpeg"/><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10" Type="http://schemas.openxmlformats.org/officeDocument/2006/relationships/slideLayout" Target="../slideLayouts/slideLayout43.xml"/><Relationship Id="rId19" Type="http://schemas.openxmlformats.org/officeDocument/2006/relationships/image" Target="../media/image1.jpeg"/><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8.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theme" Target="../theme/theme5.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9.xml"/><Relationship Id="rId13" Type="http://schemas.openxmlformats.org/officeDocument/2006/relationships/slideLayout" Target="../slideLayouts/slideLayout74.xml"/><Relationship Id="rId3" Type="http://schemas.openxmlformats.org/officeDocument/2006/relationships/slideLayout" Target="../slideLayouts/slideLayout64.xml"/><Relationship Id="rId7" Type="http://schemas.openxmlformats.org/officeDocument/2006/relationships/slideLayout" Target="../slideLayouts/slideLayout68.xml"/><Relationship Id="rId12" Type="http://schemas.openxmlformats.org/officeDocument/2006/relationships/slideLayout" Target="../slideLayouts/slideLayout73.xml"/><Relationship Id="rId17" Type="http://schemas.openxmlformats.org/officeDocument/2006/relationships/image" Target="../media/image11.png"/><Relationship Id="rId2" Type="http://schemas.openxmlformats.org/officeDocument/2006/relationships/slideLayout" Target="../slideLayouts/slideLayout63.xml"/><Relationship Id="rId16" Type="http://schemas.openxmlformats.org/officeDocument/2006/relationships/image" Target="../media/image2.jpeg"/><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5" Type="http://schemas.openxmlformats.org/officeDocument/2006/relationships/image" Target="../media/image1.jpeg"/><Relationship Id="rId10" Type="http://schemas.openxmlformats.org/officeDocument/2006/relationships/slideLayout" Target="../slideLayouts/slideLayout71.xml"/><Relationship Id="rId4" Type="http://schemas.openxmlformats.org/officeDocument/2006/relationships/slideLayout" Target="../slideLayouts/slideLayout65.xml"/><Relationship Id="rId9" Type="http://schemas.openxmlformats.org/officeDocument/2006/relationships/slideLayout" Target="../slideLayouts/slideLayout70.xml"/><Relationship Id="rId1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2.xml"/><Relationship Id="rId13" Type="http://schemas.openxmlformats.org/officeDocument/2006/relationships/slideLayout" Target="../slideLayouts/slideLayout87.xml"/><Relationship Id="rId3" Type="http://schemas.openxmlformats.org/officeDocument/2006/relationships/slideLayout" Target="../slideLayouts/slideLayout77.xml"/><Relationship Id="rId7" Type="http://schemas.openxmlformats.org/officeDocument/2006/relationships/slideLayout" Target="../slideLayouts/slideLayout81.xml"/><Relationship Id="rId12" Type="http://schemas.openxmlformats.org/officeDocument/2006/relationships/slideLayout" Target="../slideLayouts/slideLayout86.xml"/><Relationship Id="rId17" Type="http://schemas.openxmlformats.org/officeDocument/2006/relationships/image" Target="../media/image11.png"/><Relationship Id="rId2" Type="http://schemas.openxmlformats.org/officeDocument/2006/relationships/slideLayout" Target="../slideLayouts/slideLayout76.xml"/><Relationship Id="rId16" Type="http://schemas.openxmlformats.org/officeDocument/2006/relationships/image" Target="../media/image2.jpeg"/><Relationship Id="rId1" Type="http://schemas.openxmlformats.org/officeDocument/2006/relationships/slideLayout" Target="../slideLayouts/slideLayout75.xml"/><Relationship Id="rId6" Type="http://schemas.openxmlformats.org/officeDocument/2006/relationships/slideLayout" Target="../slideLayouts/slideLayout80.xml"/><Relationship Id="rId11" Type="http://schemas.openxmlformats.org/officeDocument/2006/relationships/slideLayout" Target="../slideLayouts/slideLayout85.xml"/><Relationship Id="rId5" Type="http://schemas.openxmlformats.org/officeDocument/2006/relationships/slideLayout" Target="../slideLayouts/slideLayout79.xml"/><Relationship Id="rId15" Type="http://schemas.openxmlformats.org/officeDocument/2006/relationships/image" Target="../media/image1.jpeg"/><Relationship Id="rId10" Type="http://schemas.openxmlformats.org/officeDocument/2006/relationships/slideLayout" Target="../slideLayouts/slideLayout84.xml"/><Relationship Id="rId4" Type="http://schemas.openxmlformats.org/officeDocument/2006/relationships/slideLayout" Target="../slideLayouts/slideLayout78.xml"/><Relationship Id="rId9" Type="http://schemas.openxmlformats.org/officeDocument/2006/relationships/slideLayout" Target="../slideLayouts/slideLayout83.xml"/><Relationship Id="rId14"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5.xml"/><Relationship Id="rId13" Type="http://schemas.openxmlformats.org/officeDocument/2006/relationships/slideLayout" Target="../slideLayouts/slideLayout100.xml"/><Relationship Id="rId3" Type="http://schemas.openxmlformats.org/officeDocument/2006/relationships/slideLayout" Target="../slideLayouts/slideLayout90.xml"/><Relationship Id="rId7" Type="http://schemas.openxmlformats.org/officeDocument/2006/relationships/slideLayout" Target="../slideLayouts/slideLayout94.xml"/><Relationship Id="rId12" Type="http://schemas.openxmlformats.org/officeDocument/2006/relationships/slideLayout" Target="../slideLayouts/slideLayout99.xml"/><Relationship Id="rId17" Type="http://schemas.openxmlformats.org/officeDocument/2006/relationships/image" Target="../media/image11.png"/><Relationship Id="rId2" Type="http://schemas.openxmlformats.org/officeDocument/2006/relationships/slideLayout" Target="../slideLayouts/slideLayout89.xml"/><Relationship Id="rId16" Type="http://schemas.openxmlformats.org/officeDocument/2006/relationships/image" Target="../media/image2.jpeg"/><Relationship Id="rId1" Type="http://schemas.openxmlformats.org/officeDocument/2006/relationships/slideLayout" Target="../slideLayouts/slideLayout88.xml"/><Relationship Id="rId6" Type="http://schemas.openxmlformats.org/officeDocument/2006/relationships/slideLayout" Target="../slideLayouts/slideLayout93.xml"/><Relationship Id="rId11" Type="http://schemas.openxmlformats.org/officeDocument/2006/relationships/slideLayout" Target="../slideLayouts/slideLayout98.xml"/><Relationship Id="rId5" Type="http://schemas.openxmlformats.org/officeDocument/2006/relationships/slideLayout" Target="../slideLayouts/slideLayout92.xml"/><Relationship Id="rId15" Type="http://schemas.openxmlformats.org/officeDocument/2006/relationships/image" Target="../media/image1.jpeg"/><Relationship Id="rId10" Type="http://schemas.openxmlformats.org/officeDocument/2006/relationships/slideLayout" Target="../slideLayouts/slideLayout97.xml"/><Relationship Id="rId4" Type="http://schemas.openxmlformats.org/officeDocument/2006/relationships/slideLayout" Target="../slideLayouts/slideLayout91.xml"/><Relationship Id="rId9" Type="http://schemas.openxmlformats.org/officeDocument/2006/relationships/slideLayout" Target="../slideLayouts/slideLayout96.xml"/><Relationship Id="rId14"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8.xml"/><Relationship Id="rId13" Type="http://schemas.openxmlformats.org/officeDocument/2006/relationships/slideLayout" Target="../slideLayouts/slideLayout113.xml"/><Relationship Id="rId3" Type="http://schemas.openxmlformats.org/officeDocument/2006/relationships/slideLayout" Target="../slideLayouts/slideLayout103.xml"/><Relationship Id="rId7" Type="http://schemas.openxmlformats.org/officeDocument/2006/relationships/slideLayout" Target="../slideLayouts/slideLayout107.xml"/><Relationship Id="rId12" Type="http://schemas.openxmlformats.org/officeDocument/2006/relationships/slideLayout" Target="../slideLayouts/slideLayout112.xml"/><Relationship Id="rId17" Type="http://schemas.openxmlformats.org/officeDocument/2006/relationships/image" Target="../media/image11.png"/><Relationship Id="rId2" Type="http://schemas.openxmlformats.org/officeDocument/2006/relationships/slideLayout" Target="../slideLayouts/slideLayout102.xml"/><Relationship Id="rId16" Type="http://schemas.openxmlformats.org/officeDocument/2006/relationships/image" Target="../media/image2.jpeg"/><Relationship Id="rId1" Type="http://schemas.openxmlformats.org/officeDocument/2006/relationships/slideLayout" Target="../slideLayouts/slideLayout101.xml"/><Relationship Id="rId6" Type="http://schemas.openxmlformats.org/officeDocument/2006/relationships/slideLayout" Target="../slideLayouts/slideLayout106.xml"/><Relationship Id="rId11" Type="http://schemas.openxmlformats.org/officeDocument/2006/relationships/slideLayout" Target="../slideLayouts/slideLayout111.xml"/><Relationship Id="rId5" Type="http://schemas.openxmlformats.org/officeDocument/2006/relationships/slideLayout" Target="../slideLayouts/slideLayout105.xml"/><Relationship Id="rId15" Type="http://schemas.openxmlformats.org/officeDocument/2006/relationships/image" Target="../media/image1.jpeg"/><Relationship Id="rId10" Type="http://schemas.openxmlformats.org/officeDocument/2006/relationships/slideLayout" Target="../slideLayouts/slideLayout110.xml"/><Relationship Id="rId4" Type="http://schemas.openxmlformats.org/officeDocument/2006/relationships/slideLayout" Target="../slideLayouts/slideLayout104.xml"/><Relationship Id="rId9" Type="http://schemas.openxmlformats.org/officeDocument/2006/relationships/slideLayout" Target="../slideLayouts/slideLayout109.xml"/><Relationship Id="rId14" Type="http://schemas.openxmlformats.org/officeDocument/2006/relationships/theme" Target="../theme/theme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21.xml"/><Relationship Id="rId13" Type="http://schemas.openxmlformats.org/officeDocument/2006/relationships/slideLayout" Target="../slideLayouts/slideLayout126.xml"/><Relationship Id="rId18" Type="http://schemas.openxmlformats.org/officeDocument/2006/relationships/slideLayout" Target="../slideLayouts/slideLayout131.xml"/><Relationship Id="rId26" Type="http://schemas.openxmlformats.org/officeDocument/2006/relationships/slideLayout" Target="../slideLayouts/slideLayout139.xml"/><Relationship Id="rId3" Type="http://schemas.openxmlformats.org/officeDocument/2006/relationships/slideLayout" Target="../slideLayouts/slideLayout116.xml"/><Relationship Id="rId21" Type="http://schemas.openxmlformats.org/officeDocument/2006/relationships/slideLayout" Target="../slideLayouts/slideLayout134.xml"/><Relationship Id="rId7" Type="http://schemas.openxmlformats.org/officeDocument/2006/relationships/slideLayout" Target="../slideLayouts/slideLayout120.xml"/><Relationship Id="rId12" Type="http://schemas.openxmlformats.org/officeDocument/2006/relationships/slideLayout" Target="../slideLayouts/slideLayout125.xml"/><Relationship Id="rId17" Type="http://schemas.openxmlformats.org/officeDocument/2006/relationships/slideLayout" Target="../slideLayouts/slideLayout130.xml"/><Relationship Id="rId25" Type="http://schemas.openxmlformats.org/officeDocument/2006/relationships/slideLayout" Target="../slideLayouts/slideLayout138.xml"/><Relationship Id="rId33" Type="http://schemas.openxmlformats.org/officeDocument/2006/relationships/image" Target="../media/image3.png"/><Relationship Id="rId2" Type="http://schemas.openxmlformats.org/officeDocument/2006/relationships/slideLayout" Target="../slideLayouts/slideLayout115.xml"/><Relationship Id="rId16" Type="http://schemas.openxmlformats.org/officeDocument/2006/relationships/slideLayout" Target="../slideLayouts/slideLayout129.xml"/><Relationship Id="rId20" Type="http://schemas.openxmlformats.org/officeDocument/2006/relationships/slideLayout" Target="../slideLayouts/slideLayout133.xml"/><Relationship Id="rId29" Type="http://schemas.openxmlformats.org/officeDocument/2006/relationships/slideLayout" Target="../slideLayouts/slideLayout142.xml"/><Relationship Id="rId1" Type="http://schemas.openxmlformats.org/officeDocument/2006/relationships/slideLayout" Target="../slideLayouts/slideLayout114.xml"/><Relationship Id="rId6" Type="http://schemas.openxmlformats.org/officeDocument/2006/relationships/slideLayout" Target="../slideLayouts/slideLayout119.xml"/><Relationship Id="rId11" Type="http://schemas.openxmlformats.org/officeDocument/2006/relationships/slideLayout" Target="../slideLayouts/slideLayout124.xml"/><Relationship Id="rId24" Type="http://schemas.openxmlformats.org/officeDocument/2006/relationships/slideLayout" Target="../slideLayouts/slideLayout137.xml"/><Relationship Id="rId32" Type="http://schemas.openxmlformats.org/officeDocument/2006/relationships/image" Target="../media/image2.jpeg"/><Relationship Id="rId5" Type="http://schemas.openxmlformats.org/officeDocument/2006/relationships/slideLayout" Target="../slideLayouts/slideLayout118.xml"/><Relationship Id="rId15" Type="http://schemas.openxmlformats.org/officeDocument/2006/relationships/slideLayout" Target="../slideLayouts/slideLayout128.xml"/><Relationship Id="rId23" Type="http://schemas.openxmlformats.org/officeDocument/2006/relationships/slideLayout" Target="../slideLayouts/slideLayout136.xml"/><Relationship Id="rId28" Type="http://schemas.openxmlformats.org/officeDocument/2006/relationships/slideLayout" Target="../slideLayouts/slideLayout141.xml"/><Relationship Id="rId10" Type="http://schemas.openxmlformats.org/officeDocument/2006/relationships/slideLayout" Target="../slideLayouts/slideLayout123.xml"/><Relationship Id="rId19" Type="http://schemas.openxmlformats.org/officeDocument/2006/relationships/slideLayout" Target="../slideLayouts/slideLayout132.xml"/><Relationship Id="rId31" Type="http://schemas.openxmlformats.org/officeDocument/2006/relationships/image" Target="../media/image1.jpeg"/><Relationship Id="rId4" Type="http://schemas.openxmlformats.org/officeDocument/2006/relationships/slideLayout" Target="../slideLayouts/slideLayout117.xml"/><Relationship Id="rId9" Type="http://schemas.openxmlformats.org/officeDocument/2006/relationships/slideLayout" Target="../slideLayouts/slideLayout122.xml"/><Relationship Id="rId14" Type="http://schemas.openxmlformats.org/officeDocument/2006/relationships/slideLayout" Target="../slideLayouts/slideLayout127.xml"/><Relationship Id="rId22" Type="http://schemas.openxmlformats.org/officeDocument/2006/relationships/slideLayout" Target="../slideLayouts/slideLayout135.xml"/><Relationship Id="rId27" Type="http://schemas.openxmlformats.org/officeDocument/2006/relationships/slideLayout" Target="../slideLayouts/slideLayout140.xml"/><Relationship Id="rId30" Type="http://schemas.openxmlformats.org/officeDocument/2006/relationships/theme" Target="../theme/theme10.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50.xml"/><Relationship Id="rId3" Type="http://schemas.openxmlformats.org/officeDocument/2006/relationships/slideLayout" Target="../slideLayouts/slideLayout145.xml"/><Relationship Id="rId7" Type="http://schemas.openxmlformats.org/officeDocument/2006/relationships/slideLayout" Target="../slideLayouts/slideLayout149.xml"/><Relationship Id="rId12" Type="http://schemas.openxmlformats.org/officeDocument/2006/relationships/theme" Target="../theme/theme11.xml"/><Relationship Id="rId2" Type="http://schemas.openxmlformats.org/officeDocument/2006/relationships/slideLayout" Target="../slideLayouts/slideLayout144.xml"/><Relationship Id="rId1" Type="http://schemas.openxmlformats.org/officeDocument/2006/relationships/slideLayout" Target="../slideLayouts/slideLayout143.xml"/><Relationship Id="rId6" Type="http://schemas.openxmlformats.org/officeDocument/2006/relationships/slideLayout" Target="../slideLayouts/slideLayout148.xml"/><Relationship Id="rId11" Type="http://schemas.openxmlformats.org/officeDocument/2006/relationships/slideLayout" Target="../slideLayouts/slideLayout153.xml"/><Relationship Id="rId5" Type="http://schemas.openxmlformats.org/officeDocument/2006/relationships/slideLayout" Target="../slideLayouts/slideLayout147.xml"/><Relationship Id="rId10" Type="http://schemas.openxmlformats.org/officeDocument/2006/relationships/slideLayout" Target="../slideLayouts/slideLayout152.xml"/><Relationship Id="rId4" Type="http://schemas.openxmlformats.org/officeDocument/2006/relationships/slideLayout" Target="../slideLayouts/slideLayout146.xml"/><Relationship Id="rId9" Type="http://schemas.openxmlformats.org/officeDocument/2006/relationships/slideLayout" Target="../slideLayouts/slideLayout151.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61.xml"/><Relationship Id="rId13" Type="http://schemas.openxmlformats.org/officeDocument/2006/relationships/slideLayout" Target="../slideLayouts/slideLayout166.xml"/><Relationship Id="rId3" Type="http://schemas.openxmlformats.org/officeDocument/2006/relationships/slideLayout" Target="../slideLayouts/slideLayout156.xml"/><Relationship Id="rId7" Type="http://schemas.openxmlformats.org/officeDocument/2006/relationships/slideLayout" Target="../slideLayouts/slideLayout160.xml"/><Relationship Id="rId12" Type="http://schemas.openxmlformats.org/officeDocument/2006/relationships/slideLayout" Target="../slideLayouts/slideLayout165.xml"/><Relationship Id="rId17" Type="http://schemas.openxmlformats.org/officeDocument/2006/relationships/image" Target="../media/image11.png"/><Relationship Id="rId2" Type="http://schemas.openxmlformats.org/officeDocument/2006/relationships/slideLayout" Target="../slideLayouts/slideLayout155.xml"/><Relationship Id="rId16" Type="http://schemas.openxmlformats.org/officeDocument/2006/relationships/image" Target="../media/image2.jpeg"/><Relationship Id="rId1" Type="http://schemas.openxmlformats.org/officeDocument/2006/relationships/slideLayout" Target="../slideLayouts/slideLayout154.xml"/><Relationship Id="rId6" Type="http://schemas.openxmlformats.org/officeDocument/2006/relationships/slideLayout" Target="../slideLayouts/slideLayout159.xml"/><Relationship Id="rId11" Type="http://schemas.openxmlformats.org/officeDocument/2006/relationships/slideLayout" Target="../slideLayouts/slideLayout164.xml"/><Relationship Id="rId5" Type="http://schemas.openxmlformats.org/officeDocument/2006/relationships/slideLayout" Target="../slideLayouts/slideLayout158.xml"/><Relationship Id="rId15" Type="http://schemas.openxmlformats.org/officeDocument/2006/relationships/image" Target="../media/image1.jpeg"/><Relationship Id="rId10" Type="http://schemas.openxmlformats.org/officeDocument/2006/relationships/slideLayout" Target="../slideLayouts/slideLayout163.xml"/><Relationship Id="rId4" Type="http://schemas.openxmlformats.org/officeDocument/2006/relationships/slideLayout" Target="../slideLayouts/slideLayout157.xml"/><Relationship Id="rId9" Type="http://schemas.openxmlformats.org/officeDocument/2006/relationships/slideLayout" Target="../slideLayouts/slideLayout162.xml"/><Relationship Id="rId1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74.xml"/><Relationship Id="rId13" Type="http://schemas.openxmlformats.org/officeDocument/2006/relationships/slideLayout" Target="../slideLayouts/slideLayout179.xml"/><Relationship Id="rId3" Type="http://schemas.openxmlformats.org/officeDocument/2006/relationships/slideLayout" Target="../slideLayouts/slideLayout169.xml"/><Relationship Id="rId7" Type="http://schemas.openxmlformats.org/officeDocument/2006/relationships/slideLayout" Target="../slideLayouts/slideLayout173.xml"/><Relationship Id="rId12" Type="http://schemas.openxmlformats.org/officeDocument/2006/relationships/slideLayout" Target="../slideLayouts/slideLayout178.xml"/><Relationship Id="rId17" Type="http://schemas.openxmlformats.org/officeDocument/2006/relationships/image" Target="../media/image11.png"/><Relationship Id="rId2" Type="http://schemas.openxmlformats.org/officeDocument/2006/relationships/slideLayout" Target="../slideLayouts/slideLayout168.xml"/><Relationship Id="rId16" Type="http://schemas.openxmlformats.org/officeDocument/2006/relationships/image" Target="../media/image2.jpeg"/><Relationship Id="rId1" Type="http://schemas.openxmlformats.org/officeDocument/2006/relationships/slideLayout" Target="../slideLayouts/slideLayout167.xml"/><Relationship Id="rId6" Type="http://schemas.openxmlformats.org/officeDocument/2006/relationships/slideLayout" Target="../slideLayouts/slideLayout172.xml"/><Relationship Id="rId11" Type="http://schemas.openxmlformats.org/officeDocument/2006/relationships/slideLayout" Target="../slideLayouts/slideLayout177.xml"/><Relationship Id="rId5" Type="http://schemas.openxmlformats.org/officeDocument/2006/relationships/slideLayout" Target="../slideLayouts/slideLayout171.xml"/><Relationship Id="rId15" Type="http://schemas.openxmlformats.org/officeDocument/2006/relationships/image" Target="../media/image1.jpeg"/><Relationship Id="rId10" Type="http://schemas.openxmlformats.org/officeDocument/2006/relationships/slideLayout" Target="../slideLayouts/slideLayout176.xml"/><Relationship Id="rId4" Type="http://schemas.openxmlformats.org/officeDocument/2006/relationships/slideLayout" Target="../slideLayouts/slideLayout170.xml"/><Relationship Id="rId9" Type="http://schemas.openxmlformats.org/officeDocument/2006/relationships/slideLayout" Target="../slideLayouts/slideLayout175.xml"/><Relationship Id="rId14" Type="http://schemas.openxmlformats.org/officeDocument/2006/relationships/theme" Target="../theme/theme13.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87.xml"/><Relationship Id="rId13" Type="http://schemas.openxmlformats.org/officeDocument/2006/relationships/slideLayout" Target="../slideLayouts/slideLayout192.xml"/><Relationship Id="rId18" Type="http://schemas.openxmlformats.org/officeDocument/2006/relationships/image" Target="../media/image11.png"/><Relationship Id="rId3" Type="http://schemas.openxmlformats.org/officeDocument/2006/relationships/slideLayout" Target="../slideLayouts/slideLayout182.xml"/><Relationship Id="rId7" Type="http://schemas.openxmlformats.org/officeDocument/2006/relationships/slideLayout" Target="../slideLayouts/slideLayout186.xml"/><Relationship Id="rId12" Type="http://schemas.openxmlformats.org/officeDocument/2006/relationships/slideLayout" Target="../slideLayouts/slideLayout191.xml"/><Relationship Id="rId17" Type="http://schemas.openxmlformats.org/officeDocument/2006/relationships/image" Target="../media/image2.jpeg"/><Relationship Id="rId2" Type="http://schemas.openxmlformats.org/officeDocument/2006/relationships/slideLayout" Target="../slideLayouts/slideLayout181.xml"/><Relationship Id="rId16" Type="http://schemas.openxmlformats.org/officeDocument/2006/relationships/image" Target="../media/image1.jpeg"/><Relationship Id="rId1" Type="http://schemas.openxmlformats.org/officeDocument/2006/relationships/slideLayout" Target="../slideLayouts/slideLayout180.xml"/><Relationship Id="rId6" Type="http://schemas.openxmlformats.org/officeDocument/2006/relationships/slideLayout" Target="../slideLayouts/slideLayout185.xml"/><Relationship Id="rId11" Type="http://schemas.openxmlformats.org/officeDocument/2006/relationships/slideLayout" Target="../slideLayouts/slideLayout190.xml"/><Relationship Id="rId5" Type="http://schemas.openxmlformats.org/officeDocument/2006/relationships/slideLayout" Target="../slideLayouts/slideLayout184.xml"/><Relationship Id="rId15" Type="http://schemas.openxmlformats.org/officeDocument/2006/relationships/theme" Target="../theme/theme14.xml"/><Relationship Id="rId10" Type="http://schemas.openxmlformats.org/officeDocument/2006/relationships/slideLayout" Target="../slideLayouts/slideLayout189.xml"/><Relationship Id="rId4" Type="http://schemas.openxmlformats.org/officeDocument/2006/relationships/slideLayout" Target="../slideLayouts/slideLayout183.xml"/><Relationship Id="rId9" Type="http://schemas.openxmlformats.org/officeDocument/2006/relationships/slideLayout" Target="../slideLayouts/slideLayout188.xml"/><Relationship Id="rId14" Type="http://schemas.openxmlformats.org/officeDocument/2006/relationships/slideLayout" Target="../slideLayouts/slideLayout193.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201.xml"/><Relationship Id="rId13" Type="http://schemas.openxmlformats.org/officeDocument/2006/relationships/slideLayout" Target="../slideLayouts/slideLayout206.xml"/><Relationship Id="rId3" Type="http://schemas.openxmlformats.org/officeDocument/2006/relationships/slideLayout" Target="../slideLayouts/slideLayout196.xml"/><Relationship Id="rId7" Type="http://schemas.openxmlformats.org/officeDocument/2006/relationships/slideLayout" Target="../slideLayouts/slideLayout200.xml"/><Relationship Id="rId12" Type="http://schemas.openxmlformats.org/officeDocument/2006/relationships/slideLayout" Target="../slideLayouts/slideLayout205.xml"/><Relationship Id="rId17" Type="http://schemas.openxmlformats.org/officeDocument/2006/relationships/image" Target="../media/image11.png"/><Relationship Id="rId2" Type="http://schemas.openxmlformats.org/officeDocument/2006/relationships/slideLayout" Target="../slideLayouts/slideLayout195.xml"/><Relationship Id="rId16" Type="http://schemas.openxmlformats.org/officeDocument/2006/relationships/image" Target="../media/image2.jpeg"/><Relationship Id="rId1" Type="http://schemas.openxmlformats.org/officeDocument/2006/relationships/slideLayout" Target="../slideLayouts/slideLayout194.xml"/><Relationship Id="rId6" Type="http://schemas.openxmlformats.org/officeDocument/2006/relationships/slideLayout" Target="../slideLayouts/slideLayout199.xml"/><Relationship Id="rId11" Type="http://schemas.openxmlformats.org/officeDocument/2006/relationships/slideLayout" Target="../slideLayouts/slideLayout204.xml"/><Relationship Id="rId5" Type="http://schemas.openxmlformats.org/officeDocument/2006/relationships/slideLayout" Target="../slideLayouts/slideLayout198.xml"/><Relationship Id="rId15" Type="http://schemas.openxmlformats.org/officeDocument/2006/relationships/image" Target="../media/image1.jpeg"/><Relationship Id="rId10" Type="http://schemas.openxmlformats.org/officeDocument/2006/relationships/slideLayout" Target="../slideLayouts/slideLayout203.xml"/><Relationship Id="rId4" Type="http://schemas.openxmlformats.org/officeDocument/2006/relationships/slideLayout" Target="../slideLayouts/slideLayout197.xml"/><Relationship Id="rId9" Type="http://schemas.openxmlformats.org/officeDocument/2006/relationships/slideLayout" Target="../slideLayouts/slideLayout202.xml"/><Relationship Id="rId14" Type="http://schemas.openxmlformats.org/officeDocument/2006/relationships/theme" Target="../theme/theme15.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214.xml"/><Relationship Id="rId13" Type="http://schemas.openxmlformats.org/officeDocument/2006/relationships/slideLayout" Target="../slideLayouts/slideLayout219.xml"/><Relationship Id="rId3" Type="http://schemas.openxmlformats.org/officeDocument/2006/relationships/slideLayout" Target="../slideLayouts/slideLayout209.xml"/><Relationship Id="rId7" Type="http://schemas.openxmlformats.org/officeDocument/2006/relationships/slideLayout" Target="../slideLayouts/slideLayout213.xml"/><Relationship Id="rId12" Type="http://schemas.openxmlformats.org/officeDocument/2006/relationships/slideLayout" Target="../slideLayouts/slideLayout218.xml"/><Relationship Id="rId17" Type="http://schemas.openxmlformats.org/officeDocument/2006/relationships/image" Target="../media/image14.png"/><Relationship Id="rId2" Type="http://schemas.openxmlformats.org/officeDocument/2006/relationships/slideLayout" Target="../slideLayouts/slideLayout208.xml"/><Relationship Id="rId16" Type="http://schemas.openxmlformats.org/officeDocument/2006/relationships/image" Target="../media/image13.png"/><Relationship Id="rId1" Type="http://schemas.openxmlformats.org/officeDocument/2006/relationships/slideLayout" Target="../slideLayouts/slideLayout207.xml"/><Relationship Id="rId6" Type="http://schemas.openxmlformats.org/officeDocument/2006/relationships/slideLayout" Target="../slideLayouts/slideLayout212.xml"/><Relationship Id="rId11" Type="http://schemas.openxmlformats.org/officeDocument/2006/relationships/slideLayout" Target="../slideLayouts/slideLayout217.xml"/><Relationship Id="rId5" Type="http://schemas.openxmlformats.org/officeDocument/2006/relationships/slideLayout" Target="../slideLayouts/slideLayout211.xml"/><Relationship Id="rId15" Type="http://schemas.openxmlformats.org/officeDocument/2006/relationships/image" Target="../media/image1.jpeg"/><Relationship Id="rId10" Type="http://schemas.openxmlformats.org/officeDocument/2006/relationships/slideLayout" Target="../slideLayouts/slideLayout216.xml"/><Relationship Id="rId4" Type="http://schemas.openxmlformats.org/officeDocument/2006/relationships/slideLayout" Target="../slideLayouts/slideLayout210.xml"/><Relationship Id="rId9" Type="http://schemas.openxmlformats.org/officeDocument/2006/relationships/slideLayout" Target="../slideLayouts/slideLayout215.xml"/><Relationship Id="rId14" Type="http://schemas.openxmlformats.org/officeDocument/2006/relationships/theme" Target="../theme/theme16.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27.xml"/><Relationship Id="rId3" Type="http://schemas.openxmlformats.org/officeDocument/2006/relationships/slideLayout" Target="../slideLayouts/slideLayout222.xml"/><Relationship Id="rId7" Type="http://schemas.openxmlformats.org/officeDocument/2006/relationships/slideLayout" Target="../slideLayouts/slideLayout226.xml"/><Relationship Id="rId12" Type="http://schemas.openxmlformats.org/officeDocument/2006/relationships/theme" Target="../theme/theme17.xml"/><Relationship Id="rId2" Type="http://schemas.openxmlformats.org/officeDocument/2006/relationships/slideLayout" Target="../slideLayouts/slideLayout221.xml"/><Relationship Id="rId1" Type="http://schemas.openxmlformats.org/officeDocument/2006/relationships/slideLayout" Target="../slideLayouts/slideLayout220.xml"/><Relationship Id="rId6" Type="http://schemas.openxmlformats.org/officeDocument/2006/relationships/slideLayout" Target="../slideLayouts/slideLayout225.xml"/><Relationship Id="rId11" Type="http://schemas.openxmlformats.org/officeDocument/2006/relationships/slideLayout" Target="../slideLayouts/slideLayout230.xml"/><Relationship Id="rId5" Type="http://schemas.openxmlformats.org/officeDocument/2006/relationships/slideLayout" Target="../slideLayouts/slideLayout224.xml"/><Relationship Id="rId10" Type="http://schemas.openxmlformats.org/officeDocument/2006/relationships/slideLayout" Target="../slideLayouts/slideLayout229.xml"/><Relationship Id="rId4" Type="http://schemas.openxmlformats.org/officeDocument/2006/relationships/slideLayout" Target="../slideLayouts/slideLayout223.xml"/><Relationship Id="rId9" Type="http://schemas.openxmlformats.org/officeDocument/2006/relationships/slideLayout" Target="../slideLayouts/slideLayout228.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38.xml"/><Relationship Id="rId3" Type="http://schemas.openxmlformats.org/officeDocument/2006/relationships/slideLayout" Target="../slideLayouts/slideLayout233.xml"/><Relationship Id="rId7" Type="http://schemas.openxmlformats.org/officeDocument/2006/relationships/slideLayout" Target="../slideLayouts/slideLayout237.xml"/><Relationship Id="rId12" Type="http://schemas.openxmlformats.org/officeDocument/2006/relationships/theme" Target="../theme/theme18.xml"/><Relationship Id="rId2" Type="http://schemas.openxmlformats.org/officeDocument/2006/relationships/slideLayout" Target="../slideLayouts/slideLayout232.xml"/><Relationship Id="rId1" Type="http://schemas.openxmlformats.org/officeDocument/2006/relationships/slideLayout" Target="../slideLayouts/slideLayout231.xml"/><Relationship Id="rId6" Type="http://schemas.openxmlformats.org/officeDocument/2006/relationships/slideLayout" Target="../slideLayouts/slideLayout236.xml"/><Relationship Id="rId11" Type="http://schemas.openxmlformats.org/officeDocument/2006/relationships/slideLayout" Target="../slideLayouts/slideLayout241.xml"/><Relationship Id="rId5" Type="http://schemas.openxmlformats.org/officeDocument/2006/relationships/slideLayout" Target="../slideLayouts/slideLayout235.xml"/><Relationship Id="rId10" Type="http://schemas.openxmlformats.org/officeDocument/2006/relationships/slideLayout" Target="../slideLayouts/slideLayout240.xml"/><Relationship Id="rId4" Type="http://schemas.openxmlformats.org/officeDocument/2006/relationships/slideLayout" Target="../slideLayouts/slideLayout234.xml"/><Relationship Id="rId9" Type="http://schemas.openxmlformats.org/officeDocument/2006/relationships/slideLayout" Target="../slideLayouts/slideLayout239.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49.xml"/><Relationship Id="rId3" Type="http://schemas.openxmlformats.org/officeDocument/2006/relationships/slideLayout" Target="../slideLayouts/slideLayout244.xml"/><Relationship Id="rId7" Type="http://schemas.openxmlformats.org/officeDocument/2006/relationships/slideLayout" Target="../slideLayouts/slideLayout248.xml"/><Relationship Id="rId12" Type="http://schemas.openxmlformats.org/officeDocument/2006/relationships/theme" Target="../theme/theme19.xml"/><Relationship Id="rId2" Type="http://schemas.openxmlformats.org/officeDocument/2006/relationships/slideLayout" Target="../slideLayouts/slideLayout243.xml"/><Relationship Id="rId1" Type="http://schemas.openxmlformats.org/officeDocument/2006/relationships/slideLayout" Target="../slideLayouts/slideLayout242.xml"/><Relationship Id="rId6" Type="http://schemas.openxmlformats.org/officeDocument/2006/relationships/slideLayout" Target="../slideLayouts/slideLayout247.xml"/><Relationship Id="rId11" Type="http://schemas.openxmlformats.org/officeDocument/2006/relationships/slideLayout" Target="../slideLayouts/slideLayout252.xml"/><Relationship Id="rId5" Type="http://schemas.openxmlformats.org/officeDocument/2006/relationships/slideLayout" Target="../slideLayouts/slideLayout246.xml"/><Relationship Id="rId10" Type="http://schemas.openxmlformats.org/officeDocument/2006/relationships/slideLayout" Target="../slideLayouts/slideLayout251.xml"/><Relationship Id="rId4" Type="http://schemas.openxmlformats.org/officeDocument/2006/relationships/slideLayout" Target="../slideLayouts/slideLayout245.xml"/><Relationship Id="rId9" Type="http://schemas.openxmlformats.org/officeDocument/2006/relationships/slideLayout" Target="../slideLayouts/slideLayout250.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60.xml"/><Relationship Id="rId13" Type="http://schemas.openxmlformats.org/officeDocument/2006/relationships/slideLayout" Target="../slideLayouts/slideLayout265.xml"/><Relationship Id="rId18" Type="http://schemas.openxmlformats.org/officeDocument/2006/relationships/theme" Target="../theme/theme20.xml"/><Relationship Id="rId3" Type="http://schemas.openxmlformats.org/officeDocument/2006/relationships/slideLayout" Target="../slideLayouts/slideLayout255.xml"/><Relationship Id="rId21" Type="http://schemas.openxmlformats.org/officeDocument/2006/relationships/image" Target="../media/image3.png"/><Relationship Id="rId7" Type="http://schemas.openxmlformats.org/officeDocument/2006/relationships/slideLayout" Target="../slideLayouts/slideLayout259.xml"/><Relationship Id="rId12" Type="http://schemas.openxmlformats.org/officeDocument/2006/relationships/slideLayout" Target="../slideLayouts/slideLayout264.xml"/><Relationship Id="rId17" Type="http://schemas.openxmlformats.org/officeDocument/2006/relationships/slideLayout" Target="../slideLayouts/slideLayout269.xml"/><Relationship Id="rId2" Type="http://schemas.openxmlformats.org/officeDocument/2006/relationships/slideLayout" Target="../slideLayouts/slideLayout254.xml"/><Relationship Id="rId16" Type="http://schemas.openxmlformats.org/officeDocument/2006/relationships/slideLayout" Target="../slideLayouts/slideLayout268.xml"/><Relationship Id="rId20" Type="http://schemas.openxmlformats.org/officeDocument/2006/relationships/image" Target="../media/image2.jpeg"/><Relationship Id="rId1" Type="http://schemas.openxmlformats.org/officeDocument/2006/relationships/slideLayout" Target="../slideLayouts/slideLayout253.xml"/><Relationship Id="rId6" Type="http://schemas.openxmlformats.org/officeDocument/2006/relationships/slideLayout" Target="../slideLayouts/slideLayout258.xml"/><Relationship Id="rId11" Type="http://schemas.openxmlformats.org/officeDocument/2006/relationships/slideLayout" Target="../slideLayouts/slideLayout263.xml"/><Relationship Id="rId5" Type="http://schemas.openxmlformats.org/officeDocument/2006/relationships/slideLayout" Target="../slideLayouts/slideLayout257.xml"/><Relationship Id="rId15" Type="http://schemas.openxmlformats.org/officeDocument/2006/relationships/slideLayout" Target="../slideLayouts/slideLayout267.xml"/><Relationship Id="rId10" Type="http://schemas.openxmlformats.org/officeDocument/2006/relationships/slideLayout" Target="../slideLayouts/slideLayout262.xml"/><Relationship Id="rId19" Type="http://schemas.openxmlformats.org/officeDocument/2006/relationships/image" Target="../media/image1.jpeg"/><Relationship Id="rId4" Type="http://schemas.openxmlformats.org/officeDocument/2006/relationships/slideLayout" Target="../slideLayouts/slideLayout256.xml"/><Relationship Id="rId9" Type="http://schemas.openxmlformats.org/officeDocument/2006/relationships/slideLayout" Target="../slideLayouts/slideLayout261.xml"/><Relationship Id="rId14" Type="http://schemas.openxmlformats.org/officeDocument/2006/relationships/slideLayout" Target="../slideLayouts/slideLayout266.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77.xml"/><Relationship Id="rId13" Type="http://schemas.openxmlformats.org/officeDocument/2006/relationships/slideLayout" Target="../slideLayouts/slideLayout282.xml"/><Relationship Id="rId3" Type="http://schemas.openxmlformats.org/officeDocument/2006/relationships/slideLayout" Target="../slideLayouts/slideLayout272.xml"/><Relationship Id="rId7" Type="http://schemas.openxmlformats.org/officeDocument/2006/relationships/slideLayout" Target="../slideLayouts/slideLayout276.xml"/><Relationship Id="rId12" Type="http://schemas.openxmlformats.org/officeDocument/2006/relationships/slideLayout" Target="../slideLayouts/slideLayout281.xml"/><Relationship Id="rId17" Type="http://schemas.openxmlformats.org/officeDocument/2006/relationships/image" Target="../media/image11.png"/><Relationship Id="rId2" Type="http://schemas.openxmlformats.org/officeDocument/2006/relationships/slideLayout" Target="../slideLayouts/slideLayout271.xml"/><Relationship Id="rId16" Type="http://schemas.openxmlformats.org/officeDocument/2006/relationships/image" Target="../media/image2.jpeg"/><Relationship Id="rId1" Type="http://schemas.openxmlformats.org/officeDocument/2006/relationships/slideLayout" Target="../slideLayouts/slideLayout270.xml"/><Relationship Id="rId6" Type="http://schemas.openxmlformats.org/officeDocument/2006/relationships/slideLayout" Target="../slideLayouts/slideLayout275.xml"/><Relationship Id="rId11" Type="http://schemas.openxmlformats.org/officeDocument/2006/relationships/slideLayout" Target="../slideLayouts/slideLayout280.xml"/><Relationship Id="rId5" Type="http://schemas.openxmlformats.org/officeDocument/2006/relationships/slideLayout" Target="../slideLayouts/slideLayout274.xml"/><Relationship Id="rId15" Type="http://schemas.openxmlformats.org/officeDocument/2006/relationships/image" Target="../media/image1.jpeg"/><Relationship Id="rId10" Type="http://schemas.openxmlformats.org/officeDocument/2006/relationships/slideLayout" Target="../slideLayouts/slideLayout279.xml"/><Relationship Id="rId4" Type="http://schemas.openxmlformats.org/officeDocument/2006/relationships/slideLayout" Target="../slideLayouts/slideLayout273.xml"/><Relationship Id="rId9" Type="http://schemas.openxmlformats.org/officeDocument/2006/relationships/slideLayout" Target="../slideLayouts/slideLayout278.xml"/><Relationship Id="rId14" Type="http://schemas.openxmlformats.org/officeDocument/2006/relationships/theme" Target="../theme/theme21.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290.xml"/><Relationship Id="rId13" Type="http://schemas.openxmlformats.org/officeDocument/2006/relationships/slideLayout" Target="../slideLayouts/slideLayout295.xml"/><Relationship Id="rId3" Type="http://schemas.openxmlformats.org/officeDocument/2006/relationships/slideLayout" Target="../slideLayouts/slideLayout285.xml"/><Relationship Id="rId7" Type="http://schemas.openxmlformats.org/officeDocument/2006/relationships/slideLayout" Target="../slideLayouts/slideLayout289.xml"/><Relationship Id="rId12" Type="http://schemas.openxmlformats.org/officeDocument/2006/relationships/slideLayout" Target="../slideLayouts/slideLayout294.xml"/><Relationship Id="rId17" Type="http://schemas.openxmlformats.org/officeDocument/2006/relationships/image" Target="../media/image11.png"/><Relationship Id="rId2" Type="http://schemas.openxmlformats.org/officeDocument/2006/relationships/slideLayout" Target="../slideLayouts/slideLayout284.xml"/><Relationship Id="rId16" Type="http://schemas.openxmlformats.org/officeDocument/2006/relationships/image" Target="../media/image2.jpeg"/><Relationship Id="rId1" Type="http://schemas.openxmlformats.org/officeDocument/2006/relationships/slideLayout" Target="../slideLayouts/slideLayout283.xml"/><Relationship Id="rId6" Type="http://schemas.openxmlformats.org/officeDocument/2006/relationships/slideLayout" Target="../slideLayouts/slideLayout288.xml"/><Relationship Id="rId11" Type="http://schemas.openxmlformats.org/officeDocument/2006/relationships/slideLayout" Target="../slideLayouts/slideLayout293.xml"/><Relationship Id="rId5" Type="http://schemas.openxmlformats.org/officeDocument/2006/relationships/slideLayout" Target="../slideLayouts/slideLayout287.xml"/><Relationship Id="rId15" Type="http://schemas.openxmlformats.org/officeDocument/2006/relationships/image" Target="../media/image1.jpeg"/><Relationship Id="rId10" Type="http://schemas.openxmlformats.org/officeDocument/2006/relationships/slideLayout" Target="../slideLayouts/slideLayout292.xml"/><Relationship Id="rId4" Type="http://schemas.openxmlformats.org/officeDocument/2006/relationships/slideLayout" Target="../slideLayouts/slideLayout286.xml"/><Relationship Id="rId9" Type="http://schemas.openxmlformats.org/officeDocument/2006/relationships/slideLayout" Target="../slideLayouts/slideLayout291.xml"/><Relationship Id="rId14" Type="http://schemas.openxmlformats.org/officeDocument/2006/relationships/theme" Target="../theme/theme22.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303.xml"/><Relationship Id="rId13" Type="http://schemas.openxmlformats.org/officeDocument/2006/relationships/slideLayout" Target="../slideLayouts/slideLayout308.xml"/><Relationship Id="rId3" Type="http://schemas.openxmlformats.org/officeDocument/2006/relationships/slideLayout" Target="../slideLayouts/slideLayout298.xml"/><Relationship Id="rId7" Type="http://schemas.openxmlformats.org/officeDocument/2006/relationships/slideLayout" Target="../slideLayouts/slideLayout302.xml"/><Relationship Id="rId12" Type="http://schemas.openxmlformats.org/officeDocument/2006/relationships/slideLayout" Target="../slideLayouts/slideLayout307.xml"/><Relationship Id="rId17" Type="http://schemas.openxmlformats.org/officeDocument/2006/relationships/image" Target="../media/image11.png"/><Relationship Id="rId2" Type="http://schemas.openxmlformats.org/officeDocument/2006/relationships/slideLayout" Target="../slideLayouts/slideLayout297.xml"/><Relationship Id="rId16" Type="http://schemas.openxmlformats.org/officeDocument/2006/relationships/image" Target="../media/image2.jpeg"/><Relationship Id="rId1" Type="http://schemas.openxmlformats.org/officeDocument/2006/relationships/slideLayout" Target="../slideLayouts/slideLayout296.xml"/><Relationship Id="rId6" Type="http://schemas.openxmlformats.org/officeDocument/2006/relationships/slideLayout" Target="../slideLayouts/slideLayout301.xml"/><Relationship Id="rId11" Type="http://schemas.openxmlformats.org/officeDocument/2006/relationships/slideLayout" Target="../slideLayouts/slideLayout306.xml"/><Relationship Id="rId5" Type="http://schemas.openxmlformats.org/officeDocument/2006/relationships/slideLayout" Target="../slideLayouts/slideLayout300.xml"/><Relationship Id="rId15" Type="http://schemas.openxmlformats.org/officeDocument/2006/relationships/image" Target="../media/image1.jpeg"/><Relationship Id="rId10" Type="http://schemas.openxmlformats.org/officeDocument/2006/relationships/slideLayout" Target="../slideLayouts/slideLayout305.xml"/><Relationship Id="rId4" Type="http://schemas.openxmlformats.org/officeDocument/2006/relationships/slideLayout" Target="../slideLayouts/slideLayout299.xml"/><Relationship Id="rId9" Type="http://schemas.openxmlformats.org/officeDocument/2006/relationships/slideLayout" Target="../slideLayouts/slideLayout304.xml"/><Relationship Id="rId14" Type="http://schemas.openxmlformats.org/officeDocument/2006/relationships/theme" Target="../theme/theme23.xml"/></Relationships>
</file>

<file path=ppt/slideMasters/_rels/slideMaster24.xml.rels><?xml version="1.0" encoding="UTF-8" standalone="yes"?>
<Relationships xmlns="http://schemas.openxmlformats.org/package/2006/relationships"><Relationship Id="rId8" Type="http://schemas.openxmlformats.org/officeDocument/2006/relationships/slideLayout" Target="../slideLayouts/slideLayout316.xml"/><Relationship Id="rId13" Type="http://schemas.openxmlformats.org/officeDocument/2006/relationships/slideLayout" Target="../slideLayouts/slideLayout321.xml"/><Relationship Id="rId3" Type="http://schemas.openxmlformats.org/officeDocument/2006/relationships/slideLayout" Target="../slideLayouts/slideLayout311.xml"/><Relationship Id="rId7" Type="http://schemas.openxmlformats.org/officeDocument/2006/relationships/slideLayout" Target="../slideLayouts/slideLayout315.xml"/><Relationship Id="rId12" Type="http://schemas.openxmlformats.org/officeDocument/2006/relationships/slideLayout" Target="../slideLayouts/slideLayout320.xml"/><Relationship Id="rId17" Type="http://schemas.openxmlformats.org/officeDocument/2006/relationships/image" Target="../media/image11.png"/><Relationship Id="rId2" Type="http://schemas.openxmlformats.org/officeDocument/2006/relationships/slideLayout" Target="../slideLayouts/slideLayout310.xml"/><Relationship Id="rId16" Type="http://schemas.openxmlformats.org/officeDocument/2006/relationships/image" Target="../media/image2.jpeg"/><Relationship Id="rId1" Type="http://schemas.openxmlformats.org/officeDocument/2006/relationships/slideLayout" Target="../slideLayouts/slideLayout309.xml"/><Relationship Id="rId6" Type="http://schemas.openxmlformats.org/officeDocument/2006/relationships/slideLayout" Target="../slideLayouts/slideLayout314.xml"/><Relationship Id="rId11" Type="http://schemas.openxmlformats.org/officeDocument/2006/relationships/slideLayout" Target="../slideLayouts/slideLayout319.xml"/><Relationship Id="rId5" Type="http://schemas.openxmlformats.org/officeDocument/2006/relationships/slideLayout" Target="../slideLayouts/slideLayout313.xml"/><Relationship Id="rId15" Type="http://schemas.openxmlformats.org/officeDocument/2006/relationships/image" Target="../media/image1.jpeg"/><Relationship Id="rId10" Type="http://schemas.openxmlformats.org/officeDocument/2006/relationships/slideLayout" Target="../slideLayouts/slideLayout318.xml"/><Relationship Id="rId4" Type="http://schemas.openxmlformats.org/officeDocument/2006/relationships/slideLayout" Target="../slideLayouts/slideLayout312.xml"/><Relationship Id="rId9" Type="http://schemas.openxmlformats.org/officeDocument/2006/relationships/slideLayout" Target="../slideLayouts/slideLayout317.xml"/><Relationship Id="rId14" Type="http://schemas.openxmlformats.org/officeDocument/2006/relationships/theme" Target="../theme/theme24.xml"/></Relationships>
</file>

<file path=ppt/slideMasters/_rels/slideMaster25.xml.rels><?xml version="1.0" encoding="UTF-8" standalone="yes"?>
<Relationships xmlns="http://schemas.openxmlformats.org/package/2006/relationships"><Relationship Id="rId8" Type="http://schemas.openxmlformats.org/officeDocument/2006/relationships/slideLayout" Target="../slideLayouts/slideLayout329.xml"/><Relationship Id="rId13" Type="http://schemas.openxmlformats.org/officeDocument/2006/relationships/slideLayout" Target="../slideLayouts/slideLayout334.xml"/><Relationship Id="rId18" Type="http://schemas.openxmlformats.org/officeDocument/2006/relationships/slideLayout" Target="../slideLayouts/slideLayout339.xml"/><Relationship Id="rId26" Type="http://schemas.openxmlformats.org/officeDocument/2006/relationships/slideLayout" Target="../slideLayouts/slideLayout347.xml"/><Relationship Id="rId3" Type="http://schemas.openxmlformats.org/officeDocument/2006/relationships/slideLayout" Target="../slideLayouts/slideLayout324.xml"/><Relationship Id="rId21" Type="http://schemas.openxmlformats.org/officeDocument/2006/relationships/slideLayout" Target="../slideLayouts/slideLayout342.xml"/><Relationship Id="rId7" Type="http://schemas.openxmlformats.org/officeDocument/2006/relationships/slideLayout" Target="../slideLayouts/slideLayout328.xml"/><Relationship Id="rId12" Type="http://schemas.openxmlformats.org/officeDocument/2006/relationships/slideLayout" Target="../slideLayouts/slideLayout333.xml"/><Relationship Id="rId17" Type="http://schemas.openxmlformats.org/officeDocument/2006/relationships/slideLayout" Target="../slideLayouts/slideLayout338.xml"/><Relationship Id="rId25" Type="http://schemas.openxmlformats.org/officeDocument/2006/relationships/slideLayout" Target="../slideLayouts/slideLayout346.xml"/><Relationship Id="rId33" Type="http://schemas.openxmlformats.org/officeDocument/2006/relationships/image" Target="../media/image3.png"/><Relationship Id="rId2" Type="http://schemas.openxmlformats.org/officeDocument/2006/relationships/slideLayout" Target="../slideLayouts/slideLayout323.xml"/><Relationship Id="rId16" Type="http://schemas.openxmlformats.org/officeDocument/2006/relationships/slideLayout" Target="../slideLayouts/slideLayout337.xml"/><Relationship Id="rId20" Type="http://schemas.openxmlformats.org/officeDocument/2006/relationships/slideLayout" Target="../slideLayouts/slideLayout341.xml"/><Relationship Id="rId29" Type="http://schemas.openxmlformats.org/officeDocument/2006/relationships/slideLayout" Target="../slideLayouts/slideLayout350.xml"/><Relationship Id="rId1" Type="http://schemas.openxmlformats.org/officeDocument/2006/relationships/slideLayout" Target="../slideLayouts/slideLayout322.xml"/><Relationship Id="rId6" Type="http://schemas.openxmlformats.org/officeDocument/2006/relationships/slideLayout" Target="../slideLayouts/slideLayout327.xml"/><Relationship Id="rId11" Type="http://schemas.openxmlformats.org/officeDocument/2006/relationships/slideLayout" Target="../slideLayouts/slideLayout332.xml"/><Relationship Id="rId24" Type="http://schemas.openxmlformats.org/officeDocument/2006/relationships/slideLayout" Target="../slideLayouts/slideLayout345.xml"/><Relationship Id="rId32" Type="http://schemas.openxmlformats.org/officeDocument/2006/relationships/image" Target="../media/image2.jpeg"/><Relationship Id="rId5" Type="http://schemas.openxmlformats.org/officeDocument/2006/relationships/slideLayout" Target="../slideLayouts/slideLayout326.xml"/><Relationship Id="rId15" Type="http://schemas.openxmlformats.org/officeDocument/2006/relationships/slideLayout" Target="../slideLayouts/slideLayout336.xml"/><Relationship Id="rId23" Type="http://schemas.openxmlformats.org/officeDocument/2006/relationships/slideLayout" Target="../slideLayouts/slideLayout344.xml"/><Relationship Id="rId28" Type="http://schemas.openxmlformats.org/officeDocument/2006/relationships/slideLayout" Target="../slideLayouts/slideLayout349.xml"/><Relationship Id="rId10" Type="http://schemas.openxmlformats.org/officeDocument/2006/relationships/slideLayout" Target="../slideLayouts/slideLayout331.xml"/><Relationship Id="rId19" Type="http://schemas.openxmlformats.org/officeDocument/2006/relationships/slideLayout" Target="../slideLayouts/slideLayout340.xml"/><Relationship Id="rId31" Type="http://schemas.openxmlformats.org/officeDocument/2006/relationships/image" Target="../media/image1.jpeg"/><Relationship Id="rId4" Type="http://schemas.openxmlformats.org/officeDocument/2006/relationships/slideLayout" Target="../slideLayouts/slideLayout325.xml"/><Relationship Id="rId9" Type="http://schemas.openxmlformats.org/officeDocument/2006/relationships/slideLayout" Target="../slideLayouts/slideLayout330.xml"/><Relationship Id="rId14" Type="http://schemas.openxmlformats.org/officeDocument/2006/relationships/slideLayout" Target="../slideLayouts/slideLayout335.xml"/><Relationship Id="rId22" Type="http://schemas.openxmlformats.org/officeDocument/2006/relationships/slideLayout" Target="../slideLayouts/slideLayout343.xml"/><Relationship Id="rId27" Type="http://schemas.openxmlformats.org/officeDocument/2006/relationships/slideLayout" Target="../slideLayouts/slideLayout348.xml"/><Relationship Id="rId30" Type="http://schemas.openxmlformats.org/officeDocument/2006/relationships/theme" Target="../theme/theme25.xml"/></Relationships>
</file>

<file path=ppt/slideMasters/_rels/slideMaster26.xml.rels><?xml version="1.0" encoding="UTF-8" standalone="yes"?>
<Relationships xmlns="http://schemas.openxmlformats.org/package/2006/relationships"><Relationship Id="rId8" Type="http://schemas.openxmlformats.org/officeDocument/2006/relationships/slideLayout" Target="../slideLayouts/slideLayout358.xml"/><Relationship Id="rId3" Type="http://schemas.openxmlformats.org/officeDocument/2006/relationships/slideLayout" Target="../slideLayouts/slideLayout353.xml"/><Relationship Id="rId7" Type="http://schemas.openxmlformats.org/officeDocument/2006/relationships/slideLayout" Target="../slideLayouts/slideLayout357.xml"/><Relationship Id="rId12" Type="http://schemas.openxmlformats.org/officeDocument/2006/relationships/theme" Target="../theme/theme26.xml"/><Relationship Id="rId2" Type="http://schemas.openxmlformats.org/officeDocument/2006/relationships/slideLayout" Target="../slideLayouts/slideLayout352.xml"/><Relationship Id="rId1" Type="http://schemas.openxmlformats.org/officeDocument/2006/relationships/slideLayout" Target="../slideLayouts/slideLayout351.xml"/><Relationship Id="rId6" Type="http://schemas.openxmlformats.org/officeDocument/2006/relationships/slideLayout" Target="../slideLayouts/slideLayout356.xml"/><Relationship Id="rId11" Type="http://schemas.openxmlformats.org/officeDocument/2006/relationships/slideLayout" Target="../slideLayouts/slideLayout361.xml"/><Relationship Id="rId5" Type="http://schemas.openxmlformats.org/officeDocument/2006/relationships/slideLayout" Target="../slideLayouts/slideLayout355.xml"/><Relationship Id="rId10" Type="http://schemas.openxmlformats.org/officeDocument/2006/relationships/slideLayout" Target="../slideLayouts/slideLayout360.xml"/><Relationship Id="rId4" Type="http://schemas.openxmlformats.org/officeDocument/2006/relationships/slideLayout" Target="../slideLayouts/slideLayout354.xml"/><Relationship Id="rId9" Type="http://schemas.openxmlformats.org/officeDocument/2006/relationships/slideLayout" Target="../slideLayouts/slideLayout359.xml"/></Relationships>
</file>

<file path=ppt/slideMasters/_rels/slideMaster27.xml.rels><?xml version="1.0" encoding="UTF-8" standalone="yes"?>
<Relationships xmlns="http://schemas.openxmlformats.org/package/2006/relationships"><Relationship Id="rId8" Type="http://schemas.openxmlformats.org/officeDocument/2006/relationships/slideLayout" Target="../slideLayouts/slideLayout369.xml"/><Relationship Id="rId13" Type="http://schemas.openxmlformats.org/officeDocument/2006/relationships/slideLayout" Target="../slideLayouts/slideLayout374.xml"/><Relationship Id="rId3" Type="http://schemas.openxmlformats.org/officeDocument/2006/relationships/slideLayout" Target="../slideLayouts/slideLayout364.xml"/><Relationship Id="rId7" Type="http://schemas.openxmlformats.org/officeDocument/2006/relationships/slideLayout" Target="../slideLayouts/slideLayout368.xml"/><Relationship Id="rId12" Type="http://schemas.openxmlformats.org/officeDocument/2006/relationships/slideLayout" Target="../slideLayouts/slideLayout373.xml"/><Relationship Id="rId17" Type="http://schemas.openxmlformats.org/officeDocument/2006/relationships/image" Target="../media/image11.png"/><Relationship Id="rId2" Type="http://schemas.openxmlformats.org/officeDocument/2006/relationships/slideLayout" Target="../slideLayouts/slideLayout363.xml"/><Relationship Id="rId16" Type="http://schemas.openxmlformats.org/officeDocument/2006/relationships/image" Target="../media/image2.jpeg"/><Relationship Id="rId1" Type="http://schemas.openxmlformats.org/officeDocument/2006/relationships/slideLayout" Target="../slideLayouts/slideLayout362.xml"/><Relationship Id="rId6" Type="http://schemas.openxmlformats.org/officeDocument/2006/relationships/slideLayout" Target="../slideLayouts/slideLayout367.xml"/><Relationship Id="rId11" Type="http://schemas.openxmlformats.org/officeDocument/2006/relationships/slideLayout" Target="../slideLayouts/slideLayout372.xml"/><Relationship Id="rId5" Type="http://schemas.openxmlformats.org/officeDocument/2006/relationships/slideLayout" Target="../slideLayouts/slideLayout366.xml"/><Relationship Id="rId15" Type="http://schemas.openxmlformats.org/officeDocument/2006/relationships/image" Target="../media/image1.jpeg"/><Relationship Id="rId10" Type="http://schemas.openxmlformats.org/officeDocument/2006/relationships/slideLayout" Target="../slideLayouts/slideLayout371.xml"/><Relationship Id="rId4" Type="http://schemas.openxmlformats.org/officeDocument/2006/relationships/slideLayout" Target="../slideLayouts/slideLayout365.xml"/><Relationship Id="rId9" Type="http://schemas.openxmlformats.org/officeDocument/2006/relationships/slideLayout" Target="../slideLayouts/slideLayout370.xml"/><Relationship Id="rId14" Type="http://schemas.openxmlformats.org/officeDocument/2006/relationships/theme" Target="../theme/theme27.xml"/></Relationships>
</file>

<file path=ppt/slideMasters/_rels/slideMaster28.xml.rels><?xml version="1.0" encoding="UTF-8" standalone="yes"?>
<Relationships xmlns="http://schemas.openxmlformats.org/package/2006/relationships"><Relationship Id="rId8" Type="http://schemas.openxmlformats.org/officeDocument/2006/relationships/slideLayout" Target="../slideLayouts/slideLayout382.xml"/><Relationship Id="rId13" Type="http://schemas.openxmlformats.org/officeDocument/2006/relationships/slideLayout" Target="../slideLayouts/slideLayout387.xml"/><Relationship Id="rId3" Type="http://schemas.openxmlformats.org/officeDocument/2006/relationships/slideLayout" Target="../slideLayouts/slideLayout377.xml"/><Relationship Id="rId7" Type="http://schemas.openxmlformats.org/officeDocument/2006/relationships/slideLayout" Target="../slideLayouts/slideLayout381.xml"/><Relationship Id="rId12" Type="http://schemas.openxmlformats.org/officeDocument/2006/relationships/slideLayout" Target="../slideLayouts/slideLayout386.xml"/><Relationship Id="rId17" Type="http://schemas.openxmlformats.org/officeDocument/2006/relationships/image" Target="../media/image11.png"/><Relationship Id="rId2" Type="http://schemas.openxmlformats.org/officeDocument/2006/relationships/slideLayout" Target="../slideLayouts/slideLayout376.xml"/><Relationship Id="rId16" Type="http://schemas.openxmlformats.org/officeDocument/2006/relationships/image" Target="../media/image2.jpeg"/><Relationship Id="rId1" Type="http://schemas.openxmlformats.org/officeDocument/2006/relationships/slideLayout" Target="../slideLayouts/slideLayout375.xml"/><Relationship Id="rId6" Type="http://schemas.openxmlformats.org/officeDocument/2006/relationships/slideLayout" Target="../slideLayouts/slideLayout380.xml"/><Relationship Id="rId11" Type="http://schemas.openxmlformats.org/officeDocument/2006/relationships/slideLayout" Target="../slideLayouts/slideLayout385.xml"/><Relationship Id="rId5" Type="http://schemas.openxmlformats.org/officeDocument/2006/relationships/slideLayout" Target="../slideLayouts/slideLayout379.xml"/><Relationship Id="rId15" Type="http://schemas.openxmlformats.org/officeDocument/2006/relationships/image" Target="../media/image1.jpeg"/><Relationship Id="rId10" Type="http://schemas.openxmlformats.org/officeDocument/2006/relationships/slideLayout" Target="../slideLayouts/slideLayout384.xml"/><Relationship Id="rId4" Type="http://schemas.openxmlformats.org/officeDocument/2006/relationships/slideLayout" Target="../slideLayouts/slideLayout378.xml"/><Relationship Id="rId9" Type="http://schemas.openxmlformats.org/officeDocument/2006/relationships/slideLayout" Target="../slideLayouts/slideLayout383.xml"/><Relationship Id="rId14" Type="http://schemas.openxmlformats.org/officeDocument/2006/relationships/theme" Target="../theme/theme28.xml"/></Relationships>
</file>

<file path=ppt/slideMasters/_rels/slideMaster29.xml.rels><?xml version="1.0" encoding="UTF-8" standalone="yes"?>
<Relationships xmlns="http://schemas.openxmlformats.org/package/2006/relationships"><Relationship Id="rId8" Type="http://schemas.openxmlformats.org/officeDocument/2006/relationships/slideLayout" Target="../slideLayouts/slideLayout395.xml"/><Relationship Id="rId13" Type="http://schemas.openxmlformats.org/officeDocument/2006/relationships/slideLayout" Target="../slideLayouts/slideLayout400.xml"/><Relationship Id="rId3" Type="http://schemas.openxmlformats.org/officeDocument/2006/relationships/slideLayout" Target="../slideLayouts/slideLayout390.xml"/><Relationship Id="rId7" Type="http://schemas.openxmlformats.org/officeDocument/2006/relationships/slideLayout" Target="../slideLayouts/slideLayout394.xml"/><Relationship Id="rId12" Type="http://schemas.openxmlformats.org/officeDocument/2006/relationships/slideLayout" Target="../slideLayouts/slideLayout399.xml"/><Relationship Id="rId17" Type="http://schemas.openxmlformats.org/officeDocument/2006/relationships/image" Target="../media/image11.png"/><Relationship Id="rId2" Type="http://schemas.openxmlformats.org/officeDocument/2006/relationships/slideLayout" Target="../slideLayouts/slideLayout389.xml"/><Relationship Id="rId16" Type="http://schemas.openxmlformats.org/officeDocument/2006/relationships/image" Target="../media/image2.jpeg"/><Relationship Id="rId1" Type="http://schemas.openxmlformats.org/officeDocument/2006/relationships/slideLayout" Target="../slideLayouts/slideLayout388.xml"/><Relationship Id="rId6" Type="http://schemas.openxmlformats.org/officeDocument/2006/relationships/slideLayout" Target="../slideLayouts/slideLayout393.xml"/><Relationship Id="rId11" Type="http://schemas.openxmlformats.org/officeDocument/2006/relationships/slideLayout" Target="../slideLayouts/slideLayout398.xml"/><Relationship Id="rId5" Type="http://schemas.openxmlformats.org/officeDocument/2006/relationships/slideLayout" Target="../slideLayouts/slideLayout392.xml"/><Relationship Id="rId15" Type="http://schemas.openxmlformats.org/officeDocument/2006/relationships/image" Target="../media/image1.jpeg"/><Relationship Id="rId10" Type="http://schemas.openxmlformats.org/officeDocument/2006/relationships/slideLayout" Target="../slideLayouts/slideLayout397.xml"/><Relationship Id="rId4" Type="http://schemas.openxmlformats.org/officeDocument/2006/relationships/slideLayout" Target="../slideLayouts/slideLayout391.xml"/><Relationship Id="rId9" Type="http://schemas.openxmlformats.org/officeDocument/2006/relationships/slideLayout" Target="../slideLayouts/slideLayout396.xml"/><Relationship Id="rId14" Type="http://schemas.openxmlformats.org/officeDocument/2006/relationships/theme" Target="../theme/theme29.xml"/></Relationships>
</file>

<file path=ppt/slideMasters/_rels/slideMaster30.xml.rels><?xml version="1.0" encoding="UTF-8" standalone="yes"?>
<Relationships xmlns="http://schemas.openxmlformats.org/package/2006/relationships"><Relationship Id="rId8" Type="http://schemas.openxmlformats.org/officeDocument/2006/relationships/slideLayout" Target="../slideLayouts/slideLayout408.xml"/><Relationship Id="rId13" Type="http://schemas.openxmlformats.org/officeDocument/2006/relationships/slideLayout" Target="../slideLayouts/slideLayout413.xml"/><Relationship Id="rId3" Type="http://schemas.openxmlformats.org/officeDocument/2006/relationships/slideLayout" Target="../slideLayouts/slideLayout403.xml"/><Relationship Id="rId7" Type="http://schemas.openxmlformats.org/officeDocument/2006/relationships/slideLayout" Target="../slideLayouts/slideLayout407.xml"/><Relationship Id="rId12" Type="http://schemas.openxmlformats.org/officeDocument/2006/relationships/slideLayout" Target="../slideLayouts/slideLayout412.xml"/><Relationship Id="rId17" Type="http://schemas.openxmlformats.org/officeDocument/2006/relationships/image" Target="../media/image11.png"/><Relationship Id="rId2" Type="http://schemas.openxmlformats.org/officeDocument/2006/relationships/slideLayout" Target="../slideLayouts/slideLayout402.xml"/><Relationship Id="rId16" Type="http://schemas.openxmlformats.org/officeDocument/2006/relationships/image" Target="../media/image2.jpeg"/><Relationship Id="rId1" Type="http://schemas.openxmlformats.org/officeDocument/2006/relationships/slideLayout" Target="../slideLayouts/slideLayout401.xml"/><Relationship Id="rId6" Type="http://schemas.openxmlformats.org/officeDocument/2006/relationships/slideLayout" Target="../slideLayouts/slideLayout406.xml"/><Relationship Id="rId11" Type="http://schemas.openxmlformats.org/officeDocument/2006/relationships/slideLayout" Target="../slideLayouts/slideLayout411.xml"/><Relationship Id="rId5" Type="http://schemas.openxmlformats.org/officeDocument/2006/relationships/slideLayout" Target="../slideLayouts/slideLayout405.xml"/><Relationship Id="rId15" Type="http://schemas.openxmlformats.org/officeDocument/2006/relationships/image" Target="../media/image1.jpeg"/><Relationship Id="rId10" Type="http://schemas.openxmlformats.org/officeDocument/2006/relationships/slideLayout" Target="../slideLayouts/slideLayout410.xml"/><Relationship Id="rId4" Type="http://schemas.openxmlformats.org/officeDocument/2006/relationships/slideLayout" Target="../slideLayouts/slideLayout404.xml"/><Relationship Id="rId9" Type="http://schemas.openxmlformats.org/officeDocument/2006/relationships/slideLayout" Target="../slideLayouts/slideLayout409.xml"/><Relationship Id="rId14" Type="http://schemas.openxmlformats.org/officeDocument/2006/relationships/theme" Target="../theme/theme30.xml"/></Relationships>
</file>

<file path=ppt/slideMasters/_rels/slideMaster31.xml.rels><?xml version="1.0" encoding="UTF-8" standalone="yes"?>
<Relationships xmlns="http://schemas.openxmlformats.org/package/2006/relationships"><Relationship Id="rId8" Type="http://schemas.openxmlformats.org/officeDocument/2006/relationships/slideLayout" Target="../slideLayouts/slideLayout421.xml"/><Relationship Id="rId13" Type="http://schemas.openxmlformats.org/officeDocument/2006/relationships/slideLayout" Target="../slideLayouts/slideLayout426.xml"/><Relationship Id="rId3" Type="http://schemas.openxmlformats.org/officeDocument/2006/relationships/slideLayout" Target="../slideLayouts/slideLayout416.xml"/><Relationship Id="rId7" Type="http://schemas.openxmlformats.org/officeDocument/2006/relationships/slideLayout" Target="../slideLayouts/slideLayout420.xml"/><Relationship Id="rId12" Type="http://schemas.openxmlformats.org/officeDocument/2006/relationships/slideLayout" Target="../slideLayouts/slideLayout425.xml"/><Relationship Id="rId17" Type="http://schemas.openxmlformats.org/officeDocument/2006/relationships/image" Target="../media/image14.png"/><Relationship Id="rId2" Type="http://schemas.openxmlformats.org/officeDocument/2006/relationships/slideLayout" Target="../slideLayouts/slideLayout415.xml"/><Relationship Id="rId16" Type="http://schemas.openxmlformats.org/officeDocument/2006/relationships/image" Target="../media/image13.png"/><Relationship Id="rId1" Type="http://schemas.openxmlformats.org/officeDocument/2006/relationships/slideLayout" Target="../slideLayouts/slideLayout414.xml"/><Relationship Id="rId6" Type="http://schemas.openxmlformats.org/officeDocument/2006/relationships/slideLayout" Target="../slideLayouts/slideLayout419.xml"/><Relationship Id="rId11" Type="http://schemas.openxmlformats.org/officeDocument/2006/relationships/slideLayout" Target="../slideLayouts/slideLayout424.xml"/><Relationship Id="rId5" Type="http://schemas.openxmlformats.org/officeDocument/2006/relationships/slideLayout" Target="../slideLayouts/slideLayout418.xml"/><Relationship Id="rId15" Type="http://schemas.openxmlformats.org/officeDocument/2006/relationships/image" Target="../media/image1.jpeg"/><Relationship Id="rId10" Type="http://schemas.openxmlformats.org/officeDocument/2006/relationships/slideLayout" Target="../slideLayouts/slideLayout423.xml"/><Relationship Id="rId4" Type="http://schemas.openxmlformats.org/officeDocument/2006/relationships/slideLayout" Target="../slideLayouts/slideLayout417.xml"/><Relationship Id="rId9" Type="http://schemas.openxmlformats.org/officeDocument/2006/relationships/slideLayout" Target="../slideLayouts/slideLayout422.xml"/><Relationship Id="rId14" Type="http://schemas.openxmlformats.org/officeDocument/2006/relationships/theme" Target="../theme/theme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593725" y="288925"/>
            <a:ext cx="10693400" cy="1200150"/>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593725" y="1679575"/>
            <a:ext cx="10693400" cy="4752975"/>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8515350" y="6673850"/>
            <a:ext cx="2771775" cy="384175"/>
          </a:xfrm>
          <a:prstGeom prst="rect">
            <a:avLst/>
          </a:prstGeom>
        </p:spPr>
        <p:txBody>
          <a:bodyPr vert="horz" lIns="91440" tIns="45720" rIns="91440" bIns="45720" rtlCol="1" anchor="ctr"/>
          <a:lstStyle>
            <a:lvl1pPr algn="r">
              <a:defRPr sz="1200">
                <a:solidFill>
                  <a:schemeClr val="tx1">
                    <a:tint val="75000"/>
                  </a:schemeClr>
                </a:solidFill>
              </a:defRPr>
            </a:lvl1pPr>
          </a:lstStyle>
          <a:p>
            <a:fld id="{F571F934-ECDC-481A-A5A4-9996893239EF}" type="datetimeFigureOut">
              <a:rPr lang="he-IL" smtClean="0"/>
              <a:t>י"ב/אייר/תשע"ז</a:t>
            </a:fld>
            <a:endParaRPr lang="he-IL"/>
          </a:p>
        </p:txBody>
      </p:sp>
      <p:sp>
        <p:nvSpPr>
          <p:cNvPr id="5" name="מציין מיקום של כותרת תחתונה 4"/>
          <p:cNvSpPr>
            <a:spLocks noGrp="1"/>
          </p:cNvSpPr>
          <p:nvPr>
            <p:ph type="ftr" sz="quarter" idx="3"/>
          </p:nvPr>
        </p:nvSpPr>
        <p:spPr>
          <a:xfrm>
            <a:off x="4059238" y="6673850"/>
            <a:ext cx="3762375" cy="38417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p>
        </p:txBody>
      </p:sp>
      <p:sp>
        <p:nvSpPr>
          <p:cNvPr id="6" name="מציין מיקום של מספר שקופית 5"/>
          <p:cNvSpPr>
            <a:spLocks noGrp="1"/>
          </p:cNvSpPr>
          <p:nvPr>
            <p:ph type="sldNum" sz="quarter" idx="4"/>
          </p:nvPr>
        </p:nvSpPr>
        <p:spPr>
          <a:xfrm>
            <a:off x="593725" y="6673850"/>
            <a:ext cx="2771775" cy="384175"/>
          </a:xfrm>
          <a:prstGeom prst="rect">
            <a:avLst/>
          </a:prstGeom>
        </p:spPr>
        <p:txBody>
          <a:bodyPr vert="horz" lIns="91440" tIns="45720" rIns="91440" bIns="45720" rtlCol="1" anchor="ctr"/>
          <a:lstStyle>
            <a:lvl1pPr algn="l">
              <a:defRPr sz="1200">
                <a:solidFill>
                  <a:schemeClr val="tx1">
                    <a:tint val="75000"/>
                  </a:schemeClr>
                </a:solidFill>
              </a:defRPr>
            </a:lvl1pPr>
          </a:lstStyle>
          <a:p>
            <a:fld id="{DBA9AD92-9573-40A4-AB3C-573EC1903C76}" type="slidenum">
              <a:rPr lang="he-IL" smtClean="0"/>
              <a:t>‹#›</a:t>
            </a:fld>
            <a:endParaRPr lang="he-IL"/>
          </a:p>
        </p:txBody>
      </p:sp>
    </p:spTree>
    <p:extLst>
      <p:ext uri="{BB962C8B-B14F-4D97-AF65-F5344CB8AC3E}">
        <p14:creationId xmlns:p14="http://schemas.microsoft.com/office/powerpoint/2010/main" val="198961486"/>
      </p:ext>
    </p:extLst>
  </p:cSld>
  <p:clrMap bg1="lt1" tx1="dk1" bg2="lt2" tx2="dk2" accent1="accent1" accent2="accent2" accent3="accent3" accent4="accent4" accent5="accent5" accent6="accent6" hlink="hlink" folHlink="folHlink"/>
  <p:sldLayoutIdLst>
    <p:sldLayoutId id="2147483994" r:id="rId1"/>
    <p:sldLayoutId id="2147483995" r:id="rId2"/>
    <p:sldLayoutId id="2147483996" r:id="rId3"/>
    <p:sldLayoutId id="2147483997" r:id="rId4"/>
    <p:sldLayoutId id="2147483998" r:id="rId5"/>
    <p:sldLayoutId id="2147483999" r:id="rId6"/>
    <p:sldLayoutId id="2147484000" r:id="rId7"/>
    <p:sldLayoutId id="2147484001" r:id="rId8"/>
    <p:sldLayoutId id="2147484002" r:id="rId9"/>
    <p:sldLayoutId id="2147484003" r:id="rId10"/>
    <p:sldLayoutId id="2147484004"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593726" y="288925"/>
            <a:ext cx="10693400" cy="1200150"/>
          </a:xfrm>
          <a:prstGeom prst="rect">
            <a:avLst/>
          </a:prstGeom>
        </p:spPr>
        <p:txBody>
          <a:bodyPr vert="horz" lIns="91426" tIns="45713" rIns="91426" bIns="45713"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593726" y="1679579"/>
            <a:ext cx="10693400" cy="4752975"/>
          </a:xfrm>
          <a:prstGeom prst="rect">
            <a:avLst/>
          </a:prstGeom>
        </p:spPr>
        <p:txBody>
          <a:bodyPr vert="horz" lIns="91426" tIns="45713" rIns="91426" bIns="45713"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8515351" y="6673853"/>
            <a:ext cx="2771775" cy="384175"/>
          </a:xfrm>
          <a:prstGeom prst="rect">
            <a:avLst/>
          </a:prstGeom>
        </p:spPr>
        <p:txBody>
          <a:bodyPr vert="horz" lIns="91426" tIns="45713" rIns="91426" bIns="45713" rtlCol="1" anchor="ctr"/>
          <a:lstStyle>
            <a:lvl1pPr algn="r">
              <a:defRPr sz="1200">
                <a:solidFill>
                  <a:schemeClr val="tx1">
                    <a:tint val="75000"/>
                  </a:schemeClr>
                </a:solidFill>
              </a:defRPr>
            </a:lvl1pPr>
          </a:lstStyle>
          <a:p>
            <a:fld id="{E5D04002-8B15-4AC3-87FE-B2663F38FB22}" type="datetimeFigureOut">
              <a:rPr lang="he-IL" smtClean="0"/>
              <a:t>י"ב/אייר/תשע"ז</a:t>
            </a:fld>
            <a:endParaRPr lang="he-IL"/>
          </a:p>
        </p:txBody>
      </p:sp>
      <p:sp>
        <p:nvSpPr>
          <p:cNvPr id="5" name="מציין מיקום של כותרת תחתונה 4"/>
          <p:cNvSpPr>
            <a:spLocks noGrp="1"/>
          </p:cNvSpPr>
          <p:nvPr>
            <p:ph type="ftr" sz="quarter" idx="3"/>
          </p:nvPr>
        </p:nvSpPr>
        <p:spPr>
          <a:xfrm>
            <a:off x="4059239" y="6673853"/>
            <a:ext cx="3762374" cy="384175"/>
          </a:xfrm>
          <a:prstGeom prst="rect">
            <a:avLst/>
          </a:prstGeom>
        </p:spPr>
        <p:txBody>
          <a:bodyPr vert="horz" lIns="91426" tIns="45713" rIns="91426" bIns="45713" rtlCol="1" anchor="ctr"/>
          <a:lstStyle>
            <a:lvl1pPr algn="ctr">
              <a:defRPr sz="1200">
                <a:solidFill>
                  <a:schemeClr val="tx1">
                    <a:tint val="75000"/>
                  </a:schemeClr>
                </a:solidFill>
              </a:defRPr>
            </a:lvl1pPr>
          </a:lstStyle>
          <a:p>
            <a:endParaRPr lang="he-IL"/>
          </a:p>
        </p:txBody>
      </p:sp>
      <p:sp>
        <p:nvSpPr>
          <p:cNvPr id="6" name="מציין מיקום של מספר שקופית 5"/>
          <p:cNvSpPr>
            <a:spLocks noGrp="1"/>
          </p:cNvSpPr>
          <p:nvPr>
            <p:ph type="sldNum" sz="quarter" idx="4"/>
          </p:nvPr>
        </p:nvSpPr>
        <p:spPr>
          <a:xfrm>
            <a:off x="593725" y="6673853"/>
            <a:ext cx="2771775" cy="384175"/>
          </a:xfrm>
          <a:prstGeom prst="rect">
            <a:avLst/>
          </a:prstGeom>
        </p:spPr>
        <p:txBody>
          <a:bodyPr vert="horz" lIns="91426" tIns="45713" rIns="91426" bIns="45713" rtlCol="1" anchor="ctr"/>
          <a:lstStyle>
            <a:lvl1pPr algn="l">
              <a:defRPr sz="1200">
                <a:solidFill>
                  <a:schemeClr val="tx1">
                    <a:tint val="75000"/>
                  </a:schemeClr>
                </a:solidFill>
              </a:defRPr>
            </a:lvl1pPr>
          </a:lstStyle>
          <a:p>
            <a:fld id="{3838CB1F-A8B6-47EA-84F7-1014AF7EA654}" type="slidenum">
              <a:rPr lang="he-IL" smtClean="0"/>
              <a:t>‹#›</a:t>
            </a:fld>
            <a:endParaRPr lang="he-IL"/>
          </a:p>
        </p:txBody>
      </p:sp>
    </p:spTree>
    <p:extLst>
      <p:ext uri="{BB962C8B-B14F-4D97-AF65-F5344CB8AC3E}">
        <p14:creationId xmlns:p14="http://schemas.microsoft.com/office/powerpoint/2010/main" val="878728404"/>
      </p:ext>
    </p:extLst>
  </p:cSld>
  <p:clrMap bg1="lt1" tx1="dk1" bg2="lt2" tx2="dk2" accent1="accent1" accent2="accent2" accent3="accent3" accent4="accent4" accent5="accent5" accent6="accent6" hlink="hlink" folHlink="folHlink"/>
  <p:sldLayoutIdLst>
    <p:sldLayoutId id="2147483945" r:id="rId1"/>
    <p:sldLayoutId id="2147483946" r:id="rId2"/>
    <p:sldLayoutId id="2147483947" r:id="rId3"/>
    <p:sldLayoutId id="2147483948" r:id="rId4"/>
    <p:sldLayoutId id="2147483949" r:id="rId5"/>
    <p:sldLayoutId id="2147483950" r:id="rId6"/>
    <p:sldLayoutId id="2147483951" r:id="rId7"/>
    <p:sldLayoutId id="2147483952" r:id="rId8"/>
    <p:sldLayoutId id="2147483953" r:id="rId9"/>
    <p:sldLayoutId id="2147483954" r:id="rId10"/>
    <p:sldLayoutId id="2147483955" r:id="rId11"/>
  </p:sldLayoutIdLst>
  <p:txStyles>
    <p:titleStyle>
      <a:lvl1pPr algn="ctr" defTabSz="914254" rtl="1" eaLnBrk="1" latinLnBrk="0" hangingPunct="1">
        <a:spcBef>
          <a:spcPct val="0"/>
        </a:spcBef>
        <a:buNone/>
        <a:defRPr sz="4400" kern="1200">
          <a:solidFill>
            <a:schemeClr val="tx1"/>
          </a:solidFill>
          <a:latin typeface="+mj-lt"/>
          <a:ea typeface="+mj-ea"/>
          <a:cs typeface="+mj-cs"/>
        </a:defRPr>
      </a:lvl1pPr>
    </p:titleStyle>
    <p:bodyStyle>
      <a:lvl1pPr marL="342846" indent="-342846" algn="r" defTabSz="914254"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832" indent="-285704" algn="r" defTabSz="914254" rtl="1"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2pPr>
      <a:lvl3pPr marL="1142816" indent="-228564" algn="r" defTabSz="914254"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599943" indent="-228564" algn="r" defTabSz="914254"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071" indent="-228564" algn="r" defTabSz="914254"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198" indent="-228564" algn="r" defTabSz="914254"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324" indent="-228564" algn="r" defTabSz="914254"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450" indent="-228564" algn="r" defTabSz="914254"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77" indent="-228564" algn="r" defTabSz="914254"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e-IL"/>
      </a:defPPr>
      <a:lvl1pPr marL="0" algn="r" defTabSz="914254" rtl="1" eaLnBrk="1" latinLnBrk="0" hangingPunct="1">
        <a:defRPr sz="1800" kern="1200">
          <a:solidFill>
            <a:schemeClr val="tx1"/>
          </a:solidFill>
          <a:latin typeface="+mn-lt"/>
          <a:ea typeface="+mn-ea"/>
          <a:cs typeface="+mn-cs"/>
        </a:defRPr>
      </a:lvl1pPr>
      <a:lvl2pPr marL="457128" algn="r" defTabSz="914254" rtl="1" eaLnBrk="1" latinLnBrk="0" hangingPunct="1">
        <a:defRPr sz="1800" kern="1200">
          <a:solidFill>
            <a:schemeClr val="tx1"/>
          </a:solidFill>
          <a:latin typeface="+mn-lt"/>
          <a:ea typeface="+mn-ea"/>
          <a:cs typeface="+mn-cs"/>
        </a:defRPr>
      </a:lvl2pPr>
      <a:lvl3pPr marL="914254" algn="r" defTabSz="914254" rtl="1" eaLnBrk="1" latinLnBrk="0" hangingPunct="1">
        <a:defRPr sz="1800" kern="1200">
          <a:solidFill>
            <a:schemeClr val="tx1"/>
          </a:solidFill>
          <a:latin typeface="+mn-lt"/>
          <a:ea typeface="+mn-ea"/>
          <a:cs typeface="+mn-cs"/>
        </a:defRPr>
      </a:lvl3pPr>
      <a:lvl4pPr marL="1371380" algn="r" defTabSz="914254" rtl="1" eaLnBrk="1" latinLnBrk="0" hangingPunct="1">
        <a:defRPr sz="1800" kern="1200">
          <a:solidFill>
            <a:schemeClr val="tx1"/>
          </a:solidFill>
          <a:latin typeface="+mn-lt"/>
          <a:ea typeface="+mn-ea"/>
          <a:cs typeface="+mn-cs"/>
        </a:defRPr>
      </a:lvl4pPr>
      <a:lvl5pPr marL="1828507" algn="r" defTabSz="914254" rtl="1" eaLnBrk="1" latinLnBrk="0" hangingPunct="1">
        <a:defRPr sz="1800" kern="1200">
          <a:solidFill>
            <a:schemeClr val="tx1"/>
          </a:solidFill>
          <a:latin typeface="+mn-lt"/>
          <a:ea typeface="+mn-ea"/>
          <a:cs typeface="+mn-cs"/>
        </a:defRPr>
      </a:lvl5pPr>
      <a:lvl6pPr marL="2285634" algn="r" defTabSz="914254" rtl="1" eaLnBrk="1" latinLnBrk="0" hangingPunct="1">
        <a:defRPr sz="1800" kern="1200">
          <a:solidFill>
            <a:schemeClr val="tx1"/>
          </a:solidFill>
          <a:latin typeface="+mn-lt"/>
          <a:ea typeface="+mn-ea"/>
          <a:cs typeface="+mn-cs"/>
        </a:defRPr>
      </a:lvl6pPr>
      <a:lvl7pPr marL="2742762" algn="r" defTabSz="914254" rtl="1" eaLnBrk="1" latinLnBrk="0" hangingPunct="1">
        <a:defRPr sz="1800" kern="1200">
          <a:solidFill>
            <a:schemeClr val="tx1"/>
          </a:solidFill>
          <a:latin typeface="+mn-lt"/>
          <a:ea typeface="+mn-ea"/>
          <a:cs typeface="+mn-cs"/>
        </a:defRPr>
      </a:lvl7pPr>
      <a:lvl8pPr marL="3199888" algn="r" defTabSz="914254" rtl="1" eaLnBrk="1" latinLnBrk="0" hangingPunct="1">
        <a:defRPr sz="1800" kern="1200">
          <a:solidFill>
            <a:schemeClr val="tx1"/>
          </a:solidFill>
          <a:latin typeface="+mn-lt"/>
          <a:ea typeface="+mn-ea"/>
          <a:cs typeface="+mn-cs"/>
        </a:defRPr>
      </a:lvl8pPr>
      <a:lvl9pPr marL="3657013" algn="r" defTabSz="914254" rtl="1"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593726" y="288925"/>
            <a:ext cx="10693400" cy="1200150"/>
          </a:xfrm>
          <a:prstGeom prst="rect">
            <a:avLst/>
          </a:prstGeom>
        </p:spPr>
        <p:txBody>
          <a:bodyPr vert="horz" lIns="91426" tIns="45713" rIns="91426" bIns="45713"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593726" y="1679579"/>
            <a:ext cx="10693400" cy="4752975"/>
          </a:xfrm>
          <a:prstGeom prst="rect">
            <a:avLst/>
          </a:prstGeom>
        </p:spPr>
        <p:txBody>
          <a:bodyPr vert="horz" lIns="91426" tIns="45713" rIns="91426" bIns="45713"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8515351" y="6673853"/>
            <a:ext cx="2771775" cy="384175"/>
          </a:xfrm>
          <a:prstGeom prst="rect">
            <a:avLst/>
          </a:prstGeom>
        </p:spPr>
        <p:txBody>
          <a:bodyPr vert="horz" lIns="91426" tIns="45713" rIns="91426" bIns="45713" rtlCol="1" anchor="ctr"/>
          <a:lstStyle>
            <a:lvl1pPr algn="r">
              <a:defRPr sz="1200">
                <a:solidFill>
                  <a:schemeClr val="tx1">
                    <a:tint val="75000"/>
                  </a:schemeClr>
                </a:solidFill>
              </a:defRPr>
            </a:lvl1pPr>
          </a:lstStyle>
          <a:p>
            <a:fld id="{F4CC0C29-C3A4-423D-B59F-1774A80521F9}" type="datetimeFigureOut">
              <a:rPr lang="he-IL" smtClean="0"/>
              <a:t>י"ב/אייר/תשע"ז</a:t>
            </a:fld>
            <a:endParaRPr lang="he-IL"/>
          </a:p>
        </p:txBody>
      </p:sp>
      <p:sp>
        <p:nvSpPr>
          <p:cNvPr id="5" name="מציין מיקום של כותרת תחתונה 4"/>
          <p:cNvSpPr>
            <a:spLocks noGrp="1"/>
          </p:cNvSpPr>
          <p:nvPr>
            <p:ph type="ftr" sz="quarter" idx="3"/>
          </p:nvPr>
        </p:nvSpPr>
        <p:spPr>
          <a:xfrm>
            <a:off x="4059239" y="6673853"/>
            <a:ext cx="3762374" cy="384175"/>
          </a:xfrm>
          <a:prstGeom prst="rect">
            <a:avLst/>
          </a:prstGeom>
        </p:spPr>
        <p:txBody>
          <a:bodyPr vert="horz" lIns="91426" tIns="45713" rIns="91426" bIns="45713" rtlCol="1" anchor="ctr"/>
          <a:lstStyle>
            <a:lvl1pPr algn="ctr">
              <a:defRPr sz="1200">
                <a:solidFill>
                  <a:schemeClr val="tx1">
                    <a:tint val="75000"/>
                  </a:schemeClr>
                </a:solidFill>
              </a:defRPr>
            </a:lvl1pPr>
          </a:lstStyle>
          <a:p>
            <a:endParaRPr lang="he-IL"/>
          </a:p>
        </p:txBody>
      </p:sp>
      <p:sp>
        <p:nvSpPr>
          <p:cNvPr id="6" name="מציין מיקום של מספר שקופית 5"/>
          <p:cNvSpPr>
            <a:spLocks noGrp="1"/>
          </p:cNvSpPr>
          <p:nvPr>
            <p:ph type="sldNum" sz="quarter" idx="4"/>
          </p:nvPr>
        </p:nvSpPr>
        <p:spPr>
          <a:xfrm>
            <a:off x="593725" y="6673853"/>
            <a:ext cx="2771775" cy="384175"/>
          </a:xfrm>
          <a:prstGeom prst="rect">
            <a:avLst/>
          </a:prstGeom>
        </p:spPr>
        <p:txBody>
          <a:bodyPr vert="horz" lIns="91426" tIns="45713" rIns="91426" bIns="45713" rtlCol="1" anchor="ctr"/>
          <a:lstStyle>
            <a:lvl1pPr algn="l">
              <a:defRPr sz="1200">
                <a:solidFill>
                  <a:schemeClr val="tx1">
                    <a:tint val="75000"/>
                  </a:schemeClr>
                </a:solidFill>
              </a:defRPr>
            </a:lvl1pPr>
          </a:lstStyle>
          <a:p>
            <a:fld id="{93395144-3418-409A-AA3F-731793EE1AB7}" type="slidenum">
              <a:rPr lang="he-IL" smtClean="0"/>
              <a:t>‹#›</a:t>
            </a:fld>
            <a:endParaRPr lang="he-IL"/>
          </a:p>
        </p:txBody>
      </p:sp>
    </p:spTree>
    <p:extLst>
      <p:ext uri="{BB962C8B-B14F-4D97-AF65-F5344CB8AC3E}">
        <p14:creationId xmlns:p14="http://schemas.microsoft.com/office/powerpoint/2010/main" val="839717246"/>
      </p:ext>
    </p:extLst>
  </p:cSld>
  <p:clrMap bg1="lt1" tx1="dk1" bg2="lt2" tx2="dk2" accent1="accent1" accent2="accent2" accent3="accent3" accent4="accent4" accent5="accent5" accent6="accent6" hlink="hlink" folHlink="folHlink"/>
  <p:sldLayoutIdLst>
    <p:sldLayoutId id="2147483933" r:id="rId1"/>
    <p:sldLayoutId id="2147483934" r:id="rId2"/>
    <p:sldLayoutId id="2147483935" r:id="rId3"/>
    <p:sldLayoutId id="2147483936" r:id="rId4"/>
    <p:sldLayoutId id="2147483937" r:id="rId5"/>
    <p:sldLayoutId id="2147483938" r:id="rId6"/>
    <p:sldLayoutId id="2147483939" r:id="rId7"/>
    <p:sldLayoutId id="2147483940" r:id="rId8"/>
    <p:sldLayoutId id="2147483941" r:id="rId9"/>
    <p:sldLayoutId id="2147483942" r:id="rId10"/>
    <p:sldLayoutId id="2147483943" r:id="rId11"/>
  </p:sldLayoutIdLst>
  <p:txStyles>
    <p:titleStyle>
      <a:lvl1pPr algn="ctr" defTabSz="914254" rtl="1" eaLnBrk="1" latinLnBrk="0" hangingPunct="1">
        <a:spcBef>
          <a:spcPct val="0"/>
        </a:spcBef>
        <a:buNone/>
        <a:defRPr sz="4400" kern="1200">
          <a:solidFill>
            <a:schemeClr val="tx1"/>
          </a:solidFill>
          <a:latin typeface="+mj-lt"/>
          <a:ea typeface="+mj-ea"/>
          <a:cs typeface="+mj-cs"/>
        </a:defRPr>
      </a:lvl1pPr>
    </p:titleStyle>
    <p:bodyStyle>
      <a:lvl1pPr marL="342846" indent="-342846" algn="r" defTabSz="914254"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832" indent="-285704" algn="r" defTabSz="914254" rtl="1"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2pPr>
      <a:lvl3pPr marL="1142816" indent="-228564" algn="r" defTabSz="914254"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599943" indent="-228564" algn="r" defTabSz="914254"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071" indent="-228564" algn="r" defTabSz="914254"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198" indent="-228564" algn="r" defTabSz="914254"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324" indent="-228564" algn="r" defTabSz="914254"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450" indent="-228564" algn="r" defTabSz="914254"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77" indent="-228564" algn="r" defTabSz="914254"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e-IL"/>
      </a:defPPr>
      <a:lvl1pPr marL="0" algn="r" defTabSz="914254" rtl="1" eaLnBrk="1" latinLnBrk="0" hangingPunct="1">
        <a:defRPr sz="1800" kern="1200">
          <a:solidFill>
            <a:schemeClr val="tx1"/>
          </a:solidFill>
          <a:latin typeface="+mn-lt"/>
          <a:ea typeface="+mn-ea"/>
          <a:cs typeface="+mn-cs"/>
        </a:defRPr>
      </a:lvl1pPr>
      <a:lvl2pPr marL="457128" algn="r" defTabSz="914254" rtl="1" eaLnBrk="1" latinLnBrk="0" hangingPunct="1">
        <a:defRPr sz="1800" kern="1200">
          <a:solidFill>
            <a:schemeClr val="tx1"/>
          </a:solidFill>
          <a:latin typeface="+mn-lt"/>
          <a:ea typeface="+mn-ea"/>
          <a:cs typeface="+mn-cs"/>
        </a:defRPr>
      </a:lvl2pPr>
      <a:lvl3pPr marL="914254" algn="r" defTabSz="914254" rtl="1" eaLnBrk="1" latinLnBrk="0" hangingPunct="1">
        <a:defRPr sz="1800" kern="1200">
          <a:solidFill>
            <a:schemeClr val="tx1"/>
          </a:solidFill>
          <a:latin typeface="+mn-lt"/>
          <a:ea typeface="+mn-ea"/>
          <a:cs typeface="+mn-cs"/>
        </a:defRPr>
      </a:lvl3pPr>
      <a:lvl4pPr marL="1371380" algn="r" defTabSz="914254" rtl="1" eaLnBrk="1" latinLnBrk="0" hangingPunct="1">
        <a:defRPr sz="1800" kern="1200">
          <a:solidFill>
            <a:schemeClr val="tx1"/>
          </a:solidFill>
          <a:latin typeface="+mn-lt"/>
          <a:ea typeface="+mn-ea"/>
          <a:cs typeface="+mn-cs"/>
        </a:defRPr>
      </a:lvl4pPr>
      <a:lvl5pPr marL="1828507" algn="r" defTabSz="914254" rtl="1" eaLnBrk="1" latinLnBrk="0" hangingPunct="1">
        <a:defRPr sz="1800" kern="1200">
          <a:solidFill>
            <a:schemeClr val="tx1"/>
          </a:solidFill>
          <a:latin typeface="+mn-lt"/>
          <a:ea typeface="+mn-ea"/>
          <a:cs typeface="+mn-cs"/>
        </a:defRPr>
      </a:lvl5pPr>
      <a:lvl6pPr marL="2285634" algn="r" defTabSz="914254" rtl="1" eaLnBrk="1" latinLnBrk="0" hangingPunct="1">
        <a:defRPr sz="1800" kern="1200">
          <a:solidFill>
            <a:schemeClr val="tx1"/>
          </a:solidFill>
          <a:latin typeface="+mn-lt"/>
          <a:ea typeface="+mn-ea"/>
          <a:cs typeface="+mn-cs"/>
        </a:defRPr>
      </a:lvl6pPr>
      <a:lvl7pPr marL="2742762" algn="r" defTabSz="914254" rtl="1" eaLnBrk="1" latinLnBrk="0" hangingPunct="1">
        <a:defRPr sz="1800" kern="1200">
          <a:solidFill>
            <a:schemeClr val="tx1"/>
          </a:solidFill>
          <a:latin typeface="+mn-lt"/>
          <a:ea typeface="+mn-ea"/>
          <a:cs typeface="+mn-cs"/>
        </a:defRPr>
      </a:lvl7pPr>
      <a:lvl8pPr marL="3199888" algn="r" defTabSz="914254" rtl="1" eaLnBrk="1" latinLnBrk="0" hangingPunct="1">
        <a:defRPr sz="1800" kern="1200">
          <a:solidFill>
            <a:schemeClr val="tx1"/>
          </a:solidFill>
          <a:latin typeface="+mn-lt"/>
          <a:ea typeface="+mn-ea"/>
          <a:cs typeface="+mn-cs"/>
        </a:defRPr>
      </a:lvl8pPr>
      <a:lvl9pPr marL="3657013" algn="r" defTabSz="914254" rtl="1"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צורה חופשית 12"/>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9033" tIns="54517" rIns="109033" bIns="54517" anchor="t" compatLnSpc="1"/>
          <a:lstStyle>
            <a:extLst/>
          </a:lstStyle>
          <a:p>
            <a:endParaRPr kumimoji="0" lang="en-US"/>
          </a:p>
        </p:txBody>
      </p:sp>
      <p:sp>
        <p:nvSpPr>
          <p:cNvPr id="12" name="צורה חופשית 11"/>
          <p:cNvSpPr>
            <a:spLocks/>
          </p:cNvSpPr>
          <p:nvPr/>
        </p:nvSpPr>
        <p:spPr bwMode="auto">
          <a:xfrm>
            <a:off x="631096"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9033" tIns="54517" rIns="109033" bIns="54517" anchor="t" compatLnSpc="1"/>
          <a:lstStyle>
            <a:extLst/>
          </a:lstStyle>
          <a:p>
            <a:endParaRPr kumimoji="0" lang="en-US"/>
          </a:p>
        </p:txBody>
      </p:sp>
      <p:sp>
        <p:nvSpPr>
          <p:cNvPr id="14" name="משולש ישר-זווית 13"/>
          <p:cNvSpPr>
            <a:spLocks/>
          </p:cNvSpPr>
          <p:nvPr/>
        </p:nvSpPr>
        <p:spPr bwMode="auto">
          <a:xfrm>
            <a:off x="-7850" y="6080816"/>
            <a:ext cx="4420645" cy="1134911"/>
          </a:xfrm>
          <a:prstGeom prst="rtTriangle">
            <a:avLst/>
          </a:prstGeom>
          <a:blipFill>
            <a:blip r:embed="rId19">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9033" tIns="54517" rIns="109033" bIns="54517" anchor="ctr" compatLnSpc="1"/>
          <a:lstStyle>
            <a:extLst/>
          </a:lstStyle>
          <a:p>
            <a:pPr algn="ctr" eaLnBrk="1" latinLnBrk="0" hangingPunct="1"/>
            <a:endParaRPr kumimoji="0" lang="en-US"/>
          </a:p>
        </p:txBody>
      </p:sp>
      <p:cxnSp>
        <p:nvCxnSpPr>
          <p:cNvPr id="15" name="מחבר ישר 14"/>
          <p:cNvCxnSpPr/>
          <p:nvPr/>
        </p:nvCxnSpPr>
        <p:spPr>
          <a:xfrm>
            <a:off x="-12001" y="6077126"/>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מציין מיקום של כותרת 8"/>
          <p:cNvSpPr>
            <a:spLocks noGrp="1"/>
          </p:cNvSpPr>
          <p:nvPr>
            <p:ph type="title"/>
          </p:nvPr>
        </p:nvSpPr>
        <p:spPr>
          <a:xfrm>
            <a:off x="594043" y="288370"/>
            <a:ext cx="10692765" cy="1200150"/>
          </a:xfrm>
          <a:prstGeom prst="rect">
            <a:avLst/>
          </a:prstGeom>
        </p:spPr>
        <p:txBody>
          <a:bodyPr vert="horz" lIns="109033" tIns="54517" rIns="109033" bIns="54517" anchor="ctr">
            <a:normAutofit/>
            <a:scene3d>
              <a:camera prst="orthographicFront"/>
              <a:lightRig rig="soft" dir="t"/>
            </a:scene3d>
            <a:sp3d prstMaterial="softEdge">
              <a:bevelT w="25400" h="25400"/>
            </a:sp3d>
          </a:bodyPr>
          <a:lstStyle>
            <a:extLst/>
          </a:lstStyle>
          <a:p>
            <a:r>
              <a:rPr kumimoji="0" lang="he-IL" dirty="0" smtClean="0"/>
              <a:t>לחץ כדי לערוך סגנון כותרת של תבנית בסיס</a:t>
            </a:r>
            <a:endParaRPr kumimoji="0" lang="en-US" dirty="0"/>
          </a:p>
        </p:txBody>
      </p:sp>
      <p:sp>
        <p:nvSpPr>
          <p:cNvPr id="30" name="מציין מיקום טקסט 29"/>
          <p:cNvSpPr>
            <a:spLocks noGrp="1"/>
          </p:cNvSpPr>
          <p:nvPr>
            <p:ph type="body" idx="1"/>
          </p:nvPr>
        </p:nvSpPr>
        <p:spPr>
          <a:xfrm>
            <a:off x="594043" y="1555395"/>
            <a:ext cx="10692765" cy="4752261"/>
          </a:xfrm>
          <a:prstGeom prst="rect">
            <a:avLst/>
          </a:prstGeom>
        </p:spPr>
        <p:txBody>
          <a:bodyPr vert="horz" lIns="109033" tIns="54517" rIns="109033" bIns="54517">
            <a:normAutofit/>
          </a:bodyPr>
          <a:lstStyle>
            <a:extLst/>
          </a:lstStyle>
          <a:p>
            <a:pPr lvl="0" eaLnBrk="1" latinLnBrk="0" hangingPunct="1"/>
            <a:r>
              <a:rPr kumimoji="0" lang="he-IL" dirty="0" smtClean="0"/>
              <a:t>לחץ כדי לערוך סגנונות טקסט של תבנית בסיס</a:t>
            </a:r>
          </a:p>
        </p:txBody>
      </p:sp>
      <p:sp>
        <p:nvSpPr>
          <p:cNvPr id="10" name="מציין מיקום של תאריך 9"/>
          <p:cNvSpPr>
            <a:spLocks noGrp="1"/>
          </p:cNvSpPr>
          <p:nvPr>
            <p:ph type="dt" sz="half" idx="2"/>
          </p:nvPr>
        </p:nvSpPr>
        <p:spPr>
          <a:xfrm>
            <a:off x="8740470" y="6728341"/>
            <a:ext cx="2494979" cy="384048"/>
          </a:xfrm>
          <a:prstGeom prst="rect">
            <a:avLst/>
          </a:prstGeom>
        </p:spPr>
        <p:txBody>
          <a:bodyPr vert="horz" lIns="109033" tIns="54517" rIns="109033" bIns="54517" anchor="b"/>
          <a:lstStyle>
            <a:lvl1pPr algn="l" eaLnBrk="1" latinLnBrk="0" hangingPunct="1">
              <a:defRPr kumimoji="0" sz="1200">
                <a:solidFill>
                  <a:schemeClr val="tx1"/>
                </a:solidFill>
              </a:defRPr>
            </a:lvl1pPr>
            <a:extLst/>
          </a:lstStyle>
          <a:p>
            <a:fld id="{F571F934-ECDC-481A-A5A4-9996893239EF}" type="datetimeFigureOut">
              <a:rPr lang="he-IL" smtClean="0"/>
              <a:t>י"ב/אייר/תשע"ז</a:t>
            </a:fld>
            <a:endParaRPr lang="he-IL"/>
          </a:p>
        </p:txBody>
      </p:sp>
      <p:sp>
        <p:nvSpPr>
          <p:cNvPr id="22" name="מציין מיקום של כותרת תחתונה 21"/>
          <p:cNvSpPr>
            <a:spLocks noGrp="1"/>
          </p:cNvSpPr>
          <p:nvPr>
            <p:ph type="ftr" sz="quarter" idx="3"/>
          </p:nvPr>
        </p:nvSpPr>
        <p:spPr>
          <a:xfrm>
            <a:off x="5691052" y="6728342"/>
            <a:ext cx="3054253" cy="383381"/>
          </a:xfrm>
          <a:prstGeom prst="rect">
            <a:avLst/>
          </a:prstGeom>
        </p:spPr>
        <p:txBody>
          <a:bodyPr vert="horz" lIns="109033" tIns="54517" rIns="109033" bIns="54517" anchor="b"/>
          <a:lstStyle>
            <a:lvl1pPr algn="r" eaLnBrk="1" latinLnBrk="0" hangingPunct="1">
              <a:defRPr kumimoji="0" sz="1200">
                <a:solidFill>
                  <a:schemeClr val="tx1"/>
                </a:solidFill>
              </a:defRPr>
            </a:lvl1pPr>
            <a:extLst/>
          </a:lstStyle>
          <a:p>
            <a:endParaRPr lang="he-IL"/>
          </a:p>
        </p:txBody>
      </p:sp>
      <p:sp>
        <p:nvSpPr>
          <p:cNvPr id="18" name="מציין מיקום של מספר שקופית 17"/>
          <p:cNvSpPr>
            <a:spLocks noGrp="1"/>
          </p:cNvSpPr>
          <p:nvPr>
            <p:ph type="sldNum" sz="quarter" idx="4"/>
          </p:nvPr>
        </p:nvSpPr>
        <p:spPr>
          <a:xfrm>
            <a:off x="11235449" y="6728342"/>
            <a:ext cx="475234" cy="383381"/>
          </a:xfrm>
          <a:prstGeom prst="rect">
            <a:avLst/>
          </a:prstGeom>
        </p:spPr>
        <p:txBody>
          <a:bodyPr vert="horz" lIns="109033" tIns="54517" rIns="109033" bIns="54517" anchor="b"/>
          <a:lstStyle>
            <a:lvl1pPr algn="r" eaLnBrk="1" latinLnBrk="0" hangingPunct="1">
              <a:defRPr kumimoji="0" sz="1200" b="0">
                <a:solidFill>
                  <a:schemeClr val="tx1"/>
                </a:solidFill>
              </a:defRPr>
            </a:lvl1pPr>
            <a:extLst/>
          </a:lstStyle>
          <a:p>
            <a:fld id="{DBA9AD92-9573-40A4-AB3C-573EC1903C76}" type="slidenum">
              <a:rPr lang="he-IL" smtClean="0"/>
              <a:t>‹#›</a:t>
            </a:fld>
            <a:endParaRPr lang="he-IL"/>
          </a:p>
        </p:txBody>
      </p:sp>
      <p:pic>
        <p:nvPicPr>
          <p:cNvPr id="11" name="Picture 3" descr="C:\Users\limor\Pictures\לוגו רשות חדש ובאלכוהול.jpg"/>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12750" y="-3333"/>
            <a:ext cx="1872884" cy="95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3"/>
          <p:cNvPicPr>
            <a:picLocks noChangeAspect="1" noChangeArrowheads="1"/>
          </p:cNvPicPr>
          <p:nvPr/>
        </p:nvPicPr>
        <p:blipFill>
          <a:blip r:embed="rId21">
            <a:clrChange>
              <a:clrFrom>
                <a:srgbClr val="FFFFFF"/>
              </a:clrFrom>
              <a:clrTo>
                <a:srgbClr val="FFFFFF">
                  <a:alpha val="0"/>
                </a:srgbClr>
              </a:clrTo>
            </a:clrChange>
          </a:blip>
          <a:srcRect l="28767" r="28733" b="28447"/>
          <a:stretch>
            <a:fillRect/>
          </a:stretch>
        </p:blipFill>
        <p:spPr bwMode="auto">
          <a:xfrm>
            <a:off x="10738518" y="0"/>
            <a:ext cx="1109704" cy="955120"/>
          </a:xfrm>
          <a:prstGeom prst="rect">
            <a:avLst/>
          </a:prstGeom>
          <a:noFill/>
          <a:ln w="9525">
            <a:noFill/>
            <a:miter lim="800000"/>
            <a:headEnd/>
            <a:tailEnd/>
          </a:ln>
        </p:spPr>
        <p:style>
          <a:lnRef idx="0">
            <a:scrgbClr r="0" g="0" b="0"/>
          </a:lnRef>
          <a:fillRef idx="1001">
            <a:schemeClr val="lt2"/>
          </a:fillRef>
          <a:effectRef idx="0">
            <a:scrgbClr r="0" g="0" b="0"/>
          </a:effectRef>
          <a:fontRef idx="major"/>
        </p:style>
      </p:pic>
      <p:pic>
        <p:nvPicPr>
          <p:cNvPr id="17" name="Picture 3" descr="C:\Users\limor\Pictures\לוגו רשות חדש ובאלכוהול.jpg"/>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12750" y="-3333"/>
            <a:ext cx="1872884" cy="95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3"/>
          <p:cNvPicPr>
            <a:picLocks noChangeAspect="1" noChangeArrowheads="1"/>
          </p:cNvPicPr>
          <p:nvPr/>
        </p:nvPicPr>
        <p:blipFill>
          <a:blip r:embed="rId21">
            <a:clrChange>
              <a:clrFrom>
                <a:srgbClr val="FFFFFF"/>
              </a:clrFrom>
              <a:clrTo>
                <a:srgbClr val="FFFFFF">
                  <a:alpha val="0"/>
                </a:srgbClr>
              </a:clrTo>
            </a:clrChange>
          </a:blip>
          <a:srcRect l="28767" r="28733" b="28447"/>
          <a:stretch>
            <a:fillRect/>
          </a:stretch>
        </p:blipFill>
        <p:spPr bwMode="auto">
          <a:xfrm>
            <a:off x="10738518" y="0"/>
            <a:ext cx="1109704" cy="955120"/>
          </a:xfrm>
          <a:prstGeom prst="rect">
            <a:avLst/>
          </a:prstGeom>
          <a:noFill/>
          <a:ln w="9525">
            <a:noFill/>
            <a:miter lim="800000"/>
            <a:headEnd/>
            <a:tailEnd/>
          </a:ln>
        </p:spPr>
        <p:style>
          <a:lnRef idx="0">
            <a:scrgbClr r="0" g="0" b="0"/>
          </a:lnRef>
          <a:fillRef idx="1001">
            <a:schemeClr val="lt2"/>
          </a:fillRef>
          <a:effectRef idx="0">
            <a:scrgbClr r="0" g="0" b="0"/>
          </a:effectRef>
          <a:fontRef idx="major"/>
        </p:style>
      </p:pic>
    </p:spTree>
  </p:cSld>
  <p:clrMap bg1="lt1" tx1="dk1" bg2="lt2" tx2="dk2" accent1="accent1" accent2="accent2" accent3="accent3" accent4="accent4" accent5="accent5" accent6="accent6" hlink="hlink" folHlink="folHlink"/>
  <p:sldLayoutIdLst>
    <p:sldLayoutId id="2147484020" r:id="rId1"/>
    <p:sldLayoutId id="2147484021" r:id="rId2"/>
    <p:sldLayoutId id="2147484022" r:id="rId3"/>
    <p:sldLayoutId id="2147484023" r:id="rId4"/>
    <p:sldLayoutId id="2147484024" r:id="rId5"/>
    <p:sldLayoutId id="2147484025" r:id="rId6"/>
    <p:sldLayoutId id="2147484026" r:id="rId7"/>
    <p:sldLayoutId id="2147484027" r:id="rId8"/>
    <p:sldLayoutId id="2147484028" r:id="rId9"/>
    <p:sldLayoutId id="2147484029" r:id="rId10"/>
    <p:sldLayoutId id="2147484030" r:id="rId11"/>
    <p:sldLayoutId id="2147484031" r:id="rId12"/>
    <p:sldLayoutId id="2147484032" r:id="rId13"/>
    <p:sldLayoutId id="2147484033" r:id="rId14"/>
    <p:sldLayoutId id="2147484034" r:id="rId15"/>
    <p:sldLayoutId id="2147484035" r:id="rId16"/>
    <p:sldLayoutId id="2147483968" r:id="rId17"/>
  </p:sldLayoutIdLst>
  <p:timing>
    <p:tnLst>
      <p:par>
        <p:cTn id="1" dur="indefinite" restart="never" nodeType="tmRoot"/>
      </p:par>
    </p:tnLst>
  </p:timing>
  <p:txStyles>
    <p:titleStyle>
      <a:lvl1pPr algn="ctr" rtl="1" eaLnBrk="1" latinLnBrk="0" hangingPunct="1">
        <a:spcBef>
          <a:spcPct val="0"/>
        </a:spcBef>
        <a:buNone/>
        <a:defRPr kumimoji="0" sz="4900" b="1" kern="1200">
          <a:solidFill>
            <a:srgbClr val="14781E"/>
          </a:solidFill>
          <a:effectLst>
            <a:outerShdw blurRad="31750" dist="25400" dir="5400000" algn="tl" rotWithShape="0">
              <a:srgbClr val="000000">
                <a:alpha val="25000"/>
              </a:srgbClr>
            </a:outerShdw>
          </a:effectLst>
          <a:latin typeface="+mj-lt"/>
          <a:ea typeface="+mj-ea"/>
          <a:cs typeface="+mj-cs"/>
        </a:defRPr>
      </a:lvl1pPr>
      <a:extLst/>
    </p:titleStyle>
    <p:bodyStyle>
      <a:lvl1pPr marL="436132" indent="-305293" algn="r" rtl="1" eaLnBrk="1" latinLnBrk="0" hangingPunct="1">
        <a:spcBef>
          <a:spcPts val="477"/>
        </a:spcBef>
        <a:spcAft>
          <a:spcPts val="0"/>
        </a:spcAft>
        <a:buClr>
          <a:schemeClr val="accent1"/>
        </a:buClr>
        <a:buSzPct val="68000"/>
        <a:buFont typeface="Wingdings 3"/>
        <a:buChar char=""/>
        <a:defRPr kumimoji="0" sz="3200" kern="1200">
          <a:solidFill>
            <a:schemeClr val="tx1"/>
          </a:solidFill>
          <a:latin typeface="+mn-lt"/>
          <a:ea typeface="+mn-ea"/>
          <a:cs typeface="+mn-cs"/>
        </a:defRPr>
      </a:lvl1pPr>
      <a:lvl2pPr marL="741425" indent="-272583" algn="r" rtl="1" eaLnBrk="1" latinLnBrk="0" hangingPunct="1">
        <a:spcBef>
          <a:spcPts val="386"/>
        </a:spcBef>
        <a:buClr>
          <a:schemeClr val="accent1"/>
        </a:buClr>
        <a:buFont typeface="Verdana"/>
        <a:buChar char="◦"/>
        <a:defRPr kumimoji="0" sz="2700" kern="1200">
          <a:solidFill>
            <a:schemeClr val="tx1"/>
          </a:solidFill>
          <a:latin typeface="+mn-lt"/>
          <a:ea typeface="+mn-ea"/>
          <a:cs typeface="+mn-cs"/>
        </a:defRPr>
      </a:lvl2pPr>
      <a:lvl3pPr marL="1024911" indent="-272583" algn="r" rtl="1" eaLnBrk="1" latinLnBrk="0" hangingPunct="1">
        <a:spcBef>
          <a:spcPts val="417"/>
        </a:spcBef>
        <a:buClr>
          <a:schemeClr val="accent2"/>
        </a:buClr>
        <a:buSzPct val="100000"/>
        <a:buFont typeface="Wingdings 2"/>
        <a:buChar char=""/>
        <a:defRPr kumimoji="0" sz="2500" kern="1200">
          <a:solidFill>
            <a:schemeClr val="tx1"/>
          </a:solidFill>
          <a:latin typeface="+mn-lt"/>
          <a:ea typeface="+mn-ea"/>
          <a:cs typeface="+mn-cs"/>
        </a:defRPr>
      </a:lvl3pPr>
      <a:lvl4pPr marL="1362913" indent="-272583" algn="r" rtl="1" eaLnBrk="1" latinLnBrk="0" hangingPunct="1">
        <a:spcBef>
          <a:spcPts val="417"/>
        </a:spcBef>
        <a:buClr>
          <a:schemeClr val="accent2"/>
        </a:buClr>
        <a:buFont typeface="Wingdings 2"/>
        <a:buChar char=""/>
        <a:defRPr kumimoji="0" sz="2300" kern="1200">
          <a:solidFill>
            <a:schemeClr val="tx1"/>
          </a:solidFill>
          <a:latin typeface="+mn-lt"/>
          <a:ea typeface="+mn-ea"/>
          <a:cs typeface="+mn-cs"/>
        </a:defRPr>
      </a:lvl4pPr>
      <a:lvl5pPr marL="1635496" indent="-272583" algn="r" rtl="1" eaLnBrk="1" latinLnBrk="0" hangingPunct="1">
        <a:spcBef>
          <a:spcPts val="417"/>
        </a:spcBef>
        <a:buClr>
          <a:schemeClr val="accent2"/>
        </a:buClr>
        <a:buFont typeface="Wingdings 2"/>
        <a:buChar char=""/>
        <a:defRPr kumimoji="0" sz="2100" kern="1200">
          <a:solidFill>
            <a:schemeClr val="tx1"/>
          </a:solidFill>
          <a:latin typeface="+mn-lt"/>
          <a:ea typeface="+mn-ea"/>
          <a:cs typeface="+mn-cs"/>
        </a:defRPr>
      </a:lvl5pPr>
      <a:lvl6pPr marL="1908078" indent="-272583" algn="r" rtl="1" eaLnBrk="1" latinLnBrk="0" hangingPunct="1">
        <a:spcBef>
          <a:spcPts val="417"/>
        </a:spcBef>
        <a:buClr>
          <a:schemeClr val="accent3"/>
        </a:buClr>
        <a:buFont typeface="Wingdings 2"/>
        <a:buChar char=""/>
        <a:defRPr kumimoji="0" sz="2100" kern="1200">
          <a:solidFill>
            <a:schemeClr val="tx1"/>
          </a:solidFill>
          <a:latin typeface="+mn-lt"/>
          <a:ea typeface="+mn-ea"/>
          <a:cs typeface="+mn-cs"/>
        </a:defRPr>
      </a:lvl6pPr>
      <a:lvl7pPr marL="2180661" indent="-272583"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7pPr>
      <a:lvl8pPr marL="2453244" indent="-272583"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8pPr>
      <a:lvl9pPr marL="2725826" indent="-272583" algn="r" rtl="1" eaLnBrk="1" latinLnBrk="0" hangingPunct="1">
        <a:spcBef>
          <a:spcPts val="417"/>
        </a:spcBef>
        <a:buClr>
          <a:schemeClr val="accent3"/>
        </a:buClr>
        <a:buFont typeface="Wingdings 2"/>
        <a:buChar char=""/>
        <a:defRPr kumimoji="0" sz="19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545165" algn="r" rtl="1" eaLnBrk="1" latinLnBrk="0" hangingPunct="1">
        <a:defRPr kumimoji="0" kern="1200">
          <a:solidFill>
            <a:schemeClr val="tx1"/>
          </a:solidFill>
          <a:latin typeface="+mn-lt"/>
          <a:ea typeface="+mn-ea"/>
          <a:cs typeface="+mn-cs"/>
        </a:defRPr>
      </a:lvl2pPr>
      <a:lvl3pPr marL="1090331" algn="r" rtl="1" eaLnBrk="1" latinLnBrk="0" hangingPunct="1">
        <a:defRPr kumimoji="0" kern="1200">
          <a:solidFill>
            <a:schemeClr val="tx1"/>
          </a:solidFill>
          <a:latin typeface="+mn-lt"/>
          <a:ea typeface="+mn-ea"/>
          <a:cs typeface="+mn-cs"/>
        </a:defRPr>
      </a:lvl3pPr>
      <a:lvl4pPr marL="1635496" algn="r" rtl="1" eaLnBrk="1" latinLnBrk="0" hangingPunct="1">
        <a:defRPr kumimoji="0" kern="1200">
          <a:solidFill>
            <a:schemeClr val="tx1"/>
          </a:solidFill>
          <a:latin typeface="+mn-lt"/>
          <a:ea typeface="+mn-ea"/>
          <a:cs typeface="+mn-cs"/>
        </a:defRPr>
      </a:lvl4pPr>
      <a:lvl5pPr marL="2180661" algn="r" rtl="1" eaLnBrk="1" latinLnBrk="0" hangingPunct="1">
        <a:defRPr kumimoji="0" kern="1200">
          <a:solidFill>
            <a:schemeClr val="tx1"/>
          </a:solidFill>
          <a:latin typeface="+mn-lt"/>
          <a:ea typeface="+mn-ea"/>
          <a:cs typeface="+mn-cs"/>
        </a:defRPr>
      </a:lvl5pPr>
      <a:lvl6pPr marL="2725826" algn="r" rtl="1" eaLnBrk="1" latinLnBrk="0" hangingPunct="1">
        <a:defRPr kumimoji="0" kern="1200">
          <a:solidFill>
            <a:schemeClr val="tx1"/>
          </a:solidFill>
          <a:latin typeface="+mn-lt"/>
          <a:ea typeface="+mn-ea"/>
          <a:cs typeface="+mn-cs"/>
        </a:defRPr>
      </a:lvl6pPr>
      <a:lvl7pPr marL="3270992" algn="r" rtl="1" eaLnBrk="1" latinLnBrk="0" hangingPunct="1">
        <a:defRPr kumimoji="0" kern="1200">
          <a:solidFill>
            <a:schemeClr val="tx1"/>
          </a:solidFill>
          <a:latin typeface="+mn-lt"/>
          <a:ea typeface="+mn-ea"/>
          <a:cs typeface="+mn-cs"/>
        </a:defRPr>
      </a:lvl7pPr>
      <a:lvl8pPr marL="3816157" algn="r" rtl="1" eaLnBrk="1" latinLnBrk="0" hangingPunct="1">
        <a:defRPr kumimoji="0" kern="1200">
          <a:solidFill>
            <a:schemeClr val="tx1"/>
          </a:solidFill>
          <a:latin typeface="+mn-lt"/>
          <a:ea typeface="+mn-ea"/>
          <a:cs typeface="+mn-cs"/>
        </a:defRPr>
      </a:lvl8pPr>
      <a:lvl9pPr marL="4361322" algn="r" rtl="1" eaLnBrk="1" latinLnBrk="0" hangingPunct="1">
        <a:defRPr kumimoji="0" kern="1200">
          <a:solidFill>
            <a:schemeClr val="tx1"/>
          </a:solidFill>
          <a:latin typeface="+mn-lt"/>
          <a:ea typeface="+mn-ea"/>
          <a:cs typeface="+mn-cs"/>
        </a:defRPr>
      </a:lvl9pPr>
      <a:extLst/>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594044" y="288370"/>
            <a:ext cx="10692765" cy="1200150"/>
          </a:xfrm>
          <a:prstGeom prst="rect">
            <a:avLst/>
          </a:prstGeom>
        </p:spPr>
        <p:txBody>
          <a:bodyPr vert="horz" lIns="109027" tIns="54514" rIns="109027" bIns="54514"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594044" y="1680212"/>
            <a:ext cx="10692765" cy="4752261"/>
          </a:xfrm>
          <a:prstGeom prst="rect">
            <a:avLst/>
          </a:prstGeom>
        </p:spPr>
        <p:txBody>
          <a:bodyPr vert="horz" lIns="109027" tIns="54514" rIns="109027" bIns="54514"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8514609" y="6674169"/>
            <a:ext cx="2772198" cy="383381"/>
          </a:xfrm>
          <a:prstGeom prst="rect">
            <a:avLst/>
          </a:prstGeom>
        </p:spPr>
        <p:txBody>
          <a:bodyPr vert="horz" lIns="109027" tIns="54514" rIns="109027" bIns="54514" rtlCol="1" anchor="ctr"/>
          <a:lstStyle>
            <a:lvl1pPr algn="r">
              <a:defRPr sz="1400">
                <a:solidFill>
                  <a:schemeClr val="tx1">
                    <a:tint val="75000"/>
                  </a:schemeClr>
                </a:solidFill>
              </a:defRPr>
            </a:lvl1pPr>
          </a:lstStyle>
          <a:p>
            <a:fld id="{2FD72D63-51E3-4C75-B778-B4701BFE370A}" type="datetime8">
              <a:rPr lang="he-IL" smtClean="0"/>
              <a:t>08 מאי 17</a:t>
            </a:fld>
            <a:endParaRPr lang="he-IL"/>
          </a:p>
        </p:txBody>
      </p:sp>
      <p:sp>
        <p:nvSpPr>
          <p:cNvPr id="5" name="מציין מיקום של כותרת תחתונה 4"/>
          <p:cNvSpPr>
            <a:spLocks noGrp="1"/>
          </p:cNvSpPr>
          <p:nvPr>
            <p:ph type="ftr" sz="quarter" idx="3"/>
          </p:nvPr>
        </p:nvSpPr>
        <p:spPr>
          <a:xfrm>
            <a:off x="4059292" y="6674169"/>
            <a:ext cx="3762269" cy="383381"/>
          </a:xfrm>
          <a:prstGeom prst="rect">
            <a:avLst/>
          </a:prstGeom>
        </p:spPr>
        <p:txBody>
          <a:bodyPr vert="horz" lIns="109027" tIns="54514" rIns="109027" bIns="54514" rtlCol="1" anchor="ctr"/>
          <a:lstStyle>
            <a:lvl1pPr algn="ctr">
              <a:defRPr sz="1400">
                <a:solidFill>
                  <a:schemeClr val="tx1">
                    <a:tint val="75000"/>
                  </a:schemeClr>
                </a:solidFill>
              </a:defRPr>
            </a:lvl1pPr>
          </a:lstStyle>
          <a:p>
            <a:endParaRPr lang="he-IL"/>
          </a:p>
        </p:txBody>
      </p:sp>
      <p:sp>
        <p:nvSpPr>
          <p:cNvPr id="6" name="מציין מיקום של מספר שקופית 5"/>
          <p:cNvSpPr>
            <a:spLocks noGrp="1"/>
          </p:cNvSpPr>
          <p:nvPr>
            <p:ph type="sldNum" sz="quarter" idx="4"/>
          </p:nvPr>
        </p:nvSpPr>
        <p:spPr>
          <a:xfrm>
            <a:off x="594043" y="6674169"/>
            <a:ext cx="2772198" cy="383381"/>
          </a:xfrm>
          <a:prstGeom prst="rect">
            <a:avLst/>
          </a:prstGeom>
        </p:spPr>
        <p:txBody>
          <a:bodyPr vert="horz" lIns="109027" tIns="54514" rIns="109027" bIns="54514" rtlCol="1" anchor="ctr"/>
          <a:lstStyle>
            <a:lvl1pPr algn="l">
              <a:defRPr sz="1400">
                <a:solidFill>
                  <a:schemeClr val="tx1">
                    <a:tint val="75000"/>
                  </a:schemeClr>
                </a:solidFill>
              </a:defRPr>
            </a:lvl1pPr>
          </a:lstStyle>
          <a:p>
            <a:fld id="{1A28247B-3CF4-4F33-9C11-2AB65F83FD2D}" type="slidenum">
              <a:rPr lang="he-IL" smtClean="0"/>
              <a:t>‹#›</a:t>
            </a:fld>
            <a:endParaRPr lang="he-IL"/>
          </a:p>
        </p:txBody>
      </p:sp>
    </p:spTree>
    <p:extLst>
      <p:ext uri="{BB962C8B-B14F-4D97-AF65-F5344CB8AC3E}">
        <p14:creationId xmlns:p14="http://schemas.microsoft.com/office/powerpoint/2010/main" val="2231180480"/>
      </p:ext>
    </p:extLst>
  </p:cSld>
  <p:clrMap bg1="lt1" tx1="dk1" bg2="lt2" tx2="dk2" accent1="accent1" accent2="accent2" accent3="accent3" accent4="accent4" accent5="accent5" accent6="accent6" hlink="hlink" folHlink="folHlink"/>
  <p:sldLayoutIdLst>
    <p:sldLayoutId id="2147484037" r:id="rId1"/>
    <p:sldLayoutId id="2147484038" r:id="rId2"/>
    <p:sldLayoutId id="2147484039" r:id="rId3"/>
    <p:sldLayoutId id="2147484040" r:id="rId4"/>
    <p:sldLayoutId id="2147484041" r:id="rId5"/>
    <p:sldLayoutId id="2147484042" r:id="rId6"/>
    <p:sldLayoutId id="2147484043" r:id="rId7"/>
    <p:sldLayoutId id="2147484044" r:id="rId8"/>
    <p:sldLayoutId id="2147484045" r:id="rId9"/>
    <p:sldLayoutId id="2147484046" r:id="rId10"/>
    <p:sldLayoutId id="2147484047" r:id="rId11"/>
  </p:sldLayoutIdLst>
  <p:timing>
    <p:tnLst>
      <p:par>
        <p:cTn id="1" dur="indefinite" restart="never" nodeType="tmRoot"/>
      </p:par>
    </p:tnLst>
  </p:timing>
  <p:hf hdr="0" ftr="0" dt="0"/>
  <p:txStyles>
    <p:titleStyle>
      <a:lvl1pPr algn="ctr" defTabSz="1090273" rtl="1" eaLnBrk="1" latinLnBrk="0" hangingPunct="1">
        <a:spcBef>
          <a:spcPct val="0"/>
        </a:spcBef>
        <a:buNone/>
        <a:defRPr sz="5200" kern="1200">
          <a:solidFill>
            <a:schemeClr val="tx1"/>
          </a:solidFill>
          <a:latin typeface="+mj-lt"/>
          <a:ea typeface="+mj-ea"/>
          <a:cs typeface="+mj-cs"/>
        </a:defRPr>
      </a:lvl1pPr>
    </p:titleStyle>
    <p:bodyStyle>
      <a:lvl1pPr marL="408852" indent="-408852" algn="r" defTabSz="1090273" rtl="1" eaLnBrk="1" latinLnBrk="0" hangingPunct="1">
        <a:spcBef>
          <a:spcPct val="20000"/>
        </a:spcBef>
        <a:buFont typeface="Arial" pitchFamily="34" charset="0"/>
        <a:buChar char="•"/>
        <a:defRPr sz="3800" kern="1200">
          <a:solidFill>
            <a:schemeClr val="tx1"/>
          </a:solidFill>
          <a:latin typeface="+mn-lt"/>
          <a:ea typeface="+mn-ea"/>
          <a:cs typeface="+mn-cs"/>
        </a:defRPr>
      </a:lvl1pPr>
      <a:lvl2pPr marL="885847" indent="-340710" algn="r" defTabSz="1090273" rtl="1" eaLnBrk="1" latinLnBrk="0" hangingPunct="1">
        <a:spcBef>
          <a:spcPct val="20000"/>
        </a:spcBef>
        <a:buFont typeface="Arial" pitchFamily="34" charset="0"/>
        <a:buChar char="–"/>
        <a:defRPr sz="3300" kern="1200">
          <a:solidFill>
            <a:schemeClr val="tx1"/>
          </a:solidFill>
          <a:latin typeface="+mn-lt"/>
          <a:ea typeface="+mn-ea"/>
          <a:cs typeface="+mn-cs"/>
        </a:defRPr>
      </a:lvl2pPr>
      <a:lvl3pPr marL="1362840" indent="-272568" algn="r" defTabSz="1090273" rtl="1" eaLnBrk="1" latinLnBrk="0" hangingPunct="1">
        <a:spcBef>
          <a:spcPct val="20000"/>
        </a:spcBef>
        <a:buFont typeface="Arial" pitchFamily="34" charset="0"/>
        <a:buChar char="•"/>
        <a:defRPr sz="2900" kern="1200">
          <a:solidFill>
            <a:schemeClr val="tx1"/>
          </a:solidFill>
          <a:latin typeface="+mn-lt"/>
          <a:ea typeface="+mn-ea"/>
          <a:cs typeface="+mn-cs"/>
        </a:defRPr>
      </a:lvl3pPr>
      <a:lvl4pPr marL="1907976" indent="-272568" algn="r" defTabSz="1090273" rtl="1" eaLnBrk="1" latinLnBrk="0" hangingPunct="1">
        <a:spcBef>
          <a:spcPct val="20000"/>
        </a:spcBef>
        <a:buFont typeface="Arial" pitchFamily="34" charset="0"/>
        <a:buChar char="–"/>
        <a:defRPr sz="2400" kern="1200">
          <a:solidFill>
            <a:schemeClr val="tx1"/>
          </a:solidFill>
          <a:latin typeface="+mn-lt"/>
          <a:ea typeface="+mn-ea"/>
          <a:cs typeface="+mn-cs"/>
        </a:defRPr>
      </a:lvl4pPr>
      <a:lvl5pPr marL="2453113" indent="-272568" algn="r" defTabSz="1090273" rtl="1" eaLnBrk="1" latinLnBrk="0" hangingPunct="1">
        <a:spcBef>
          <a:spcPct val="20000"/>
        </a:spcBef>
        <a:buFont typeface="Arial" pitchFamily="34" charset="0"/>
        <a:buChar char="»"/>
        <a:defRPr sz="2400" kern="1200">
          <a:solidFill>
            <a:schemeClr val="tx1"/>
          </a:solidFill>
          <a:latin typeface="+mn-lt"/>
          <a:ea typeface="+mn-ea"/>
          <a:cs typeface="+mn-cs"/>
        </a:defRPr>
      </a:lvl5pPr>
      <a:lvl6pPr marL="2998249" indent="-272568" algn="r" defTabSz="1090273" rtl="1" eaLnBrk="1" latinLnBrk="0" hangingPunct="1">
        <a:spcBef>
          <a:spcPct val="20000"/>
        </a:spcBef>
        <a:buFont typeface="Arial" pitchFamily="34" charset="0"/>
        <a:buChar char="•"/>
        <a:defRPr sz="2400" kern="1200">
          <a:solidFill>
            <a:schemeClr val="tx1"/>
          </a:solidFill>
          <a:latin typeface="+mn-lt"/>
          <a:ea typeface="+mn-ea"/>
          <a:cs typeface="+mn-cs"/>
        </a:defRPr>
      </a:lvl6pPr>
      <a:lvl7pPr marL="3543385" indent="-272568" algn="r" defTabSz="1090273" rtl="1" eaLnBrk="1" latinLnBrk="0" hangingPunct="1">
        <a:spcBef>
          <a:spcPct val="20000"/>
        </a:spcBef>
        <a:buFont typeface="Arial" pitchFamily="34" charset="0"/>
        <a:buChar char="•"/>
        <a:defRPr sz="2400" kern="1200">
          <a:solidFill>
            <a:schemeClr val="tx1"/>
          </a:solidFill>
          <a:latin typeface="+mn-lt"/>
          <a:ea typeface="+mn-ea"/>
          <a:cs typeface="+mn-cs"/>
        </a:defRPr>
      </a:lvl7pPr>
      <a:lvl8pPr marL="4088521" indent="-272568" algn="r" defTabSz="1090273" rtl="1" eaLnBrk="1" latinLnBrk="0" hangingPunct="1">
        <a:spcBef>
          <a:spcPct val="20000"/>
        </a:spcBef>
        <a:buFont typeface="Arial" pitchFamily="34" charset="0"/>
        <a:buChar char="•"/>
        <a:defRPr sz="2400" kern="1200">
          <a:solidFill>
            <a:schemeClr val="tx1"/>
          </a:solidFill>
          <a:latin typeface="+mn-lt"/>
          <a:ea typeface="+mn-ea"/>
          <a:cs typeface="+mn-cs"/>
        </a:defRPr>
      </a:lvl8pPr>
      <a:lvl9pPr marL="4633658" indent="-272568" algn="r" defTabSz="1090273" rtl="1"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he-IL"/>
      </a:defPPr>
      <a:lvl1pPr marL="0" algn="r" defTabSz="1090273" rtl="1" eaLnBrk="1" latinLnBrk="0" hangingPunct="1">
        <a:defRPr sz="2100" kern="1200">
          <a:solidFill>
            <a:schemeClr val="tx1"/>
          </a:solidFill>
          <a:latin typeface="+mn-lt"/>
          <a:ea typeface="+mn-ea"/>
          <a:cs typeface="+mn-cs"/>
        </a:defRPr>
      </a:lvl1pPr>
      <a:lvl2pPr marL="545135" algn="r" defTabSz="1090273" rtl="1" eaLnBrk="1" latinLnBrk="0" hangingPunct="1">
        <a:defRPr sz="2100" kern="1200">
          <a:solidFill>
            <a:schemeClr val="tx1"/>
          </a:solidFill>
          <a:latin typeface="+mn-lt"/>
          <a:ea typeface="+mn-ea"/>
          <a:cs typeface="+mn-cs"/>
        </a:defRPr>
      </a:lvl2pPr>
      <a:lvl3pPr marL="1090273" algn="r" defTabSz="1090273" rtl="1" eaLnBrk="1" latinLnBrk="0" hangingPunct="1">
        <a:defRPr sz="2100" kern="1200">
          <a:solidFill>
            <a:schemeClr val="tx1"/>
          </a:solidFill>
          <a:latin typeface="+mn-lt"/>
          <a:ea typeface="+mn-ea"/>
          <a:cs typeface="+mn-cs"/>
        </a:defRPr>
      </a:lvl3pPr>
      <a:lvl4pPr marL="1635409" algn="r" defTabSz="1090273" rtl="1" eaLnBrk="1" latinLnBrk="0" hangingPunct="1">
        <a:defRPr sz="2100" kern="1200">
          <a:solidFill>
            <a:schemeClr val="tx1"/>
          </a:solidFill>
          <a:latin typeface="+mn-lt"/>
          <a:ea typeface="+mn-ea"/>
          <a:cs typeface="+mn-cs"/>
        </a:defRPr>
      </a:lvl4pPr>
      <a:lvl5pPr marL="2180544" algn="r" defTabSz="1090273" rtl="1" eaLnBrk="1" latinLnBrk="0" hangingPunct="1">
        <a:defRPr sz="2100" kern="1200">
          <a:solidFill>
            <a:schemeClr val="tx1"/>
          </a:solidFill>
          <a:latin typeface="+mn-lt"/>
          <a:ea typeface="+mn-ea"/>
          <a:cs typeface="+mn-cs"/>
        </a:defRPr>
      </a:lvl5pPr>
      <a:lvl6pPr marL="2725681" algn="r" defTabSz="1090273" rtl="1" eaLnBrk="1" latinLnBrk="0" hangingPunct="1">
        <a:defRPr sz="2100" kern="1200">
          <a:solidFill>
            <a:schemeClr val="tx1"/>
          </a:solidFill>
          <a:latin typeface="+mn-lt"/>
          <a:ea typeface="+mn-ea"/>
          <a:cs typeface="+mn-cs"/>
        </a:defRPr>
      </a:lvl6pPr>
      <a:lvl7pPr marL="3270818" algn="r" defTabSz="1090273" rtl="1" eaLnBrk="1" latinLnBrk="0" hangingPunct="1">
        <a:defRPr sz="2100" kern="1200">
          <a:solidFill>
            <a:schemeClr val="tx1"/>
          </a:solidFill>
          <a:latin typeface="+mn-lt"/>
          <a:ea typeface="+mn-ea"/>
          <a:cs typeface="+mn-cs"/>
        </a:defRPr>
      </a:lvl7pPr>
      <a:lvl8pPr marL="3815953" algn="r" defTabSz="1090273" rtl="1" eaLnBrk="1" latinLnBrk="0" hangingPunct="1">
        <a:defRPr sz="2100" kern="1200">
          <a:solidFill>
            <a:schemeClr val="tx1"/>
          </a:solidFill>
          <a:latin typeface="+mn-lt"/>
          <a:ea typeface="+mn-ea"/>
          <a:cs typeface="+mn-cs"/>
        </a:defRPr>
      </a:lvl8pPr>
      <a:lvl9pPr marL="4361090" algn="r" defTabSz="1090273" rtl="1" eaLnBrk="1" latinLnBrk="0" hangingPunct="1">
        <a:defRPr sz="21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צורה חופשית 12"/>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9021" tIns="54511" rIns="109021" bIns="54511"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2" name="צורה חופשית 11"/>
          <p:cNvSpPr>
            <a:spLocks/>
          </p:cNvSpPr>
          <p:nvPr/>
        </p:nvSpPr>
        <p:spPr bwMode="auto">
          <a:xfrm>
            <a:off x="631098"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9021" tIns="54511" rIns="109021" bIns="54511"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4" name="משולש ישר-זווית 13"/>
          <p:cNvSpPr>
            <a:spLocks/>
          </p:cNvSpPr>
          <p:nvPr/>
        </p:nvSpPr>
        <p:spPr bwMode="auto">
          <a:xfrm>
            <a:off x="-7849" y="6080818"/>
            <a:ext cx="4420645" cy="1134911"/>
          </a:xfrm>
          <a:prstGeom prst="rtTriangle">
            <a:avLst/>
          </a:prstGeom>
          <a:blipFill>
            <a:blip r:embed="rId15"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9021" tIns="54511" rIns="109021" bIns="54511" anchor="ctr" compatLnSpc="1"/>
          <a:lstStyle>
            <a:extLst/>
          </a:lstStyle>
          <a:p>
            <a:pPr algn="ctr" rtl="0" fontAlgn="base">
              <a:spcBef>
                <a:spcPct val="0"/>
              </a:spcBef>
              <a:spcAft>
                <a:spcPct val="0"/>
              </a:spcAft>
            </a:pPr>
            <a:endParaRPr lang="en-US">
              <a:solidFill>
                <a:prstClr val="white"/>
              </a:solidFill>
            </a:endParaRPr>
          </a:p>
        </p:txBody>
      </p:sp>
      <p:cxnSp>
        <p:nvCxnSpPr>
          <p:cNvPr id="15" name="מחבר ישר 14"/>
          <p:cNvCxnSpPr/>
          <p:nvPr/>
        </p:nvCxnSpPr>
        <p:spPr>
          <a:xfrm>
            <a:off x="-11999" y="6077128"/>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מציין מיקום של כותרת 8"/>
          <p:cNvSpPr>
            <a:spLocks noGrp="1"/>
          </p:cNvSpPr>
          <p:nvPr>
            <p:ph type="title"/>
          </p:nvPr>
        </p:nvSpPr>
        <p:spPr>
          <a:xfrm>
            <a:off x="594045" y="288370"/>
            <a:ext cx="10692765" cy="1200150"/>
          </a:xfrm>
          <a:prstGeom prst="rect">
            <a:avLst/>
          </a:prstGeom>
        </p:spPr>
        <p:txBody>
          <a:bodyPr vert="horz" lIns="109021" tIns="54511" rIns="109021" bIns="54511" anchor="ctr">
            <a:normAutofit/>
            <a:scene3d>
              <a:camera prst="orthographicFront"/>
              <a:lightRig rig="soft" dir="t"/>
            </a:scene3d>
            <a:sp3d prstMaterial="softEdge">
              <a:bevelT w="25400" h="25400"/>
            </a:sp3d>
          </a:bodyPr>
          <a:lstStyle>
            <a:extLst/>
          </a:lstStyle>
          <a:p>
            <a:r>
              <a:rPr kumimoji="0" lang="he-IL" dirty="0" smtClean="0"/>
              <a:t>לחץ כדי לערוך סגנון כותרת של תבנית בסיס</a:t>
            </a:r>
            <a:endParaRPr kumimoji="0" lang="en-US" dirty="0"/>
          </a:p>
        </p:txBody>
      </p:sp>
      <p:sp>
        <p:nvSpPr>
          <p:cNvPr id="30" name="מציין מיקום טקסט 29"/>
          <p:cNvSpPr>
            <a:spLocks noGrp="1"/>
          </p:cNvSpPr>
          <p:nvPr>
            <p:ph type="body" idx="1"/>
          </p:nvPr>
        </p:nvSpPr>
        <p:spPr>
          <a:xfrm>
            <a:off x="594045" y="1555397"/>
            <a:ext cx="10692765" cy="4752261"/>
          </a:xfrm>
          <a:prstGeom prst="rect">
            <a:avLst/>
          </a:prstGeom>
        </p:spPr>
        <p:txBody>
          <a:bodyPr vert="horz" lIns="109021" tIns="54511" rIns="109021" bIns="54511">
            <a:normAutofit/>
          </a:bodyPr>
          <a:lstStyle>
            <a:extLst/>
          </a:lstStyle>
          <a:p>
            <a:pPr lvl="0" eaLnBrk="1" latinLnBrk="0" hangingPunct="1"/>
            <a:r>
              <a:rPr kumimoji="0" lang="he-IL" dirty="0" smtClean="0"/>
              <a:t>לחץ כדי לערוך סגנונות טקסט של תבנית בסיס</a:t>
            </a:r>
          </a:p>
        </p:txBody>
      </p:sp>
      <p:sp>
        <p:nvSpPr>
          <p:cNvPr id="10" name="מציין מיקום של תאריך 9"/>
          <p:cNvSpPr>
            <a:spLocks noGrp="1"/>
          </p:cNvSpPr>
          <p:nvPr>
            <p:ph type="dt" sz="half" idx="2"/>
          </p:nvPr>
        </p:nvSpPr>
        <p:spPr>
          <a:xfrm>
            <a:off x="8740471" y="6728341"/>
            <a:ext cx="2494979" cy="384048"/>
          </a:xfrm>
          <a:prstGeom prst="rect">
            <a:avLst/>
          </a:prstGeom>
        </p:spPr>
        <p:txBody>
          <a:bodyPr vert="horz" lIns="109021" tIns="54511" rIns="109021" bIns="54511" anchor="b"/>
          <a:lstStyle>
            <a:lvl1pPr algn="l" eaLnBrk="1" latinLnBrk="0" hangingPunct="1">
              <a:defRPr kumimoji="0" sz="1200">
                <a:solidFill>
                  <a:schemeClr val="tx1"/>
                </a:solidFill>
              </a:defRPr>
            </a:lvl1pPr>
            <a:extLst/>
          </a:lstStyle>
          <a:p>
            <a:pPr rtl="0" fontAlgn="base">
              <a:spcBef>
                <a:spcPct val="0"/>
              </a:spcBef>
              <a:spcAft>
                <a:spcPct val="0"/>
              </a:spcAft>
              <a:defRPr/>
            </a:pPr>
            <a:fld id="{02D2CD70-2F5A-4684-8465-759B7F933F56}" type="datetime8">
              <a:rPr lang="he-IL" smtClean="0">
                <a:solidFill>
                  <a:prstClr val="black"/>
                </a:solidFill>
                <a:latin typeface="Arial" pitchFamily="34" charset="0"/>
                <a:cs typeface="Arial" pitchFamily="34" charset="0"/>
              </a:rPr>
              <a:t>08 מאי 17</a:t>
            </a:fld>
            <a:endParaRPr lang="en-US">
              <a:solidFill>
                <a:prstClr val="black"/>
              </a:solidFill>
              <a:latin typeface="Arial" pitchFamily="34" charset="0"/>
              <a:cs typeface="Arial" pitchFamily="34" charset="0"/>
            </a:endParaRPr>
          </a:p>
        </p:txBody>
      </p:sp>
      <p:sp>
        <p:nvSpPr>
          <p:cNvPr id="22" name="מציין מיקום של כותרת תחתונה 21"/>
          <p:cNvSpPr>
            <a:spLocks noGrp="1"/>
          </p:cNvSpPr>
          <p:nvPr>
            <p:ph type="ftr" sz="quarter" idx="3"/>
          </p:nvPr>
        </p:nvSpPr>
        <p:spPr>
          <a:xfrm>
            <a:off x="5691055" y="6728344"/>
            <a:ext cx="3054253" cy="383381"/>
          </a:xfrm>
          <a:prstGeom prst="rect">
            <a:avLst/>
          </a:prstGeom>
        </p:spPr>
        <p:txBody>
          <a:bodyPr vert="horz" lIns="109021" tIns="54511" rIns="109021" bIns="54511" anchor="b"/>
          <a:lstStyle>
            <a:lvl1pPr algn="r" eaLnBrk="1" latinLnBrk="0" hangingPunct="1">
              <a:defRPr kumimoji="0" sz="1200">
                <a:solidFill>
                  <a:schemeClr val="tx1"/>
                </a:solidFill>
              </a:defRPr>
            </a:lvl1pPr>
            <a:extLst/>
          </a:lstStyle>
          <a:p>
            <a:pPr rtl="0" fontAlgn="base">
              <a:spcBef>
                <a:spcPct val="0"/>
              </a:spcBef>
              <a:spcAft>
                <a:spcPct val="0"/>
              </a:spcAft>
              <a:defRPr/>
            </a:pPr>
            <a:endParaRPr lang="en-US">
              <a:solidFill>
                <a:prstClr val="black"/>
              </a:solidFill>
              <a:latin typeface="Arial" pitchFamily="34" charset="0"/>
              <a:cs typeface="Arial" pitchFamily="34" charset="0"/>
            </a:endParaRPr>
          </a:p>
        </p:txBody>
      </p:sp>
      <p:sp>
        <p:nvSpPr>
          <p:cNvPr id="18" name="מציין מיקום של מספר שקופית 17"/>
          <p:cNvSpPr>
            <a:spLocks noGrp="1"/>
          </p:cNvSpPr>
          <p:nvPr>
            <p:ph type="sldNum" sz="quarter" idx="4"/>
          </p:nvPr>
        </p:nvSpPr>
        <p:spPr>
          <a:xfrm>
            <a:off x="11235449" y="6728344"/>
            <a:ext cx="475234" cy="383381"/>
          </a:xfrm>
          <a:prstGeom prst="rect">
            <a:avLst/>
          </a:prstGeom>
        </p:spPr>
        <p:txBody>
          <a:bodyPr vert="horz" lIns="109021" tIns="54511" rIns="109021" bIns="54511" anchor="b"/>
          <a:lstStyle>
            <a:lvl1pPr algn="r" eaLnBrk="1" latinLnBrk="0" hangingPunct="1">
              <a:defRPr kumimoji="0" sz="1200" b="0">
                <a:solidFill>
                  <a:schemeClr val="tx1"/>
                </a:solidFill>
              </a:defRPr>
            </a:lvl1pPr>
            <a:extLst/>
          </a:lstStyle>
          <a:p>
            <a:pPr rtl="0" fontAlgn="base">
              <a:spcBef>
                <a:spcPct val="0"/>
              </a:spcBef>
              <a:spcAft>
                <a:spcPct val="0"/>
              </a:spcAft>
              <a:defRPr/>
            </a:pPr>
            <a:fld id="{6830537D-4F75-4AEB-9823-185B511ECBC1}" type="slidenum">
              <a:rPr lang="he-IL" smtClean="0">
                <a:solidFill>
                  <a:prstClr val="black"/>
                </a:solidFill>
                <a:latin typeface="Arial" pitchFamily="34" charset="0"/>
                <a:cs typeface="Arial" pitchFamily="34" charset="0"/>
              </a:rPr>
              <a:pPr rtl="0" fontAlgn="base">
                <a:spcBef>
                  <a:spcPct val="0"/>
                </a:spcBef>
                <a:spcAft>
                  <a:spcPct val="0"/>
                </a:spcAft>
                <a:defRPr/>
              </a:pPr>
              <a:t>‹#›</a:t>
            </a:fld>
            <a:endParaRPr lang="en-US">
              <a:solidFill>
                <a:prstClr val="black"/>
              </a:solidFill>
              <a:latin typeface="Arial" pitchFamily="34" charset="0"/>
              <a:cs typeface="Arial" pitchFamily="34" charset="0"/>
            </a:endParaRPr>
          </a:p>
        </p:txBody>
      </p:sp>
      <p:pic>
        <p:nvPicPr>
          <p:cNvPr id="11" name="Picture 3" descr="C:\Users\limor\Pictures\לוגו רשות חדש ובאלכוהול.jp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2750" y="-3331"/>
            <a:ext cx="1872884" cy="95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תמונה 4" descr="E:\BLACK ARMOR כונן\semel\סמל ולוגו רשות שקוף 05.02.2013\logo israel.gif"/>
          <p:cNvPicPr>
            <a:picLocks noChangeAspect="1" noChangeArrowheads="1"/>
          </p:cNvPicPr>
          <p:nvPr/>
        </p:nvPicPr>
        <p:blipFill>
          <a:blip r:embed="rId17" cstate="print">
            <a:grayscl/>
            <a:biLevel thresh="50000"/>
            <a:extLst>
              <a:ext uri="{28A0092B-C50C-407E-A947-70E740481C1C}">
                <a14:useLocalDpi xmlns:a14="http://schemas.microsoft.com/office/drawing/2010/main" val="0"/>
              </a:ext>
            </a:extLst>
          </a:blip>
          <a:srcRect/>
          <a:stretch>
            <a:fillRect/>
          </a:stretch>
        </p:blipFill>
        <p:spPr bwMode="auto">
          <a:xfrm>
            <a:off x="10821087" y="138577"/>
            <a:ext cx="656305" cy="64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4"/>
          <p:cNvSpPr txBox="1">
            <a:spLocks noChangeArrowheads="1"/>
          </p:cNvSpPr>
          <p:nvPr/>
        </p:nvSpPr>
        <p:spPr bwMode="auto">
          <a:xfrm>
            <a:off x="10541150" y="837591"/>
            <a:ext cx="1216185" cy="324339"/>
          </a:xfrm>
          <a:prstGeom prst="rect">
            <a:avLst/>
          </a:prstGeom>
          <a:solidFill>
            <a:srgbClr val="FFFFFF"/>
          </a:solidFill>
          <a:ln w="9525">
            <a:solidFill>
              <a:srgbClr val="FFFFFF"/>
            </a:solidFill>
            <a:miter lim="800000"/>
            <a:headEnd/>
            <a:tailEnd/>
          </a:ln>
        </p:spPr>
        <p:txBody>
          <a:bodyPr vert="horz" wrap="square" lIns="109021" tIns="54511" rIns="109021" bIns="54511" numCol="1" anchor="t" anchorCtr="0" compatLnSpc="1">
            <a:prstTxWarp prst="textNoShape">
              <a:avLst/>
            </a:prstTxWarp>
          </a:bodyPr>
          <a:lstStyle/>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המשרד לביטחון </a:t>
            </a:r>
          </a:p>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הפנים</a:t>
            </a:r>
            <a:endParaRPr lang="en-US" sz="1000" b="1" dirty="0" smtClean="0">
              <a:solidFill>
                <a:prstClr val="black"/>
              </a:solidFill>
              <a:latin typeface="Calibri" pitchFamily="34" charset="0"/>
              <a:ea typeface="Arial" pitchFamily="34" charset="0"/>
              <a:cs typeface="David" pitchFamily="34" charset="-79"/>
            </a:endParaRPr>
          </a:p>
          <a:p>
            <a:pPr fontAlgn="base">
              <a:spcBef>
                <a:spcPct val="0"/>
              </a:spcBef>
              <a:spcAft>
                <a:spcPct val="0"/>
              </a:spcAft>
            </a:pPr>
            <a:endParaRPr lang="he-IL" sz="1000" dirty="0" smtClean="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2691277507"/>
      </p:ext>
    </p:extLst>
  </p:cSld>
  <p:clrMap bg1="lt1" tx1="dk1" bg2="lt2" tx2="dk2" accent1="accent1" accent2="accent2" accent3="accent3" accent4="accent4" accent5="accent5" accent6="accent6" hlink="hlink" folHlink="folHlink"/>
  <p:sldLayoutIdLst>
    <p:sldLayoutId id="2147484049" r:id="rId1"/>
    <p:sldLayoutId id="2147484050" r:id="rId2"/>
    <p:sldLayoutId id="2147484051" r:id="rId3"/>
    <p:sldLayoutId id="2147484052" r:id="rId4"/>
    <p:sldLayoutId id="2147484053" r:id="rId5"/>
    <p:sldLayoutId id="2147484054" r:id="rId6"/>
    <p:sldLayoutId id="2147484055" r:id="rId7"/>
    <p:sldLayoutId id="2147484056" r:id="rId8"/>
    <p:sldLayoutId id="2147484057" r:id="rId9"/>
    <p:sldLayoutId id="2147484058" r:id="rId10"/>
    <p:sldLayoutId id="2147484059" r:id="rId11"/>
    <p:sldLayoutId id="2147484060" r:id="rId12"/>
    <p:sldLayoutId id="2147484061" r:id="rId13"/>
  </p:sldLayoutIdLst>
  <p:timing>
    <p:tnLst>
      <p:par>
        <p:cTn id="1" dur="indefinite" restart="never" nodeType="tmRoot"/>
      </p:par>
    </p:tnLst>
  </p:timing>
  <p:hf hdr="0" ftr="0" dt="0"/>
  <p:txStyles>
    <p:titleStyle>
      <a:lvl1pPr algn="ctr" rtl="1" eaLnBrk="1" latinLnBrk="0" hangingPunct="1">
        <a:spcBef>
          <a:spcPct val="0"/>
        </a:spcBef>
        <a:buNone/>
        <a:defRPr kumimoji="0" sz="4900" b="1" kern="1200">
          <a:solidFill>
            <a:srgbClr val="14781E"/>
          </a:solidFill>
          <a:effectLst>
            <a:outerShdw blurRad="31750" dist="25400" dir="5400000" algn="tl" rotWithShape="0">
              <a:srgbClr val="000000">
                <a:alpha val="25000"/>
              </a:srgbClr>
            </a:outerShdw>
          </a:effectLst>
          <a:latin typeface="+mj-lt"/>
          <a:ea typeface="+mj-ea"/>
          <a:cs typeface="+mj-cs"/>
        </a:defRPr>
      </a:lvl1pPr>
      <a:extLst/>
    </p:titleStyle>
    <p:bodyStyle>
      <a:lvl1pPr marL="436085" indent="-305260" algn="r" rtl="1" eaLnBrk="1" latinLnBrk="0" hangingPunct="1">
        <a:spcBef>
          <a:spcPts val="477"/>
        </a:spcBef>
        <a:spcAft>
          <a:spcPts val="0"/>
        </a:spcAft>
        <a:buClr>
          <a:schemeClr val="accent1"/>
        </a:buClr>
        <a:buSzPct val="68000"/>
        <a:buFont typeface="Wingdings 3"/>
        <a:buChar char=""/>
        <a:defRPr kumimoji="0" sz="3200" kern="1200">
          <a:solidFill>
            <a:schemeClr val="tx1"/>
          </a:solidFill>
          <a:latin typeface="+mn-lt"/>
          <a:ea typeface="+mn-ea"/>
          <a:cs typeface="+mn-cs"/>
        </a:defRPr>
      </a:lvl1pPr>
      <a:lvl2pPr marL="741345" indent="-272554" algn="r" rtl="1" eaLnBrk="1" latinLnBrk="0" hangingPunct="1">
        <a:spcBef>
          <a:spcPts val="386"/>
        </a:spcBef>
        <a:buClr>
          <a:schemeClr val="accent1"/>
        </a:buClr>
        <a:buFont typeface="Verdana"/>
        <a:buChar char="◦"/>
        <a:defRPr kumimoji="0" sz="2700" kern="1200">
          <a:solidFill>
            <a:schemeClr val="tx1"/>
          </a:solidFill>
          <a:latin typeface="+mn-lt"/>
          <a:ea typeface="+mn-ea"/>
          <a:cs typeface="+mn-cs"/>
        </a:defRPr>
      </a:lvl2pPr>
      <a:lvl3pPr marL="1024801" indent="-272554" algn="r" rtl="1" eaLnBrk="1" latinLnBrk="0" hangingPunct="1">
        <a:spcBef>
          <a:spcPts val="417"/>
        </a:spcBef>
        <a:buClr>
          <a:schemeClr val="accent2"/>
        </a:buClr>
        <a:buSzPct val="100000"/>
        <a:buFont typeface="Wingdings 2"/>
        <a:buChar char=""/>
        <a:defRPr kumimoji="0" sz="2500" kern="1200">
          <a:solidFill>
            <a:schemeClr val="tx1"/>
          </a:solidFill>
          <a:latin typeface="+mn-lt"/>
          <a:ea typeface="+mn-ea"/>
          <a:cs typeface="+mn-cs"/>
        </a:defRPr>
      </a:lvl3pPr>
      <a:lvl4pPr marL="1362768" indent="-272554" algn="r" rtl="1" eaLnBrk="1" latinLnBrk="0" hangingPunct="1">
        <a:spcBef>
          <a:spcPts val="417"/>
        </a:spcBef>
        <a:buClr>
          <a:schemeClr val="accent2"/>
        </a:buClr>
        <a:buFont typeface="Wingdings 2"/>
        <a:buChar char=""/>
        <a:defRPr kumimoji="0" sz="2300" kern="1200">
          <a:solidFill>
            <a:schemeClr val="tx1"/>
          </a:solidFill>
          <a:latin typeface="+mn-lt"/>
          <a:ea typeface="+mn-ea"/>
          <a:cs typeface="+mn-cs"/>
        </a:defRPr>
      </a:lvl4pPr>
      <a:lvl5pPr marL="1635322" indent="-272554" algn="r" rtl="1" eaLnBrk="1" latinLnBrk="0" hangingPunct="1">
        <a:spcBef>
          <a:spcPts val="417"/>
        </a:spcBef>
        <a:buClr>
          <a:schemeClr val="accent2"/>
        </a:buClr>
        <a:buFont typeface="Wingdings 2"/>
        <a:buChar char=""/>
        <a:defRPr kumimoji="0" sz="2100" kern="1200">
          <a:solidFill>
            <a:schemeClr val="tx1"/>
          </a:solidFill>
          <a:latin typeface="+mn-lt"/>
          <a:ea typeface="+mn-ea"/>
          <a:cs typeface="+mn-cs"/>
        </a:defRPr>
      </a:lvl5pPr>
      <a:lvl6pPr marL="1907875" indent="-272554" algn="r" rtl="1" eaLnBrk="1" latinLnBrk="0" hangingPunct="1">
        <a:spcBef>
          <a:spcPts val="417"/>
        </a:spcBef>
        <a:buClr>
          <a:schemeClr val="accent3"/>
        </a:buClr>
        <a:buFont typeface="Wingdings 2"/>
        <a:buChar char=""/>
        <a:defRPr kumimoji="0" sz="2100" kern="1200">
          <a:solidFill>
            <a:schemeClr val="tx1"/>
          </a:solidFill>
          <a:latin typeface="+mn-lt"/>
          <a:ea typeface="+mn-ea"/>
          <a:cs typeface="+mn-cs"/>
        </a:defRPr>
      </a:lvl6pPr>
      <a:lvl7pPr marL="2180427" indent="-272554"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7pPr>
      <a:lvl8pPr marL="2452983" indent="-272554"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8pPr>
      <a:lvl9pPr marL="2725535" indent="-272554" algn="r" rtl="1" eaLnBrk="1" latinLnBrk="0" hangingPunct="1">
        <a:spcBef>
          <a:spcPts val="417"/>
        </a:spcBef>
        <a:buClr>
          <a:schemeClr val="accent3"/>
        </a:buClr>
        <a:buFont typeface="Wingdings 2"/>
        <a:buChar char=""/>
        <a:defRPr kumimoji="0" sz="19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545106" algn="r" rtl="1" eaLnBrk="1" latinLnBrk="0" hangingPunct="1">
        <a:defRPr kumimoji="0" kern="1200">
          <a:solidFill>
            <a:schemeClr val="tx1"/>
          </a:solidFill>
          <a:latin typeface="+mn-lt"/>
          <a:ea typeface="+mn-ea"/>
          <a:cs typeface="+mn-cs"/>
        </a:defRPr>
      </a:lvl2pPr>
      <a:lvl3pPr marL="1090215" algn="r" rtl="1" eaLnBrk="1" latinLnBrk="0" hangingPunct="1">
        <a:defRPr kumimoji="0" kern="1200">
          <a:solidFill>
            <a:schemeClr val="tx1"/>
          </a:solidFill>
          <a:latin typeface="+mn-lt"/>
          <a:ea typeface="+mn-ea"/>
          <a:cs typeface="+mn-cs"/>
        </a:defRPr>
      </a:lvl3pPr>
      <a:lvl4pPr marL="1635322" algn="r" rtl="1" eaLnBrk="1" latinLnBrk="0" hangingPunct="1">
        <a:defRPr kumimoji="0" kern="1200">
          <a:solidFill>
            <a:schemeClr val="tx1"/>
          </a:solidFill>
          <a:latin typeface="+mn-lt"/>
          <a:ea typeface="+mn-ea"/>
          <a:cs typeface="+mn-cs"/>
        </a:defRPr>
      </a:lvl4pPr>
      <a:lvl5pPr marL="2180427" algn="r" rtl="1" eaLnBrk="1" latinLnBrk="0" hangingPunct="1">
        <a:defRPr kumimoji="0" kern="1200">
          <a:solidFill>
            <a:schemeClr val="tx1"/>
          </a:solidFill>
          <a:latin typeface="+mn-lt"/>
          <a:ea typeface="+mn-ea"/>
          <a:cs typeface="+mn-cs"/>
        </a:defRPr>
      </a:lvl5pPr>
      <a:lvl6pPr marL="2725535" algn="r" rtl="1" eaLnBrk="1" latinLnBrk="0" hangingPunct="1">
        <a:defRPr kumimoji="0" kern="1200">
          <a:solidFill>
            <a:schemeClr val="tx1"/>
          </a:solidFill>
          <a:latin typeface="+mn-lt"/>
          <a:ea typeface="+mn-ea"/>
          <a:cs typeface="+mn-cs"/>
        </a:defRPr>
      </a:lvl6pPr>
      <a:lvl7pPr marL="3270643" algn="r" rtl="1" eaLnBrk="1" latinLnBrk="0" hangingPunct="1">
        <a:defRPr kumimoji="0" kern="1200">
          <a:solidFill>
            <a:schemeClr val="tx1"/>
          </a:solidFill>
          <a:latin typeface="+mn-lt"/>
          <a:ea typeface="+mn-ea"/>
          <a:cs typeface="+mn-cs"/>
        </a:defRPr>
      </a:lvl7pPr>
      <a:lvl8pPr marL="3815749" algn="r" rtl="1" eaLnBrk="1" latinLnBrk="0" hangingPunct="1">
        <a:defRPr kumimoji="0" kern="1200">
          <a:solidFill>
            <a:schemeClr val="tx1"/>
          </a:solidFill>
          <a:latin typeface="+mn-lt"/>
          <a:ea typeface="+mn-ea"/>
          <a:cs typeface="+mn-cs"/>
        </a:defRPr>
      </a:lvl8pPr>
      <a:lvl9pPr marL="4360857" algn="r" rtl="1" eaLnBrk="1" latinLnBrk="0" hangingPunct="1">
        <a:defRPr kumimoji="0" kern="1200">
          <a:solidFill>
            <a:schemeClr val="tx1"/>
          </a:solidFill>
          <a:latin typeface="+mn-lt"/>
          <a:ea typeface="+mn-ea"/>
          <a:cs typeface="+mn-cs"/>
        </a:defRPr>
      </a:lvl9pPr>
      <a:extLst/>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צורה חופשית 12"/>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9015" tIns="54508" rIns="109015" bIns="54508"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2" name="צורה חופשית 11"/>
          <p:cNvSpPr>
            <a:spLocks/>
          </p:cNvSpPr>
          <p:nvPr/>
        </p:nvSpPr>
        <p:spPr bwMode="auto">
          <a:xfrm>
            <a:off x="631100"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9015" tIns="54508" rIns="109015" bIns="54508"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4" name="משולש ישר-זווית 13"/>
          <p:cNvSpPr>
            <a:spLocks/>
          </p:cNvSpPr>
          <p:nvPr/>
        </p:nvSpPr>
        <p:spPr bwMode="auto">
          <a:xfrm>
            <a:off x="-7849" y="6080819"/>
            <a:ext cx="4420645" cy="1134911"/>
          </a:xfrm>
          <a:prstGeom prst="rtTriangle">
            <a:avLst/>
          </a:prstGeom>
          <a:blipFill>
            <a:blip r:embed="rId15"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9015" tIns="54508" rIns="109015" bIns="54508" anchor="ctr" compatLnSpc="1"/>
          <a:lstStyle>
            <a:extLst/>
          </a:lstStyle>
          <a:p>
            <a:pPr algn="ctr" rtl="0" fontAlgn="base">
              <a:spcBef>
                <a:spcPct val="0"/>
              </a:spcBef>
              <a:spcAft>
                <a:spcPct val="0"/>
              </a:spcAft>
            </a:pPr>
            <a:endParaRPr lang="en-US">
              <a:solidFill>
                <a:prstClr val="white"/>
              </a:solidFill>
            </a:endParaRPr>
          </a:p>
        </p:txBody>
      </p:sp>
      <p:cxnSp>
        <p:nvCxnSpPr>
          <p:cNvPr id="15" name="מחבר ישר 14"/>
          <p:cNvCxnSpPr/>
          <p:nvPr/>
        </p:nvCxnSpPr>
        <p:spPr>
          <a:xfrm>
            <a:off x="-11997" y="6077129"/>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מציין מיקום של כותרת 8"/>
          <p:cNvSpPr>
            <a:spLocks noGrp="1"/>
          </p:cNvSpPr>
          <p:nvPr>
            <p:ph type="title"/>
          </p:nvPr>
        </p:nvSpPr>
        <p:spPr>
          <a:xfrm>
            <a:off x="594045" y="288370"/>
            <a:ext cx="10692765" cy="1200150"/>
          </a:xfrm>
          <a:prstGeom prst="rect">
            <a:avLst/>
          </a:prstGeom>
        </p:spPr>
        <p:txBody>
          <a:bodyPr vert="horz" lIns="109015" tIns="54508" rIns="109015" bIns="54508" anchor="ctr">
            <a:normAutofit/>
            <a:scene3d>
              <a:camera prst="orthographicFront"/>
              <a:lightRig rig="soft" dir="t"/>
            </a:scene3d>
            <a:sp3d prstMaterial="softEdge">
              <a:bevelT w="25400" h="25400"/>
            </a:sp3d>
          </a:bodyPr>
          <a:lstStyle>
            <a:extLst/>
          </a:lstStyle>
          <a:p>
            <a:r>
              <a:rPr kumimoji="0" lang="he-IL" dirty="0" smtClean="0"/>
              <a:t>לחץ כדי לערוך סגנון כותרת של תבנית בסיס</a:t>
            </a:r>
            <a:endParaRPr kumimoji="0" lang="en-US" dirty="0"/>
          </a:p>
        </p:txBody>
      </p:sp>
      <p:sp>
        <p:nvSpPr>
          <p:cNvPr id="30" name="מציין מיקום טקסט 29"/>
          <p:cNvSpPr>
            <a:spLocks noGrp="1"/>
          </p:cNvSpPr>
          <p:nvPr>
            <p:ph type="body" idx="1"/>
          </p:nvPr>
        </p:nvSpPr>
        <p:spPr>
          <a:xfrm>
            <a:off x="594045" y="1555398"/>
            <a:ext cx="10692765" cy="4752261"/>
          </a:xfrm>
          <a:prstGeom prst="rect">
            <a:avLst/>
          </a:prstGeom>
        </p:spPr>
        <p:txBody>
          <a:bodyPr vert="horz" lIns="109015" tIns="54508" rIns="109015" bIns="54508">
            <a:normAutofit/>
          </a:bodyPr>
          <a:lstStyle>
            <a:extLst/>
          </a:lstStyle>
          <a:p>
            <a:pPr lvl="0" eaLnBrk="1" latinLnBrk="0" hangingPunct="1"/>
            <a:r>
              <a:rPr kumimoji="0" lang="he-IL" dirty="0" smtClean="0"/>
              <a:t>לחץ כדי לערוך סגנונות טקסט של תבנית בסיס</a:t>
            </a:r>
          </a:p>
        </p:txBody>
      </p:sp>
      <p:sp>
        <p:nvSpPr>
          <p:cNvPr id="10" name="מציין מיקום של תאריך 9"/>
          <p:cNvSpPr>
            <a:spLocks noGrp="1"/>
          </p:cNvSpPr>
          <p:nvPr>
            <p:ph type="dt" sz="half" idx="2"/>
          </p:nvPr>
        </p:nvSpPr>
        <p:spPr>
          <a:xfrm>
            <a:off x="8740471" y="6728341"/>
            <a:ext cx="2494979" cy="384048"/>
          </a:xfrm>
          <a:prstGeom prst="rect">
            <a:avLst/>
          </a:prstGeom>
        </p:spPr>
        <p:txBody>
          <a:bodyPr vert="horz" lIns="109015" tIns="54508" rIns="109015" bIns="54508" anchor="b"/>
          <a:lstStyle>
            <a:lvl1pPr algn="l" eaLnBrk="1" latinLnBrk="0" hangingPunct="1">
              <a:defRPr kumimoji="0" sz="1200">
                <a:solidFill>
                  <a:schemeClr val="tx1"/>
                </a:solidFill>
              </a:defRPr>
            </a:lvl1pPr>
            <a:extLst/>
          </a:lstStyle>
          <a:p>
            <a:pPr rtl="0" fontAlgn="base">
              <a:spcBef>
                <a:spcPct val="0"/>
              </a:spcBef>
              <a:spcAft>
                <a:spcPct val="0"/>
              </a:spcAft>
              <a:defRPr/>
            </a:pPr>
            <a:fld id="{1135802A-F7F9-4639-8216-A68C1FE79A44}" type="datetime8">
              <a:rPr lang="he-IL" smtClean="0">
                <a:solidFill>
                  <a:prstClr val="black"/>
                </a:solidFill>
                <a:latin typeface="Arial" pitchFamily="34" charset="0"/>
                <a:cs typeface="Arial" pitchFamily="34" charset="0"/>
              </a:rPr>
              <a:t>08 מאי 17</a:t>
            </a:fld>
            <a:endParaRPr lang="en-US">
              <a:solidFill>
                <a:prstClr val="black"/>
              </a:solidFill>
              <a:latin typeface="Arial" pitchFamily="34" charset="0"/>
              <a:cs typeface="Arial" pitchFamily="34" charset="0"/>
            </a:endParaRPr>
          </a:p>
        </p:txBody>
      </p:sp>
      <p:sp>
        <p:nvSpPr>
          <p:cNvPr id="22" name="מציין מיקום של כותרת תחתונה 21"/>
          <p:cNvSpPr>
            <a:spLocks noGrp="1"/>
          </p:cNvSpPr>
          <p:nvPr>
            <p:ph type="ftr" sz="quarter" idx="3"/>
          </p:nvPr>
        </p:nvSpPr>
        <p:spPr>
          <a:xfrm>
            <a:off x="5691056" y="6728345"/>
            <a:ext cx="3054253" cy="383381"/>
          </a:xfrm>
          <a:prstGeom prst="rect">
            <a:avLst/>
          </a:prstGeom>
        </p:spPr>
        <p:txBody>
          <a:bodyPr vert="horz" lIns="109015" tIns="54508" rIns="109015" bIns="54508" anchor="b"/>
          <a:lstStyle>
            <a:lvl1pPr algn="r" eaLnBrk="1" latinLnBrk="0" hangingPunct="1">
              <a:defRPr kumimoji="0" sz="1200">
                <a:solidFill>
                  <a:schemeClr val="tx1"/>
                </a:solidFill>
              </a:defRPr>
            </a:lvl1pPr>
            <a:extLst/>
          </a:lstStyle>
          <a:p>
            <a:pPr rtl="0" fontAlgn="base">
              <a:spcBef>
                <a:spcPct val="0"/>
              </a:spcBef>
              <a:spcAft>
                <a:spcPct val="0"/>
              </a:spcAft>
              <a:defRPr/>
            </a:pPr>
            <a:endParaRPr lang="en-US">
              <a:solidFill>
                <a:prstClr val="black"/>
              </a:solidFill>
              <a:latin typeface="Arial" pitchFamily="34" charset="0"/>
              <a:cs typeface="Arial" pitchFamily="34" charset="0"/>
            </a:endParaRPr>
          </a:p>
        </p:txBody>
      </p:sp>
      <p:sp>
        <p:nvSpPr>
          <p:cNvPr id="18" name="מציין מיקום של מספר שקופית 17"/>
          <p:cNvSpPr>
            <a:spLocks noGrp="1"/>
          </p:cNvSpPr>
          <p:nvPr>
            <p:ph type="sldNum" sz="quarter" idx="4"/>
          </p:nvPr>
        </p:nvSpPr>
        <p:spPr>
          <a:xfrm>
            <a:off x="11235449" y="6728345"/>
            <a:ext cx="475234" cy="383381"/>
          </a:xfrm>
          <a:prstGeom prst="rect">
            <a:avLst/>
          </a:prstGeom>
        </p:spPr>
        <p:txBody>
          <a:bodyPr vert="horz" lIns="109015" tIns="54508" rIns="109015" bIns="54508" anchor="b"/>
          <a:lstStyle>
            <a:lvl1pPr algn="r" eaLnBrk="1" latinLnBrk="0" hangingPunct="1">
              <a:defRPr kumimoji="0" sz="1200" b="0">
                <a:solidFill>
                  <a:schemeClr val="tx1"/>
                </a:solidFill>
              </a:defRPr>
            </a:lvl1pPr>
            <a:extLst/>
          </a:lstStyle>
          <a:p>
            <a:pPr rtl="0" fontAlgn="base">
              <a:spcBef>
                <a:spcPct val="0"/>
              </a:spcBef>
              <a:spcAft>
                <a:spcPct val="0"/>
              </a:spcAft>
              <a:defRPr/>
            </a:pPr>
            <a:fld id="{6830537D-4F75-4AEB-9823-185B511ECBC1}" type="slidenum">
              <a:rPr lang="he-IL" smtClean="0">
                <a:solidFill>
                  <a:prstClr val="black"/>
                </a:solidFill>
                <a:latin typeface="Arial" pitchFamily="34" charset="0"/>
                <a:cs typeface="Arial" pitchFamily="34" charset="0"/>
              </a:rPr>
              <a:pPr rtl="0" fontAlgn="base">
                <a:spcBef>
                  <a:spcPct val="0"/>
                </a:spcBef>
                <a:spcAft>
                  <a:spcPct val="0"/>
                </a:spcAft>
                <a:defRPr/>
              </a:pPr>
              <a:t>‹#›</a:t>
            </a:fld>
            <a:endParaRPr lang="en-US">
              <a:solidFill>
                <a:prstClr val="black"/>
              </a:solidFill>
              <a:latin typeface="Arial" pitchFamily="34" charset="0"/>
              <a:cs typeface="Arial" pitchFamily="34" charset="0"/>
            </a:endParaRPr>
          </a:p>
        </p:txBody>
      </p:sp>
      <p:pic>
        <p:nvPicPr>
          <p:cNvPr id="11" name="Picture 3" descr="C:\Users\limor\Pictures\לוגו רשות חדש ובאלכוהול.jp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2750" y="-3330"/>
            <a:ext cx="1872884" cy="95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תמונה 4" descr="E:\BLACK ARMOR כונן\semel\סמל ולוגו רשות שקוף 05.02.2013\logo israel.gif"/>
          <p:cNvPicPr>
            <a:picLocks noChangeAspect="1" noChangeArrowheads="1"/>
          </p:cNvPicPr>
          <p:nvPr/>
        </p:nvPicPr>
        <p:blipFill>
          <a:blip r:embed="rId17" cstate="print">
            <a:grayscl/>
            <a:biLevel thresh="50000"/>
            <a:extLst>
              <a:ext uri="{28A0092B-C50C-407E-A947-70E740481C1C}">
                <a14:useLocalDpi xmlns:a14="http://schemas.microsoft.com/office/drawing/2010/main" val="0"/>
              </a:ext>
            </a:extLst>
          </a:blip>
          <a:srcRect/>
          <a:stretch>
            <a:fillRect/>
          </a:stretch>
        </p:blipFill>
        <p:spPr bwMode="auto">
          <a:xfrm>
            <a:off x="10821087" y="138578"/>
            <a:ext cx="656305" cy="64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4"/>
          <p:cNvSpPr txBox="1">
            <a:spLocks noChangeArrowheads="1"/>
          </p:cNvSpPr>
          <p:nvPr/>
        </p:nvSpPr>
        <p:spPr bwMode="auto">
          <a:xfrm>
            <a:off x="10541151" y="837591"/>
            <a:ext cx="1216185" cy="324339"/>
          </a:xfrm>
          <a:prstGeom prst="rect">
            <a:avLst/>
          </a:prstGeom>
          <a:solidFill>
            <a:srgbClr val="FFFFFF"/>
          </a:solidFill>
          <a:ln w="9525">
            <a:solidFill>
              <a:srgbClr val="FFFFFF"/>
            </a:solidFill>
            <a:miter lim="800000"/>
            <a:headEnd/>
            <a:tailEnd/>
          </a:ln>
        </p:spPr>
        <p:txBody>
          <a:bodyPr vert="horz" wrap="square" lIns="109015" tIns="54508" rIns="109015" bIns="54508" numCol="1" anchor="t" anchorCtr="0" compatLnSpc="1">
            <a:prstTxWarp prst="textNoShape">
              <a:avLst/>
            </a:prstTxWarp>
          </a:bodyPr>
          <a:lstStyle/>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המשרד לביטחון </a:t>
            </a:r>
          </a:p>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הפנים</a:t>
            </a:r>
            <a:endParaRPr lang="en-US" sz="1000" b="1" dirty="0" smtClean="0">
              <a:solidFill>
                <a:prstClr val="black"/>
              </a:solidFill>
              <a:latin typeface="Calibri" pitchFamily="34" charset="0"/>
              <a:ea typeface="Arial" pitchFamily="34" charset="0"/>
              <a:cs typeface="David" pitchFamily="34" charset="-79"/>
            </a:endParaRPr>
          </a:p>
          <a:p>
            <a:pPr fontAlgn="base">
              <a:spcBef>
                <a:spcPct val="0"/>
              </a:spcBef>
              <a:spcAft>
                <a:spcPct val="0"/>
              </a:spcAft>
            </a:pPr>
            <a:endParaRPr lang="he-IL" sz="1000" dirty="0" smtClean="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2915008873"/>
      </p:ext>
    </p:extLst>
  </p:cSld>
  <p:clrMap bg1="lt1" tx1="dk1" bg2="lt2" tx2="dk2" accent1="accent1" accent2="accent2" accent3="accent3" accent4="accent4" accent5="accent5" accent6="accent6" hlink="hlink" folHlink="folHlink"/>
  <p:sldLayoutIdLst>
    <p:sldLayoutId id="2147484063" r:id="rId1"/>
    <p:sldLayoutId id="2147484064" r:id="rId2"/>
    <p:sldLayoutId id="2147484065" r:id="rId3"/>
    <p:sldLayoutId id="2147484066" r:id="rId4"/>
    <p:sldLayoutId id="2147484067" r:id="rId5"/>
    <p:sldLayoutId id="2147484068" r:id="rId6"/>
    <p:sldLayoutId id="2147484069" r:id="rId7"/>
    <p:sldLayoutId id="2147484070" r:id="rId8"/>
    <p:sldLayoutId id="2147484071" r:id="rId9"/>
    <p:sldLayoutId id="2147484072" r:id="rId10"/>
    <p:sldLayoutId id="2147484073" r:id="rId11"/>
    <p:sldLayoutId id="2147484074" r:id="rId12"/>
    <p:sldLayoutId id="2147484075" r:id="rId13"/>
  </p:sldLayoutIdLst>
  <p:timing>
    <p:tnLst>
      <p:par>
        <p:cTn id="1" dur="indefinite" restart="never" nodeType="tmRoot"/>
      </p:par>
    </p:tnLst>
  </p:timing>
  <p:hf hdr="0" ftr="0" dt="0"/>
  <p:txStyles>
    <p:titleStyle>
      <a:lvl1pPr algn="ctr" rtl="1" eaLnBrk="1" latinLnBrk="0" hangingPunct="1">
        <a:spcBef>
          <a:spcPct val="0"/>
        </a:spcBef>
        <a:buNone/>
        <a:defRPr kumimoji="0" sz="4900" b="1" kern="1200">
          <a:solidFill>
            <a:srgbClr val="14781E"/>
          </a:solidFill>
          <a:effectLst>
            <a:outerShdw blurRad="31750" dist="25400" dir="5400000" algn="tl" rotWithShape="0">
              <a:srgbClr val="000000">
                <a:alpha val="25000"/>
              </a:srgbClr>
            </a:outerShdw>
          </a:effectLst>
          <a:latin typeface="+mj-lt"/>
          <a:ea typeface="+mj-ea"/>
          <a:cs typeface="+mj-cs"/>
        </a:defRPr>
      </a:lvl1pPr>
      <a:extLst/>
    </p:titleStyle>
    <p:bodyStyle>
      <a:lvl1pPr marL="436062" indent="-305244" algn="r" rtl="1" eaLnBrk="1" latinLnBrk="0" hangingPunct="1">
        <a:spcBef>
          <a:spcPts val="477"/>
        </a:spcBef>
        <a:spcAft>
          <a:spcPts val="0"/>
        </a:spcAft>
        <a:buClr>
          <a:schemeClr val="accent1"/>
        </a:buClr>
        <a:buSzPct val="68000"/>
        <a:buFont typeface="Wingdings 3"/>
        <a:buChar char=""/>
        <a:defRPr kumimoji="0" sz="3200" kern="1200">
          <a:solidFill>
            <a:schemeClr val="tx1"/>
          </a:solidFill>
          <a:latin typeface="+mn-lt"/>
          <a:ea typeface="+mn-ea"/>
          <a:cs typeface="+mn-cs"/>
        </a:defRPr>
      </a:lvl1pPr>
      <a:lvl2pPr marL="741306" indent="-272540" algn="r" rtl="1" eaLnBrk="1" latinLnBrk="0" hangingPunct="1">
        <a:spcBef>
          <a:spcPts val="386"/>
        </a:spcBef>
        <a:buClr>
          <a:schemeClr val="accent1"/>
        </a:buClr>
        <a:buFont typeface="Verdana"/>
        <a:buChar char="◦"/>
        <a:defRPr kumimoji="0" sz="2700" kern="1200">
          <a:solidFill>
            <a:schemeClr val="tx1"/>
          </a:solidFill>
          <a:latin typeface="+mn-lt"/>
          <a:ea typeface="+mn-ea"/>
          <a:cs typeface="+mn-cs"/>
        </a:defRPr>
      </a:lvl2pPr>
      <a:lvl3pPr marL="1024746" indent="-272540" algn="r" rtl="1" eaLnBrk="1" latinLnBrk="0" hangingPunct="1">
        <a:spcBef>
          <a:spcPts val="417"/>
        </a:spcBef>
        <a:buClr>
          <a:schemeClr val="accent2"/>
        </a:buClr>
        <a:buSzPct val="100000"/>
        <a:buFont typeface="Wingdings 2"/>
        <a:buChar char=""/>
        <a:defRPr kumimoji="0" sz="2500" kern="1200">
          <a:solidFill>
            <a:schemeClr val="tx1"/>
          </a:solidFill>
          <a:latin typeface="+mn-lt"/>
          <a:ea typeface="+mn-ea"/>
          <a:cs typeface="+mn-cs"/>
        </a:defRPr>
      </a:lvl3pPr>
      <a:lvl4pPr marL="1362695" indent="-272540" algn="r" rtl="1" eaLnBrk="1" latinLnBrk="0" hangingPunct="1">
        <a:spcBef>
          <a:spcPts val="417"/>
        </a:spcBef>
        <a:buClr>
          <a:schemeClr val="accent2"/>
        </a:buClr>
        <a:buFont typeface="Wingdings 2"/>
        <a:buChar char=""/>
        <a:defRPr kumimoji="0" sz="2300" kern="1200">
          <a:solidFill>
            <a:schemeClr val="tx1"/>
          </a:solidFill>
          <a:latin typeface="+mn-lt"/>
          <a:ea typeface="+mn-ea"/>
          <a:cs typeface="+mn-cs"/>
        </a:defRPr>
      </a:lvl4pPr>
      <a:lvl5pPr marL="1635235" indent="-272540" algn="r" rtl="1" eaLnBrk="1" latinLnBrk="0" hangingPunct="1">
        <a:spcBef>
          <a:spcPts val="417"/>
        </a:spcBef>
        <a:buClr>
          <a:schemeClr val="accent2"/>
        </a:buClr>
        <a:buFont typeface="Wingdings 2"/>
        <a:buChar char=""/>
        <a:defRPr kumimoji="0" sz="2100" kern="1200">
          <a:solidFill>
            <a:schemeClr val="tx1"/>
          </a:solidFill>
          <a:latin typeface="+mn-lt"/>
          <a:ea typeface="+mn-ea"/>
          <a:cs typeface="+mn-cs"/>
        </a:defRPr>
      </a:lvl5pPr>
      <a:lvl6pPr marL="1907773" indent="-272540" algn="r" rtl="1" eaLnBrk="1" latinLnBrk="0" hangingPunct="1">
        <a:spcBef>
          <a:spcPts val="417"/>
        </a:spcBef>
        <a:buClr>
          <a:schemeClr val="accent3"/>
        </a:buClr>
        <a:buFont typeface="Wingdings 2"/>
        <a:buChar char=""/>
        <a:defRPr kumimoji="0" sz="2100" kern="1200">
          <a:solidFill>
            <a:schemeClr val="tx1"/>
          </a:solidFill>
          <a:latin typeface="+mn-lt"/>
          <a:ea typeface="+mn-ea"/>
          <a:cs typeface="+mn-cs"/>
        </a:defRPr>
      </a:lvl6pPr>
      <a:lvl7pPr marL="2180311" indent="-272540"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7pPr>
      <a:lvl8pPr marL="2452853" indent="-272540"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8pPr>
      <a:lvl9pPr marL="2725390" indent="-272540" algn="r" rtl="1" eaLnBrk="1" latinLnBrk="0" hangingPunct="1">
        <a:spcBef>
          <a:spcPts val="417"/>
        </a:spcBef>
        <a:buClr>
          <a:schemeClr val="accent3"/>
        </a:buClr>
        <a:buFont typeface="Wingdings 2"/>
        <a:buChar char=""/>
        <a:defRPr kumimoji="0" sz="19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545077" algn="r" rtl="1" eaLnBrk="1" latinLnBrk="0" hangingPunct="1">
        <a:defRPr kumimoji="0" kern="1200">
          <a:solidFill>
            <a:schemeClr val="tx1"/>
          </a:solidFill>
          <a:latin typeface="+mn-lt"/>
          <a:ea typeface="+mn-ea"/>
          <a:cs typeface="+mn-cs"/>
        </a:defRPr>
      </a:lvl2pPr>
      <a:lvl3pPr marL="1090156" algn="r" rtl="1" eaLnBrk="1" latinLnBrk="0" hangingPunct="1">
        <a:defRPr kumimoji="0" kern="1200">
          <a:solidFill>
            <a:schemeClr val="tx1"/>
          </a:solidFill>
          <a:latin typeface="+mn-lt"/>
          <a:ea typeface="+mn-ea"/>
          <a:cs typeface="+mn-cs"/>
        </a:defRPr>
      </a:lvl3pPr>
      <a:lvl4pPr marL="1635235" algn="r" rtl="1" eaLnBrk="1" latinLnBrk="0" hangingPunct="1">
        <a:defRPr kumimoji="0" kern="1200">
          <a:solidFill>
            <a:schemeClr val="tx1"/>
          </a:solidFill>
          <a:latin typeface="+mn-lt"/>
          <a:ea typeface="+mn-ea"/>
          <a:cs typeface="+mn-cs"/>
        </a:defRPr>
      </a:lvl4pPr>
      <a:lvl5pPr marL="2180311" algn="r" rtl="1" eaLnBrk="1" latinLnBrk="0" hangingPunct="1">
        <a:defRPr kumimoji="0" kern="1200">
          <a:solidFill>
            <a:schemeClr val="tx1"/>
          </a:solidFill>
          <a:latin typeface="+mn-lt"/>
          <a:ea typeface="+mn-ea"/>
          <a:cs typeface="+mn-cs"/>
        </a:defRPr>
      </a:lvl5pPr>
      <a:lvl6pPr marL="2725390" algn="r" rtl="1" eaLnBrk="1" latinLnBrk="0" hangingPunct="1">
        <a:defRPr kumimoji="0" kern="1200">
          <a:solidFill>
            <a:schemeClr val="tx1"/>
          </a:solidFill>
          <a:latin typeface="+mn-lt"/>
          <a:ea typeface="+mn-ea"/>
          <a:cs typeface="+mn-cs"/>
        </a:defRPr>
      </a:lvl6pPr>
      <a:lvl7pPr marL="3270468" algn="r" rtl="1" eaLnBrk="1" latinLnBrk="0" hangingPunct="1">
        <a:defRPr kumimoji="0" kern="1200">
          <a:solidFill>
            <a:schemeClr val="tx1"/>
          </a:solidFill>
          <a:latin typeface="+mn-lt"/>
          <a:ea typeface="+mn-ea"/>
          <a:cs typeface="+mn-cs"/>
        </a:defRPr>
      </a:lvl7pPr>
      <a:lvl8pPr marL="3815545" algn="r" rtl="1" eaLnBrk="1" latinLnBrk="0" hangingPunct="1">
        <a:defRPr kumimoji="0" kern="1200">
          <a:solidFill>
            <a:schemeClr val="tx1"/>
          </a:solidFill>
          <a:latin typeface="+mn-lt"/>
          <a:ea typeface="+mn-ea"/>
          <a:cs typeface="+mn-cs"/>
        </a:defRPr>
      </a:lvl8pPr>
      <a:lvl9pPr marL="4360625" algn="r" rtl="1" eaLnBrk="1" latinLnBrk="0" hangingPunct="1">
        <a:defRPr kumimoji="0" kern="1200">
          <a:solidFill>
            <a:schemeClr val="tx1"/>
          </a:solidFill>
          <a:latin typeface="+mn-lt"/>
          <a:ea typeface="+mn-ea"/>
          <a:cs typeface="+mn-cs"/>
        </a:defRPr>
      </a:lvl9pPr>
      <a:extLst/>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צורה חופשית 12"/>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9009" tIns="54505" rIns="109009" bIns="54505"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2" name="צורה חופשית 11"/>
          <p:cNvSpPr>
            <a:spLocks/>
          </p:cNvSpPr>
          <p:nvPr/>
        </p:nvSpPr>
        <p:spPr bwMode="auto">
          <a:xfrm>
            <a:off x="631101"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9009" tIns="54505" rIns="109009" bIns="54505"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4" name="משולש ישר-זווית 13"/>
          <p:cNvSpPr>
            <a:spLocks/>
          </p:cNvSpPr>
          <p:nvPr/>
        </p:nvSpPr>
        <p:spPr bwMode="auto">
          <a:xfrm>
            <a:off x="-7849" y="6080819"/>
            <a:ext cx="4420645" cy="1134911"/>
          </a:xfrm>
          <a:prstGeom prst="rtTriangle">
            <a:avLst/>
          </a:prstGeom>
          <a:blipFill>
            <a:blip r:embed="rId15"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9009" tIns="54505" rIns="109009" bIns="54505" anchor="ctr" compatLnSpc="1"/>
          <a:lstStyle>
            <a:extLst/>
          </a:lstStyle>
          <a:p>
            <a:pPr algn="ctr" rtl="0" fontAlgn="base">
              <a:spcBef>
                <a:spcPct val="0"/>
              </a:spcBef>
              <a:spcAft>
                <a:spcPct val="0"/>
              </a:spcAft>
            </a:pPr>
            <a:endParaRPr lang="en-US">
              <a:solidFill>
                <a:prstClr val="white"/>
              </a:solidFill>
            </a:endParaRPr>
          </a:p>
        </p:txBody>
      </p:sp>
      <p:cxnSp>
        <p:nvCxnSpPr>
          <p:cNvPr id="15" name="מחבר ישר 14"/>
          <p:cNvCxnSpPr/>
          <p:nvPr/>
        </p:nvCxnSpPr>
        <p:spPr>
          <a:xfrm>
            <a:off x="-11996" y="6077130"/>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מציין מיקום של כותרת 8"/>
          <p:cNvSpPr>
            <a:spLocks noGrp="1"/>
          </p:cNvSpPr>
          <p:nvPr>
            <p:ph type="title"/>
          </p:nvPr>
        </p:nvSpPr>
        <p:spPr>
          <a:xfrm>
            <a:off x="594045" y="288370"/>
            <a:ext cx="10692765" cy="1200150"/>
          </a:xfrm>
          <a:prstGeom prst="rect">
            <a:avLst/>
          </a:prstGeom>
        </p:spPr>
        <p:txBody>
          <a:bodyPr vert="horz" lIns="109009" tIns="54505" rIns="109009" bIns="54505" anchor="ctr">
            <a:normAutofit/>
            <a:scene3d>
              <a:camera prst="orthographicFront"/>
              <a:lightRig rig="soft" dir="t"/>
            </a:scene3d>
            <a:sp3d prstMaterial="softEdge">
              <a:bevelT w="25400" h="25400"/>
            </a:sp3d>
          </a:bodyPr>
          <a:lstStyle>
            <a:extLst/>
          </a:lstStyle>
          <a:p>
            <a:r>
              <a:rPr kumimoji="0" lang="he-IL" dirty="0" smtClean="0"/>
              <a:t>לחץ כדי לערוך סגנון כותרת של תבנית בסיס</a:t>
            </a:r>
            <a:endParaRPr kumimoji="0" lang="en-US" dirty="0"/>
          </a:p>
        </p:txBody>
      </p:sp>
      <p:sp>
        <p:nvSpPr>
          <p:cNvPr id="30" name="מציין מיקום טקסט 29"/>
          <p:cNvSpPr>
            <a:spLocks noGrp="1"/>
          </p:cNvSpPr>
          <p:nvPr>
            <p:ph type="body" idx="1"/>
          </p:nvPr>
        </p:nvSpPr>
        <p:spPr>
          <a:xfrm>
            <a:off x="594045" y="1555399"/>
            <a:ext cx="10692765" cy="4752261"/>
          </a:xfrm>
          <a:prstGeom prst="rect">
            <a:avLst/>
          </a:prstGeom>
        </p:spPr>
        <p:txBody>
          <a:bodyPr vert="horz" lIns="109009" tIns="54505" rIns="109009" bIns="54505">
            <a:normAutofit/>
          </a:bodyPr>
          <a:lstStyle>
            <a:extLst/>
          </a:lstStyle>
          <a:p>
            <a:pPr lvl="0" eaLnBrk="1" latinLnBrk="0" hangingPunct="1"/>
            <a:r>
              <a:rPr kumimoji="0" lang="he-IL" dirty="0" smtClean="0"/>
              <a:t>לחץ כדי לערוך סגנונות טקסט של תבנית בסיס</a:t>
            </a:r>
          </a:p>
        </p:txBody>
      </p:sp>
      <p:sp>
        <p:nvSpPr>
          <p:cNvPr id="10" name="מציין מיקום של תאריך 9"/>
          <p:cNvSpPr>
            <a:spLocks noGrp="1"/>
          </p:cNvSpPr>
          <p:nvPr>
            <p:ph type="dt" sz="half" idx="2"/>
          </p:nvPr>
        </p:nvSpPr>
        <p:spPr>
          <a:xfrm>
            <a:off x="8740471" y="6728341"/>
            <a:ext cx="2494979" cy="384048"/>
          </a:xfrm>
          <a:prstGeom prst="rect">
            <a:avLst/>
          </a:prstGeom>
        </p:spPr>
        <p:txBody>
          <a:bodyPr vert="horz" lIns="109009" tIns="54505" rIns="109009" bIns="54505" anchor="b"/>
          <a:lstStyle>
            <a:lvl1pPr algn="l" eaLnBrk="1" latinLnBrk="0" hangingPunct="1">
              <a:defRPr kumimoji="0" sz="1200">
                <a:solidFill>
                  <a:schemeClr val="tx1"/>
                </a:solidFill>
              </a:defRPr>
            </a:lvl1pPr>
            <a:extLst/>
          </a:lstStyle>
          <a:p>
            <a:pPr rtl="0" fontAlgn="base">
              <a:spcBef>
                <a:spcPct val="0"/>
              </a:spcBef>
              <a:spcAft>
                <a:spcPct val="0"/>
              </a:spcAft>
              <a:defRPr/>
            </a:pPr>
            <a:endParaRPr lang="en-US">
              <a:solidFill>
                <a:prstClr val="black"/>
              </a:solidFill>
              <a:latin typeface="Arial" pitchFamily="34" charset="0"/>
              <a:cs typeface="Arial" pitchFamily="34" charset="0"/>
            </a:endParaRPr>
          </a:p>
        </p:txBody>
      </p:sp>
      <p:sp>
        <p:nvSpPr>
          <p:cNvPr id="22" name="מציין מיקום של כותרת תחתונה 21"/>
          <p:cNvSpPr>
            <a:spLocks noGrp="1"/>
          </p:cNvSpPr>
          <p:nvPr>
            <p:ph type="ftr" sz="quarter" idx="3"/>
          </p:nvPr>
        </p:nvSpPr>
        <p:spPr>
          <a:xfrm>
            <a:off x="5691058" y="6728346"/>
            <a:ext cx="3054253" cy="383381"/>
          </a:xfrm>
          <a:prstGeom prst="rect">
            <a:avLst/>
          </a:prstGeom>
        </p:spPr>
        <p:txBody>
          <a:bodyPr vert="horz" lIns="109009" tIns="54505" rIns="109009" bIns="54505" anchor="b"/>
          <a:lstStyle>
            <a:lvl1pPr algn="r" eaLnBrk="1" latinLnBrk="0" hangingPunct="1">
              <a:defRPr kumimoji="0" sz="1200">
                <a:solidFill>
                  <a:schemeClr val="tx1"/>
                </a:solidFill>
              </a:defRPr>
            </a:lvl1pPr>
            <a:extLst/>
          </a:lstStyle>
          <a:p>
            <a:pPr rtl="0" fontAlgn="base">
              <a:spcBef>
                <a:spcPct val="0"/>
              </a:spcBef>
              <a:spcAft>
                <a:spcPct val="0"/>
              </a:spcAft>
              <a:defRPr/>
            </a:pPr>
            <a:endParaRPr lang="en-US">
              <a:solidFill>
                <a:prstClr val="black"/>
              </a:solidFill>
              <a:latin typeface="Arial" pitchFamily="34" charset="0"/>
              <a:cs typeface="Arial" pitchFamily="34" charset="0"/>
            </a:endParaRPr>
          </a:p>
        </p:txBody>
      </p:sp>
      <p:sp>
        <p:nvSpPr>
          <p:cNvPr id="18" name="מציין מיקום של מספר שקופית 17"/>
          <p:cNvSpPr>
            <a:spLocks noGrp="1"/>
          </p:cNvSpPr>
          <p:nvPr>
            <p:ph type="sldNum" sz="quarter" idx="4"/>
          </p:nvPr>
        </p:nvSpPr>
        <p:spPr>
          <a:xfrm>
            <a:off x="11235449" y="6728346"/>
            <a:ext cx="475234" cy="383381"/>
          </a:xfrm>
          <a:prstGeom prst="rect">
            <a:avLst/>
          </a:prstGeom>
        </p:spPr>
        <p:txBody>
          <a:bodyPr vert="horz" lIns="109009" tIns="54505" rIns="109009" bIns="54505" anchor="b"/>
          <a:lstStyle>
            <a:lvl1pPr algn="r" eaLnBrk="1" latinLnBrk="0" hangingPunct="1">
              <a:defRPr kumimoji="0" sz="1200" b="0">
                <a:solidFill>
                  <a:schemeClr val="tx1"/>
                </a:solidFill>
              </a:defRPr>
            </a:lvl1pPr>
            <a:extLst/>
          </a:lstStyle>
          <a:p>
            <a:pPr rtl="0" fontAlgn="base">
              <a:spcBef>
                <a:spcPct val="0"/>
              </a:spcBef>
              <a:spcAft>
                <a:spcPct val="0"/>
              </a:spcAft>
              <a:defRPr/>
            </a:pPr>
            <a:fld id="{6830537D-4F75-4AEB-9823-185B511ECBC1}" type="slidenum">
              <a:rPr lang="he-IL" smtClean="0">
                <a:solidFill>
                  <a:prstClr val="black"/>
                </a:solidFill>
                <a:latin typeface="Arial" pitchFamily="34" charset="0"/>
                <a:cs typeface="Arial" pitchFamily="34" charset="0"/>
              </a:rPr>
              <a:pPr rtl="0" fontAlgn="base">
                <a:spcBef>
                  <a:spcPct val="0"/>
                </a:spcBef>
                <a:spcAft>
                  <a:spcPct val="0"/>
                </a:spcAft>
                <a:defRPr/>
              </a:pPr>
              <a:t>‹#›</a:t>
            </a:fld>
            <a:endParaRPr lang="en-US">
              <a:solidFill>
                <a:prstClr val="black"/>
              </a:solidFill>
              <a:latin typeface="Arial" pitchFamily="34" charset="0"/>
              <a:cs typeface="Arial" pitchFamily="34" charset="0"/>
            </a:endParaRPr>
          </a:p>
        </p:txBody>
      </p:sp>
      <p:pic>
        <p:nvPicPr>
          <p:cNvPr id="11" name="Picture 3" descr="C:\Users\limor\Pictures\לוגו רשות חדש ובאלכוהול.jp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2750" y="-3329"/>
            <a:ext cx="1872884" cy="95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תמונה 4" descr="E:\BLACK ARMOR כונן\semel\סמל ולוגו רשות שקוף 05.02.2013\logo israel.gif"/>
          <p:cNvPicPr>
            <a:picLocks noChangeAspect="1" noChangeArrowheads="1"/>
          </p:cNvPicPr>
          <p:nvPr/>
        </p:nvPicPr>
        <p:blipFill>
          <a:blip r:embed="rId17" cstate="print">
            <a:grayscl/>
            <a:biLevel thresh="50000"/>
            <a:extLst>
              <a:ext uri="{28A0092B-C50C-407E-A947-70E740481C1C}">
                <a14:useLocalDpi xmlns:a14="http://schemas.microsoft.com/office/drawing/2010/main" val="0"/>
              </a:ext>
            </a:extLst>
          </a:blip>
          <a:srcRect/>
          <a:stretch>
            <a:fillRect/>
          </a:stretch>
        </p:blipFill>
        <p:spPr bwMode="auto">
          <a:xfrm>
            <a:off x="10821087" y="138578"/>
            <a:ext cx="656305" cy="64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4"/>
          <p:cNvSpPr txBox="1">
            <a:spLocks noChangeArrowheads="1"/>
          </p:cNvSpPr>
          <p:nvPr/>
        </p:nvSpPr>
        <p:spPr bwMode="auto">
          <a:xfrm>
            <a:off x="10541152" y="837591"/>
            <a:ext cx="1216185" cy="324339"/>
          </a:xfrm>
          <a:prstGeom prst="rect">
            <a:avLst/>
          </a:prstGeom>
          <a:solidFill>
            <a:srgbClr val="FFFFFF"/>
          </a:solidFill>
          <a:ln w="9525">
            <a:solidFill>
              <a:srgbClr val="FFFFFF"/>
            </a:solidFill>
            <a:miter lim="800000"/>
            <a:headEnd/>
            <a:tailEnd/>
          </a:ln>
        </p:spPr>
        <p:txBody>
          <a:bodyPr vert="horz" wrap="square" lIns="109009" tIns="54505" rIns="109009" bIns="54505" numCol="1" anchor="t" anchorCtr="0" compatLnSpc="1">
            <a:prstTxWarp prst="textNoShape">
              <a:avLst/>
            </a:prstTxWarp>
          </a:bodyPr>
          <a:lstStyle/>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המשרד לביטחון </a:t>
            </a:r>
          </a:p>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הפנים</a:t>
            </a:r>
            <a:endParaRPr lang="en-US" sz="1000" b="1" dirty="0" smtClean="0">
              <a:solidFill>
                <a:prstClr val="black"/>
              </a:solidFill>
              <a:latin typeface="Calibri" pitchFamily="34" charset="0"/>
              <a:ea typeface="Arial" pitchFamily="34" charset="0"/>
              <a:cs typeface="David" pitchFamily="34" charset="-79"/>
            </a:endParaRPr>
          </a:p>
          <a:p>
            <a:pPr fontAlgn="base">
              <a:spcBef>
                <a:spcPct val="0"/>
              </a:spcBef>
              <a:spcAft>
                <a:spcPct val="0"/>
              </a:spcAft>
            </a:pPr>
            <a:endParaRPr lang="he-IL" sz="1000" dirty="0" smtClean="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2030296846"/>
      </p:ext>
    </p:extLst>
  </p:cSld>
  <p:clrMap bg1="lt1" tx1="dk1" bg2="lt2" tx2="dk2" accent1="accent1" accent2="accent2" accent3="accent3" accent4="accent4" accent5="accent5" accent6="accent6" hlink="hlink" folHlink="folHlink"/>
  <p:sldLayoutIdLst>
    <p:sldLayoutId id="2147484077" r:id="rId1"/>
    <p:sldLayoutId id="2147484078" r:id="rId2"/>
    <p:sldLayoutId id="2147484079" r:id="rId3"/>
    <p:sldLayoutId id="2147484080" r:id="rId4"/>
    <p:sldLayoutId id="2147484081" r:id="rId5"/>
    <p:sldLayoutId id="2147484082" r:id="rId6"/>
    <p:sldLayoutId id="2147484083" r:id="rId7"/>
    <p:sldLayoutId id="2147484084" r:id="rId8"/>
    <p:sldLayoutId id="2147484085" r:id="rId9"/>
    <p:sldLayoutId id="2147484086" r:id="rId10"/>
    <p:sldLayoutId id="2147484087" r:id="rId11"/>
    <p:sldLayoutId id="2147484088" r:id="rId12"/>
    <p:sldLayoutId id="2147484089" r:id="rId13"/>
  </p:sldLayoutIdLst>
  <p:timing>
    <p:tnLst>
      <p:par>
        <p:cTn id="1" dur="indefinite" restart="never" nodeType="tmRoot"/>
      </p:par>
    </p:tnLst>
  </p:timing>
  <p:hf hdr="0" ftr="0" dt="0"/>
  <p:txStyles>
    <p:titleStyle>
      <a:lvl1pPr algn="ctr" rtl="1" eaLnBrk="1" latinLnBrk="0" hangingPunct="1">
        <a:spcBef>
          <a:spcPct val="0"/>
        </a:spcBef>
        <a:buNone/>
        <a:defRPr kumimoji="0" sz="4900" b="1" kern="1200">
          <a:solidFill>
            <a:srgbClr val="14781E"/>
          </a:solidFill>
          <a:effectLst>
            <a:outerShdw blurRad="31750" dist="25400" dir="5400000" algn="tl" rotWithShape="0">
              <a:srgbClr val="000000">
                <a:alpha val="25000"/>
              </a:srgbClr>
            </a:outerShdw>
          </a:effectLst>
          <a:latin typeface="+mj-lt"/>
          <a:ea typeface="+mj-ea"/>
          <a:cs typeface="+mj-cs"/>
        </a:defRPr>
      </a:lvl1pPr>
      <a:extLst/>
    </p:titleStyle>
    <p:bodyStyle>
      <a:lvl1pPr marL="436039" indent="-305228" algn="r" rtl="1" eaLnBrk="1" latinLnBrk="0" hangingPunct="1">
        <a:spcBef>
          <a:spcPts val="477"/>
        </a:spcBef>
        <a:spcAft>
          <a:spcPts val="0"/>
        </a:spcAft>
        <a:buClr>
          <a:schemeClr val="accent1"/>
        </a:buClr>
        <a:buSzPct val="68000"/>
        <a:buFont typeface="Wingdings 3"/>
        <a:buChar char=""/>
        <a:defRPr kumimoji="0" sz="3200" kern="1200">
          <a:solidFill>
            <a:schemeClr val="tx1"/>
          </a:solidFill>
          <a:latin typeface="+mn-lt"/>
          <a:ea typeface="+mn-ea"/>
          <a:cs typeface="+mn-cs"/>
        </a:defRPr>
      </a:lvl1pPr>
      <a:lvl2pPr marL="741266" indent="-272525" algn="r" rtl="1" eaLnBrk="1" latinLnBrk="0" hangingPunct="1">
        <a:spcBef>
          <a:spcPts val="386"/>
        </a:spcBef>
        <a:buClr>
          <a:schemeClr val="accent1"/>
        </a:buClr>
        <a:buFont typeface="Verdana"/>
        <a:buChar char="◦"/>
        <a:defRPr kumimoji="0" sz="2700" kern="1200">
          <a:solidFill>
            <a:schemeClr val="tx1"/>
          </a:solidFill>
          <a:latin typeface="+mn-lt"/>
          <a:ea typeface="+mn-ea"/>
          <a:cs typeface="+mn-cs"/>
        </a:defRPr>
      </a:lvl2pPr>
      <a:lvl3pPr marL="1024691" indent="-272525" algn="r" rtl="1" eaLnBrk="1" latinLnBrk="0" hangingPunct="1">
        <a:spcBef>
          <a:spcPts val="417"/>
        </a:spcBef>
        <a:buClr>
          <a:schemeClr val="accent2"/>
        </a:buClr>
        <a:buSzPct val="100000"/>
        <a:buFont typeface="Wingdings 2"/>
        <a:buChar char=""/>
        <a:defRPr kumimoji="0" sz="2500" kern="1200">
          <a:solidFill>
            <a:schemeClr val="tx1"/>
          </a:solidFill>
          <a:latin typeface="+mn-lt"/>
          <a:ea typeface="+mn-ea"/>
          <a:cs typeface="+mn-cs"/>
        </a:defRPr>
      </a:lvl3pPr>
      <a:lvl4pPr marL="1362622" indent="-272525" algn="r" rtl="1" eaLnBrk="1" latinLnBrk="0" hangingPunct="1">
        <a:spcBef>
          <a:spcPts val="417"/>
        </a:spcBef>
        <a:buClr>
          <a:schemeClr val="accent2"/>
        </a:buClr>
        <a:buFont typeface="Wingdings 2"/>
        <a:buChar char=""/>
        <a:defRPr kumimoji="0" sz="2300" kern="1200">
          <a:solidFill>
            <a:schemeClr val="tx1"/>
          </a:solidFill>
          <a:latin typeface="+mn-lt"/>
          <a:ea typeface="+mn-ea"/>
          <a:cs typeface="+mn-cs"/>
        </a:defRPr>
      </a:lvl4pPr>
      <a:lvl5pPr marL="1635148" indent="-272525" algn="r" rtl="1" eaLnBrk="1" latinLnBrk="0" hangingPunct="1">
        <a:spcBef>
          <a:spcPts val="417"/>
        </a:spcBef>
        <a:buClr>
          <a:schemeClr val="accent2"/>
        </a:buClr>
        <a:buFont typeface="Wingdings 2"/>
        <a:buChar char=""/>
        <a:defRPr kumimoji="0" sz="2100" kern="1200">
          <a:solidFill>
            <a:schemeClr val="tx1"/>
          </a:solidFill>
          <a:latin typeface="+mn-lt"/>
          <a:ea typeface="+mn-ea"/>
          <a:cs typeface="+mn-cs"/>
        </a:defRPr>
      </a:lvl5pPr>
      <a:lvl6pPr marL="1907671" indent="-272525" algn="r" rtl="1" eaLnBrk="1" latinLnBrk="0" hangingPunct="1">
        <a:spcBef>
          <a:spcPts val="417"/>
        </a:spcBef>
        <a:buClr>
          <a:schemeClr val="accent3"/>
        </a:buClr>
        <a:buFont typeface="Wingdings 2"/>
        <a:buChar char=""/>
        <a:defRPr kumimoji="0" sz="2100" kern="1200">
          <a:solidFill>
            <a:schemeClr val="tx1"/>
          </a:solidFill>
          <a:latin typeface="+mn-lt"/>
          <a:ea typeface="+mn-ea"/>
          <a:cs typeface="+mn-cs"/>
        </a:defRPr>
      </a:lvl6pPr>
      <a:lvl7pPr marL="2180195" indent="-272525"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7pPr>
      <a:lvl8pPr marL="2452723" indent="-272525"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8pPr>
      <a:lvl9pPr marL="2725245" indent="-272525" algn="r" rtl="1" eaLnBrk="1" latinLnBrk="0" hangingPunct="1">
        <a:spcBef>
          <a:spcPts val="417"/>
        </a:spcBef>
        <a:buClr>
          <a:schemeClr val="accent3"/>
        </a:buClr>
        <a:buFont typeface="Wingdings 2"/>
        <a:buChar char=""/>
        <a:defRPr kumimoji="0" sz="19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545048" algn="r" rtl="1" eaLnBrk="1" latinLnBrk="0" hangingPunct="1">
        <a:defRPr kumimoji="0" kern="1200">
          <a:solidFill>
            <a:schemeClr val="tx1"/>
          </a:solidFill>
          <a:latin typeface="+mn-lt"/>
          <a:ea typeface="+mn-ea"/>
          <a:cs typeface="+mn-cs"/>
        </a:defRPr>
      </a:lvl2pPr>
      <a:lvl3pPr marL="1090098" algn="r" rtl="1" eaLnBrk="1" latinLnBrk="0" hangingPunct="1">
        <a:defRPr kumimoji="0" kern="1200">
          <a:solidFill>
            <a:schemeClr val="tx1"/>
          </a:solidFill>
          <a:latin typeface="+mn-lt"/>
          <a:ea typeface="+mn-ea"/>
          <a:cs typeface="+mn-cs"/>
        </a:defRPr>
      </a:lvl3pPr>
      <a:lvl4pPr marL="1635148" algn="r" rtl="1" eaLnBrk="1" latinLnBrk="0" hangingPunct="1">
        <a:defRPr kumimoji="0" kern="1200">
          <a:solidFill>
            <a:schemeClr val="tx1"/>
          </a:solidFill>
          <a:latin typeface="+mn-lt"/>
          <a:ea typeface="+mn-ea"/>
          <a:cs typeface="+mn-cs"/>
        </a:defRPr>
      </a:lvl4pPr>
      <a:lvl5pPr marL="2180195" algn="r" rtl="1" eaLnBrk="1" latinLnBrk="0" hangingPunct="1">
        <a:defRPr kumimoji="0" kern="1200">
          <a:solidFill>
            <a:schemeClr val="tx1"/>
          </a:solidFill>
          <a:latin typeface="+mn-lt"/>
          <a:ea typeface="+mn-ea"/>
          <a:cs typeface="+mn-cs"/>
        </a:defRPr>
      </a:lvl5pPr>
      <a:lvl6pPr marL="2725245" algn="r" rtl="1" eaLnBrk="1" latinLnBrk="0" hangingPunct="1">
        <a:defRPr kumimoji="0" kern="1200">
          <a:solidFill>
            <a:schemeClr val="tx1"/>
          </a:solidFill>
          <a:latin typeface="+mn-lt"/>
          <a:ea typeface="+mn-ea"/>
          <a:cs typeface="+mn-cs"/>
        </a:defRPr>
      </a:lvl6pPr>
      <a:lvl7pPr marL="3270293" algn="r" rtl="1" eaLnBrk="1" latinLnBrk="0" hangingPunct="1">
        <a:defRPr kumimoji="0" kern="1200">
          <a:solidFill>
            <a:schemeClr val="tx1"/>
          </a:solidFill>
          <a:latin typeface="+mn-lt"/>
          <a:ea typeface="+mn-ea"/>
          <a:cs typeface="+mn-cs"/>
        </a:defRPr>
      </a:lvl7pPr>
      <a:lvl8pPr marL="3815341" algn="r" rtl="1" eaLnBrk="1" latinLnBrk="0" hangingPunct="1">
        <a:defRPr kumimoji="0" kern="1200">
          <a:solidFill>
            <a:schemeClr val="tx1"/>
          </a:solidFill>
          <a:latin typeface="+mn-lt"/>
          <a:ea typeface="+mn-ea"/>
          <a:cs typeface="+mn-cs"/>
        </a:defRPr>
      </a:lvl8pPr>
      <a:lvl9pPr marL="4360392" algn="r" rtl="1" eaLnBrk="1" latinLnBrk="0" hangingPunct="1">
        <a:defRPr kumimoji="0" kern="1200">
          <a:solidFill>
            <a:schemeClr val="tx1"/>
          </a:solidFill>
          <a:latin typeface="+mn-lt"/>
          <a:ea typeface="+mn-ea"/>
          <a:cs typeface="+mn-cs"/>
        </a:defRPr>
      </a:lvl9pPr>
      <a:extLst/>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צורה חופשית 12"/>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9003" tIns="54502" rIns="109003" bIns="54502"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2" name="צורה חופשית 11"/>
          <p:cNvSpPr>
            <a:spLocks/>
          </p:cNvSpPr>
          <p:nvPr/>
        </p:nvSpPr>
        <p:spPr bwMode="auto">
          <a:xfrm>
            <a:off x="631102"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9003" tIns="54502" rIns="109003" bIns="54502"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4" name="משולש ישר-זווית 13"/>
          <p:cNvSpPr>
            <a:spLocks/>
          </p:cNvSpPr>
          <p:nvPr/>
        </p:nvSpPr>
        <p:spPr bwMode="auto">
          <a:xfrm>
            <a:off x="-7849" y="6080819"/>
            <a:ext cx="4420645" cy="1134911"/>
          </a:xfrm>
          <a:prstGeom prst="rtTriangle">
            <a:avLst/>
          </a:prstGeom>
          <a:blipFill>
            <a:blip r:embed="rId15"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9003" tIns="54502" rIns="109003" bIns="54502" anchor="ctr" compatLnSpc="1"/>
          <a:lstStyle>
            <a:extLst/>
          </a:lstStyle>
          <a:p>
            <a:pPr algn="ctr" rtl="0" fontAlgn="base">
              <a:spcBef>
                <a:spcPct val="0"/>
              </a:spcBef>
              <a:spcAft>
                <a:spcPct val="0"/>
              </a:spcAft>
            </a:pPr>
            <a:endParaRPr lang="en-US">
              <a:solidFill>
                <a:prstClr val="white"/>
              </a:solidFill>
            </a:endParaRPr>
          </a:p>
        </p:txBody>
      </p:sp>
      <p:cxnSp>
        <p:nvCxnSpPr>
          <p:cNvPr id="15" name="מחבר ישר 14"/>
          <p:cNvCxnSpPr/>
          <p:nvPr/>
        </p:nvCxnSpPr>
        <p:spPr>
          <a:xfrm>
            <a:off x="-11995" y="6077131"/>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מציין מיקום של כותרת 8"/>
          <p:cNvSpPr>
            <a:spLocks noGrp="1"/>
          </p:cNvSpPr>
          <p:nvPr>
            <p:ph type="title"/>
          </p:nvPr>
        </p:nvSpPr>
        <p:spPr>
          <a:xfrm>
            <a:off x="594045" y="288370"/>
            <a:ext cx="10692765" cy="1200150"/>
          </a:xfrm>
          <a:prstGeom prst="rect">
            <a:avLst/>
          </a:prstGeom>
        </p:spPr>
        <p:txBody>
          <a:bodyPr vert="horz" lIns="109003" tIns="54502" rIns="109003" bIns="54502" anchor="ctr">
            <a:normAutofit/>
            <a:scene3d>
              <a:camera prst="orthographicFront"/>
              <a:lightRig rig="soft" dir="t"/>
            </a:scene3d>
            <a:sp3d prstMaterial="softEdge">
              <a:bevelT w="25400" h="25400"/>
            </a:sp3d>
          </a:bodyPr>
          <a:lstStyle>
            <a:extLst/>
          </a:lstStyle>
          <a:p>
            <a:r>
              <a:rPr kumimoji="0" lang="he-IL" dirty="0" smtClean="0"/>
              <a:t>לחץ כדי לערוך סגנון כותרת של תבנית בסיס</a:t>
            </a:r>
            <a:endParaRPr kumimoji="0" lang="en-US" dirty="0"/>
          </a:p>
        </p:txBody>
      </p:sp>
      <p:sp>
        <p:nvSpPr>
          <p:cNvPr id="30" name="מציין מיקום טקסט 29"/>
          <p:cNvSpPr>
            <a:spLocks noGrp="1"/>
          </p:cNvSpPr>
          <p:nvPr>
            <p:ph type="body" idx="1"/>
          </p:nvPr>
        </p:nvSpPr>
        <p:spPr>
          <a:xfrm>
            <a:off x="594045" y="1555400"/>
            <a:ext cx="10692765" cy="4752261"/>
          </a:xfrm>
          <a:prstGeom prst="rect">
            <a:avLst/>
          </a:prstGeom>
        </p:spPr>
        <p:txBody>
          <a:bodyPr vert="horz" lIns="109003" tIns="54502" rIns="109003" bIns="54502">
            <a:normAutofit/>
          </a:bodyPr>
          <a:lstStyle>
            <a:extLst/>
          </a:lstStyle>
          <a:p>
            <a:pPr lvl="0" eaLnBrk="1" latinLnBrk="0" hangingPunct="1"/>
            <a:r>
              <a:rPr kumimoji="0" lang="he-IL" dirty="0" smtClean="0"/>
              <a:t>לחץ כדי לערוך סגנונות טקסט של תבנית בסיס</a:t>
            </a:r>
          </a:p>
        </p:txBody>
      </p:sp>
      <p:sp>
        <p:nvSpPr>
          <p:cNvPr id="10" name="מציין מיקום של תאריך 9"/>
          <p:cNvSpPr>
            <a:spLocks noGrp="1"/>
          </p:cNvSpPr>
          <p:nvPr>
            <p:ph type="dt" sz="half" idx="2"/>
          </p:nvPr>
        </p:nvSpPr>
        <p:spPr>
          <a:xfrm>
            <a:off x="8740471" y="6728341"/>
            <a:ext cx="2494979" cy="384048"/>
          </a:xfrm>
          <a:prstGeom prst="rect">
            <a:avLst/>
          </a:prstGeom>
        </p:spPr>
        <p:txBody>
          <a:bodyPr vert="horz" lIns="109003" tIns="54502" rIns="109003" bIns="54502" anchor="b"/>
          <a:lstStyle>
            <a:lvl1pPr algn="l" eaLnBrk="1" latinLnBrk="0" hangingPunct="1">
              <a:defRPr kumimoji="0" sz="1200">
                <a:solidFill>
                  <a:schemeClr val="tx1"/>
                </a:solidFill>
              </a:defRPr>
            </a:lvl1pPr>
            <a:extLst/>
          </a:lstStyle>
          <a:p>
            <a:pPr rtl="0" fontAlgn="base">
              <a:spcBef>
                <a:spcPct val="0"/>
              </a:spcBef>
              <a:spcAft>
                <a:spcPct val="0"/>
              </a:spcAft>
              <a:defRPr/>
            </a:pPr>
            <a:endParaRPr lang="en-US">
              <a:solidFill>
                <a:prstClr val="black"/>
              </a:solidFill>
              <a:latin typeface="Arial" pitchFamily="34" charset="0"/>
              <a:cs typeface="Arial" pitchFamily="34" charset="0"/>
            </a:endParaRPr>
          </a:p>
        </p:txBody>
      </p:sp>
      <p:sp>
        <p:nvSpPr>
          <p:cNvPr id="22" name="מציין מיקום של כותרת תחתונה 21"/>
          <p:cNvSpPr>
            <a:spLocks noGrp="1"/>
          </p:cNvSpPr>
          <p:nvPr>
            <p:ph type="ftr" sz="quarter" idx="3"/>
          </p:nvPr>
        </p:nvSpPr>
        <p:spPr>
          <a:xfrm>
            <a:off x="5691059" y="6728347"/>
            <a:ext cx="3054253" cy="383381"/>
          </a:xfrm>
          <a:prstGeom prst="rect">
            <a:avLst/>
          </a:prstGeom>
        </p:spPr>
        <p:txBody>
          <a:bodyPr vert="horz" lIns="109003" tIns="54502" rIns="109003" bIns="54502" anchor="b"/>
          <a:lstStyle>
            <a:lvl1pPr algn="r" eaLnBrk="1" latinLnBrk="0" hangingPunct="1">
              <a:defRPr kumimoji="0" sz="1200">
                <a:solidFill>
                  <a:schemeClr val="tx1"/>
                </a:solidFill>
              </a:defRPr>
            </a:lvl1pPr>
            <a:extLst/>
          </a:lstStyle>
          <a:p>
            <a:pPr rtl="0" fontAlgn="base">
              <a:spcBef>
                <a:spcPct val="0"/>
              </a:spcBef>
              <a:spcAft>
                <a:spcPct val="0"/>
              </a:spcAft>
              <a:defRPr/>
            </a:pPr>
            <a:endParaRPr lang="en-US">
              <a:solidFill>
                <a:prstClr val="black"/>
              </a:solidFill>
              <a:latin typeface="Arial" pitchFamily="34" charset="0"/>
              <a:cs typeface="Arial" pitchFamily="34" charset="0"/>
            </a:endParaRPr>
          </a:p>
        </p:txBody>
      </p:sp>
      <p:sp>
        <p:nvSpPr>
          <p:cNvPr id="18" name="מציין מיקום של מספר שקופית 17"/>
          <p:cNvSpPr>
            <a:spLocks noGrp="1"/>
          </p:cNvSpPr>
          <p:nvPr>
            <p:ph type="sldNum" sz="quarter" idx="4"/>
          </p:nvPr>
        </p:nvSpPr>
        <p:spPr>
          <a:xfrm>
            <a:off x="11235449" y="6728347"/>
            <a:ext cx="475234" cy="383381"/>
          </a:xfrm>
          <a:prstGeom prst="rect">
            <a:avLst/>
          </a:prstGeom>
        </p:spPr>
        <p:txBody>
          <a:bodyPr vert="horz" lIns="109003" tIns="54502" rIns="109003" bIns="54502" anchor="b"/>
          <a:lstStyle>
            <a:lvl1pPr algn="r" eaLnBrk="1" latinLnBrk="0" hangingPunct="1">
              <a:defRPr kumimoji="0" sz="1200" b="0">
                <a:solidFill>
                  <a:schemeClr val="tx1"/>
                </a:solidFill>
              </a:defRPr>
            </a:lvl1pPr>
            <a:extLst/>
          </a:lstStyle>
          <a:p>
            <a:pPr rtl="0" fontAlgn="base">
              <a:spcBef>
                <a:spcPct val="0"/>
              </a:spcBef>
              <a:spcAft>
                <a:spcPct val="0"/>
              </a:spcAft>
              <a:defRPr/>
            </a:pPr>
            <a:fld id="{6830537D-4F75-4AEB-9823-185B511ECBC1}" type="slidenum">
              <a:rPr lang="he-IL" smtClean="0">
                <a:solidFill>
                  <a:prstClr val="black"/>
                </a:solidFill>
                <a:latin typeface="Arial" pitchFamily="34" charset="0"/>
                <a:cs typeface="Arial" pitchFamily="34" charset="0"/>
              </a:rPr>
              <a:pPr rtl="0" fontAlgn="base">
                <a:spcBef>
                  <a:spcPct val="0"/>
                </a:spcBef>
                <a:spcAft>
                  <a:spcPct val="0"/>
                </a:spcAft>
                <a:defRPr/>
              </a:pPr>
              <a:t>‹#›</a:t>
            </a:fld>
            <a:endParaRPr lang="en-US">
              <a:solidFill>
                <a:prstClr val="black"/>
              </a:solidFill>
              <a:latin typeface="Arial" pitchFamily="34" charset="0"/>
              <a:cs typeface="Arial" pitchFamily="34" charset="0"/>
            </a:endParaRPr>
          </a:p>
        </p:txBody>
      </p:sp>
      <p:pic>
        <p:nvPicPr>
          <p:cNvPr id="11" name="Picture 3" descr="C:\Users\limor\Pictures\לוגו רשות חדש ובאלכוהול.jp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2750" y="-3328"/>
            <a:ext cx="1872884" cy="95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תמונה 4" descr="E:\BLACK ARMOR כונן\semel\סמל ולוגו רשות שקוף 05.02.2013\logo israel.gif"/>
          <p:cNvPicPr>
            <a:picLocks noChangeAspect="1" noChangeArrowheads="1"/>
          </p:cNvPicPr>
          <p:nvPr/>
        </p:nvPicPr>
        <p:blipFill>
          <a:blip r:embed="rId17" cstate="print">
            <a:grayscl/>
            <a:biLevel thresh="50000"/>
            <a:extLst>
              <a:ext uri="{28A0092B-C50C-407E-A947-70E740481C1C}">
                <a14:useLocalDpi xmlns:a14="http://schemas.microsoft.com/office/drawing/2010/main" val="0"/>
              </a:ext>
            </a:extLst>
          </a:blip>
          <a:srcRect/>
          <a:stretch>
            <a:fillRect/>
          </a:stretch>
        </p:blipFill>
        <p:spPr bwMode="auto">
          <a:xfrm>
            <a:off x="10821087" y="138578"/>
            <a:ext cx="656305" cy="64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4"/>
          <p:cNvSpPr txBox="1">
            <a:spLocks noChangeArrowheads="1"/>
          </p:cNvSpPr>
          <p:nvPr/>
        </p:nvSpPr>
        <p:spPr bwMode="auto">
          <a:xfrm>
            <a:off x="10541154" y="837591"/>
            <a:ext cx="1216185" cy="324339"/>
          </a:xfrm>
          <a:prstGeom prst="rect">
            <a:avLst/>
          </a:prstGeom>
          <a:solidFill>
            <a:srgbClr val="FFFFFF"/>
          </a:solidFill>
          <a:ln w="9525">
            <a:solidFill>
              <a:srgbClr val="FFFFFF"/>
            </a:solidFill>
            <a:miter lim="800000"/>
            <a:headEnd/>
            <a:tailEnd/>
          </a:ln>
        </p:spPr>
        <p:txBody>
          <a:bodyPr vert="horz" wrap="square" lIns="109003" tIns="54502" rIns="109003" bIns="54502" numCol="1" anchor="t" anchorCtr="0" compatLnSpc="1">
            <a:prstTxWarp prst="textNoShape">
              <a:avLst/>
            </a:prstTxWarp>
          </a:bodyPr>
          <a:lstStyle/>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המשרד לביטחון </a:t>
            </a:r>
          </a:p>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הפנים</a:t>
            </a:r>
            <a:endParaRPr lang="en-US" sz="1000" b="1" dirty="0" smtClean="0">
              <a:solidFill>
                <a:prstClr val="black"/>
              </a:solidFill>
              <a:latin typeface="Calibri" pitchFamily="34" charset="0"/>
              <a:ea typeface="Arial" pitchFamily="34" charset="0"/>
              <a:cs typeface="David" pitchFamily="34" charset="-79"/>
            </a:endParaRPr>
          </a:p>
          <a:p>
            <a:pPr fontAlgn="base">
              <a:spcBef>
                <a:spcPct val="0"/>
              </a:spcBef>
              <a:spcAft>
                <a:spcPct val="0"/>
              </a:spcAft>
            </a:pPr>
            <a:endParaRPr lang="he-IL" sz="1000" dirty="0" smtClean="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2947239085"/>
      </p:ext>
    </p:extLst>
  </p:cSld>
  <p:clrMap bg1="lt1" tx1="dk1" bg2="lt2" tx2="dk2" accent1="accent1" accent2="accent2" accent3="accent3" accent4="accent4" accent5="accent5" accent6="accent6" hlink="hlink" folHlink="folHlink"/>
  <p:sldLayoutIdLst>
    <p:sldLayoutId id="2147484091" r:id="rId1"/>
    <p:sldLayoutId id="2147484092" r:id="rId2"/>
    <p:sldLayoutId id="2147484093" r:id="rId3"/>
    <p:sldLayoutId id="2147484094" r:id="rId4"/>
    <p:sldLayoutId id="2147484095" r:id="rId5"/>
    <p:sldLayoutId id="2147484096" r:id="rId6"/>
    <p:sldLayoutId id="2147484097" r:id="rId7"/>
    <p:sldLayoutId id="2147484098" r:id="rId8"/>
    <p:sldLayoutId id="2147484099" r:id="rId9"/>
    <p:sldLayoutId id="2147484100" r:id="rId10"/>
    <p:sldLayoutId id="2147484101" r:id="rId11"/>
    <p:sldLayoutId id="2147484102" r:id="rId12"/>
    <p:sldLayoutId id="2147484103" r:id="rId13"/>
  </p:sldLayoutIdLst>
  <p:timing>
    <p:tnLst>
      <p:par>
        <p:cTn id="1" dur="indefinite" restart="never" nodeType="tmRoot"/>
      </p:par>
    </p:tnLst>
  </p:timing>
  <p:hf hdr="0" ftr="0" dt="0"/>
  <p:txStyles>
    <p:titleStyle>
      <a:lvl1pPr algn="ctr" rtl="1" eaLnBrk="1" latinLnBrk="0" hangingPunct="1">
        <a:spcBef>
          <a:spcPct val="0"/>
        </a:spcBef>
        <a:buNone/>
        <a:defRPr kumimoji="0" sz="4900" b="1" kern="1200">
          <a:solidFill>
            <a:srgbClr val="14781E"/>
          </a:solidFill>
          <a:effectLst>
            <a:outerShdw blurRad="31750" dist="25400" dir="5400000" algn="tl" rotWithShape="0">
              <a:srgbClr val="000000">
                <a:alpha val="25000"/>
              </a:srgbClr>
            </a:outerShdw>
          </a:effectLst>
          <a:latin typeface="+mj-lt"/>
          <a:ea typeface="+mj-ea"/>
          <a:cs typeface="+mj-cs"/>
        </a:defRPr>
      </a:lvl1pPr>
      <a:extLst/>
    </p:titleStyle>
    <p:bodyStyle>
      <a:lvl1pPr marL="436015" indent="-305211" algn="r" rtl="1" eaLnBrk="1" latinLnBrk="0" hangingPunct="1">
        <a:spcBef>
          <a:spcPts val="477"/>
        </a:spcBef>
        <a:spcAft>
          <a:spcPts val="0"/>
        </a:spcAft>
        <a:buClr>
          <a:schemeClr val="accent1"/>
        </a:buClr>
        <a:buSzPct val="68000"/>
        <a:buFont typeface="Wingdings 3"/>
        <a:buChar char=""/>
        <a:defRPr kumimoji="0" sz="3200" kern="1200">
          <a:solidFill>
            <a:schemeClr val="tx1"/>
          </a:solidFill>
          <a:latin typeface="+mn-lt"/>
          <a:ea typeface="+mn-ea"/>
          <a:cs typeface="+mn-cs"/>
        </a:defRPr>
      </a:lvl1pPr>
      <a:lvl2pPr marL="741227" indent="-272510" algn="r" rtl="1" eaLnBrk="1" latinLnBrk="0" hangingPunct="1">
        <a:spcBef>
          <a:spcPts val="386"/>
        </a:spcBef>
        <a:buClr>
          <a:schemeClr val="accent1"/>
        </a:buClr>
        <a:buFont typeface="Verdana"/>
        <a:buChar char="◦"/>
        <a:defRPr kumimoji="0" sz="2700" kern="1200">
          <a:solidFill>
            <a:schemeClr val="tx1"/>
          </a:solidFill>
          <a:latin typeface="+mn-lt"/>
          <a:ea typeface="+mn-ea"/>
          <a:cs typeface="+mn-cs"/>
        </a:defRPr>
      </a:lvl2pPr>
      <a:lvl3pPr marL="1024636" indent="-272510" algn="r" rtl="1" eaLnBrk="1" latinLnBrk="0" hangingPunct="1">
        <a:spcBef>
          <a:spcPts val="417"/>
        </a:spcBef>
        <a:buClr>
          <a:schemeClr val="accent2"/>
        </a:buClr>
        <a:buSzPct val="100000"/>
        <a:buFont typeface="Wingdings 2"/>
        <a:buChar char=""/>
        <a:defRPr kumimoji="0" sz="2500" kern="1200">
          <a:solidFill>
            <a:schemeClr val="tx1"/>
          </a:solidFill>
          <a:latin typeface="+mn-lt"/>
          <a:ea typeface="+mn-ea"/>
          <a:cs typeface="+mn-cs"/>
        </a:defRPr>
      </a:lvl3pPr>
      <a:lvl4pPr marL="1362550" indent="-272510" algn="r" rtl="1" eaLnBrk="1" latinLnBrk="0" hangingPunct="1">
        <a:spcBef>
          <a:spcPts val="417"/>
        </a:spcBef>
        <a:buClr>
          <a:schemeClr val="accent2"/>
        </a:buClr>
        <a:buFont typeface="Wingdings 2"/>
        <a:buChar char=""/>
        <a:defRPr kumimoji="0" sz="2300" kern="1200">
          <a:solidFill>
            <a:schemeClr val="tx1"/>
          </a:solidFill>
          <a:latin typeface="+mn-lt"/>
          <a:ea typeface="+mn-ea"/>
          <a:cs typeface="+mn-cs"/>
        </a:defRPr>
      </a:lvl4pPr>
      <a:lvl5pPr marL="1635061" indent="-272510" algn="r" rtl="1" eaLnBrk="1" latinLnBrk="0" hangingPunct="1">
        <a:spcBef>
          <a:spcPts val="417"/>
        </a:spcBef>
        <a:buClr>
          <a:schemeClr val="accent2"/>
        </a:buClr>
        <a:buFont typeface="Wingdings 2"/>
        <a:buChar char=""/>
        <a:defRPr kumimoji="0" sz="2100" kern="1200">
          <a:solidFill>
            <a:schemeClr val="tx1"/>
          </a:solidFill>
          <a:latin typeface="+mn-lt"/>
          <a:ea typeface="+mn-ea"/>
          <a:cs typeface="+mn-cs"/>
        </a:defRPr>
      </a:lvl5pPr>
      <a:lvl6pPr marL="1907569" indent="-272510" algn="r" rtl="1" eaLnBrk="1" latinLnBrk="0" hangingPunct="1">
        <a:spcBef>
          <a:spcPts val="417"/>
        </a:spcBef>
        <a:buClr>
          <a:schemeClr val="accent3"/>
        </a:buClr>
        <a:buFont typeface="Wingdings 2"/>
        <a:buChar char=""/>
        <a:defRPr kumimoji="0" sz="2100" kern="1200">
          <a:solidFill>
            <a:schemeClr val="tx1"/>
          </a:solidFill>
          <a:latin typeface="+mn-lt"/>
          <a:ea typeface="+mn-ea"/>
          <a:cs typeface="+mn-cs"/>
        </a:defRPr>
      </a:lvl6pPr>
      <a:lvl7pPr marL="2180079" indent="-272510"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7pPr>
      <a:lvl8pPr marL="2452593" indent="-272510"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8pPr>
      <a:lvl9pPr marL="2725099" indent="-272510" algn="r" rtl="1" eaLnBrk="1" latinLnBrk="0" hangingPunct="1">
        <a:spcBef>
          <a:spcPts val="417"/>
        </a:spcBef>
        <a:buClr>
          <a:schemeClr val="accent3"/>
        </a:buClr>
        <a:buFont typeface="Wingdings 2"/>
        <a:buChar char=""/>
        <a:defRPr kumimoji="0" sz="19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545019" algn="r" rtl="1" eaLnBrk="1" latinLnBrk="0" hangingPunct="1">
        <a:defRPr kumimoji="0" kern="1200">
          <a:solidFill>
            <a:schemeClr val="tx1"/>
          </a:solidFill>
          <a:latin typeface="+mn-lt"/>
          <a:ea typeface="+mn-ea"/>
          <a:cs typeface="+mn-cs"/>
        </a:defRPr>
      </a:lvl2pPr>
      <a:lvl3pPr marL="1090040" algn="r" rtl="1" eaLnBrk="1" latinLnBrk="0" hangingPunct="1">
        <a:defRPr kumimoji="0" kern="1200">
          <a:solidFill>
            <a:schemeClr val="tx1"/>
          </a:solidFill>
          <a:latin typeface="+mn-lt"/>
          <a:ea typeface="+mn-ea"/>
          <a:cs typeface="+mn-cs"/>
        </a:defRPr>
      </a:lvl3pPr>
      <a:lvl4pPr marL="1635061" algn="r" rtl="1" eaLnBrk="1" latinLnBrk="0" hangingPunct="1">
        <a:defRPr kumimoji="0" kern="1200">
          <a:solidFill>
            <a:schemeClr val="tx1"/>
          </a:solidFill>
          <a:latin typeface="+mn-lt"/>
          <a:ea typeface="+mn-ea"/>
          <a:cs typeface="+mn-cs"/>
        </a:defRPr>
      </a:lvl4pPr>
      <a:lvl5pPr marL="2180079" algn="r" rtl="1" eaLnBrk="1" latinLnBrk="0" hangingPunct="1">
        <a:defRPr kumimoji="0" kern="1200">
          <a:solidFill>
            <a:schemeClr val="tx1"/>
          </a:solidFill>
          <a:latin typeface="+mn-lt"/>
          <a:ea typeface="+mn-ea"/>
          <a:cs typeface="+mn-cs"/>
        </a:defRPr>
      </a:lvl5pPr>
      <a:lvl6pPr marL="2725099" algn="r" rtl="1" eaLnBrk="1" latinLnBrk="0" hangingPunct="1">
        <a:defRPr kumimoji="0" kern="1200">
          <a:solidFill>
            <a:schemeClr val="tx1"/>
          </a:solidFill>
          <a:latin typeface="+mn-lt"/>
          <a:ea typeface="+mn-ea"/>
          <a:cs typeface="+mn-cs"/>
        </a:defRPr>
      </a:lvl6pPr>
      <a:lvl7pPr marL="3270119" algn="r" rtl="1" eaLnBrk="1" latinLnBrk="0" hangingPunct="1">
        <a:defRPr kumimoji="0" kern="1200">
          <a:solidFill>
            <a:schemeClr val="tx1"/>
          </a:solidFill>
          <a:latin typeface="+mn-lt"/>
          <a:ea typeface="+mn-ea"/>
          <a:cs typeface="+mn-cs"/>
        </a:defRPr>
      </a:lvl7pPr>
      <a:lvl8pPr marL="3815137" algn="r" rtl="1" eaLnBrk="1" latinLnBrk="0" hangingPunct="1">
        <a:defRPr kumimoji="0" kern="1200">
          <a:solidFill>
            <a:schemeClr val="tx1"/>
          </a:solidFill>
          <a:latin typeface="+mn-lt"/>
          <a:ea typeface="+mn-ea"/>
          <a:cs typeface="+mn-cs"/>
        </a:defRPr>
      </a:lvl8pPr>
      <a:lvl9pPr marL="4360160" algn="r" rtl="1" eaLnBrk="1" latinLnBrk="0" hangingPunct="1">
        <a:defRPr kumimoji="0" kern="1200">
          <a:solidFill>
            <a:schemeClr val="tx1"/>
          </a:solidFill>
          <a:latin typeface="+mn-lt"/>
          <a:ea typeface="+mn-ea"/>
          <a:cs typeface="+mn-cs"/>
        </a:defRPr>
      </a:lvl9pPr>
      <a:extLst/>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צורה חופשית 12"/>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8997" tIns="54499" rIns="108997" bIns="54499" anchor="t" compatLnSpc="1"/>
          <a:lstStyle>
            <a:extLst/>
          </a:lstStyle>
          <a:p>
            <a:endParaRPr lang="en-US">
              <a:solidFill>
                <a:prstClr val="black"/>
              </a:solidFill>
            </a:endParaRPr>
          </a:p>
        </p:txBody>
      </p:sp>
      <p:sp>
        <p:nvSpPr>
          <p:cNvPr id="12" name="צורה חופשית 11"/>
          <p:cNvSpPr>
            <a:spLocks/>
          </p:cNvSpPr>
          <p:nvPr/>
        </p:nvSpPr>
        <p:spPr bwMode="auto">
          <a:xfrm>
            <a:off x="631103"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8997" tIns="54499" rIns="108997" bIns="54499" anchor="t" compatLnSpc="1"/>
          <a:lstStyle>
            <a:extLst/>
          </a:lstStyle>
          <a:p>
            <a:endParaRPr lang="en-US">
              <a:solidFill>
                <a:prstClr val="black"/>
              </a:solidFill>
            </a:endParaRPr>
          </a:p>
        </p:txBody>
      </p:sp>
      <p:sp>
        <p:nvSpPr>
          <p:cNvPr id="14" name="משולש ישר-זווית 13"/>
          <p:cNvSpPr>
            <a:spLocks/>
          </p:cNvSpPr>
          <p:nvPr/>
        </p:nvSpPr>
        <p:spPr bwMode="auto">
          <a:xfrm>
            <a:off x="-7849" y="6080819"/>
            <a:ext cx="4420645" cy="1134911"/>
          </a:xfrm>
          <a:prstGeom prst="rtTriangle">
            <a:avLst/>
          </a:prstGeom>
          <a:blipFill>
            <a:blip r:embed="rId31">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8997" tIns="54499" rIns="108997" bIns="54499" anchor="ctr" compatLnSpc="1"/>
          <a:lstStyle>
            <a:extLst/>
          </a:lstStyle>
          <a:p>
            <a:pPr algn="ctr"/>
            <a:endParaRPr lang="en-US">
              <a:solidFill>
                <a:prstClr val="white"/>
              </a:solidFill>
            </a:endParaRPr>
          </a:p>
        </p:txBody>
      </p:sp>
      <p:cxnSp>
        <p:nvCxnSpPr>
          <p:cNvPr id="15" name="מחבר ישר 14"/>
          <p:cNvCxnSpPr/>
          <p:nvPr/>
        </p:nvCxnSpPr>
        <p:spPr>
          <a:xfrm>
            <a:off x="-11993" y="6077132"/>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מציין מיקום של כותרת 8"/>
          <p:cNvSpPr>
            <a:spLocks noGrp="1"/>
          </p:cNvSpPr>
          <p:nvPr>
            <p:ph type="title"/>
          </p:nvPr>
        </p:nvSpPr>
        <p:spPr>
          <a:xfrm>
            <a:off x="594045" y="288370"/>
            <a:ext cx="10692765" cy="1200150"/>
          </a:xfrm>
          <a:prstGeom prst="rect">
            <a:avLst/>
          </a:prstGeom>
        </p:spPr>
        <p:txBody>
          <a:bodyPr vert="horz" lIns="108997" tIns="54499" rIns="108997" bIns="54499" anchor="ctr">
            <a:normAutofit/>
            <a:scene3d>
              <a:camera prst="orthographicFront"/>
              <a:lightRig rig="soft" dir="t"/>
            </a:scene3d>
            <a:sp3d prstMaterial="softEdge">
              <a:bevelT w="25400" h="25400"/>
            </a:sp3d>
          </a:bodyPr>
          <a:lstStyle>
            <a:extLst/>
          </a:lstStyle>
          <a:p>
            <a:r>
              <a:rPr kumimoji="0" lang="he-IL" dirty="0" smtClean="0"/>
              <a:t>לחץ כדי לערוך סגנון כותרת של תבנית בסיס</a:t>
            </a:r>
            <a:endParaRPr kumimoji="0" lang="en-US" dirty="0"/>
          </a:p>
        </p:txBody>
      </p:sp>
      <p:sp>
        <p:nvSpPr>
          <p:cNvPr id="30" name="מציין מיקום טקסט 29"/>
          <p:cNvSpPr>
            <a:spLocks noGrp="1"/>
          </p:cNvSpPr>
          <p:nvPr>
            <p:ph type="body" idx="1"/>
          </p:nvPr>
        </p:nvSpPr>
        <p:spPr>
          <a:xfrm>
            <a:off x="594045" y="1555401"/>
            <a:ext cx="10692765" cy="4752261"/>
          </a:xfrm>
          <a:prstGeom prst="rect">
            <a:avLst/>
          </a:prstGeom>
        </p:spPr>
        <p:txBody>
          <a:bodyPr vert="horz" lIns="108997" tIns="54499" rIns="108997" bIns="54499">
            <a:normAutofit/>
          </a:bodyPr>
          <a:lstStyle>
            <a:extLst/>
          </a:lstStyle>
          <a:p>
            <a:pPr lvl="0" eaLnBrk="1" latinLnBrk="0" hangingPunct="1"/>
            <a:r>
              <a:rPr kumimoji="0" lang="he-IL" dirty="0" smtClean="0"/>
              <a:t>לחץ כדי לערוך סגנונות טקסט של תבנית בסיס</a:t>
            </a:r>
          </a:p>
        </p:txBody>
      </p:sp>
      <p:sp>
        <p:nvSpPr>
          <p:cNvPr id="10" name="מציין מיקום של תאריך 9"/>
          <p:cNvSpPr>
            <a:spLocks noGrp="1"/>
          </p:cNvSpPr>
          <p:nvPr>
            <p:ph type="dt" sz="half" idx="2"/>
          </p:nvPr>
        </p:nvSpPr>
        <p:spPr>
          <a:xfrm>
            <a:off x="8740471" y="6728341"/>
            <a:ext cx="2494979" cy="384048"/>
          </a:xfrm>
          <a:prstGeom prst="rect">
            <a:avLst/>
          </a:prstGeom>
        </p:spPr>
        <p:txBody>
          <a:bodyPr vert="horz" lIns="108997" tIns="54499" rIns="108997" bIns="54499" anchor="b"/>
          <a:lstStyle>
            <a:lvl1pPr algn="l" eaLnBrk="1" latinLnBrk="0" hangingPunct="1">
              <a:defRPr kumimoji="0" sz="1200">
                <a:solidFill>
                  <a:schemeClr val="tx1"/>
                </a:solidFill>
              </a:defRPr>
            </a:lvl1pPr>
            <a:extLst/>
          </a:lstStyle>
          <a:p>
            <a:fld id="{58036410-8206-4FD9-A40F-E042FC9EBFC1}" type="datetimeFigureOut">
              <a:rPr lang="he-IL" smtClean="0">
                <a:solidFill>
                  <a:prstClr val="black"/>
                </a:solidFill>
              </a:rPr>
              <a:pPr/>
              <a:t>י"ב/אייר/תשע"ז</a:t>
            </a:fld>
            <a:endParaRPr lang="he-IL">
              <a:solidFill>
                <a:prstClr val="black"/>
              </a:solidFill>
            </a:endParaRPr>
          </a:p>
        </p:txBody>
      </p:sp>
      <p:sp>
        <p:nvSpPr>
          <p:cNvPr id="22" name="מציין מיקום של כותרת תחתונה 21"/>
          <p:cNvSpPr>
            <a:spLocks noGrp="1"/>
          </p:cNvSpPr>
          <p:nvPr>
            <p:ph type="ftr" sz="quarter" idx="3"/>
          </p:nvPr>
        </p:nvSpPr>
        <p:spPr>
          <a:xfrm>
            <a:off x="5691060" y="6728348"/>
            <a:ext cx="3054253" cy="383381"/>
          </a:xfrm>
          <a:prstGeom prst="rect">
            <a:avLst/>
          </a:prstGeom>
        </p:spPr>
        <p:txBody>
          <a:bodyPr vert="horz" lIns="108997" tIns="54499" rIns="108997" bIns="54499" anchor="b"/>
          <a:lstStyle>
            <a:lvl1pPr algn="r" eaLnBrk="1" latinLnBrk="0" hangingPunct="1">
              <a:defRPr kumimoji="0" sz="1200">
                <a:solidFill>
                  <a:schemeClr val="tx1"/>
                </a:solidFill>
              </a:defRPr>
            </a:lvl1pPr>
            <a:extLst/>
          </a:lstStyle>
          <a:p>
            <a:endParaRPr lang="he-IL">
              <a:solidFill>
                <a:prstClr val="black"/>
              </a:solidFill>
            </a:endParaRPr>
          </a:p>
        </p:txBody>
      </p:sp>
      <p:sp>
        <p:nvSpPr>
          <p:cNvPr id="18" name="מציין מיקום של מספר שקופית 17"/>
          <p:cNvSpPr>
            <a:spLocks noGrp="1"/>
          </p:cNvSpPr>
          <p:nvPr>
            <p:ph type="sldNum" sz="quarter" idx="4"/>
          </p:nvPr>
        </p:nvSpPr>
        <p:spPr>
          <a:xfrm>
            <a:off x="11235449" y="6728348"/>
            <a:ext cx="475234" cy="383381"/>
          </a:xfrm>
          <a:prstGeom prst="rect">
            <a:avLst/>
          </a:prstGeom>
        </p:spPr>
        <p:txBody>
          <a:bodyPr vert="horz" lIns="108997" tIns="54499" rIns="108997" bIns="54499" anchor="b"/>
          <a:lstStyle>
            <a:lvl1pPr algn="r" eaLnBrk="1" latinLnBrk="0" hangingPunct="1">
              <a:defRPr kumimoji="0" sz="1200" b="0">
                <a:solidFill>
                  <a:schemeClr val="tx1"/>
                </a:solidFill>
              </a:defRPr>
            </a:lvl1pPr>
            <a:extLst/>
          </a:lstStyle>
          <a:p>
            <a:fld id="{8BC3242F-4596-444E-AD96-7D0CB545C651}" type="slidenum">
              <a:rPr lang="he-IL" smtClean="0">
                <a:solidFill>
                  <a:prstClr val="black"/>
                </a:solidFill>
              </a:rPr>
              <a:pPr/>
              <a:t>‹#›</a:t>
            </a:fld>
            <a:endParaRPr lang="he-IL">
              <a:solidFill>
                <a:prstClr val="black"/>
              </a:solidFill>
            </a:endParaRPr>
          </a:p>
        </p:txBody>
      </p:sp>
      <p:pic>
        <p:nvPicPr>
          <p:cNvPr id="11" name="Picture 3" descr="C:\Users\limor\Pictures\לוגו רשות חדש ובאלכוהול.jpg"/>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12750" y="-3327"/>
            <a:ext cx="1872884" cy="95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3"/>
          <p:cNvPicPr>
            <a:picLocks noChangeAspect="1" noChangeArrowheads="1"/>
          </p:cNvPicPr>
          <p:nvPr/>
        </p:nvPicPr>
        <p:blipFill>
          <a:blip r:embed="rId33">
            <a:clrChange>
              <a:clrFrom>
                <a:srgbClr val="FFFFFF"/>
              </a:clrFrom>
              <a:clrTo>
                <a:srgbClr val="FFFFFF">
                  <a:alpha val="0"/>
                </a:srgbClr>
              </a:clrTo>
            </a:clrChange>
          </a:blip>
          <a:srcRect l="28767" r="28733" b="28447"/>
          <a:stretch>
            <a:fillRect/>
          </a:stretch>
        </p:blipFill>
        <p:spPr bwMode="auto">
          <a:xfrm>
            <a:off x="10738518" y="0"/>
            <a:ext cx="1109704" cy="955120"/>
          </a:xfrm>
          <a:prstGeom prst="rect">
            <a:avLst/>
          </a:prstGeom>
          <a:noFill/>
          <a:ln w="9525">
            <a:noFill/>
            <a:miter lim="800000"/>
            <a:headEnd/>
            <a:tailEnd/>
          </a:ln>
        </p:spPr>
        <p:style>
          <a:lnRef idx="0">
            <a:scrgbClr r="0" g="0" b="0"/>
          </a:lnRef>
          <a:fillRef idx="1001">
            <a:schemeClr val="lt2"/>
          </a:fillRef>
          <a:effectRef idx="0">
            <a:scrgbClr r="0" g="0" b="0"/>
          </a:effectRef>
          <a:fontRef idx="major"/>
        </p:style>
      </p:pic>
    </p:spTree>
    <p:extLst>
      <p:ext uri="{BB962C8B-B14F-4D97-AF65-F5344CB8AC3E}">
        <p14:creationId xmlns:p14="http://schemas.microsoft.com/office/powerpoint/2010/main" val="1244827351"/>
      </p:ext>
    </p:extLst>
  </p:cSld>
  <p:clrMap bg1="lt1" tx1="dk1" bg2="lt2" tx2="dk2" accent1="accent1" accent2="accent2" accent3="accent3" accent4="accent4" accent5="accent5" accent6="accent6" hlink="hlink" folHlink="folHlink"/>
  <p:sldLayoutIdLst>
    <p:sldLayoutId id="2147484105" r:id="rId1"/>
    <p:sldLayoutId id="2147484106" r:id="rId2"/>
    <p:sldLayoutId id="2147484107" r:id="rId3"/>
    <p:sldLayoutId id="2147484108" r:id="rId4"/>
    <p:sldLayoutId id="2147484109" r:id="rId5"/>
    <p:sldLayoutId id="2147484110" r:id="rId6"/>
    <p:sldLayoutId id="2147484111" r:id="rId7"/>
    <p:sldLayoutId id="2147484112" r:id="rId8"/>
    <p:sldLayoutId id="2147484113" r:id="rId9"/>
    <p:sldLayoutId id="2147484114" r:id="rId10"/>
    <p:sldLayoutId id="2147484115" r:id="rId11"/>
    <p:sldLayoutId id="2147484116" r:id="rId12"/>
    <p:sldLayoutId id="2147484117" r:id="rId13"/>
    <p:sldLayoutId id="2147484118" r:id="rId14"/>
    <p:sldLayoutId id="2147484119" r:id="rId15"/>
    <p:sldLayoutId id="2147484120" r:id="rId16"/>
    <p:sldLayoutId id="2147484121" r:id="rId17"/>
    <p:sldLayoutId id="2147484122" r:id="rId18"/>
    <p:sldLayoutId id="2147484123" r:id="rId19"/>
    <p:sldLayoutId id="2147484124" r:id="rId20"/>
    <p:sldLayoutId id="2147484125" r:id="rId21"/>
    <p:sldLayoutId id="2147484126" r:id="rId22"/>
    <p:sldLayoutId id="2147484127" r:id="rId23"/>
    <p:sldLayoutId id="2147484128" r:id="rId24"/>
    <p:sldLayoutId id="2147484129" r:id="rId25"/>
    <p:sldLayoutId id="2147484130" r:id="rId26"/>
    <p:sldLayoutId id="2147484131" r:id="rId27"/>
    <p:sldLayoutId id="2147484132" r:id="rId28"/>
    <p:sldLayoutId id="2147484133" r:id="rId29"/>
  </p:sldLayoutIdLst>
  <p:timing>
    <p:tnLst>
      <p:par>
        <p:cTn id="1" dur="indefinite" restart="never" nodeType="tmRoot"/>
      </p:par>
    </p:tnLst>
  </p:timing>
  <p:txStyles>
    <p:titleStyle>
      <a:lvl1pPr algn="ctr" rtl="1" eaLnBrk="1" latinLnBrk="0" hangingPunct="1">
        <a:spcBef>
          <a:spcPct val="0"/>
        </a:spcBef>
        <a:buNone/>
        <a:defRPr kumimoji="0" sz="4900" b="1" kern="1200">
          <a:solidFill>
            <a:srgbClr val="14781E"/>
          </a:solidFill>
          <a:effectLst>
            <a:outerShdw blurRad="31750" dist="25400" dir="5400000" algn="tl" rotWithShape="0">
              <a:srgbClr val="000000">
                <a:alpha val="25000"/>
              </a:srgbClr>
            </a:outerShdw>
          </a:effectLst>
          <a:latin typeface="+mj-lt"/>
          <a:ea typeface="+mj-ea"/>
          <a:cs typeface="+mj-cs"/>
        </a:defRPr>
      </a:lvl1pPr>
      <a:extLst/>
    </p:titleStyle>
    <p:bodyStyle>
      <a:lvl1pPr marL="435992" indent="-305195" algn="r" rtl="1" eaLnBrk="1" latinLnBrk="0" hangingPunct="1">
        <a:spcBef>
          <a:spcPts val="477"/>
        </a:spcBef>
        <a:spcAft>
          <a:spcPts val="0"/>
        </a:spcAft>
        <a:buClr>
          <a:schemeClr val="accent1"/>
        </a:buClr>
        <a:buSzPct val="68000"/>
        <a:buFont typeface="Wingdings 3"/>
        <a:buChar char=""/>
        <a:defRPr kumimoji="0" sz="3200" kern="1200">
          <a:solidFill>
            <a:schemeClr val="tx1"/>
          </a:solidFill>
          <a:latin typeface="+mn-lt"/>
          <a:ea typeface="+mn-ea"/>
          <a:cs typeface="+mn-cs"/>
        </a:defRPr>
      </a:lvl1pPr>
      <a:lvl2pPr marL="741187" indent="-272496" algn="r" rtl="1" eaLnBrk="1" latinLnBrk="0" hangingPunct="1">
        <a:spcBef>
          <a:spcPts val="386"/>
        </a:spcBef>
        <a:buClr>
          <a:schemeClr val="accent1"/>
        </a:buClr>
        <a:buFont typeface="Verdana"/>
        <a:buChar char="◦"/>
        <a:defRPr kumimoji="0" sz="2700" kern="1200">
          <a:solidFill>
            <a:schemeClr val="tx1"/>
          </a:solidFill>
          <a:latin typeface="+mn-lt"/>
          <a:ea typeface="+mn-ea"/>
          <a:cs typeface="+mn-cs"/>
        </a:defRPr>
      </a:lvl2pPr>
      <a:lvl3pPr marL="1024582" indent="-272496" algn="r" rtl="1" eaLnBrk="1" latinLnBrk="0" hangingPunct="1">
        <a:spcBef>
          <a:spcPts val="417"/>
        </a:spcBef>
        <a:buClr>
          <a:schemeClr val="accent2"/>
        </a:buClr>
        <a:buSzPct val="100000"/>
        <a:buFont typeface="Wingdings 2"/>
        <a:buChar char=""/>
        <a:defRPr kumimoji="0" sz="2500" kern="1200">
          <a:solidFill>
            <a:schemeClr val="tx1"/>
          </a:solidFill>
          <a:latin typeface="+mn-lt"/>
          <a:ea typeface="+mn-ea"/>
          <a:cs typeface="+mn-cs"/>
        </a:defRPr>
      </a:lvl3pPr>
      <a:lvl4pPr marL="1362477" indent="-272496" algn="r" rtl="1" eaLnBrk="1" latinLnBrk="0" hangingPunct="1">
        <a:spcBef>
          <a:spcPts val="417"/>
        </a:spcBef>
        <a:buClr>
          <a:schemeClr val="accent2"/>
        </a:buClr>
        <a:buFont typeface="Wingdings 2"/>
        <a:buChar char=""/>
        <a:defRPr kumimoji="0" sz="2300" kern="1200">
          <a:solidFill>
            <a:schemeClr val="tx1"/>
          </a:solidFill>
          <a:latin typeface="+mn-lt"/>
          <a:ea typeface="+mn-ea"/>
          <a:cs typeface="+mn-cs"/>
        </a:defRPr>
      </a:lvl4pPr>
      <a:lvl5pPr marL="1634974" indent="-272496" algn="r" rtl="1" eaLnBrk="1" latinLnBrk="0" hangingPunct="1">
        <a:spcBef>
          <a:spcPts val="417"/>
        </a:spcBef>
        <a:buClr>
          <a:schemeClr val="accent2"/>
        </a:buClr>
        <a:buFont typeface="Wingdings 2"/>
        <a:buChar char=""/>
        <a:defRPr kumimoji="0" sz="2100" kern="1200">
          <a:solidFill>
            <a:schemeClr val="tx1"/>
          </a:solidFill>
          <a:latin typeface="+mn-lt"/>
          <a:ea typeface="+mn-ea"/>
          <a:cs typeface="+mn-cs"/>
        </a:defRPr>
      </a:lvl5pPr>
      <a:lvl6pPr marL="1907467" indent="-272496" algn="r" rtl="1" eaLnBrk="1" latinLnBrk="0" hangingPunct="1">
        <a:spcBef>
          <a:spcPts val="417"/>
        </a:spcBef>
        <a:buClr>
          <a:schemeClr val="accent3"/>
        </a:buClr>
        <a:buFont typeface="Wingdings 2"/>
        <a:buChar char=""/>
        <a:defRPr kumimoji="0" sz="2100" kern="1200">
          <a:solidFill>
            <a:schemeClr val="tx1"/>
          </a:solidFill>
          <a:latin typeface="+mn-lt"/>
          <a:ea typeface="+mn-ea"/>
          <a:cs typeface="+mn-cs"/>
        </a:defRPr>
      </a:lvl6pPr>
      <a:lvl7pPr marL="2179962" indent="-272496"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7pPr>
      <a:lvl8pPr marL="2452462" indent="-272496"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8pPr>
      <a:lvl9pPr marL="2724954" indent="-272496" algn="r" rtl="1" eaLnBrk="1" latinLnBrk="0" hangingPunct="1">
        <a:spcBef>
          <a:spcPts val="417"/>
        </a:spcBef>
        <a:buClr>
          <a:schemeClr val="accent3"/>
        </a:buClr>
        <a:buFont typeface="Wingdings 2"/>
        <a:buChar char=""/>
        <a:defRPr kumimoji="0" sz="19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544990" algn="r" rtl="1" eaLnBrk="1" latinLnBrk="0" hangingPunct="1">
        <a:defRPr kumimoji="0" kern="1200">
          <a:solidFill>
            <a:schemeClr val="tx1"/>
          </a:solidFill>
          <a:latin typeface="+mn-lt"/>
          <a:ea typeface="+mn-ea"/>
          <a:cs typeface="+mn-cs"/>
        </a:defRPr>
      </a:lvl2pPr>
      <a:lvl3pPr marL="1089982" algn="r" rtl="1" eaLnBrk="1" latinLnBrk="0" hangingPunct="1">
        <a:defRPr kumimoji="0" kern="1200">
          <a:solidFill>
            <a:schemeClr val="tx1"/>
          </a:solidFill>
          <a:latin typeface="+mn-lt"/>
          <a:ea typeface="+mn-ea"/>
          <a:cs typeface="+mn-cs"/>
        </a:defRPr>
      </a:lvl3pPr>
      <a:lvl4pPr marL="1634974" algn="r" rtl="1" eaLnBrk="1" latinLnBrk="0" hangingPunct="1">
        <a:defRPr kumimoji="0" kern="1200">
          <a:solidFill>
            <a:schemeClr val="tx1"/>
          </a:solidFill>
          <a:latin typeface="+mn-lt"/>
          <a:ea typeface="+mn-ea"/>
          <a:cs typeface="+mn-cs"/>
        </a:defRPr>
      </a:lvl4pPr>
      <a:lvl5pPr marL="2179962" algn="r" rtl="1" eaLnBrk="1" latinLnBrk="0" hangingPunct="1">
        <a:defRPr kumimoji="0" kern="1200">
          <a:solidFill>
            <a:schemeClr val="tx1"/>
          </a:solidFill>
          <a:latin typeface="+mn-lt"/>
          <a:ea typeface="+mn-ea"/>
          <a:cs typeface="+mn-cs"/>
        </a:defRPr>
      </a:lvl5pPr>
      <a:lvl6pPr marL="2724954" algn="r" rtl="1" eaLnBrk="1" latinLnBrk="0" hangingPunct="1">
        <a:defRPr kumimoji="0" kern="1200">
          <a:solidFill>
            <a:schemeClr val="tx1"/>
          </a:solidFill>
          <a:latin typeface="+mn-lt"/>
          <a:ea typeface="+mn-ea"/>
          <a:cs typeface="+mn-cs"/>
        </a:defRPr>
      </a:lvl6pPr>
      <a:lvl7pPr marL="3269945" algn="r" rtl="1" eaLnBrk="1" latinLnBrk="0" hangingPunct="1">
        <a:defRPr kumimoji="0" kern="1200">
          <a:solidFill>
            <a:schemeClr val="tx1"/>
          </a:solidFill>
          <a:latin typeface="+mn-lt"/>
          <a:ea typeface="+mn-ea"/>
          <a:cs typeface="+mn-cs"/>
        </a:defRPr>
      </a:lvl7pPr>
      <a:lvl8pPr marL="3814934" algn="r" rtl="1" eaLnBrk="1" latinLnBrk="0" hangingPunct="1">
        <a:defRPr kumimoji="0" kern="1200">
          <a:solidFill>
            <a:schemeClr val="tx1"/>
          </a:solidFill>
          <a:latin typeface="+mn-lt"/>
          <a:ea typeface="+mn-ea"/>
          <a:cs typeface="+mn-cs"/>
        </a:defRPr>
      </a:lvl8pPr>
      <a:lvl9pPr marL="4359927" algn="r" rtl="1" eaLnBrk="1" latinLnBrk="0" hangingPunct="1">
        <a:defRPr kumimoji="0" kern="1200">
          <a:solidFill>
            <a:schemeClr val="tx1"/>
          </a:solidFill>
          <a:latin typeface="+mn-lt"/>
          <a:ea typeface="+mn-ea"/>
          <a:cs typeface="+mn-cs"/>
        </a:defRPr>
      </a:lvl9pPr>
      <a:extLst/>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594045" y="288370"/>
            <a:ext cx="10692765" cy="1200150"/>
          </a:xfrm>
          <a:prstGeom prst="rect">
            <a:avLst/>
          </a:prstGeom>
        </p:spPr>
        <p:txBody>
          <a:bodyPr vert="horz" lIns="108991" tIns="54496" rIns="108991" bIns="54496"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594045" y="1680218"/>
            <a:ext cx="10692765" cy="4752261"/>
          </a:xfrm>
          <a:prstGeom prst="rect">
            <a:avLst/>
          </a:prstGeom>
        </p:spPr>
        <p:txBody>
          <a:bodyPr vert="horz" lIns="108991" tIns="54496" rIns="108991" bIns="54496"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8514609" y="6674176"/>
            <a:ext cx="2772198" cy="383381"/>
          </a:xfrm>
          <a:prstGeom prst="rect">
            <a:avLst/>
          </a:prstGeom>
        </p:spPr>
        <p:txBody>
          <a:bodyPr vert="horz" lIns="108991" tIns="54496" rIns="108991" bIns="54496" rtlCol="1" anchor="ctr"/>
          <a:lstStyle>
            <a:lvl1pPr algn="r">
              <a:defRPr sz="1400">
                <a:solidFill>
                  <a:schemeClr val="tx1">
                    <a:tint val="75000"/>
                  </a:schemeClr>
                </a:solidFill>
              </a:defRPr>
            </a:lvl1pPr>
          </a:lstStyle>
          <a:p>
            <a:fld id="{2FD72D63-51E3-4C75-B778-B4701BFE370A}" type="datetime8">
              <a:rPr lang="he-IL" smtClean="0"/>
              <a:t>08 מאי 17</a:t>
            </a:fld>
            <a:endParaRPr lang="he-IL"/>
          </a:p>
        </p:txBody>
      </p:sp>
      <p:sp>
        <p:nvSpPr>
          <p:cNvPr id="5" name="מציין מיקום של כותרת תחתונה 4"/>
          <p:cNvSpPr>
            <a:spLocks noGrp="1"/>
          </p:cNvSpPr>
          <p:nvPr>
            <p:ph type="ftr" sz="quarter" idx="3"/>
          </p:nvPr>
        </p:nvSpPr>
        <p:spPr>
          <a:xfrm>
            <a:off x="4059293" y="6674176"/>
            <a:ext cx="3762269" cy="383381"/>
          </a:xfrm>
          <a:prstGeom prst="rect">
            <a:avLst/>
          </a:prstGeom>
        </p:spPr>
        <p:txBody>
          <a:bodyPr vert="horz" lIns="108991" tIns="54496" rIns="108991" bIns="54496" rtlCol="1" anchor="ctr"/>
          <a:lstStyle>
            <a:lvl1pPr algn="ctr">
              <a:defRPr sz="1400">
                <a:solidFill>
                  <a:schemeClr val="tx1">
                    <a:tint val="75000"/>
                  </a:schemeClr>
                </a:solidFill>
              </a:defRPr>
            </a:lvl1pPr>
          </a:lstStyle>
          <a:p>
            <a:endParaRPr lang="he-IL"/>
          </a:p>
        </p:txBody>
      </p:sp>
      <p:sp>
        <p:nvSpPr>
          <p:cNvPr id="6" name="מציין מיקום של מספר שקופית 5"/>
          <p:cNvSpPr>
            <a:spLocks noGrp="1"/>
          </p:cNvSpPr>
          <p:nvPr>
            <p:ph type="sldNum" sz="quarter" idx="4"/>
          </p:nvPr>
        </p:nvSpPr>
        <p:spPr>
          <a:xfrm>
            <a:off x="594043" y="6674176"/>
            <a:ext cx="2772198" cy="383381"/>
          </a:xfrm>
          <a:prstGeom prst="rect">
            <a:avLst/>
          </a:prstGeom>
        </p:spPr>
        <p:txBody>
          <a:bodyPr vert="horz" lIns="108991" tIns="54496" rIns="108991" bIns="54496" rtlCol="1" anchor="ctr"/>
          <a:lstStyle>
            <a:lvl1pPr algn="l">
              <a:defRPr sz="1400">
                <a:solidFill>
                  <a:schemeClr val="tx1">
                    <a:tint val="75000"/>
                  </a:schemeClr>
                </a:solidFill>
              </a:defRPr>
            </a:lvl1pPr>
          </a:lstStyle>
          <a:p>
            <a:fld id="{1A28247B-3CF4-4F33-9C11-2AB65F83FD2D}" type="slidenum">
              <a:rPr lang="he-IL" smtClean="0"/>
              <a:t>‹#›</a:t>
            </a:fld>
            <a:endParaRPr lang="he-IL"/>
          </a:p>
        </p:txBody>
      </p:sp>
    </p:spTree>
    <p:extLst>
      <p:ext uri="{BB962C8B-B14F-4D97-AF65-F5344CB8AC3E}">
        <p14:creationId xmlns:p14="http://schemas.microsoft.com/office/powerpoint/2010/main" val="2231180480"/>
      </p:ext>
    </p:extLst>
  </p:cSld>
  <p:clrMap bg1="lt1" tx1="dk1" bg2="lt2" tx2="dk2" accent1="accent1" accent2="accent2" accent3="accent3" accent4="accent4" accent5="accent5" accent6="accent6" hlink="hlink" folHlink="folHlink"/>
  <p:sldLayoutIdLst>
    <p:sldLayoutId id="2147484135" r:id="rId1"/>
    <p:sldLayoutId id="2147484136" r:id="rId2"/>
    <p:sldLayoutId id="2147484137" r:id="rId3"/>
    <p:sldLayoutId id="2147484138" r:id="rId4"/>
    <p:sldLayoutId id="2147484139" r:id="rId5"/>
    <p:sldLayoutId id="2147484140" r:id="rId6"/>
    <p:sldLayoutId id="2147484141" r:id="rId7"/>
    <p:sldLayoutId id="2147484142" r:id="rId8"/>
    <p:sldLayoutId id="2147484143" r:id="rId9"/>
    <p:sldLayoutId id="2147484144" r:id="rId10"/>
    <p:sldLayoutId id="2147484145" r:id="rId11"/>
  </p:sldLayoutIdLst>
  <p:timing>
    <p:tnLst>
      <p:par>
        <p:cTn id="1" dur="indefinite" restart="never" nodeType="tmRoot"/>
      </p:par>
    </p:tnLst>
  </p:timing>
  <p:hf hdr="0" ftr="0" dt="0"/>
  <p:txStyles>
    <p:titleStyle>
      <a:lvl1pPr algn="ctr" defTabSz="1089924" rtl="1" eaLnBrk="1" latinLnBrk="0" hangingPunct="1">
        <a:spcBef>
          <a:spcPct val="0"/>
        </a:spcBef>
        <a:buNone/>
        <a:defRPr sz="5200" kern="1200">
          <a:solidFill>
            <a:schemeClr val="tx1"/>
          </a:solidFill>
          <a:latin typeface="+mj-lt"/>
          <a:ea typeface="+mj-ea"/>
          <a:cs typeface="+mj-cs"/>
        </a:defRPr>
      </a:lvl1pPr>
    </p:titleStyle>
    <p:bodyStyle>
      <a:lvl1pPr marL="408720" indent="-408720" algn="r" defTabSz="1089924" rtl="1" eaLnBrk="1" latinLnBrk="0" hangingPunct="1">
        <a:spcBef>
          <a:spcPct val="20000"/>
        </a:spcBef>
        <a:buFont typeface="Arial" pitchFamily="34" charset="0"/>
        <a:buChar char="•"/>
        <a:defRPr sz="3800" kern="1200">
          <a:solidFill>
            <a:schemeClr val="tx1"/>
          </a:solidFill>
          <a:latin typeface="+mn-lt"/>
          <a:ea typeface="+mn-ea"/>
          <a:cs typeface="+mn-cs"/>
        </a:defRPr>
      </a:lvl1pPr>
      <a:lvl2pPr marL="885563" indent="-340598" algn="r" defTabSz="1089924" rtl="1" eaLnBrk="1" latinLnBrk="0" hangingPunct="1">
        <a:spcBef>
          <a:spcPct val="20000"/>
        </a:spcBef>
        <a:buFont typeface="Arial" pitchFamily="34" charset="0"/>
        <a:buChar char="–"/>
        <a:defRPr sz="3300" kern="1200">
          <a:solidFill>
            <a:schemeClr val="tx1"/>
          </a:solidFill>
          <a:latin typeface="+mn-lt"/>
          <a:ea typeface="+mn-ea"/>
          <a:cs typeface="+mn-cs"/>
        </a:defRPr>
      </a:lvl2pPr>
      <a:lvl3pPr marL="1362404" indent="-272481" algn="r" defTabSz="1089924" rtl="1" eaLnBrk="1" latinLnBrk="0" hangingPunct="1">
        <a:spcBef>
          <a:spcPct val="20000"/>
        </a:spcBef>
        <a:buFont typeface="Arial" pitchFamily="34" charset="0"/>
        <a:buChar char="•"/>
        <a:defRPr sz="2900" kern="1200">
          <a:solidFill>
            <a:schemeClr val="tx1"/>
          </a:solidFill>
          <a:latin typeface="+mn-lt"/>
          <a:ea typeface="+mn-ea"/>
          <a:cs typeface="+mn-cs"/>
        </a:defRPr>
      </a:lvl3pPr>
      <a:lvl4pPr marL="1907365" indent="-272481" algn="r" defTabSz="1089924" rtl="1" eaLnBrk="1" latinLnBrk="0" hangingPunct="1">
        <a:spcBef>
          <a:spcPct val="20000"/>
        </a:spcBef>
        <a:buFont typeface="Arial" pitchFamily="34" charset="0"/>
        <a:buChar char="–"/>
        <a:defRPr sz="2400" kern="1200">
          <a:solidFill>
            <a:schemeClr val="tx1"/>
          </a:solidFill>
          <a:latin typeface="+mn-lt"/>
          <a:ea typeface="+mn-ea"/>
          <a:cs typeface="+mn-cs"/>
        </a:defRPr>
      </a:lvl4pPr>
      <a:lvl5pPr marL="2452332" indent="-272481" algn="r" defTabSz="1089924" rtl="1" eaLnBrk="1" latinLnBrk="0" hangingPunct="1">
        <a:spcBef>
          <a:spcPct val="20000"/>
        </a:spcBef>
        <a:buFont typeface="Arial" pitchFamily="34" charset="0"/>
        <a:buChar char="»"/>
        <a:defRPr sz="2400" kern="1200">
          <a:solidFill>
            <a:schemeClr val="tx1"/>
          </a:solidFill>
          <a:latin typeface="+mn-lt"/>
          <a:ea typeface="+mn-ea"/>
          <a:cs typeface="+mn-cs"/>
        </a:defRPr>
      </a:lvl5pPr>
      <a:lvl6pPr marL="2997289" indent="-272481" algn="r" defTabSz="1089924" rtl="1" eaLnBrk="1" latinLnBrk="0" hangingPunct="1">
        <a:spcBef>
          <a:spcPct val="20000"/>
        </a:spcBef>
        <a:buFont typeface="Arial" pitchFamily="34" charset="0"/>
        <a:buChar char="•"/>
        <a:defRPr sz="2400" kern="1200">
          <a:solidFill>
            <a:schemeClr val="tx1"/>
          </a:solidFill>
          <a:latin typeface="+mn-lt"/>
          <a:ea typeface="+mn-ea"/>
          <a:cs typeface="+mn-cs"/>
        </a:defRPr>
      </a:lvl6pPr>
      <a:lvl7pPr marL="3542251" indent="-272481" algn="r" defTabSz="1089924" rtl="1" eaLnBrk="1" latinLnBrk="0" hangingPunct="1">
        <a:spcBef>
          <a:spcPct val="20000"/>
        </a:spcBef>
        <a:buFont typeface="Arial" pitchFamily="34" charset="0"/>
        <a:buChar char="•"/>
        <a:defRPr sz="2400" kern="1200">
          <a:solidFill>
            <a:schemeClr val="tx1"/>
          </a:solidFill>
          <a:latin typeface="+mn-lt"/>
          <a:ea typeface="+mn-ea"/>
          <a:cs typeface="+mn-cs"/>
        </a:defRPr>
      </a:lvl7pPr>
      <a:lvl8pPr marL="4087212" indent="-272481" algn="r" defTabSz="1089924" rtl="1" eaLnBrk="1" latinLnBrk="0" hangingPunct="1">
        <a:spcBef>
          <a:spcPct val="20000"/>
        </a:spcBef>
        <a:buFont typeface="Arial" pitchFamily="34" charset="0"/>
        <a:buChar char="•"/>
        <a:defRPr sz="2400" kern="1200">
          <a:solidFill>
            <a:schemeClr val="tx1"/>
          </a:solidFill>
          <a:latin typeface="+mn-lt"/>
          <a:ea typeface="+mn-ea"/>
          <a:cs typeface="+mn-cs"/>
        </a:defRPr>
      </a:lvl8pPr>
      <a:lvl9pPr marL="4632172" indent="-272481" algn="r" defTabSz="1089924" rtl="1"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he-IL"/>
      </a:defPPr>
      <a:lvl1pPr marL="0" algn="r" defTabSz="1089924" rtl="1" eaLnBrk="1" latinLnBrk="0" hangingPunct="1">
        <a:defRPr sz="2100" kern="1200">
          <a:solidFill>
            <a:schemeClr val="tx1"/>
          </a:solidFill>
          <a:latin typeface="+mn-lt"/>
          <a:ea typeface="+mn-ea"/>
          <a:cs typeface="+mn-cs"/>
        </a:defRPr>
      </a:lvl1pPr>
      <a:lvl2pPr marL="544961" algn="r" defTabSz="1089924" rtl="1" eaLnBrk="1" latinLnBrk="0" hangingPunct="1">
        <a:defRPr sz="2100" kern="1200">
          <a:solidFill>
            <a:schemeClr val="tx1"/>
          </a:solidFill>
          <a:latin typeface="+mn-lt"/>
          <a:ea typeface="+mn-ea"/>
          <a:cs typeface="+mn-cs"/>
        </a:defRPr>
      </a:lvl2pPr>
      <a:lvl3pPr marL="1089924" algn="r" defTabSz="1089924" rtl="1" eaLnBrk="1" latinLnBrk="0" hangingPunct="1">
        <a:defRPr sz="2100" kern="1200">
          <a:solidFill>
            <a:schemeClr val="tx1"/>
          </a:solidFill>
          <a:latin typeface="+mn-lt"/>
          <a:ea typeface="+mn-ea"/>
          <a:cs typeface="+mn-cs"/>
        </a:defRPr>
      </a:lvl3pPr>
      <a:lvl4pPr marL="1634887" algn="r" defTabSz="1089924" rtl="1" eaLnBrk="1" latinLnBrk="0" hangingPunct="1">
        <a:defRPr sz="2100" kern="1200">
          <a:solidFill>
            <a:schemeClr val="tx1"/>
          </a:solidFill>
          <a:latin typeface="+mn-lt"/>
          <a:ea typeface="+mn-ea"/>
          <a:cs typeface="+mn-cs"/>
        </a:defRPr>
      </a:lvl4pPr>
      <a:lvl5pPr marL="2179846" algn="r" defTabSz="1089924" rtl="1" eaLnBrk="1" latinLnBrk="0" hangingPunct="1">
        <a:defRPr sz="2100" kern="1200">
          <a:solidFill>
            <a:schemeClr val="tx1"/>
          </a:solidFill>
          <a:latin typeface="+mn-lt"/>
          <a:ea typeface="+mn-ea"/>
          <a:cs typeface="+mn-cs"/>
        </a:defRPr>
      </a:lvl5pPr>
      <a:lvl6pPr marL="2724808" algn="r" defTabSz="1089924" rtl="1" eaLnBrk="1" latinLnBrk="0" hangingPunct="1">
        <a:defRPr sz="2100" kern="1200">
          <a:solidFill>
            <a:schemeClr val="tx1"/>
          </a:solidFill>
          <a:latin typeface="+mn-lt"/>
          <a:ea typeface="+mn-ea"/>
          <a:cs typeface="+mn-cs"/>
        </a:defRPr>
      </a:lvl6pPr>
      <a:lvl7pPr marL="3269771" algn="r" defTabSz="1089924" rtl="1" eaLnBrk="1" latinLnBrk="0" hangingPunct="1">
        <a:defRPr sz="2100" kern="1200">
          <a:solidFill>
            <a:schemeClr val="tx1"/>
          </a:solidFill>
          <a:latin typeface="+mn-lt"/>
          <a:ea typeface="+mn-ea"/>
          <a:cs typeface="+mn-cs"/>
        </a:defRPr>
      </a:lvl7pPr>
      <a:lvl8pPr marL="3814731" algn="r" defTabSz="1089924" rtl="1" eaLnBrk="1" latinLnBrk="0" hangingPunct="1">
        <a:defRPr sz="2100" kern="1200">
          <a:solidFill>
            <a:schemeClr val="tx1"/>
          </a:solidFill>
          <a:latin typeface="+mn-lt"/>
          <a:ea typeface="+mn-ea"/>
          <a:cs typeface="+mn-cs"/>
        </a:defRPr>
      </a:lvl8pPr>
      <a:lvl9pPr marL="4359695" algn="r" defTabSz="1089924" rtl="1" eaLnBrk="1" latinLnBrk="0" hangingPunct="1">
        <a:defRPr sz="21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צורה חופשית 12"/>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8985" tIns="54493" rIns="108985" bIns="54493"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2" name="צורה חופשית 11"/>
          <p:cNvSpPr>
            <a:spLocks/>
          </p:cNvSpPr>
          <p:nvPr/>
        </p:nvSpPr>
        <p:spPr bwMode="auto">
          <a:xfrm>
            <a:off x="631106"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8985" tIns="54493" rIns="108985" bIns="54493"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4" name="משולש ישר-זווית 13"/>
          <p:cNvSpPr>
            <a:spLocks/>
          </p:cNvSpPr>
          <p:nvPr/>
        </p:nvSpPr>
        <p:spPr bwMode="auto">
          <a:xfrm>
            <a:off x="-7849" y="6080819"/>
            <a:ext cx="4420645" cy="1134911"/>
          </a:xfrm>
          <a:prstGeom prst="rtTriangle">
            <a:avLst/>
          </a:prstGeom>
          <a:blipFill>
            <a:blip r:embed="rId15"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8985" tIns="54493" rIns="108985" bIns="54493" anchor="ctr" compatLnSpc="1"/>
          <a:lstStyle>
            <a:extLst/>
          </a:lstStyle>
          <a:p>
            <a:pPr algn="ctr" rtl="0" fontAlgn="base">
              <a:spcBef>
                <a:spcPct val="0"/>
              </a:spcBef>
              <a:spcAft>
                <a:spcPct val="0"/>
              </a:spcAft>
            </a:pPr>
            <a:endParaRPr lang="en-US">
              <a:solidFill>
                <a:prstClr val="white"/>
              </a:solidFill>
            </a:endParaRPr>
          </a:p>
        </p:txBody>
      </p:sp>
      <p:cxnSp>
        <p:nvCxnSpPr>
          <p:cNvPr id="15" name="מחבר ישר 14"/>
          <p:cNvCxnSpPr/>
          <p:nvPr/>
        </p:nvCxnSpPr>
        <p:spPr>
          <a:xfrm>
            <a:off x="-11991" y="6077134"/>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מציין מיקום של כותרת 8"/>
          <p:cNvSpPr>
            <a:spLocks noGrp="1"/>
          </p:cNvSpPr>
          <p:nvPr>
            <p:ph type="title"/>
          </p:nvPr>
        </p:nvSpPr>
        <p:spPr>
          <a:xfrm>
            <a:off x="594045" y="288370"/>
            <a:ext cx="10692765" cy="1200150"/>
          </a:xfrm>
          <a:prstGeom prst="rect">
            <a:avLst/>
          </a:prstGeom>
        </p:spPr>
        <p:txBody>
          <a:bodyPr vert="horz" lIns="108985" tIns="54493" rIns="108985" bIns="54493" anchor="ctr">
            <a:normAutofit/>
            <a:scene3d>
              <a:camera prst="orthographicFront"/>
              <a:lightRig rig="soft" dir="t"/>
            </a:scene3d>
            <a:sp3d prstMaterial="softEdge">
              <a:bevelT w="25400" h="25400"/>
            </a:sp3d>
          </a:bodyPr>
          <a:lstStyle>
            <a:extLst/>
          </a:lstStyle>
          <a:p>
            <a:r>
              <a:rPr kumimoji="0" lang="he-IL" dirty="0" smtClean="0"/>
              <a:t>לחץ כדי לערוך סגנון כותרת של תבנית בסיס</a:t>
            </a:r>
            <a:endParaRPr kumimoji="0" lang="en-US" dirty="0"/>
          </a:p>
        </p:txBody>
      </p:sp>
      <p:sp>
        <p:nvSpPr>
          <p:cNvPr id="30" name="מציין מיקום טקסט 29"/>
          <p:cNvSpPr>
            <a:spLocks noGrp="1"/>
          </p:cNvSpPr>
          <p:nvPr>
            <p:ph type="body" idx="1"/>
          </p:nvPr>
        </p:nvSpPr>
        <p:spPr>
          <a:xfrm>
            <a:off x="594045" y="1555403"/>
            <a:ext cx="10692765" cy="4752261"/>
          </a:xfrm>
          <a:prstGeom prst="rect">
            <a:avLst/>
          </a:prstGeom>
        </p:spPr>
        <p:txBody>
          <a:bodyPr vert="horz" lIns="108985" tIns="54493" rIns="108985" bIns="54493">
            <a:normAutofit/>
          </a:bodyPr>
          <a:lstStyle>
            <a:extLst/>
          </a:lstStyle>
          <a:p>
            <a:pPr lvl="0" eaLnBrk="1" latinLnBrk="0" hangingPunct="1"/>
            <a:r>
              <a:rPr kumimoji="0" lang="he-IL" dirty="0" smtClean="0"/>
              <a:t>לחץ כדי לערוך סגנונות טקסט של תבנית בסיס</a:t>
            </a:r>
          </a:p>
        </p:txBody>
      </p:sp>
      <p:sp>
        <p:nvSpPr>
          <p:cNvPr id="10" name="מציין מיקום של תאריך 9"/>
          <p:cNvSpPr>
            <a:spLocks noGrp="1"/>
          </p:cNvSpPr>
          <p:nvPr>
            <p:ph type="dt" sz="half" idx="2"/>
          </p:nvPr>
        </p:nvSpPr>
        <p:spPr>
          <a:xfrm>
            <a:off x="8740471" y="6728341"/>
            <a:ext cx="2494979" cy="384048"/>
          </a:xfrm>
          <a:prstGeom prst="rect">
            <a:avLst/>
          </a:prstGeom>
        </p:spPr>
        <p:txBody>
          <a:bodyPr vert="horz" lIns="108985" tIns="54493" rIns="108985" bIns="54493" anchor="b"/>
          <a:lstStyle>
            <a:lvl1pPr algn="l" eaLnBrk="1" latinLnBrk="0" hangingPunct="1">
              <a:defRPr kumimoji="0" sz="1200">
                <a:solidFill>
                  <a:schemeClr val="tx1"/>
                </a:solidFill>
              </a:defRPr>
            </a:lvl1pPr>
            <a:extLst/>
          </a:lstStyle>
          <a:p>
            <a:pPr rtl="0" fontAlgn="base">
              <a:spcBef>
                <a:spcPct val="0"/>
              </a:spcBef>
              <a:spcAft>
                <a:spcPct val="0"/>
              </a:spcAft>
              <a:defRPr/>
            </a:pPr>
            <a:fld id="{02D2CD70-2F5A-4684-8465-759B7F933F56}" type="datetime8">
              <a:rPr lang="he-IL" smtClean="0">
                <a:solidFill>
                  <a:prstClr val="black"/>
                </a:solidFill>
                <a:latin typeface="Arial" pitchFamily="34" charset="0"/>
                <a:cs typeface="Arial" pitchFamily="34" charset="0"/>
              </a:rPr>
              <a:t>08 מאי 17</a:t>
            </a:fld>
            <a:endParaRPr lang="en-US">
              <a:solidFill>
                <a:prstClr val="black"/>
              </a:solidFill>
              <a:latin typeface="Arial" pitchFamily="34" charset="0"/>
              <a:cs typeface="Arial" pitchFamily="34" charset="0"/>
            </a:endParaRPr>
          </a:p>
        </p:txBody>
      </p:sp>
      <p:sp>
        <p:nvSpPr>
          <p:cNvPr id="22" name="מציין מיקום של כותרת תחתונה 21"/>
          <p:cNvSpPr>
            <a:spLocks noGrp="1"/>
          </p:cNvSpPr>
          <p:nvPr>
            <p:ph type="ftr" sz="quarter" idx="3"/>
          </p:nvPr>
        </p:nvSpPr>
        <p:spPr>
          <a:xfrm>
            <a:off x="5691063" y="6728350"/>
            <a:ext cx="3054253" cy="383381"/>
          </a:xfrm>
          <a:prstGeom prst="rect">
            <a:avLst/>
          </a:prstGeom>
        </p:spPr>
        <p:txBody>
          <a:bodyPr vert="horz" lIns="108985" tIns="54493" rIns="108985" bIns="54493" anchor="b"/>
          <a:lstStyle>
            <a:lvl1pPr algn="r" eaLnBrk="1" latinLnBrk="0" hangingPunct="1">
              <a:defRPr kumimoji="0" sz="1200">
                <a:solidFill>
                  <a:schemeClr val="tx1"/>
                </a:solidFill>
              </a:defRPr>
            </a:lvl1pPr>
            <a:extLst/>
          </a:lstStyle>
          <a:p>
            <a:pPr rtl="0" fontAlgn="base">
              <a:spcBef>
                <a:spcPct val="0"/>
              </a:spcBef>
              <a:spcAft>
                <a:spcPct val="0"/>
              </a:spcAft>
              <a:defRPr/>
            </a:pPr>
            <a:endParaRPr lang="en-US">
              <a:solidFill>
                <a:prstClr val="black"/>
              </a:solidFill>
              <a:latin typeface="Arial" pitchFamily="34" charset="0"/>
              <a:cs typeface="Arial" pitchFamily="34" charset="0"/>
            </a:endParaRPr>
          </a:p>
        </p:txBody>
      </p:sp>
      <p:sp>
        <p:nvSpPr>
          <p:cNvPr id="18" name="מציין מיקום של מספר שקופית 17"/>
          <p:cNvSpPr>
            <a:spLocks noGrp="1"/>
          </p:cNvSpPr>
          <p:nvPr>
            <p:ph type="sldNum" sz="quarter" idx="4"/>
          </p:nvPr>
        </p:nvSpPr>
        <p:spPr>
          <a:xfrm>
            <a:off x="11235449" y="6728350"/>
            <a:ext cx="475234" cy="383381"/>
          </a:xfrm>
          <a:prstGeom prst="rect">
            <a:avLst/>
          </a:prstGeom>
        </p:spPr>
        <p:txBody>
          <a:bodyPr vert="horz" lIns="108985" tIns="54493" rIns="108985" bIns="54493" anchor="b"/>
          <a:lstStyle>
            <a:lvl1pPr algn="r" eaLnBrk="1" latinLnBrk="0" hangingPunct="1">
              <a:defRPr kumimoji="0" sz="1200" b="0">
                <a:solidFill>
                  <a:schemeClr val="tx1"/>
                </a:solidFill>
              </a:defRPr>
            </a:lvl1pPr>
            <a:extLst/>
          </a:lstStyle>
          <a:p>
            <a:pPr rtl="0" fontAlgn="base">
              <a:spcBef>
                <a:spcPct val="0"/>
              </a:spcBef>
              <a:spcAft>
                <a:spcPct val="0"/>
              </a:spcAft>
              <a:defRPr/>
            </a:pPr>
            <a:fld id="{6830537D-4F75-4AEB-9823-185B511ECBC1}" type="slidenum">
              <a:rPr lang="he-IL" smtClean="0">
                <a:solidFill>
                  <a:prstClr val="black"/>
                </a:solidFill>
                <a:latin typeface="Arial" pitchFamily="34" charset="0"/>
                <a:cs typeface="Arial" pitchFamily="34" charset="0"/>
              </a:rPr>
              <a:pPr rtl="0" fontAlgn="base">
                <a:spcBef>
                  <a:spcPct val="0"/>
                </a:spcBef>
                <a:spcAft>
                  <a:spcPct val="0"/>
                </a:spcAft>
                <a:defRPr/>
              </a:pPr>
              <a:t>‹#›</a:t>
            </a:fld>
            <a:endParaRPr lang="en-US">
              <a:solidFill>
                <a:prstClr val="black"/>
              </a:solidFill>
              <a:latin typeface="Arial" pitchFamily="34" charset="0"/>
              <a:cs typeface="Arial" pitchFamily="34" charset="0"/>
            </a:endParaRPr>
          </a:p>
        </p:txBody>
      </p:sp>
      <p:pic>
        <p:nvPicPr>
          <p:cNvPr id="11" name="Picture 3" descr="C:\Users\limor\Pictures\לוגו רשות חדש ובאלכוהול.jp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2750" y="-3325"/>
            <a:ext cx="1872884" cy="95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תמונה 4" descr="E:\BLACK ARMOR כונן\semel\סמל ולוגו רשות שקוף 05.02.2013\logo israel.gif"/>
          <p:cNvPicPr>
            <a:picLocks noChangeAspect="1" noChangeArrowheads="1"/>
          </p:cNvPicPr>
          <p:nvPr/>
        </p:nvPicPr>
        <p:blipFill>
          <a:blip r:embed="rId17" cstate="print">
            <a:grayscl/>
            <a:biLevel thresh="50000"/>
            <a:extLst>
              <a:ext uri="{28A0092B-C50C-407E-A947-70E740481C1C}">
                <a14:useLocalDpi xmlns:a14="http://schemas.microsoft.com/office/drawing/2010/main" val="0"/>
              </a:ext>
            </a:extLst>
          </a:blip>
          <a:srcRect/>
          <a:stretch>
            <a:fillRect/>
          </a:stretch>
        </p:blipFill>
        <p:spPr bwMode="auto">
          <a:xfrm>
            <a:off x="10821087" y="138578"/>
            <a:ext cx="656305" cy="64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4"/>
          <p:cNvSpPr txBox="1">
            <a:spLocks noChangeArrowheads="1"/>
          </p:cNvSpPr>
          <p:nvPr/>
        </p:nvSpPr>
        <p:spPr bwMode="auto">
          <a:xfrm>
            <a:off x="10541158" y="837591"/>
            <a:ext cx="1216185" cy="324339"/>
          </a:xfrm>
          <a:prstGeom prst="rect">
            <a:avLst/>
          </a:prstGeom>
          <a:solidFill>
            <a:srgbClr val="FFFFFF"/>
          </a:solidFill>
          <a:ln w="9525">
            <a:solidFill>
              <a:srgbClr val="FFFFFF"/>
            </a:solidFill>
            <a:miter lim="800000"/>
            <a:headEnd/>
            <a:tailEnd/>
          </a:ln>
        </p:spPr>
        <p:txBody>
          <a:bodyPr vert="horz" wrap="square" lIns="108985" tIns="54493" rIns="108985" bIns="54493" numCol="1" anchor="t" anchorCtr="0" compatLnSpc="1">
            <a:prstTxWarp prst="textNoShape">
              <a:avLst/>
            </a:prstTxWarp>
          </a:bodyPr>
          <a:lstStyle/>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המשרד לביטחון </a:t>
            </a:r>
          </a:p>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הפנים</a:t>
            </a:r>
            <a:endParaRPr lang="en-US" sz="1000" b="1" dirty="0" smtClean="0">
              <a:solidFill>
                <a:prstClr val="black"/>
              </a:solidFill>
              <a:latin typeface="Calibri" pitchFamily="34" charset="0"/>
              <a:ea typeface="Arial" pitchFamily="34" charset="0"/>
              <a:cs typeface="David" pitchFamily="34" charset="-79"/>
            </a:endParaRPr>
          </a:p>
          <a:p>
            <a:pPr fontAlgn="base">
              <a:spcBef>
                <a:spcPct val="0"/>
              </a:spcBef>
              <a:spcAft>
                <a:spcPct val="0"/>
              </a:spcAft>
            </a:pPr>
            <a:endParaRPr lang="he-IL" sz="1000" dirty="0" smtClean="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2691277507"/>
      </p:ext>
    </p:extLst>
  </p:cSld>
  <p:clrMap bg1="lt1" tx1="dk1" bg2="lt2" tx2="dk2" accent1="accent1" accent2="accent2" accent3="accent3" accent4="accent4" accent5="accent5" accent6="accent6" hlink="hlink" folHlink="folHlink"/>
  <p:sldLayoutIdLst>
    <p:sldLayoutId id="2147484147" r:id="rId1"/>
    <p:sldLayoutId id="2147484148" r:id="rId2"/>
    <p:sldLayoutId id="2147484149" r:id="rId3"/>
    <p:sldLayoutId id="2147484150" r:id="rId4"/>
    <p:sldLayoutId id="2147484151" r:id="rId5"/>
    <p:sldLayoutId id="2147484152" r:id="rId6"/>
    <p:sldLayoutId id="2147484153" r:id="rId7"/>
    <p:sldLayoutId id="2147484154" r:id="rId8"/>
    <p:sldLayoutId id="2147484155" r:id="rId9"/>
    <p:sldLayoutId id="2147484156" r:id="rId10"/>
    <p:sldLayoutId id="2147484157" r:id="rId11"/>
    <p:sldLayoutId id="2147484158" r:id="rId12"/>
    <p:sldLayoutId id="2147484159" r:id="rId13"/>
  </p:sldLayoutIdLst>
  <p:timing>
    <p:tnLst>
      <p:par>
        <p:cTn id="1" dur="indefinite" restart="never" nodeType="tmRoot"/>
      </p:par>
    </p:tnLst>
  </p:timing>
  <p:hf hdr="0" ftr="0" dt="0"/>
  <p:txStyles>
    <p:titleStyle>
      <a:lvl1pPr algn="ctr" rtl="1" eaLnBrk="1" latinLnBrk="0" hangingPunct="1">
        <a:spcBef>
          <a:spcPct val="0"/>
        </a:spcBef>
        <a:buNone/>
        <a:defRPr kumimoji="0" sz="4900" b="1" kern="1200">
          <a:solidFill>
            <a:srgbClr val="14781E"/>
          </a:solidFill>
          <a:effectLst>
            <a:outerShdw blurRad="31750" dist="25400" dir="5400000" algn="tl" rotWithShape="0">
              <a:srgbClr val="000000">
                <a:alpha val="25000"/>
              </a:srgbClr>
            </a:outerShdw>
          </a:effectLst>
          <a:latin typeface="+mj-lt"/>
          <a:ea typeface="+mj-ea"/>
          <a:cs typeface="+mj-cs"/>
        </a:defRPr>
      </a:lvl1pPr>
      <a:extLst/>
    </p:titleStyle>
    <p:bodyStyle>
      <a:lvl1pPr marL="435946" indent="-305163" algn="r" rtl="1" eaLnBrk="1" latinLnBrk="0" hangingPunct="1">
        <a:spcBef>
          <a:spcPts val="477"/>
        </a:spcBef>
        <a:spcAft>
          <a:spcPts val="0"/>
        </a:spcAft>
        <a:buClr>
          <a:schemeClr val="accent1"/>
        </a:buClr>
        <a:buSzPct val="68000"/>
        <a:buFont typeface="Wingdings 3"/>
        <a:buChar char=""/>
        <a:defRPr kumimoji="0" sz="3200" kern="1200">
          <a:solidFill>
            <a:schemeClr val="tx1"/>
          </a:solidFill>
          <a:latin typeface="+mn-lt"/>
          <a:ea typeface="+mn-ea"/>
          <a:cs typeface="+mn-cs"/>
        </a:defRPr>
      </a:lvl1pPr>
      <a:lvl2pPr marL="741108" indent="-272467" algn="r" rtl="1" eaLnBrk="1" latinLnBrk="0" hangingPunct="1">
        <a:spcBef>
          <a:spcPts val="386"/>
        </a:spcBef>
        <a:buClr>
          <a:schemeClr val="accent1"/>
        </a:buClr>
        <a:buFont typeface="Verdana"/>
        <a:buChar char="◦"/>
        <a:defRPr kumimoji="0" sz="2700" kern="1200">
          <a:solidFill>
            <a:schemeClr val="tx1"/>
          </a:solidFill>
          <a:latin typeface="+mn-lt"/>
          <a:ea typeface="+mn-ea"/>
          <a:cs typeface="+mn-cs"/>
        </a:defRPr>
      </a:lvl2pPr>
      <a:lvl3pPr marL="1024472" indent="-272467" algn="r" rtl="1" eaLnBrk="1" latinLnBrk="0" hangingPunct="1">
        <a:spcBef>
          <a:spcPts val="417"/>
        </a:spcBef>
        <a:buClr>
          <a:schemeClr val="accent2"/>
        </a:buClr>
        <a:buSzPct val="100000"/>
        <a:buFont typeface="Wingdings 2"/>
        <a:buChar char=""/>
        <a:defRPr kumimoji="0" sz="2500" kern="1200">
          <a:solidFill>
            <a:schemeClr val="tx1"/>
          </a:solidFill>
          <a:latin typeface="+mn-lt"/>
          <a:ea typeface="+mn-ea"/>
          <a:cs typeface="+mn-cs"/>
        </a:defRPr>
      </a:lvl3pPr>
      <a:lvl4pPr marL="1362331" indent="-272467" algn="r" rtl="1" eaLnBrk="1" latinLnBrk="0" hangingPunct="1">
        <a:spcBef>
          <a:spcPts val="417"/>
        </a:spcBef>
        <a:buClr>
          <a:schemeClr val="accent2"/>
        </a:buClr>
        <a:buFont typeface="Wingdings 2"/>
        <a:buChar char=""/>
        <a:defRPr kumimoji="0" sz="2300" kern="1200">
          <a:solidFill>
            <a:schemeClr val="tx1"/>
          </a:solidFill>
          <a:latin typeface="+mn-lt"/>
          <a:ea typeface="+mn-ea"/>
          <a:cs typeface="+mn-cs"/>
        </a:defRPr>
      </a:lvl4pPr>
      <a:lvl5pPr marL="1634799" indent="-272467" algn="r" rtl="1" eaLnBrk="1" latinLnBrk="0" hangingPunct="1">
        <a:spcBef>
          <a:spcPts val="417"/>
        </a:spcBef>
        <a:buClr>
          <a:schemeClr val="accent2"/>
        </a:buClr>
        <a:buFont typeface="Wingdings 2"/>
        <a:buChar char=""/>
        <a:defRPr kumimoji="0" sz="2100" kern="1200">
          <a:solidFill>
            <a:schemeClr val="tx1"/>
          </a:solidFill>
          <a:latin typeface="+mn-lt"/>
          <a:ea typeface="+mn-ea"/>
          <a:cs typeface="+mn-cs"/>
        </a:defRPr>
      </a:lvl5pPr>
      <a:lvl6pPr marL="1907263" indent="-272467" algn="r" rtl="1" eaLnBrk="1" latinLnBrk="0" hangingPunct="1">
        <a:spcBef>
          <a:spcPts val="417"/>
        </a:spcBef>
        <a:buClr>
          <a:schemeClr val="accent3"/>
        </a:buClr>
        <a:buFont typeface="Wingdings 2"/>
        <a:buChar char=""/>
        <a:defRPr kumimoji="0" sz="2100" kern="1200">
          <a:solidFill>
            <a:schemeClr val="tx1"/>
          </a:solidFill>
          <a:latin typeface="+mn-lt"/>
          <a:ea typeface="+mn-ea"/>
          <a:cs typeface="+mn-cs"/>
        </a:defRPr>
      </a:lvl6pPr>
      <a:lvl7pPr marL="2179730" indent="-272467"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7pPr>
      <a:lvl8pPr marL="2452202" indent="-272467"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8pPr>
      <a:lvl9pPr marL="2724663" indent="-272467" algn="r" rtl="1" eaLnBrk="1" latinLnBrk="0" hangingPunct="1">
        <a:spcBef>
          <a:spcPts val="417"/>
        </a:spcBef>
        <a:buClr>
          <a:schemeClr val="accent3"/>
        </a:buClr>
        <a:buFont typeface="Wingdings 2"/>
        <a:buChar char=""/>
        <a:defRPr kumimoji="0" sz="19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544932" algn="r" rtl="1" eaLnBrk="1" latinLnBrk="0" hangingPunct="1">
        <a:defRPr kumimoji="0" kern="1200">
          <a:solidFill>
            <a:schemeClr val="tx1"/>
          </a:solidFill>
          <a:latin typeface="+mn-lt"/>
          <a:ea typeface="+mn-ea"/>
          <a:cs typeface="+mn-cs"/>
        </a:defRPr>
      </a:lvl2pPr>
      <a:lvl3pPr marL="1089866" algn="r" rtl="1" eaLnBrk="1" latinLnBrk="0" hangingPunct="1">
        <a:defRPr kumimoji="0" kern="1200">
          <a:solidFill>
            <a:schemeClr val="tx1"/>
          </a:solidFill>
          <a:latin typeface="+mn-lt"/>
          <a:ea typeface="+mn-ea"/>
          <a:cs typeface="+mn-cs"/>
        </a:defRPr>
      </a:lvl3pPr>
      <a:lvl4pPr marL="1634799" algn="r" rtl="1" eaLnBrk="1" latinLnBrk="0" hangingPunct="1">
        <a:defRPr kumimoji="0" kern="1200">
          <a:solidFill>
            <a:schemeClr val="tx1"/>
          </a:solidFill>
          <a:latin typeface="+mn-lt"/>
          <a:ea typeface="+mn-ea"/>
          <a:cs typeface="+mn-cs"/>
        </a:defRPr>
      </a:lvl4pPr>
      <a:lvl5pPr marL="2179730" algn="r" rtl="1" eaLnBrk="1" latinLnBrk="0" hangingPunct="1">
        <a:defRPr kumimoji="0" kern="1200">
          <a:solidFill>
            <a:schemeClr val="tx1"/>
          </a:solidFill>
          <a:latin typeface="+mn-lt"/>
          <a:ea typeface="+mn-ea"/>
          <a:cs typeface="+mn-cs"/>
        </a:defRPr>
      </a:lvl5pPr>
      <a:lvl6pPr marL="2724663" algn="r" rtl="1" eaLnBrk="1" latinLnBrk="0" hangingPunct="1">
        <a:defRPr kumimoji="0" kern="1200">
          <a:solidFill>
            <a:schemeClr val="tx1"/>
          </a:solidFill>
          <a:latin typeface="+mn-lt"/>
          <a:ea typeface="+mn-ea"/>
          <a:cs typeface="+mn-cs"/>
        </a:defRPr>
      </a:lvl6pPr>
      <a:lvl7pPr marL="3269597" algn="r" rtl="1" eaLnBrk="1" latinLnBrk="0" hangingPunct="1">
        <a:defRPr kumimoji="0" kern="1200">
          <a:solidFill>
            <a:schemeClr val="tx1"/>
          </a:solidFill>
          <a:latin typeface="+mn-lt"/>
          <a:ea typeface="+mn-ea"/>
          <a:cs typeface="+mn-cs"/>
        </a:defRPr>
      </a:lvl7pPr>
      <a:lvl8pPr marL="3814527" algn="r" rtl="1" eaLnBrk="1" latinLnBrk="0" hangingPunct="1">
        <a:defRPr kumimoji="0" kern="1200">
          <a:solidFill>
            <a:schemeClr val="tx1"/>
          </a:solidFill>
          <a:latin typeface="+mn-lt"/>
          <a:ea typeface="+mn-ea"/>
          <a:cs typeface="+mn-cs"/>
        </a:defRPr>
      </a:lvl8pPr>
      <a:lvl9pPr marL="4359462" algn="r" rtl="1" eaLnBrk="1" latinLnBrk="0" hangingPunct="1">
        <a:defRPr kumimoji="0" kern="1200">
          <a:solidFill>
            <a:schemeClr val="tx1"/>
          </a:solidFill>
          <a:latin typeface="+mn-lt"/>
          <a:ea typeface="+mn-ea"/>
          <a:cs typeface="+mn-cs"/>
        </a:defRPr>
      </a:lvl9pPr>
      <a:extLst/>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צורה חופשית 12"/>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8979" tIns="54490" rIns="108979" bIns="5449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2" name="צורה חופשית 11"/>
          <p:cNvSpPr>
            <a:spLocks/>
          </p:cNvSpPr>
          <p:nvPr/>
        </p:nvSpPr>
        <p:spPr bwMode="auto">
          <a:xfrm>
            <a:off x="631107"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8979" tIns="54490" rIns="108979" bIns="5449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4" name="משולש ישר-זווית 13"/>
          <p:cNvSpPr>
            <a:spLocks/>
          </p:cNvSpPr>
          <p:nvPr/>
        </p:nvSpPr>
        <p:spPr bwMode="auto">
          <a:xfrm>
            <a:off x="-7849" y="6080819"/>
            <a:ext cx="4420645" cy="1134911"/>
          </a:xfrm>
          <a:prstGeom prst="rtTriangle">
            <a:avLst/>
          </a:prstGeom>
          <a:blipFill>
            <a:blip r:embed="rId15"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8979" tIns="54490" rIns="108979" bIns="54490" anchor="ctr" compatLnSpc="1"/>
          <a:lstStyle>
            <a:extLst/>
          </a:lstStyle>
          <a:p>
            <a:pPr algn="ctr" rtl="0" fontAlgn="base">
              <a:spcBef>
                <a:spcPct val="0"/>
              </a:spcBef>
              <a:spcAft>
                <a:spcPct val="0"/>
              </a:spcAft>
            </a:pPr>
            <a:endParaRPr lang="en-US">
              <a:solidFill>
                <a:prstClr val="white"/>
              </a:solidFill>
            </a:endParaRPr>
          </a:p>
        </p:txBody>
      </p:sp>
      <p:cxnSp>
        <p:nvCxnSpPr>
          <p:cNvPr id="15" name="מחבר ישר 14"/>
          <p:cNvCxnSpPr/>
          <p:nvPr/>
        </p:nvCxnSpPr>
        <p:spPr>
          <a:xfrm>
            <a:off x="-11989" y="6077135"/>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מציין מיקום של כותרת 8"/>
          <p:cNvSpPr>
            <a:spLocks noGrp="1"/>
          </p:cNvSpPr>
          <p:nvPr>
            <p:ph type="title"/>
          </p:nvPr>
        </p:nvSpPr>
        <p:spPr>
          <a:xfrm>
            <a:off x="594045" y="288370"/>
            <a:ext cx="10692765" cy="1200150"/>
          </a:xfrm>
          <a:prstGeom prst="rect">
            <a:avLst/>
          </a:prstGeom>
        </p:spPr>
        <p:txBody>
          <a:bodyPr vert="horz" lIns="108979" tIns="54490" rIns="108979" bIns="54490" anchor="ctr">
            <a:normAutofit/>
            <a:scene3d>
              <a:camera prst="orthographicFront"/>
              <a:lightRig rig="soft" dir="t"/>
            </a:scene3d>
            <a:sp3d prstMaterial="softEdge">
              <a:bevelT w="25400" h="25400"/>
            </a:sp3d>
          </a:bodyPr>
          <a:lstStyle>
            <a:extLst/>
          </a:lstStyle>
          <a:p>
            <a:r>
              <a:rPr kumimoji="0" lang="he-IL" dirty="0" smtClean="0"/>
              <a:t>לחץ כדי לערוך סגנון כותרת של תבנית בסיס</a:t>
            </a:r>
            <a:endParaRPr kumimoji="0" lang="en-US" dirty="0"/>
          </a:p>
        </p:txBody>
      </p:sp>
      <p:sp>
        <p:nvSpPr>
          <p:cNvPr id="30" name="מציין מיקום טקסט 29"/>
          <p:cNvSpPr>
            <a:spLocks noGrp="1"/>
          </p:cNvSpPr>
          <p:nvPr>
            <p:ph type="body" idx="1"/>
          </p:nvPr>
        </p:nvSpPr>
        <p:spPr>
          <a:xfrm>
            <a:off x="594045" y="1555404"/>
            <a:ext cx="10692765" cy="4752261"/>
          </a:xfrm>
          <a:prstGeom prst="rect">
            <a:avLst/>
          </a:prstGeom>
        </p:spPr>
        <p:txBody>
          <a:bodyPr vert="horz" lIns="108979" tIns="54490" rIns="108979" bIns="54490">
            <a:normAutofit/>
          </a:bodyPr>
          <a:lstStyle>
            <a:extLst/>
          </a:lstStyle>
          <a:p>
            <a:pPr lvl="0" eaLnBrk="1" latinLnBrk="0" hangingPunct="1"/>
            <a:r>
              <a:rPr kumimoji="0" lang="he-IL" dirty="0" smtClean="0"/>
              <a:t>לחץ כדי לערוך סגנונות טקסט של תבנית בסיס</a:t>
            </a:r>
          </a:p>
        </p:txBody>
      </p:sp>
      <p:sp>
        <p:nvSpPr>
          <p:cNvPr id="10" name="מציין מיקום של תאריך 9"/>
          <p:cNvSpPr>
            <a:spLocks noGrp="1"/>
          </p:cNvSpPr>
          <p:nvPr>
            <p:ph type="dt" sz="half" idx="2"/>
          </p:nvPr>
        </p:nvSpPr>
        <p:spPr>
          <a:xfrm>
            <a:off x="8740471" y="6728341"/>
            <a:ext cx="2494979" cy="384048"/>
          </a:xfrm>
          <a:prstGeom prst="rect">
            <a:avLst/>
          </a:prstGeom>
        </p:spPr>
        <p:txBody>
          <a:bodyPr vert="horz" lIns="108979" tIns="54490" rIns="108979" bIns="54490" anchor="b"/>
          <a:lstStyle>
            <a:lvl1pPr algn="l" eaLnBrk="1" latinLnBrk="0" hangingPunct="1">
              <a:defRPr kumimoji="0" sz="1200">
                <a:solidFill>
                  <a:schemeClr val="tx1"/>
                </a:solidFill>
              </a:defRPr>
            </a:lvl1pPr>
            <a:extLst/>
          </a:lstStyle>
          <a:p>
            <a:pPr rtl="0" fontAlgn="base">
              <a:spcBef>
                <a:spcPct val="0"/>
              </a:spcBef>
              <a:spcAft>
                <a:spcPct val="0"/>
              </a:spcAft>
              <a:defRPr/>
            </a:pPr>
            <a:fld id="{1135802A-F7F9-4639-8216-A68C1FE79A44}" type="datetime8">
              <a:rPr lang="he-IL" smtClean="0">
                <a:solidFill>
                  <a:prstClr val="black"/>
                </a:solidFill>
                <a:latin typeface="Arial" pitchFamily="34" charset="0"/>
                <a:cs typeface="Arial" pitchFamily="34" charset="0"/>
              </a:rPr>
              <a:t>08 מאי 17</a:t>
            </a:fld>
            <a:endParaRPr lang="en-US">
              <a:solidFill>
                <a:prstClr val="black"/>
              </a:solidFill>
              <a:latin typeface="Arial" pitchFamily="34" charset="0"/>
              <a:cs typeface="Arial" pitchFamily="34" charset="0"/>
            </a:endParaRPr>
          </a:p>
        </p:txBody>
      </p:sp>
      <p:sp>
        <p:nvSpPr>
          <p:cNvPr id="22" name="מציין מיקום של כותרת תחתונה 21"/>
          <p:cNvSpPr>
            <a:spLocks noGrp="1"/>
          </p:cNvSpPr>
          <p:nvPr>
            <p:ph type="ftr" sz="quarter" idx="3"/>
          </p:nvPr>
        </p:nvSpPr>
        <p:spPr>
          <a:xfrm>
            <a:off x="5691064" y="6728351"/>
            <a:ext cx="3054253" cy="383381"/>
          </a:xfrm>
          <a:prstGeom prst="rect">
            <a:avLst/>
          </a:prstGeom>
        </p:spPr>
        <p:txBody>
          <a:bodyPr vert="horz" lIns="108979" tIns="54490" rIns="108979" bIns="54490" anchor="b"/>
          <a:lstStyle>
            <a:lvl1pPr algn="r" eaLnBrk="1" latinLnBrk="0" hangingPunct="1">
              <a:defRPr kumimoji="0" sz="1200">
                <a:solidFill>
                  <a:schemeClr val="tx1"/>
                </a:solidFill>
              </a:defRPr>
            </a:lvl1pPr>
            <a:extLst/>
          </a:lstStyle>
          <a:p>
            <a:pPr rtl="0" fontAlgn="base">
              <a:spcBef>
                <a:spcPct val="0"/>
              </a:spcBef>
              <a:spcAft>
                <a:spcPct val="0"/>
              </a:spcAft>
              <a:defRPr/>
            </a:pPr>
            <a:endParaRPr lang="en-US">
              <a:solidFill>
                <a:prstClr val="black"/>
              </a:solidFill>
              <a:latin typeface="Arial" pitchFamily="34" charset="0"/>
              <a:cs typeface="Arial" pitchFamily="34" charset="0"/>
            </a:endParaRPr>
          </a:p>
        </p:txBody>
      </p:sp>
      <p:sp>
        <p:nvSpPr>
          <p:cNvPr id="18" name="מציין מיקום של מספר שקופית 17"/>
          <p:cNvSpPr>
            <a:spLocks noGrp="1"/>
          </p:cNvSpPr>
          <p:nvPr>
            <p:ph type="sldNum" sz="quarter" idx="4"/>
          </p:nvPr>
        </p:nvSpPr>
        <p:spPr>
          <a:xfrm>
            <a:off x="11235449" y="6728351"/>
            <a:ext cx="475234" cy="383381"/>
          </a:xfrm>
          <a:prstGeom prst="rect">
            <a:avLst/>
          </a:prstGeom>
        </p:spPr>
        <p:txBody>
          <a:bodyPr vert="horz" lIns="108979" tIns="54490" rIns="108979" bIns="54490" anchor="b"/>
          <a:lstStyle>
            <a:lvl1pPr algn="r" eaLnBrk="1" latinLnBrk="0" hangingPunct="1">
              <a:defRPr kumimoji="0" sz="1200" b="0">
                <a:solidFill>
                  <a:schemeClr val="tx1"/>
                </a:solidFill>
              </a:defRPr>
            </a:lvl1pPr>
            <a:extLst/>
          </a:lstStyle>
          <a:p>
            <a:pPr rtl="0" fontAlgn="base">
              <a:spcBef>
                <a:spcPct val="0"/>
              </a:spcBef>
              <a:spcAft>
                <a:spcPct val="0"/>
              </a:spcAft>
              <a:defRPr/>
            </a:pPr>
            <a:fld id="{6830537D-4F75-4AEB-9823-185B511ECBC1}" type="slidenum">
              <a:rPr lang="he-IL" smtClean="0">
                <a:solidFill>
                  <a:prstClr val="black"/>
                </a:solidFill>
                <a:latin typeface="Arial" pitchFamily="34" charset="0"/>
                <a:cs typeface="Arial" pitchFamily="34" charset="0"/>
              </a:rPr>
              <a:pPr rtl="0" fontAlgn="base">
                <a:spcBef>
                  <a:spcPct val="0"/>
                </a:spcBef>
                <a:spcAft>
                  <a:spcPct val="0"/>
                </a:spcAft>
                <a:defRPr/>
              </a:pPr>
              <a:t>‹#›</a:t>
            </a:fld>
            <a:endParaRPr lang="en-US">
              <a:solidFill>
                <a:prstClr val="black"/>
              </a:solidFill>
              <a:latin typeface="Arial" pitchFamily="34" charset="0"/>
              <a:cs typeface="Arial" pitchFamily="34" charset="0"/>
            </a:endParaRPr>
          </a:p>
        </p:txBody>
      </p:sp>
      <p:pic>
        <p:nvPicPr>
          <p:cNvPr id="11" name="Picture 3" descr="C:\Users\limor\Pictures\לוגו רשות חדש ובאלכוהול.jp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2750" y="-3325"/>
            <a:ext cx="1872884" cy="95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תמונה 4" descr="E:\BLACK ARMOR כונן\semel\סמל ולוגו רשות שקוף 05.02.2013\logo israel.gif"/>
          <p:cNvPicPr>
            <a:picLocks noChangeAspect="1" noChangeArrowheads="1"/>
          </p:cNvPicPr>
          <p:nvPr/>
        </p:nvPicPr>
        <p:blipFill>
          <a:blip r:embed="rId17" cstate="print">
            <a:grayscl/>
            <a:biLevel thresh="50000"/>
            <a:extLst>
              <a:ext uri="{28A0092B-C50C-407E-A947-70E740481C1C}">
                <a14:useLocalDpi xmlns:a14="http://schemas.microsoft.com/office/drawing/2010/main" val="0"/>
              </a:ext>
            </a:extLst>
          </a:blip>
          <a:srcRect/>
          <a:stretch>
            <a:fillRect/>
          </a:stretch>
        </p:blipFill>
        <p:spPr bwMode="auto">
          <a:xfrm>
            <a:off x="10821087" y="138578"/>
            <a:ext cx="656305" cy="64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4"/>
          <p:cNvSpPr txBox="1">
            <a:spLocks noChangeArrowheads="1"/>
          </p:cNvSpPr>
          <p:nvPr/>
        </p:nvSpPr>
        <p:spPr bwMode="auto">
          <a:xfrm>
            <a:off x="10541159" y="837591"/>
            <a:ext cx="1216185" cy="324339"/>
          </a:xfrm>
          <a:prstGeom prst="rect">
            <a:avLst/>
          </a:prstGeom>
          <a:solidFill>
            <a:srgbClr val="FFFFFF"/>
          </a:solidFill>
          <a:ln w="9525">
            <a:solidFill>
              <a:srgbClr val="FFFFFF"/>
            </a:solidFill>
            <a:miter lim="800000"/>
            <a:headEnd/>
            <a:tailEnd/>
          </a:ln>
        </p:spPr>
        <p:txBody>
          <a:bodyPr vert="horz" wrap="square" lIns="108979" tIns="54490" rIns="108979" bIns="54490" numCol="1" anchor="t" anchorCtr="0" compatLnSpc="1">
            <a:prstTxWarp prst="textNoShape">
              <a:avLst/>
            </a:prstTxWarp>
          </a:bodyPr>
          <a:lstStyle/>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המשרד לביטחון </a:t>
            </a:r>
          </a:p>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הפנים</a:t>
            </a:r>
            <a:endParaRPr lang="en-US" sz="1000" b="1" dirty="0" smtClean="0">
              <a:solidFill>
                <a:prstClr val="black"/>
              </a:solidFill>
              <a:latin typeface="Calibri" pitchFamily="34" charset="0"/>
              <a:ea typeface="Arial" pitchFamily="34" charset="0"/>
              <a:cs typeface="David" pitchFamily="34" charset="-79"/>
            </a:endParaRPr>
          </a:p>
          <a:p>
            <a:pPr fontAlgn="base">
              <a:spcBef>
                <a:spcPct val="0"/>
              </a:spcBef>
              <a:spcAft>
                <a:spcPct val="0"/>
              </a:spcAft>
            </a:pPr>
            <a:endParaRPr lang="he-IL" sz="1000" dirty="0" smtClean="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2915008873"/>
      </p:ext>
    </p:extLst>
  </p:cSld>
  <p:clrMap bg1="lt1" tx1="dk1" bg2="lt2" tx2="dk2" accent1="accent1" accent2="accent2" accent3="accent3" accent4="accent4" accent5="accent5" accent6="accent6" hlink="hlink" folHlink="folHlink"/>
  <p:sldLayoutIdLst>
    <p:sldLayoutId id="2147484161" r:id="rId1"/>
    <p:sldLayoutId id="2147484162" r:id="rId2"/>
    <p:sldLayoutId id="2147484163" r:id="rId3"/>
    <p:sldLayoutId id="2147484164" r:id="rId4"/>
    <p:sldLayoutId id="2147484165" r:id="rId5"/>
    <p:sldLayoutId id="2147484166" r:id="rId6"/>
    <p:sldLayoutId id="2147484167" r:id="rId7"/>
    <p:sldLayoutId id="2147484168" r:id="rId8"/>
    <p:sldLayoutId id="2147484169" r:id="rId9"/>
    <p:sldLayoutId id="2147484170" r:id="rId10"/>
    <p:sldLayoutId id="2147484171" r:id="rId11"/>
    <p:sldLayoutId id="2147484172" r:id="rId12"/>
    <p:sldLayoutId id="2147484173" r:id="rId13"/>
  </p:sldLayoutIdLst>
  <p:timing>
    <p:tnLst>
      <p:par>
        <p:cTn id="1" dur="indefinite" restart="never" nodeType="tmRoot"/>
      </p:par>
    </p:tnLst>
  </p:timing>
  <p:hf hdr="0" ftr="0" dt="0"/>
  <p:txStyles>
    <p:titleStyle>
      <a:lvl1pPr algn="ctr" rtl="1" eaLnBrk="1" latinLnBrk="0" hangingPunct="1">
        <a:spcBef>
          <a:spcPct val="0"/>
        </a:spcBef>
        <a:buNone/>
        <a:defRPr kumimoji="0" sz="4900" b="1" kern="1200">
          <a:solidFill>
            <a:srgbClr val="14781E"/>
          </a:solidFill>
          <a:effectLst>
            <a:outerShdw blurRad="31750" dist="25400" dir="5400000" algn="tl" rotWithShape="0">
              <a:srgbClr val="000000">
                <a:alpha val="25000"/>
              </a:srgbClr>
            </a:outerShdw>
          </a:effectLst>
          <a:latin typeface="+mj-lt"/>
          <a:ea typeface="+mj-ea"/>
          <a:cs typeface="+mj-cs"/>
        </a:defRPr>
      </a:lvl1pPr>
      <a:extLst/>
    </p:titleStyle>
    <p:bodyStyle>
      <a:lvl1pPr marL="435922" indent="-305147" algn="r" rtl="1" eaLnBrk="1" latinLnBrk="0" hangingPunct="1">
        <a:spcBef>
          <a:spcPts val="477"/>
        </a:spcBef>
        <a:spcAft>
          <a:spcPts val="0"/>
        </a:spcAft>
        <a:buClr>
          <a:schemeClr val="accent1"/>
        </a:buClr>
        <a:buSzPct val="68000"/>
        <a:buFont typeface="Wingdings 3"/>
        <a:buChar char=""/>
        <a:defRPr kumimoji="0" sz="3200" kern="1200">
          <a:solidFill>
            <a:schemeClr val="tx1"/>
          </a:solidFill>
          <a:latin typeface="+mn-lt"/>
          <a:ea typeface="+mn-ea"/>
          <a:cs typeface="+mn-cs"/>
        </a:defRPr>
      </a:lvl1pPr>
      <a:lvl2pPr marL="741068" indent="-272453" algn="r" rtl="1" eaLnBrk="1" latinLnBrk="0" hangingPunct="1">
        <a:spcBef>
          <a:spcPts val="386"/>
        </a:spcBef>
        <a:buClr>
          <a:schemeClr val="accent1"/>
        </a:buClr>
        <a:buFont typeface="Verdana"/>
        <a:buChar char="◦"/>
        <a:defRPr kumimoji="0" sz="2700" kern="1200">
          <a:solidFill>
            <a:schemeClr val="tx1"/>
          </a:solidFill>
          <a:latin typeface="+mn-lt"/>
          <a:ea typeface="+mn-ea"/>
          <a:cs typeface="+mn-cs"/>
        </a:defRPr>
      </a:lvl2pPr>
      <a:lvl3pPr marL="1024417" indent="-272453" algn="r" rtl="1" eaLnBrk="1" latinLnBrk="0" hangingPunct="1">
        <a:spcBef>
          <a:spcPts val="417"/>
        </a:spcBef>
        <a:buClr>
          <a:schemeClr val="accent2"/>
        </a:buClr>
        <a:buSzPct val="100000"/>
        <a:buFont typeface="Wingdings 2"/>
        <a:buChar char=""/>
        <a:defRPr kumimoji="0" sz="2500" kern="1200">
          <a:solidFill>
            <a:schemeClr val="tx1"/>
          </a:solidFill>
          <a:latin typeface="+mn-lt"/>
          <a:ea typeface="+mn-ea"/>
          <a:cs typeface="+mn-cs"/>
        </a:defRPr>
      </a:lvl3pPr>
      <a:lvl4pPr marL="1362259" indent="-272453" algn="r" rtl="1" eaLnBrk="1" latinLnBrk="0" hangingPunct="1">
        <a:spcBef>
          <a:spcPts val="417"/>
        </a:spcBef>
        <a:buClr>
          <a:schemeClr val="accent2"/>
        </a:buClr>
        <a:buFont typeface="Wingdings 2"/>
        <a:buChar char=""/>
        <a:defRPr kumimoji="0" sz="2300" kern="1200">
          <a:solidFill>
            <a:schemeClr val="tx1"/>
          </a:solidFill>
          <a:latin typeface="+mn-lt"/>
          <a:ea typeface="+mn-ea"/>
          <a:cs typeface="+mn-cs"/>
        </a:defRPr>
      </a:lvl4pPr>
      <a:lvl5pPr marL="1634711" indent="-272453" algn="r" rtl="1" eaLnBrk="1" latinLnBrk="0" hangingPunct="1">
        <a:spcBef>
          <a:spcPts val="417"/>
        </a:spcBef>
        <a:buClr>
          <a:schemeClr val="accent2"/>
        </a:buClr>
        <a:buFont typeface="Wingdings 2"/>
        <a:buChar char=""/>
        <a:defRPr kumimoji="0" sz="2100" kern="1200">
          <a:solidFill>
            <a:schemeClr val="tx1"/>
          </a:solidFill>
          <a:latin typeface="+mn-lt"/>
          <a:ea typeface="+mn-ea"/>
          <a:cs typeface="+mn-cs"/>
        </a:defRPr>
      </a:lvl5pPr>
      <a:lvl6pPr marL="1907162" indent="-272453" algn="r" rtl="1" eaLnBrk="1" latinLnBrk="0" hangingPunct="1">
        <a:spcBef>
          <a:spcPts val="417"/>
        </a:spcBef>
        <a:buClr>
          <a:schemeClr val="accent3"/>
        </a:buClr>
        <a:buFont typeface="Wingdings 2"/>
        <a:buChar char=""/>
        <a:defRPr kumimoji="0" sz="2100" kern="1200">
          <a:solidFill>
            <a:schemeClr val="tx1"/>
          </a:solidFill>
          <a:latin typeface="+mn-lt"/>
          <a:ea typeface="+mn-ea"/>
          <a:cs typeface="+mn-cs"/>
        </a:defRPr>
      </a:lvl6pPr>
      <a:lvl7pPr marL="2179614" indent="-272453"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7pPr>
      <a:lvl8pPr marL="2452072" indent="-272453"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8pPr>
      <a:lvl9pPr marL="2724517" indent="-272453" algn="r" rtl="1" eaLnBrk="1" latinLnBrk="0" hangingPunct="1">
        <a:spcBef>
          <a:spcPts val="417"/>
        </a:spcBef>
        <a:buClr>
          <a:schemeClr val="accent3"/>
        </a:buClr>
        <a:buFont typeface="Wingdings 2"/>
        <a:buChar char=""/>
        <a:defRPr kumimoji="0" sz="19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544903" algn="r" rtl="1" eaLnBrk="1" latinLnBrk="0" hangingPunct="1">
        <a:defRPr kumimoji="0" kern="1200">
          <a:solidFill>
            <a:schemeClr val="tx1"/>
          </a:solidFill>
          <a:latin typeface="+mn-lt"/>
          <a:ea typeface="+mn-ea"/>
          <a:cs typeface="+mn-cs"/>
        </a:defRPr>
      </a:lvl2pPr>
      <a:lvl3pPr marL="1089808" algn="r" rtl="1" eaLnBrk="1" latinLnBrk="0" hangingPunct="1">
        <a:defRPr kumimoji="0" kern="1200">
          <a:solidFill>
            <a:schemeClr val="tx1"/>
          </a:solidFill>
          <a:latin typeface="+mn-lt"/>
          <a:ea typeface="+mn-ea"/>
          <a:cs typeface="+mn-cs"/>
        </a:defRPr>
      </a:lvl3pPr>
      <a:lvl4pPr marL="1634711" algn="r" rtl="1" eaLnBrk="1" latinLnBrk="0" hangingPunct="1">
        <a:defRPr kumimoji="0" kern="1200">
          <a:solidFill>
            <a:schemeClr val="tx1"/>
          </a:solidFill>
          <a:latin typeface="+mn-lt"/>
          <a:ea typeface="+mn-ea"/>
          <a:cs typeface="+mn-cs"/>
        </a:defRPr>
      </a:lvl4pPr>
      <a:lvl5pPr marL="2179614" algn="r" rtl="1" eaLnBrk="1" latinLnBrk="0" hangingPunct="1">
        <a:defRPr kumimoji="0" kern="1200">
          <a:solidFill>
            <a:schemeClr val="tx1"/>
          </a:solidFill>
          <a:latin typeface="+mn-lt"/>
          <a:ea typeface="+mn-ea"/>
          <a:cs typeface="+mn-cs"/>
        </a:defRPr>
      </a:lvl5pPr>
      <a:lvl6pPr marL="2724517" algn="r" rtl="1" eaLnBrk="1" latinLnBrk="0" hangingPunct="1">
        <a:defRPr kumimoji="0" kern="1200">
          <a:solidFill>
            <a:schemeClr val="tx1"/>
          </a:solidFill>
          <a:latin typeface="+mn-lt"/>
          <a:ea typeface="+mn-ea"/>
          <a:cs typeface="+mn-cs"/>
        </a:defRPr>
      </a:lvl6pPr>
      <a:lvl7pPr marL="3269422" algn="r" rtl="1" eaLnBrk="1" latinLnBrk="0" hangingPunct="1">
        <a:defRPr kumimoji="0" kern="1200">
          <a:solidFill>
            <a:schemeClr val="tx1"/>
          </a:solidFill>
          <a:latin typeface="+mn-lt"/>
          <a:ea typeface="+mn-ea"/>
          <a:cs typeface="+mn-cs"/>
        </a:defRPr>
      </a:lvl7pPr>
      <a:lvl8pPr marL="3814323" algn="r" rtl="1" eaLnBrk="1" latinLnBrk="0" hangingPunct="1">
        <a:defRPr kumimoji="0" kern="1200">
          <a:solidFill>
            <a:schemeClr val="tx1"/>
          </a:solidFill>
          <a:latin typeface="+mn-lt"/>
          <a:ea typeface="+mn-ea"/>
          <a:cs typeface="+mn-cs"/>
        </a:defRPr>
      </a:lvl8pPr>
      <a:lvl9pPr marL="4359230" algn="r" rtl="1" eaLnBrk="1" latinLnBrk="0" hangingPunct="1">
        <a:defRPr kumimoji="0" kern="1200">
          <a:solidFill>
            <a:schemeClr val="tx1"/>
          </a:solidFill>
          <a:latin typeface="+mn-lt"/>
          <a:ea typeface="+mn-ea"/>
          <a:cs typeface="+mn-cs"/>
        </a:defRPr>
      </a:lvl9pPr>
      <a:extLst/>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צורה חופשית 12"/>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8973" tIns="54487" rIns="108973" bIns="54487"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2" name="צורה חופשית 11"/>
          <p:cNvSpPr>
            <a:spLocks/>
          </p:cNvSpPr>
          <p:nvPr/>
        </p:nvSpPr>
        <p:spPr bwMode="auto">
          <a:xfrm>
            <a:off x="631109"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8973" tIns="54487" rIns="108973" bIns="54487"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4" name="משולש ישר-זווית 13"/>
          <p:cNvSpPr>
            <a:spLocks/>
          </p:cNvSpPr>
          <p:nvPr/>
        </p:nvSpPr>
        <p:spPr bwMode="auto">
          <a:xfrm>
            <a:off x="-7849" y="6080819"/>
            <a:ext cx="4420645" cy="1134911"/>
          </a:xfrm>
          <a:prstGeom prst="rtTriangle">
            <a:avLst/>
          </a:prstGeom>
          <a:blipFill>
            <a:blip r:embed="rId16"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8973" tIns="54487" rIns="108973" bIns="54487" anchor="ctr" compatLnSpc="1"/>
          <a:lstStyle>
            <a:extLst/>
          </a:lstStyle>
          <a:p>
            <a:pPr algn="ctr" rtl="0" fontAlgn="base">
              <a:spcBef>
                <a:spcPct val="0"/>
              </a:spcBef>
              <a:spcAft>
                <a:spcPct val="0"/>
              </a:spcAft>
            </a:pPr>
            <a:endParaRPr lang="en-US">
              <a:solidFill>
                <a:prstClr val="white"/>
              </a:solidFill>
            </a:endParaRPr>
          </a:p>
        </p:txBody>
      </p:sp>
      <p:cxnSp>
        <p:nvCxnSpPr>
          <p:cNvPr id="15" name="מחבר ישר 14"/>
          <p:cNvCxnSpPr/>
          <p:nvPr/>
        </p:nvCxnSpPr>
        <p:spPr>
          <a:xfrm>
            <a:off x="-11988" y="6077136"/>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מציין מיקום של כותרת 8"/>
          <p:cNvSpPr>
            <a:spLocks noGrp="1"/>
          </p:cNvSpPr>
          <p:nvPr>
            <p:ph type="title"/>
          </p:nvPr>
        </p:nvSpPr>
        <p:spPr>
          <a:xfrm>
            <a:off x="594045" y="288370"/>
            <a:ext cx="10692765" cy="1200150"/>
          </a:xfrm>
          <a:prstGeom prst="rect">
            <a:avLst/>
          </a:prstGeom>
        </p:spPr>
        <p:txBody>
          <a:bodyPr vert="horz" lIns="108973" tIns="54487" rIns="108973" bIns="54487" anchor="ctr">
            <a:normAutofit/>
            <a:scene3d>
              <a:camera prst="orthographicFront"/>
              <a:lightRig rig="soft" dir="t"/>
            </a:scene3d>
            <a:sp3d prstMaterial="softEdge">
              <a:bevelT w="25400" h="25400"/>
            </a:sp3d>
          </a:bodyPr>
          <a:lstStyle>
            <a:extLst/>
          </a:lstStyle>
          <a:p>
            <a:r>
              <a:rPr kumimoji="0" lang="he-IL" dirty="0" smtClean="0"/>
              <a:t>לחץ כדי לערוך סגנון כותרת של תבנית בסיס</a:t>
            </a:r>
            <a:endParaRPr kumimoji="0" lang="en-US" dirty="0"/>
          </a:p>
        </p:txBody>
      </p:sp>
      <p:sp>
        <p:nvSpPr>
          <p:cNvPr id="30" name="מציין מיקום טקסט 29"/>
          <p:cNvSpPr>
            <a:spLocks noGrp="1"/>
          </p:cNvSpPr>
          <p:nvPr>
            <p:ph type="body" idx="1"/>
          </p:nvPr>
        </p:nvSpPr>
        <p:spPr>
          <a:xfrm>
            <a:off x="594045" y="1555406"/>
            <a:ext cx="10692765" cy="4752261"/>
          </a:xfrm>
          <a:prstGeom prst="rect">
            <a:avLst/>
          </a:prstGeom>
        </p:spPr>
        <p:txBody>
          <a:bodyPr vert="horz" lIns="108973" tIns="54487" rIns="108973" bIns="54487">
            <a:normAutofit/>
          </a:bodyPr>
          <a:lstStyle>
            <a:extLst/>
          </a:lstStyle>
          <a:p>
            <a:pPr lvl="0" eaLnBrk="1" latinLnBrk="0" hangingPunct="1"/>
            <a:r>
              <a:rPr kumimoji="0" lang="he-IL" dirty="0" smtClean="0"/>
              <a:t>לחץ כדי לערוך סגנונות טקסט של תבנית בסיס</a:t>
            </a:r>
          </a:p>
        </p:txBody>
      </p:sp>
      <p:sp>
        <p:nvSpPr>
          <p:cNvPr id="10" name="מציין מיקום של תאריך 9"/>
          <p:cNvSpPr>
            <a:spLocks noGrp="1"/>
          </p:cNvSpPr>
          <p:nvPr>
            <p:ph type="dt" sz="half" idx="2"/>
          </p:nvPr>
        </p:nvSpPr>
        <p:spPr>
          <a:xfrm>
            <a:off x="8740471" y="6728341"/>
            <a:ext cx="2494979" cy="384048"/>
          </a:xfrm>
          <a:prstGeom prst="rect">
            <a:avLst/>
          </a:prstGeom>
        </p:spPr>
        <p:txBody>
          <a:bodyPr vert="horz" lIns="108973" tIns="54487" rIns="108973" bIns="54487" anchor="b"/>
          <a:lstStyle>
            <a:lvl1pPr algn="l" eaLnBrk="1" latinLnBrk="0" hangingPunct="1">
              <a:defRPr kumimoji="0" sz="1200">
                <a:solidFill>
                  <a:schemeClr val="tx1"/>
                </a:solidFill>
              </a:defRPr>
            </a:lvl1pPr>
            <a:extLst/>
          </a:lstStyle>
          <a:p>
            <a:pPr rtl="0" fontAlgn="base">
              <a:spcBef>
                <a:spcPct val="0"/>
              </a:spcBef>
              <a:spcAft>
                <a:spcPct val="0"/>
              </a:spcAft>
              <a:defRPr/>
            </a:pPr>
            <a:endParaRPr lang="en-US">
              <a:solidFill>
                <a:prstClr val="black"/>
              </a:solidFill>
              <a:latin typeface="Arial" pitchFamily="34" charset="0"/>
              <a:cs typeface="Arial" pitchFamily="34" charset="0"/>
            </a:endParaRPr>
          </a:p>
        </p:txBody>
      </p:sp>
      <p:sp>
        <p:nvSpPr>
          <p:cNvPr id="22" name="מציין מיקום של כותרת תחתונה 21"/>
          <p:cNvSpPr>
            <a:spLocks noGrp="1"/>
          </p:cNvSpPr>
          <p:nvPr>
            <p:ph type="ftr" sz="quarter" idx="3"/>
          </p:nvPr>
        </p:nvSpPr>
        <p:spPr>
          <a:xfrm>
            <a:off x="5691065" y="6728352"/>
            <a:ext cx="3054253" cy="383381"/>
          </a:xfrm>
          <a:prstGeom prst="rect">
            <a:avLst/>
          </a:prstGeom>
        </p:spPr>
        <p:txBody>
          <a:bodyPr vert="horz" lIns="108973" tIns="54487" rIns="108973" bIns="54487" anchor="b"/>
          <a:lstStyle>
            <a:lvl1pPr algn="r" eaLnBrk="1" latinLnBrk="0" hangingPunct="1">
              <a:defRPr kumimoji="0" sz="1200">
                <a:solidFill>
                  <a:schemeClr val="tx1"/>
                </a:solidFill>
              </a:defRPr>
            </a:lvl1pPr>
            <a:extLst/>
          </a:lstStyle>
          <a:p>
            <a:pPr rtl="0" fontAlgn="base">
              <a:spcBef>
                <a:spcPct val="0"/>
              </a:spcBef>
              <a:spcAft>
                <a:spcPct val="0"/>
              </a:spcAft>
              <a:defRPr/>
            </a:pPr>
            <a:endParaRPr lang="en-US">
              <a:solidFill>
                <a:prstClr val="black"/>
              </a:solidFill>
              <a:latin typeface="Arial" pitchFamily="34" charset="0"/>
              <a:cs typeface="Arial" pitchFamily="34" charset="0"/>
            </a:endParaRPr>
          </a:p>
        </p:txBody>
      </p:sp>
      <p:sp>
        <p:nvSpPr>
          <p:cNvPr id="18" name="מציין מיקום של מספר שקופית 17"/>
          <p:cNvSpPr>
            <a:spLocks noGrp="1"/>
          </p:cNvSpPr>
          <p:nvPr>
            <p:ph type="sldNum" sz="quarter" idx="4"/>
          </p:nvPr>
        </p:nvSpPr>
        <p:spPr>
          <a:xfrm>
            <a:off x="11235449" y="6728352"/>
            <a:ext cx="475234" cy="383381"/>
          </a:xfrm>
          <a:prstGeom prst="rect">
            <a:avLst/>
          </a:prstGeom>
        </p:spPr>
        <p:txBody>
          <a:bodyPr vert="horz" lIns="108973" tIns="54487" rIns="108973" bIns="54487" anchor="b"/>
          <a:lstStyle>
            <a:lvl1pPr algn="r" eaLnBrk="1" latinLnBrk="0" hangingPunct="1">
              <a:defRPr kumimoji="0" sz="1200" b="0">
                <a:solidFill>
                  <a:schemeClr val="tx1"/>
                </a:solidFill>
              </a:defRPr>
            </a:lvl1pPr>
            <a:extLst/>
          </a:lstStyle>
          <a:p>
            <a:pPr rtl="0" fontAlgn="base">
              <a:spcBef>
                <a:spcPct val="0"/>
              </a:spcBef>
              <a:spcAft>
                <a:spcPct val="0"/>
              </a:spcAft>
              <a:defRPr/>
            </a:pPr>
            <a:fld id="{6830537D-4F75-4AEB-9823-185B511ECBC1}" type="slidenum">
              <a:rPr lang="he-IL" smtClean="0">
                <a:solidFill>
                  <a:prstClr val="black"/>
                </a:solidFill>
                <a:latin typeface="Arial" pitchFamily="34" charset="0"/>
                <a:cs typeface="Arial" pitchFamily="34" charset="0"/>
              </a:rPr>
              <a:pPr rtl="0" fontAlgn="base">
                <a:spcBef>
                  <a:spcPct val="0"/>
                </a:spcBef>
                <a:spcAft>
                  <a:spcPct val="0"/>
                </a:spcAft>
                <a:defRPr/>
              </a:pPr>
              <a:t>‹#›</a:t>
            </a:fld>
            <a:endParaRPr lang="en-US">
              <a:solidFill>
                <a:prstClr val="black"/>
              </a:solidFill>
              <a:latin typeface="Arial" pitchFamily="34" charset="0"/>
              <a:cs typeface="Arial" pitchFamily="34" charset="0"/>
            </a:endParaRPr>
          </a:p>
        </p:txBody>
      </p:sp>
      <p:pic>
        <p:nvPicPr>
          <p:cNvPr id="11" name="Picture 3" descr="C:\Users\limor\Pictures\לוגו רשות חדש ובאלכוהול.jpg"/>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2750" y="-3325"/>
            <a:ext cx="1872884" cy="95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תמונה 4" descr="E:\BLACK ARMOR כונן\semel\סמל ולוגו רשות שקוף 05.02.2013\logo israel.gif"/>
          <p:cNvPicPr>
            <a:picLocks noChangeAspect="1" noChangeArrowheads="1"/>
          </p:cNvPicPr>
          <p:nvPr/>
        </p:nvPicPr>
        <p:blipFill>
          <a:blip r:embed="rId18" cstate="print">
            <a:grayscl/>
            <a:biLevel thresh="50000"/>
            <a:extLst>
              <a:ext uri="{28A0092B-C50C-407E-A947-70E740481C1C}">
                <a14:useLocalDpi xmlns:a14="http://schemas.microsoft.com/office/drawing/2010/main" val="0"/>
              </a:ext>
            </a:extLst>
          </a:blip>
          <a:srcRect/>
          <a:stretch>
            <a:fillRect/>
          </a:stretch>
        </p:blipFill>
        <p:spPr bwMode="auto">
          <a:xfrm>
            <a:off x="10821087" y="138578"/>
            <a:ext cx="656305" cy="64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4"/>
          <p:cNvSpPr txBox="1">
            <a:spLocks noChangeArrowheads="1"/>
          </p:cNvSpPr>
          <p:nvPr/>
        </p:nvSpPr>
        <p:spPr bwMode="auto">
          <a:xfrm>
            <a:off x="10541160" y="837591"/>
            <a:ext cx="1216185" cy="324339"/>
          </a:xfrm>
          <a:prstGeom prst="rect">
            <a:avLst/>
          </a:prstGeom>
          <a:solidFill>
            <a:srgbClr val="FFFFFF"/>
          </a:solidFill>
          <a:ln w="9525">
            <a:solidFill>
              <a:srgbClr val="FFFFFF"/>
            </a:solidFill>
            <a:miter lim="800000"/>
            <a:headEnd/>
            <a:tailEnd/>
          </a:ln>
        </p:spPr>
        <p:txBody>
          <a:bodyPr vert="horz" wrap="square" lIns="108973" tIns="54487" rIns="108973" bIns="54487" numCol="1" anchor="t" anchorCtr="0" compatLnSpc="1">
            <a:prstTxWarp prst="textNoShape">
              <a:avLst/>
            </a:prstTxWarp>
          </a:bodyPr>
          <a:lstStyle/>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המשרד לביטחון </a:t>
            </a:r>
          </a:p>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הפנים</a:t>
            </a:r>
            <a:endParaRPr lang="en-US" sz="1000" b="1" dirty="0" smtClean="0">
              <a:solidFill>
                <a:prstClr val="black"/>
              </a:solidFill>
              <a:latin typeface="Calibri" pitchFamily="34" charset="0"/>
              <a:ea typeface="Arial" pitchFamily="34" charset="0"/>
              <a:cs typeface="David" pitchFamily="34" charset="-79"/>
            </a:endParaRPr>
          </a:p>
          <a:p>
            <a:pPr fontAlgn="base">
              <a:spcBef>
                <a:spcPct val="0"/>
              </a:spcBef>
              <a:spcAft>
                <a:spcPct val="0"/>
              </a:spcAft>
            </a:pPr>
            <a:endParaRPr lang="he-IL" sz="1000" dirty="0" smtClean="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2030296846"/>
      </p:ext>
    </p:extLst>
  </p:cSld>
  <p:clrMap bg1="lt1" tx1="dk1" bg2="lt2" tx2="dk2" accent1="accent1" accent2="accent2" accent3="accent3" accent4="accent4" accent5="accent5" accent6="accent6" hlink="hlink" folHlink="folHlink"/>
  <p:sldLayoutIdLst>
    <p:sldLayoutId id="2147484175" r:id="rId1"/>
    <p:sldLayoutId id="2147484176" r:id="rId2"/>
    <p:sldLayoutId id="2147484177" r:id="rId3"/>
    <p:sldLayoutId id="2147484178" r:id="rId4"/>
    <p:sldLayoutId id="2147484179" r:id="rId5"/>
    <p:sldLayoutId id="2147484180" r:id="rId6"/>
    <p:sldLayoutId id="2147484181" r:id="rId7"/>
    <p:sldLayoutId id="2147484182" r:id="rId8"/>
    <p:sldLayoutId id="2147484183" r:id="rId9"/>
    <p:sldLayoutId id="2147484184" r:id="rId10"/>
    <p:sldLayoutId id="2147484185" r:id="rId11"/>
    <p:sldLayoutId id="2147484186" r:id="rId12"/>
    <p:sldLayoutId id="2147484187" r:id="rId13"/>
    <p:sldLayoutId id="2147484217" r:id="rId14"/>
  </p:sldLayoutIdLst>
  <p:timing>
    <p:tnLst>
      <p:par>
        <p:cTn id="1" dur="indefinite" restart="never" nodeType="tmRoot"/>
      </p:par>
    </p:tnLst>
  </p:timing>
  <p:hf hdr="0" ftr="0" dt="0"/>
  <p:txStyles>
    <p:titleStyle>
      <a:lvl1pPr algn="ctr" rtl="1" eaLnBrk="1" latinLnBrk="0" hangingPunct="1">
        <a:spcBef>
          <a:spcPct val="0"/>
        </a:spcBef>
        <a:buNone/>
        <a:defRPr kumimoji="0" sz="4900" b="1" kern="1200">
          <a:solidFill>
            <a:srgbClr val="14781E"/>
          </a:solidFill>
          <a:effectLst>
            <a:outerShdw blurRad="31750" dist="25400" dir="5400000" algn="tl" rotWithShape="0">
              <a:srgbClr val="000000">
                <a:alpha val="25000"/>
              </a:srgbClr>
            </a:outerShdw>
          </a:effectLst>
          <a:latin typeface="+mj-lt"/>
          <a:ea typeface="+mj-ea"/>
          <a:cs typeface="+mj-cs"/>
        </a:defRPr>
      </a:lvl1pPr>
      <a:extLst/>
    </p:titleStyle>
    <p:bodyStyle>
      <a:lvl1pPr marL="435899" indent="-305130" algn="r" rtl="1" eaLnBrk="1" latinLnBrk="0" hangingPunct="1">
        <a:spcBef>
          <a:spcPts val="477"/>
        </a:spcBef>
        <a:spcAft>
          <a:spcPts val="0"/>
        </a:spcAft>
        <a:buClr>
          <a:schemeClr val="accent1"/>
        </a:buClr>
        <a:buSzPct val="68000"/>
        <a:buFont typeface="Wingdings 3"/>
        <a:buChar char=""/>
        <a:defRPr kumimoji="0" sz="3200" kern="1200">
          <a:solidFill>
            <a:schemeClr val="tx1"/>
          </a:solidFill>
          <a:latin typeface="+mn-lt"/>
          <a:ea typeface="+mn-ea"/>
          <a:cs typeface="+mn-cs"/>
        </a:defRPr>
      </a:lvl1pPr>
      <a:lvl2pPr marL="741029" indent="-272438" algn="r" rtl="1" eaLnBrk="1" latinLnBrk="0" hangingPunct="1">
        <a:spcBef>
          <a:spcPts val="386"/>
        </a:spcBef>
        <a:buClr>
          <a:schemeClr val="accent1"/>
        </a:buClr>
        <a:buFont typeface="Verdana"/>
        <a:buChar char="◦"/>
        <a:defRPr kumimoji="0" sz="2700" kern="1200">
          <a:solidFill>
            <a:schemeClr val="tx1"/>
          </a:solidFill>
          <a:latin typeface="+mn-lt"/>
          <a:ea typeface="+mn-ea"/>
          <a:cs typeface="+mn-cs"/>
        </a:defRPr>
      </a:lvl2pPr>
      <a:lvl3pPr marL="1024362" indent="-272438" algn="r" rtl="1" eaLnBrk="1" latinLnBrk="0" hangingPunct="1">
        <a:spcBef>
          <a:spcPts val="417"/>
        </a:spcBef>
        <a:buClr>
          <a:schemeClr val="accent2"/>
        </a:buClr>
        <a:buSzPct val="100000"/>
        <a:buFont typeface="Wingdings 2"/>
        <a:buChar char=""/>
        <a:defRPr kumimoji="0" sz="2500" kern="1200">
          <a:solidFill>
            <a:schemeClr val="tx1"/>
          </a:solidFill>
          <a:latin typeface="+mn-lt"/>
          <a:ea typeface="+mn-ea"/>
          <a:cs typeface="+mn-cs"/>
        </a:defRPr>
      </a:lvl3pPr>
      <a:lvl4pPr marL="1362186" indent="-272438" algn="r" rtl="1" eaLnBrk="1" latinLnBrk="0" hangingPunct="1">
        <a:spcBef>
          <a:spcPts val="417"/>
        </a:spcBef>
        <a:buClr>
          <a:schemeClr val="accent2"/>
        </a:buClr>
        <a:buFont typeface="Wingdings 2"/>
        <a:buChar char=""/>
        <a:defRPr kumimoji="0" sz="2300" kern="1200">
          <a:solidFill>
            <a:schemeClr val="tx1"/>
          </a:solidFill>
          <a:latin typeface="+mn-lt"/>
          <a:ea typeface="+mn-ea"/>
          <a:cs typeface="+mn-cs"/>
        </a:defRPr>
      </a:lvl4pPr>
      <a:lvl5pPr marL="1634624" indent="-272438" algn="r" rtl="1" eaLnBrk="1" latinLnBrk="0" hangingPunct="1">
        <a:spcBef>
          <a:spcPts val="417"/>
        </a:spcBef>
        <a:buClr>
          <a:schemeClr val="accent2"/>
        </a:buClr>
        <a:buFont typeface="Wingdings 2"/>
        <a:buChar char=""/>
        <a:defRPr kumimoji="0" sz="2100" kern="1200">
          <a:solidFill>
            <a:schemeClr val="tx1"/>
          </a:solidFill>
          <a:latin typeface="+mn-lt"/>
          <a:ea typeface="+mn-ea"/>
          <a:cs typeface="+mn-cs"/>
        </a:defRPr>
      </a:lvl5pPr>
      <a:lvl6pPr marL="1907060" indent="-272438" algn="r" rtl="1" eaLnBrk="1" latinLnBrk="0" hangingPunct="1">
        <a:spcBef>
          <a:spcPts val="417"/>
        </a:spcBef>
        <a:buClr>
          <a:schemeClr val="accent3"/>
        </a:buClr>
        <a:buFont typeface="Wingdings 2"/>
        <a:buChar char=""/>
        <a:defRPr kumimoji="0" sz="2100" kern="1200">
          <a:solidFill>
            <a:schemeClr val="tx1"/>
          </a:solidFill>
          <a:latin typeface="+mn-lt"/>
          <a:ea typeface="+mn-ea"/>
          <a:cs typeface="+mn-cs"/>
        </a:defRPr>
      </a:lvl6pPr>
      <a:lvl7pPr marL="2179497" indent="-272438"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7pPr>
      <a:lvl8pPr marL="2451942" indent="-272438"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8pPr>
      <a:lvl9pPr marL="2724372" indent="-272438" algn="r" rtl="1" eaLnBrk="1" latinLnBrk="0" hangingPunct="1">
        <a:spcBef>
          <a:spcPts val="417"/>
        </a:spcBef>
        <a:buClr>
          <a:schemeClr val="accent3"/>
        </a:buClr>
        <a:buFont typeface="Wingdings 2"/>
        <a:buChar char=""/>
        <a:defRPr kumimoji="0" sz="19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544874" algn="r" rtl="1" eaLnBrk="1" latinLnBrk="0" hangingPunct="1">
        <a:defRPr kumimoji="0" kern="1200">
          <a:solidFill>
            <a:schemeClr val="tx1"/>
          </a:solidFill>
          <a:latin typeface="+mn-lt"/>
          <a:ea typeface="+mn-ea"/>
          <a:cs typeface="+mn-cs"/>
        </a:defRPr>
      </a:lvl2pPr>
      <a:lvl3pPr marL="1089750" algn="r" rtl="1" eaLnBrk="1" latinLnBrk="0" hangingPunct="1">
        <a:defRPr kumimoji="0" kern="1200">
          <a:solidFill>
            <a:schemeClr val="tx1"/>
          </a:solidFill>
          <a:latin typeface="+mn-lt"/>
          <a:ea typeface="+mn-ea"/>
          <a:cs typeface="+mn-cs"/>
        </a:defRPr>
      </a:lvl3pPr>
      <a:lvl4pPr marL="1634624" algn="r" rtl="1" eaLnBrk="1" latinLnBrk="0" hangingPunct="1">
        <a:defRPr kumimoji="0" kern="1200">
          <a:solidFill>
            <a:schemeClr val="tx1"/>
          </a:solidFill>
          <a:latin typeface="+mn-lt"/>
          <a:ea typeface="+mn-ea"/>
          <a:cs typeface="+mn-cs"/>
        </a:defRPr>
      </a:lvl4pPr>
      <a:lvl5pPr marL="2179497" algn="r" rtl="1" eaLnBrk="1" latinLnBrk="0" hangingPunct="1">
        <a:defRPr kumimoji="0" kern="1200">
          <a:solidFill>
            <a:schemeClr val="tx1"/>
          </a:solidFill>
          <a:latin typeface="+mn-lt"/>
          <a:ea typeface="+mn-ea"/>
          <a:cs typeface="+mn-cs"/>
        </a:defRPr>
      </a:lvl5pPr>
      <a:lvl6pPr marL="2724372" algn="r" rtl="1" eaLnBrk="1" latinLnBrk="0" hangingPunct="1">
        <a:defRPr kumimoji="0" kern="1200">
          <a:solidFill>
            <a:schemeClr val="tx1"/>
          </a:solidFill>
          <a:latin typeface="+mn-lt"/>
          <a:ea typeface="+mn-ea"/>
          <a:cs typeface="+mn-cs"/>
        </a:defRPr>
      </a:lvl6pPr>
      <a:lvl7pPr marL="3269247" algn="r" rtl="1" eaLnBrk="1" latinLnBrk="0" hangingPunct="1">
        <a:defRPr kumimoji="0" kern="1200">
          <a:solidFill>
            <a:schemeClr val="tx1"/>
          </a:solidFill>
          <a:latin typeface="+mn-lt"/>
          <a:ea typeface="+mn-ea"/>
          <a:cs typeface="+mn-cs"/>
        </a:defRPr>
      </a:lvl7pPr>
      <a:lvl8pPr marL="3814119" algn="r" rtl="1" eaLnBrk="1" latinLnBrk="0" hangingPunct="1">
        <a:defRPr kumimoji="0" kern="1200">
          <a:solidFill>
            <a:schemeClr val="tx1"/>
          </a:solidFill>
          <a:latin typeface="+mn-lt"/>
          <a:ea typeface="+mn-ea"/>
          <a:cs typeface="+mn-cs"/>
        </a:defRPr>
      </a:lvl8pPr>
      <a:lvl9pPr marL="4358997" algn="r" rtl="1" eaLnBrk="1" latinLnBrk="0" hangingPunct="1">
        <a:defRPr kumimoji="0" kern="1200">
          <a:solidFill>
            <a:schemeClr val="tx1"/>
          </a:solidFill>
          <a:latin typeface="+mn-lt"/>
          <a:ea typeface="+mn-ea"/>
          <a:cs typeface="+mn-cs"/>
        </a:defRPr>
      </a:lvl9pPr>
      <a:extLst/>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צורה חופשית 12"/>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8967" tIns="54484" rIns="108967" bIns="54484"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2" name="צורה חופשית 11"/>
          <p:cNvSpPr>
            <a:spLocks/>
          </p:cNvSpPr>
          <p:nvPr/>
        </p:nvSpPr>
        <p:spPr bwMode="auto">
          <a:xfrm>
            <a:off x="631110"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8967" tIns="54484" rIns="108967" bIns="54484"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4" name="משולש ישר-זווית 13"/>
          <p:cNvSpPr>
            <a:spLocks/>
          </p:cNvSpPr>
          <p:nvPr/>
        </p:nvSpPr>
        <p:spPr bwMode="auto">
          <a:xfrm>
            <a:off x="-7849" y="6080819"/>
            <a:ext cx="4420645" cy="1134911"/>
          </a:xfrm>
          <a:prstGeom prst="rtTriangle">
            <a:avLst/>
          </a:prstGeom>
          <a:blipFill>
            <a:blip r:embed="rId15"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8967" tIns="54484" rIns="108967" bIns="54484" anchor="ctr" compatLnSpc="1"/>
          <a:lstStyle>
            <a:extLst/>
          </a:lstStyle>
          <a:p>
            <a:pPr algn="ctr" rtl="0" fontAlgn="base">
              <a:spcBef>
                <a:spcPct val="0"/>
              </a:spcBef>
              <a:spcAft>
                <a:spcPct val="0"/>
              </a:spcAft>
            </a:pPr>
            <a:endParaRPr lang="en-US">
              <a:solidFill>
                <a:prstClr val="white"/>
              </a:solidFill>
            </a:endParaRPr>
          </a:p>
        </p:txBody>
      </p:sp>
      <p:cxnSp>
        <p:nvCxnSpPr>
          <p:cNvPr id="15" name="מחבר ישר 14"/>
          <p:cNvCxnSpPr/>
          <p:nvPr/>
        </p:nvCxnSpPr>
        <p:spPr>
          <a:xfrm>
            <a:off x="-11987" y="6077137"/>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מציין מיקום של כותרת 8"/>
          <p:cNvSpPr>
            <a:spLocks noGrp="1"/>
          </p:cNvSpPr>
          <p:nvPr>
            <p:ph type="title"/>
          </p:nvPr>
        </p:nvSpPr>
        <p:spPr>
          <a:xfrm>
            <a:off x="594045" y="288370"/>
            <a:ext cx="10692765" cy="1200150"/>
          </a:xfrm>
          <a:prstGeom prst="rect">
            <a:avLst/>
          </a:prstGeom>
        </p:spPr>
        <p:txBody>
          <a:bodyPr vert="horz" lIns="108967" tIns="54484" rIns="108967" bIns="54484" anchor="ctr">
            <a:normAutofit/>
            <a:scene3d>
              <a:camera prst="orthographicFront"/>
              <a:lightRig rig="soft" dir="t"/>
            </a:scene3d>
            <a:sp3d prstMaterial="softEdge">
              <a:bevelT w="25400" h="25400"/>
            </a:sp3d>
          </a:bodyPr>
          <a:lstStyle>
            <a:extLst/>
          </a:lstStyle>
          <a:p>
            <a:r>
              <a:rPr kumimoji="0" lang="he-IL" dirty="0" smtClean="0"/>
              <a:t>לחץ כדי לערוך סגנון כותרת של תבנית בסיס</a:t>
            </a:r>
            <a:endParaRPr kumimoji="0" lang="en-US" dirty="0"/>
          </a:p>
        </p:txBody>
      </p:sp>
      <p:sp>
        <p:nvSpPr>
          <p:cNvPr id="30" name="מציין מיקום טקסט 29"/>
          <p:cNvSpPr>
            <a:spLocks noGrp="1"/>
          </p:cNvSpPr>
          <p:nvPr>
            <p:ph type="body" idx="1"/>
          </p:nvPr>
        </p:nvSpPr>
        <p:spPr>
          <a:xfrm>
            <a:off x="594045" y="1555407"/>
            <a:ext cx="10692765" cy="4752261"/>
          </a:xfrm>
          <a:prstGeom prst="rect">
            <a:avLst/>
          </a:prstGeom>
        </p:spPr>
        <p:txBody>
          <a:bodyPr vert="horz" lIns="108967" tIns="54484" rIns="108967" bIns="54484">
            <a:normAutofit/>
          </a:bodyPr>
          <a:lstStyle>
            <a:extLst/>
          </a:lstStyle>
          <a:p>
            <a:pPr lvl="0" eaLnBrk="1" latinLnBrk="0" hangingPunct="1"/>
            <a:r>
              <a:rPr kumimoji="0" lang="he-IL" dirty="0" smtClean="0"/>
              <a:t>לחץ כדי לערוך סגנונות טקסט של תבנית בסיס</a:t>
            </a:r>
          </a:p>
        </p:txBody>
      </p:sp>
      <p:sp>
        <p:nvSpPr>
          <p:cNvPr id="10" name="מציין מיקום של תאריך 9"/>
          <p:cNvSpPr>
            <a:spLocks noGrp="1"/>
          </p:cNvSpPr>
          <p:nvPr>
            <p:ph type="dt" sz="half" idx="2"/>
          </p:nvPr>
        </p:nvSpPr>
        <p:spPr>
          <a:xfrm>
            <a:off x="8740471" y="6728341"/>
            <a:ext cx="2494979" cy="384048"/>
          </a:xfrm>
          <a:prstGeom prst="rect">
            <a:avLst/>
          </a:prstGeom>
        </p:spPr>
        <p:txBody>
          <a:bodyPr vert="horz" lIns="108967" tIns="54484" rIns="108967" bIns="54484" anchor="b"/>
          <a:lstStyle>
            <a:lvl1pPr algn="l" eaLnBrk="1" latinLnBrk="0" hangingPunct="1">
              <a:defRPr kumimoji="0" sz="1200">
                <a:solidFill>
                  <a:schemeClr val="tx1"/>
                </a:solidFill>
              </a:defRPr>
            </a:lvl1pPr>
            <a:extLst/>
          </a:lstStyle>
          <a:p>
            <a:pPr rtl="0" fontAlgn="base">
              <a:spcBef>
                <a:spcPct val="0"/>
              </a:spcBef>
              <a:spcAft>
                <a:spcPct val="0"/>
              </a:spcAft>
              <a:defRPr/>
            </a:pPr>
            <a:endParaRPr lang="en-US">
              <a:solidFill>
                <a:prstClr val="black"/>
              </a:solidFill>
              <a:latin typeface="Arial" pitchFamily="34" charset="0"/>
              <a:cs typeface="Arial" pitchFamily="34" charset="0"/>
            </a:endParaRPr>
          </a:p>
        </p:txBody>
      </p:sp>
      <p:sp>
        <p:nvSpPr>
          <p:cNvPr id="22" name="מציין מיקום של כותרת תחתונה 21"/>
          <p:cNvSpPr>
            <a:spLocks noGrp="1"/>
          </p:cNvSpPr>
          <p:nvPr>
            <p:ph type="ftr" sz="quarter" idx="3"/>
          </p:nvPr>
        </p:nvSpPr>
        <p:spPr>
          <a:xfrm>
            <a:off x="5691067" y="6728353"/>
            <a:ext cx="3054253" cy="383381"/>
          </a:xfrm>
          <a:prstGeom prst="rect">
            <a:avLst/>
          </a:prstGeom>
        </p:spPr>
        <p:txBody>
          <a:bodyPr vert="horz" lIns="108967" tIns="54484" rIns="108967" bIns="54484" anchor="b"/>
          <a:lstStyle>
            <a:lvl1pPr algn="r" eaLnBrk="1" latinLnBrk="0" hangingPunct="1">
              <a:defRPr kumimoji="0" sz="1200">
                <a:solidFill>
                  <a:schemeClr val="tx1"/>
                </a:solidFill>
              </a:defRPr>
            </a:lvl1pPr>
            <a:extLst/>
          </a:lstStyle>
          <a:p>
            <a:pPr rtl="0" fontAlgn="base">
              <a:spcBef>
                <a:spcPct val="0"/>
              </a:spcBef>
              <a:spcAft>
                <a:spcPct val="0"/>
              </a:spcAft>
              <a:defRPr/>
            </a:pPr>
            <a:endParaRPr lang="en-US">
              <a:solidFill>
                <a:prstClr val="black"/>
              </a:solidFill>
              <a:latin typeface="Arial" pitchFamily="34" charset="0"/>
              <a:cs typeface="Arial" pitchFamily="34" charset="0"/>
            </a:endParaRPr>
          </a:p>
        </p:txBody>
      </p:sp>
      <p:sp>
        <p:nvSpPr>
          <p:cNvPr id="18" name="מציין מיקום של מספר שקופית 17"/>
          <p:cNvSpPr>
            <a:spLocks noGrp="1"/>
          </p:cNvSpPr>
          <p:nvPr>
            <p:ph type="sldNum" sz="quarter" idx="4"/>
          </p:nvPr>
        </p:nvSpPr>
        <p:spPr>
          <a:xfrm>
            <a:off x="11235449" y="6728353"/>
            <a:ext cx="475234" cy="383381"/>
          </a:xfrm>
          <a:prstGeom prst="rect">
            <a:avLst/>
          </a:prstGeom>
        </p:spPr>
        <p:txBody>
          <a:bodyPr vert="horz" lIns="108967" tIns="54484" rIns="108967" bIns="54484" anchor="b"/>
          <a:lstStyle>
            <a:lvl1pPr algn="r" eaLnBrk="1" latinLnBrk="0" hangingPunct="1">
              <a:defRPr kumimoji="0" sz="1200" b="0">
                <a:solidFill>
                  <a:schemeClr val="tx1"/>
                </a:solidFill>
              </a:defRPr>
            </a:lvl1pPr>
            <a:extLst/>
          </a:lstStyle>
          <a:p>
            <a:pPr rtl="0" fontAlgn="base">
              <a:spcBef>
                <a:spcPct val="0"/>
              </a:spcBef>
              <a:spcAft>
                <a:spcPct val="0"/>
              </a:spcAft>
              <a:defRPr/>
            </a:pPr>
            <a:fld id="{6830537D-4F75-4AEB-9823-185B511ECBC1}" type="slidenum">
              <a:rPr lang="he-IL" smtClean="0">
                <a:solidFill>
                  <a:prstClr val="black"/>
                </a:solidFill>
                <a:latin typeface="Arial" pitchFamily="34" charset="0"/>
                <a:cs typeface="Arial" pitchFamily="34" charset="0"/>
              </a:rPr>
              <a:pPr rtl="0" fontAlgn="base">
                <a:spcBef>
                  <a:spcPct val="0"/>
                </a:spcBef>
                <a:spcAft>
                  <a:spcPct val="0"/>
                </a:spcAft>
                <a:defRPr/>
              </a:pPr>
              <a:t>‹#›</a:t>
            </a:fld>
            <a:endParaRPr lang="en-US">
              <a:solidFill>
                <a:prstClr val="black"/>
              </a:solidFill>
              <a:latin typeface="Arial" pitchFamily="34" charset="0"/>
              <a:cs typeface="Arial" pitchFamily="34" charset="0"/>
            </a:endParaRPr>
          </a:p>
        </p:txBody>
      </p:sp>
      <p:pic>
        <p:nvPicPr>
          <p:cNvPr id="11" name="Picture 3" descr="C:\Users\limor\Pictures\לוגו רשות חדש ובאלכוהול.jp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2750" y="-3325"/>
            <a:ext cx="1872884" cy="95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תמונה 4" descr="E:\BLACK ARMOR כונן\semel\סמל ולוגו רשות שקוף 05.02.2013\logo israel.gif"/>
          <p:cNvPicPr>
            <a:picLocks noChangeAspect="1" noChangeArrowheads="1"/>
          </p:cNvPicPr>
          <p:nvPr/>
        </p:nvPicPr>
        <p:blipFill>
          <a:blip r:embed="rId17" cstate="print">
            <a:grayscl/>
            <a:biLevel thresh="50000"/>
            <a:extLst>
              <a:ext uri="{28A0092B-C50C-407E-A947-70E740481C1C}">
                <a14:useLocalDpi xmlns:a14="http://schemas.microsoft.com/office/drawing/2010/main" val="0"/>
              </a:ext>
            </a:extLst>
          </a:blip>
          <a:srcRect/>
          <a:stretch>
            <a:fillRect/>
          </a:stretch>
        </p:blipFill>
        <p:spPr bwMode="auto">
          <a:xfrm>
            <a:off x="10821087" y="138578"/>
            <a:ext cx="656305" cy="64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4"/>
          <p:cNvSpPr txBox="1">
            <a:spLocks noChangeArrowheads="1"/>
          </p:cNvSpPr>
          <p:nvPr/>
        </p:nvSpPr>
        <p:spPr bwMode="auto">
          <a:xfrm>
            <a:off x="10541161" y="837591"/>
            <a:ext cx="1216185" cy="324339"/>
          </a:xfrm>
          <a:prstGeom prst="rect">
            <a:avLst/>
          </a:prstGeom>
          <a:solidFill>
            <a:srgbClr val="FFFFFF"/>
          </a:solidFill>
          <a:ln w="9525">
            <a:solidFill>
              <a:srgbClr val="FFFFFF"/>
            </a:solidFill>
            <a:miter lim="800000"/>
            <a:headEnd/>
            <a:tailEnd/>
          </a:ln>
        </p:spPr>
        <p:txBody>
          <a:bodyPr vert="horz" wrap="square" lIns="108967" tIns="54484" rIns="108967" bIns="54484" numCol="1" anchor="t" anchorCtr="0" compatLnSpc="1">
            <a:prstTxWarp prst="textNoShape">
              <a:avLst/>
            </a:prstTxWarp>
          </a:bodyPr>
          <a:lstStyle/>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המשרד לביטחון </a:t>
            </a:r>
          </a:p>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הפנים</a:t>
            </a:r>
            <a:endParaRPr lang="en-US" sz="1000" b="1" dirty="0" smtClean="0">
              <a:solidFill>
                <a:prstClr val="black"/>
              </a:solidFill>
              <a:latin typeface="Calibri" pitchFamily="34" charset="0"/>
              <a:ea typeface="Arial" pitchFamily="34" charset="0"/>
              <a:cs typeface="David" pitchFamily="34" charset="-79"/>
            </a:endParaRPr>
          </a:p>
          <a:p>
            <a:pPr fontAlgn="base">
              <a:spcBef>
                <a:spcPct val="0"/>
              </a:spcBef>
              <a:spcAft>
                <a:spcPct val="0"/>
              </a:spcAft>
            </a:pPr>
            <a:endParaRPr lang="he-IL" sz="1000" dirty="0" smtClean="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2947239085"/>
      </p:ext>
    </p:extLst>
  </p:cSld>
  <p:clrMap bg1="lt1" tx1="dk1" bg2="lt2" tx2="dk2" accent1="accent1" accent2="accent2" accent3="accent3" accent4="accent4" accent5="accent5" accent6="accent6" hlink="hlink" folHlink="folHlink"/>
  <p:sldLayoutIdLst>
    <p:sldLayoutId id="2147484189" r:id="rId1"/>
    <p:sldLayoutId id="2147484190" r:id="rId2"/>
    <p:sldLayoutId id="2147484191" r:id="rId3"/>
    <p:sldLayoutId id="2147484192" r:id="rId4"/>
    <p:sldLayoutId id="2147484193" r:id="rId5"/>
    <p:sldLayoutId id="2147484194" r:id="rId6"/>
    <p:sldLayoutId id="2147484195" r:id="rId7"/>
    <p:sldLayoutId id="2147484196" r:id="rId8"/>
    <p:sldLayoutId id="2147484197" r:id="rId9"/>
    <p:sldLayoutId id="2147484198" r:id="rId10"/>
    <p:sldLayoutId id="2147484199" r:id="rId11"/>
    <p:sldLayoutId id="2147484200" r:id="rId12"/>
    <p:sldLayoutId id="2147484201" r:id="rId13"/>
  </p:sldLayoutIdLst>
  <p:timing>
    <p:tnLst>
      <p:par>
        <p:cTn id="1" dur="indefinite" restart="never" nodeType="tmRoot"/>
      </p:par>
    </p:tnLst>
  </p:timing>
  <p:hf hdr="0" ftr="0" dt="0"/>
  <p:txStyles>
    <p:titleStyle>
      <a:lvl1pPr algn="ctr" rtl="1" eaLnBrk="1" latinLnBrk="0" hangingPunct="1">
        <a:spcBef>
          <a:spcPct val="0"/>
        </a:spcBef>
        <a:buNone/>
        <a:defRPr kumimoji="0" sz="4900" b="1" kern="1200">
          <a:solidFill>
            <a:srgbClr val="14781E"/>
          </a:solidFill>
          <a:effectLst>
            <a:outerShdw blurRad="31750" dist="25400" dir="5400000" algn="tl" rotWithShape="0">
              <a:srgbClr val="000000">
                <a:alpha val="25000"/>
              </a:srgbClr>
            </a:outerShdw>
          </a:effectLst>
          <a:latin typeface="+mj-lt"/>
          <a:ea typeface="+mj-ea"/>
          <a:cs typeface="+mj-cs"/>
        </a:defRPr>
      </a:lvl1pPr>
      <a:extLst/>
    </p:titleStyle>
    <p:bodyStyle>
      <a:lvl1pPr marL="435876" indent="-305114" algn="r" rtl="1" eaLnBrk="1" latinLnBrk="0" hangingPunct="1">
        <a:spcBef>
          <a:spcPts val="477"/>
        </a:spcBef>
        <a:spcAft>
          <a:spcPts val="0"/>
        </a:spcAft>
        <a:buClr>
          <a:schemeClr val="accent1"/>
        </a:buClr>
        <a:buSzPct val="68000"/>
        <a:buFont typeface="Wingdings 3"/>
        <a:buChar char=""/>
        <a:defRPr kumimoji="0" sz="3200" kern="1200">
          <a:solidFill>
            <a:schemeClr val="tx1"/>
          </a:solidFill>
          <a:latin typeface="+mn-lt"/>
          <a:ea typeface="+mn-ea"/>
          <a:cs typeface="+mn-cs"/>
        </a:defRPr>
      </a:lvl1pPr>
      <a:lvl2pPr marL="740990" indent="-272424" algn="r" rtl="1" eaLnBrk="1" latinLnBrk="0" hangingPunct="1">
        <a:spcBef>
          <a:spcPts val="386"/>
        </a:spcBef>
        <a:buClr>
          <a:schemeClr val="accent1"/>
        </a:buClr>
        <a:buFont typeface="Verdana"/>
        <a:buChar char="◦"/>
        <a:defRPr kumimoji="0" sz="2700" kern="1200">
          <a:solidFill>
            <a:schemeClr val="tx1"/>
          </a:solidFill>
          <a:latin typeface="+mn-lt"/>
          <a:ea typeface="+mn-ea"/>
          <a:cs typeface="+mn-cs"/>
        </a:defRPr>
      </a:lvl2pPr>
      <a:lvl3pPr marL="1024307" indent="-272424" algn="r" rtl="1" eaLnBrk="1" latinLnBrk="0" hangingPunct="1">
        <a:spcBef>
          <a:spcPts val="417"/>
        </a:spcBef>
        <a:buClr>
          <a:schemeClr val="accent2"/>
        </a:buClr>
        <a:buSzPct val="100000"/>
        <a:buFont typeface="Wingdings 2"/>
        <a:buChar char=""/>
        <a:defRPr kumimoji="0" sz="2500" kern="1200">
          <a:solidFill>
            <a:schemeClr val="tx1"/>
          </a:solidFill>
          <a:latin typeface="+mn-lt"/>
          <a:ea typeface="+mn-ea"/>
          <a:cs typeface="+mn-cs"/>
        </a:defRPr>
      </a:lvl3pPr>
      <a:lvl4pPr marL="1362113" indent="-272424" algn="r" rtl="1" eaLnBrk="1" latinLnBrk="0" hangingPunct="1">
        <a:spcBef>
          <a:spcPts val="417"/>
        </a:spcBef>
        <a:buClr>
          <a:schemeClr val="accent2"/>
        </a:buClr>
        <a:buFont typeface="Wingdings 2"/>
        <a:buChar char=""/>
        <a:defRPr kumimoji="0" sz="2300" kern="1200">
          <a:solidFill>
            <a:schemeClr val="tx1"/>
          </a:solidFill>
          <a:latin typeface="+mn-lt"/>
          <a:ea typeface="+mn-ea"/>
          <a:cs typeface="+mn-cs"/>
        </a:defRPr>
      </a:lvl4pPr>
      <a:lvl5pPr marL="1634537" indent="-272424" algn="r" rtl="1" eaLnBrk="1" latinLnBrk="0" hangingPunct="1">
        <a:spcBef>
          <a:spcPts val="417"/>
        </a:spcBef>
        <a:buClr>
          <a:schemeClr val="accent2"/>
        </a:buClr>
        <a:buFont typeface="Wingdings 2"/>
        <a:buChar char=""/>
        <a:defRPr kumimoji="0" sz="2100" kern="1200">
          <a:solidFill>
            <a:schemeClr val="tx1"/>
          </a:solidFill>
          <a:latin typeface="+mn-lt"/>
          <a:ea typeface="+mn-ea"/>
          <a:cs typeface="+mn-cs"/>
        </a:defRPr>
      </a:lvl5pPr>
      <a:lvl6pPr marL="1906959" indent="-272424" algn="r" rtl="1" eaLnBrk="1" latinLnBrk="0" hangingPunct="1">
        <a:spcBef>
          <a:spcPts val="417"/>
        </a:spcBef>
        <a:buClr>
          <a:schemeClr val="accent3"/>
        </a:buClr>
        <a:buFont typeface="Wingdings 2"/>
        <a:buChar char=""/>
        <a:defRPr kumimoji="0" sz="2100" kern="1200">
          <a:solidFill>
            <a:schemeClr val="tx1"/>
          </a:solidFill>
          <a:latin typeface="+mn-lt"/>
          <a:ea typeface="+mn-ea"/>
          <a:cs typeface="+mn-cs"/>
        </a:defRPr>
      </a:lvl6pPr>
      <a:lvl7pPr marL="2179380" indent="-272424"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7pPr>
      <a:lvl8pPr marL="2451812" indent="-272424"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8pPr>
      <a:lvl9pPr marL="2724226" indent="-272424" algn="r" rtl="1" eaLnBrk="1" latinLnBrk="0" hangingPunct="1">
        <a:spcBef>
          <a:spcPts val="417"/>
        </a:spcBef>
        <a:buClr>
          <a:schemeClr val="accent3"/>
        </a:buClr>
        <a:buFont typeface="Wingdings 2"/>
        <a:buChar char=""/>
        <a:defRPr kumimoji="0" sz="19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544845" algn="r" rtl="1" eaLnBrk="1" latinLnBrk="0" hangingPunct="1">
        <a:defRPr kumimoji="0" kern="1200">
          <a:solidFill>
            <a:schemeClr val="tx1"/>
          </a:solidFill>
          <a:latin typeface="+mn-lt"/>
          <a:ea typeface="+mn-ea"/>
          <a:cs typeface="+mn-cs"/>
        </a:defRPr>
      </a:lvl2pPr>
      <a:lvl3pPr marL="1089691" algn="r" rtl="1" eaLnBrk="1" latinLnBrk="0" hangingPunct="1">
        <a:defRPr kumimoji="0" kern="1200">
          <a:solidFill>
            <a:schemeClr val="tx1"/>
          </a:solidFill>
          <a:latin typeface="+mn-lt"/>
          <a:ea typeface="+mn-ea"/>
          <a:cs typeface="+mn-cs"/>
        </a:defRPr>
      </a:lvl3pPr>
      <a:lvl4pPr marL="1634537" algn="r" rtl="1" eaLnBrk="1" latinLnBrk="0" hangingPunct="1">
        <a:defRPr kumimoji="0" kern="1200">
          <a:solidFill>
            <a:schemeClr val="tx1"/>
          </a:solidFill>
          <a:latin typeface="+mn-lt"/>
          <a:ea typeface="+mn-ea"/>
          <a:cs typeface="+mn-cs"/>
        </a:defRPr>
      </a:lvl4pPr>
      <a:lvl5pPr marL="2179380" algn="r" rtl="1" eaLnBrk="1" latinLnBrk="0" hangingPunct="1">
        <a:defRPr kumimoji="0" kern="1200">
          <a:solidFill>
            <a:schemeClr val="tx1"/>
          </a:solidFill>
          <a:latin typeface="+mn-lt"/>
          <a:ea typeface="+mn-ea"/>
          <a:cs typeface="+mn-cs"/>
        </a:defRPr>
      </a:lvl5pPr>
      <a:lvl6pPr marL="2724226" algn="r" rtl="1" eaLnBrk="1" latinLnBrk="0" hangingPunct="1">
        <a:defRPr kumimoji="0" kern="1200">
          <a:solidFill>
            <a:schemeClr val="tx1"/>
          </a:solidFill>
          <a:latin typeface="+mn-lt"/>
          <a:ea typeface="+mn-ea"/>
          <a:cs typeface="+mn-cs"/>
        </a:defRPr>
      </a:lvl6pPr>
      <a:lvl7pPr marL="3269073" algn="r" rtl="1" eaLnBrk="1" latinLnBrk="0" hangingPunct="1">
        <a:defRPr kumimoji="0" kern="1200">
          <a:solidFill>
            <a:schemeClr val="tx1"/>
          </a:solidFill>
          <a:latin typeface="+mn-lt"/>
          <a:ea typeface="+mn-ea"/>
          <a:cs typeface="+mn-cs"/>
        </a:defRPr>
      </a:lvl7pPr>
      <a:lvl8pPr marL="3813915" algn="r" rtl="1" eaLnBrk="1" latinLnBrk="0" hangingPunct="1">
        <a:defRPr kumimoji="0" kern="1200">
          <a:solidFill>
            <a:schemeClr val="tx1"/>
          </a:solidFill>
          <a:latin typeface="+mn-lt"/>
          <a:ea typeface="+mn-ea"/>
          <a:cs typeface="+mn-cs"/>
        </a:defRPr>
      </a:lvl8pPr>
      <a:lvl9pPr marL="4358765" algn="r" rtl="1" eaLnBrk="1" latinLnBrk="0" hangingPunct="1">
        <a:defRPr kumimoji="0" kern="1200">
          <a:solidFill>
            <a:schemeClr val="tx1"/>
          </a:solidFill>
          <a:latin typeface="+mn-lt"/>
          <a:ea typeface="+mn-ea"/>
          <a:cs typeface="+mn-cs"/>
        </a:defRPr>
      </a:lvl9pPr>
      <a:extLst/>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צורה חופשית 12"/>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8962" tIns="54481" rIns="108962" bIns="54481" anchor="t" compatLnSpc="1"/>
          <a:lstStyle>
            <a:extLst/>
          </a:lstStyle>
          <a:p>
            <a:pPr fontAlgn="base">
              <a:spcBef>
                <a:spcPct val="0"/>
              </a:spcBef>
              <a:spcAft>
                <a:spcPct val="0"/>
              </a:spcAft>
            </a:pPr>
            <a:endParaRPr lang="en-US">
              <a:solidFill>
                <a:prstClr val="black"/>
              </a:solidFill>
              <a:latin typeface="Arial" pitchFamily="34" charset="0"/>
              <a:cs typeface="Arial" pitchFamily="34" charset="0"/>
            </a:endParaRPr>
          </a:p>
        </p:txBody>
      </p:sp>
      <p:sp>
        <p:nvSpPr>
          <p:cNvPr id="12" name="צורה חופשית 11"/>
          <p:cNvSpPr>
            <a:spLocks/>
          </p:cNvSpPr>
          <p:nvPr/>
        </p:nvSpPr>
        <p:spPr bwMode="auto">
          <a:xfrm>
            <a:off x="631111"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8962" tIns="54481" rIns="108962" bIns="54481" anchor="t" compatLnSpc="1"/>
          <a:lstStyle>
            <a:extLst/>
          </a:lstStyle>
          <a:p>
            <a:pPr fontAlgn="base">
              <a:spcBef>
                <a:spcPct val="0"/>
              </a:spcBef>
              <a:spcAft>
                <a:spcPct val="0"/>
              </a:spcAft>
            </a:pPr>
            <a:endParaRPr lang="en-US">
              <a:solidFill>
                <a:prstClr val="black"/>
              </a:solidFill>
              <a:latin typeface="Arial" pitchFamily="34" charset="0"/>
              <a:cs typeface="Arial" pitchFamily="34" charset="0"/>
            </a:endParaRPr>
          </a:p>
        </p:txBody>
      </p:sp>
      <p:sp>
        <p:nvSpPr>
          <p:cNvPr id="14" name="משולש ישר-זווית 13"/>
          <p:cNvSpPr>
            <a:spLocks/>
          </p:cNvSpPr>
          <p:nvPr/>
        </p:nvSpPr>
        <p:spPr bwMode="auto">
          <a:xfrm>
            <a:off x="-7849" y="6080819"/>
            <a:ext cx="4420645" cy="1134911"/>
          </a:xfrm>
          <a:prstGeom prst="rtTriangle">
            <a:avLst/>
          </a:prstGeom>
          <a:blipFill>
            <a:blip r:embed="rId15">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8962" tIns="54481" rIns="108962" bIns="54481" anchor="ctr" compatLnSpc="1"/>
          <a:lstStyle>
            <a:extLst/>
          </a:lstStyle>
          <a:p>
            <a:pPr algn="ctr" fontAlgn="base">
              <a:spcBef>
                <a:spcPct val="0"/>
              </a:spcBef>
              <a:spcAft>
                <a:spcPct val="0"/>
              </a:spcAft>
            </a:pPr>
            <a:endParaRPr lang="en-US">
              <a:solidFill>
                <a:prstClr val="white"/>
              </a:solidFill>
            </a:endParaRPr>
          </a:p>
        </p:txBody>
      </p:sp>
      <p:cxnSp>
        <p:nvCxnSpPr>
          <p:cNvPr id="15" name="מחבר ישר 14"/>
          <p:cNvCxnSpPr/>
          <p:nvPr/>
        </p:nvCxnSpPr>
        <p:spPr>
          <a:xfrm>
            <a:off x="-11986" y="6077137"/>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מציין מיקום של כותרת 8"/>
          <p:cNvSpPr>
            <a:spLocks noGrp="1"/>
          </p:cNvSpPr>
          <p:nvPr>
            <p:ph type="title"/>
          </p:nvPr>
        </p:nvSpPr>
        <p:spPr>
          <a:xfrm>
            <a:off x="594045" y="288370"/>
            <a:ext cx="10692765" cy="1200150"/>
          </a:xfrm>
          <a:prstGeom prst="rect">
            <a:avLst/>
          </a:prstGeom>
        </p:spPr>
        <p:txBody>
          <a:bodyPr vert="horz" lIns="108962" tIns="54481" rIns="108962" bIns="54481" anchor="ctr">
            <a:normAutofit/>
            <a:scene3d>
              <a:camera prst="orthographicFront"/>
              <a:lightRig rig="soft" dir="t"/>
            </a:scene3d>
            <a:sp3d prstMaterial="softEdge">
              <a:bevelT w="25400" h="25400"/>
            </a:sp3d>
          </a:bodyPr>
          <a:lstStyle>
            <a:extLst/>
          </a:lstStyle>
          <a:p>
            <a:r>
              <a:rPr kumimoji="0" lang="he-IL" dirty="0" smtClean="0"/>
              <a:t>לחץ כדי לערוך סגנון כותרת של תבנית בסיס</a:t>
            </a:r>
            <a:endParaRPr kumimoji="0" lang="en-US" dirty="0"/>
          </a:p>
        </p:txBody>
      </p:sp>
      <p:sp>
        <p:nvSpPr>
          <p:cNvPr id="30" name="מציין מיקום טקסט 29"/>
          <p:cNvSpPr>
            <a:spLocks noGrp="1"/>
          </p:cNvSpPr>
          <p:nvPr>
            <p:ph type="body" idx="1"/>
          </p:nvPr>
        </p:nvSpPr>
        <p:spPr>
          <a:xfrm>
            <a:off x="594045" y="1555408"/>
            <a:ext cx="10692765" cy="4752261"/>
          </a:xfrm>
          <a:prstGeom prst="rect">
            <a:avLst/>
          </a:prstGeom>
        </p:spPr>
        <p:txBody>
          <a:bodyPr vert="horz" lIns="108962" tIns="54481" rIns="108962" bIns="54481">
            <a:normAutofit/>
          </a:bodyPr>
          <a:lstStyle>
            <a:extLst/>
          </a:lstStyle>
          <a:p>
            <a:pPr lvl="0" eaLnBrk="1" latinLnBrk="0" hangingPunct="1"/>
            <a:r>
              <a:rPr kumimoji="0" lang="he-IL" dirty="0" smtClean="0"/>
              <a:t>לחץ כדי לערוך סגנונות טקסט של תבנית בסיס</a:t>
            </a:r>
          </a:p>
        </p:txBody>
      </p:sp>
      <p:pic>
        <p:nvPicPr>
          <p:cNvPr id="1026" name="תמונה 2" descr="E:\BLACK ARMOR כונן\semel\סמל ולוגו רשות שקוף 05.02.2013\rashut.gif"/>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39680" y="198082"/>
            <a:ext cx="1789869" cy="753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תמונה 4" descr="E:\BLACK ARMOR כונן\semel\סמל ולוגו רשות שקוף 05.02.2013\logo israel.gif"/>
          <p:cNvPicPr>
            <a:picLocks noChangeAspect="1" noChangeArrowheads="1"/>
          </p:cNvPicPr>
          <p:nvPr/>
        </p:nvPicPr>
        <p:blipFill>
          <a:blip r:embed="rId17" cstate="print">
            <a:grayscl/>
            <a:biLevel thresh="50000"/>
            <a:extLst>
              <a:ext uri="{28A0092B-C50C-407E-A947-70E740481C1C}">
                <a14:useLocalDpi xmlns:a14="http://schemas.microsoft.com/office/drawing/2010/main" val="0"/>
              </a:ext>
            </a:extLst>
          </a:blip>
          <a:srcRect/>
          <a:stretch>
            <a:fillRect/>
          </a:stretch>
        </p:blipFill>
        <p:spPr bwMode="auto">
          <a:xfrm>
            <a:off x="11018690" y="174512"/>
            <a:ext cx="513195" cy="601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4"/>
          <p:cNvSpPr txBox="1">
            <a:spLocks noChangeArrowheads="1"/>
          </p:cNvSpPr>
          <p:nvPr/>
        </p:nvSpPr>
        <p:spPr bwMode="auto">
          <a:xfrm>
            <a:off x="10667145" y="759624"/>
            <a:ext cx="1216285" cy="336524"/>
          </a:xfrm>
          <a:prstGeom prst="rect">
            <a:avLst/>
          </a:prstGeom>
          <a:noFill/>
          <a:ln w="9525">
            <a:solidFill>
              <a:srgbClr val="FFFFFF"/>
            </a:solidFill>
            <a:miter lim="800000"/>
            <a:headEnd/>
            <a:tailEnd/>
          </a:ln>
        </p:spPr>
        <p:txBody>
          <a:bodyPr vert="horz" wrap="square" lIns="108962" tIns="54481" rIns="108962" bIns="54481" numCol="1" anchor="t" anchorCtr="0" compatLnSpc="1">
            <a:prstTxWarp prst="textNoShape">
              <a:avLst/>
            </a:prstTxWarp>
          </a:bodyPr>
          <a:lstStyle/>
          <a:p>
            <a:pPr algn="ctr" fontAlgn="base">
              <a:spcBef>
                <a:spcPct val="0"/>
              </a:spcBef>
              <a:spcAft>
                <a:spcPct val="0"/>
              </a:spcAft>
            </a:pPr>
            <a:r>
              <a:rPr lang="he-IL" sz="1100" b="1" dirty="0" smtClean="0">
                <a:solidFill>
                  <a:prstClr val="black"/>
                </a:solidFill>
                <a:latin typeface="Calibri" pitchFamily="34" charset="0"/>
                <a:ea typeface="Arial" pitchFamily="34" charset="0"/>
                <a:cs typeface="David" pitchFamily="34" charset="-79"/>
              </a:rPr>
              <a:t>המשרד לביטחון </a:t>
            </a:r>
          </a:p>
          <a:p>
            <a:pPr algn="ctr" fontAlgn="base">
              <a:spcBef>
                <a:spcPct val="0"/>
              </a:spcBef>
              <a:spcAft>
                <a:spcPct val="0"/>
              </a:spcAft>
            </a:pPr>
            <a:r>
              <a:rPr lang="he-IL" sz="1100" b="1" dirty="0" smtClean="0">
                <a:solidFill>
                  <a:prstClr val="black"/>
                </a:solidFill>
                <a:latin typeface="Calibri" pitchFamily="34" charset="0"/>
                <a:ea typeface="Arial" pitchFamily="34" charset="0"/>
                <a:cs typeface="David" pitchFamily="34" charset="-79"/>
              </a:rPr>
              <a:t>הפנים</a:t>
            </a:r>
            <a:endParaRPr lang="en-US" sz="1100" b="1" dirty="0" smtClean="0">
              <a:solidFill>
                <a:prstClr val="black"/>
              </a:solidFill>
              <a:latin typeface="Calibri" pitchFamily="34" charset="0"/>
              <a:ea typeface="Arial" pitchFamily="34" charset="0"/>
              <a:cs typeface="David" pitchFamily="34" charset="-79"/>
            </a:endParaRPr>
          </a:p>
          <a:p>
            <a:pPr fontAlgn="base">
              <a:spcBef>
                <a:spcPct val="0"/>
              </a:spcBef>
              <a:spcAft>
                <a:spcPct val="0"/>
              </a:spcAft>
            </a:pPr>
            <a:endParaRPr lang="he-IL" sz="1100" dirty="0" smtClean="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3501367516"/>
      </p:ext>
    </p:extLst>
  </p:cSld>
  <p:clrMap bg1="lt1" tx1="dk1" bg2="lt2" tx2="dk2" accent1="accent1" accent2="accent2" accent3="accent3" accent4="accent4" accent5="accent5" accent6="accent6" hlink="hlink" folHlink="folHlink"/>
  <p:sldLayoutIdLst>
    <p:sldLayoutId id="2147484203" r:id="rId1"/>
    <p:sldLayoutId id="2147484204" r:id="rId2"/>
    <p:sldLayoutId id="2147484205" r:id="rId3"/>
    <p:sldLayoutId id="2147484206" r:id="rId4"/>
    <p:sldLayoutId id="2147484207" r:id="rId5"/>
    <p:sldLayoutId id="2147484208" r:id="rId6"/>
    <p:sldLayoutId id="2147484209" r:id="rId7"/>
    <p:sldLayoutId id="2147484210" r:id="rId8"/>
    <p:sldLayoutId id="2147484211" r:id="rId9"/>
    <p:sldLayoutId id="2147484212" r:id="rId10"/>
    <p:sldLayoutId id="2147484213" r:id="rId11"/>
    <p:sldLayoutId id="2147484214" r:id="rId12"/>
    <p:sldLayoutId id="2147484215" r:id="rId13"/>
  </p:sldLayoutIdLst>
  <p:timing>
    <p:tnLst>
      <p:par>
        <p:cTn id="1" dur="indefinite" restart="never" nodeType="tmRoot"/>
      </p:par>
    </p:tnLst>
  </p:timing>
  <p:hf hdr="0" ftr="0" dt="0"/>
  <p:txStyles>
    <p:titleStyle>
      <a:lvl1pPr algn="ctr" rtl="1" eaLnBrk="1" latinLnBrk="0" hangingPunct="1">
        <a:spcBef>
          <a:spcPct val="0"/>
        </a:spcBef>
        <a:buNone/>
        <a:defRPr kumimoji="0" sz="4900" b="1" kern="1200">
          <a:solidFill>
            <a:srgbClr val="14781E"/>
          </a:solidFill>
          <a:effectLst>
            <a:outerShdw blurRad="31750" dist="25400" dir="5400000" algn="tl" rotWithShape="0">
              <a:srgbClr val="000000">
                <a:alpha val="25000"/>
              </a:srgbClr>
            </a:outerShdw>
          </a:effectLst>
          <a:latin typeface="+mj-lt"/>
          <a:ea typeface="+mj-ea"/>
          <a:cs typeface="+mj-cs"/>
        </a:defRPr>
      </a:lvl1pPr>
      <a:extLst/>
    </p:titleStyle>
    <p:bodyStyle>
      <a:lvl1pPr marL="435853" indent="-305098" algn="r" rtl="1" eaLnBrk="1" latinLnBrk="0" hangingPunct="1">
        <a:spcBef>
          <a:spcPts val="477"/>
        </a:spcBef>
        <a:spcAft>
          <a:spcPts val="0"/>
        </a:spcAft>
        <a:buClr>
          <a:schemeClr val="accent1"/>
        </a:buClr>
        <a:buSzPct val="68000"/>
        <a:buFont typeface="Wingdings 3"/>
        <a:buChar char=""/>
        <a:defRPr kumimoji="0" sz="3200" kern="1200">
          <a:solidFill>
            <a:schemeClr val="tx1"/>
          </a:solidFill>
          <a:latin typeface="+mn-lt"/>
          <a:ea typeface="+mn-ea"/>
          <a:cs typeface="+mn-cs"/>
        </a:defRPr>
      </a:lvl1pPr>
      <a:lvl2pPr marL="740950" indent="-272410" algn="r" rtl="1" eaLnBrk="1" latinLnBrk="0" hangingPunct="1">
        <a:spcBef>
          <a:spcPts val="386"/>
        </a:spcBef>
        <a:buClr>
          <a:schemeClr val="accent1"/>
        </a:buClr>
        <a:buFont typeface="Verdana"/>
        <a:buChar char="◦"/>
        <a:defRPr kumimoji="0" sz="2700" kern="1200">
          <a:solidFill>
            <a:schemeClr val="tx1"/>
          </a:solidFill>
          <a:latin typeface="+mn-lt"/>
          <a:ea typeface="+mn-ea"/>
          <a:cs typeface="+mn-cs"/>
        </a:defRPr>
      </a:lvl2pPr>
      <a:lvl3pPr marL="1024253" indent="-272410" algn="r" rtl="1" eaLnBrk="1" latinLnBrk="0" hangingPunct="1">
        <a:spcBef>
          <a:spcPts val="417"/>
        </a:spcBef>
        <a:buClr>
          <a:schemeClr val="accent2"/>
        </a:buClr>
        <a:buSzPct val="100000"/>
        <a:buFont typeface="Wingdings 2"/>
        <a:buChar char=""/>
        <a:defRPr kumimoji="0" sz="2500" kern="1200">
          <a:solidFill>
            <a:schemeClr val="tx1"/>
          </a:solidFill>
          <a:latin typeface="+mn-lt"/>
          <a:ea typeface="+mn-ea"/>
          <a:cs typeface="+mn-cs"/>
        </a:defRPr>
      </a:lvl3pPr>
      <a:lvl4pPr marL="1362040" indent="-272410" algn="r" rtl="1" eaLnBrk="1" latinLnBrk="0" hangingPunct="1">
        <a:spcBef>
          <a:spcPts val="417"/>
        </a:spcBef>
        <a:buClr>
          <a:schemeClr val="accent2"/>
        </a:buClr>
        <a:buFont typeface="Wingdings 2"/>
        <a:buChar char=""/>
        <a:defRPr kumimoji="0" sz="2300" kern="1200">
          <a:solidFill>
            <a:schemeClr val="tx1"/>
          </a:solidFill>
          <a:latin typeface="+mn-lt"/>
          <a:ea typeface="+mn-ea"/>
          <a:cs typeface="+mn-cs"/>
        </a:defRPr>
      </a:lvl4pPr>
      <a:lvl5pPr marL="1634450" indent="-272410" algn="r" rtl="1" eaLnBrk="1" latinLnBrk="0" hangingPunct="1">
        <a:spcBef>
          <a:spcPts val="417"/>
        </a:spcBef>
        <a:buClr>
          <a:schemeClr val="accent2"/>
        </a:buClr>
        <a:buFont typeface="Wingdings 2"/>
        <a:buChar char=""/>
        <a:defRPr kumimoji="0" sz="2100" kern="1200">
          <a:solidFill>
            <a:schemeClr val="tx1"/>
          </a:solidFill>
          <a:latin typeface="+mn-lt"/>
          <a:ea typeface="+mn-ea"/>
          <a:cs typeface="+mn-cs"/>
        </a:defRPr>
      </a:lvl5pPr>
      <a:lvl6pPr marL="1906857" indent="-272410" algn="r" rtl="1" eaLnBrk="1" latinLnBrk="0" hangingPunct="1">
        <a:spcBef>
          <a:spcPts val="417"/>
        </a:spcBef>
        <a:buClr>
          <a:schemeClr val="accent3"/>
        </a:buClr>
        <a:buFont typeface="Wingdings 2"/>
        <a:buChar char=""/>
        <a:defRPr kumimoji="0" sz="2100" kern="1200">
          <a:solidFill>
            <a:schemeClr val="tx1"/>
          </a:solidFill>
          <a:latin typeface="+mn-lt"/>
          <a:ea typeface="+mn-ea"/>
          <a:cs typeface="+mn-cs"/>
        </a:defRPr>
      </a:lvl6pPr>
      <a:lvl7pPr marL="2179264" indent="-272410"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7pPr>
      <a:lvl8pPr marL="2451682" indent="-272410"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8pPr>
      <a:lvl9pPr marL="2724081" indent="-272410" algn="r" rtl="1" eaLnBrk="1" latinLnBrk="0" hangingPunct="1">
        <a:spcBef>
          <a:spcPts val="417"/>
        </a:spcBef>
        <a:buClr>
          <a:schemeClr val="accent3"/>
        </a:buClr>
        <a:buFont typeface="Wingdings 2"/>
        <a:buChar char=""/>
        <a:defRPr kumimoji="0" sz="19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544816" algn="r" rtl="1" eaLnBrk="1" latinLnBrk="0" hangingPunct="1">
        <a:defRPr kumimoji="0" kern="1200">
          <a:solidFill>
            <a:schemeClr val="tx1"/>
          </a:solidFill>
          <a:latin typeface="+mn-lt"/>
          <a:ea typeface="+mn-ea"/>
          <a:cs typeface="+mn-cs"/>
        </a:defRPr>
      </a:lvl2pPr>
      <a:lvl3pPr marL="1089633" algn="r" rtl="1" eaLnBrk="1" latinLnBrk="0" hangingPunct="1">
        <a:defRPr kumimoji="0" kern="1200">
          <a:solidFill>
            <a:schemeClr val="tx1"/>
          </a:solidFill>
          <a:latin typeface="+mn-lt"/>
          <a:ea typeface="+mn-ea"/>
          <a:cs typeface="+mn-cs"/>
        </a:defRPr>
      </a:lvl3pPr>
      <a:lvl4pPr marL="1634450" algn="r" rtl="1" eaLnBrk="1" latinLnBrk="0" hangingPunct="1">
        <a:defRPr kumimoji="0" kern="1200">
          <a:solidFill>
            <a:schemeClr val="tx1"/>
          </a:solidFill>
          <a:latin typeface="+mn-lt"/>
          <a:ea typeface="+mn-ea"/>
          <a:cs typeface="+mn-cs"/>
        </a:defRPr>
      </a:lvl4pPr>
      <a:lvl5pPr marL="2179264" algn="r" rtl="1" eaLnBrk="1" latinLnBrk="0" hangingPunct="1">
        <a:defRPr kumimoji="0" kern="1200">
          <a:solidFill>
            <a:schemeClr val="tx1"/>
          </a:solidFill>
          <a:latin typeface="+mn-lt"/>
          <a:ea typeface="+mn-ea"/>
          <a:cs typeface="+mn-cs"/>
        </a:defRPr>
      </a:lvl5pPr>
      <a:lvl6pPr marL="2724081" algn="r" rtl="1" eaLnBrk="1" latinLnBrk="0" hangingPunct="1">
        <a:defRPr kumimoji="0" kern="1200">
          <a:solidFill>
            <a:schemeClr val="tx1"/>
          </a:solidFill>
          <a:latin typeface="+mn-lt"/>
          <a:ea typeface="+mn-ea"/>
          <a:cs typeface="+mn-cs"/>
        </a:defRPr>
      </a:lvl6pPr>
      <a:lvl7pPr marL="3268899" algn="r" rtl="1" eaLnBrk="1" latinLnBrk="0" hangingPunct="1">
        <a:defRPr kumimoji="0" kern="1200">
          <a:solidFill>
            <a:schemeClr val="tx1"/>
          </a:solidFill>
          <a:latin typeface="+mn-lt"/>
          <a:ea typeface="+mn-ea"/>
          <a:cs typeface="+mn-cs"/>
        </a:defRPr>
      </a:lvl7pPr>
      <a:lvl8pPr marL="3813711" algn="r" rtl="1" eaLnBrk="1" latinLnBrk="0" hangingPunct="1">
        <a:defRPr kumimoji="0" kern="1200">
          <a:solidFill>
            <a:schemeClr val="tx1"/>
          </a:solidFill>
          <a:latin typeface="+mn-lt"/>
          <a:ea typeface="+mn-ea"/>
          <a:cs typeface="+mn-cs"/>
        </a:defRPr>
      </a:lvl8pPr>
      <a:lvl9pPr marL="4358532" algn="r" rtl="1" eaLnBrk="1" latinLnBrk="0" hangingPunct="1">
        <a:defRPr kumimoji="0" kern="1200">
          <a:solidFill>
            <a:schemeClr val="tx1"/>
          </a:solidFill>
          <a:latin typeface="+mn-lt"/>
          <a:ea typeface="+mn-ea"/>
          <a:cs typeface="+mn-cs"/>
        </a:defRPr>
      </a:lvl9pPr>
      <a:extLst/>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593725" y="288925"/>
            <a:ext cx="10693400" cy="1200150"/>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593725" y="1679575"/>
            <a:ext cx="10693400" cy="4752975"/>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8515350" y="6673850"/>
            <a:ext cx="2771775" cy="384175"/>
          </a:xfrm>
          <a:prstGeom prst="rect">
            <a:avLst/>
          </a:prstGeom>
        </p:spPr>
        <p:txBody>
          <a:bodyPr vert="horz" lIns="91440" tIns="45720" rIns="91440" bIns="45720" rtlCol="1" anchor="ctr"/>
          <a:lstStyle>
            <a:lvl1pPr algn="r">
              <a:defRPr sz="1200">
                <a:solidFill>
                  <a:schemeClr val="tx1">
                    <a:tint val="75000"/>
                  </a:schemeClr>
                </a:solidFill>
              </a:defRPr>
            </a:lvl1pPr>
          </a:lstStyle>
          <a:p>
            <a:fld id="{F571F934-ECDC-481A-A5A4-9996893239EF}" type="datetimeFigureOut">
              <a:rPr lang="he-IL" smtClean="0"/>
              <a:t>י"ב/אייר/תשע"ז</a:t>
            </a:fld>
            <a:endParaRPr lang="he-IL"/>
          </a:p>
        </p:txBody>
      </p:sp>
      <p:sp>
        <p:nvSpPr>
          <p:cNvPr id="5" name="מציין מיקום של כותרת תחתונה 4"/>
          <p:cNvSpPr>
            <a:spLocks noGrp="1"/>
          </p:cNvSpPr>
          <p:nvPr>
            <p:ph type="ftr" sz="quarter" idx="3"/>
          </p:nvPr>
        </p:nvSpPr>
        <p:spPr>
          <a:xfrm>
            <a:off x="4059238" y="6673850"/>
            <a:ext cx="3762375" cy="38417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p>
        </p:txBody>
      </p:sp>
      <p:sp>
        <p:nvSpPr>
          <p:cNvPr id="6" name="מציין מיקום של מספר שקופית 5"/>
          <p:cNvSpPr>
            <a:spLocks noGrp="1"/>
          </p:cNvSpPr>
          <p:nvPr>
            <p:ph type="sldNum" sz="quarter" idx="4"/>
          </p:nvPr>
        </p:nvSpPr>
        <p:spPr>
          <a:xfrm>
            <a:off x="593725" y="6673850"/>
            <a:ext cx="2771775" cy="384175"/>
          </a:xfrm>
          <a:prstGeom prst="rect">
            <a:avLst/>
          </a:prstGeom>
        </p:spPr>
        <p:txBody>
          <a:bodyPr vert="horz" lIns="91440" tIns="45720" rIns="91440" bIns="45720" rtlCol="1" anchor="ctr"/>
          <a:lstStyle>
            <a:lvl1pPr algn="l">
              <a:defRPr sz="1200">
                <a:solidFill>
                  <a:schemeClr val="tx1">
                    <a:tint val="75000"/>
                  </a:schemeClr>
                </a:solidFill>
              </a:defRPr>
            </a:lvl1pPr>
          </a:lstStyle>
          <a:p>
            <a:fld id="{DBA9AD92-9573-40A4-AB3C-573EC1903C76}" type="slidenum">
              <a:rPr lang="he-IL" smtClean="0"/>
              <a:t>‹#›</a:t>
            </a:fld>
            <a:endParaRPr lang="he-IL"/>
          </a:p>
        </p:txBody>
      </p:sp>
    </p:spTree>
    <p:extLst>
      <p:ext uri="{BB962C8B-B14F-4D97-AF65-F5344CB8AC3E}">
        <p14:creationId xmlns:p14="http://schemas.microsoft.com/office/powerpoint/2010/main" val="198961486"/>
      </p:ext>
    </p:extLst>
  </p:cSld>
  <p:clrMap bg1="lt1" tx1="dk1" bg2="lt2" tx2="dk2" accent1="accent1" accent2="accent2" accent3="accent3" accent4="accent4" accent5="accent5" accent6="accent6" hlink="hlink" folHlink="folHlink"/>
  <p:sldLayoutIdLst>
    <p:sldLayoutId id="2147484219" r:id="rId1"/>
    <p:sldLayoutId id="2147484220" r:id="rId2"/>
    <p:sldLayoutId id="2147484221" r:id="rId3"/>
    <p:sldLayoutId id="2147484222" r:id="rId4"/>
    <p:sldLayoutId id="2147484223" r:id="rId5"/>
    <p:sldLayoutId id="2147484224" r:id="rId6"/>
    <p:sldLayoutId id="2147484225" r:id="rId7"/>
    <p:sldLayoutId id="2147484226" r:id="rId8"/>
    <p:sldLayoutId id="2147484227" r:id="rId9"/>
    <p:sldLayoutId id="2147484228" r:id="rId10"/>
    <p:sldLayoutId id="214748422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593726" y="288925"/>
            <a:ext cx="10693400" cy="1200150"/>
          </a:xfrm>
          <a:prstGeom prst="rect">
            <a:avLst/>
          </a:prstGeom>
        </p:spPr>
        <p:txBody>
          <a:bodyPr vert="horz" lIns="91426" tIns="45713" rIns="91426" bIns="45713"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593726" y="1679579"/>
            <a:ext cx="10693400" cy="4752975"/>
          </a:xfrm>
          <a:prstGeom prst="rect">
            <a:avLst/>
          </a:prstGeom>
        </p:spPr>
        <p:txBody>
          <a:bodyPr vert="horz" lIns="91426" tIns="45713" rIns="91426" bIns="45713"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8515351" y="6673853"/>
            <a:ext cx="2771775" cy="384175"/>
          </a:xfrm>
          <a:prstGeom prst="rect">
            <a:avLst/>
          </a:prstGeom>
        </p:spPr>
        <p:txBody>
          <a:bodyPr vert="horz" lIns="91426" tIns="45713" rIns="91426" bIns="45713" rtlCol="1" anchor="ctr"/>
          <a:lstStyle>
            <a:lvl1pPr algn="r">
              <a:defRPr sz="1200">
                <a:solidFill>
                  <a:schemeClr val="tx1">
                    <a:tint val="75000"/>
                  </a:schemeClr>
                </a:solidFill>
              </a:defRPr>
            </a:lvl1pPr>
          </a:lstStyle>
          <a:p>
            <a:fld id="{E5D04002-8B15-4AC3-87FE-B2663F38FB22}" type="datetimeFigureOut">
              <a:rPr lang="he-IL" smtClean="0"/>
              <a:t>י"ב/אייר/תשע"ז</a:t>
            </a:fld>
            <a:endParaRPr lang="he-IL"/>
          </a:p>
        </p:txBody>
      </p:sp>
      <p:sp>
        <p:nvSpPr>
          <p:cNvPr id="5" name="מציין מיקום של כותרת תחתונה 4"/>
          <p:cNvSpPr>
            <a:spLocks noGrp="1"/>
          </p:cNvSpPr>
          <p:nvPr>
            <p:ph type="ftr" sz="quarter" idx="3"/>
          </p:nvPr>
        </p:nvSpPr>
        <p:spPr>
          <a:xfrm>
            <a:off x="4059239" y="6673853"/>
            <a:ext cx="3762374" cy="384175"/>
          </a:xfrm>
          <a:prstGeom prst="rect">
            <a:avLst/>
          </a:prstGeom>
        </p:spPr>
        <p:txBody>
          <a:bodyPr vert="horz" lIns="91426" tIns="45713" rIns="91426" bIns="45713" rtlCol="1" anchor="ctr"/>
          <a:lstStyle>
            <a:lvl1pPr algn="ctr">
              <a:defRPr sz="1200">
                <a:solidFill>
                  <a:schemeClr val="tx1">
                    <a:tint val="75000"/>
                  </a:schemeClr>
                </a:solidFill>
              </a:defRPr>
            </a:lvl1pPr>
          </a:lstStyle>
          <a:p>
            <a:endParaRPr lang="he-IL"/>
          </a:p>
        </p:txBody>
      </p:sp>
      <p:sp>
        <p:nvSpPr>
          <p:cNvPr id="6" name="מציין מיקום של מספר שקופית 5"/>
          <p:cNvSpPr>
            <a:spLocks noGrp="1"/>
          </p:cNvSpPr>
          <p:nvPr>
            <p:ph type="sldNum" sz="quarter" idx="4"/>
          </p:nvPr>
        </p:nvSpPr>
        <p:spPr>
          <a:xfrm>
            <a:off x="593725" y="6673853"/>
            <a:ext cx="2771775" cy="384175"/>
          </a:xfrm>
          <a:prstGeom prst="rect">
            <a:avLst/>
          </a:prstGeom>
        </p:spPr>
        <p:txBody>
          <a:bodyPr vert="horz" lIns="91426" tIns="45713" rIns="91426" bIns="45713" rtlCol="1" anchor="ctr"/>
          <a:lstStyle>
            <a:lvl1pPr algn="l">
              <a:defRPr sz="1200">
                <a:solidFill>
                  <a:schemeClr val="tx1">
                    <a:tint val="75000"/>
                  </a:schemeClr>
                </a:solidFill>
              </a:defRPr>
            </a:lvl1pPr>
          </a:lstStyle>
          <a:p>
            <a:fld id="{3838CB1F-A8B6-47EA-84F7-1014AF7EA654}" type="slidenum">
              <a:rPr lang="he-IL" smtClean="0"/>
              <a:t>‹#›</a:t>
            </a:fld>
            <a:endParaRPr lang="he-IL"/>
          </a:p>
        </p:txBody>
      </p:sp>
    </p:spTree>
    <p:extLst>
      <p:ext uri="{BB962C8B-B14F-4D97-AF65-F5344CB8AC3E}">
        <p14:creationId xmlns:p14="http://schemas.microsoft.com/office/powerpoint/2010/main" val="878728404"/>
      </p:ext>
    </p:extLst>
  </p:cSld>
  <p:clrMap bg1="lt1" tx1="dk1" bg2="lt2" tx2="dk2" accent1="accent1" accent2="accent2" accent3="accent3" accent4="accent4" accent5="accent5" accent6="accent6" hlink="hlink" folHlink="folHlink"/>
  <p:sldLayoutIdLst>
    <p:sldLayoutId id="2147484231" r:id="rId1"/>
    <p:sldLayoutId id="2147484232" r:id="rId2"/>
    <p:sldLayoutId id="2147484233" r:id="rId3"/>
    <p:sldLayoutId id="2147484234" r:id="rId4"/>
    <p:sldLayoutId id="2147484235" r:id="rId5"/>
    <p:sldLayoutId id="2147484236" r:id="rId6"/>
    <p:sldLayoutId id="2147484237" r:id="rId7"/>
    <p:sldLayoutId id="2147484238" r:id="rId8"/>
    <p:sldLayoutId id="2147484239" r:id="rId9"/>
    <p:sldLayoutId id="2147484240" r:id="rId10"/>
    <p:sldLayoutId id="2147484241" r:id="rId11"/>
  </p:sldLayoutIdLst>
  <p:txStyles>
    <p:titleStyle>
      <a:lvl1pPr algn="ctr" defTabSz="914254" rtl="1" eaLnBrk="1" latinLnBrk="0" hangingPunct="1">
        <a:spcBef>
          <a:spcPct val="0"/>
        </a:spcBef>
        <a:buNone/>
        <a:defRPr sz="4400" kern="1200">
          <a:solidFill>
            <a:schemeClr val="tx1"/>
          </a:solidFill>
          <a:latin typeface="+mj-lt"/>
          <a:ea typeface="+mj-ea"/>
          <a:cs typeface="+mj-cs"/>
        </a:defRPr>
      </a:lvl1pPr>
    </p:titleStyle>
    <p:bodyStyle>
      <a:lvl1pPr marL="342846" indent="-342846" algn="r" defTabSz="914254"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832" indent="-285704" algn="r" defTabSz="914254" rtl="1"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2pPr>
      <a:lvl3pPr marL="1142816" indent="-228564" algn="r" defTabSz="914254"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599943" indent="-228564" algn="r" defTabSz="914254"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071" indent="-228564" algn="r" defTabSz="914254"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198" indent="-228564" algn="r" defTabSz="914254"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324" indent="-228564" algn="r" defTabSz="914254"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450" indent="-228564" algn="r" defTabSz="914254"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77" indent="-228564" algn="r" defTabSz="914254"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e-IL"/>
      </a:defPPr>
      <a:lvl1pPr marL="0" algn="r" defTabSz="914254" rtl="1" eaLnBrk="1" latinLnBrk="0" hangingPunct="1">
        <a:defRPr sz="1800" kern="1200">
          <a:solidFill>
            <a:schemeClr val="tx1"/>
          </a:solidFill>
          <a:latin typeface="+mn-lt"/>
          <a:ea typeface="+mn-ea"/>
          <a:cs typeface="+mn-cs"/>
        </a:defRPr>
      </a:lvl1pPr>
      <a:lvl2pPr marL="457128" algn="r" defTabSz="914254" rtl="1" eaLnBrk="1" latinLnBrk="0" hangingPunct="1">
        <a:defRPr sz="1800" kern="1200">
          <a:solidFill>
            <a:schemeClr val="tx1"/>
          </a:solidFill>
          <a:latin typeface="+mn-lt"/>
          <a:ea typeface="+mn-ea"/>
          <a:cs typeface="+mn-cs"/>
        </a:defRPr>
      </a:lvl2pPr>
      <a:lvl3pPr marL="914254" algn="r" defTabSz="914254" rtl="1" eaLnBrk="1" latinLnBrk="0" hangingPunct="1">
        <a:defRPr sz="1800" kern="1200">
          <a:solidFill>
            <a:schemeClr val="tx1"/>
          </a:solidFill>
          <a:latin typeface="+mn-lt"/>
          <a:ea typeface="+mn-ea"/>
          <a:cs typeface="+mn-cs"/>
        </a:defRPr>
      </a:lvl3pPr>
      <a:lvl4pPr marL="1371380" algn="r" defTabSz="914254" rtl="1" eaLnBrk="1" latinLnBrk="0" hangingPunct="1">
        <a:defRPr sz="1800" kern="1200">
          <a:solidFill>
            <a:schemeClr val="tx1"/>
          </a:solidFill>
          <a:latin typeface="+mn-lt"/>
          <a:ea typeface="+mn-ea"/>
          <a:cs typeface="+mn-cs"/>
        </a:defRPr>
      </a:lvl4pPr>
      <a:lvl5pPr marL="1828507" algn="r" defTabSz="914254" rtl="1" eaLnBrk="1" latinLnBrk="0" hangingPunct="1">
        <a:defRPr sz="1800" kern="1200">
          <a:solidFill>
            <a:schemeClr val="tx1"/>
          </a:solidFill>
          <a:latin typeface="+mn-lt"/>
          <a:ea typeface="+mn-ea"/>
          <a:cs typeface="+mn-cs"/>
        </a:defRPr>
      </a:lvl5pPr>
      <a:lvl6pPr marL="2285634" algn="r" defTabSz="914254" rtl="1" eaLnBrk="1" latinLnBrk="0" hangingPunct="1">
        <a:defRPr sz="1800" kern="1200">
          <a:solidFill>
            <a:schemeClr val="tx1"/>
          </a:solidFill>
          <a:latin typeface="+mn-lt"/>
          <a:ea typeface="+mn-ea"/>
          <a:cs typeface="+mn-cs"/>
        </a:defRPr>
      </a:lvl6pPr>
      <a:lvl7pPr marL="2742762" algn="r" defTabSz="914254" rtl="1" eaLnBrk="1" latinLnBrk="0" hangingPunct="1">
        <a:defRPr sz="1800" kern="1200">
          <a:solidFill>
            <a:schemeClr val="tx1"/>
          </a:solidFill>
          <a:latin typeface="+mn-lt"/>
          <a:ea typeface="+mn-ea"/>
          <a:cs typeface="+mn-cs"/>
        </a:defRPr>
      </a:lvl7pPr>
      <a:lvl8pPr marL="3199888" algn="r" defTabSz="914254" rtl="1" eaLnBrk="1" latinLnBrk="0" hangingPunct="1">
        <a:defRPr sz="1800" kern="1200">
          <a:solidFill>
            <a:schemeClr val="tx1"/>
          </a:solidFill>
          <a:latin typeface="+mn-lt"/>
          <a:ea typeface="+mn-ea"/>
          <a:cs typeface="+mn-cs"/>
        </a:defRPr>
      </a:lvl8pPr>
      <a:lvl9pPr marL="3657013" algn="r" defTabSz="914254" rtl="1"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593726" y="288925"/>
            <a:ext cx="10693400" cy="1200150"/>
          </a:xfrm>
          <a:prstGeom prst="rect">
            <a:avLst/>
          </a:prstGeom>
        </p:spPr>
        <p:txBody>
          <a:bodyPr vert="horz" lIns="91426" tIns="45713" rIns="91426" bIns="45713"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593726" y="1679579"/>
            <a:ext cx="10693400" cy="4752975"/>
          </a:xfrm>
          <a:prstGeom prst="rect">
            <a:avLst/>
          </a:prstGeom>
        </p:spPr>
        <p:txBody>
          <a:bodyPr vert="horz" lIns="91426" tIns="45713" rIns="91426" bIns="45713"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8515351" y="6673853"/>
            <a:ext cx="2771775" cy="384175"/>
          </a:xfrm>
          <a:prstGeom prst="rect">
            <a:avLst/>
          </a:prstGeom>
        </p:spPr>
        <p:txBody>
          <a:bodyPr vert="horz" lIns="91426" tIns="45713" rIns="91426" bIns="45713" rtlCol="1" anchor="ctr"/>
          <a:lstStyle>
            <a:lvl1pPr algn="r">
              <a:defRPr sz="1200">
                <a:solidFill>
                  <a:schemeClr val="tx1">
                    <a:tint val="75000"/>
                  </a:schemeClr>
                </a:solidFill>
              </a:defRPr>
            </a:lvl1pPr>
          </a:lstStyle>
          <a:p>
            <a:fld id="{F4CC0C29-C3A4-423D-B59F-1774A80521F9}" type="datetimeFigureOut">
              <a:rPr lang="he-IL" smtClean="0"/>
              <a:t>י"ב/אייר/תשע"ז</a:t>
            </a:fld>
            <a:endParaRPr lang="he-IL"/>
          </a:p>
        </p:txBody>
      </p:sp>
      <p:sp>
        <p:nvSpPr>
          <p:cNvPr id="5" name="מציין מיקום של כותרת תחתונה 4"/>
          <p:cNvSpPr>
            <a:spLocks noGrp="1"/>
          </p:cNvSpPr>
          <p:nvPr>
            <p:ph type="ftr" sz="quarter" idx="3"/>
          </p:nvPr>
        </p:nvSpPr>
        <p:spPr>
          <a:xfrm>
            <a:off x="4059239" y="6673853"/>
            <a:ext cx="3762374" cy="384175"/>
          </a:xfrm>
          <a:prstGeom prst="rect">
            <a:avLst/>
          </a:prstGeom>
        </p:spPr>
        <p:txBody>
          <a:bodyPr vert="horz" lIns="91426" tIns="45713" rIns="91426" bIns="45713" rtlCol="1" anchor="ctr"/>
          <a:lstStyle>
            <a:lvl1pPr algn="ctr">
              <a:defRPr sz="1200">
                <a:solidFill>
                  <a:schemeClr val="tx1">
                    <a:tint val="75000"/>
                  </a:schemeClr>
                </a:solidFill>
              </a:defRPr>
            </a:lvl1pPr>
          </a:lstStyle>
          <a:p>
            <a:endParaRPr lang="he-IL"/>
          </a:p>
        </p:txBody>
      </p:sp>
      <p:sp>
        <p:nvSpPr>
          <p:cNvPr id="6" name="מציין מיקום של מספר שקופית 5"/>
          <p:cNvSpPr>
            <a:spLocks noGrp="1"/>
          </p:cNvSpPr>
          <p:nvPr>
            <p:ph type="sldNum" sz="quarter" idx="4"/>
          </p:nvPr>
        </p:nvSpPr>
        <p:spPr>
          <a:xfrm>
            <a:off x="593725" y="6673853"/>
            <a:ext cx="2771775" cy="384175"/>
          </a:xfrm>
          <a:prstGeom prst="rect">
            <a:avLst/>
          </a:prstGeom>
        </p:spPr>
        <p:txBody>
          <a:bodyPr vert="horz" lIns="91426" tIns="45713" rIns="91426" bIns="45713" rtlCol="1" anchor="ctr"/>
          <a:lstStyle>
            <a:lvl1pPr algn="l">
              <a:defRPr sz="1200">
                <a:solidFill>
                  <a:schemeClr val="tx1">
                    <a:tint val="75000"/>
                  </a:schemeClr>
                </a:solidFill>
              </a:defRPr>
            </a:lvl1pPr>
          </a:lstStyle>
          <a:p>
            <a:fld id="{93395144-3418-409A-AA3F-731793EE1AB7}" type="slidenum">
              <a:rPr lang="he-IL" smtClean="0"/>
              <a:t>‹#›</a:t>
            </a:fld>
            <a:endParaRPr lang="he-IL"/>
          </a:p>
        </p:txBody>
      </p:sp>
    </p:spTree>
    <p:extLst>
      <p:ext uri="{BB962C8B-B14F-4D97-AF65-F5344CB8AC3E}">
        <p14:creationId xmlns:p14="http://schemas.microsoft.com/office/powerpoint/2010/main" val="839717246"/>
      </p:ext>
    </p:extLst>
  </p:cSld>
  <p:clrMap bg1="lt1" tx1="dk1" bg2="lt2" tx2="dk2" accent1="accent1" accent2="accent2" accent3="accent3" accent4="accent4" accent5="accent5" accent6="accent6" hlink="hlink" folHlink="folHlink"/>
  <p:sldLayoutIdLst>
    <p:sldLayoutId id="2147484243" r:id="rId1"/>
    <p:sldLayoutId id="2147484244" r:id="rId2"/>
    <p:sldLayoutId id="2147484245" r:id="rId3"/>
    <p:sldLayoutId id="2147484246" r:id="rId4"/>
    <p:sldLayoutId id="2147484247" r:id="rId5"/>
    <p:sldLayoutId id="2147484248" r:id="rId6"/>
    <p:sldLayoutId id="2147484249" r:id="rId7"/>
    <p:sldLayoutId id="2147484250" r:id="rId8"/>
    <p:sldLayoutId id="2147484251" r:id="rId9"/>
    <p:sldLayoutId id="2147484252" r:id="rId10"/>
    <p:sldLayoutId id="2147484253" r:id="rId11"/>
  </p:sldLayoutIdLst>
  <p:txStyles>
    <p:titleStyle>
      <a:lvl1pPr algn="ctr" defTabSz="914254" rtl="1" eaLnBrk="1" latinLnBrk="0" hangingPunct="1">
        <a:spcBef>
          <a:spcPct val="0"/>
        </a:spcBef>
        <a:buNone/>
        <a:defRPr sz="4400" kern="1200">
          <a:solidFill>
            <a:schemeClr val="tx1"/>
          </a:solidFill>
          <a:latin typeface="+mj-lt"/>
          <a:ea typeface="+mj-ea"/>
          <a:cs typeface="+mj-cs"/>
        </a:defRPr>
      </a:lvl1pPr>
    </p:titleStyle>
    <p:bodyStyle>
      <a:lvl1pPr marL="342846" indent="-342846" algn="r" defTabSz="914254"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832" indent="-285704" algn="r" defTabSz="914254" rtl="1"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2pPr>
      <a:lvl3pPr marL="1142816" indent="-228564" algn="r" defTabSz="914254"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599943" indent="-228564" algn="r" defTabSz="914254"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071" indent="-228564" algn="r" defTabSz="914254"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198" indent="-228564" algn="r" defTabSz="914254"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324" indent="-228564" algn="r" defTabSz="914254"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450" indent="-228564" algn="r" defTabSz="914254"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77" indent="-228564" algn="r" defTabSz="914254"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e-IL"/>
      </a:defPPr>
      <a:lvl1pPr marL="0" algn="r" defTabSz="914254" rtl="1" eaLnBrk="1" latinLnBrk="0" hangingPunct="1">
        <a:defRPr sz="1800" kern="1200">
          <a:solidFill>
            <a:schemeClr val="tx1"/>
          </a:solidFill>
          <a:latin typeface="+mn-lt"/>
          <a:ea typeface="+mn-ea"/>
          <a:cs typeface="+mn-cs"/>
        </a:defRPr>
      </a:lvl1pPr>
      <a:lvl2pPr marL="457128" algn="r" defTabSz="914254" rtl="1" eaLnBrk="1" latinLnBrk="0" hangingPunct="1">
        <a:defRPr sz="1800" kern="1200">
          <a:solidFill>
            <a:schemeClr val="tx1"/>
          </a:solidFill>
          <a:latin typeface="+mn-lt"/>
          <a:ea typeface="+mn-ea"/>
          <a:cs typeface="+mn-cs"/>
        </a:defRPr>
      </a:lvl2pPr>
      <a:lvl3pPr marL="914254" algn="r" defTabSz="914254" rtl="1" eaLnBrk="1" latinLnBrk="0" hangingPunct="1">
        <a:defRPr sz="1800" kern="1200">
          <a:solidFill>
            <a:schemeClr val="tx1"/>
          </a:solidFill>
          <a:latin typeface="+mn-lt"/>
          <a:ea typeface="+mn-ea"/>
          <a:cs typeface="+mn-cs"/>
        </a:defRPr>
      </a:lvl3pPr>
      <a:lvl4pPr marL="1371380" algn="r" defTabSz="914254" rtl="1" eaLnBrk="1" latinLnBrk="0" hangingPunct="1">
        <a:defRPr sz="1800" kern="1200">
          <a:solidFill>
            <a:schemeClr val="tx1"/>
          </a:solidFill>
          <a:latin typeface="+mn-lt"/>
          <a:ea typeface="+mn-ea"/>
          <a:cs typeface="+mn-cs"/>
        </a:defRPr>
      </a:lvl4pPr>
      <a:lvl5pPr marL="1828507" algn="r" defTabSz="914254" rtl="1" eaLnBrk="1" latinLnBrk="0" hangingPunct="1">
        <a:defRPr sz="1800" kern="1200">
          <a:solidFill>
            <a:schemeClr val="tx1"/>
          </a:solidFill>
          <a:latin typeface="+mn-lt"/>
          <a:ea typeface="+mn-ea"/>
          <a:cs typeface="+mn-cs"/>
        </a:defRPr>
      </a:lvl5pPr>
      <a:lvl6pPr marL="2285634" algn="r" defTabSz="914254" rtl="1" eaLnBrk="1" latinLnBrk="0" hangingPunct="1">
        <a:defRPr sz="1800" kern="1200">
          <a:solidFill>
            <a:schemeClr val="tx1"/>
          </a:solidFill>
          <a:latin typeface="+mn-lt"/>
          <a:ea typeface="+mn-ea"/>
          <a:cs typeface="+mn-cs"/>
        </a:defRPr>
      </a:lvl6pPr>
      <a:lvl7pPr marL="2742762" algn="r" defTabSz="914254" rtl="1" eaLnBrk="1" latinLnBrk="0" hangingPunct="1">
        <a:defRPr sz="1800" kern="1200">
          <a:solidFill>
            <a:schemeClr val="tx1"/>
          </a:solidFill>
          <a:latin typeface="+mn-lt"/>
          <a:ea typeface="+mn-ea"/>
          <a:cs typeface="+mn-cs"/>
        </a:defRPr>
      </a:lvl7pPr>
      <a:lvl8pPr marL="3199888" algn="r" defTabSz="914254" rtl="1" eaLnBrk="1" latinLnBrk="0" hangingPunct="1">
        <a:defRPr sz="1800" kern="1200">
          <a:solidFill>
            <a:schemeClr val="tx1"/>
          </a:solidFill>
          <a:latin typeface="+mn-lt"/>
          <a:ea typeface="+mn-ea"/>
          <a:cs typeface="+mn-cs"/>
        </a:defRPr>
      </a:lvl8pPr>
      <a:lvl9pPr marL="3657013" algn="r" defTabSz="914254" rtl="1"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צורה חופשית 12"/>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9033" tIns="54517" rIns="109033" bIns="54517" anchor="t" compatLnSpc="1"/>
          <a:lstStyle>
            <a:extLst/>
          </a:lstStyle>
          <a:p>
            <a:endParaRPr kumimoji="0" lang="en-US"/>
          </a:p>
        </p:txBody>
      </p:sp>
      <p:sp>
        <p:nvSpPr>
          <p:cNvPr id="12" name="צורה חופשית 11"/>
          <p:cNvSpPr>
            <a:spLocks/>
          </p:cNvSpPr>
          <p:nvPr/>
        </p:nvSpPr>
        <p:spPr bwMode="auto">
          <a:xfrm>
            <a:off x="631096"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9033" tIns="54517" rIns="109033" bIns="54517" anchor="t" compatLnSpc="1"/>
          <a:lstStyle>
            <a:extLst/>
          </a:lstStyle>
          <a:p>
            <a:endParaRPr kumimoji="0" lang="en-US"/>
          </a:p>
        </p:txBody>
      </p:sp>
      <p:sp>
        <p:nvSpPr>
          <p:cNvPr id="14" name="משולש ישר-זווית 13"/>
          <p:cNvSpPr>
            <a:spLocks/>
          </p:cNvSpPr>
          <p:nvPr/>
        </p:nvSpPr>
        <p:spPr bwMode="auto">
          <a:xfrm>
            <a:off x="-7850" y="6080816"/>
            <a:ext cx="4420645" cy="1134911"/>
          </a:xfrm>
          <a:prstGeom prst="rtTriangle">
            <a:avLst/>
          </a:prstGeom>
          <a:blipFill>
            <a:blip r:embed="rId19">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9033" tIns="54517" rIns="109033" bIns="54517" anchor="ctr" compatLnSpc="1"/>
          <a:lstStyle>
            <a:extLst/>
          </a:lstStyle>
          <a:p>
            <a:pPr algn="ctr" eaLnBrk="1" latinLnBrk="0" hangingPunct="1"/>
            <a:endParaRPr kumimoji="0" lang="en-US"/>
          </a:p>
        </p:txBody>
      </p:sp>
      <p:cxnSp>
        <p:nvCxnSpPr>
          <p:cNvPr id="15" name="מחבר ישר 14"/>
          <p:cNvCxnSpPr/>
          <p:nvPr/>
        </p:nvCxnSpPr>
        <p:spPr>
          <a:xfrm>
            <a:off x="-12001" y="6077126"/>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מציין מיקום של כותרת 8"/>
          <p:cNvSpPr>
            <a:spLocks noGrp="1"/>
          </p:cNvSpPr>
          <p:nvPr>
            <p:ph type="title"/>
          </p:nvPr>
        </p:nvSpPr>
        <p:spPr>
          <a:xfrm>
            <a:off x="594043" y="288370"/>
            <a:ext cx="10692765" cy="1200150"/>
          </a:xfrm>
          <a:prstGeom prst="rect">
            <a:avLst/>
          </a:prstGeom>
        </p:spPr>
        <p:txBody>
          <a:bodyPr vert="horz" lIns="109033" tIns="54517" rIns="109033" bIns="54517" anchor="ctr">
            <a:normAutofit/>
            <a:scene3d>
              <a:camera prst="orthographicFront"/>
              <a:lightRig rig="soft" dir="t"/>
            </a:scene3d>
            <a:sp3d prstMaterial="softEdge">
              <a:bevelT w="25400" h="25400"/>
            </a:sp3d>
          </a:bodyPr>
          <a:lstStyle>
            <a:extLst/>
          </a:lstStyle>
          <a:p>
            <a:r>
              <a:rPr kumimoji="0" lang="he-IL" dirty="0" smtClean="0"/>
              <a:t>לחץ כדי לערוך סגנון כותרת של תבנית בסיס</a:t>
            </a:r>
            <a:endParaRPr kumimoji="0" lang="en-US" dirty="0"/>
          </a:p>
        </p:txBody>
      </p:sp>
      <p:sp>
        <p:nvSpPr>
          <p:cNvPr id="30" name="מציין מיקום טקסט 29"/>
          <p:cNvSpPr>
            <a:spLocks noGrp="1"/>
          </p:cNvSpPr>
          <p:nvPr>
            <p:ph type="body" idx="1"/>
          </p:nvPr>
        </p:nvSpPr>
        <p:spPr>
          <a:xfrm>
            <a:off x="594043" y="1555395"/>
            <a:ext cx="10692765" cy="4752261"/>
          </a:xfrm>
          <a:prstGeom prst="rect">
            <a:avLst/>
          </a:prstGeom>
        </p:spPr>
        <p:txBody>
          <a:bodyPr vert="horz" lIns="109033" tIns="54517" rIns="109033" bIns="54517">
            <a:normAutofit/>
          </a:bodyPr>
          <a:lstStyle>
            <a:extLst/>
          </a:lstStyle>
          <a:p>
            <a:pPr lvl="0" eaLnBrk="1" latinLnBrk="0" hangingPunct="1"/>
            <a:r>
              <a:rPr kumimoji="0" lang="he-IL" dirty="0" smtClean="0"/>
              <a:t>לחץ כדי לערוך סגנונות טקסט של תבנית בסיס</a:t>
            </a:r>
          </a:p>
        </p:txBody>
      </p:sp>
      <p:sp>
        <p:nvSpPr>
          <p:cNvPr id="10" name="מציין מיקום של תאריך 9"/>
          <p:cNvSpPr>
            <a:spLocks noGrp="1"/>
          </p:cNvSpPr>
          <p:nvPr>
            <p:ph type="dt" sz="half" idx="2"/>
          </p:nvPr>
        </p:nvSpPr>
        <p:spPr>
          <a:xfrm>
            <a:off x="8740470" y="6728341"/>
            <a:ext cx="2494979" cy="384048"/>
          </a:xfrm>
          <a:prstGeom prst="rect">
            <a:avLst/>
          </a:prstGeom>
        </p:spPr>
        <p:txBody>
          <a:bodyPr vert="horz" lIns="109033" tIns="54517" rIns="109033" bIns="54517" anchor="b"/>
          <a:lstStyle>
            <a:lvl1pPr algn="l" eaLnBrk="1" latinLnBrk="0" hangingPunct="1">
              <a:defRPr kumimoji="0" sz="1200">
                <a:solidFill>
                  <a:schemeClr val="tx1"/>
                </a:solidFill>
              </a:defRPr>
            </a:lvl1pPr>
            <a:extLst/>
          </a:lstStyle>
          <a:p>
            <a:fld id="{F571F934-ECDC-481A-A5A4-9996893239EF}" type="datetimeFigureOut">
              <a:rPr lang="he-IL" smtClean="0"/>
              <a:t>י"ב/אייר/תשע"ז</a:t>
            </a:fld>
            <a:endParaRPr lang="he-IL"/>
          </a:p>
        </p:txBody>
      </p:sp>
      <p:sp>
        <p:nvSpPr>
          <p:cNvPr id="22" name="מציין מיקום של כותרת תחתונה 21"/>
          <p:cNvSpPr>
            <a:spLocks noGrp="1"/>
          </p:cNvSpPr>
          <p:nvPr>
            <p:ph type="ftr" sz="quarter" idx="3"/>
          </p:nvPr>
        </p:nvSpPr>
        <p:spPr>
          <a:xfrm>
            <a:off x="5691052" y="6728342"/>
            <a:ext cx="3054253" cy="383381"/>
          </a:xfrm>
          <a:prstGeom prst="rect">
            <a:avLst/>
          </a:prstGeom>
        </p:spPr>
        <p:txBody>
          <a:bodyPr vert="horz" lIns="109033" tIns="54517" rIns="109033" bIns="54517" anchor="b"/>
          <a:lstStyle>
            <a:lvl1pPr algn="r" eaLnBrk="1" latinLnBrk="0" hangingPunct="1">
              <a:defRPr kumimoji="0" sz="1200">
                <a:solidFill>
                  <a:schemeClr val="tx1"/>
                </a:solidFill>
              </a:defRPr>
            </a:lvl1pPr>
            <a:extLst/>
          </a:lstStyle>
          <a:p>
            <a:endParaRPr lang="he-IL"/>
          </a:p>
        </p:txBody>
      </p:sp>
      <p:sp>
        <p:nvSpPr>
          <p:cNvPr id="18" name="מציין מיקום של מספר שקופית 17"/>
          <p:cNvSpPr>
            <a:spLocks noGrp="1"/>
          </p:cNvSpPr>
          <p:nvPr>
            <p:ph type="sldNum" sz="quarter" idx="4"/>
          </p:nvPr>
        </p:nvSpPr>
        <p:spPr>
          <a:xfrm>
            <a:off x="11235449" y="6728342"/>
            <a:ext cx="475234" cy="383381"/>
          </a:xfrm>
          <a:prstGeom prst="rect">
            <a:avLst/>
          </a:prstGeom>
        </p:spPr>
        <p:txBody>
          <a:bodyPr vert="horz" lIns="109033" tIns="54517" rIns="109033" bIns="54517" anchor="b"/>
          <a:lstStyle>
            <a:lvl1pPr algn="r" eaLnBrk="1" latinLnBrk="0" hangingPunct="1">
              <a:defRPr kumimoji="0" sz="1200" b="0">
                <a:solidFill>
                  <a:schemeClr val="tx1"/>
                </a:solidFill>
              </a:defRPr>
            </a:lvl1pPr>
            <a:extLst/>
          </a:lstStyle>
          <a:p>
            <a:fld id="{DBA9AD92-9573-40A4-AB3C-573EC1903C76}" type="slidenum">
              <a:rPr lang="he-IL" smtClean="0"/>
              <a:t>‹#›</a:t>
            </a:fld>
            <a:endParaRPr lang="he-IL"/>
          </a:p>
        </p:txBody>
      </p:sp>
      <p:pic>
        <p:nvPicPr>
          <p:cNvPr id="11" name="Picture 3" descr="C:\Users\limor\Pictures\לוגו רשות חדש ובאלכוהול.jpg"/>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12750" y="-3333"/>
            <a:ext cx="1872884" cy="95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3"/>
          <p:cNvPicPr>
            <a:picLocks noChangeAspect="1" noChangeArrowheads="1"/>
          </p:cNvPicPr>
          <p:nvPr/>
        </p:nvPicPr>
        <p:blipFill>
          <a:blip r:embed="rId21">
            <a:clrChange>
              <a:clrFrom>
                <a:srgbClr val="FFFFFF"/>
              </a:clrFrom>
              <a:clrTo>
                <a:srgbClr val="FFFFFF">
                  <a:alpha val="0"/>
                </a:srgbClr>
              </a:clrTo>
            </a:clrChange>
          </a:blip>
          <a:srcRect l="28767" r="28733" b="28447"/>
          <a:stretch>
            <a:fillRect/>
          </a:stretch>
        </p:blipFill>
        <p:spPr bwMode="auto">
          <a:xfrm>
            <a:off x="10738518" y="0"/>
            <a:ext cx="1109704" cy="955120"/>
          </a:xfrm>
          <a:prstGeom prst="rect">
            <a:avLst/>
          </a:prstGeom>
          <a:noFill/>
          <a:ln w="9525">
            <a:noFill/>
            <a:miter lim="800000"/>
            <a:headEnd/>
            <a:tailEnd/>
          </a:ln>
        </p:spPr>
        <p:style>
          <a:lnRef idx="0">
            <a:scrgbClr r="0" g="0" b="0"/>
          </a:lnRef>
          <a:fillRef idx="1001">
            <a:schemeClr val="lt2"/>
          </a:fillRef>
          <a:effectRef idx="0">
            <a:scrgbClr r="0" g="0" b="0"/>
          </a:effectRef>
          <a:fontRef idx="major"/>
        </p:style>
      </p:pic>
      <p:pic>
        <p:nvPicPr>
          <p:cNvPr id="17" name="Picture 3" descr="C:\Users\limor\Pictures\לוגו רשות חדש ובאלכוהול.jpg"/>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12750" y="-3333"/>
            <a:ext cx="1872884" cy="95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3"/>
          <p:cNvPicPr>
            <a:picLocks noChangeAspect="1" noChangeArrowheads="1"/>
          </p:cNvPicPr>
          <p:nvPr/>
        </p:nvPicPr>
        <p:blipFill>
          <a:blip r:embed="rId21">
            <a:clrChange>
              <a:clrFrom>
                <a:srgbClr val="FFFFFF"/>
              </a:clrFrom>
              <a:clrTo>
                <a:srgbClr val="FFFFFF">
                  <a:alpha val="0"/>
                </a:srgbClr>
              </a:clrTo>
            </a:clrChange>
          </a:blip>
          <a:srcRect l="28767" r="28733" b="28447"/>
          <a:stretch>
            <a:fillRect/>
          </a:stretch>
        </p:blipFill>
        <p:spPr bwMode="auto">
          <a:xfrm>
            <a:off x="10738518" y="0"/>
            <a:ext cx="1109704" cy="955120"/>
          </a:xfrm>
          <a:prstGeom prst="rect">
            <a:avLst/>
          </a:prstGeom>
          <a:noFill/>
          <a:ln w="9525">
            <a:noFill/>
            <a:miter lim="800000"/>
            <a:headEnd/>
            <a:tailEnd/>
          </a:ln>
        </p:spPr>
        <p:style>
          <a:lnRef idx="0">
            <a:scrgbClr r="0" g="0" b="0"/>
          </a:lnRef>
          <a:fillRef idx="1001">
            <a:schemeClr val="lt2"/>
          </a:fillRef>
          <a:effectRef idx="0">
            <a:scrgbClr r="0" g="0" b="0"/>
          </a:effectRef>
          <a:fontRef idx="major"/>
        </p:style>
      </p:pic>
    </p:spTree>
  </p:cSld>
  <p:clrMap bg1="lt1" tx1="dk1" bg2="lt2" tx2="dk2" accent1="accent1" accent2="accent2" accent3="accent3" accent4="accent4" accent5="accent5" accent6="accent6" hlink="hlink" folHlink="folHlink"/>
  <p:sldLayoutIdLst>
    <p:sldLayoutId id="2147484255" r:id="rId1"/>
    <p:sldLayoutId id="2147484256" r:id="rId2"/>
    <p:sldLayoutId id="2147484257" r:id="rId3"/>
    <p:sldLayoutId id="2147484258" r:id="rId4"/>
    <p:sldLayoutId id="2147484259" r:id="rId5"/>
    <p:sldLayoutId id="2147484260" r:id="rId6"/>
    <p:sldLayoutId id="2147484261" r:id="rId7"/>
    <p:sldLayoutId id="2147484262" r:id="rId8"/>
    <p:sldLayoutId id="2147484263" r:id="rId9"/>
    <p:sldLayoutId id="2147484264" r:id="rId10"/>
    <p:sldLayoutId id="2147484265" r:id="rId11"/>
    <p:sldLayoutId id="2147484266" r:id="rId12"/>
    <p:sldLayoutId id="2147484267" r:id="rId13"/>
    <p:sldLayoutId id="2147484268" r:id="rId14"/>
    <p:sldLayoutId id="2147484269" r:id="rId15"/>
    <p:sldLayoutId id="2147484270" r:id="rId16"/>
    <p:sldLayoutId id="2147484271" r:id="rId17"/>
  </p:sldLayoutIdLst>
  <p:timing>
    <p:tnLst>
      <p:par>
        <p:cTn id="1" dur="indefinite" restart="never" nodeType="tmRoot"/>
      </p:par>
    </p:tnLst>
  </p:timing>
  <p:txStyles>
    <p:titleStyle>
      <a:lvl1pPr algn="ctr" rtl="1" eaLnBrk="1" latinLnBrk="0" hangingPunct="1">
        <a:spcBef>
          <a:spcPct val="0"/>
        </a:spcBef>
        <a:buNone/>
        <a:defRPr kumimoji="0" sz="4900" b="1" kern="1200">
          <a:solidFill>
            <a:srgbClr val="14781E"/>
          </a:solidFill>
          <a:effectLst>
            <a:outerShdw blurRad="31750" dist="25400" dir="5400000" algn="tl" rotWithShape="0">
              <a:srgbClr val="000000">
                <a:alpha val="25000"/>
              </a:srgbClr>
            </a:outerShdw>
          </a:effectLst>
          <a:latin typeface="+mj-lt"/>
          <a:ea typeface="+mj-ea"/>
          <a:cs typeface="+mj-cs"/>
        </a:defRPr>
      </a:lvl1pPr>
      <a:extLst/>
    </p:titleStyle>
    <p:bodyStyle>
      <a:lvl1pPr marL="436132" indent="-305293" algn="r" rtl="1" eaLnBrk="1" latinLnBrk="0" hangingPunct="1">
        <a:spcBef>
          <a:spcPts val="477"/>
        </a:spcBef>
        <a:spcAft>
          <a:spcPts val="0"/>
        </a:spcAft>
        <a:buClr>
          <a:schemeClr val="accent1"/>
        </a:buClr>
        <a:buSzPct val="68000"/>
        <a:buFont typeface="Wingdings 3"/>
        <a:buChar char=""/>
        <a:defRPr kumimoji="0" sz="3200" kern="1200">
          <a:solidFill>
            <a:schemeClr val="tx1"/>
          </a:solidFill>
          <a:latin typeface="+mn-lt"/>
          <a:ea typeface="+mn-ea"/>
          <a:cs typeface="+mn-cs"/>
        </a:defRPr>
      </a:lvl1pPr>
      <a:lvl2pPr marL="741425" indent="-272583" algn="r" rtl="1" eaLnBrk="1" latinLnBrk="0" hangingPunct="1">
        <a:spcBef>
          <a:spcPts val="386"/>
        </a:spcBef>
        <a:buClr>
          <a:schemeClr val="accent1"/>
        </a:buClr>
        <a:buFont typeface="Verdana"/>
        <a:buChar char="◦"/>
        <a:defRPr kumimoji="0" sz="2700" kern="1200">
          <a:solidFill>
            <a:schemeClr val="tx1"/>
          </a:solidFill>
          <a:latin typeface="+mn-lt"/>
          <a:ea typeface="+mn-ea"/>
          <a:cs typeface="+mn-cs"/>
        </a:defRPr>
      </a:lvl2pPr>
      <a:lvl3pPr marL="1024911" indent="-272583" algn="r" rtl="1" eaLnBrk="1" latinLnBrk="0" hangingPunct="1">
        <a:spcBef>
          <a:spcPts val="417"/>
        </a:spcBef>
        <a:buClr>
          <a:schemeClr val="accent2"/>
        </a:buClr>
        <a:buSzPct val="100000"/>
        <a:buFont typeface="Wingdings 2"/>
        <a:buChar char=""/>
        <a:defRPr kumimoji="0" sz="2500" kern="1200">
          <a:solidFill>
            <a:schemeClr val="tx1"/>
          </a:solidFill>
          <a:latin typeface="+mn-lt"/>
          <a:ea typeface="+mn-ea"/>
          <a:cs typeface="+mn-cs"/>
        </a:defRPr>
      </a:lvl3pPr>
      <a:lvl4pPr marL="1362913" indent="-272583" algn="r" rtl="1" eaLnBrk="1" latinLnBrk="0" hangingPunct="1">
        <a:spcBef>
          <a:spcPts val="417"/>
        </a:spcBef>
        <a:buClr>
          <a:schemeClr val="accent2"/>
        </a:buClr>
        <a:buFont typeface="Wingdings 2"/>
        <a:buChar char=""/>
        <a:defRPr kumimoji="0" sz="2300" kern="1200">
          <a:solidFill>
            <a:schemeClr val="tx1"/>
          </a:solidFill>
          <a:latin typeface="+mn-lt"/>
          <a:ea typeface="+mn-ea"/>
          <a:cs typeface="+mn-cs"/>
        </a:defRPr>
      </a:lvl4pPr>
      <a:lvl5pPr marL="1635496" indent="-272583" algn="r" rtl="1" eaLnBrk="1" latinLnBrk="0" hangingPunct="1">
        <a:spcBef>
          <a:spcPts val="417"/>
        </a:spcBef>
        <a:buClr>
          <a:schemeClr val="accent2"/>
        </a:buClr>
        <a:buFont typeface="Wingdings 2"/>
        <a:buChar char=""/>
        <a:defRPr kumimoji="0" sz="2100" kern="1200">
          <a:solidFill>
            <a:schemeClr val="tx1"/>
          </a:solidFill>
          <a:latin typeface="+mn-lt"/>
          <a:ea typeface="+mn-ea"/>
          <a:cs typeface="+mn-cs"/>
        </a:defRPr>
      </a:lvl5pPr>
      <a:lvl6pPr marL="1908078" indent="-272583" algn="r" rtl="1" eaLnBrk="1" latinLnBrk="0" hangingPunct="1">
        <a:spcBef>
          <a:spcPts val="417"/>
        </a:spcBef>
        <a:buClr>
          <a:schemeClr val="accent3"/>
        </a:buClr>
        <a:buFont typeface="Wingdings 2"/>
        <a:buChar char=""/>
        <a:defRPr kumimoji="0" sz="2100" kern="1200">
          <a:solidFill>
            <a:schemeClr val="tx1"/>
          </a:solidFill>
          <a:latin typeface="+mn-lt"/>
          <a:ea typeface="+mn-ea"/>
          <a:cs typeface="+mn-cs"/>
        </a:defRPr>
      </a:lvl6pPr>
      <a:lvl7pPr marL="2180661" indent="-272583"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7pPr>
      <a:lvl8pPr marL="2453244" indent="-272583"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8pPr>
      <a:lvl9pPr marL="2725826" indent="-272583" algn="r" rtl="1" eaLnBrk="1" latinLnBrk="0" hangingPunct="1">
        <a:spcBef>
          <a:spcPts val="417"/>
        </a:spcBef>
        <a:buClr>
          <a:schemeClr val="accent3"/>
        </a:buClr>
        <a:buFont typeface="Wingdings 2"/>
        <a:buChar char=""/>
        <a:defRPr kumimoji="0" sz="19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545165" algn="r" rtl="1" eaLnBrk="1" latinLnBrk="0" hangingPunct="1">
        <a:defRPr kumimoji="0" kern="1200">
          <a:solidFill>
            <a:schemeClr val="tx1"/>
          </a:solidFill>
          <a:latin typeface="+mn-lt"/>
          <a:ea typeface="+mn-ea"/>
          <a:cs typeface="+mn-cs"/>
        </a:defRPr>
      </a:lvl2pPr>
      <a:lvl3pPr marL="1090331" algn="r" rtl="1" eaLnBrk="1" latinLnBrk="0" hangingPunct="1">
        <a:defRPr kumimoji="0" kern="1200">
          <a:solidFill>
            <a:schemeClr val="tx1"/>
          </a:solidFill>
          <a:latin typeface="+mn-lt"/>
          <a:ea typeface="+mn-ea"/>
          <a:cs typeface="+mn-cs"/>
        </a:defRPr>
      </a:lvl3pPr>
      <a:lvl4pPr marL="1635496" algn="r" rtl="1" eaLnBrk="1" latinLnBrk="0" hangingPunct="1">
        <a:defRPr kumimoji="0" kern="1200">
          <a:solidFill>
            <a:schemeClr val="tx1"/>
          </a:solidFill>
          <a:latin typeface="+mn-lt"/>
          <a:ea typeface="+mn-ea"/>
          <a:cs typeface="+mn-cs"/>
        </a:defRPr>
      </a:lvl4pPr>
      <a:lvl5pPr marL="2180661" algn="r" rtl="1" eaLnBrk="1" latinLnBrk="0" hangingPunct="1">
        <a:defRPr kumimoji="0" kern="1200">
          <a:solidFill>
            <a:schemeClr val="tx1"/>
          </a:solidFill>
          <a:latin typeface="+mn-lt"/>
          <a:ea typeface="+mn-ea"/>
          <a:cs typeface="+mn-cs"/>
        </a:defRPr>
      </a:lvl5pPr>
      <a:lvl6pPr marL="2725826" algn="r" rtl="1" eaLnBrk="1" latinLnBrk="0" hangingPunct="1">
        <a:defRPr kumimoji="0" kern="1200">
          <a:solidFill>
            <a:schemeClr val="tx1"/>
          </a:solidFill>
          <a:latin typeface="+mn-lt"/>
          <a:ea typeface="+mn-ea"/>
          <a:cs typeface="+mn-cs"/>
        </a:defRPr>
      </a:lvl6pPr>
      <a:lvl7pPr marL="3270992" algn="r" rtl="1" eaLnBrk="1" latinLnBrk="0" hangingPunct="1">
        <a:defRPr kumimoji="0" kern="1200">
          <a:solidFill>
            <a:schemeClr val="tx1"/>
          </a:solidFill>
          <a:latin typeface="+mn-lt"/>
          <a:ea typeface="+mn-ea"/>
          <a:cs typeface="+mn-cs"/>
        </a:defRPr>
      </a:lvl7pPr>
      <a:lvl8pPr marL="3816157" algn="r" rtl="1" eaLnBrk="1" latinLnBrk="0" hangingPunct="1">
        <a:defRPr kumimoji="0" kern="1200">
          <a:solidFill>
            <a:schemeClr val="tx1"/>
          </a:solidFill>
          <a:latin typeface="+mn-lt"/>
          <a:ea typeface="+mn-ea"/>
          <a:cs typeface="+mn-cs"/>
        </a:defRPr>
      </a:lvl8pPr>
      <a:lvl9pPr marL="4361322" algn="r" rtl="1" eaLnBrk="1" latinLnBrk="0" hangingPunct="1">
        <a:defRPr kumimoji="0" kern="1200">
          <a:solidFill>
            <a:schemeClr val="tx1"/>
          </a:solidFill>
          <a:latin typeface="+mn-lt"/>
          <a:ea typeface="+mn-ea"/>
          <a:cs typeface="+mn-cs"/>
        </a:defRPr>
      </a:lvl9pPr>
      <a:extLst/>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צורה חופשית 12"/>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9021" tIns="54511" rIns="109021" bIns="54511"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2" name="צורה חופשית 11"/>
          <p:cNvSpPr>
            <a:spLocks/>
          </p:cNvSpPr>
          <p:nvPr/>
        </p:nvSpPr>
        <p:spPr bwMode="auto">
          <a:xfrm>
            <a:off x="631098"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9021" tIns="54511" rIns="109021" bIns="54511"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4" name="משולש ישר-זווית 13"/>
          <p:cNvSpPr>
            <a:spLocks/>
          </p:cNvSpPr>
          <p:nvPr/>
        </p:nvSpPr>
        <p:spPr bwMode="auto">
          <a:xfrm>
            <a:off x="-7849" y="6080818"/>
            <a:ext cx="4420645" cy="1134911"/>
          </a:xfrm>
          <a:prstGeom prst="rtTriangle">
            <a:avLst/>
          </a:prstGeom>
          <a:blipFill>
            <a:blip r:embed="rId15"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9021" tIns="54511" rIns="109021" bIns="54511" anchor="ctr" compatLnSpc="1"/>
          <a:lstStyle>
            <a:extLst/>
          </a:lstStyle>
          <a:p>
            <a:pPr algn="ctr" rtl="0" fontAlgn="base">
              <a:spcBef>
                <a:spcPct val="0"/>
              </a:spcBef>
              <a:spcAft>
                <a:spcPct val="0"/>
              </a:spcAft>
            </a:pPr>
            <a:endParaRPr lang="en-US">
              <a:solidFill>
                <a:prstClr val="white"/>
              </a:solidFill>
            </a:endParaRPr>
          </a:p>
        </p:txBody>
      </p:sp>
      <p:cxnSp>
        <p:nvCxnSpPr>
          <p:cNvPr id="15" name="מחבר ישר 14"/>
          <p:cNvCxnSpPr/>
          <p:nvPr/>
        </p:nvCxnSpPr>
        <p:spPr>
          <a:xfrm>
            <a:off x="-11999" y="6077128"/>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מציין מיקום של כותרת 8"/>
          <p:cNvSpPr>
            <a:spLocks noGrp="1"/>
          </p:cNvSpPr>
          <p:nvPr>
            <p:ph type="title"/>
          </p:nvPr>
        </p:nvSpPr>
        <p:spPr>
          <a:xfrm>
            <a:off x="594045" y="288370"/>
            <a:ext cx="10692765" cy="1200150"/>
          </a:xfrm>
          <a:prstGeom prst="rect">
            <a:avLst/>
          </a:prstGeom>
        </p:spPr>
        <p:txBody>
          <a:bodyPr vert="horz" lIns="109021" tIns="54511" rIns="109021" bIns="54511" anchor="ctr">
            <a:normAutofit/>
            <a:scene3d>
              <a:camera prst="orthographicFront"/>
              <a:lightRig rig="soft" dir="t"/>
            </a:scene3d>
            <a:sp3d prstMaterial="softEdge">
              <a:bevelT w="25400" h="25400"/>
            </a:sp3d>
          </a:bodyPr>
          <a:lstStyle>
            <a:extLst/>
          </a:lstStyle>
          <a:p>
            <a:r>
              <a:rPr kumimoji="0" lang="he-IL" dirty="0" smtClean="0"/>
              <a:t>לחץ כדי לערוך סגנון כותרת של תבנית בסיס</a:t>
            </a:r>
            <a:endParaRPr kumimoji="0" lang="en-US" dirty="0"/>
          </a:p>
        </p:txBody>
      </p:sp>
      <p:sp>
        <p:nvSpPr>
          <p:cNvPr id="30" name="מציין מיקום טקסט 29"/>
          <p:cNvSpPr>
            <a:spLocks noGrp="1"/>
          </p:cNvSpPr>
          <p:nvPr>
            <p:ph type="body" idx="1"/>
          </p:nvPr>
        </p:nvSpPr>
        <p:spPr>
          <a:xfrm>
            <a:off x="594045" y="1555397"/>
            <a:ext cx="10692765" cy="4752261"/>
          </a:xfrm>
          <a:prstGeom prst="rect">
            <a:avLst/>
          </a:prstGeom>
        </p:spPr>
        <p:txBody>
          <a:bodyPr vert="horz" lIns="109021" tIns="54511" rIns="109021" bIns="54511">
            <a:normAutofit/>
          </a:bodyPr>
          <a:lstStyle>
            <a:extLst/>
          </a:lstStyle>
          <a:p>
            <a:pPr lvl="0" eaLnBrk="1" latinLnBrk="0" hangingPunct="1"/>
            <a:r>
              <a:rPr kumimoji="0" lang="he-IL" dirty="0" smtClean="0"/>
              <a:t>לחץ כדי לערוך סגנונות טקסט של תבנית בסיס</a:t>
            </a:r>
          </a:p>
        </p:txBody>
      </p:sp>
      <p:sp>
        <p:nvSpPr>
          <p:cNvPr id="10" name="מציין מיקום של תאריך 9"/>
          <p:cNvSpPr>
            <a:spLocks noGrp="1"/>
          </p:cNvSpPr>
          <p:nvPr>
            <p:ph type="dt" sz="half" idx="2"/>
          </p:nvPr>
        </p:nvSpPr>
        <p:spPr>
          <a:xfrm>
            <a:off x="8740471" y="6728341"/>
            <a:ext cx="2494979" cy="384048"/>
          </a:xfrm>
          <a:prstGeom prst="rect">
            <a:avLst/>
          </a:prstGeom>
        </p:spPr>
        <p:txBody>
          <a:bodyPr vert="horz" lIns="109021" tIns="54511" rIns="109021" bIns="54511" anchor="b"/>
          <a:lstStyle>
            <a:lvl1pPr algn="l" eaLnBrk="1" latinLnBrk="0" hangingPunct="1">
              <a:defRPr kumimoji="0" sz="1200">
                <a:solidFill>
                  <a:schemeClr val="tx1"/>
                </a:solidFill>
              </a:defRPr>
            </a:lvl1pPr>
            <a:extLst/>
          </a:lstStyle>
          <a:p>
            <a:pPr rtl="0" fontAlgn="base">
              <a:spcBef>
                <a:spcPct val="0"/>
              </a:spcBef>
              <a:spcAft>
                <a:spcPct val="0"/>
              </a:spcAft>
              <a:defRPr/>
            </a:pPr>
            <a:fld id="{02D2CD70-2F5A-4684-8465-759B7F933F56}" type="datetime8">
              <a:rPr lang="he-IL" smtClean="0">
                <a:solidFill>
                  <a:prstClr val="black"/>
                </a:solidFill>
                <a:latin typeface="Arial" pitchFamily="34" charset="0"/>
                <a:cs typeface="Arial" pitchFamily="34" charset="0"/>
              </a:rPr>
              <a:t>08 מאי 17</a:t>
            </a:fld>
            <a:endParaRPr lang="en-US">
              <a:solidFill>
                <a:prstClr val="black"/>
              </a:solidFill>
              <a:latin typeface="Arial" pitchFamily="34" charset="0"/>
              <a:cs typeface="Arial" pitchFamily="34" charset="0"/>
            </a:endParaRPr>
          </a:p>
        </p:txBody>
      </p:sp>
      <p:sp>
        <p:nvSpPr>
          <p:cNvPr id="22" name="מציין מיקום של כותרת תחתונה 21"/>
          <p:cNvSpPr>
            <a:spLocks noGrp="1"/>
          </p:cNvSpPr>
          <p:nvPr>
            <p:ph type="ftr" sz="quarter" idx="3"/>
          </p:nvPr>
        </p:nvSpPr>
        <p:spPr>
          <a:xfrm>
            <a:off x="5691055" y="6728344"/>
            <a:ext cx="3054253" cy="383381"/>
          </a:xfrm>
          <a:prstGeom prst="rect">
            <a:avLst/>
          </a:prstGeom>
        </p:spPr>
        <p:txBody>
          <a:bodyPr vert="horz" lIns="109021" tIns="54511" rIns="109021" bIns="54511" anchor="b"/>
          <a:lstStyle>
            <a:lvl1pPr algn="r" eaLnBrk="1" latinLnBrk="0" hangingPunct="1">
              <a:defRPr kumimoji="0" sz="1200">
                <a:solidFill>
                  <a:schemeClr val="tx1"/>
                </a:solidFill>
              </a:defRPr>
            </a:lvl1pPr>
            <a:extLst/>
          </a:lstStyle>
          <a:p>
            <a:pPr rtl="0" fontAlgn="base">
              <a:spcBef>
                <a:spcPct val="0"/>
              </a:spcBef>
              <a:spcAft>
                <a:spcPct val="0"/>
              </a:spcAft>
              <a:defRPr/>
            </a:pPr>
            <a:endParaRPr lang="en-US">
              <a:solidFill>
                <a:prstClr val="black"/>
              </a:solidFill>
              <a:latin typeface="Arial" pitchFamily="34" charset="0"/>
              <a:cs typeface="Arial" pitchFamily="34" charset="0"/>
            </a:endParaRPr>
          </a:p>
        </p:txBody>
      </p:sp>
      <p:sp>
        <p:nvSpPr>
          <p:cNvPr id="18" name="מציין מיקום של מספר שקופית 17"/>
          <p:cNvSpPr>
            <a:spLocks noGrp="1"/>
          </p:cNvSpPr>
          <p:nvPr>
            <p:ph type="sldNum" sz="quarter" idx="4"/>
          </p:nvPr>
        </p:nvSpPr>
        <p:spPr>
          <a:xfrm>
            <a:off x="11235449" y="6728344"/>
            <a:ext cx="475234" cy="383381"/>
          </a:xfrm>
          <a:prstGeom prst="rect">
            <a:avLst/>
          </a:prstGeom>
        </p:spPr>
        <p:txBody>
          <a:bodyPr vert="horz" lIns="109021" tIns="54511" rIns="109021" bIns="54511" anchor="b"/>
          <a:lstStyle>
            <a:lvl1pPr algn="r" eaLnBrk="1" latinLnBrk="0" hangingPunct="1">
              <a:defRPr kumimoji="0" sz="1200" b="0">
                <a:solidFill>
                  <a:schemeClr val="tx1"/>
                </a:solidFill>
              </a:defRPr>
            </a:lvl1pPr>
            <a:extLst/>
          </a:lstStyle>
          <a:p>
            <a:pPr rtl="0" fontAlgn="base">
              <a:spcBef>
                <a:spcPct val="0"/>
              </a:spcBef>
              <a:spcAft>
                <a:spcPct val="0"/>
              </a:spcAft>
              <a:defRPr/>
            </a:pPr>
            <a:fld id="{6830537D-4F75-4AEB-9823-185B511ECBC1}" type="slidenum">
              <a:rPr lang="he-IL" smtClean="0">
                <a:solidFill>
                  <a:prstClr val="black"/>
                </a:solidFill>
                <a:latin typeface="Arial" pitchFamily="34" charset="0"/>
                <a:cs typeface="Arial" pitchFamily="34" charset="0"/>
              </a:rPr>
              <a:pPr rtl="0" fontAlgn="base">
                <a:spcBef>
                  <a:spcPct val="0"/>
                </a:spcBef>
                <a:spcAft>
                  <a:spcPct val="0"/>
                </a:spcAft>
                <a:defRPr/>
              </a:pPr>
              <a:t>‹#›</a:t>
            </a:fld>
            <a:endParaRPr lang="en-US">
              <a:solidFill>
                <a:prstClr val="black"/>
              </a:solidFill>
              <a:latin typeface="Arial" pitchFamily="34" charset="0"/>
              <a:cs typeface="Arial" pitchFamily="34" charset="0"/>
            </a:endParaRPr>
          </a:p>
        </p:txBody>
      </p:sp>
      <p:pic>
        <p:nvPicPr>
          <p:cNvPr id="11" name="Picture 3" descr="C:\Users\limor\Pictures\לוגו רשות חדש ובאלכוהול.jp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2750" y="-3331"/>
            <a:ext cx="1872884" cy="95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תמונה 4" descr="E:\BLACK ARMOR כונן\semel\סמל ולוגו רשות שקוף 05.02.2013\logo israel.gif"/>
          <p:cNvPicPr>
            <a:picLocks noChangeAspect="1" noChangeArrowheads="1"/>
          </p:cNvPicPr>
          <p:nvPr/>
        </p:nvPicPr>
        <p:blipFill>
          <a:blip r:embed="rId17" cstate="print">
            <a:grayscl/>
            <a:biLevel thresh="50000"/>
            <a:extLst>
              <a:ext uri="{28A0092B-C50C-407E-A947-70E740481C1C}">
                <a14:useLocalDpi xmlns:a14="http://schemas.microsoft.com/office/drawing/2010/main" val="0"/>
              </a:ext>
            </a:extLst>
          </a:blip>
          <a:srcRect/>
          <a:stretch>
            <a:fillRect/>
          </a:stretch>
        </p:blipFill>
        <p:spPr bwMode="auto">
          <a:xfrm>
            <a:off x="10821087" y="138577"/>
            <a:ext cx="656305" cy="64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4"/>
          <p:cNvSpPr txBox="1">
            <a:spLocks noChangeArrowheads="1"/>
          </p:cNvSpPr>
          <p:nvPr/>
        </p:nvSpPr>
        <p:spPr bwMode="auto">
          <a:xfrm>
            <a:off x="10541150" y="837591"/>
            <a:ext cx="1216185" cy="324339"/>
          </a:xfrm>
          <a:prstGeom prst="rect">
            <a:avLst/>
          </a:prstGeom>
          <a:solidFill>
            <a:srgbClr val="FFFFFF"/>
          </a:solidFill>
          <a:ln w="9525">
            <a:solidFill>
              <a:srgbClr val="FFFFFF"/>
            </a:solidFill>
            <a:miter lim="800000"/>
            <a:headEnd/>
            <a:tailEnd/>
          </a:ln>
        </p:spPr>
        <p:txBody>
          <a:bodyPr vert="horz" wrap="square" lIns="109021" tIns="54511" rIns="109021" bIns="54511" numCol="1" anchor="t" anchorCtr="0" compatLnSpc="1">
            <a:prstTxWarp prst="textNoShape">
              <a:avLst/>
            </a:prstTxWarp>
          </a:bodyPr>
          <a:lstStyle/>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המשרד לביטחון </a:t>
            </a:r>
          </a:p>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הפנים</a:t>
            </a:r>
            <a:endParaRPr lang="en-US" sz="1000" b="1" dirty="0" smtClean="0">
              <a:solidFill>
                <a:prstClr val="black"/>
              </a:solidFill>
              <a:latin typeface="Calibri" pitchFamily="34" charset="0"/>
              <a:ea typeface="Arial" pitchFamily="34" charset="0"/>
              <a:cs typeface="David" pitchFamily="34" charset="-79"/>
            </a:endParaRPr>
          </a:p>
          <a:p>
            <a:pPr fontAlgn="base">
              <a:spcBef>
                <a:spcPct val="0"/>
              </a:spcBef>
              <a:spcAft>
                <a:spcPct val="0"/>
              </a:spcAft>
            </a:pPr>
            <a:endParaRPr lang="he-IL" sz="1000" dirty="0" smtClean="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2691277507"/>
      </p:ext>
    </p:extLst>
  </p:cSld>
  <p:clrMap bg1="lt1" tx1="dk1" bg2="lt2" tx2="dk2" accent1="accent1" accent2="accent2" accent3="accent3" accent4="accent4" accent5="accent5" accent6="accent6" hlink="hlink" folHlink="folHlink"/>
  <p:sldLayoutIdLst>
    <p:sldLayoutId id="2147484273" r:id="rId1"/>
    <p:sldLayoutId id="2147484274" r:id="rId2"/>
    <p:sldLayoutId id="2147484275" r:id="rId3"/>
    <p:sldLayoutId id="2147484276" r:id="rId4"/>
    <p:sldLayoutId id="2147484277" r:id="rId5"/>
    <p:sldLayoutId id="2147484278" r:id="rId6"/>
    <p:sldLayoutId id="2147484279" r:id="rId7"/>
    <p:sldLayoutId id="2147484280" r:id="rId8"/>
    <p:sldLayoutId id="2147484281" r:id="rId9"/>
    <p:sldLayoutId id="2147484282" r:id="rId10"/>
    <p:sldLayoutId id="2147484283" r:id="rId11"/>
    <p:sldLayoutId id="2147484284" r:id="rId12"/>
    <p:sldLayoutId id="2147484285" r:id="rId13"/>
  </p:sldLayoutIdLst>
  <p:timing>
    <p:tnLst>
      <p:par>
        <p:cTn id="1" dur="indefinite" restart="never" nodeType="tmRoot"/>
      </p:par>
    </p:tnLst>
  </p:timing>
  <p:hf hdr="0" ftr="0" dt="0"/>
  <p:txStyles>
    <p:titleStyle>
      <a:lvl1pPr algn="ctr" rtl="1" eaLnBrk="1" latinLnBrk="0" hangingPunct="1">
        <a:spcBef>
          <a:spcPct val="0"/>
        </a:spcBef>
        <a:buNone/>
        <a:defRPr kumimoji="0" sz="4900" b="1" kern="1200">
          <a:solidFill>
            <a:srgbClr val="14781E"/>
          </a:solidFill>
          <a:effectLst>
            <a:outerShdw blurRad="31750" dist="25400" dir="5400000" algn="tl" rotWithShape="0">
              <a:srgbClr val="000000">
                <a:alpha val="25000"/>
              </a:srgbClr>
            </a:outerShdw>
          </a:effectLst>
          <a:latin typeface="+mj-lt"/>
          <a:ea typeface="+mj-ea"/>
          <a:cs typeface="+mj-cs"/>
        </a:defRPr>
      </a:lvl1pPr>
      <a:extLst/>
    </p:titleStyle>
    <p:bodyStyle>
      <a:lvl1pPr marL="436085" indent="-305260" algn="r" rtl="1" eaLnBrk="1" latinLnBrk="0" hangingPunct="1">
        <a:spcBef>
          <a:spcPts val="477"/>
        </a:spcBef>
        <a:spcAft>
          <a:spcPts val="0"/>
        </a:spcAft>
        <a:buClr>
          <a:schemeClr val="accent1"/>
        </a:buClr>
        <a:buSzPct val="68000"/>
        <a:buFont typeface="Wingdings 3"/>
        <a:buChar char=""/>
        <a:defRPr kumimoji="0" sz="3200" kern="1200">
          <a:solidFill>
            <a:schemeClr val="tx1"/>
          </a:solidFill>
          <a:latin typeface="+mn-lt"/>
          <a:ea typeface="+mn-ea"/>
          <a:cs typeface="+mn-cs"/>
        </a:defRPr>
      </a:lvl1pPr>
      <a:lvl2pPr marL="741345" indent="-272554" algn="r" rtl="1" eaLnBrk="1" latinLnBrk="0" hangingPunct="1">
        <a:spcBef>
          <a:spcPts val="386"/>
        </a:spcBef>
        <a:buClr>
          <a:schemeClr val="accent1"/>
        </a:buClr>
        <a:buFont typeface="Verdana"/>
        <a:buChar char="◦"/>
        <a:defRPr kumimoji="0" sz="2700" kern="1200">
          <a:solidFill>
            <a:schemeClr val="tx1"/>
          </a:solidFill>
          <a:latin typeface="+mn-lt"/>
          <a:ea typeface="+mn-ea"/>
          <a:cs typeface="+mn-cs"/>
        </a:defRPr>
      </a:lvl2pPr>
      <a:lvl3pPr marL="1024801" indent="-272554" algn="r" rtl="1" eaLnBrk="1" latinLnBrk="0" hangingPunct="1">
        <a:spcBef>
          <a:spcPts val="417"/>
        </a:spcBef>
        <a:buClr>
          <a:schemeClr val="accent2"/>
        </a:buClr>
        <a:buSzPct val="100000"/>
        <a:buFont typeface="Wingdings 2"/>
        <a:buChar char=""/>
        <a:defRPr kumimoji="0" sz="2500" kern="1200">
          <a:solidFill>
            <a:schemeClr val="tx1"/>
          </a:solidFill>
          <a:latin typeface="+mn-lt"/>
          <a:ea typeface="+mn-ea"/>
          <a:cs typeface="+mn-cs"/>
        </a:defRPr>
      </a:lvl3pPr>
      <a:lvl4pPr marL="1362768" indent="-272554" algn="r" rtl="1" eaLnBrk="1" latinLnBrk="0" hangingPunct="1">
        <a:spcBef>
          <a:spcPts val="417"/>
        </a:spcBef>
        <a:buClr>
          <a:schemeClr val="accent2"/>
        </a:buClr>
        <a:buFont typeface="Wingdings 2"/>
        <a:buChar char=""/>
        <a:defRPr kumimoji="0" sz="2300" kern="1200">
          <a:solidFill>
            <a:schemeClr val="tx1"/>
          </a:solidFill>
          <a:latin typeface="+mn-lt"/>
          <a:ea typeface="+mn-ea"/>
          <a:cs typeface="+mn-cs"/>
        </a:defRPr>
      </a:lvl4pPr>
      <a:lvl5pPr marL="1635322" indent="-272554" algn="r" rtl="1" eaLnBrk="1" latinLnBrk="0" hangingPunct="1">
        <a:spcBef>
          <a:spcPts val="417"/>
        </a:spcBef>
        <a:buClr>
          <a:schemeClr val="accent2"/>
        </a:buClr>
        <a:buFont typeface="Wingdings 2"/>
        <a:buChar char=""/>
        <a:defRPr kumimoji="0" sz="2100" kern="1200">
          <a:solidFill>
            <a:schemeClr val="tx1"/>
          </a:solidFill>
          <a:latin typeface="+mn-lt"/>
          <a:ea typeface="+mn-ea"/>
          <a:cs typeface="+mn-cs"/>
        </a:defRPr>
      </a:lvl5pPr>
      <a:lvl6pPr marL="1907875" indent="-272554" algn="r" rtl="1" eaLnBrk="1" latinLnBrk="0" hangingPunct="1">
        <a:spcBef>
          <a:spcPts val="417"/>
        </a:spcBef>
        <a:buClr>
          <a:schemeClr val="accent3"/>
        </a:buClr>
        <a:buFont typeface="Wingdings 2"/>
        <a:buChar char=""/>
        <a:defRPr kumimoji="0" sz="2100" kern="1200">
          <a:solidFill>
            <a:schemeClr val="tx1"/>
          </a:solidFill>
          <a:latin typeface="+mn-lt"/>
          <a:ea typeface="+mn-ea"/>
          <a:cs typeface="+mn-cs"/>
        </a:defRPr>
      </a:lvl6pPr>
      <a:lvl7pPr marL="2180427" indent="-272554"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7pPr>
      <a:lvl8pPr marL="2452983" indent="-272554"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8pPr>
      <a:lvl9pPr marL="2725535" indent="-272554" algn="r" rtl="1" eaLnBrk="1" latinLnBrk="0" hangingPunct="1">
        <a:spcBef>
          <a:spcPts val="417"/>
        </a:spcBef>
        <a:buClr>
          <a:schemeClr val="accent3"/>
        </a:buClr>
        <a:buFont typeface="Wingdings 2"/>
        <a:buChar char=""/>
        <a:defRPr kumimoji="0" sz="19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545106" algn="r" rtl="1" eaLnBrk="1" latinLnBrk="0" hangingPunct="1">
        <a:defRPr kumimoji="0" kern="1200">
          <a:solidFill>
            <a:schemeClr val="tx1"/>
          </a:solidFill>
          <a:latin typeface="+mn-lt"/>
          <a:ea typeface="+mn-ea"/>
          <a:cs typeface="+mn-cs"/>
        </a:defRPr>
      </a:lvl2pPr>
      <a:lvl3pPr marL="1090215" algn="r" rtl="1" eaLnBrk="1" latinLnBrk="0" hangingPunct="1">
        <a:defRPr kumimoji="0" kern="1200">
          <a:solidFill>
            <a:schemeClr val="tx1"/>
          </a:solidFill>
          <a:latin typeface="+mn-lt"/>
          <a:ea typeface="+mn-ea"/>
          <a:cs typeface="+mn-cs"/>
        </a:defRPr>
      </a:lvl3pPr>
      <a:lvl4pPr marL="1635322" algn="r" rtl="1" eaLnBrk="1" latinLnBrk="0" hangingPunct="1">
        <a:defRPr kumimoji="0" kern="1200">
          <a:solidFill>
            <a:schemeClr val="tx1"/>
          </a:solidFill>
          <a:latin typeface="+mn-lt"/>
          <a:ea typeface="+mn-ea"/>
          <a:cs typeface="+mn-cs"/>
        </a:defRPr>
      </a:lvl4pPr>
      <a:lvl5pPr marL="2180427" algn="r" rtl="1" eaLnBrk="1" latinLnBrk="0" hangingPunct="1">
        <a:defRPr kumimoji="0" kern="1200">
          <a:solidFill>
            <a:schemeClr val="tx1"/>
          </a:solidFill>
          <a:latin typeface="+mn-lt"/>
          <a:ea typeface="+mn-ea"/>
          <a:cs typeface="+mn-cs"/>
        </a:defRPr>
      </a:lvl5pPr>
      <a:lvl6pPr marL="2725535" algn="r" rtl="1" eaLnBrk="1" latinLnBrk="0" hangingPunct="1">
        <a:defRPr kumimoji="0" kern="1200">
          <a:solidFill>
            <a:schemeClr val="tx1"/>
          </a:solidFill>
          <a:latin typeface="+mn-lt"/>
          <a:ea typeface="+mn-ea"/>
          <a:cs typeface="+mn-cs"/>
        </a:defRPr>
      </a:lvl6pPr>
      <a:lvl7pPr marL="3270643" algn="r" rtl="1" eaLnBrk="1" latinLnBrk="0" hangingPunct="1">
        <a:defRPr kumimoji="0" kern="1200">
          <a:solidFill>
            <a:schemeClr val="tx1"/>
          </a:solidFill>
          <a:latin typeface="+mn-lt"/>
          <a:ea typeface="+mn-ea"/>
          <a:cs typeface="+mn-cs"/>
        </a:defRPr>
      </a:lvl7pPr>
      <a:lvl8pPr marL="3815749" algn="r" rtl="1" eaLnBrk="1" latinLnBrk="0" hangingPunct="1">
        <a:defRPr kumimoji="0" kern="1200">
          <a:solidFill>
            <a:schemeClr val="tx1"/>
          </a:solidFill>
          <a:latin typeface="+mn-lt"/>
          <a:ea typeface="+mn-ea"/>
          <a:cs typeface="+mn-cs"/>
        </a:defRPr>
      </a:lvl8pPr>
      <a:lvl9pPr marL="4360857" algn="r" rtl="1" eaLnBrk="1" latinLnBrk="0" hangingPunct="1">
        <a:defRPr kumimoji="0" kern="1200">
          <a:solidFill>
            <a:schemeClr val="tx1"/>
          </a:solidFill>
          <a:latin typeface="+mn-lt"/>
          <a:ea typeface="+mn-ea"/>
          <a:cs typeface="+mn-cs"/>
        </a:defRPr>
      </a:lvl9pPr>
      <a:extLst/>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צורה חופשית 12"/>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9015" tIns="54508" rIns="109015" bIns="54508"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2" name="צורה חופשית 11"/>
          <p:cNvSpPr>
            <a:spLocks/>
          </p:cNvSpPr>
          <p:nvPr/>
        </p:nvSpPr>
        <p:spPr bwMode="auto">
          <a:xfrm>
            <a:off x="631100"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9015" tIns="54508" rIns="109015" bIns="54508"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4" name="משולש ישר-זווית 13"/>
          <p:cNvSpPr>
            <a:spLocks/>
          </p:cNvSpPr>
          <p:nvPr/>
        </p:nvSpPr>
        <p:spPr bwMode="auto">
          <a:xfrm>
            <a:off x="-7849" y="6080819"/>
            <a:ext cx="4420645" cy="1134911"/>
          </a:xfrm>
          <a:prstGeom prst="rtTriangle">
            <a:avLst/>
          </a:prstGeom>
          <a:blipFill>
            <a:blip r:embed="rId15"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9015" tIns="54508" rIns="109015" bIns="54508" anchor="ctr" compatLnSpc="1"/>
          <a:lstStyle>
            <a:extLst/>
          </a:lstStyle>
          <a:p>
            <a:pPr algn="ctr" rtl="0" fontAlgn="base">
              <a:spcBef>
                <a:spcPct val="0"/>
              </a:spcBef>
              <a:spcAft>
                <a:spcPct val="0"/>
              </a:spcAft>
            </a:pPr>
            <a:endParaRPr lang="en-US">
              <a:solidFill>
                <a:prstClr val="white"/>
              </a:solidFill>
            </a:endParaRPr>
          </a:p>
        </p:txBody>
      </p:sp>
      <p:cxnSp>
        <p:nvCxnSpPr>
          <p:cNvPr id="15" name="מחבר ישר 14"/>
          <p:cNvCxnSpPr/>
          <p:nvPr/>
        </p:nvCxnSpPr>
        <p:spPr>
          <a:xfrm>
            <a:off x="-11997" y="6077129"/>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מציין מיקום של כותרת 8"/>
          <p:cNvSpPr>
            <a:spLocks noGrp="1"/>
          </p:cNvSpPr>
          <p:nvPr>
            <p:ph type="title"/>
          </p:nvPr>
        </p:nvSpPr>
        <p:spPr>
          <a:xfrm>
            <a:off x="594045" y="288370"/>
            <a:ext cx="10692765" cy="1200150"/>
          </a:xfrm>
          <a:prstGeom prst="rect">
            <a:avLst/>
          </a:prstGeom>
        </p:spPr>
        <p:txBody>
          <a:bodyPr vert="horz" lIns="109015" tIns="54508" rIns="109015" bIns="54508" anchor="ctr">
            <a:normAutofit/>
            <a:scene3d>
              <a:camera prst="orthographicFront"/>
              <a:lightRig rig="soft" dir="t"/>
            </a:scene3d>
            <a:sp3d prstMaterial="softEdge">
              <a:bevelT w="25400" h="25400"/>
            </a:sp3d>
          </a:bodyPr>
          <a:lstStyle>
            <a:extLst/>
          </a:lstStyle>
          <a:p>
            <a:r>
              <a:rPr kumimoji="0" lang="he-IL" dirty="0" smtClean="0"/>
              <a:t>לחץ כדי לערוך סגנון כותרת של תבנית בסיס</a:t>
            </a:r>
            <a:endParaRPr kumimoji="0" lang="en-US" dirty="0"/>
          </a:p>
        </p:txBody>
      </p:sp>
      <p:sp>
        <p:nvSpPr>
          <p:cNvPr id="30" name="מציין מיקום טקסט 29"/>
          <p:cNvSpPr>
            <a:spLocks noGrp="1"/>
          </p:cNvSpPr>
          <p:nvPr>
            <p:ph type="body" idx="1"/>
          </p:nvPr>
        </p:nvSpPr>
        <p:spPr>
          <a:xfrm>
            <a:off x="594045" y="1555398"/>
            <a:ext cx="10692765" cy="4752261"/>
          </a:xfrm>
          <a:prstGeom prst="rect">
            <a:avLst/>
          </a:prstGeom>
        </p:spPr>
        <p:txBody>
          <a:bodyPr vert="horz" lIns="109015" tIns="54508" rIns="109015" bIns="54508">
            <a:normAutofit/>
          </a:bodyPr>
          <a:lstStyle>
            <a:extLst/>
          </a:lstStyle>
          <a:p>
            <a:pPr lvl="0" eaLnBrk="1" latinLnBrk="0" hangingPunct="1"/>
            <a:r>
              <a:rPr kumimoji="0" lang="he-IL" dirty="0" smtClean="0"/>
              <a:t>לחץ כדי לערוך סגנונות טקסט של תבנית בסיס</a:t>
            </a:r>
          </a:p>
        </p:txBody>
      </p:sp>
      <p:sp>
        <p:nvSpPr>
          <p:cNvPr id="10" name="מציין מיקום של תאריך 9"/>
          <p:cNvSpPr>
            <a:spLocks noGrp="1"/>
          </p:cNvSpPr>
          <p:nvPr>
            <p:ph type="dt" sz="half" idx="2"/>
          </p:nvPr>
        </p:nvSpPr>
        <p:spPr>
          <a:xfrm>
            <a:off x="8740471" y="6728341"/>
            <a:ext cx="2494979" cy="384048"/>
          </a:xfrm>
          <a:prstGeom prst="rect">
            <a:avLst/>
          </a:prstGeom>
        </p:spPr>
        <p:txBody>
          <a:bodyPr vert="horz" lIns="109015" tIns="54508" rIns="109015" bIns="54508" anchor="b"/>
          <a:lstStyle>
            <a:lvl1pPr algn="l" eaLnBrk="1" latinLnBrk="0" hangingPunct="1">
              <a:defRPr kumimoji="0" sz="1200">
                <a:solidFill>
                  <a:schemeClr val="tx1"/>
                </a:solidFill>
              </a:defRPr>
            </a:lvl1pPr>
            <a:extLst/>
          </a:lstStyle>
          <a:p>
            <a:pPr rtl="0" fontAlgn="base">
              <a:spcBef>
                <a:spcPct val="0"/>
              </a:spcBef>
              <a:spcAft>
                <a:spcPct val="0"/>
              </a:spcAft>
              <a:defRPr/>
            </a:pPr>
            <a:fld id="{1135802A-F7F9-4639-8216-A68C1FE79A44}" type="datetime8">
              <a:rPr lang="he-IL" smtClean="0">
                <a:solidFill>
                  <a:prstClr val="black"/>
                </a:solidFill>
                <a:latin typeface="Arial" pitchFamily="34" charset="0"/>
                <a:cs typeface="Arial" pitchFamily="34" charset="0"/>
              </a:rPr>
              <a:t>08 מאי 17</a:t>
            </a:fld>
            <a:endParaRPr lang="en-US">
              <a:solidFill>
                <a:prstClr val="black"/>
              </a:solidFill>
              <a:latin typeface="Arial" pitchFamily="34" charset="0"/>
              <a:cs typeface="Arial" pitchFamily="34" charset="0"/>
            </a:endParaRPr>
          </a:p>
        </p:txBody>
      </p:sp>
      <p:sp>
        <p:nvSpPr>
          <p:cNvPr id="22" name="מציין מיקום של כותרת תחתונה 21"/>
          <p:cNvSpPr>
            <a:spLocks noGrp="1"/>
          </p:cNvSpPr>
          <p:nvPr>
            <p:ph type="ftr" sz="quarter" idx="3"/>
          </p:nvPr>
        </p:nvSpPr>
        <p:spPr>
          <a:xfrm>
            <a:off x="5691056" y="6728345"/>
            <a:ext cx="3054253" cy="383381"/>
          </a:xfrm>
          <a:prstGeom prst="rect">
            <a:avLst/>
          </a:prstGeom>
        </p:spPr>
        <p:txBody>
          <a:bodyPr vert="horz" lIns="109015" tIns="54508" rIns="109015" bIns="54508" anchor="b"/>
          <a:lstStyle>
            <a:lvl1pPr algn="r" eaLnBrk="1" latinLnBrk="0" hangingPunct="1">
              <a:defRPr kumimoji="0" sz="1200">
                <a:solidFill>
                  <a:schemeClr val="tx1"/>
                </a:solidFill>
              </a:defRPr>
            </a:lvl1pPr>
            <a:extLst/>
          </a:lstStyle>
          <a:p>
            <a:pPr rtl="0" fontAlgn="base">
              <a:spcBef>
                <a:spcPct val="0"/>
              </a:spcBef>
              <a:spcAft>
                <a:spcPct val="0"/>
              </a:spcAft>
              <a:defRPr/>
            </a:pPr>
            <a:endParaRPr lang="en-US">
              <a:solidFill>
                <a:prstClr val="black"/>
              </a:solidFill>
              <a:latin typeface="Arial" pitchFamily="34" charset="0"/>
              <a:cs typeface="Arial" pitchFamily="34" charset="0"/>
            </a:endParaRPr>
          </a:p>
        </p:txBody>
      </p:sp>
      <p:sp>
        <p:nvSpPr>
          <p:cNvPr id="18" name="מציין מיקום של מספר שקופית 17"/>
          <p:cNvSpPr>
            <a:spLocks noGrp="1"/>
          </p:cNvSpPr>
          <p:nvPr>
            <p:ph type="sldNum" sz="quarter" idx="4"/>
          </p:nvPr>
        </p:nvSpPr>
        <p:spPr>
          <a:xfrm>
            <a:off x="11235449" y="6728345"/>
            <a:ext cx="475234" cy="383381"/>
          </a:xfrm>
          <a:prstGeom prst="rect">
            <a:avLst/>
          </a:prstGeom>
        </p:spPr>
        <p:txBody>
          <a:bodyPr vert="horz" lIns="109015" tIns="54508" rIns="109015" bIns="54508" anchor="b"/>
          <a:lstStyle>
            <a:lvl1pPr algn="r" eaLnBrk="1" latinLnBrk="0" hangingPunct="1">
              <a:defRPr kumimoji="0" sz="1200" b="0">
                <a:solidFill>
                  <a:schemeClr val="tx1"/>
                </a:solidFill>
              </a:defRPr>
            </a:lvl1pPr>
            <a:extLst/>
          </a:lstStyle>
          <a:p>
            <a:pPr rtl="0" fontAlgn="base">
              <a:spcBef>
                <a:spcPct val="0"/>
              </a:spcBef>
              <a:spcAft>
                <a:spcPct val="0"/>
              </a:spcAft>
              <a:defRPr/>
            </a:pPr>
            <a:fld id="{6830537D-4F75-4AEB-9823-185B511ECBC1}" type="slidenum">
              <a:rPr lang="he-IL" smtClean="0">
                <a:solidFill>
                  <a:prstClr val="black"/>
                </a:solidFill>
                <a:latin typeface="Arial" pitchFamily="34" charset="0"/>
                <a:cs typeface="Arial" pitchFamily="34" charset="0"/>
              </a:rPr>
              <a:pPr rtl="0" fontAlgn="base">
                <a:spcBef>
                  <a:spcPct val="0"/>
                </a:spcBef>
                <a:spcAft>
                  <a:spcPct val="0"/>
                </a:spcAft>
                <a:defRPr/>
              </a:pPr>
              <a:t>‹#›</a:t>
            </a:fld>
            <a:endParaRPr lang="en-US">
              <a:solidFill>
                <a:prstClr val="black"/>
              </a:solidFill>
              <a:latin typeface="Arial" pitchFamily="34" charset="0"/>
              <a:cs typeface="Arial" pitchFamily="34" charset="0"/>
            </a:endParaRPr>
          </a:p>
        </p:txBody>
      </p:sp>
      <p:pic>
        <p:nvPicPr>
          <p:cNvPr id="11" name="Picture 3" descr="C:\Users\limor\Pictures\לוגו רשות חדש ובאלכוהול.jp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2750" y="-3330"/>
            <a:ext cx="1872884" cy="95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תמונה 4" descr="E:\BLACK ARMOR כונן\semel\סמל ולוגו רשות שקוף 05.02.2013\logo israel.gif"/>
          <p:cNvPicPr>
            <a:picLocks noChangeAspect="1" noChangeArrowheads="1"/>
          </p:cNvPicPr>
          <p:nvPr/>
        </p:nvPicPr>
        <p:blipFill>
          <a:blip r:embed="rId17" cstate="print">
            <a:grayscl/>
            <a:biLevel thresh="50000"/>
            <a:extLst>
              <a:ext uri="{28A0092B-C50C-407E-A947-70E740481C1C}">
                <a14:useLocalDpi xmlns:a14="http://schemas.microsoft.com/office/drawing/2010/main" val="0"/>
              </a:ext>
            </a:extLst>
          </a:blip>
          <a:srcRect/>
          <a:stretch>
            <a:fillRect/>
          </a:stretch>
        </p:blipFill>
        <p:spPr bwMode="auto">
          <a:xfrm>
            <a:off x="10821087" y="138578"/>
            <a:ext cx="656305" cy="64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4"/>
          <p:cNvSpPr txBox="1">
            <a:spLocks noChangeArrowheads="1"/>
          </p:cNvSpPr>
          <p:nvPr/>
        </p:nvSpPr>
        <p:spPr bwMode="auto">
          <a:xfrm>
            <a:off x="10541151" y="837591"/>
            <a:ext cx="1216185" cy="324339"/>
          </a:xfrm>
          <a:prstGeom prst="rect">
            <a:avLst/>
          </a:prstGeom>
          <a:solidFill>
            <a:srgbClr val="FFFFFF"/>
          </a:solidFill>
          <a:ln w="9525">
            <a:solidFill>
              <a:srgbClr val="FFFFFF"/>
            </a:solidFill>
            <a:miter lim="800000"/>
            <a:headEnd/>
            <a:tailEnd/>
          </a:ln>
        </p:spPr>
        <p:txBody>
          <a:bodyPr vert="horz" wrap="square" lIns="109015" tIns="54508" rIns="109015" bIns="54508" numCol="1" anchor="t" anchorCtr="0" compatLnSpc="1">
            <a:prstTxWarp prst="textNoShape">
              <a:avLst/>
            </a:prstTxWarp>
          </a:bodyPr>
          <a:lstStyle/>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המשרד לביטחון </a:t>
            </a:r>
          </a:p>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הפנים</a:t>
            </a:r>
            <a:endParaRPr lang="en-US" sz="1000" b="1" dirty="0" smtClean="0">
              <a:solidFill>
                <a:prstClr val="black"/>
              </a:solidFill>
              <a:latin typeface="Calibri" pitchFamily="34" charset="0"/>
              <a:ea typeface="Arial" pitchFamily="34" charset="0"/>
              <a:cs typeface="David" pitchFamily="34" charset="-79"/>
            </a:endParaRPr>
          </a:p>
          <a:p>
            <a:pPr fontAlgn="base">
              <a:spcBef>
                <a:spcPct val="0"/>
              </a:spcBef>
              <a:spcAft>
                <a:spcPct val="0"/>
              </a:spcAft>
            </a:pPr>
            <a:endParaRPr lang="he-IL" sz="1000" dirty="0" smtClean="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2915008873"/>
      </p:ext>
    </p:extLst>
  </p:cSld>
  <p:clrMap bg1="lt1" tx1="dk1" bg2="lt2" tx2="dk2" accent1="accent1" accent2="accent2" accent3="accent3" accent4="accent4" accent5="accent5" accent6="accent6" hlink="hlink" folHlink="folHlink"/>
  <p:sldLayoutIdLst>
    <p:sldLayoutId id="2147484287" r:id="rId1"/>
    <p:sldLayoutId id="2147484288" r:id="rId2"/>
    <p:sldLayoutId id="2147484289" r:id="rId3"/>
    <p:sldLayoutId id="2147484290" r:id="rId4"/>
    <p:sldLayoutId id="2147484291" r:id="rId5"/>
    <p:sldLayoutId id="2147484292" r:id="rId6"/>
    <p:sldLayoutId id="2147484293" r:id="rId7"/>
    <p:sldLayoutId id="2147484294" r:id="rId8"/>
    <p:sldLayoutId id="2147484295" r:id="rId9"/>
    <p:sldLayoutId id="2147484296" r:id="rId10"/>
    <p:sldLayoutId id="2147484297" r:id="rId11"/>
    <p:sldLayoutId id="2147484298" r:id="rId12"/>
    <p:sldLayoutId id="2147484299" r:id="rId13"/>
  </p:sldLayoutIdLst>
  <p:timing>
    <p:tnLst>
      <p:par>
        <p:cTn id="1" dur="indefinite" restart="never" nodeType="tmRoot"/>
      </p:par>
    </p:tnLst>
  </p:timing>
  <p:hf hdr="0" ftr="0" dt="0"/>
  <p:txStyles>
    <p:titleStyle>
      <a:lvl1pPr algn="ctr" rtl="1" eaLnBrk="1" latinLnBrk="0" hangingPunct="1">
        <a:spcBef>
          <a:spcPct val="0"/>
        </a:spcBef>
        <a:buNone/>
        <a:defRPr kumimoji="0" sz="4900" b="1" kern="1200">
          <a:solidFill>
            <a:srgbClr val="14781E"/>
          </a:solidFill>
          <a:effectLst>
            <a:outerShdw blurRad="31750" dist="25400" dir="5400000" algn="tl" rotWithShape="0">
              <a:srgbClr val="000000">
                <a:alpha val="25000"/>
              </a:srgbClr>
            </a:outerShdw>
          </a:effectLst>
          <a:latin typeface="+mj-lt"/>
          <a:ea typeface="+mj-ea"/>
          <a:cs typeface="+mj-cs"/>
        </a:defRPr>
      </a:lvl1pPr>
      <a:extLst/>
    </p:titleStyle>
    <p:bodyStyle>
      <a:lvl1pPr marL="436062" indent="-305244" algn="r" rtl="1" eaLnBrk="1" latinLnBrk="0" hangingPunct="1">
        <a:spcBef>
          <a:spcPts val="477"/>
        </a:spcBef>
        <a:spcAft>
          <a:spcPts val="0"/>
        </a:spcAft>
        <a:buClr>
          <a:schemeClr val="accent1"/>
        </a:buClr>
        <a:buSzPct val="68000"/>
        <a:buFont typeface="Wingdings 3"/>
        <a:buChar char=""/>
        <a:defRPr kumimoji="0" sz="3200" kern="1200">
          <a:solidFill>
            <a:schemeClr val="tx1"/>
          </a:solidFill>
          <a:latin typeface="+mn-lt"/>
          <a:ea typeface="+mn-ea"/>
          <a:cs typeface="+mn-cs"/>
        </a:defRPr>
      </a:lvl1pPr>
      <a:lvl2pPr marL="741306" indent="-272540" algn="r" rtl="1" eaLnBrk="1" latinLnBrk="0" hangingPunct="1">
        <a:spcBef>
          <a:spcPts val="386"/>
        </a:spcBef>
        <a:buClr>
          <a:schemeClr val="accent1"/>
        </a:buClr>
        <a:buFont typeface="Verdana"/>
        <a:buChar char="◦"/>
        <a:defRPr kumimoji="0" sz="2700" kern="1200">
          <a:solidFill>
            <a:schemeClr val="tx1"/>
          </a:solidFill>
          <a:latin typeface="+mn-lt"/>
          <a:ea typeface="+mn-ea"/>
          <a:cs typeface="+mn-cs"/>
        </a:defRPr>
      </a:lvl2pPr>
      <a:lvl3pPr marL="1024746" indent="-272540" algn="r" rtl="1" eaLnBrk="1" latinLnBrk="0" hangingPunct="1">
        <a:spcBef>
          <a:spcPts val="417"/>
        </a:spcBef>
        <a:buClr>
          <a:schemeClr val="accent2"/>
        </a:buClr>
        <a:buSzPct val="100000"/>
        <a:buFont typeface="Wingdings 2"/>
        <a:buChar char=""/>
        <a:defRPr kumimoji="0" sz="2500" kern="1200">
          <a:solidFill>
            <a:schemeClr val="tx1"/>
          </a:solidFill>
          <a:latin typeface="+mn-lt"/>
          <a:ea typeface="+mn-ea"/>
          <a:cs typeface="+mn-cs"/>
        </a:defRPr>
      </a:lvl3pPr>
      <a:lvl4pPr marL="1362695" indent="-272540" algn="r" rtl="1" eaLnBrk="1" latinLnBrk="0" hangingPunct="1">
        <a:spcBef>
          <a:spcPts val="417"/>
        </a:spcBef>
        <a:buClr>
          <a:schemeClr val="accent2"/>
        </a:buClr>
        <a:buFont typeface="Wingdings 2"/>
        <a:buChar char=""/>
        <a:defRPr kumimoji="0" sz="2300" kern="1200">
          <a:solidFill>
            <a:schemeClr val="tx1"/>
          </a:solidFill>
          <a:latin typeface="+mn-lt"/>
          <a:ea typeface="+mn-ea"/>
          <a:cs typeface="+mn-cs"/>
        </a:defRPr>
      </a:lvl4pPr>
      <a:lvl5pPr marL="1635235" indent="-272540" algn="r" rtl="1" eaLnBrk="1" latinLnBrk="0" hangingPunct="1">
        <a:spcBef>
          <a:spcPts val="417"/>
        </a:spcBef>
        <a:buClr>
          <a:schemeClr val="accent2"/>
        </a:buClr>
        <a:buFont typeface="Wingdings 2"/>
        <a:buChar char=""/>
        <a:defRPr kumimoji="0" sz="2100" kern="1200">
          <a:solidFill>
            <a:schemeClr val="tx1"/>
          </a:solidFill>
          <a:latin typeface="+mn-lt"/>
          <a:ea typeface="+mn-ea"/>
          <a:cs typeface="+mn-cs"/>
        </a:defRPr>
      </a:lvl5pPr>
      <a:lvl6pPr marL="1907773" indent="-272540" algn="r" rtl="1" eaLnBrk="1" latinLnBrk="0" hangingPunct="1">
        <a:spcBef>
          <a:spcPts val="417"/>
        </a:spcBef>
        <a:buClr>
          <a:schemeClr val="accent3"/>
        </a:buClr>
        <a:buFont typeface="Wingdings 2"/>
        <a:buChar char=""/>
        <a:defRPr kumimoji="0" sz="2100" kern="1200">
          <a:solidFill>
            <a:schemeClr val="tx1"/>
          </a:solidFill>
          <a:latin typeface="+mn-lt"/>
          <a:ea typeface="+mn-ea"/>
          <a:cs typeface="+mn-cs"/>
        </a:defRPr>
      </a:lvl6pPr>
      <a:lvl7pPr marL="2180311" indent="-272540"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7pPr>
      <a:lvl8pPr marL="2452853" indent="-272540"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8pPr>
      <a:lvl9pPr marL="2725390" indent="-272540" algn="r" rtl="1" eaLnBrk="1" latinLnBrk="0" hangingPunct="1">
        <a:spcBef>
          <a:spcPts val="417"/>
        </a:spcBef>
        <a:buClr>
          <a:schemeClr val="accent3"/>
        </a:buClr>
        <a:buFont typeface="Wingdings 2"/>
        <a:buChar char=""/>
        <a:defRPr kumimoji="0" sz="19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545077" algn="r" rtl="1" eaLnBrk="1" latinLnBrk="0" hangingPunct="1">
        <a:defRPr kumimoji="0" kern="1200">
          <a:solidFill>
            <a:schemeClr val="tx1"/>
          </a:solidFill>
          <a:latin typeface="+mn-lt"/>
          <a:ea typeface="+mn-ea"/>
          <a:cs typeface="+mn-cs"/>
        </a:defRPr>
      </a:lvl2pPr>
      <a:lvl3pPr marL="1090156" algn="r" rtl="1" eaLnBrk="1" latinLnBrk="0" hangingPunct="1">
        <a:defRPr kumimoji="0" kern="1200">
          <a:solidFill>
            <a:schemeClr val="tx1"/>
          </a:solidFill>
          <a:latin typeface="+mn-lt"/>
          <a:ea typeface="+mn-ea"/>
          <a:cs typeface="+mn-cs"/>
        </a:defRPr>
      </a:lvl3pPr>
      <a:lvl4pPr marL="1635235" algn="r" rtl="1" eaLnBrk="1" latinLnBrk="0" hangingPunct="1">
        <a:defRPr kumimoji="0" kern="1200">
          <a:solidFill>
            <a:schemeClr val="tx1"/>
          </a:solidFill>
          <a:latin typeface="+mn-lt"/>
          <a:ea typeface="+mn-ea"/>
          <a:cs typeface="+mn-cs"/>
        </a:defRPr>
      </a:lvl4pPr>
      <a:lvl5pPr marL="2180311" algn="r" rtl="1" eaLnBrk="1" latinLnBrk="0" hangingPunct="1">
        <a:defRPr kumimoji="0" kern="1200">
          <a:solidFill>
            <a:schemeClr val="tx1"/>
          </a:solidFill>
          <a:latin typeface="+mn-lt"/>
          <a:ea typeface="+mn-ea"/>
          <a:cs typeface="+mn-cs"/>
        </a:defRPr>
      </a:lvl5pPr>
      <a:lvl6pPr marL="2725390" algn="r" rtl="1" eaLnBrk="1" latinLnBrk="0" hangingPunct="1">
        <a:defRPr kumimoji="0" kern="1200">
          <a:solidFill>
            <a:schemeClr val="tx1"/>
          </a:solidFill>
          <a:latin typeface="+mn-lt"/>
          <a:ea typeface="+mn-ea"/>
          <a:cs typeface="+mn-cs"/>
        </a:defRPr>
      </a:lvl6pPr>
      <a:lvl7pPr marL="3270468" algn="r" rtl="1" eaLnBrk="1" latinLnBrk="0" hangingPunct="1">
        <a:defRPr kumimoji="0" kern="1200">
          <a:solidFill>
            <a:schemeClr val="tx1"/>
          </a:solidFill>
          <a:latin typeface="+mn-lt"/>
          <a:ea typeface="+mn-ea"/>
          <a:cs typeface="+mn-cs"/>
        </a:defRPr>
      </a:lvl7pPr>
      <a:lvl8pPr marL="3815545" algn="r" rtl="1" eaLnBrk="1" latinLnBrk="0" hangingPunct="1">
        <a:defRPr kumimoji="0" kern="1200">
          <a:solidFill>
            <a:schemeClr val="tx1"/>
          </a:solidFill>
          <a:latin typeface="+mn-lt"/>
          <a:ea typeface="+mn-ea"/>
          <a:cs typeface="+mn-cs"/>
        </a:defRPr>
      </a:lvl8pPr>
      <a:lvl9pPr marL="4360625" algn="r" rtl="1" eaLnBrk="1" latinLnBrk="0" hangingPunct="1">
        <a:defRPr kumimoji="0" kern="1200">
          <a:solidFill>
            <a:schemeClr val="tx1"/>
          </a:solidFill>
          <a:latin typeface="+mn-lt"/>
          <a:ea typeface="+mn-ea"/>
          <a:cs typeface="+mn-cs"/>
        </a:defRPr>
      </a:lvl9pPr>
      <a:extLst/>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צורה חופשית 12"/>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9009" tIns="54505" rIns="109009" bIns="54505"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2" name="צורה חופשית 11"/>
          <p:cNvSpPr>
            <a:spLocks/>
          </p:cNvSpPr>
          <p:nvPr/>
        </p:nvSpPr>
        <p:spPr bwMode="auto">
          <a:xfrm>
            <a:off x="631101"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9009" tIns="54505" rIns="109009" bIns="54505"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4" name="משולש ישר-זווית 13"/>
          <p:cNvSpPr>
            <a:spLocks/>
          </p:cNvSpPr>
          <p:nvPr/>
        </p:nvSpPr>
        <p:spPr bwMode="auto">
          <a:xfrm>
            <a:off x="-7849" y="6080819"/>
            <a:ext cx="4420645" cy="1134911"/>
          </a:xfrm>
          <a:prstGeom prst="rtTriangle">
            <a:avLst/>
          </a:prstGeom>
          <a:blipFill>
            <a:blip r:embed="rId15"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9009" tIns="54505" rIns="109009" bIns="54505" anchor="ctr" compatLnSpc="1"/>
          <a:lstStyle>
            <a:extLst/>
          </a:lstStyle>
          <a:p>
            <a:pPr algn="ctr" rtl="0" fontAlgn="base">
              <a:spcBef>
                <a:spcPct val="0"/>
              </a:spcBef>
              <a:spcAft>
                <a:spcPct val="0"/>
              </a:spcAft>
            </a:pPr>
            <a:endParaRPr lang="en-US">
              <a:solidFill>
                <a:prstClr val="white"/>
              </a:solidFill>
            </a:endParaRPr>
          </a:p>
        </p:txBody>
      </p:sp>
      <p:cxnSp>
        <p:nvCxnSpPr>
          <p:cNvPr id="15" name="מחבר ישר 14"/>
          <p:cNvCxnSpPr/>
          <p:nvPr/>
        </p:nvCxnSpPr>
        <p:spPr>
          <a:xfrm>
            <a:off x="-11996" y="6077130"/>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מציין מיקום של כותרת 8"/>
          <p:cNvSpPr>
            <a:spLocks noGrp="1"/>
          </p:cNvSpPr>
          <p:nvPr>
            <p:ph type="title"/>
          </p:nvPr>
        </p:nvSpPr>
        <p:spPr>
          <a:xfrm>
            <a:off x="594045" y="288370"/>
            <a:ext cx="10692765" cy="1200150"/>
          </a:xfrm>
          <a:prstGeom prst="rect">
            <a:avLst/>
          </a:prstGeom>
        </p:spPr>
        <p:txBody>
          <a:bodyPr vert="horz" lIns="109009" tIns="54505" rIns="109009" bIns="54505" anchor="ctr">
            <a:normAutofit/>
            <a:scene3d>
              <a:camera prst="orthographicFront"/>
              <a:lightRig rig="soft" dir="t"/>
            </a:scene3d>
            <a:sp3d prstMaterial="softEdge">
              <a:bevelT w="25400" h="25400"/>
            </a:sp3d>
          </a:bodyPr>
          <a:lstStyle>
            <a:extLst/>
          </a:lstStyle>
          <a:p>
            <a:r>
              <a:rPr kumimoji="0" lang="he-IL" dirty="0" smtClean="0"/>
              <a:t>לחץ כדי לערוך סגנון כותרת של תבנית בסיס</a:t>
            </a:r>
            <a:endParaRPr kumimoji="0" lang="en-US" dirty="0"/>
          </a:p>
        </p:txBody>
      </p:sp>
      <p:sp>
        <p:nvSpPr>
          <p:cNvPr id="30" name="מציין מיקום טקסט 29"/>
          <p:cNvSpPr>
            <a:spLocks noGrp="1"/>
          </p:cNvSpPr>
          <p:nvPr>
            <p:ph type="body" idx="1"/>
          </p:nvPr>
        </p:nvSpPr>
        <p:spPr>
          <a:xfrm>
            <a:off x="594045" y="1555399"/>
            <a:ext cx="10692765" cy="4752261"/>
          </a:xfrm>
          <a:prstGeom prst="rect">
            <a:avLst/>
          </a:prstGeom>
        </p:spPr>
        <p:txBody>
          <a:bodyPr vert="horz" lIns="109009" tIns="54505" rIns="109009" bIns="54505">
            <a:normAutofit/>
          </a:bodyPr>
          <a:lstStyle>
            <a:extLst/>
          </a:lstStyle>
          <a:p>
            <a:pPr lvl="0" eaLnBrk="1" latinLnBrk="0" hangingPunct="1"/>
            <a:r>
              <a:rPr kumimoji="0" lang="he-IL" dirty="0" smtClean="0"/>
              <a:t>לחץ כדי לערוך סגנונות טקסט של תבנית בסיס</a:t>
            </a:r>
          </a:p>
        </p:txBody>
      </p:sp>
      <p:sp>
        <p:nvSpPr>
          <p:cNvPr id="10" name="מציין מיקום של תאריך 9"/>
          <p:cNvSpPr>
            <a:spLocks noGrp="1"/>
          </p:cNvSpPr>
          <p:nvPr>
            <p:ph type="dt" sz="half" idx="2"/>
          </p:nvPr>
        </p:nvSpPr>
        <p:spPr>
          <a:xfrm>
            <a:off x="8740471" y="6728341"/>
            <a:ext cx="2494979" cy="384048"/>
          </a:xfrm>
          <a:prstGeom prst="rect">
            <a:avLst/>
          </a:prstGeom>
        </p:spPr>
        <p:txBody>
          <a:bodyPr vert="horz" lIns="109009" tIns="54505" rIns="109009" bIns="54505" anchor="b"/>
          <a:lstStyle>
            <a:lvl1pPr algn="l" eaLnBrk="1" latinLnBrk="0" hangingPunct="1">
              <a:defRPr kumimoji="0" sz="1200">
                <a:solidFill>
                  <a:schemeClr val="tx1"/>
                </a:solidFill>
              </a:defRPr>
            </a:lvl1pPr>
            <a:extLst/>
          </a:lstStyle>
          <a:p>
            <a:pPr rtl="0" fontAlgn="base">
              <a:spcBef>
                <a:spcPct val="0"/>
              </a:spcBef>
              <a:spcAft>
                <a:spcPct val="0"/>
              </a:spcAft>
              <a:defRPr/>
            </a:pPr>
            <a:endParaRPr lang="en-US">
              <a:solidFill>
                <a:prstClr val="black"/>
              </a:solidFill>
              <a:latin typeface="Arial" pitchFamily="34" charset="0"/>
              <a:cs typeface="Arial" pitchFamily="34" charset="0"/>
            </a:endParaRPr>
          </a:p>
        </p:txBody>
      </p:sp>
      <p:sp>
        <p:nvSpPr>
          <p:cNvPr id="22" name="מציין מיקום של כותרת תחתונה 21"/>
          <p:cNvSpPr>
            <a:spLocks noGrp="1"/>
          </p:cNvSpPr>
          <p:nvPr>
            <p:ph type="ftr" sz="quarter" idx="3"/>
          </p:nvPr>
        </p:nvSpPr>
        <p:spPr>
          <a:xfrm>
            <a:off x="5691058" y="6728346"/>
            <a:ext cx="3054253" cy="383381"/>
          </a:xfrm>
          <a:prstGeom prst="rect">
            <a:avLst/>
          </a:prstGeom>
        </p:spPr>
        <p:txBody>
          <a:bodyPr vert="horz" lIns="109009" tIns="54505" rIns="109009" bIns="54505" anchor="b"/>
          <a:lstStyle>
            <a:lvl1pPr algn="r" eaLnBrk="1" latinLnBrk="0" hangingPunct="1">
              <a:defRPr kumimoji="0" sz="1200">
                <a:solidFill>
                  <a:schemeClr val="tx1"/>
                </a:solidFill>
              </a:defRPr>
            </a:lvl1pPr>
            <a:extLst/>
          </a:lstStyle>
          <a:p>
            <a:pPr rtl="0" fontAlgn="base">
              <a:spcBef>
                <a:spcPct val="0"/>
              </a:spcBef>
              <a:spcAft>
                <a:spcPct val="0"/>
              </a:spcAft>
              <a:defRPr/>
            </a:pPr>
            <a:endParaRPr lang="en-US">
              <a:solidFill>
                <a:prstClr val="black"/>
              </a:solidFill>
              <a:latin typeface="Arial" pitchFamily="34" charset="0"/>
              <a:cs typeface="Arial" pitchFamily="34" charset="0"/>
            </a:endParaRPr>
          </a:p>
        </p:txBody>
      </p:sp>
      <p:sp>
        <p:nvSpPr>
          <p:cNvPr id="18" name="מציין מיקום של מספר שקופית 17"/>
          <p:cNvSpPr>
            <a:spLocks noGrp="1"/>
          </p:cNvSpPr>
          <p:nvPr>
            <p:ph type="sldNum" sz="quarter" idx="4"/>
          </p:nvPr>
        </p:nvSpPr>
        <p:spPr>
          <a:xfrm>
            <a:off x="11235449" y="6728346"/>
            <a:ext cx="475234" cy="383381"/>
          </a:xfrm>
          <a:prstGeom prst="rect">
            <a:avLst/>
          </a:prstGeom>
        </p:spPr>
        <p:txBody>
          <a:bodyPr vert="horz" lIns="109009" tIns="54505" rIns="109009" bIns="54505" anchor="b"/>
          <a:lstStyle>
            <a:lvl1pPr algn="r" eaLnBrk="1" latinLnBrk="0" hangingPunct="1">
              <a:defRPr kumimoji="0" sz="1200" b="0">
                <a:solidFill>
                  <a:schemeClr val="tx1"/>
                </a:solidFill>
              </a:defRPr>
            </a:lvl1pPr>
            <a:extLst/>
          </a:lstStyle>
          <a:p>
            <a:pPr rtl="0" fontAlgn="base">
              <a:spcBef>
                <a:spcPct val="0"/>
              </a:spcBef>
              <a:spcAft>
                <a:spcPct val="0"/>
              </a:spcAft>
              <a:defRPr/>
            </a:pPr>
            <a:fld id="{6830537D-4F75-4AEB-9823-185B511ECBC1}" type="slidenum">
              <a:rPr lang="he-IL" smtClean="0">
                <a:solidFill>
                  <a:prstClr val="black"/>
                </a:solidFill>
                <a:latin typeface="Arial" pitchFamily="34" charset="0"/>
                <a:cs typeface="Arial" pitchFamily="34" charset="0"/>
              </a:rPr>
              <a:pPr rtl="0" fontAlgn="base">
                <a:spcBef>
                  <a:spcPct val="0"/>
                </a:spcBef>
                <a:spcAft>
                  <a:spcPct val="0"/>
                </a:spcAft>
                <a:defRPr/>
              </a:pPr>
              <a:t>‹#›</a:t>
            </a:fld>
            <a:endParaRPr lang="en-US">
              <a:solidFill>
                <a:prstClr val="black"/>
              </a:solidFill>
              <a:latin typeface="Arial" pitchFamily="34" charset="0"/>
              <a:cs typeface="Arial" pitchFamily="34" charset="0"/>
            </a:endParaRPr>
          </a:p>
        </p:txBody>
      </p:sp>
      <p:pic>
        <p:nvPicPr>
          <p:cNvPr id="11" name="Picture 3" descr="C:\Users\limor\Pictures\לוגו רשות חדש ובאלכוהול.jp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2750" y="-3329"/>
            <a:ext cx="1872884" cy="95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תמונה 4" descr="E:\BLACK ARMOR כונן\semel\סמל ולוגו רשות שקוף 05.02.2013\logo israel.gif"/>
          <p:cNvPicPr>
            <a:picLocks noChangeAspect="1" noChangeArrowheads="1"/>
          </p:cNvPicPr>
          <p:nvPr/>
        </p:nvPicPr>
        <p:blipFill>
          <a:blip r:embed="rId17" cstate="print">
            <a:grayscl/>
            <a:biLevel thresh="50000"/>
            <a:extLst>
              <a:ext uri="{28A0092B-C50C-407E-A947-70E740481C1C}">
                <a14:useLocalDpi xmlns:a14="http://schemas.microsoft.com/office/drawing/2010/main" val="0"/>
              </a:ext>
            </a:extLst>
          </a:blip>
          <a:srcRect/>
          <a:stretch>
            <a:fillRect/>
          </a:stretch>
        </p:blipFill>
        <p:spPr bwMode="auto">
          <a:xfrm>
            <a:off x="10821087" y="138578"/>
            <a:ext cx="656305" cy="64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4"/>
          <p:cNvSpPr txBox="1">
            <a:spLocks noChangeArrowheads="1"/>
          </p:cNvSpPr>
          <p:nvPr/>
        </p:nvSpPr>
        <p:spPr bwMode="auto">
          <a:xfrm>
            <a:off x="10541152" y="837591"/>
            <a:ext cx="1216185" cy="324339"/>
          </a:xfrm>
          <a:prstGeom prst="rect">
            <a:avLst/>
          </a:prstGeom>
          <a:solidFill>
            <a:srgbClr val="FFFFFF"/>
          </a:solidFill>
          <a:ln w="9525">
            <a:solidFill>
              <a:srgbClr val="FFFFFF"/>
            </a:solidFill>
            <a:miter lim="800000"/>
            <a:headEnd/>
            <a:tailEnd/>
          </a:ln>
        </p:spPr>
        <p:txBody>
          <a:bodyPr vert="horz" wrap="square" lIns="109009" tIns="54505" rIns="109009" bIns="54505" numCol="1" anchor="t" anchorCtr="0" compatLnSpc="1">
            <a:prstTxWarp prst="textNoShape">
              <a:avLst/>
            </a:prstTxWarp>
          </a:bodyPr>
          <a:lstStyle/>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המשרד לביטחון </a:t>
            </a:r>
          </a:p>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הפנים</a:t>
            </a:r>
            <a:endParaRPr lang="en-US" sz="1000" b="1" dirty="0" smtClean="0">
              <a:solidFill>
                <a:prstClr val="black"/>
              </a:solidFill>
              <a:latin typeface="Calibri" pitchFamily="34" charset="0"/>
              <a:ea typeface="Arial" pitchFamily="34" charset="0"/>
              <a:cs typeface="David" pitchFamily="34" charset="-79"/>
            </a:endParaRPr>
          </a:p>
          <a:p>
            <a:pPr fontAlgn="base">
              <a:spcBef>
                <a:spcPct val="0"/>
              </a:spcBef>
              <a:spcAft>
                <a:spcPct val="0"/>
              </a:spcAft>
            </a:pPr>
            <a:endParaRPr lang="he-IL" sz="1000" dirty="0" smtClean="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2030296846"/>
      </p:ext>
    </p:extLst>
  </p:cSld>
  <p:clrMap bg1="lt1" tx1="dk1" bg2="lt2" tx2="dk2" accent1="accent1" accent2="accent2" accent3="accent3" accent4="accent4" accent5="accent5" accent6="accent6" hlink="hlink" folHlink="folHlink"/>
  <p:sldLayoutIdLst>
    <p:sldLayoutId id="2147484301" r:id="rId1"/>
    <p:sldLayoutId id="2147484302" r:id="rId2"/>
    <p:sldLayoutId id="2147484303" r:id="rId3"/>
    <p:sldLayoutId id="2147484304" r:id="rId4"/>
    <p:sldLayoutId id="2147484305" r:id="rId5"/>
    <p:sldLayoutId id="2147484306" r:id="rId6"/>
    <p:sldLayoutId id="2147484307" r:id="rId7"/>
    <p:sldLayoutId id="2147484308" r:id="rId8"/>
    <p:sldLayoutId id="2147484309" r:id="rId9"/>
    <p:sldLayoutId id="2147484310" r:id="rId10"/>
    <p:sldLayoutId id="2147484311" r:id="rId11"/>
    <p:sldLayoutId id="2147484312" r:id="rId12"/>
    <p:sldLayoutId id="2147484313" r:id="rId13"/>
  </p:sldLayoutIdLst>
  <p:timing>
    <p:tnLst>
      <p:par>
        <p:cTn id="1" dur="indefinite" restart="never" nodeType="tmRoot"/>
      </p:par>
    </p:tnLst>
  </p:timing>
  <p:hf hdr="0" ftr="0" dt="0"/>
  <p:txStyles>
    <p:titleStyle>
      <a:lvl1pPr algn="ctr" rtl="1" eaLnBrk="1" latinLnBrk="0" hangingPunct="1">
        <a:spcBef>
          <a:spcPct val="0"/>
        </a:spcBef>
        <a:buNone/>
        <a:defRPr kumimoji="0" sz="4900" b="1" kern="1200">
          <a:solidFill>
            <a:srgbClr val="14781E"/>
          </a:solidFill>
          <a:effectLst>
            <a:outerShdw blurRad="31750" dist="25400" dir="5400000" algn="tl" rotWithShape="0">
              <a:srgbClr val="000000">
                <a:alpha val="25000"/>
              </a:srgbClr>
            </a:outerShdw>
          </a:effectLst>
          <a:latin typeface="+mj-lt"/>
          <a:ea typeface="+mj-ea"/>
          <a:cs typeface="+mj-cs"/>
        </a:defRPr>
      </a:lvl1pPr>
      <a:extLst/>
    </p:titleStyle>
    <p:bodyStyle>
      <a:lvl1pPr marL="436039" indent="-305228" algn="r" rtl="1" eaLnBrk="1" latinLnBrk="0" hangingPunct="1">
        <a:spcBef>
          <a:spcPts val="477"/>
        </a:spcBef>
        <a:spcAft>
          <a:spcPts val="0"/>
        </a:spcAft>
        <a:buClr>
          <a:schemeClr val="accent1"/>
        </a:buClr>
        <a:buSzPct val="68000"/>
        <a:buFont typeface="Wingdings 3"/>
        <a:buChar char=""/>
        <a:defRPr kumimoji="0" sz="3200" kern="1200">
          <a:solidFill>
            <a:schemeClr val="tx1"/>
          </a:solidFill>
          <a:latin typeface="+mn-lt"/>
          <a:ea typeface="+mn-ea"/>
          <a:cs typeface="+mn-cs"/>
        </a:defRPr>
      </a:lvl1pPr>
      <a:lvl2pPr marL="741266" indent="-272525" algn="r" rtl="1" eaLnBrk="1" latinLnBrk="0" hangingPunct="1">
        <a:spcBef>
          <a:spcPts val="386"/>
        </a:spcBef>
        <a:buClr>
          <a:schemeClr val="accent1"/>
        </a:buClr>
        <a:buFont typeface="Verdana"/>
        <a:buChar char="◦"/>
        <a:defRPr kumimoji="0" sz="2700" kern="1200">
          <a:solidFill>
            <a:schemeClr val="tx1"/>
          </a:solidFill>
          <a:latin typeface="+mn-lt"/>
          <a:ea typeface="+mn-ea"/>
          <a:cs typeface="+mn-cs"/>
        </a:defRPr>
      </a:lvl2pPr>
      <a:lvl3pPr marL="1024691" indent="-272525" algn="r" rtl="1" eaLnBrk="1" latinLnBrk="0" hangingPunct="1">
        <a:spcBef>
          <a:spcPts val="417"/>
        </a:spcBef>
        <a:buClr>
          <a:schemeClr val="accent2"/>
        </a:buClr>
        <a:buSzPct val="100000"/>
        <a:buFont typeface="Wingdings 2"/>
        <a:buChar char=""/>
        <a:defRPr kumimoji="0" sz="2500" kern="1200">
          <a:solidFill>
            <a:schemeClr val="tx1"/>
          </a:solidFill>
          <a:latin typeface="+mn-lt"/>
          <a:ea typeface="+mn-ea"/>
          <a:cs typeface="+mn-cs"/>
        </a:defRPr>
      </a:lvl3pPr>
      <a:lvl4pPr marL="1362622" indent="-272525" algn="r" rtl="1" eaLnBrk="1" latinLnBrk="0" hangingPunct="1">
        <a:spcBef>
          <a:spcPts val="417"/>
        </a:spcBef>
        <a:buClr>
          <a:schemeClr val="accent2"/>
        </a:buClr>
        <a:buFont typeface="Wingdings 2"/>
        <a:buChar char=""/>
        <a:defRPr kumimoji="0" sz="2300" kern="1200">
          <a:solidFill>
            <a:schemeClr val="tx1"/>
          </a:solidFill>
          <a:latin typeface="+mn-lt"/>
          <a:ea typeface="+mn-ea"/>
          <a:cs typeface="+mn-cs"/>
        </a:defRPr>
      </a:lvl4pPr>
      <a:lvl5pPr marL="1635148" indent="-272525" algn="r" rtl="1" eaLnBrk="1" latinLnBrk="0" hangingPunct="1">
        <a:spcBef>
          <a:spcPts val="417"/>
        </a:spcBef>
        <a:buClr>
          <a:schemeClr val="accent2"/>
        </a:buClr>
        <a:buFont typeface="Wingdings 2"/>
        <a:buChar char=""/>
        <a:defRPr kumimoji="0" sz="2100" kern="1200">
          <a:solidFill>
            <a:schemeClr val="tx1"/>
          </a:solidFill>
          <a:latin typeface="+mn-lt"/>
          <a:ea typeface="+mn-ea"/>
          <a:cs typeface="+mn-cs"/>
        </a:defRPr>
      </a:lvl5pPr>
      <a:lvl6pPr marL="1907671" indent="-272525" algn="r" rtl="1" eaLnBrk="1" latinLnBrk="0" hangingPunct="1">
        <a:spcBef>
          <a:spcPts val="417"/>
        </a:spcBef>
        <a:buClr>
          <a:schemeClr val="accent3"/>
        </a:buClr>
        <a:buFont typeface="Wingdings 2"/>
        <a:buChar char=""/>
        <a:defRPr kumimoji="0" sz="2100" kern="1200">
          <a:solidFill>
            <a:schemeClr val="tx1"/>
          </a:solidFill>
          <a:latin typeface="+mn-lt"/>
          <a:ea typeface="+mn-ea"/>
          <a:cs typeface="+mn-cs"/>
        </a:defRPr>
      </a:lvl6pPr>
      <a:lvl7pPr marL="2180195" indent="-272525"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7pPr>
      <a:lvl8pPr marL="2452723" indent="-272525"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8pPr>
      <a:lvl9pPr marL="2725245" indent="-272525" algn="r" rtl="1" eaLnBrk="1" latinLnBrk="0" hangingPunct="1">
        <a:spcBef>
          <a:spcPts val="417"/>
        </a:spcBef>
        <a:buClr>
          <a:schemeClr val="accent3"/>
        </a:buClr>
        <a:buFont typeface="Wingdings 2"/>
        <a:buChar char=""/>
        <a:defRPr kumimoji="0" sz="19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545048" algn="r" rtl="1" eaLnBrk="1" latinLnBrk="0" hangingPunct="1">
        <a:defRPr kumimoji="0" kern="1200">
          <a:solidFill>
            <a:schemeClr val="tx1"/>
          </a:solidFill>
          <a:latin typeface="+mn-lt"/>
          <a:ea typeface="+mn-ea"/>
          <a:cs typeface="+mn-cs"/>
        </a:defRPr>
      </a:lvl2pPr>
      <a:lvl3pPr marL="1090098" algn="r" rtl="1" eaLnBrk="1" latinLnBrk="0" hangingPunct="1">
        <a:defRPr kumimoji="0" kern="1200">
          <a:solidFill>
            <a:schemeClr val="tx1"/>
          </a:solidFill>
          <a:latin typeface="+mn-lt"/>
          <a:ea typeface="+mn-ea"/>
          <a:cs typeface="+mn-cs"/>
        </a:defRPr>
      </a:lvl3pPr>
      <a:lvl4pPr marL="1635148" algn="r" rtl="1" eaLnBrk="1" latinLnBrk="0" hangingPunct="1">
        <a:defRPr kumimoji="0" kern="1200">
          <a:solidFill>
            <a:schemeClr val="tx1"/>
          </a:solidFill>
          <a:latin typeface="+mn-lt"/>
          <a:ea typeface="+mn-ea"/>
          <a:cs typeface="+mn-cs"/>
        </a:defRPr>
      </a:lvl4pPr>
      <a:lvl5pPr marL="2180195" algn="r" rtl="1" eaLnBrk="1" latinLnBrk="0" hangingPunct="1">
        <a:defRPr kumimoji="0" kern="1200">
          <a:solidFill>
            <a:schemeClr val="tx1"/>
          </a:solidFill>
          <a:latin typeface="+mn-lt"/>
          <a:ea typeface="+mn-ea"/>
          <a:cs typeface="+mn-cs"/>
        </a:defRPr>
      </a:lvl5pPr>
      <a:lvl6pPr marL="2725245" algn="r" rtl="1" eaLnBrk="1" latinLnBrk="0" hangingPunct="1">
        <a:defRPr kumimoji="0" kern="1200">
          <a:solidFill>
            <a:schemeClr val="tx1"/>
          </a:solidFill>
          <a:latin typeface="+mn-lt"/>
          <a:ea typeface="+mn-ea"/>
          <a:cs typeface="+mn-cs"/>
        </a:defRPr>
      </a:lvl6pPr>
      <a:lvl7pPr marL="3270293" algn="r" rtl="1" eaLnBrk="1" latinLnBrk="0" hangingPunct="1">
        <a:defRPr kumimoji="0" kern="1200">
          <a:solidFill>
            <a:schemeClr val="tx1"/>
          </a:solidFill>
          <a:latin typeface="+mn-lt"/>
          <a:ea typeface="+mn-ea"/>
          <a:cs typeface="+mn-cs"/>
        </a:defRPr>
      </a:lvl7pPr>
      <a:lvl8pPr marL="3815341" algn="r" rtl="1" eaLnBrk="1" latinLnBrk="0" hangingPunct="1">
        <a:defRPr kumimoji="0" kern="1200">
          <a:solidFill>
            <a:schemeClr val="tx1"/>
          </a:solidFill>
          <a:latin typeface="+mn-lt"/>
          <a:ea typeface="+mn-ea"/>
          <a:cs typeface="+mn-cs"/>
        </a:defRPr>
      </a:lvl8pPr>
      <a:lvl9pPr marL="4360392" algn="r" rtl="1" eaLnBrk="1" latinLnBrk="0" hangingPunct="1">
        <a:defRPr kumimoji="0" kern="1200">
          <a:solidFill>
            <a:schemeClr val="tx1"/>
          </a:solidFill>
          <a:latin typeface="+mn-lt"/>
          <a:ea typeface="+mn-ea"/>
          <a:cs typeface="+mn-cs"/>
        </a:defRPr>
      </a:lvl9pPr>
      <a:extLst/>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צורה חופשית 12"/>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9003" tIns="54502" rIns="109003" bIns="54502"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2" name="צורה חופשית 11"/>
          <p:cNvSpPr>
            <a:spLocks/>
          </p:cNvSpPr>
          <p:nvPr/>
        </p:nvSpPr>
        <p:spPr bwMode="auto">
          <a:xfrm>
            <a:off x="631102"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9003" tIns="54502" rIns="109003" bIns="54502"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4" name="משולש ישר-זווית 13"/>
          <p:cNvSpPr>
            <a:spLocks/>
          </p:cNvSpPr>
          <p:nvPr/>
        </p:nvSpPr>
        <p:spPr bwMode="auto">
          <a:xfrm>
            <a:off x="-7849" y="6080819"/>
            <a:ext cx="4420645" cy="1134911"/>
          </a:xfrm>
          <a:prstGeom prst="rtTriangle">
            <a:avLst/>
          </a:prstGeom>
          <a:blipFill>
            <a:blip r:embed="rId15"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9003" tIns="54502" rIns="109003" bIns="54502" anchor="ctr" compatLnSpc="1"/>
          <a:lstStyle>
            <a:extLst/>
          </a:lstStyle>
          <a:p>
            <a:pPr algn="ctr" rtl="0" fontAlgn="base">
              <a:spcBef>
                <a:spcPct val="0"/>
              </a:spcBef>
              <a:spcAft>
                <a:spcPct val="0"/>
              </a:spcAft>
            </a:pPr>
            <a:endParaRPr lang="en-US">
              <a:solidFill>
                <a:prstClr val="white"/>
              </a:solidFill>
            </a:endParaRPr>
          </a:p>
        </p:txBody>
      </p:sp>
      <p:cxnSp>
        <p:nvCxnSpPr>
          <p:cNvPr id="15" name="מחבר ישר 14"/>
          <p:cNvCxnSpPr/>
          <p:nvPr/>
        </p:nvCxnSpPr>
        <p:spPr>
          <a:xfrm>
            <a:off x="-11995" y="6077131"/>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מציין מיקום של כותרת 8"/>
          <p:cNvSpPr>
            <a:spLocks noGrp="1"/>
          </p:cNvSpPr>
          <p:nvPr>
            <p:ph type="title"/>
          </p:nvPr>
        </p:nvSpPr>
        <p:spPr>
          <a:xfrm>
            <a:off x="594045" y="288370"/>
            <a:ext cx="10692765" cy="1200150"/>
          </a:xfrm>
          <a:prstGeom prst="rect">
            <a:avLst/>
          </a:prstGeom>
        </p:spPr>
        <p:txBody>
          <a:bodyPr vert="horz" lIns="109003" tIns="54502" rIns="109003" bIns="54502" anchor="ctr">
            <a:normAutofit/>
            <a:scene3d>
              <a:camera prst="orthographicFront"/>
              <a:lightRig rig="soft" dir="t"/>
            </a:scene3d>
            <a:sp3d prstMaterial="softEdge">
              <a:bevelT w="25400" h="25400"/>
            </a:sp3d>
          </a:bodyPr>
          <a:lstStyle>
            <a:extLst/>
          </a:lstStyle>
          <a:p>
            <a:r>
              <a:rPr kumimoji="0" lang="he-IL" dirty="0" smtClean="0"/>
              <a:t>לחץ כדי לערוך סגנון כותרת של תבנית בסיס</a:t>
            </a:r>
            <a:endParaRPr kumimoji="0" lang="en-US" dirty="0"/>
          </a:p>
        </p:txBody>
      </p:sp>
      <p:sp>
        <p:nvSpPr>
          <p:cNvPr id="30" name="מציין מיקום טקסט 29"/>
          <p:cNvSpPr>
            <a:spLocks noGrp="1"/>
          </p:cNvSpPr>
          <p:nvPr>
            <p:ph type="body" idx="1"/>
          </p:nvPr>
        </p:nvSpPr>
        <p:spPr>
          <a:xfrm>
            <a:off x="594045" y="1555400"/>
            <a:ext cx="10692765" cy="4752261"/>
          </a:xfrm>
          <a:prstGeom prst="rect">
            <a:avLst/>
          </a:prstGeom>
        </p:spPr>
        <p:txBody>
          <a:bodyPr vert="horz" lIns="109003" tIns="54502" rIns="109003" bIns="54502">
            <a:normAutofit/>
          </a:bodyPr>
          <a:lstStyle>
            <a:extLst/>
          </a:lstStyle>
          <a:p>
            <a:pPr lvl="0" eaLnBrk="1" latinLnBrk="0" hangingPunct="1"/>
            <a:r>
              <a:rPr kumimoji="0" lang="he-IL" dirty="0" smtClean="0"/>
              <a:t>לחץ כדי לערוך סגנונות טקסט של תבנית בסיס</a:t>
            </a:r>
          </a:p>
        </p:txBody>
      </p:sp>
      <p:sp>
        <p:nvSpPr>
          <p:cNvPr id="10" name="מציין מיקום של תאריך 9"/>
          <p:cNvSpPr>
            <a:spLocks noGrp="1"/>
          </p:cNvSpPr>
          <p:nvPr>
            <p:ph type="dt" sz="half" idx="2"/>
          </p:nvPr>
        </p:nvSpPr>
        <p:spPr>
          <a:xfrm>
            <a:off x="8740471" y="6728341"/>
            <a:ext cx="2494979" cy="384048"/>
          </a:xfrm>
          <a:prstGeom prst="rect">
            <a:avLst/>
          </a:prstGeom>
        </p:spPr>
        <p:txBody>
          <a:bodyPr vert="horz" lIns="109003" tIns="54502" rIns="109003" bIns="54502" anchor="b"/>
          <a:lstStyle>
            <a:lvl1pPr algn="l" eaLnBrk="1" latinLnBrk="0" hangingPunct="1">
              <a:defRPr kumimoji="0" sz="1200">
                <a:solidFill>
                  <a:schemeClr val="tx1"/>
                </a:solidFill>
              </a:defRPr>
            </a:lvl1pPr>
            <a:extLst/>
          </a:lstStyle>
          <a:p>
            <a:pPr rtl="0" fontAlgn="base">
              <a:spcBef>
                <a:spcPct val="0"/>
              </a:spcBef>
              <a:spcAft>
                <a:spcPct val="0"/>
              </a:spcAft>
              <a:defRPr/>
            </a:pPr>
            <a:endParaRPr lang="en-US">
              <a:solidFill>
                <a:prstClr val="black"/>
              </a:solidFill>
              <a:latin typeface="Arial" pitchFamily="34" charset="0"/>
              <a:cs typeface="Arial" pitchFamily="34" charset="0"/>
            </a:endParaRPr>
          </a:p>
        </p:txBody>
      </p:sp>
      <p:sp>
        <p:nvSpPr>
          <p:cNvPr id="22" name="מציין מיקום של כותרת תחתונה 21"/>
          <p:cNvSpPr>
            <a:spLocks noGrp="1"/>
          </p:cNvSpPr>
          <p:nvPr>
            <p:ph type="ftr" sz="quarter" idx="3"/>
          </p:nvPr>
        </p:nvSpPr>
        <p:spPr>
          <a:xfrm>
            <a:off x="5691059" y="6728347"/>
            <a:ext cx="3054253" cy="383381"/>
          </a:xfrm>
          <a:prstGeom prst="rect">
            <a:avLst/>
          </a:prstGeom>
        </p:spPr>
        <p:txBody>
          <a:bodyPr vert="horz" lIns="109003" tIns="54502" rIns="109003" bIns="54502" anchor="b"/>
          <a:lstStyle>
            <a:lvl1pPr algn="r" eaLnBrk="1" latinLnBrk="0" hangingPunct="1">
              <a:defRPr kumimoji="0" sz="1200">
                <a:solidFill>
                  <a:schemeClr val="tx1"/>
                </a:solidFill>
              </a:defRPr>
            </a:lvl1pPr>
            <a:extLst/>
          </a:lstStyle>
          <a:p>
            <a:pPr rtl="0" fontAlgn="base">
              <a:spcBef>
                <a:spcPct val="0"/>
              </a:spcBef>
              <a:spcAft>
                <a:spcPct val="0"/>
              </a:spcAft>
              <a:defRPr/>
            </a:pPr>
            <a:endParaRPr lang="en-US">
              <a:solidFill>
                <a:prstClr val="black"/>
              </a:solidFill>
              <a:latin typeface="Arial" pitchFamily="34" charset="0"/>
              <a:cs typeface="Arial" pitchFamily="34" charset="0"/>
            </a:endParaRPr>
          </a:p>
        </p:txBody>
      </p:sp>
      <p:sp>
        <p:nvSpPr>
          <p:cNvPr id="18" name="מציין מיקום של מספר שקופית 17"/>
          <p:cNvSpPr>
            <a:spLocks noGrp="1"/>
          </p:cNvSpPr>
          <p:nvPr>
            <p:ph type="sldNum" sz="quarter" idx="4"/>
          </p:nvPr>
        </p:nvSpPr>
        <p:spPr>
          <a:xfrm>
            <a:off x="11235449" y="6728347"/>
            <a:ext cx="475234" cy="383381"/>
          </a:xfrm>
          <a:prstGeom prst="rect">
            <a:avLst/>
          </a:prstGeom>
        </p:spPr>
        <p:txBody>
          <a:bodyPr vert="horz" lIns="109003" tIns="54502" rIns="109003" bIns="54502" anchor="b"/>
          <a:lstStyle>
            <a:lvl1pPr algn="r" eaLnBrk="1" latinLnBrk="0" hangingPunct="1">
              <a:defRPr kumimoji="0" sz="1200" b="0">
                <a:solidFill>
                  <a:schemeClr val="tx1"/>
                </a:solidFill>
              </a:defRPr>
            </a:lvl1pPr>
            <a:extLst/>
          </a:lstStyle>
          <a:p>
            <a:pPr rtl="0" fontAlgn="base">
              <a:spcBef>
                <a:spcPct val="0"/>
              </a:spcBef>
              <a:spcAft>
                <a:spcPct val="0"/>
              </a:spcAft>
              <a:defRPr/>
            </a:pPr>
            <a:fld id="{6830537D-4F75-4AEB-9823-185B511ECBC1}" type="slidenum">
              <a:rPr lang="he-IL" smtClean="0">
                <a:solidFill>
                  <a:prstClr val="black"/>
                </a:solidFill>
                <a:latin typeface="Arial" pitchFamily="34" charset="0"/>
                <a:cs typeface="Arial" pitchFamily="34" charset="0"/>
              </a:rPr>
              <a:pPr rtl="0" fontAlgn="base">
                <a:spcBef>
                  <a:spcPct val="0"/>
                </a:spcBef>
                <a:spcAft>
                  <a:spcPct val="0"/>
                </a:spcAft>
                <a:defRPr/>
              </a:pPr>
              <a:t>‹#›</a:t>
            </a:fld>
            <a:endParaRPr lang="en-US">
              <a:solidFill>
                <a:prstClr val="black"/>
              </a:solidFill>
              <a:latin typeface="Arial" pitchFamily="34" charset="0"/>
              <a:cs typeface="Arial" pitchFamily="34" charset="0"/>
            </a:endParaRPr>
          </a:p>
        </p:txBody>
      </p:sp>
      <p:pic>
        <p:nvPicPr>
          <p:cNvPr id="11" name="Picture 3" descr="C:\Users\limor\Pictures\לוגו רשות חדש ובאלכוהול.jp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2750" y="-3328"/>
            <a:ext cx="1872884" cy="95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תמונה 4" descr="E:\BLACK ARMOR כונן\semel\סמל ולוגו רשות שקוף 05.02.2013\logo israel.gif"/>
          <p:cNvPicPr>
            <a:picLocks noChangeAspect="1" noChangeArrowheads="1"/>
          </p:cNvPicPr>
          <p:nvPr/>
        </p:nvPicPr>
        <p:blipFill>
          <a:blip r:embed="rId17" cstate="print">
            <a:grayscl/>
            <a:biLevel thresh="50000"/>
            <a:extLst>
              <a:ext uri="{28A0092B-C50C-407E-A947-70E740481C1C}">
                <a14:useLocalDpi xmlns:a14="http://schemas.microsoft.com/office/drawing/2010/main" val="0"/>
              </a:ext>
            </a:extLst>
          </a:blip>
          <a:srcRect/>
          <a:stretch>
            <a:fillRect/>
          </a:stretch>
        </p:blipFill>
        <p:spPr bwMode="auto">
          <a:xfrm>
            <a:off x="10821087" y="138578"/>
            <a:ext cx="656305" cy="64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4"/>
          <p:cNvSpPr txBox="1">
            <a:spLocks noChangeArrowheads="1"/>
          </p:cNvSpPr>
          <p:nvPr/>
        </p:nvSpPr>
        <p:spPr bwMode="auto">
          <a:xfrm>
            <a:off x="10541154" y="837591"/>
            <a:ext cx="1216185" cy="324339"/>
          </a:xfrm>
          <a:prstGeom prst="rect">
            <a:avLst/>
          </a:prstGeom>
          <a:solidFill>
            <a:srgbClr val="FFFFFF"/>
          </a:solidFill>
          <a:ln w="9525">
            <a:solidFill>
              <a:srgbClr val="FFFFFF"/>
            </a:solidFill>
            <a:miter lim="800000"/>
            <a:headEnd/>
            <a:tailEnd/>
          </a:ln>
        </p:spPr>
        <p:txBody>
          <a:bodyPr vert="horz" wrap="square" lIns="109003" tIns="54502" rIns="109003" bIns="54502" numCol="1" anchor="t" anchorCtr="0" compatLnSpc="1">
            <a:prstTxWarp prst="textNoShape">
              <a:avLst/>
            </a:prstTxWarp>
          </a:bodyPr>
          <a:lstStyle/>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המשרד לביטחון </a:t>
            </a:r>
          </a:p>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הפנים</a:t>
            </a:r>
            <a:endParaRPr lang="en-US" sz="1000" b="1" dirty="0" smtClean="0">
              <a:solidFill>
                <a:prstClr val="black"/>
              </a:solidFill>
              <a:latin typeface="Calibri" pitchFamily="34" charset="0"/>
              <a:ea typeface="Arial" pitchFamily="34" charset="0"/>
              <a:cs typeface="David" pitchFamily="34" charset="-79"/>
            </a:endParaRPr>
          </a:p>
          <a:p>
            <a:pPr fontAlgn="base">
              <a:spcBef>
                <a:spcPct val="0"/>
              </a:spcBef>
              <a:spcAft>
                <a:spcPct val="0"/>
              </a:spcAft>
            </a:pPr>
            <a:endParaRPr lang="he-IL" sz="1000" dirty="0" smtClean="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2947239085"/>
      </p:ext>
    </p:extLst>
  </p:cSld>
  <p:clrMap bg1="lt1" tx1="dk1" bg2="lt2" tx2="dk2" accent1="accent1" accent2="accent2" accent3="accent3" accent4="accent4" accent5="accent5" accent6="accent6" hlink="hlink" folHlink="folHlink"/>
  <p:sldLayoutIdLst>
    <p:sldLayoutId id="2147484315" r:id="rId1"/>
    <p:sldLayoutId id="2147484316" r:id="rId2"/>
    <p:sldLayoutId id="2147484317" r:id="rId3"/>
    <p:sldLayoutId id="2147484318" r:id="rId4"/>
    <p:sldLayoutId id="2147484319" r:id="rId5"/>
    <p:sldLayoutId id="2147484320" r:id="rId6"/>
    <p:sldLayoutId id="2147484321" r:id="rId7"/>
    <p:sldLayoutId id="2147484322" r:id="rId8"/>
    <p:sldLayoutId id="2147484323" r:id="rId9"/>
    <p:sldLayoutId id="2147484324" r:id="rId10"/>
    <p:sldLayoutId id="2147484325" r:id="rId11"/>
    <p:sldLayoutId id="2147484326" r:id="rId12"/>
    <p:sldLayoutId id="2147484327" r:id="rId13"/>
  </p:sldLayoutIdLst>
  <p:timing>
    <p:tnLst>
      <p:par>
        <p:cTn id="1" dur="indefinite" restart="never" nodeType="tmRoot"/>
      </p:par>
    </p:tnLst>
  </p:timing>
  <p:hf hdr="0" ftr="0" dt="0"/>
  <p:txStyles>
    <p:titleStyle>
      <a:lvl1pPr algn="ctr" rtl="1" eaLnBrk="1" latinLnBrk="0" hangingPunct="1">
        <a:spcBef>
          <a:spcPct val="0"/>
        </a:spcBef>
        <a:buNone/>
        <a:defRPr kumimoji="0" sz="4900" b="1" kern="1200">
          <a:solidFill>
            <a:srgbClr val="14781E"/>
          </a:solidFill>
          <a:effectLst>
            <a:outerShdw blurRad="31750" dist="25400" dir="5400000" algn="tl" rotWithShape="0">
              <a:srgbClr val="000000">
                <a:alpha val="25000"/>
              </a:srgbClr>
            </a:outerShdw>
          </a:effectLst>
          <a:latin typeface="+mj-lt"/>
          <a:ea typeface="+mj-ea"/>
          <a:cs typeface="+mj-cs"/>
        </a:defRPr>
      </a:lvl1pPr>
      <a:extLst/>
    </p:titleStyle>
    <p:bodyStyle>
      <a:lvl1pPr marL="436015" indent="-305211" algn="r" rtl="1" eaLnBrk="1" latinLnBrk="0" hangingPunct="1">
        <a:spcBef>
          <a:spcPts val="477"/>
        </a:spcBef>
        <a:spcAft>
          <a:spcPts val="0"/>
        </a:spcAft>
        <a:buClr>
          <a:schemeClr val="accent1"/>
        </a:buClr>
        <a:buSzPct val="68000"/>
        <a:buFont typeface="Wingdings 3"/>
        <a:buChar char=""/>
        <a:defRPr kumimoji="0" sz="3200" kern="1200">
          <a:solidFill>
            <a:schemeClr val="tx1"/>
          </a:solidFill>
          <a:latin typeface="+mn-lt"/>
          <a:ea typeface="+mn-ea"/>
          <a:cs typeface="+mn-cs"/>
        </a:defRPr>
      </a:lvl1pPr>
      <a:lvl2pPr marL="741227" indent="-272510" algn="r" rtl="1" eaLnBrk="1" latinLnBrk="0" hangingPunct="1">
        <a:spcBef>
          <a:spcPts val="386"/>
        </a:spcBef>
        <a:buClr>
          <a:schemeClr val="accent1"/>
        </a:buClr>
        <a:buFont typeface="Verdana"/>
        <a:buChar char="◦"/>
        <a:defRPr kumimoji="0" sz="2700" kern="1200">
          <a:solidFill>
            <a:schemeClr val="tx1"/>
          </a:solidFill>
          <a:latin typeface="+mn-lt"/>
          <a:ea typeface="+mn-ea"/>
          <a:cs typeface="+mn-cs"/>
        </a:defRPr>
      </a:lvl2pPr>
      <a:lvl3pPr marL="1024636" indent="-272510" algn="r" rtl="1" eaLnBrk="1" latinLnBrk="0" hangingPunct="1">
        <a:spcBef>
          <a:spcPts val="417"/>
        </a:spcBef>
        <a:buClr>
          <a:schemeClr val="accent2"/>
        </a:buClr>
        <a:buSzPct val="100000"/>
        <a:buFont typeface="Wingdings 2"/>
        <a:buChar char=""/>
        <a:defRPr kumimoji="0" sz="2500" kern="1200">
          <a:solidFill>
            <a:schemeClr val="tx1"/>
          </a:solidFill>
          <a:latin typeface="+mn-lt"/>
          <a:ea typeface="+mn-ea"/>
          <a:cs typeface="+mn-cs"/>
        </a:defRPr>
      </a:lvl3pPr>
      <a:lvl4pPr marL="1362550" indent="-272510" algn="r" rtl="1" eaLnBrk="1" latinLnBrk="0" hangingPunct="1">
        <a:spcBef>
          <a:spcPts val="417"/>
        </a:spcBef>
        <a:buClr>
          <a:schemeClr val="accent2"/>
        </a:buClr>
        <a:buFont typeface="Wingdings 2"/>
        <a:buChar char=""/>
        <a:defRPr kumimoji="0" sz="2300" kern="1200">
          <a:solidFill>
            <a:schemeClr val="tx1"/>
          </a:solidFill>
          <a:latin typeface="+mn-lt"/>
          <a:ea typeface="+mn-ea"/>
          <a:cs typeface="+mn-cs"/>
        </a:defRPr>
      </a:lvl4pPr>
      <a:lvl5pPr marL="1635061" indent="-272510" algn="r" rtl="1" eaLnBrk="1" latinLnBrk="0" hangingPunct="1">
        <a:spcBef>
          <a:spcPts val="417"/>
        </a:spcBef>
        <a:buClr>
          <a:schemeClr val="accent2"/>
        </a:buClr>
        <a:buFont typeface="Wingdings 2"/>
        <a:buChar char=""/>
        <a:defRPr kumimoji="0" sz="2100" kern="1200">
          <a:solidFill>
            <a:schemeClr val="tx1"/>
          </a:solidFill>
          <a:latin typeface="+mn-lt"/>
          <a:ea typeface="+mn-ea"/>
          <a:cs typeface="+mn-cs"/>
        </a:defRPr>
      </a:lvl5pPr>
      <a:lvl6pPr marL="1907569" indent="-272510" algn="r" rtl="1" eaLnBrk="1" latinLnBrk="0" hangingPunct="1">
        <a:spcBef>
          <a:spcPts val="417"/>
        </a:spcBef>
        <a:buClr>
          <a:schemeClr val="accent3"/>
        </a:buClr>
        <a:buFont typeface="Wingdings 2"/>
        <a:buChar char=""/>
        <a:defRPr kumimoji="0" sz="2100" kern="1200">
          <a:solidFill>
            <a:schemeClr val="tx1"/>
          </a:solidFill>
          <a:latin typeface="+mn-lt"/>
          <a:ea typeface="+mn-ea"/>
          <a:cs typeface="+mn-cs"/>
        </a:defRPr>
      </a:lvl6pPr>
      <a:lvl7pPr marL="2180079" indent="-272510"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7pPr>
      <a:lvl8pPr marL="2452593" indent="-272510"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8pPr>
      <a:lvl9pPr marL="2725099" indent="-272510" algn="r" rtl="1" eaLnBrk="1" latinLnBrk="0" hangingPunct="1">
        <a:spcBef>
          <a:spcPts val="417"/>
        </a:spcBef>
        <a:buClr>
          <a:schemeClr val="accent3"/>
        </a:buClr>
        <a:buFont typeface="Wingdings 2"/>
        <a:buChar char=""/>
        <a:defRPr kumimoji="0" sz="19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545019" algn="r" rtl="1" eaLnBrk="1" latinLnBrk="0" hangingPunct="1">
        <a:defRPr kumimoji="0" kern="1200">
          <a:solidFill>
            <a:schemeClr val="tx1"/>
          </a:solidFill>
          <a:latin typeface="+mn-lt"/>
          <a:ea typeface="+mn-ea"/>
          <a:cs typeface="+mn-cs"/>
        </a:defRPr>
      </a:lvl2pPr>
      <a:lvl3pPr marL="1090040" algn="r" rtl="1" eaLnBrk="1" latinLnBrk="0" hangingPunct="1">
        <a:defRPr kumimoji="0" kern="1200">
          <a:solidFill>
            <a:schemeClr val="tx1"/>
          </a:solidFill>
          <a:latin typeface="+mn-lt"/>
          <a:ea typeface="+mn-ea"/>
          <a:cs typeface="+mn-cs"/>
        </a:defRPr>
      </a:lvl3pPr>
      <a:lvl4pPr marL="1635061" algn="r" rtl="1" eaLnBrk="1" latinLnBrk="0" hangingPunct="1">
        <a:defRPr kumimoji="0" kern="1200">
          <a:solidFill>
            <a:schemeClr val="tx1"/>
          </a:solidFill>
          <a:latin typeface="+mn-lt"/>
          <a:ea typeface="+mn-ea"/>
          <a:cs typeface="+mn-cs"/>
        </a:defRPr>
      </a:lvl4pPr>
      <a:lvl5pPr marL="2180079" algn="r" rtl="1" eaLnBrk="1" latinLnBrk="0" hangingPunct="1">
        <a:defRPr kumimoji="0" kern="1200">
          <a:solidFill>
            <a:schemeClr val="tx1"/>
          </a:solidFill>
          <a:latin typeface="+mn-lt"/>
          <a:ea typeface="+mn-ea"/>
          <a:cs typeface="+mn-cs"/>
        </a:defRPr>
      </a:lvl5pPr>
      <a:lvl6pPr marL="2725099" algn="r" rtl="1" eaLnBrk="1" latinLnBrk="0" hangingPunct="1">
        <a:defRPr kumimoji="0" kern="1200">
          <a:solidFill>
            <a:schemeClr val="tx1"/>
          </a:solidFill>
          <a:latin typeface="+mn-lt"/>
          <a:ea typeface="+mn-ea"/>
          <a:cs typeface="+mn-cs"/>
        </a:defRPr>
      </a:lvl6pPr>
      <a:lvl7pPr marL="3270119" algn="r" rtl="1" eaLnBrk="1" latinLnBrk="0" hangingPunct="1">
        <a:defRPr kumimoji="0" kern="1200">
          <a:solidFill>
            <a:schemeClr val="tx1"/>
          </a:solidFill>
          <a:latin typeface="+mn-lt"/>
          <a:ea typeface="+mn-ea"/>
          <a:cs typeface="+mn-cs"/>
        </a:defRPr>
      </a:lvl7pPr>
      <a:lvl8pPr marL="3815137" algn="r" rtl="1" eaLnBrk="1" latinLnBrk="0" hangingPunct="1">
        <a:defRPr kumimoji="0" kern="1200">
          <a:solidFill>
            <a:schemeClr val="tx1"/>
          </a:solidFill>
          <a:latin typeface="+mn-lt"/>
          <a:ea typeface="+mn-ea"/>
          <a:cs typeface="+mn-cs"/>
        </a:defRPr>
      </a:lvl8pPr>
      <a:lvl9pPr marL="4360160" algn="r" rtl="1" eaLnBrk="1" latinLnBrk="0" hangingPunct="1">
        <a:defRPr kumimoji="0" kern="1200">
          <a:solidFill>
            <a:schemeClr val="tx1"/>
          </a:solidFill>
          <a:latin typeface="+mn-lt"/>
          <a:ea typeface="+mn-ea"/>
          <a:cs typeface="+mn-cs"/>
        </a:defRPr>
      </a:lvl9pPr>
      <a:extLst/>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צורה חופשית 12"/>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8997" tIns="54499" rIns="108997" bIns="54499" anchor="t" compatLnSpc="1"/>
          <a:lstStyle>
            <a:extLst/>
          </a:lstStyle>
          <a:p>
            <a:endParaRPr lang="en-US">
              <a:solidFill>
                <a:prstClr val="black"/>
              </a:solidFill>
            </a:endParaRPr>
          </a:p>
        </p:txBody>
      </p:sp>
      <p:sp>
        <p:nvSpPr>
          <p:cNvPr id="12" name="צורה חופשית 11"/>
          <p:cNvSpPr>
            <a:spLocks/>
          </p:cNvSpPr>
          <p:nvPr/>
        </p:nvSpPr>
        <p:spPr bwMode="auto">
          <a:xfrm>
            <a:off x="631103"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8997" tIns="54499" rIns="108997" bIns="54499" anchor="t" compatLnSpc="1"/>
          <a:lstStyle>
            <a:extLst/>
          </a:lstStyle>
          <a:p>
            <a:endParaRPr lang="en-US">
              <a:solidFill>
                <a:prstClr val="black"/>
              </a:solidFill>
            </a:endParaRPr>
          </a:p>
        </p:txBody>
      </p:sp>
      <p:sp>
        <p:nvSpPr>
          <p:cNvPr id="14" name="משולש ישר-זווית 13"/>
          <p:cNvSpPr>
            <a:spLocks/>
          </p:cNvSpPr>
          <p:nvPr/>
        </p:nvSpPr>
        <p:spPr bwMode="auto">
          <a:xfrm>
            <a:off x="-7849" y="6080819"/>
            <a:ext cx="4420645" cy="1134911"/>
          </a:xfrm>
          <a:prstGeom prst="rtTriangle">
            <a:avLst/>
          </a:prstGeom>
          <a:blipFill>
            <a:blip r:embed="rId31">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8997" tIns="54499" rIns="108997" bIns="54499" anchor="ctr" compatLnSpc="1"/>
          <a:lstStyle>
            <a:extLst/>
          </a:lstStyle>
          <a:p>
            <a:pPr algn="ctr"/>
            <a:endParaRPr lang="en-US">
              <a:solidFill>
                <a:prstClr val="white"/>
              </a:solidFill>
            </a:endParaRPr>
          </a:p>
        </p:txBody>
      </p:sp>
      <p:cxnSp>
        <p:nvCxnSpPr>
          <p:cNvPr id="15" name="מחבר ישר 14"/>
          <p:cNvCxnSpPr/>
          <p:nvPr/>
        </p:nvCxnSpPr>
        <p:spPr>
          <a:xfrm>
            <a:off x="-11993" y="6077132"/>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מציין מיקום של כותרת 8"/>
          <p:cNvSpPr>
            <a:spLocks noGrp="1"/>
          </p:cNvSpPr>
          <p:nvPr>
            <p:ph type="title"/>
          </p:nvPr>
        </p:nvSpPr>
        <p:spPr>
          <a:xfrm>
            <a:off x="594045" y="288370"/>
            <a:ext cx="10692765" cy="1200150"/>
          </a:xfrm>
          <a:prstGeom prst="rect">
            <a:avLst/>
          </a:prstGeom>
        </p:spPr>
        <p:txBody>
          <a:bodyPr vert="horz" lIns="108997" tIns="54499" rIns="108997" bIns="54499" anchor="ctr">
            <a:normAutofit/>
            <a:scene3d>
              <a:camera prst="orthographicFront"/>
              <a:lightRig rig="soft" dir="t"/>
            </a:scene3d>
            <a:sp3d prstMaterial="softEdge">
              <a:bevelT w="25400" h="25400"/>
            </a:sp3d>
          </a:bodyPr>
          <a:lstStyle>
            <a:extLst/>
          </a:lstStyle>
          <a:p>
            <a:r>
              <a:rPr kumimoji="0" lang="he-IL" dirty="0" smtClean="0"/>
              <a:t>לחץ כדי לערוך סגנון כותרת של תבנית בסיס</a:t>
            </a:r>
            <a:endParaRPr kumimoji="0" lang="en-US" dirty="0"/>
          </a:p>
        </p:txBody>
      </p:sp>
      <p:sp>
        <p:nvSpPr>
          <p:cNvPr id="30" name="מציין מיקום טקסט 29"/>
          <p:cNvSpPr>
            <a:spLocks noGrp="1"/>
          </p:cNvSpPr>
          <p:nvPr>
            <p:ph type="body" idx="1"/>
          </p:nvPr>
        </p:nvSpPr>
        <p:spPr>
          <a:xfrm>
            <a:off x="594045" y="1555401"/>
            <a:ext cx="10692765" cy="4752261"/>
          </a:xfrm>
          <a:prstGeom prst="rect">
            <a:avLst/>
          </a:prstGeom>
        </p:spPr>
        <p:txBody>
          <a:bodyPr vert="horz" lIns="108997" tIns="54499" rIns="108997" bIns="54499">
            <a:normAutofit/>
          </a:bodyPr>
          <a:lstStyle>
            <a:extLst/>
          </a:lstStyle>
          <a:p>
            <a:pPr lvl="0" eaLnBrk="1" latinLnBrk="0" hangingPunct="1"/>
            <a:r>
              <a:rPr kumimoji="0" lang="he-IL" dirty="0" smtClean="0"/>
              <a:t>לחץ כדי לערוך סגנונות טקסט של תבנית בסיס</a:t>
            </a:r>
          </a:p>
        </p:txBody>
      </p:sp>
      <p:sp>
        <p:nvSpPr>
          <p:cNvPr id="10" name="מציין מיקום של תאריך 9"/>
          <p:cNvSpPr>
            <a:spLocks noGrp="1"/>
          </p:cNvSpPr>
          <p:nvPr>
            <p:ph type="dt" sz="half" idx="2"/>
          </p:nvPr>
        </p:nvSpPr>
        <p:spPr>
          <a:xfrm>
            <a:off x="8740471" y="6728341"/>
            <a:ext cx="2494979" cy="384048"/>
          </a:xfrm>
          <a:prstGeom prst="rect">
            <a:avLst/>
          </a:prstGeom>
        </p:spPr>
        <p:txBody>
          <a:bodyPr vert="horz" lIns="108997" tIns="54499" rIns="108997" bIns="54499" anchor="b"/>
          <a:lstStyle>
            <a:lvl1pPr algn="l" eaLnBrk="1" latinLnBrk="0" hangingPunct="1">
              <a:defRPr kumimoji="0" sz="1200">
                <a:solidFill>
                  <a:schemeClr val="tx1"/>
                </a:solidFill>
              </a:defRPr>
            </a:lvl1pPr>
            <a:extLst/>
          </a:lstStyle>
          <a:p>
            <a:fld id="{58036410-8206-4FD9-A40F-E042FC9EBFC1}" type="datetimeFigureOut">
              <a:rPr lang="he-IL" smtClean="0">
                <a:solidFill>
                  <a:prstClr val="black"/>
                </a:solidFill>
              </a:rPr>
              <a:pPr/>
              <a:t>י"ב/אייר/תשע"ז</a:t>
            </a:fld>
            <a:endParaRPr lang="he-IL">
              <a:solidFill>
                <a:prstClr val="black"/>
              </a:solidFill>
            </a:endParaRPr>
          </a:p>
        </p:txBody>
      </p:sp>
      <p:sp>
        <p:nvSpPr>
          <p:cNvPr id="22" name="מציין מיקום של כותרת תחתונה 21"/>
          <p:cNvSpPr>
            <a:spLocks noGrp="1"/>
          </p:cNvSpPr>
          <p:nvPr>
            <p:ph type="ftr" sz="quarter" idx="3"/>
          </p:nvPr>
        </p:nvSpPr>
        <p:spPr>
          <a:xfrm>
            <a:off x="5691060" y="6728348"/>
            <a:ext cx="3054253" cy="383381"/>
          </a:xfrm>
          <a:prstGeom prst="rect">
            <a:avLst/>
          </a:prstGeom>
        </p:spPr>
        <p:txBody>
          <a:bodyPr vert="horz" lIns="108997" tIns="54499" rIns="108997" bIns="54499" anchor="b"/>
          <a:lstStyle>
            <a:lvl1pPr algn="r" eaLnBrk="1" latinLnBrk="0" hangingPunct="1">
              <a:defRPr kumimoji="0" sz="1200">
                <a:solidFill>
                  <a:schemeClr val="tx1"/>
                </a:solidFill>
              </a:defRPr>
            </a:lvl1pPr>
            <a:extLst/>
          </a:lstStyle>
          <a:p>
            <a:endParaRPr lang="he-IL">
              <a:solidFill>
                <a:prstClr val="black"/>
              </a:solidFill>
            </a:endParaRPr>
          </a:p>
        </p:txBody>
      </p:sp>
      <p:sp>
        <p:nvSpPr>
          <p:cNvPr id="18" name="מציין מיקום של מספר שקופית 17"/>
          <p:cNvSpPr>
            <a:spLocks noGrp="1"/>
          </p:cNvSpPr>
          <p:nvPr>
            <p:ph type="sldNum" sz="quarter" idx="4"/>
          </p:nvPr>
        </p:nvSpPr>
        <p:spPr>
          <a:xfrm>
            <a:off x="11235449" y="6728348"/>
            <a:ext cx="475234" cy="383381"/>
          </a:xfrm>
          <a:prstGeom prst="rect">
            <a:avLst/>
          </a:prstGeom>
        </p:spPr>
        <p:txBody>
          <a:bodyPr vert="horz" lIns="108997" tIns="54499" rIns="108997" bIns="54499" anchor="b"/>
          <a:lstStyle>
            <a:lvl1pPr algn="r" eaLnBrk="1" latinLnBrk="0" hangingPunct="1">
              <a:defRPr kumimoji="0" sz="1200" b="0">
                <a:solidFill>
                  <a:schemeClr val="tx1"/>
                </a:solidFill>
              </a:defRPr>
            </a:lvl1pPr>
            <a:extLst/>
          </a:lstStyle>
          <a:p>
            <a:fld id="{8BC3242F-4596-444E-AD96-7D0CB545C651}" type="slidenum">
              <a:rPr lang="he-IL" smtClean="0">
                <a:solidFill>
                  <a:prstClr val="black"/>
                </a:solidFill>
              </a:rPr>
              <a:pPr/>
              <a:t>‹#›</a:t>
            </a:fld>
            <a:endParaRPr lang="he-IL">
              <a:solidFill>
                <a:prstClr val="black"/>
              </a:solidFill>
            </a:endParaRPr>
          </a:p>
        </p:txBody>
      </p:sp>
      <p:pic>
        <p:nvPicPr>
          <p:cNvPr id="11" name="Picture 3" descr="C:\Users\limor\Pictures\לוגו רשות חדש ובאלכוהול.jpg"/>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12750" y="-3327"/>
            <a:ext cx="1872884" cy="95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3"/>
          <p:cNvPicPr>
            <a:picLocks noChangeAspect="1" noChangeArrowheads="1"/>
          </p:cNvPicPr>
          <p:nvPr/>
        </p:nvPicPr>
        <p:blipFill>
          <a:blip r:embed="rId33">
            <a:clrChange>
              <a:clrFrom>
                <a:srgbClr val="FFFFFF"/>
              </a:clrFrom>
              <a:clrTo>
                <a:srgbClr val="FFFFFF">
                  <a:alpha val="0"/>
                </a:srgbClr>
              </a:clrTo>
            </a:clrChange>
          </a:blip>
          <a:srcRect l="28767" r="28733" b="28447"/>
          <a:stretch>
            <a:fillRect/>
          </a:stretch>
        </p:blipFill>
        <p:spPr bwMode="auto">
          <a:xfrm>
            <a:off x="10738518" y="0"/>
            <a:ext cx="1109704" cy="955120"/>
          </a:xfrm>
          <a:prstGeom prst="rect">
            <a:avLst/>
          </a:prstGeom>
          <a:noFill/>
          <a:ln w="9525">
            <a:noFill/>
            <a:miter lim="800000"/>
            <a:headEnd/>
            <a:tailEnd/>
          </a:ln>
        </p:spPr>
        <p:style>
          <a:lnRef idx="0">
            <a:scrgbClr r="0" g="0" b="0"/>
          </a:lnRef>
          <a:fillRef idx="1001">
            <a:schemeClr val="lt2"/>
          </a:fillRef>
          <a:effectRef idx="0">
            <a:scrgbClr r="0" g="0" b="0"/>
          </a:effectRef>
          <a:fontRef idx="major"/>
        </p:style>
      </p:pic>
    </p:spTree>
    <p:extLst>
      <p:ext uri="{BB962C8B-B14F-4D97-AF65-F5344CB8AC3E}">
        <p14:creationId xmlns:p14="http://schemas.microsoft.com/office/powerpoint/2010/main" val="1244827351"/>
      </p:ext>
    </p:extLst>
  </p:cSld>
  <p:clrMap bg1="lt1" tx1="dk1" bg2="lt2" tx2="dk2" accent1="accent1" accent2="accent2" accent3="accent3" accent4="accent4" accent5="accent5" accent6="accent6" hlink="hlink" folHlink="folHlink"/>
  <p:sldLayoutIdLst>
    <p:sldLayoutId id="2147484329" r:id="rId1"/>
    <p:sldLayoutId id="2147484330" r:id="rId2"/>
    <p:sldLayoutId id="2147484331" r:id="rId3"/>
    <p:sldLayoutId id="2147484332" r:id="rId4"/>
    <p:sldLayoutId id="2147484333" r:id="rId5"/>
    <p:sldLayoutId id="2147484334" r:id="rId6"/>
    <p:sldLayoutId id="2147484335" r:id="rId7"/>
    <p:sldLayoutId id="2147484336" r:id="rId8"/>
    <p:sldLayoutId id="2147484337" r:id="rId9"/>
    <p:sldLayoutId id="2147484338" r:id="rId10"/>
    <p:sldLayoutId id="2147484339" r:id="rId11"/>
    <p:sldLayoutId id="2147484340" r:id="rId12"/>
    <p:sldLayoutId id="2147484341" r:id="rId13"/>
    <p:sldLayoutId id="2147484342" r:id="rId14"/>
    <p:sldLayoutId id="2147484343" r:id="rId15"/>
    <p:sldLayoutId id="2147484344" r:id="rId16"/>
    <p:sldLayoutId id="2147484345" r:id="rId17"/>
    <p:sldLayoutId id="2147484346" r:id="rId18"/>
    <p:sldLayoutId id="2147484347" r:id="rId19"/>
    <p:sldLayoutId id="2147484348" r:id="rId20"/>
    <p:sldLayoutId id="2147484349" r:id="rId21"/>
    <p:sldLayoutId id="2147484350" r:id="rId22"/>
    <p:sldLayoutId id="2147484351" r:id="rId23"/>
    <p:sldLayoutId id="2147484352" r:id="rId24"/>
    <p:sldLayoutId id="2147484353" r:id="rId25"/>
    <p:sldLayoutId id="2147484354" r:id="rId26"/>
    <p:sldLayoutId id="2147484355" r:id="rId27"/>
    <p:sldLayoutId id="2147484356" r:id="rId28"/>
    <p:sldLayoutId id="2147484357" r:id="rId29"/>
  </p:sldLayoutIdLst>
  <p:timing>
    <p:tnLst>
      <p:par>
        <p:cTn id="1" dur="indefinite" restart="never" nodeType="tmRoot"/>
      </p:par>
    </p:tnLst>
  </p:timing>
  <p:txStyles>
    <p:titleStyle>
      <a:lvl1pPr algn="ctr" rtl="1" eaLnBrk="1" latinLnBrk="0" hangingPunct="1">
        <a:spcBef>
          <a:spcPct val="0"/>
        </a:spcBef>
        <a:buNone/>
        <a:defRPr kumimoji="0" sz="4900" b="1" kern="1200">
          <a:solidFill>
            <a:srgbClr val="14781E"/>
          </a:solidFill>
          <a:effectLst>
            <a:outerShdw blurRad="31750" dist="25400" dir="5400000" algn="tl" rotWithShape="0">
              <a:srgbClr val="000000">
                <a:alpha val="25000"/>
              </a:srgbClr>
            </a:outerShdw>
          </a:effectLst>
          <a:latin typeface="+mj-lt"/>
          <a:ea typeface="+mj-ea"/>
          <a:cs typeface="+mj-cs"/>
        </a:defRPr>
      </a:lvl1pPr>
      <a:extLst/>
    </p:titleStyle>
    <p:bodyStyle>
      <a:lvl1pPr marL="435992" indent="-305195" algn="r" rtl="1" eaLnBrk="1" latinLnBrk="0" hangingPunct="1">
        <a:spcBef>
          <a:spcPts val="477"/>
        </a:spcBef>
        <a:spcAft>
          <a:spcPts val="0"/>
        </a:spcAft>
        <a:buClr>
          <a:schemeClr val="accent1"/>
        </a:buClr>
        <a:buSzPct val="68000"/>
        <a:buFont typeface="Wingdings 3"/>
        <a:buChar char=""/>
        <a:defRPr kumimoji="0" sz="3200" kern="1200">
          <a:solidFill>
            <a:schemeClr val="tx1"/>
          </a:solidFill>
          <a:latin typeface="+mn-lt"/>
          <a:ea typeface="+mn-ea"/>
          <a:cs typeface="+mn-cs"/>
        </a:defRPr>
      </a:lvl1pPr>
      <a:lvl2pPr marL="741187" indent="-272496" algn="r" rtl="1" eaLnBrk="1" latinLnBrk="0" hangingPunct="1">
        <a:spcBef>
          <a:spcPts val="386"/>
        </a:spcBef>
        <a:buClr>
          <a:schemeClr val="accent1"/>
        </a:buClr>
        <a:buFont typeface="Verdana"/>
        <a:buChar char="◦"/>
        <a:defRPr kumimoji="0" sz="2700" kern="1200">
          <a:solidFill>
            <a:schemeClr val="tx1"/>
          </a:solidFill>
          <a:latin typeface="+mn-lt"/>
          <a:ea typeface="+mn-ea"/>
          <a:cs typeface="+mn-cs"/>
        </a:defRPr>
      </a:lvl2pPr>
      <a:lvl3pPr marL="1024582" indent="-272496" algn="r" rtl="1" eaLnBrk="1" latinLnBrk="0" hangingPunct="1">
        <a:spcBef>
          <a:spcPts val="417"/>
        </a:spcBef>
        <a:buClr>
          <a:schemeClr val="accent2"/>
        </a:buClr>
        <a:buSzPct val="100000"/>
        <a:buFont typeface="Wingdings 2"/>
        <a:buChar char=""/>
        <a:defRPr kumimoji="0" sz="2500" kern="1200">
          <a:solidFill>
            <a:schemeClr val="tx1"/>
          </a:solidFill>
          <a:latin typeface="+mn-lt"/>
          <a:ea typeface="+mn-ea"/>
          <a:cs typeface="+mn-cs"/>
        </a:defRPr>
      </a:lvl3pPr>
      <a:lvl4pPr marL="1362477" indent="-272496" algn="r" rtl="1" eaLnBrk="1" latinLnBrk="0" hangingPunct="1">
        <a:spcBef>
          <a:spcPts val="417"/>
        </a:spcBef>
        <a:buClr>
          <a:schemeClr val="accent2"/>
        </a:buClr>
        <a:buFont typeface="Wingdings 2"/>
        <a:buChar char=""/>
        <a:defRPr kumimoji="0" sz="2300" kern="1200">
          <a:solidFill>
            <a:schemeClr val="tx1"/>
          </a:solidFill>
          <a:latin typeface="+mn-lt"/>
          <a:ea typeface="+mn-ea"/>
          <a:cs typeface="+mn-cs"/>
        </a:defRPr>
      </a:lvl4pPr>
      <a:lvl5pPr marL="1634974" indent="-272496" algn="r" rtl="1" eaLnBrk="1" latinLnBrk="0" hangingPunct="1">
        <a:spcBef>
          <a:spcPts val="417"/>
        </a:spcBef>
        <a:buClr>
          <a:schemeClr val="accent2"/>
        </a:buClr>
        <a:buFont typeface="Wingdings 2"/>
        <a:buChar char=""/>
        <a:defRPr kumimoji="0" sz="2100" kern="1200">
          <a:solidFill>
            <a:schemeClr val="tx1"/>
          </a:solidFill>
          <a:latin typeface="+mn-lt"/>
          <a:ea typeface="+mn-ea"/>
          <a:cs typeface="+mn-cs"/>
        </a:defRPr>
      </a:lvl5pPr>
      <a:lvl6pPr marL="1907467" indent="-272496" algn="r" rtl="1" eaLnBrk="1" latinLnBrk="0" hangingPunct="1">
        <a:spcBef>
          <a:spcPts val="417"/>
        </a:spcBef>
        <a:buClr>
          <a:schemeClr val="accent3"/>
        </a:buClr>
        <a:buFont typeface="Wingdings 2"/>
        <a:buChar char=""/>
        <a:defRPr kumimoji="0" sz="2100" kern="1200">
          <a:solidFill>
            <a:schemeClr val="tx1"/>
          </a:solidFill>
          <a:latin typeface="+mn-lt"/>
          <a:ea typeface="+mn-ea"/>
          <a:cs typeface="+mn-cs"/>
        </a:defRPr>
      </a:lvl6pPr>
      <a:lvl7pPr marL="2179962" indent="-272496"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7pPr>
      <a:lvl8pPr marL="2452462" indent="-272496"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8pPr>
      <a:lvl9pPr marL="2724954" indent="-272496" algn="r" rtl="1" eaLnBrk="1" latinLnBrk="0" hangingPunct="1">
        <a:spcBef>
          <a:spcPts val="417"/>
        </a:spcBef>
        <a:buClr>
          <a:schemeClr val="accent3"/>
        </a:buClr>
        <a:buFont typeface="Wingdings 2"/>
        <a:buChar char=""/>
        <a:defRPr kumimoji="0" sz="19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544990" algn="r" rtl="1" eaLnBrk="1" latinLnBrk="0" hangingPunct="1">
        <a:defRPr kumimoji="0" kern="1200">
          <a:solidFill>
            <a:schemeClr val="tx1"/>
          </a:solidFill>
          <a:latin typeface="+mn-lt"/>
          <a:ea typeface="+mn-ea"/>
          <a:cs typeface="+mn-cs"/>
        </a:defRPr>
      </a:lvl2pPr>
      <a:lvl3pPr marL="1089982" algn="r" rtl="1" eaLnBrk="1" latinLnBrk="0" hangingPunct="1">
        <a:defRPr kumimoji="0" kern="1200">
          <a:solidFill>
            <a:schemeClr val="tx1"/>
          </a:solidFill>
          <a:latin typeface="+mn-lt"/>
          <a:ea typeface="+mn-ea"/>
          <a:cs typeface="+mn-cs"/>
        </a:defRPr>
      </a:lvl3pPr>
      <a:lvl4pPr marL="1634974" algn="r" rtl="1" eaLnBrk="1" latinLnBrk="0" hangingPunct="1">
        <a:defRPr kumimoji="0" kern="1200">
          <a:solidFill>
            <a:schemeClr val="tx1"/>
          </a:solidFill>
          <a:latin typeface="+mn-lt"/>
          <a:ea typeface="+mn-ea"/>
          <a:cs typeface="+mn-cs"/>
        </a:defRPr>
      </a:lvl4pPr>
      <a:lvl5pPr marL="2179962" algn="r" rtl="1" eaLnBrk="1" latinLnBrk="0" hangingPunct="1">
        <a:defRPr kumimoji="0" kern="1200">
          <a:solidFill>
            <a:schemeClr val="tx1"/>
          </a:solidFill>
          <a:latin typeface="+mn-lt"/>
          <a:ea typeface="+mn-ea"/>
          <a:cs typeface="+mn-cs"/>
        </a:defRPr>
      </a:lvl5pPr>
      <a:lvl6pPr marL="2724954" algn="r" rtl="1" eaLnBrk="1" latinLnBrk="0" hangingPunct="1">
        <a:defRPr kumimoji="0" kern="1200">
          <a:solidFill>
            <a:schemeClr val="tx1"/>
          </a:solidFill>
          <a:latin typeface="+mn-lt"/>
          <a:ea typeface="+mn-ea"/>
          <a:cs typeface="+mn-cs"/>
        </a:defRPr>
      </a:lvl6pPr>
      <a:lvl7pPr marL="3269945" algn="r" rtl="1" eaLnBrk="1" latinLnBrk="0" hangingPunct="1">
        <a:defRPr kumimoji="0" kern="1200">
          <a:solidFill>
            <a:schemeClr val="tx1"/>
          </a:solidFill>
          <a:latin typeface="+mn-lt"/>
          <a:ea typeface="+mn-ea"/>
          <a:cs typeface="+mn-cs"/>
        </a:defRPr>
      </a:lvl7pPr>
      <a:lvl8pPr marL="3814934" algn="r" rtl="1" eaLnBrk="1" latinLnBrk="0" hangingPunct="1">
        <a:defRPr kumimoji="0" kern="1200">
          <a:solidFill>
            <a:schemeClr val="tx1"/>
          </a:solidFill>
          <a:latin typeface="+mn-lt"/>
          <a:ea typeface="+mn-ea"/>
          <a:cs typeface="+mn-cs"/>
        </a:defRPr>
      </a:lvl8pPr>
      <a:lvl9pPr marL="4359927" algn="r" rtl="1" eaLnBrk="1" latinLnBrk="0" hangingPunct="1">
        <a:defRPr kumimoji="0" kern="1200">
          <a:solidFill>
            <a:schemeClr val="tx1"/>
          </a:solidFill>
          <a:latin typeface="+mn-lt"/>
          <a:ea typeface="+mn-ea"/>
          <a:cs typeface="+mn-cs"/>
        </a:defRPr>
      </a:lvl9pPr>
      <a:extLst/>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594045" y="288370"/>
            <a:ext cx="10692765" cy="1200150"/>
          </a:xfrm>
          <a:prstGeom prst="rect">
            <a:avLst/>
          </a:prstGeom>
        </p:spPr>
        <p:txBody>
          <a:bodyPr vert="horz" lIns="108991" tIns="54496" rIns="108991" bIns="54496"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594045" y="1680218"/>
            <a:ext cx="10692765" cy="4752261"/>
          </a:xfrm>
          <a:prstGeom prst="rect">
            <a:avLst/>
          </a:prstGeom>
        </p:spPr>
        <p:txBody>
          <a:bodyPr vert="horz" lIns="108991" tIns="54496" rIns="108991" bIns="54496"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8514609" y="6674176"/>
            <a:ext cx="2772198" cy="383381"/>
          </a:xfrm>
          <a:prstGeom prst="rect">
            <a:avLst/>
          </a:prstGeom>
        </p:spPr>
        <p:txBody>
          <a:bodyPr vert="horz" lIns="108991" tIns="54496" rIns="108991" bIns="54496" rtlCol="1" anchor="ctr"/>
          <a:lstStyle>
            <a:lvl1pPr algn="r">
              <a:defRPr sz="1400">
                <a:solidFill>
                  <a:schemeClr val="tx1">
                    <a:tint val="75000"/>
                  </a:schemeClr>
                </a:solidFill>
              </a:defRPr>
            </a:lvl1pPr>
          </a:lstStyle>
          <a:p>
            <a:fld id="{2FD72D63-51E3-4C75-B778-B4701BFE370A}" type="datetime8">
              <a:rPr lang="he-IL" smtClean="0"/>
              <a:t>08 מאי 17</a:t>
            </a:fld>
            <a:endParaRPr lang="he-IL"/>
          </a:p>
        </p:txBody>
      </p:sp>
      <p:sp>
        <p:nvSpPr>
          <p:cNvPr id="5" name="מציין מיקום של כותרת תחתונה 4"/>
          <p:cNvSpPr>
            <a:spLocks noGrp="1"/>
          </p:cNvSpPr>
          <p:nvPr>
            <p:ph type="ftr" sz="quarter" idx="3"/>
          </p:nvPr>
        </p:nvSpPr>
        <p:spPr>
          <a:xfrm>
            <a:off x="4059293" y="6674176"/>
            <a:ext cx="3762269" cy="383381"/>
          </a:xfrm>
          <a:prstGeom prst="rect">
            <a:avLst/>
          </a:prstGeom>
        </p:spPr>
        <p:txBody>
          <a:bodyPr vert="horz" lIns="108991" tIns="54496" rIns="108991" bIns="54496" rtlCol="1" anchor="ctr"/>
          <a:lstStyle>
            <a:lvl1pPr algn="ctr">
              <a:defRPr sz="1400">
                <a:solidFill>
                  <a:schemeClr val="tx1">
                    <a:tint val="75000"/>
                  </a:schemeClr>
                </a:solidFill>
              </a:defRPr>
            </a:lvl1pPr>
          </a:lstStyle>
          <a:p>
            <a:endParaRPr lang="he-IL"/>
          </a:p>
        </p:txBody>
      </p:sp>
      <p:sp>
        <p:nvSpPr>
          <p:cNvPr id="6" name="מציין מיקום של מספר שקופית 5"/>
          <p:cNvSpPr>
            <a:spLocks noGrp="1"/>
          </p:cNvSpPr>
          <p:nvPr>
            <p:ph type="sldNum" sz="quarter" idx="4"/>
          </p:nvPr>
        </p:nvSpPr>
        <p:spPr>
          <a:xfrm>
            <a:off x="594043" y="6674176"/>
            <a:ext cx="2772198" cy="383381"/>
          </a:xfrm>
          <a:prstGeom prst="rect">
            <a:avLst/>
          </a:prstGeom>
        </p:spPr>
        <p:txBody>
          <a:bodyPr vert="horz" lIns="108991" tIns="54496" rIns="108991" bIns="54496" rtlCol="1" anchor="ctr"/>
          <a:lstStyle>
            <a:lvl1pPr algn="l">
              <a:defRPr sz="1400">
                <a:solidFill>
                  <a:schemeClr val="tx1">
                    <a:tint val="75000"/>
                  </a:schemeClr>
                </a:solidFill>
              </a:defRPr>
            </a:lvl1pPr>
          </a:lstStyle>
          <a:p>
            <a:fld id="{1A28247B-3CF4-4F33-9C11-2AB65F83FD2D}" type="slidenum">
              <a:rPr lang="he-IL" smtClean="0"/>
              <a:t>‹#›</a:t>
            </a:fld>
            <a:endParaRPr lang="he-IL"/>
          </a:p>
        </p:txBody>
      </p:sp>
    </p:spTree>
    <p:extLst>
      <p:ext uri="{BB962C8B-B14F-4D97-AF65-F5344CB8AC3E}">
        <p14:creationId xmlns:p14="http://schemas.microsoft.com/office/powerpoint/2010/main" val="2231180480"/>
      </p:ext>
    </p:extLst>
  </p:cSld>
  <p:clrMap bg1="lt1" tx1="dk1" bg2="lt2" tx2="dk2" accent1="accent1" accent2="accent2" accent3="accent3" accent4="accent4" accent5="accent5" accent6="accent6" hlink="hlink" folHlink="folHlink"/>
  <p:sldLayoutIdLst>
    <p:sldLayoutId id="2147484359" r:id="rId1"/>
    <p:sldLayoutId id="2147484360" r:id="rId2"/>
    <p:sldLayoutId id="2147484361" r:id="rId3"/>
    <p:sldLayoutId id="2147484362" r:id="rId4"/>
    <p:sldLayoutId id="2147484363" r:id="rId5"/>
    <p:sldLayoutId id="2147484364" r:id="rId6"/>
    <p:sldLayoutId id="2147484365" r:id="rId7"/>
    <p:sldLayoutId id="2147484366" r:id="rId8"/>
    <p:sldLayoutId id="2147484367" r:id="rId9"/>
    <p:sldLayoutId id="2147484368" r:id="rId10"/>
    <p:sldLayoutId id="2147484369" r:id="rId11"/>
  </p:sldLayoutIdLst>
  <p:timing>
    <p:tnLst>
      <p:par>
        <p:cTn id="1" dur="indefinite" restart="never" nodeType="tmRoot"/>
      </p:par>
    </p:tnLst>
  </p:timing>
  <p:hf hdr="0" ftr="0" dt="0"/>
  <p:txStyles>
    <p:titleStyle>
      <a:lvl1pPr algn="ctr" defTabSz="1089924" rtl="1" eaLnBrk="1" latinLnBrk="0" hangingPunct="1">
        <a:spcBef>
          <a:spcPct val="0"/>
        </a:spcBef>
        <a:buNone/>
        <a:defRPr sz="5200" kern="1200">
          <a:solidFill>
            <a:schemeClr val="tx1"/>
          </a:solidFill>
          <a:latin typeface="+mj-lt"/>
          <a:ea typeface="+mj-ea"/>
          <a:cs typeface="+mj-cs"/>
        </a:defRPr>
      </a:lvl1pPr>
    </p:titleStyle>
    <p:bodyStyle>
      <a:lvl1pPr marL="408720" indent="-408720" algn="r" defTabSz="1089924" rtl="1" eaLnBrk="1" latinLnBrk="0" hangingPunct="1">
        <a:spcBef>
          <a:spcPct val="20000"/>
        </a:spcBef>
        <a:buFont typeface="Arial" pitchFamily="34" charset="0"/>
        <a:buChar char="•"/>
        <a:defRPr sz="3800" kern="1200">
          <a:solidFill>
            <a:schemeClr val="tx1"/>
          </a:solidFill>
          <a:latin typeface="+mn-lt"/>
          <a:ea typeface="+mn-ea"/>
          <a:cs typeface="+mn-cs"/>
        </a:defRPr>
      </a:lvl1pPr>
      <a:lvl2pPr marL="885563" indent="-340598" algn="r" defTabSz="1089924" rtl="1" eaLnBrk="1" latinLnBrk="0" hangingPunct="1">
        <a:spcBef>
          <a:spcPct val="20000"/>
        </a:spcBef>
        <a:buFont typeface="Arial" pitchFamily="34" charset="0"/>
        <a:buChar char="–"/>
        <a:defRPr sz="3300" kern="1200">
          <a:solidFill>
            <a:schemeClr val="tx1"/>
          </a:solidFill>
          <a:latin typeface="+mn-lt"/>
          <a:ea typeface="+mn-ea"/>
          <a:cs typeface="+mn-cs"/>
        </a:defRPr>
      </a:lvl2pPr>
      <a:lvl3pPr marL="1362404" indent="-272481" algn="r" defTabSz="1089924" rtl="1" eaLnBrk="1" latinLnBrk="0" hangingPunct="1">
        <a:spcBef>
          <a:spcPct val="20000"/>
        </a:spcBef>
        <a:buFont typeface="Arial" pitchFamily="34" charset="0"/>
        <a:buChar char="•"/>
        <a:defRPr sz="2900" kern="1200">
          <a:solidFill>
            <a:schemeClr val="tx1"/>
          </a:solidFill>
          <a:latin typeface="+mn-lt"/>
          <a:ea typeface="+mn-ea"/>
          <a:cs typeface="+mn-cs"/>
        </a:defRPr>
      </a:lvl3pPr>
      <a:lvl4pPr marL="1907365" indent="-272481" algn="r" defTabSz="1089924" rtl="1" eaLnBrk="1" latinLnBrk="0" hangingPunct="1">
        <a:spcBef>
          <a:spcPct val="20000"/>
        </a:spcBef>
        <a:buFont typeface="Arial" pitchFamily="34" charset="0"/>
        <a:buChar char="–"/>
        <a:defRPr sz="2400" kern="1200">
          <a:solidFill>
            <a:schemeClr val="tx1"/>
          </a:solidFill>
          <a:latin typeface="+mn-lt"/>
          <a:ea typeface="+mn-ea"/>
          <a:cs typeface="+mn-cs"/>
        </a:defRPr>
      </a:lvl4pPr>
      <a:lvl5pPr marL="2452332" indent="-272481" algn="r" defTabSz="1089924" rtl="1" eaLnBrk="1" latinLnBrk="0" hangingPunct="1">
        <a:spcBef>
          <a:spcPct val="20000"/>
        </a:spcBef>
        <a:buFont typeface="Arial" pitchFamily="34" charset="0"/>
        <a:buChar char="»"/>
        <a:defRPr sz="2400" kern="1200">
          <a:solidFill>
            <a:schemeClr val="tx1"/>
          </a:solidFill>
          <a:latin typeface="+mn-lt"/>
          <a:ea typeface="+mn-ea"/>
          <a:cs typeface="+mn-cs"/>
        </a:defRPr>
      </a:lvl5pPr>
      <a:lvl6pPr marL="2997289" indent="-272481" algn="r" defTabSz="1089924" rtl="1" eaLnBrk="1" latinLnBrk="0" hangingPunct="1">
        <a:spcBef>
          <a:spcPct val="20000"/>
        </a:spcBef>
        <a:buFont typeface="Arial" pitchFamily="34" charset="0"/>
        <a:buChar char="•"/>
        <a:defRPr sz="2400" kern="1200">
          <a:solidFill>
            <a:schemeClr val="tx1"/>
          </a:solidFill>
          <a:latin typeface="+mn-lt"/>
          <a:ea typeface="+mn-ea"/>
          <a:cs typeface="+mn-cs"/>
        </a:defRPr>
      </a:lvl6pPr>
      <a:lvl7pPr marL="3542251" indent="-272481" algn="r" defTabSz="1089924" rtl="1" eaLnBrk="1" latinLnBrk="0" hangingPunct="1">
        <a:spcBef>
          <a:spcPct val="20000"/>
        </a:spcBef>
        <a:buFont typeface="Arial" pitchFamily="34" charset="0"/>
        <a:buChar char="•"/>
        <a:defRPr sz="2400" kern="1200">
          <a:solidFill>
            <a:schemeClr val="tx1"/>
          </a:solidFill>
          <a:latin typeface="+mn-lt"/>
          <a:ea typeface="+mn-ea"/>
          <a:cs typeface="+mn-cs"/>
        </a:defRPr>
      </a:lvl7pPr>
      <a:lvl8pPr marL="4087212" indent="-272481" algn="r" defTabSz="1089924" rtl="1" eaLnBrk="1" latinLnBrk="0" hangingPunct="1">
        <a:spcBef>
          <a:spcPct val="20000"/>
        </a:spcBef>
        <a:buFont typeface="Arial" pitchFamily="34" charset="0"/>
        <a:buChar char="•"/>
        <a:defRPr sz="2400" kern="1200">
          <a:solidFill>
            <a:schemeClr val="tx1"/>
          </a:solidFill>
          <a:latin typeface="+mn-lt"/>
          <a:ea typeface="+mn-ea"/>
          <a:cs typeface="+mn-cs"/>
        </a:defRPr>
      </a:lvl8pPr>
      <a:lvl9pPr marL="4632172" indent="-272481" algn="r" defTabSz="1089924" rtl="1"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he-IL"/>
      </a:defPPr>
      <a:lvl1pPr marL="0" algn="r" defTabSz="1089924" rtl="1" eaLnBrk="1" latinLnBrk="0" hangingPunct="1">
        <a:defRPr sz="2100" kern="1200">
          <a:solidFill>
            <a:schemeClr val="tx1"/>
          </a:solidFill>
          <a:latin typeface="+mn-lt"/>
          <a:ea typeface="+mn-ea"/>
          <a:cs typeface="+mn-cs"/>
        </a:defRPr>
      </a:lvl1pPr>
      <a:lvl2pPr marL="544961" algn="r" defTabSz="1089924" rtl="1" eaLnBrk="1" latinLnBrk="0" hangingPunct="1">
        <a:defRPr sz="2100" kern="1200">
          <a:solidFill>
            <a:schemeClr val="tx1"/>
          </a:solidFill>
          <a:latin typeface="+mn-lt"/>
          <a:ea typeface="+mn-ea"/>
          <a:cs typeface="+mn-cs"/>
        </a:defRPr>
      </a:lvl2pPr>
      <a:lvl3pPr marL="1089924" algn="r" defTabSz="1089924" rtl="1" eaLnBrk="1" latinLnBrk="0" hangingPunct="1">
        <a:defRPr sz="2100" kern="1200">
          <a:solidFill>
            <a:schemeClr val="tx1"/>
          </a:solidFill>
          <a:latin typeface="+mn-lt"/>
          <a:ea typeface="+mn-ea"/>
          <a:cs typeface="+mn-cs"/>
        </a:defRPr>
      </a:lvl3pPr>
      <a:lvl4pPr marL="1634887" algn="r" defTabSz="1089924" rtl="1" eaLnBrk="1" latinLnBrk="0" hangingPunct="1">
        <a:defRPr sz="2100" kern="1200">
          <a:solidFill>
            <a:schemeClr val="tx1"/>
          </a:solidFill>
          <a:latin typeface="+mn-lt"/>
          <a:ea typeface="+mn-ea"/>
          <a:cs typeface="+mn-cs"/>
        </a:defRPr>
      </a:lvl4pPr>
      <a:lvl5pPr marL="2179846" algn="r" defTabSz="1089924" rtl="1" eaLnBrk="1" latinLnBrk="0" hangingPunct="1">
        <a:defRPr sz="2100" kern="1200">
          <a:solidFill>
            <a:schemeClr val="tx1"/>
          </a:solidFill>
          <a:latin typeface="+mn-lt"/>
          <a:ea typeface="+mn-ea"/>
          <a:cs typeface="+mn-cs"/>
        </a:defRPr>
      </a:lvl5pPr>
      <a:lvl6pPr marL="2724808" algn="r" defTabSz="1089924" rtl="1" eaLnBrk="1" latinLnBrk="0" hangingPunct="1">
        <a:defRPr sz="2100" kern="1200">
          <a:solidFill>
            <a:schemeClr val="tx1"/>
          </a:solidFill>
          <a:latin typeface="+mn-lt"/>
          <a:ea typeface="+mn-ea"/>
          <a:cs typeface="+mn-cs"/>
        </a:defRPr>
      </a:lvl6pPr>
      <a:lvl7pPr marL="3269771" algn="r" defTabSz="1089924" rtl="1" eaLnBrk="1" latinLnBrk="0" hangingPunct="1">
        <a:defRPr sz="2100" kern="1200">
          <a:solidFill>
            <a:schemeClr val="tx1"/>
          </a:solidFill>
          <a:latin typeface="+mn-lt"/>
          <a:ea typeface="+mn-ea"/>
          <a:cs typeface="+mn-cs"/>
        </a:defRPr>
      </a:lvl7pPr>
      <a:lvl8pPr marL="3814731" algn="r" defTabSz="1089924" rtl="1" eaLnBrk="1" latinLnBrk="0" hangingPunct="1">
        <a:defRPr sz="2100" kern="1200">
          <a:solidFill>
            <a:schemeClr val="tx1"/>
          </a:solidFill>
          <a:latin typeface="+mn-lt"/>
          <a:ea typeface="+mn-ea"/>
          <a:cs typeface="+mn-cs"/>
        </a:defRPr>
      </a:lvl8pPr>
      <a:lvl9pPr marL="4359695" algn="r" defTabSz="1089924" rtl="1" eaLnBrk="1" latinLnBrk="0" hangingPunct="1">
        <a:defRPr sz="21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צורה חופשית 12"/>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8985" tIns="54493" rIns="108985" bIns="54493"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2" name="צורה חופשית 11"/>
          <p:cNvSpPr>
            <a:spLocks/>
          </p:cNvSpPr>
          <p:nvPr/>
        </p:nvSpPr>
        <p:spPr bwMode="auto">
          <a:xfrm>
            <a:off x="631106"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8985" tIns="54493" rIns="108985" bIns="54493"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4" name="משולש ישר-זווית 13"/>
          <p:cNvSpPr>
            <a:spLocks/>
          </p:cNvSpPr>
          <p:nvPr/>
        </p:nvSpPr>
        <p:spPr bwMode="auto">
          <a:xfrm>
            <a:off x="-7849" y="6080819"/>
            <a:ext cx="4420645" cy="1134911"/>
          </a:xfrm>
          <a:prstGeom prst="rtTriangle">
            <a:avLst/>
          </a:prstGeom>
          <a:blipFill>
            <a:blip r:embed="rId15"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8985" tIns="54493" rIns="108985" bIns="54493" anchor="ctr" compatLnSpc="1"/>
          <a:lstStyle>
            <a:extLst/>
          </a:lstStyle>
          <a:p>
            <a:pPr algn="ctr" rtl="0" fontAlgn="base">
              <a:spcBef>
                <a:spcPct val="0"/>
              </a:spcBef>
              <a:spcAft>
                <a:spcPct val="0"/>
              </a:spcAft>
            </a:pPr>
            <a:endParaRPr lang="en-US">
              <a:solidFill>
                <a:prstClr val="white"/>
              </a:solidFill>
            </a:endParaRPr>
          </a:p>
        </p:txBody>
      </p:sp>
      <p:cxnSp>
        <p:nvCxnSpPr>
          <p:cNvPr id="15" name="מחבר ישר 14"/>
          <p:cNvCxnSpPr/>
          <p:nvPr/>
        </p:nvCxnSpPr>
        <p:spPr>
          <a:xfrm>
            <a:off x="-11991" y="6077134"/>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מציין מיקום של כותרת 8"/>
          <p:cNvSpPr>
            <a:spLocks noGrp="1"/>
          </p:cNvSpPr>
          <p:nvPr>
            <p:ph type="title"/>
          </p:nvPr>
        </p:nvSpPr>
        <p:spPr>
          <a:xfrm>
            <a:off x="594045" y="288370"/>
            <a:ext cx="10692765" cy="1200150"/>
          </a:xfrm>
          <a:prstGeom prst="rect">
            <a:avLst/>
          </a:prstGeom>
        </p:spPr>
        <p:txBody>
          <a:bodyPr vert="horz" lIns="108985" tIns="54493" rIns="108985" bIns="54493" anchor="ctr">
            <a:normAutofit/>
            <a:scene3d>
              <a:camera prst="orthographicFront"/>
              <a:lightRig rig="soft" dir="t"/>
            </a:scene3d>
            <a:sp3d prstMaterial="softEdge">
              <a:bevelT w="25400" h="25400"/>
            </a:sp3d>
          </a:bodyPr>
          <a:lstStyle>
            <a:extLst/>
          </a:lstStyle>
          <a:p>
            <a:r>
              <a:rPr kumimoji="0" lang="he-IL" dirty="0" smtClean="0"/>
              <a:t>לחץ כדי לערוך סגנון כותרת של תבנית בסיס</a:t>
            </a:r>
            <a:endParaRPr kumimoji="0" lang="en-US" dirty="0"/>
          </a:p>
        </p:txBody>
      </p:sp>
      <p:sp>
        <p:nvSpPr>
          <p:cNvPr id="30" name="מציין מיקום טקסט 29"/>
          <p:cNvSpPr>
            <a:spLocks noGrp="1"/>
          </p:cNvSpPr>
          <p:nvPr>
            <p:ph type="body" idx="1"/>
          </p:nvPr>
        </p:nvSpPr>
        <p:spPr>
          <a:xfrm>
            <a:off x="594045" y="1555403"/>
            <a:ext cx="10692765" cy="4752261"/>
          </a:xfrm>
          <a:prstGeom prst="rect">
            <a:avLst/>
          </a:prstGeom>
        </p:spPr>
        <p:txBody>
          <a:bodyPr vert="horz" lIns="108985" tIns="54493" rIns="108985" bIns="54493">
            <a:normAutofit/>
          </a:bodyPr>
          <a:lstStyle>
            <a:extLst/>
          </a:lstStyle>
          <a:p>
            <a:pPr lvl="0" eaLnBrk="1" latinLnBrk="0" hangingPunct="1"/>
            <a:r>
              <a:rPr kumimoji="0" lang="he-IL" dirty="0" smtClean="0"/>
              <a:t>לחץ כדי לערוך סגנונות טקסט של תבנית בסיס</a:t>
            </a:r>
          </a:p>
        </p:txBody>
      </p:sp>
      <p:sp>
        <p:nvSpPr>
          <p:cNvPr id="10" name="מציין מיקום של תאריך 9"/>
          <p:cNvSpPr>
            <a:spLocks noGrp="1"/>
          </p:cNvSpPr>
          <p:nvPr>
            <p:ph type="dt" sz="half" idx="2"/>
          </p:nvPr>
        </p:nvSpPr>
        <p:spPr>
          <a:xfrm>
            <a:off x="8740471" y="6728341"/>
            <a:ext cx="2494979" cy="384048"/>
          </a:xfrm>
          <a:prstGeom prst="rect">
            <a:avLst/>
          </a:prstGeom>
        </p:spPr>
        <p:txBody>
          <a:bodyPr vert="horz" lIns="108985" tIns="54493" rIns="108985" bIns="54493" anchor="b"/>
          <a:lstStyle>
            <a:lvl1pPr algn="l" eaLnBrk="1" latinLnBrk="0" hangingPunct="1">
              <a:defRPr kumimoji="0" sz="1200">
                <a:solidFill>
                  <a:schemeClr val="tx1"/>
                </a:solidFill>
              </a:defRPr>
            </a:lvl1pPr>
            <a:extLst/>
          </a:lstStyle>
          <a:p>
            <a:pPr rtl="0" fontAlgn="base">
              <a:spcBef>
                <a:spcPct val="0"/>
              </a:spcBef>
              <a:spcAft>
                <a:spcPct val="0"/>
              </a:spcAft>
              <a:defRPr/>
            </a:pPr>
            <a:fld id="{02D2CD70-2F5A-4684-8465-759B7F933F56}" type="datetime8">
              <a:rPr lang="he-IL" smtClean="0">
                <a:solidFill>
                  <a:prstClr val="black"/>
                </a:solidFill>
                <a:latin typeface="Arial" pitchFamily="34" charset="0"/>
                <a:cs typeface="Arial" pitchFamily="34" charset="0"/>
              </a:rPr>
              <a:t>08 מאי 17</a:t>
            </a:fld>
            <a:endParaRPr lang="en-US">
              <a:solidFill>
                <a:prstClr val="black"/>
              </a:solidFill>
              <a:latin typeface="Arial" pitchFamily="34" charset="0"/>
              <a:cs typeface="Arial" pitchFamily="34" charset="0"/>
            </a:endParaRPr>
          </a:p>
        </p:txBody>
      </p:sp>
      <p:sp>
        <p:nvSpPr>
          <p:cNvPr id="22" name="מציין מיקום של כותרת תחתונה 21"/>
          <p:cNvSpPr>
            <a:spLocks noGrp="1"/>
          </p:cNvSpPr>
          <p:nvPr>
            <p:ph type="ftr" sz="quarter" idx="3"/>
          </p:nvPr>
        </p:nvSpPr>
        <p:spPr>
          <a:xfrm>
            <a:off x="5691063" y="6728350"/>
            <a:ext cx="3054253" cy="383381"/>
          </a:xfrm>
          <a:prstGeom prst="rect">
            <a:avLst/>
          </a:prstGeom>
        </p:spPr>
        <p:txBody>
          <a:bodyPr vert="horz" lIns="108985" tIns="54493" rIns="108985" bIns="54493" anchor="b"/>
          <a:lstStyle>
            <a:lvl1pPr algn="r" eaLnBrk="1" latinLnBrk="0" hangingPunct="1">
              <a:defRPr kumimoji="0" sz="1200">
                <a:solidFill>
                  <a:schemeClr val="tx1"/>
                </a:solidFill>
              </a:defRPr>
            </a:lvl1pPr>
            <a:extLst/>
          </a:lstStyle>
          <a:p>
            <a:pPr rtl="0" fontAlgn="base">
              <a:spcBef>
                <a:spcPct val="0"/>
              </a:spcBef>
              <a:spcAft>
                <a:spcPct val="0"/>
              </a:spcAft>
              <a:defRPr/>
            </a:pPr>
            <a:endParaRPr lang="en-US">
              <a:solidFill>
                <a:prstClr val="black"/>
              </a:solidFill>
              <a:latin typeface="Arial" pitchFamily="34" charset="0"/>
              <a:cs typeface="Arial" pitchFamily="34" charset="0"/>
            </a:endParaRPr>
          </a:p>
        </p:txBody>
      </p:sp>
      <p:sp>
        <p:nvSpPr>
          <p:cNvPr id="18" name="מציין מיקום של מספר שקופית 17"/>
          <p:cNvSpPr>
            <a:spLocks noGrp="1"/>
          </p:cNvSpPr>
          <p:nvPr>
            <p:ph type="sldNum" sz="quarter" idx="4"/>
          </p:nvPr>
        </p:nvSpPr>
        <p:spPr>
          <a:xfrm>
            <a:off x="11235449" y="6728350"/>
            <a:ext cx="475234" cy="383381"/>
          </a:xfrm>
          <a:prstGeom prst="rect">
            <a:avLst/>
          </a:prstGeom>
        </p:spPr>
        <p:txBody>
          <a:bodyPr vert="horz" lIns="108985" tIns="54493" rIns="108985" bIns="54493" anchor="b"/>
          <a:lstStyle>
            <a:lvl1pPr algn="r" eaLnBrk="1" latinLnBrk="0" hangingPunct="1">
              <a:defRPr kumimoji="0" sz="1200" b="0">
                <a:solidFill>
                  <a:schemeClr val="tx1"/>
                </a:solidFill>
              </a:defRPr>
            </a:lvl1pPr>
            <a:extLst/>
          </a:lstStyle>
          <a:p>
            <a:pPr rtl="0" fontAlgn="base">
              <a:spcBef>
                <a:spcPct val="0"/>
              </a:spcBef>
              <a:spcAft>
                <a:spcPct val="0"/>
              </a:spcAft>
              <a:defRPr/>
            </a:pPr>
            <a:fld id="{6830537D-4F75-4AEB-9823-185B511ECBC1}" type="slidenum">
              <a:rPr lang="he-IL" smtClean="0">
                <a:solidFill>
                  <a:prstClr val="black"/>
                </a:solidFill>
                <a:latin typeface="Arial" pitchFamily="34" charset="0"/>
                <a:cs typeface="Arial" pitchFamily="34" charset="0"/>
              </a:rPr>
              <a:pPr rtl="0" fontAlgn="base">
                <a:spcBef>
                  <a:spcPct val="0"/>
                </a:spcBef>
                <a:spcAft>
                  <a:spcPct val="0"/>
                </a:spcAft>
                <a:defRPr/>
              </a:pPr>
              <a:t>‹#›</a:t>
            </a:fld>
            <a:endParaRPr lang="en-US">
              <a:solidFill>
                <a:prstClr val="black"/>
              </a:solidFill>
              <a:latin typeface="Arial" pitchFamily="34" charset="0"/>
              <a:cs typeface="Arial" pitchFamily="34" charset="0"/>
            </a:endParaRPr>
          </a:p>
        </p:txBody>
      </p:sp>
      <p:pic>
        <p:nvPicPr>
          <p:cNvPr id="11" name="Picture 3" descr="C:\Users\limor\Pictures\לוגו רשות חדש ובאלכוהול.jp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2750" y="-3325"/>
            <a:ext cx="1872884" cy="95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תמונה 4" descr="E:\BLACK ARMOR כונן\semel\סמל ולוגו רשות שקוף 05.02.2013\logo israel.gif"/>
          <p:cNvPicPr>
            <a:picLocks noChangeAspect="1" noChangeArrowheads="1"/>
          </p:cNvPicPr>
          <p:nvPr/>
        </p:nvPicPr>
        <p:blipFill>
          <a:blip r:embed="rId17" cstate="print">
            <a:grayscl/>
            <a:biLevel thresh="50000"/>
            <a:extLst>
              <a:ext uri="{28A0092B-C50C-407E-A947-70E740481C1C}">
                <a14:useLocalDpi xmlns:a14="http://schemas.microsoft.com/office/drawing/2010/main" val="0"/>
              </a:ext>
            </a:extLst>
          </a:blip>
          <a:srcRect/>
          <a:stretch>
            <a:fillRect/>
          </a:stretch>
        </p:blipFill>
        <p:spPr bwMode="auto">
          <a:xfrm>
            <a:off x="10821087" y="138578"/>
            <a:ext cx="656305" cy="64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4"/>
          <p:cNvSpPr txBox="1">
            <a:spLocks noChangeArrowheads="1"/>
          </p:cNvSpPr>
          <p:nvPr/>
        </p:nvSpPr>
        <p:spPr bwMode="auto">
          <a:xfrm>
            <a:off x="10541158" y="837591"/>
            <a:ext cx="1216185" cy="324339"/>
          </a:xfrm>
          <a:prstGeom prst="rect">
            <a:avLst/>
          </a:prstGeom>
          <a:solidFill>
            <a:srgbClr val="FFFFFF"/>
          </a:solidFill>
          <a:ln w="9525">
            <a:solidFill>
              <a:srgbClr val="FFFFFF"/>
            </a:solidFill>
            <a:miter lim="800000"/>
            <a:headEnd/>
            <a:tailEnd/>
          </a:ln>
        </p:spPr>
        <p:txBody>
          <a:bodyPr vert="horz" wrap="square" lIns="108985" tIns="54493" rIns="108985" bIns="54493" numCol="1" anchor="t" anchorCtr="0" compatLnSpc="1">
            <a:prstTxWarp prst="textNoShape">
              <a:avLst/>
            </a:prstTxWarp>
          </a:bodyPr>
          <a:lstStyle/>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המשרד לביטחון </a:t>
            </a:r>
          </a:p>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הפנים</a:t>
            </a:r>
            <a:endParaRPr lang="en-US" sz="1000" b="1" dirty="0" smtClean="0">
              <a:solidFill>
                <a:prstClr val="black"/>
              </a:solidFill>
              <a:latin typeface="Calibri" pitchFamily="34" charset="0"/>
              <a:ea typeface="Arial" pitchFamily="34" charset="0"/>
              <a:cs typeface="David" pitchFamily="34" charset="-79"/>
            </a:endParaRPr>
          </a:p>
          <a:p>
            <a:pPr fontAlgn="base">
              <a:spcBef>
                <a:spcPct val="0"/>
              </a:spcBef>
              <a:spcAft>
                <a:spcPct val="0"/>
              </a:spcAft>
            </a:pPr>
            <a:endParaRPr lang="he-IL" sz="1000" dirty="0" smtClean="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2691277507"/>
      </p:ext>
    </p:extLst>
  </p:cSld>
  <p:clrMap bg1="lt1" tx1="dk1" bg2="lt2" tx2="dk2" accent1="accent1" accent2="accent2" accent3="accent3" accent4="accent4" accent5="accent5" accent6="accent6" hlink="hlink" folHlink="folHlink"/>
  <p:sldLayoutIdLst>
    <p:sldLayoutId id="2147484371" r:id="rId1"/>
    <p:sldLayoutId id="2147484372" r:id="rId2"/>
    <p:sldLayoutId id="2147484373" r:id="rId3"/>
    <p:sldLayoutId id="2147484374" r:id="rId4"/>
    <p:sldLayoutId id="2147484375" r:id="rId5"/>
    <p:sldLayoutId id="2147484376" r:id="rId6"/>
    <p:sldLayoutId id="2147484377" r:id="rId7"/>
    <p:sldLayoutId id="2147484378" r:id="rId8"/>
    <p:sldLayoutId id="2147484379" r:id="rId9"/>
    <p:sldLayoutId id="2147484380" r:id="rId10"/>
    <p:sldLayoutId id="2147484381" r:id="rId11"/>
    <p:sldLayoutId id="2147484382" r:id="rId12"/>
    <p:sldLayoutId id="2147484383" r:id="rId13"/>
  </p:sldLayoutIdLst>
  <p:timing>
    <p:tnLst>
      <p:par>
        <p:cTn id="1" dur="indefinite" restart="never" nodeType="tmRoot"/>
      </p:par>
    </p:tnLst>
  </p:timing>
  <p:hf hdr="0" ftr="0" dt="0"/>
  <p:txStyles>
    <p:titleStyle>
      <a:lvl1pPr algn="ctr" rtl="1" eaLnBrk="1" latinLnBrk="0" hangingPunct="1">
        <a:spcBef>
          <a:spcPct val="0"/>
        </a:spcBef>
        <a:buNone/>
        <a:defRPr kumimoji="0" sz="4900" b="1" kern="1200">
          <a:solidFill>
            <a:srgbClr val="14781E"/>
          </a:solidFill>
          <a:effectLst>
            <a:outerShdw blurRad="31750" dist="25400" dir="5400000" algn="tl" rotWithShape="0">
              <a:srgbClr val="000000">
                <a:alpha val="25000"/>
              </a:srgbClr>
            </a:outerShdw>
          </a:effectLst>
          <a:latin typeface="+mj-lt"/>
          <a:ea typeface="+mj-ea"/>
          <a:cs typeface="+mj-cs"/>
        </a:defRPr>
      </a:lvl1pPr>
      <a:extLst/>
    </p:titleStyle>
    <p:bodyStyle>
      <a:lvl1pPr marL="435946" indent="-305163" algn="r" rtl="1" eaLnBrk="1" latinLnBrk="0" hangingPunct="1">
        <a:spcBef>
          <a:spcPts val="477"/>
        </a:spcBef>
        <a:spcAft>
          <a:spcPts val="0"/>
        </a:spcAft>
        <a:buClr>
          <a:schemeClr val="accent1"/>
        </a:buClr>
        <a:buSzPct val="68000"/>
        <a:buFont typeface="Wingdings 3"/>
        <a:buChar char=""/>
        <a:defRPr kumimoji="0" sz="3200" kern="1200">
          <a:solidFill>
            <a:schemeClr val="tx1"/>
          </a:solidFill>
          <a:latin typeface="+mn-lt"/>
          <a:ea typeface="+mn-ea"/>
          <a:cs typeface="+mn-cs"/>
        </a:defRPr>
      </a:lvl1pPr>
      <a:lvl2pPr marL="741108" indent="-272467" algn="r" rtl="1" eaLnBrk="1" latinLnBrk="0" hangingPunct="1">
        <a:spcBef>
          <a:spcPts val="386"/>
        </a:spcBef>
        <a:buClr>
          <a:schemeClr val="accent1"/>
        </a:buClr>
        <a:buFont typeface="Verdana"/>
        <a:buChar char="◦"/>
        <a:defRPr kumimoji="0" sz="2700" kern="1200">
          <a:solidFill>
            <a:schemeClr val="tx1"/>
          </a:solidFill>
          <a:latin typeface="+mn-lt"/>
          <a:ea typeface="+mn-ea"/>
          <a:cs typeface="+mn-cs"/>
        </a:defRPr>
      </a:lvl2pPr>
      <a:lvl3pPr marL="1024472" indent="-272467" algn="r" rtl="1" eaLnBrk="1" latinLnBrk="0" hangingPunct="1">
        <a:spcBef>
          <a:spcPts val="417"/>
        </a:spcBef>
        <a:buClr>
          <a:schemeClr val="accent2"/>
        </a:buClr>
        <a:buSzPct val="100000"/>
        <a:buFont typeface="Wingdings 2"/>
        <a:buChar char=""/>
        <a:defRPr kumimoji="0" sz="2500" kern="1200">
          <a:solidFill>
            <a:schemeClr val="tx1"/>
          </a:solidFill>
          <a:latin typeface="+mn-lt"/>
          <a:ea typeface="+mn-ea"/>
          <a:cs typeface="+mn-cs"/>
        </a:defRPr>
      </a:lvl3pPr>
      <a:lvl4pPr marL="1362331" indent="-272467" algn="r" rtl="1" eaLnBrk="1" latinLnBrk="0" hangingPunct="1">
        <a:spcBef>
          <a:spcPts val="417"/>
        </a:spcBef>
        <a:buClr>
          <a:schemeClr val="accent2"/>
        </a:buClr>
        <a:buFont typeface="Wingdings 2"/>
        <a:buChar char=""/>
        <a:defRPr kumimoji="0" sz="2300" kern="1200">
          <a:solidFill>
            <a:schemeClr val="tx1"/>
          </a:solidFill>
          <a:latin typeface="+mn-lt"/>
          <a:ea typeface="+mn-ea"/>
          <a:cs typeface="+mn-cs"/>
        </a:defRPr>
      </a:lvl4pPr>
      <a:lvl5pPr marL="1634799" indent="-272467" algn="r" rtl="1" eaLnBrk="1" latinLnBrk="0" hangingPunct="1">
        <a:spcBef>
          <a:spcPts val="417"/>
        </a:spcBef>
        <a:buClr>
          <a:schemeClr val="accent2"/>
        </a:buClr>
        <a:buFont typeface="Wingdings 2"/>
        <a:buChar char=""/>
        <a:defRPr kumimoji="0" sz="2100" kern="1200">
          <a:solidFill>
            <a:schemeClr val="tx1"/>
          </a:solidFill>
          <a:latin typeface="+mn-lt"/>
          <a:ea typeface="+mn-ea"/>
          <a:cs typeface="+mn-cs"/>
        </a:defRPr>
      </a:lvl5pPr>
      <a:lvl6pPr marL="1907263" indent="-272467" algn="r" rtl="1" eaLnBrk="1" latinLnBrk="0" hangingPunct="1">
        <a:spcBef>
          <a:spcPts val="417"/>
        </a:spcBef>
        <a:buClr>
          <a:schemeClr val="accent3"/>
        </a:buClr>
        <a:buFont typeface="Wingdings 2"/>
        <a:buChar char=""/>
        <a:defRPr kumimoji="0" sz="2100" kern="1200">
          <a:solidFill>
            <a:schemeClr val="tx1"/>
          </a:solidFill>
          <a:latin typeface="+mn-lt"/>
          <a:ea typeface="+mn-ea"/>
          <a:cs typeface="+mn-cs"/>
        </a:defRPr>
      </a:lvl6pPr>
      <a:lvl7pPr marL="2179730" indent="-272467"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7pPr>
      <a:lvl8pPr marL="2452202" indent="-272467"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8pPr>
      <a:lvl9pPr marL="2724663" indent="-272467" algn="r" rtl="1" eaLnBrk="1" latinLnBrk="0" hangingPunct="1">
        <a:spcBef>
          <a:spcPts val="417"/>
        </a:spcBef>
        <a:buClr>
          <a:schemeClr val="accent3"/>
        </a:buClr>
        <a:buFont typeface="Wingdings 2"/>
        <a:buChar char=""/>
        <a:defRPr kumimoji="0" sz="19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544932" algn="r" rtl="1" eaLnBrk="1" latinLnBrk="0" hangingPunct="1">
        <a:defRPr kumimoji="0" kern="1200">
          <a:solidFill>
            <a:schemeClr val="tx1"/>
          </a:solidFill>
          <a:latin typeface="+mn-lt"/>
          <a:ea typeface="+mn-ea"/>
          <a:cs typeface="+mn-cs"/>
        </a:defRPr>
      </a:lvl2pPr>
      <a:lvl3pPr marL="1089866" algn="r" rtl="1" eaLnBrk="1" latinLnBrk="0" hangingPunct="1">
        <a:defRPr kumimoji="0" kern="1200">
          <a:solidFill>
            <a:schemeClr val="tx1"/>
          </a:solidFill>
          <a:latin typeface="+mn-lt"/>
          <a:ea typeface="+mn-ea"/>
          <a:cs typeface="+mn-cs"/>
        </a:defRPr>
      </a:lvl3pPr>
      <a:lvl4pPr marL="1634799" algn="r" rtl="1" eaLnBrk="1" latinLnBrk="0" hangingPunct="1">
        <a:defRPr kumimoji="0" kern="1200">
          <a:solidFill>
            <a:schemeClr val="tx1"/>
          </a:solidFill>
          <a:latin typeface="+mn-lt"/>
          <a:ea typeface="+mn-ea"/>
          <a:cs typeface="+mn-cs"/>
        </a:defRPr>
      </a:lvl4pPr>
      <a:lvl5pPr marL="2179730" algn="r" rtl="1" eaLnBrk="1" latinLnBrk="0" hangingPunct="1">
        <a:defRPr kumimoji="0" kern="1200">
          <a:solidFill>
            <a:schemeClr val="tx1"/>
          </a:solidFill>
          <a:latin typeface="+mn-lt"/>
          <a:ea typeface="+mn-ea"/>
          <a:cs typeface="+mn-cs"/>
        </a:defRPr>
      </a:lvl5pPr>
      <a:lvl6pPr marL="2724663" algn="r" rtl="1" eaLnBrk="1" latinLnBrk="0" hangingPunct="1">
        <a:defRPr kumimoji="0" kern="1200">
          <a:solidFill>
            <a:schemeClr val="tx1"/>
          </a:solidFill>
          <a:latin typeface="+mn-lt"/>
          <a:ea typeface="+mn-ea"/>
          <a:cs typeface="+mn-cs"/>
        </a:defRPr>
      </a:lvl6pPr>
      <a:lvl7pPr marL="3269597" algn="r" rtl="1" eaLnBrk="1" latinLnBrk="0" hangingPunct="1">
        <a:defRPr kumimoji="0" kern="1200">
          <a:solidFill>
            <a:schemeClr val="tx1"/>
          </a:solidFill>
          <a:latin typeface="+mn-lt"/>
          <a:ea typeface="+mn-ea"/>
          <a:cs typeface="+mn-cs"/>
        </a:defRPr>
      </a:lvl7pPr>
      <a:lvl8pPr marL="3814527" algn="r" rtl="1" eaLnBrk="1" latinLnBrk="0" hangingPunct="1">
        <a:defRPr kumimoji="0" kern="1200">
          <a:solidFill>
            <a:schemeClr val="tx1"/>
          </a:solidFill>
          <a:latin typeface="+mn-lt"/>
          <a:ea typeface="+mn-ea"/>
          <a:cs typeface="+mn-cs"/>
        </a:defRPr>
      </a:lvl8pPr>
      <a:lvl9pPr marL="4359462" algn="r" rtl="1" eaLnBrk="1" latinLnBrk="0" hangingPunct="1">
        <a:defRPr kumimoji="0" kern="1200">
          <a:solidFill>
            <a:schemeClr val="tx1"/>
          </a:solidFill>
          <a:latin typeface="+mn-lt"/>
          <a:ea typeface="+mn-ea"/>
          <a:cs typeface="+mn-cs"/>
        </a:defRPr>
      </a:lvl9pPr>
      <a:extLst/>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צורה חופשית 12"/>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8979" tIns="54490" rIns="108979" bIns="5449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2" name="צורה חופשית 11"/>
          <p:cNvSpPr>
            <a:spLocks/>
          </p:cNvSpPr>
          <p:nvPr/>
        </p:nvSpPr>
        <p:spPr bwMode="auto">
          <a:xfrm>
            <a:off x="631107"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8979" tIns="54490" rIns="108979" bIns="54490"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4" name="משולש ישר-זווית 13"/>
          <p:cNvSpPr>
            <a:spLocks/>
          </p:cNvSpPr>
          <p:nvPr/>
        </p:nvSpPr>
        <p:spPr bwMode="auto">
          <a:xfrm>
            <a:off x="-7849" y="6080819"/>
            <a:ext cx="4420645" cy="1134911"/>
          </a:xfrm>
          <a:prstGeom prst="rtTriangle">
            <a:avLst/>
          </a:prstGeom>
          <a:blipFill>
            <a:blip r:embed="rId15"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8979" tIns="54490" rIns="108979" bIns="54490" anchor="ctr" compatLnSpc="1"/>
          <a:lstStyle>
            <a:extLst/>
          </a:lstStyle>
          <a:p>
            <a:pPr algn="ctr" rtl="0" fontAlgn="base">
              <a:spcBef>
                <a:spcPct val="0"/>
              </a:spcBef>
              <a:spcAft>
                <a:spcPct val="0"/>
              </a:spcAft>
            </a:pPr>
            <a:endParaRPr lang="en-US">
              <a:solidFill>
                <a:prstClr val="white"/>
              </a:solidFill>
            </a:endParaRPr>
          </a:p>
        </p:txBody>
      </p:sp>
      <p:cxnSp>
        <p:nvCxnSpPr>
          <p:cNvPr id="15" name="מחבר ישר 14"/>
          <p:cNvCxnSpPr/>
          <p:nvPr/>
        </p:nvCxnSpPr>
        <p:spPr>
          <a:xfrm>
            <a:off x="-11989" y="6077135"/>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מציין מיקום של כותרת 8"/>
          <p:cNvSpPr>
            <a:spLocks noGrp="1"/>
          </p:cNvSpPr>
          <p:nvPr>
            <p:ph type="title"/>
          </p:nvPr>
        </p:nvSpPr>
        <p:spPr>
          <a:xfrm>
            <a:off x="594045" y="288370"/>
            <a:ext cx="10692765" cy="1200150"/>
          </a:xfrm>
          <a:prstGeom prst="rect">
            <a:avLst/>
          </a:prstGeom>
        </p:spPr>
        <p:txBody>
          <a:bodyPr vert="horz" lIns="108979" tIns="54490" rIns="108979" bIns="54490" anchor="ctr">
            <a:normAutofit/>
            <a:scene3d>
              <a:camera prst="orthographicFront"/>
              <a:lightRig rig="soft" dir="t"/>
            </a:scene3d>
            <a:sp3d prstMaterial="softEdge">
              <a:bevelT w="25400" h="25400"/>
            </a:sp3d>
          </a:bodyPr>
          <a:lstStyle>
            <a:extLst/>
          </a:lstStyle>
          <a:p>
            <a:r>
              <a:rPr kumimoji="0" lang="he-IL" dirty="0" smtClean="0"/>
              <a:t>לחץ כדי לערוך סגנון כותרת של תבנית בסיס</a:t>
            </a:r>
            <a:endParaRPr kumimoji="0" lang="en-US" dirty="0"/>
          </a:p>
        </p:txBody>
      </p:sp>
      <p:sp>
        <p:nvSpPr>
          <p:cNvPr id="30" name="מציין מיקום טקסט 29"/>
          <p:cNvSpPr>
            <a:spLocks noGrp="1"/>
          </p:cNvSpPr>
          <p:nvPr>
            <p:ph type="body" idx="1"/>
          </p:nvPr>
        </p:nvSpPr>
        <p:spPr>
          <a:xfrm>
            <a:off x="594045" y="1555404"/>
            <a:ext cx="10692765" cy="4752261"/>
          </a:xfrm>
          <a:prstGeom prst="rect">
            <a:avLst/>
          </a:prstGeom>
        </p:spPr>
        <p:txBody>
          <a:bodyPr vert="horz" lIns="108979" tIns="54490" rIns="108979" bIns="54490">
            <a:normAutofit/>
          </a:bodyPr>
          <a:lstStyle>
            <a:extLst/>
          </a:lstStyle>
          <a:p>
            <a:pPr lvl="0" eaLnBrk="1" latinLnBrk="0" hangingPunct="1"/>
            <a:r>
              <a:rPr kumimoji="0" lang="he-IL" dirty="0" smtClean="0"/>
              <a:t>לחץ כדי לערוך סגנונות טקסט של תבנית בסיס</a:t>
            </a:r>
          </a:p>
        </p:txBody>
      </p:sp>
      <p:sp>
        <p:nvSpPr>
          <p:cNvPr id="10" name="מציין מיקום של תאריך 9"/>
          <p:cNvSpPr>
            <a:spLocks noGrp="1"/>
          </p:cNvSpPr>
          <p:nvPr>
            <p:ph type="dt" sz="half" idx="2"/>
          </p:nvPr>
        </p:nvSpPr>
        <p:spPr>
          <a:xfrm>
            <a:off x="8740471" y="6728341"/>
            <a:ext cx="2494979" cy="384048"/>
          </a:xfrm>
          <a:prstGeom prst="rect">
            <a:avLst/>
          </a:prstGeom>
        </p:spPr>
        <p:txBody>
          <a:bodyPr vert="horz" lIns="108979" tIns="54490" rIns="108979" bIns="54490" anchor="b"/>
          <a:lstStyle>
            <a:lvl1pPr algn="l" eaLnBrk="1" latinLnBrk="0" hangingPunct="1">
              <a:defRPr kumimoji="0" sz="1200">
                <a:solidFill>
                  <a:schemeClr val="tx1"/>
                </a:solidFill>
              </a:defRPr>
            </a:lvl1pPr>
            <a:extLst/>
          </a:lstStyle>
          <a:p>
            <a:pPr rtl="0" fontAlgn="base">
              <a:spcBef>
                <a:spcPct val="0"/>
              </a:spcBef>
              <a:spcAft>
                <a:spcPct val="0"/>
              </a:spcAft>
              <a:defRPr/>
            </a:pPr>
            <a:fld id="{1135802A-F7F9-4639-8216-A68C1FE79A44}" type="datetime8">
              <a:rPr lang="he-IL" smtClean="0">
                <a:solidFill>
                  <a:prstClr val="black"/>
                </a:solidFill>
                <a:latin typeface="Arial" pitchFamily="34" charset="0"/>
                <a:cs typeface="Arial" pitchFamily="34" charset="0"/>
              </a:rPr>
              <a:t>08 מאי 17</a:t>
            </a:fld>
            <a:endParaRPr lang="en-US">
              <a:solidFill>
                <a:prstClr val="black"/>
              </a:solidFill>
              <a:latin typeface="Arial" pitchFamily="34" charset="0"/>
              <a:cs typeface="Arial" pitchFamily="34" charset="0"/>
            </a:endParaRPr>
          </a:p>
        </p:txBody>
      </p:sp>
      <p:sp>
        <p:nvSpPr>
          <p:cNvPr id="22" name="מציין מיקום של כותרת תחתונה 21"/>
          <p:cNvSpPr>
            <a:spLocks noGrp="1"/>
          </p:cNvSpPr>
          <p:nvPr>
            <p:ph type="ftr" sz="quarter" idx="3"/>
          </p:nvPr>
        </p:nvSpPr>
        <p:spPr>
          <a:xfrm>
            <a:off x="5691064" y="6728351"/>
            <a:ext cx="3054253" cy="383381"/>
          </a:xfrm>
          <a:prstGeom prst="rect">
            <a:avLst/>
          </a:prstGeom>
        </p:spPr>
        <p:txBody>
          <a:bodyPr vert="horz" lIns="108979" tIns="54490" rIns="108979" bIns="54490" anchor="b"/>
          <a:lstStyle>
            <a:lvl1pPr algn="r" eaLnBrk="1" latinLnBrk="0" hangingPunct="1">
              <a:defRPr kumimoji="0" sz="1200">
                <a:solidFill>
                  <a:schemeClr val="tx1"/>
                </a:solidFill>
              </a:defRPr>
            </a:lvl1pPr>
            <a:extLst/>
          </a:lstStyle>
          <a:p>
            <a:pPr rtl="0" fontAlgn="base">
              <a:spcBef>
                <a:spcPct val="0"/>
              </a:spcBef>
              <a:spcAft>
                <a:spcPct val="0"/>
              </a:spcAft>
              <a:defRPr/>
            </a:pPr>
            <a:endParaRPr lang="en-US">
              <a:solidFill>
                <a:prstClr val="black"/>
              </a:solidFill>
              <a:latin typeface="Arial" pitchFamily="34" charset="0"/>
              <a:cs typeface="Arial" pitchFamily="34" charset="0"/>
            </a:endParaRPr>
          </a:p>
        </p:txBody>
      </p:sp>
      <p:sp>
        <p:nvSpPr>
          <p:cNvPr id="18" name="מציין מיקום של מספר שקופית 17"/>
          <p:cNvSpPr>
            <a:spLocks noGrp="1"/>
          </p:cNvSpPr>
          <p:nvPr>
            <p:ph type="sldNum" sz="quarter" idx="4"/>
          </p:nvPr>
        </p:nvSpPr>
        <p:spPr>
          <a:xfrm>
            <a:off x="11235449" y="6728351"/>
            <a:ext cx="475234" cy="383381"/>
          </a:xfrm>
          <a:prstGeom prst="rect">
            <a:avLst/>
          </a:prstGeom>
        </p:spPr>
        <p:txBody>
          <a:bodyPr vert="horz" lIns="108979" tIns="54490" rIns="108979" bIns="54490" anchor="b"/>
          <a:lstStyle>
            <a:lvl1pPr algn="r" eaLnBrk="1" latinLnBrk="0" hangingPunct="1">
              <a:defRPr kumimoji="0" sz="1200" b="0">
                <a:solidFill>
                  <a:schemeClr val="tx1"/>
                </a:solidFill>
              </a:defRPr>
            </a:lvl1pPr>
            <a:extLst/>
          </a:lstStyle>
          <a:p>
            <a:pPr rtl="0" fontAlgn="base">
              <a:spcBef>
                <a:spcPct val="0"/>
              </a:spcBef>
              <a:spcAft>
                <a:spcPct val="0"/>
              </a:spcAft>
              <a:defRPr/>
            </a:pPr>
            <a:fld id="{6830537D-4F75-4AEB-9823-185B511ECBC1}" type="slidenum">
              <a:rPr lang="he-IL" smtClean="0">
                <a:solidFill>
                  <a:prstClr val="black"/>
                </a:solidFill>
                <a:latin typeface="Arial" pitchFamily="34" charset="0"/>
                <a:cs typeface="Arial" pitchFamily="34" charset="0"/>
              </a:rPr>
              <a:pPr rtl="0" fontAlgn="base">
                <a:spcBef>
                  <a:spcPct val="0"/>
                </a:spcBef>
                <a:spcAft>
                  <a:spcPct val="0"/>
                </a:spcAft>
                <a:defRPr/>
              </a:pPr>
              <a:t>‹#›</a:t>
            </a:fld>
            <a:endParaRPr lang="en-US">
              <a:solidFill>
                <a:prstClr val="black"/>
              </a:solidFill>
              <a:latin typeface="Arial" pitchFamily="34" charset="0"/>
              <a:cs typeface="Arial" pitchFamily="34" charset="0"/>
            </a:endParaRPr>
          </a:p>
        </p:txBody>
      </p:sp>
      <p:pic>
        <p:nvPicPr>
          <p:cNvPr id="11" name="Picture 3" descr="C:\Users\limor\Pictures\לוגו רשות חדש ובאלכוהול.jp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2750" y="-3325"/>
            <a:ext cx="1872884" cy="95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תמונה 4" descr="E:\BLACK ARMOR כונן\semel\סמל ולוגו רשות שקוף 05.02.2013\logo israel.gif"/>
          <p:cNvPicPr>
            <a:picLocks noChangeAspect="1" noChangeArrowheads="1"/>
          </p:cNvPicPr>
          <p:nvPr/>
        </p:nvPicPr>
        <p:blipFill>
          <a:blip r:embed="rId17" cstate="print">
            <a:grayscl/>
            <a:biLevel thresh="50000"/>
            <a:extLst>
              <a:ext uri="{28A0092B-C50C-407E-A947-70E740481C1C}">
                <a14:useLocalDpi xmlns:a14="http://schemas.microsoft.com/office/drawing/2010/main" val="0"/>
              </a:ext>
            </a:extLst>
          </a:blip>
          <a:srcRect/>
          <a:stretch>
            <a:fillRect/>
          </a:stretch>
        </p:blipFill>
        <p:spPr bwMode="auto">
          <a:xfrm>
            <a:off x="10821087" y="138578"/>
            <a:ext cx="656305" cy="64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4"/>
          <p:cNvSpPr txBox="1">
            <a:spLocks noChangeArrowheads="1"/>
          </p:cNvSpPr>
          <p:nvPr/>
        </p:nvSpPr>
        <p:spPr bwMode="auto">
          <a:xfrm>
            <a:off x="10541159" y="837591"/>
            <a:ext cx="1216185" cy="324339"/>
          </a:xfrm>
          <a:prstGeom prst="rect">
            <a:avLst/>
          </a:prstGeom>
          <a:solidFill>
            <a:srgbClr val="FFFFFF"/>
          </a:solidFill>
          <a:ln w="9525">
            <a:solidFill>
              <a:srgbClr val="FFFFFF"/>
            </a:solidFill>
            <a:miter lim="800000"/>
            <a:headEnd/>
            <a:tailEnd/>
          </a:ln>
        </p:spPr>
        <p:txBody>
          <a:bodyPr vert="horz" wrap="square" lIns="108979" tIns="54490" rIns="108979" bIns="54490" numCol="1" anchor="t" anchorCtr="0" compatLnSpc="1">
            <a:prstTxWarp prst="textNoShape">
              <a:avLst/>
            </a:prstTxWarp>
          </a:bodyPr>
          <a:lstStyle/>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המשרד לביטחון </a:t>
            </a:r>
          </a:p>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הפנים</a:t>
            </a:r>
            <a:endParaRPr lang="en-US" sz="1000" b="1" dirty="0" smtClean="0">
              <a:solidFill>
                <a:prstClr val="black"/>
              </a:solidFill>
              <a:latin typeface="Calibri" pitchFamily="34" charset="0"/>
              <a:ea typeface="Arial" pitchFamily="34" charset="0"/>
              <a:cs typeface="David" pitchFamily="34" charset="-79"/>
            </a:endParaRPr>
          </a:p>
          <a:p>
            <a:pPr fontAlgn="base">
              <a:spcBef>
                <a:spcPct val="0"/>
              </a:spcBef>
              <a:spcAft>
                <a:spcPct val="0"/>
              </a:spcAft>
            </a:pPr>
            <a:endParaRPr lang="he-IL" sz="1000" dirty="0" smtClean="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2915008873"/>
      </p:ext>
    </p:extLst>
  </p:cSld>
  <p:clrMap bg1="lt1" tx1="dk1" bg2="lt2" tx2="dk2" accent1="accent1" accent2="accent2" accent3="accent3" accent4="accent4" accent5="accent5" accent6="accent6" hlink="hlink" folHlink="folHlink"/>
  <p:sldLayoutIdLst>
    <p:sldLayoutId id="2147484385" r:id="rId1"/>
    <p:sldLayoutId id="2147484386" r:id="rId2"/>
    <p:sldLayoutId id="2147484387" r:id="rId3"/>
    <p:sldLayoutId id="2147484388" r:id="rId4"/>
    <p:sldLayoutId id="2147484389" r:id="rId5"/>
    <p:sldLayoutId id="2147484390" r:id="rId6"/>
    <p:sldLayoutId id="2147484391" r:id="rId7"/>
    <p:sldLayoutId id="2147484392" r:id="rId8"/>
    <p:sldLayoutId id="2147484393" r:id="rId9"/>
    <p:sldLayoutId id="2147484394" r:id="rId10"/>
    <p:sldLayoutId id="2147484395" r:id="rId11"/>
    <p:sldLayoutId id="2147484396" r:id="rId12"/>
    <p:sldLayoutId id="2147484397" r:id="rId13"/>
  </p:sldLayoutIdLst>
  <p:timing>
    <p:tnLst>
      <p:par>
        <p:cTn id="1" dur="indefinite" restart="never" nodeType="tmRoot"/>
      </p:par>
    </p:tnLst>
  </p:timing>
  <p:hf hdr="0" ftr="0" dt="0"/>
  <p:txStyles>
    <p:titleStyle>
      <a:lvl1pPr algn="ctr" rtl="1" eaLnBrk="1" latinLnBrk="0" hangingPunct="1">
        <a:spcBef>
          <a:spcPct val="0"/>
        </a:spcBef>
        <a:buNone/>
        <a:defRPr kumimoji="0" sz="4900" b="1" kern="1200">
          <a:solidFill>
            <a:srgbClr val="14781E"/>
          </a:solidFill>
          <a:effectLst>
            <a:outerShdw blurRad="31750" dist="25400" dir="5400000" algn="tl" rotWithShape="0">
              <a:srgbClr val="000000">
                <a:alpha val="25000"/>
              </a:srgbClr>
            </a:outerShdw>
          </a:effectLst>
          <a:latin typeface="+mj-lt"/>
          <a:ea typeface="+mj-ea"/>
          <a:cs typeface="+mj-cs"/>
        </a:defRPr>
      </a:lvl1pPr>
      <a:extLst/>
    </p:titleStyle>
    <p:bodyStyle>
      <a:lvl1pPr marL="435922" indent="-305147" algn="r" rtl="1" eaLnBrk="1" latinLnBrk="0" hangingPunct="1">
        <a:spcBef>
          <a:spcPts val="477"/>
        </a:spcBef>
        <a:spcAft>
          <a:spcPts val="0"/>
        </a:spcAft>
        <a:buClr>
          <a:schemeClr val="accent1"/>
        </a:buClr>
        <a:buSzPct val="68000"/>
        <a:buFont typeface="Wingdings 3"/>
        <a:buChar char=""/>
        <a:defRPr kumimoji="0" sz="3200" kern="1200">
          <a:solidFill>
            <a:schemeClr val="tx1"/>
          </a:solidFill>
          <a:latin typeface="+mn-lt"/>
          <a:ea typeface="+mn-ea"/>
          <a:cs typeface="+mn-cs"/>
        </a:defRPr>
      </a:lvl1pPr>
      <a:lvl2pPr marL="741068" indent="-272453" algn="r" rtl="1" eaLnBrk="1" latinLnBrk="0" hangingPunct="1">
        <a:spcBef>
          <a:spcPts val="386"/>
        </a:spcBef>
        <a:buClr>
          <a:schemeClr val="accent1"/>
        </a:buClr>
        <a:buFont typeface="Verdana"/>
        <a:buChar char="◦"/>
        <a:defRPr kumimoji="0" sz="2700" kern="1200">
          <a:solidFill>
            <a:schemeClr val="tx1"/>
          </a:solidFill>
          <a:latin typeface="+mn-lt"/>
          <a:ea typeface="+mn-ea"/>
          <a:cs typeface="+mn-cs"/>
        </a:defRPr>
      </a:lvl2pPr>
      <a:lvl3pPr marL="1024417" indent="-272453" algn="r" rtl="1" eaLnBrk="1" latinLnBrk="0" hangingPunct="1">
        <a:spcBef>
          <a:spcPts val="417"/>
        </a:spcBef>
        <a:buClr>
          <a:schemeClr val="accent2"/>
        </a:buClr>
        <a:buSzPct val="100000"/>
        <a:buFont typeface="Wingdings 2"/>
        <a:buChar char=""/>
        <a:defRPr kumimoji="0" sz="2500" kern="1200">
          <a:solidFill>
            <a:schemeClr val="tx1"/>
          </a:solidFill>
          <a:latin typeface="+mn-lt"/>
          <a:ea typeface="+mn-ea"/>
          <a:cs typeface="+mn-cs"/>
        </a:defRPr>
      </a:lvl3pPr>
      <a:lvl4pPr marL="1362259" indent="-272453" algn="r" rtl="1" eaLnBrk="1" latinLnBrk="0" hangingPunct="1">
        <a:spcBef>
          <a:spcPts val="417"/>
        </a:spcBef>
        <a:buClr>
          <a:schemeClr val="accent2"/>
        </a:buClr>
        <a:buFont typeface="Wingdings 2"/>
        <a:buChar char=""/>
        <a:defRPr kumimoji="0" sz="2300" kern="1200">
          <a:solidFill>
            <a:schemeClr val="tx1"/>
          </a:solidFill>
          <a:latin typeface="+mn-lt"/>
          <a:ea typeface="+mn-ea"/>
          <a:cs typeface="+mn-cs"/>
        </a:defRPr>
      </a:lvl4pPr>
      <a:lvl5pPr marL="1634711" indent="-272453" algn="r" rtl="1" eaLnBrk="1" latinLnBrk="0" hangingPunct="1">
        <a:spcBef>
          <a:spcPts val="417"/>
        </a:spcBef>
        <a:buClr>
          <a:schemeClr val="accent2"/>
        </a:buClr>
        <a:buFont typeface="Wingdings 2"/>
        <a:buChar char=""/>
        <a:defRPr kumimoji="0" sz="2100" kern="1200">
          <a:solidFill>
            <a:schemeClr val="tx1"/>
          </a:solidFill>
          <a:latin typeface="+mn-lt"/>
          <a:ea typeface="+mn-ea"/>
          <a:cs typeface="+mn-cs"/>
        </a:defRPr>
      </a:lvl5pPr>
      <a:lvl6pPr marL="1907162" indent="-272453" algn="r" rtl="1" eaLnBrk="1" latinLnBrk="0" hangingPunct="1">
        <a:spcBef>
          <a:spcPts val="417"/>
        </a:spcBef>
        <a:buClr>
          <a:schemeClr val="accent3"/>
        </a:buClr>
        <a:buFont typeface="Wingdings 2"/>
        <a:buChar char=""/>
        <a:defRPr kumimoji="0" sz="2100" kern="1200">
          <a:solidFill>
            <a:schemeClr val="tx1"/>
          </a:solidFill>
          <a:latin typeface="+mn-lt"/>
          <a:ea typeface="+mn-ea"/>
          <a:cs typeface="+mn-cs"/>
        </a:defRPr>
      </a:lvl6pPr>
      <a:lvl7pPr marL="2179614" indent="-272453"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7pPr>
      <a:lvl8pPr marL="2452072" indent="-272453"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8pPr>
      <a:lvl9pPr marL="2724517" indent="-272453" algn="r" rtl="1" eaLnBrk="1" latinLnBrk="0" hangingPunct="1">
        <a:spcBef>
          <a:spcPts val="417"/>
        </a:spcBef>
        <a:buClr>
          <a:schemeClr val="accent3"/>
        </a:buClr>
        <a:buFont typeface="Wingdings 2"/>
        <a:buChar char=""/>
        <a:defRPr kumimoji="0" sz="19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544903" algn="r" rtl="1" eaLnBrk="1" latinLnBrk="0" hangingPunct="1">
        <a:defRPr kumimoji="0" kern="1200">
          <a:solidFill>
            <a:schemeClr val="tx1"/>
          </a:solidFill>
          <a:latin typeface="+mn-lt"/>
          <a:ea typeface="+mn-ea"/>
          <a:cs typeface="+mn-cs"/>
        </a:defRPr>
      </a:lvl2pPr>
      <a:lvl3pPr marL="1089808" algn="r" rtl="1" eaLnBrk="1" latinLnBrk="0" hangingPunct="1">
        <a:defRPr kumimoji="0" kern="1200">
          <a:solidFill>
            <a:schemeClr val="tx1"/>
          </a:solidFill>
          <a:latin typeface="+mn-lt"/>
          <a:ea typeface="+mn-ea"/>
          <a:cs typeface="+mn-cs"/>
        </a:defRPr>
      </a:lvl3pPr>
      <a:lvl4pPr marL="1634711" algn="r" rtl="1" eaLnBrk="1" latinLnBrk="0" hangingPunct="1">
        <a:defRPr kumimoji="0" kern="1200">
          <a:solidFill>
            <a:schemeClr val="tx1"/>
          </a:solidFill>
          <a:latin typeface="+mn-lt"/>
          <a:ea typeface="+mn-ea"/>
          <a:cs typeface="+mn-cs"/>
        </a:defRPr>
      </a:lvl4pPr>
      <a:lvl5pPr marL="2179614" algn="r" rtl="1" eaLnBrk="1" latinLnBrk="0" hangingPunct="1">
        <a:defRPr kumimoji="0" kern="1200">
          <a:solidFill>
            <a:schemeClr val="tx1"/>
          </a:solidFill>
          <a:latin typeface="+mn-lt"/>
          <a:ea typeface="+mn-ea"/>
          <a:cs typeface="+mn-cs"/>
        </a:defRPr>
      </a:lvl5pPr>
      <a:lvl6pPr marL="2724517" algn="r" rtl="1" eaLnBrk="1" latinLnBrk="0" hangingPunct="1">
        <a:defRPr kumimoji="0" kern="1200">
          <a:solidFill>
            <a:schemeClr val="tx1"/>
          </a:solidFill>
          <a:latin typeface="+mn-lt"/>
          <a:ea typeface="+mn-ea"/>
          <a:cs typeface="+mn-cs"/>
        </a:defRPr>
      </a:lvl6pPr>
      <a:lvl7pPr marL="3269422" algn="r" rtl="1" eaLnBrk="1" latinLnBrk="0" hangingPunct="1">
        <a:defRPr kumimoji="0" kern="1200">
          <a:solidFill>
            <a:schemeClr val="tx1"/>
          </a:solidFill>
          <a:latin typeface="+mn-lt"/>
          <a:ea typeface="+mn-ea"/>
          <a:cs typeface="+mn-cs"/>
        </a:defRPr>
      </a:lvl7pPr>
      <a:lvl8pPr marL="3814323" algn="r" rtl="1" eaLnBrk="1" latinLnBrk="0" hangingPunct="1">
        <a:defRPr kumimoji="0" kern="1200">
          <a:solidFill>
            <a:schemeClr val="tx1"/>
          </a:solidFill>
          <a:latin typeface="+mn-lt"/>
          <a:ea typeface="+mn-ea"/>
          <a:cs typeface="+mn-cs"/>
        </a:defRPr>
      </a:lvl8pPr>
      <a:lvl9pPr marL="4359230" algn="r" rtl="1" eaLnBrk="1" latinLnBrk="0" hangingPunct="1">
        <a:defRPr kumimoji="0" kern="1200">
          <a:solidFill>
            <a:schemeClr val="tx1"/>
          </a:solidFill>
          <a:latin typeface="+mn-lt"/>
          <a:ea typeface="+mn-ea"/>
          <a:cs typeface="+mn-cs"/>
        </a:defRPr>
      </a:lvl9pPr>
      <a:extLst/>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צורה חופשית 12"/>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8973" tIns="54487" rIns="108973" bIns="54487"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2" name="צורה חופשית 11"/>
          <p:cNvSpPr>
            <a:spLocks/>
          </p:cNvSpPr>
          <p:nvPr/>
        </p:nvSpPr>
        <p:spPr bwMode="auto">
          <a:xfrm>
            <a:off x="631109"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8973" tIns="54487" rIns="108973" bIns="54487"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4" name="משולש ישר-זווית 13"/>
          <p:cNvSpPr>
            <a:spLocks/>
          </p:cNvSpPr>
          <p:nvPr/>
        </p:nvSpPr>
        <p:spPr bwMode="auto">
          <a:xfrm>
            <a:off x="-7849" y="6080819"/>
            <a:ext cx="4420645" cy="1134911"/>
          </a:xfrm>
          <a:prstGeom prst="rtTriangle">
            <a:avLst/>
          </a:prstGeom>
          <a:blipFill>
            <a:blip r:embed="rId15"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8973" tIns="54487" rIns="108973" bIns="54487" anchor="ctr" compatLnSpc="1"/>
          <a:lstStyle>
            <a:extLst/>
          </a:lstStyle>
          <a:p>
            <a:pPr algn="ctr" rtl="0" fontAlgn="base">
              <a:spcBef>
                <a:spcPct val="0"/>
              </a:spcBef>
              <a:spcAft>
                <a:spcPct val="0"/>
              </a:spcAft>
            </a:pPr>
            <a:endParaRPr lang="en-US">
              <a:solidFill>
                <a:prstClr val="white"/>
              </a:solidFill>
            </a:endParaRPr>
          </a:p>
        </p:txBody>
      </p:sp>
      <p:cxnSp>
        <p:nvCxnSpPr>
          <p:cNvPr id="15" name="מחבר ישר 14"/>
          <p:cNvCxnSpPr/>
          <p:nvPr/>
        </p:nvCxnSpPr>
        <p:spPr>
          <a:xfrm>
            <a:off x="-11988" y="6077136"/>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מציין מיקום של כותרת 8"/>
          <p:cNvSpPr>
            <a:spLocks noGrp="1"/>
          </p:cNvSpPr>
          <p:nvPr>
            <p:ph type="title"/>
          </p:nvPr>
        </p:nvSpPr>
        <p:spPr>
          <a:xfrm>
            <a:off x="594045" y="288370"/>
            <a:ext cx="10692765" cy="1200150"/>
          </a:xfrm>
          <a:prstGeom prst="rect">
            <a:avLst/>
          </a:prstGeom>
        </p:spPr>
        <p:txBody>
          <a:bodyPr vert="horz" lIns="108973" tIns="54487" rIns="108973" bIns="54487" anchor="ctr">
            <a:normAutofit/>
            <a:scene3d>
              <a:camera prst="orthographicFront"/>
              <a:lightRig rig="soft" dir="t"/>
            </a:scene3d>
            <a:sp3d prstMaterial="softEdge">
              <a:bevelT w="25400" h="25400"/>
            </a:sp3d>
          </a:bodyPr>
          <a:lstStyle>
            <a:extLst/>
          </a:lstStyle>
          <a:p>
            <a:r>
              <a:rPr kumimoji="0" lang="he-IL" dirty="0" smtClean="0"/>
              <a:t>לחץ כדי לערוך סגנון כותרת של תבנית בסיס</a:t>
            </a:r>
            <a:endParaRPr kumimoji="0" lang="en-US" dirty="0"/>
          </a:p>
        </p:txBody>
      </p:sp>
      <p:sp>
        <p:nvSpPr>
          <p:cNvPr id="30" name="מציין מיקום טקסט 29"/>
          <p:cNvSpPr>
            <a:spLocks noGrp="1"/>
          </p:cNvSpPr>
          <p:nvPr>
            <p:ph type="body" idx="1"/>
          </p:nvPr>
        </p:nvSpPr>
        <p:spPr>
          <a:xfrm>
            <a:off x="594045" y="1555406"/>
            <a:ext cx="10692765" cy="4752261"/>
          </a:xfrm>
          <a:prstGeom prst="rect">
            <a:avLst/>
          </a:prstGeom>
        </p:spPr>
        <p:txBody>
          <a:bodyPr vert="horz" lIns="108973" tIns="54487" rIns="108973" bIns="54487">
            <a:normAutofit/>
          </a:bodyPr>
          <a:lstStyle>
            <a:extLst/>
          </a:lstStyle>
          <a:p>
            <a:pPr lvl="0" eaLnBrk="1" latinLnBrk="0" hangingPunct="1"/>
            <a:r>
              <a:rPr kumimoji="0" lang="he-IL" dirty="0" smtClean="0"/>
              <a:t>לחץ כדי לערוך סגנונות טקסט של תבנית בסיס</a:t>
            </a:r>
          </a:p>
        </p:txBody>
      </p:sp>
      <p:sp>
        <p:nvSpPr>
          <p:cNvPr id="10" name="מציין מיקום של תאריך 9"/>
          <p:cNvSpPr>
            <a:spLocks noGrp="1"/>
          </p:cNvSpPr>
          <p:nvPr>
            <p:ph type="dt" sz="half" idx="2"/>
          </p:nvPr>
        </p:nvSpPr>
        <p:spPr>
          <a:xfrm>
            <a:off x="8740471" y="6728341"/>
            <a:ext cx="2494979" cy="384048"/>
          </a:xfrm>
          <a:prstGeom prst="rect">
            <a:avLst/>
          </a:prstGeom>
        </p:spPr>
        <p:txBody>
          <a:bodyPr vert="horz" lIns="108973" tIns="54487" rIns="108973" bIns="54487" anchor="b"/>
          <a:lstStyle>
            <a:lvl1pPr algn="l" eaLnBrk="1" latinLnBrk="0" hangingPunct="1">
              <a:defRPr kumimoji="0" sz="1200">
                <a:solidFill>
                  <a:schemeClr val="tx1"/>
                </a:solidFill>
              </a:defRPr>
            </a:lvl1pPr>
            <a:extLst/>
          </a:lstStyle>
          <a:p>
            <a:pPr rtl="0" fontAlgn="base">
              <a:spcBef>
                <a:spcPct val="0"/>
              </a:spcBef>
              <a:spcAft>
                <a:spcPct val="0"/>
              </a:spcAft>
              <a:defRPr/>
            </a:pPr>
            <a:endParaRPr lang="en-US">
              <a:solidFill>
                <a:prstClr val="black"/>
              </a:solidFill>
              <a:latin typeface="Arial" pitchFamily="34" charset="0"/>
              <a:cs typeface="Arial" pitchFamily="34" charset="0"/>
            </a:endParaRPr>
          </a:p>
        </p:txBody>
      </p:sp>
      <p:sp>
        <p:nvSpPr>
          <p:cNvPr id="22" name="מציין מיקום של כותרת תחתונה 21"/>
          <p:cNvSpPr>
            <a:spLocks noGrp="1"/>
          </p:cNvSpPr>
          <p:nvPr>
            <p:ph type="ftr" sz="quarter" idx="3"/>
          </p:nvPr>
        </p:nvSpPr>
        <p:spPr>
          <a:xfrm>
            <a:off x="5691065" y="6728352"/>
            <a:ext cx="3054253" cy="383381"/>
          </a:xfrm>
          <a:prstGeom prst="rect">
            <a:avLst/>
          </a:prstGeom>
        </p:spPr>
        <p:txBody>
          <a:bodyPr vert="horz" lIns="108973" tIns="54487" rIns="108973" bIns="54487" anchor="b"/>
          <a:lstStyle>
            <a:lvl1pPr algn="r" eaLnBrk="1" latinLnBrk="0" hangingPunct="1">
              <a:defRPr kumimoji="0" sz="1200">
                <a:solidFill>
                  <a:schemeClr val="tx1"/>
                </a:solidFill>
              </a:defRPr>
            </a:lvl1pPr>
            <a:extLst/>
          </a:lstStyle>
          <a:p>
            <a:pPr rtl="0" fontAlgn="base">
              <a:spcBef>
                <a:spcPct val="0"/>
              </a:spcBef>
              <a:spcAft>
                <a:spcPct val="0"/>
              </a:spcAft>
              <a:defRPr/>
            </a:pPr>
            <a:endParaRPr lang="en-US">
              <a:solidFill>
                <a:prstClr val="black"/>
              </a:solidFill>
              <a:latin typeface="Arial" pitchFamily="34" charset="0"/>
              <a:cs typeface="Arial" pitchFamily="34" charset="0"/>
            </a:endParaRPr>
          </a:p>
        </p:txBody>
      </p:sp>
      <p:sp>
        <p:nvSpPr>
          <p:cNvPr id="18" name="מציין מיקום של מספר שקופית 17"/>
          <p:cNvSpPr>
            <a:spLocks noGrp="1"/>
          </p:cNvSpPr>
          <p:nvPr>
            <p:ph type="sldNum" sz="quarter" idx="4"/>
          </p:nvPr>
        </p:nvSpPr>
        <p:spPr>
          <a:xfrm>
            <a:off x="11235449" y="6728352"/>
            <a:ext cx="475234" cy="383381"/>
          </a:xfrm>
          <a:prstGeom prst="rect">
            <a:avLst/>
          </a:prstGeom>
        </p:spPr>
        <p:txBody>
          <a:bodyPr vert="horz" lIns="108973" tIns="54487" rIns="108973" bIns="54487" anchor="b"/>
          <a:lstStyle>
            <a:lvl1pPr algn="r" eaLnBrk="1" latinLnBrk="0" hangingPunct="1">
              <a:defRPr kumimoji="0" sz="1200" b="0">
                <a:solidFill>
                  <a:schemeClr val="tx1"/>
                </a:solidFill>
              </a:defRPr>
            </a:lvl1pPr>
            <a:extLst/>
          </a:lstStyle>
          <a:p>
            <a:pPr rtl="0" fontAlgn="base">
              <a:spcBef>
                <a:spcPct val="0"/>
              </a:spcBef>
              <a:spcAft>
                <a:spcPct val="0"/>
              </a:spcAft>
              <a:defRPr/>
            </a:pPr>
            <a:fld id="{6830537D-4F75-4AEB-9823-185B511ECBC1}" type="slidenum">
              <a:rPr lang="he-IL" smtClean="0">
                <a:solidFill>
                  <a:prstClr val="black"/>
                </a:solidFill>
                <a:latin typeface="Arial" pitchFamily="34" charset="0"/>
                <a:cs typeface="Arial" pitchFamily="34" charset="0"/>
              </a:rPr>
              <a:pPr rtl="0" fontAlgn="base">
                <a:spcBef>
                  <a:spcPct val="0"/>
                </a:spcBef>
                <a:spcAft>
                  <a:spcPct val="0"/>
                </a:spcAft>
                <a:defRPr/>
              </a:pPr>
              <a:t>‹#›</a:t>
            </a:fld>
            <a:endParaRPr lang="en-US">
              <a:solidFill>
                <a:prstClr val="black"/>
              </a:solidFill>
              <a:latin typeface="Arial" pitchFamily="34" charset="0"/>
              <a:cs typeface="Arial" pitchFamily="34" charset="0"/>
            </a:endParaRPr>
          </a:p>
        </p:txBody>
      </p:sp>
      <p:pic>
        <p:nvPicPr>
          <p:cNvPr id="11" name="Picture 3" descr="C:\Users\limor\Pictures\לוגו רשות חדש ובאלכוהול.jp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2750" y="-3325"/>
            <a:ext cx="1872884" cy="95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תמונה 4" descr="E:\BLACK ARMOR כונן\semel\סמל ולוגו רשות שקוף 05.02.2013\logo israel.gif"/>
          <p:cNvPicPr>
            <a:picLocks noChangeAspect="1" noChangeArrowheads="1"/>
          </p:cNvPicPr>
          <p:nvPr/>
        </p:nvPicPr>
        <p:blipFill>
          <a:blip r:embed="rId17" cstate="print">
            <a:grayscl/>
            <a:biLevel thresh="50000"/>
            <a:extLst>
              <a:ext uri="{28A0092B-C50C-407E-A947-70E740481C1C}">
                <a14:useLocalDpi xmlns:a14="http://schemas.microsoft.com/office/drawing/2010/main" val="0"/>
              </a:ext>
            </a:extLst>
          </a:blip>
          <a:srcRect/>
          <a:stretch>
            <a:fillRect/>
          </a:stretch>
        </p:blipFill>
        <p:spPr bwMode="auto">
          <a:xfrm>
            <a:off x="10821087" y="138578"/>
            <a:ext cx="656305" cy="64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4"/>
          <p:cNvSpPr txBox="1">
            <a:spLocks noChangeArrowheads="1"/>
          </p:cNvSpPr>
          <p:nvPr/>
        </p:nvSpPr>
        <p:spPr bwMode="auto">
          <a:xfrm>
            <a:off x="10541160" y="837591"/>
            <a:ext cx="1216185" cy="324339"/>
          </a:xfrm>
          <a:prstGeom prst="rect">
            <a:avLst/>
          </a:prstGeom>
          <a:solidFill>
            <a:srgbClr val="FFFFFF"/>
          </a:solidFill>
          <a:ln w="9525">
            <a:solidFill>
              <a:srgbClr val="FFFFFF"/>
            </a:solidFill>
            <a:miter lim="800000"/>
            <a:headEnd/>
            <a:tailEnd/>
          </a:ln>
        </p:spPr>
        <p:txBody>
          <a:bodyPr vert="horz" wrap="square" lIns="108973" tIns="54487" rIns="108973" bIns="54487" numCol="1" anchor="t" anchorCtr="0" compatLnSpc="1">
            <a:prstTxWarp prst="textNoShape">
              <a:avLst/>
            </a:prstTxWarp>
          </a:bodyPr>
          <a:lstStyle/>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המשרד לביטחון </a:t>
            </a:r>
          </a:p>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הפנים</a:t>
            </a:r>
            <a:endParaRPr lang="en-US" sz="1000" b="1" dirty="0" smtClean="0">
              <a:solidFill>
                <a:prstClr val="black"/>
              </a:solidFill>
              <a:latin typeface="Calibri" pitchFamily="34" charset="0"/>
              <a:ea typeface="Arial" pitchFamily="34" charset="0"/>
              <a:cs typeface="David" pitchFamily="34" charset="-79"/>
            </a:endParaRPr>
          </a:p>
          <a:p>
            <a:pPr fontAlgn="base">
              <a:spcBef>
                <a:spcPct val="0"/>
              </a:spcBef>
              <a:spcAft>
                <a:spcPct val="0"/>
              </a:spcAft>
            </a:pPr>
            <a:endParaRPr lang="he-IL" sz="1000" dirty="0" smtClean="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2030296846"/>
      </p:ext>
    </p:extLst>
  </p:cSld>
  <p:clrMap bg1="lt1" tx1="dk1" bg2="lt2" tx2="dk2" accent1="accent1" accent2="accent2" accent3="accent3" accent4="accent4" accent5="accent5" accent6="accent6" hlink="hlink" folHlink="folHlink"/>
  <p:sldLayoutIdLst>
    <p:sldLayoutId id="2147484399" r:id="rId1"/>
    <p:sldLayoutId id="2147484400" r:id="rId2"/>
    <p:sldLayoutId id="2147484401" r:id="rId3"/>
    <p:sldLayoutId id="2147484402" r:id="rId4"/>
    <p:sldLayoutId id="2147484403" r:id="rId5"/>
    <p:sldLayoutId id="2147484404" r:id="rId6"/>
    <p:sldLayoutId id="2147484405" r:id="rId7"/>
    <p:sldLayoutId id="2147484406" r:id="rId8"/>
    <p:sldLayoutId id="2147484407" r:id="rId9"/>
    <p:sldLayoutId id="2147484408" r:id="rId10"/>
    <p:sldLayoutId id="2147484409" r:id="rId11"/>
    <p:sldLayoutId id="2147484410" r:id="rId12"/>
    <p:sldLayoutId id="2147484411" r:id="rId13"/>
  </p:sldLayoutIdLst>
  <p:timing>
    <p:tnLst>
      <p:par>
        <p:cTn id="1" dur="indefinite" restart="never" nodeType="tmRoot"/>
      </p:par>
    </p:tnLst>
  </p:timing>
  <p:hf hdr="0" ftr="0" dt="0"/>
  <p:txStyles>
    <p:titleStyle>
      <a:lvl1pPr algn="ctr" rtl="1" eaLnBrk="1" latinLnBrk="0" hangingPunct="1">
        <a:spcBef>
          <a:spcPct val="0"/>
        </a:spcBef>
        <a:buNone/>
        <a:defRPr kumimoji="0" sz="4900" b="1" kern="1200">
          <a:solidFill>
            <a:srgbClr val="14781E"/>
          </a:solidFill>
          <a:effectLst>
            <a:outerShdw blurRad="31750" dist="25400" dir="5400000" algn="tl" rotWithShape="0">
              <a:srgbClr val="000000">
                <a:alpha val="25000"/>
              </a:srgbClr>
            </a:outerShdw>
          </a:effectLst>
          <a:latin typeface="+mj-lt"/>
          <a:ea typeface="+mj-ea"/>
          <a:cs typeface="+mj-cs"/>
        </a:defRPr>
      </a:lvl1pPr>
      <a:extLst/>
    </p:titleStyle>
    <p:bodyStyle>
      <a:lvl1pPr marL="435899" indent="-305130" algn="r" rtl="1" eaLnBrk="1" latinLnBrk="0" hangingPunct="1">
        <a:spcBef>
          <a:spcPts val="477"/>
        </a:spcBef>
        <a:spcAft>
          <a:spcPts val="0"/>
        </a:spcAft>
        <a:buClr>
          <a:schemeClr val="accent1"/>
        </a:buClr>
        <a:buSzPct val="68000"/>
        <a:buFont typeface="Wingdings 3"/>
        <a:buChar char=""/>
        <a:defRPr kumimoji="0" sz="3200" kern="1200">
          <a:solidFill>
            <a:schemeClr val="tx1"/>
          </a:solidFill>
          <a:latin typeface="+mn-lt"/>
          <a:ea typeface="+mn-ea"/>
          <a:cs typeface="+mn-cs"/>
        </a:defRPr>
      </a:lvl1pPr>
      <a:lvl2pPr marL="741029" indent="-272438" algn="r" rtl="1" eaLnBrk="1" latinLnBrk="0" hangingPunct="1">
        <a:spcBef>
          <a:spcPts val="386"/>
        </a:spcBef>
        <a:buClr>
          <a:schemeClr val="accent1"/>
        </a:buClr>
        <a:buFont typeface="Verdana"/>
        <a:buChar char="◦"/>
        <a:defRPr kumimoji="0" sz="2700" kern="1200">
          <a:solidFill>
            <a:schemeClr val="tx1"/>
          </a:solidFill>
          <a:latin typeface="+mn-lt"/>
          <a:ea typeface="+mn-ea"/>
          <a:cs typeface="+mn-cs"/>
        </a:defRPr>
      </a:lvl2pPr>
      <a:lvl3pPr marL="1024362" indent="-272438" algn="r" rtl="1" eaLnBrk="1" latinLnBrk="0" hangingPunct="1">
        <a:spcBef>
          <a:spcPts val="417"/>
        </a:spcBef>
        <a:buClr>
          <a:schemeClr val="accent2"/>
        </a:buClr>
        <a:buSzPct val="100000"/>
        <a:buFont typeface="Wingdings 2"/>
        <a:buChar char=""/>
        <a:defRPr kumimoji="0" sz="2500" kern="1200">
          <a:solidFill>
            <a:schemeClr val="tx1"/>
          </a:solidFill>
          <a:latin typeface="+mn-lt"/>
          <a:ea typeface="+mn-ea"/>
          <a:cs typeface="+mn-cs"/>
        </a:defRPr>
      </a:lvl3pPr>
      <a:lvl4pPr marL="1362186" indent="-272438" algn="r" rtl="1" eaLnBrk="1" latinLnBrk="0" hangingPunct="1">
        <a:spcBef>
          <a:spcPts val="417"/>
        </a:spcBef>
        <a:buClr>
          <a:schemeClr val="accent2"/>
        </a:buClr>
        <a:buFont typeface="Wingdings 2"/>
        <a:buChar char=""/>
        <a:defRPr kumimoji="0" sz="2300" kern="1200">
          <a:solidFill>
            <a:schemeClr val="tx1"/>
          </a:solidFill>
          <a:latin typeface="+mn-lt"/>
          <a:ea typeface="+mn-ea"/>
          <a:cs typeface="+mn-cs"/>
        </a:defRPr>
      </a:lvl4pPr>
      <a:lvl5pPr marL="1634624" indent="-272438" algn="r" rtl="1" eaLnBrk="1" latinLnBrk="0" hangingPunct="1">
        <a:spcBef>
          <a:spcPts val="417"/>
        </a:spcBef>
        <a:buClr>
          <a:schemeClr val="accent2"/>
        </a:buClr>
        <a:buFont typeface="Wingdings 2"/>
        <a:buChar char=""/>
        <a:defRPr kumimoji="0" sz="2100" kern="1200">
          <a:solidFill>
            <a:schemeClr val="tx1"/>
          </a:solidFill>
          <a:latin typeface="+mn-lt"/>
          <a:ea typeface="+mn-ea"/>
          <a:cs typeface="+mn-cs"/>
        </a:defRPr>
      </a:lvl5pPr>
      <a:lvl6pPr marL="1907060" indent="-272438" algn="r" rtl="1" eaLnBrk="1" latinLnBrk="0" hangingPunct="1">
        <a:spcBef>
          <a:spcPts val="417"/>
        </a:spcBef>
        <a:buClr>
          <a:schemeClr val="accent3"/>
        </a:buClr>
        <a:buFont typeface="Wingdings 2"/>
        <a:buChar char=""/>
        <a:defRPr kumimoji="0" sz="2100" kern="1200">
          <a:solidFill>
            <a:schemeClr val="tx1"/>
          </a:solidFill>
          <a:latin typeface="+mn-lt"/>
          <a:ea typeface="+mn-ea"/>
          <a:cs typeface="+mn-cs"/>
        </a:defRPr>
      </a:lvl6pPr>
      <a:lvl7pPr marL="2179497" indent="-272438"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7pPr>
      <a:lvl8pPr marL="2451942" indent="-272438"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8pPr>
      <a:lvl9pPr marL="2724372" indent="-272438" algn="r" rtl="1" eaLnBrk="1" latinLnBrk="0" hangingPunct="1">
        <a:spcBef>
          <a:spcPts val="417"/>
        </a:spcBef>
        <a:buClr>
          <a:schemeClr val="accent3"/>
        </a:buClr>
        <a:buFont typeface="Wingdings 2"/>
        <a:buChar char=""/>
        <a:defRPr kumimoji="0" sz="19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544874" algn="r" rtl="1" eaLnBrk="1" latinLnBrk="0" hangingPunct="1">
        <a:defRPr kumimoji="0" kern="1200">
          <a:solidFill>
            <a:schemeClr val="tx1"/>
          </a:solidFill>
          <a:latin typeface="+mn-lt"/>
          <a:ea typeface="+mn-ea"/>
          <a:cs typeface="+mn-cs"/>
        </a:defRPr>
      </a:lvl2pPr>
      <a:lvl3pPr marL="1089750" algn="r" rtl="1" eaLnBrk="1" latinLnBrk="0" hangingPunct="1">
        <a:defRPr kumimoji="0" kern="1200">
          <a:solidFill>
            <a:schemeClr val="tx1"/>
          </a:solidFill>
          <a:latin typeface="+mn-lt"/>
          <a:ea typeface="+mn-ea"/>
          <a:cs typeface="+mn-cs"/>
        </a:defRPr>
      </a:lvl3pPr>
      <a:lvl4pPr marL="1634624" algn="r" rtl="1" eaLnBrk="1" latinLnBrk="0" hangingPunct="1">
        <a:defRPr kumimoji="0" kern="1200">
          <a:solidFill>
            <a:schemeClr val="tx1"/>
          </a:solidFill>
          <a:latin typeface="+mn-lt"/>
          <a:ea typeface="+mn-ea"/>
          <a:cs typeface="+mn-cs"/>
        </a:defRPr>
      </a:lvl4pPr>
      <a:lvl5pPr marL="2179497" algn="r" rtl="1" eaLnBrk="1" latinLnBrk="0" hangingPunct="1">
        <a:defRPr kumimoji="0" kern="1200">
          <a:solidFill>
            <a:schemeClr val="tx1"/>
          </a:solidFill>
          <a:latin typeface="+mn-lt"/>
          <a:ea typeface="+mn-ea"/>
          <a:cs typeface="+mn-cs"/>
        </a:defRPr>
      </a:lvl5pPr>
      <a:lvl6pPr marL="2724372" algn="r" rtl="1" eaLnBrk="1" latinLnBrk="0" hangingPunct="1">
        <a:defRPr kumimoji="0" kern="1200">
          <a:solidFill>
            <a:schemeClr val="tx1"/>
          </a:solidFill>
          <a:latin typeface="+mn-lt"/>
          <a:ea typeface="+mn-ea"/>
          <a:cs typeface="+mn-cs"/>
        </a:defRPr>
      </a:lvl6pPr>
      <a:lvl7pPr marL="3269247" algn="r" rtl="1" eaLnBrk="1" latinLnBrk="0" hangingPunct="1">
        <a:defRPr kumimoji="0" kern="1200">
          <a:solidFill>
            <a:schemeClr val="tx1"/>
          </a:solidFill>
          <a:latin typeface="+mn-lt"/>
          <a:ea typeface="+mn-ea"/>
          <a:cs typeface="+mn-cs"/>
        </a:defRPr>
      </a:lvl7pPr>
      <a:lvl8pPr marL="3814119" algn="r" rtl="1" eaLnBrk="1" latinLnBrk="0" hangingPunct="1">
        <a:defRPr kumimoji="0" kern="1200">
          <a:solidFill>
            <a:schemeClr val="tx1"/>
          </a:solidFill>
          <a:latin typeface="+mn-lt"/>
          <a:ea typeface="+mn-ea"/>
          <a:cs typeface="+mn-cs"/>
        </a:defRPr>
      </a:lvl8pPr>
      <a:lvl9pPr marL="4358997" algn="r" rtl="1" eaLnBrk="1" latinLnBrk="0" hangingPunct="1">
        <a:defRPr kumimoji="0" kern="1200">
          <a:solidFill>
            <a:schemeClr val="tx1"/>
          </a:solidFill>
          <a:latin typeface="+mn-lt"/>
          <a:ea typeface="+mn-ea"/>
          <a:cs typeface="+mn-cs"/>
        </a:defRPr>
      </a:lvl9pPr>
      <a:extLst/>
    </p:otherStyle>
  </p:txStyles>
</p:sldMaster>
</file>

<file path=ppt/slideMasters/slideMaster3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צורה חופשית 12"/>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8967" tIns="54484" rIns="108967" bIns="54484"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2" name="צורה חופשית 11"/>
          <p:cNvSpPr>
            <a:spLocks/>
          </p:cNvSpPr>
          <p:nvPr/>
        </p:nvSpPr>
        <p:spPr bwMode="auto">
          <a:xfrm>
            <a:off x="631110"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8967" tIns="54484" rIns="108967" bIns="54484" anchor="t" compatLnSpc="1"/>
          <a:lstStyle>
            <a:extLst/>
          </a:lstStyle>
          <a:p>
            <a:pPr algn="l" rtl="0" eaLnBrk="0" fontAlgn="base" hangingPunct="0">
              <a:spcBef>
                <a:spcPct val="0"/>
              </a:spcBef>
              <a:spcAft>
                <a:spcPct val="0"/>
              </a:spcAft>
            </a:pPr>
            <a:endParaRPr lang="en-US">
              <a:solidFill>
                <a:prstClr val="black"/>
              </a:solidFill>
              <a:latin typeface="Arial" pitchFamily="34" charset="0"/>
              <a:cs typeface="Arial" pitchFamily="34" charset="0"/>
            </a:endParaRPr>
          </a:p>
        </p:txBody>
      </p:sp>
      <p:sp>
        <p:nvSpPr>
          <p:cNvPr id="14" name="משולש ישר-זווית 13"/>
          <p:cNvSpPr>
            <a:spLocks/>
          </p:cNvSpPr>
          <p:nvPr/>
        </p:nvSpPr>
        <p:spPr bwMode="auto">
          <a:xfrm>
            <a:off x="-7849" y="6080819"/>
            <a:ext cx="4420645" cy="1134911"/>
          </a:xfrm>
          <a:prstGeom prst="rtTriangle">
            <a:avLst/>
          </a:prstGeom>
          <a:blipFill>
            <a:blip r:embed="rId15"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8967" tIns="54484" rIns="108967" bIns="54484" anchor="ctr" compatLnSpc="1"/>
          <a:lstStyle>
            <a:extLst/>
          </a:lstStyle>
          <a:p>
            <a:pPr algn="ctr" rtl="0" fontAlgn="base">
              <a:spcBef>
                <a:spcPct val="0"/>
              </a:spcBef>
              <a:spcAft>
                <a:spcPct val="0"/>
              </a:spcAft>
            </a:pPr>
            <a:endParaRPr lang="en-US">
              <a:solidFill>
                <a:prstClr val="white"/>
              </a:solidFill>
            </a:endParaRPr>
          </a:p>
        </p:txBody>
      </p:sp>
      <p:cxnSp>
        <p:nvCxnSpPr>
          <p:cNvPr id="15" name="מחבר ישר 14"/>
          <p:cNvCxnSpPr/>
          <p:nvPr/>
        </p:nvCxnSpPr>
        <p:spPr>
          <a:xfrm>
            <a:off x="-11987" y="6077137"/>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מציין מיקום של כותרת 8"/>
          <p:cNvSpPr>
            <a:spLocks noGrp="1"/>
          </p:cNvSpPr>
          <p:nvPr>
            <p:ph type="title"/>
          </p:nvPr>
        </p:nvSpPr>
        <p:spPr>
          <a:xfrm>
            <a:off x="594045" y="288370"/>
            <a:ext cx="10692765" cy="1200150"/>
          </a:xfrm>
          <a:prstGeom prst="rect">
            <a:avLst/>
          </a:prstGeom>
        </p:spPr>
        <p:txBody>
          <a:bodyPr vert="horz" lIns="108967" tIns="54484" rIns="108967" bIns="54484" anchor="ctr">
            <a:normAutofit/>
            <a:scene3d>
              <a:camera prst="orthographicFront"/>
              <a:lightRig rig="soft" dir="t"/>
            </a:scene3d>
            <a:sp3d prstMaterial="softEdge">
              <a:bevelT w="25400" h="25400"/>
            </a:sp3d>
          </a:bodyPr>
          <a:lstStyle>
            <a:extLst/>
          </a:lstStyle>
          <a:p>
            <a:r>
              <a:rPr kumimoji="0" lang="he-IL" dirty="0" smtClean="0"/>
              <a:t>לחץ כדי לערוך סגנון כותרת של תבנית בסיס</a:t>
            </a:r>
            <a:endParaRPr kumimoji="0" lang="en-US" dirty="0"/>
          </a:p>
        </p:txBody>
      </p:sp>
      <p:sp>
        <p:nvSpPr>
          <p:cNvPr id="30" name="מציין מיקום טקסט 29"/>
          <p:cNvSpPr>
            <a:spLocks noGrp="1"/>
          </p:cNvSpPr>
          <p:nvPr>
            <p:ph type="body" idx="1"/>
          </p:nvPr>
        </p:nvSpPr>
        <p:spPr>
          <a:xfrm>
            <a:off x="594045" y="1555407"/>
            <a:ext cx="10692765" cy="4752261"/>
          </a:xfrm>
          <a:prstGeom prst="rect">
            <a:avLst/>
          </a:prstGeom>
        </p:spPr>
        <p:txBody>
          <a:bodyPr vert="horz" lIns="108967" tIns="54484" rIns="108967" bIns="54484">
            <a:normAutofit/>
          </a:bodyPr>
          <a:lstStyle>
            <a:extLst/>
          </a:lstStyle>
          <a:p>
            <a:pPr lvl="0" eaLnBrk="1" latinLnBrk="0" hangingPunct="1"/>
            <a:r>
              <a:rPr kumimoji="0" lang="he-IL" dirty="0" smtClean="0"/>
              <a:t>לחץ כדי לערוך סגנונות טקסט של תבנית בסיס</a:t>
            </a:r>
          </a:p>
        </p:txBody>
      </p:sp>
      <p:sp>
        <p:nvSpPr>
          <p:cNvPr id="10" name="מציין מיקום של תאריך 9"/>
          <p:cNvSpPr>
            <a:spLocks noGrp="1"/>
          </p:cNvSpPr>
          <p:nvPr>
            <p:ph type="dt" sz="half" idx="2"/>
          </p:nvPr>
        </p:nvSpPr>
        <p:spPr>
          <a:xfrm>
            <a:off x="8740471" y="6728341"/>
            <a:ext cx="2494979" cy="384048"/>
          </a:xfrm>
          <a:prstGeom prst="rect">
            <a:avLst/>
          </a:prstGeom>
        </p:spPr>
        <p:txBody>
          <a:bodyPr vert="horz" lIns="108967" tIns="54484" rIns="108967" bIns="54484" anchor="b"/>
          <a:lstStyle>
            <a:lvl1pPr algn="l" eaLnBrk="1" latinLnBrk="0" hangingPunct="1">
              <a:defRPr kumimoji="0" sz="1200">
                <a:solidFill>
                  <a:schemeClr val="tx1"/>
                </a:solidFill>
              </a:defRPr>
            </a:lvl1pPr>
            <a:extLst/>
          </a:lstStyle>
          <a:p>
            <a:pPr rtl="0" fontAlgn="base">
              <a:spcBef>
                <a:spcPct val="0"/>
              </a:spcBef>
              <a:spcAft>
                <a:spcPct val="0"/>
              </a:spcAft>
              <a:defRPr/>
            </a:pPr>
            <a:endParaRPr lang="en-US">
              <a:solidFill>
                <a:prstClr val="black"/>
              </a:solidFill>
              <a:latin typeface="Arial" pitchFamily="34" charset="0"/>
              <a:cs typeface="Arial" pitchFamily="34" charset="0"/>
            </a:endParaRPr>
          </a:p>
        </p:txBody>
      </p:sp>
      <p:sp>
        <p:nvSpPr>
          <p:cNvPr id="22" name="מציין מיקום של כותרת תחתונה 21"/>
          <p:cNvSpPr>
            <a:spLocks noGrp="1"/>
          </p:cNvSpPr>
          <p:nvPr>
            <p:ph type="ftr" sz="quarter" idx="3"/>
          </p:nvPr>
        </p:nvSpPr>
        <p:spPr>
          <a:xfrm>
            <a:off x="5691067" y="6728353"/>
            <a:ext cx="3054253" cy="383381"/>
          </a:xfrm>
          <a:prstGeom prst="rect">
            <a:avLst/>
          </a:prstGeom>
        </p:spPr>
        <p:txBody>
          <a:bodyPr vert="horz" lIns="108967" tIns="54484" rIns="108967" bIns="54484" anchor="b"/>
          <a:lstStyle>
            <a:lvl1pPr algn="r" eaLnBrk="1" latinLnBrk="0" hangingPunct="1">
              <a:defRPr kumimoji="0" sz="1200">
                <a:solidFill>
                  <a:schemeClr val="tx1"/>
                </a:solidFill>
              </a:defRPr>
            </a:lvl1pPr>
            <a:extLst/>
          </a:lstStyle>
          <a:p>
            <a:pPr rtl="0" fontAlgn="base">
              <a:spcBef>
                <a:spcPct val="0"/>
              </a:spcBef>
              <a:spcAft>
                <a:spcPct val="0"/>
              </a:spcAft>
              <a:defRPr/>
            </a:pPr>
            <a:endParaRPr lang="en-US">
              <a:solidFill>
                <a:prstClr val="black"/>
              </a:solidFill>
              <a:latin typeface="Arial" pitchFamily="34" charset="0"/>
              <a:cs typeface="Arial" pitchFamily="34" charset="0"/>
            </a:endParaRPr>
          </a:p>
        </p:txBody>
      </p:sp>
      <p:sp>
        <p:nvSpPr>
          <p:cNvPr id="18" name="מציין מיקום של מספר שקופית 17"/>
          <p:cNvSpPr>
            <a:spLocks noGrp="1"/>
          </p:cNvSpPr>
          <p:nvPr>
            <p:ph type="sldNum" sz="quarter" idx="4"/>
          </p:nvPr>
        </p:nvSpPr>
        <p:spPr>
          <a:xfrm>
            <a:off x="11235449" y="6728353"/>
            <a:ext cx="475234" cy="383381"/>
          </a:xfrm>
          <a:prstGeom prst="rect">
            <a:avLst/>
          </a:prstGeom>
        </p:spPr>
        <p:txBody>
          <a:bodyPr vert="horz" lIns="108967" tIns="54484" rIns="108967" bIns="54484" anchor="b"/>
          <a:lstStyle>
            <a:lvl1pPr algn="r" eaLnBrk="1" latinLnBrk="0" hangingPunct="1">
              <a:defRPr kumimoji="0" sz="1200" b="0">
                <a:solidFill>
                  <a:schemeClr val="tx1"/>
                </a:solidFill>
              </a:defRPr>
            </a:lvl1pPr>
            <a:extLst/>
          </a:lstStyle>
          <a:p>
            <a:pPr rtl="0" fontAlgn="base">
              <a:spcBef>
                <a:spcPct val="0"/>
              </a:spcBef>
              <a:spcAft>
                <a:spcPct val="0"/>
              </a:spcAft>
              <a:defRPr/>
            </a:pPr>
            <a:fld id="{6830537D-4F75-4AEB-9823-185B511ECBC1}" type="slidenum">
              <a:rPr lang="he-IL" smtClean="0">
                <a:solidFill>
                  <a:prstClr val="black"/>
                </a:solidFill>
                <a:latin typeface="Arial" pitchFamily="34" charset="0"/>
                <a:cs typeface="Arial" pitchFamily="34" charset="0"/>
              </a:rPr>
              <a:pPr rtl="0" fontAlgn="base">
                <a:spcBef>
                  <a:spcPct val="0"/>
                </a:spcBef>
                <a:spcAft>
                  <a:spcPct val="0"/>
                </a:spcAft>
                <a:defRPr/>
              </a:pPr>
              <a:t>‹#›</a:t>
            </a:fld>
            <a:endParaRPr lang="en-US">
              <a:solidFill>
                <a:prstClr val="black"/>
              </a:solidFill>
              <a:latin typeface="Arial" pitchFamily="34" charset="0"/>
              <a:cs typeface="Arial" pitchFamily="34" charset="0"/>
            </a:endParaRPr>
          </a:p>
        </p:txBody>
      </p:sp>
      <p:pic>
        <p:nvPicPr>
          <p:cNvPr id="11" name="Picture 3" descr="C:\Users\limor\Pictures\לוגו רשות חדש ובאלכוהול.jp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2750" y="-3325"/>
            <a:ext cx="1872884" cy="95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תמונה 4" descr="E:\BLACK ARMOR כונן\semel\סמל ולוגו רשות שקוף 05.02.2013\logo israel.gif"/>
          <p:cNvPicPr>
            <a:picLocks noChangeAspect="1" noChangeArrowheads="1"/>
          </p:cNvPicPr>
          <p:nvPr/>
        </p:nvPicPr>
        <p:blipFill>
          <a:blip r:embed="rId17" cstate="print">
            <a:grayscl/>
            <a:biLevel thresh="50000"/>
            <a:extLst>
              <a:ext uri="{28A0092B-C50C-407E-A947-70E740481C1C}">
                <a14:useLocalDpi xmlns:a14="http://schemas.microsoft.com/office/drawing/2010/main" val="0"/>
              </a:ext>
            </a:extLst>
          </a:blip>
          <a:srcRect/>
          <a:stretch>
            <a:fillRect/>
          </a:stretch>
        </p:blipFill>
        <p:spPr bwMode="auto">
          <a:xfrm>
            <a:off x="10821087" y="138578"/>
            <a:ext cx="656305" cy="646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4"/>
          <p:cNvSpPr txBox="1">
            <a:spLocks noChangeArrowheads="1"/>
          </p:cNvSpPr>
          <p:nvPr/>
        </p:nvSpPr>
        <p:spPr bwMode="auto">
          <a:xfrm>
            <a:off x="10541161" y="837591"/>
            <a:ext cx="1216185" cy="324339"/>
          </a:xfrm>
          <a:prstGeom prst="rect">
            <a:avLst/>
          </a:prstGeom>
          <a:solidFill>
            <a:srgbClr val="FFFFFF"/>
          </a:solidFill>
          <a:ln w="9525">
            <a:solidFill>
              <a:srgbClr val="FFFFFF"/>
            </a:solidFill>
            <a:miter lim="800000"/>
            <a:headEnd/>
            <a:tailEnd/>
          </a:ln>
        </p:spPr>
        <p:txBody>
          <a:bodyPr vert="horz" wrap="square" lIns="108967" tIns="54484" rIns="108967" bIns="54484" numCol="1" anchor="t" anchorCtr="0" compatLnSpc="1">
            <a:prstTxWarp prst="textNoShape">
              <a:avLst/>
            </a:prstTxWarp>
          </a:bodyPr>
          <a:lstStyle/>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המשרד לביטחון </a:t>
            </a:r>
          </a:p>
          <a:p>
            <a:pPr algn="ctr" fontAlgn="base">
              <a:spcBef>
                <a:spcPct val="0"/>
              </a:spcBef>
              <a:spcAft>
                <a:spcPct val="0"/>
              </a:spcAft>
            </a:pPr>
            <a:r>
              <a:rPr lang="he-IL" sz="1000" b="1" dirty="0" smtClean="0">
                <a:solidFill>
                  <a:prstClr val="black"/>
                </a:solidFill>
                <a:latin typeface="Calibri" pitchFamily="34" charset="0"/>
                <a:ea typeface="Arial" pitchFamily="34" charset="0"/>
                <a:cs typeface="David" pitchFamily="34" charset="-79"/>
              </a:rPr>
              <a:t>הפנים</a:t>
            </a:r>
            <a:endParaRPr lang="en-US" sz="1000" b="1" dirty="0" smtClean="0">
              <a:solidFill>
                <a:prstClr val="black"/>
              </a:solidFill>
              <a:latin typeface="Calibri" pitchFamily="34" charset="0"/>
              <a:ea typeface="Arial" pitchFamily="34" charset="0"/>
              <a:cs typeface="David" pitchFamily="34" charset="-79"/>
            </a:endParaRPr>
          </a:p>
          <a:p>
            <a:pPr fontAlgn="base">
              <a:spcBef>
                <a:spcPct val="0"/>
              </a:spcBef>
              <a:spcAft>
                <a:spcPct val="0"/>
              </a:spcAft>
            </a:pPr>
            <a:endParaRPr lang="he-IL" sz="1000" dirty="0" smtClean="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2947239085"/>
      </p:ext>
    </p:extLst>
  </p:cSld>
  <p:clrMap bg1="lt1" tx1="dk1" bg2="lt2" tx2="dk2" accent1="accent1" accent2="accent2" accent3="accent3" accent4="accent4" accent5="accent5" accent6="accent6" hlink="hlink" folHlink="folHlink"/>
  <p:sldLayoutIdLst>
    <p:sldLayoutId id="2147484413" r:id="rId1"/>
    <p:sldLayoutId id="2147484414" r:id="rId2"/>
    <p:sldLayoutId id="2147484415" r:id="rId3"/>
    <p:sldLayoutId id="2147484416" r:id="rId4"/>
    <p:sldLayoutId id="2147484417" r:id="rId5"/>
    <p:sldLayoutId id="2147484418" r:id="rId6"/>
    <p:sldLayoutId id="2147484419" r:id="rId7"/>
    <p:sldLayoutId id="2147484420" r:id="rId8"/>
    <p:sldLayoutId id="2147484421" r:id="rId9"/>
    <p:sldLayoutId id="2147484422" r:id="rId10"/>
    <p:sldLayoutId id="2147484423" r:id="rId11"/>
    <p:sldLayoutId id="2147484424" r:id="rId12"/>
    <p:sldLayoutId id="2147484425" r:id="rId13"/>
  </p:sldLayoutIdLst>
  <p:timing>
    <p:tnLst>
      <p:par>
        <p:cTn id="1" dur="indefinite" restart="never" nodeType="tmRoot"/>
      </p:par>
    </p:tnLst>
  </p:timing>
  <p:hf hdr="0" ftr="0" dt="0"/>
  <p:txStyles>
    <p:titleStyle>
      <a:lvl1pPr algn="ctr" rtl="1" eaLnBrk="1" latinLnBrk="0" hangingPunct="1">
        <a:spcBef>
          <a:spcPct val="0"/>
        </a:spcBef>
        <a:buNone/>
        <a:defRPr kumimoji="0" sz="4900" b="1" kern="1200">
          <a:solidFill>
            <a:srgbClr val="14781E"/>
          </a:solidFill>
          <a:effectLst>
            <a:outerShdw blurRad="31750" dist="25400" dir="5400000" algn="tl" rotWithShape="0">
              <a:srgbClr val="000000">
                <a:alpha val="25000"/>
              </a:srgbClr>
            </a:outerShdw>
          </a:effectLst>
          <a:latin typeface="+mj-lt"/>
          <a:ea typeface="+mj-ea"/>
          <a:cs typeface="+mj-cs"/>
        </a:defRPr>
      </a:lvl1pPr>
      <a:extLst/>
    </p:titleStyle>
    <p:bodyStyle>
      <a:lvl1pPr marL="435876" indent="-305114" algn="r" rtl="1" eaLnBrk="1" latinLnBrk="0" hangingPunct="1">
        <a:spcBef>
          <a:spcPts val="477"/>
        </a:spcBef>
        <a:spcAft>
          <a:spcPts val="0"/>
        </a:spcAft>
        <a:buClr>
          <a:schemeClr val="accent1"/>
        </a:buClr>
        <a:buSzPct val="68000"/>
        <a:buFont typeface="Wingdings 3"/>
        <a:buChar char=""/>
        <a:defRPr kumimoji="0" sz="3200" kern="1200">
          <a:solidFill>
            <a:schemeClr val="tx1"/>
          </a:solidFill>
          <a:latin typeface="+mn-lt"/>
          <a:ea typeface="+mn-ea"/>
          <a:cs typeface="+mn-cs"/>
        </a:defRPr>
      </a:lvl1pPr>
      <a:lvl2pPr marL="740990" indent="-272424" algn="r" rtl="1" eaLnBrk="1" latinLnBrk="0" hangingPunct="1">
        <a:spcBef>
          <a:spcPts val="386"/>
        </a:spcBef>
        <a:buClr>
          <a:schemeClr val="accent1"/>
        </a:buClr>
        <a:buFont typeface="Verdana"/>
        <a:buChar char="◦"/>
        <a:defRPr kumimoji="0" sz="2700" kern="1200">
          <a:solidFill>
            <a:schemeClr val="tx1"/>
          </a:solidFill>
          <a:latin typeface="+mn-lt"/>
          <a:ea typeface="+mn-ea"/>
          <a:cs typeface="+mn-cs"/>
        </a:defRPr>
      </a:lvl2pPr>
      <a:lvl3pPr marL="1024307" indent="-272424" algn="r" rtl="1" eaLnBrk="1" latinLnBrk="0" hangingPunct="1">
        <a:spcBef>
          <a:spcPts val="417"/>
        </a:spcBef>
        <a:buClr>
          <a:schemeClr val="accent2"/>
        </a:buClr>
        <a:buSzPct val="100000"/>
        <a:buFont typeface="Wingdings 2"/>
        <a:buChar char=""/>
        <a:defRPr kumimoji="0" sz="2500" kern="1200">
          <a:solidFill>
            <a:schemeClr val="tx1"/>
          </a:solidFill>
          <a:latin typeface="+mn-lt"/>
          <a:ea typeface="+mn-ea"/>
          <a:cs typeface="+mn-cs"/>
        </a:defRPr>
      </a:lvl3pPr>
      <a:lvl4pPr marL="1362113" indent="-272424" algn="r" rtl="1" eaLnBrk="1" latinLnBrk="0" hangingPunct="1">
        <a:spcBef>
          <a:spcPts val="417"/>
        </a:spcBef>
        <a:buClr>
          <a:schemeClr val="accent2"/>
        </a:buClr>
        <a:buFont typeface="Wingdings 2"/>
        <a:buChar char=""/>
        <a:defRPr kumimoji="0" sz="2300" kern="1200">
          <a:solidFill>
            <a:schemeClr val="tx1"/>
          </a:solidFill>
          <a:latin typeface="+mn-lt"/>
          <a:ea typeface="+mn-ea"/>
          <a:cs typeface="+mn-cs"/>
        </a:defRPr>
      </a:lvl4pPr>
      <a:lvl5pPr marL="1634537" indent="-272424" algn="r" rtl="1" eaLnBrk="1" latinLnBrk="0" hangingPunct="1">
        <a:spcBef>
          <a:spcPts val="417"/>
        </a:spcBef>
        <a:buClr>
          <a:schemeClr val="accent2"/>
        </a:buClr>
        <a:buFont typeface="Wingdings 2"/>
        <a:buChar char=""/>
        <a:defRPr kumimoji="0" sz="2100" kern="1200">
          <a:solidFill>
            <a:schemeClr val="tx1"/>
          </a:solidFill>
          <a:latin typeface="+mn-lt"/>
          <a:ea typeface="+mn-ea"/>
          <a:cs typeface="+mn-cs"/>
        </a:defRPr>
      </a:lvl5pPr>
      <a:lvl6pPr marL="1906959" indent="-272424" algn="r" rtl="1" eaLnBrk="1" latinLnBrk="0" hangingPunct="1">
        <a:spcBef>
          <a:spcPts val="417"/>
        </a:spcBef>
        <a:buClr>
          <a:schemeClr val="accent3"/>
        </a:buClr>
        <a:buFont typeface="Wingdings 2"/>
        <a:buChar char=""/>
        <a:defRPr kumimoji="0" sz="2100" kern="1200">
          <a:solidFill>
            <a:schemeClr val="tx1"/>
          </a:solidFill>
          <a:latin typeface="+mn-lt"/>
          <a:ea typeface="+mn-ea"/>
          <a:cs typeface="+mn-cs"/>
        </a:defRPr>
      </a:lvl6pPr>
      <a:lvl7pPr marL="2179380" indent="-272424"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7pPr>
      <a:lvl8pPr marL="2451812" indent="-272424"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8pPr>
      <a:lvl9pPr marL="2724226" indent="-272424" algn="r" rtl="1" eaLnBrk="1" latinLnBrk="0" hangingPunct="1">
        <a:spcBef>
          <a:spcPts val="417"/>
        </a:spcBef>
        <a:buClr>
          <a:schemeClr val="accent3"/>
        </a:buClr>
        <a:buFont typeface="Wingdings 2"/>
        <a:buChar char=""/>
        <a:defRPr kumimoji="0" sz="19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544845" algn="r" rtl="1" eaLnBrk="1" latinLnBrk="0" hangingPunct="1">
        <a:defRPr kumimoji="0" kern="1200">
          <a:solidFill>
            <a:schemeClr val="tx1"/>
          </a:solidFill>
          <a:latin typeface="+mn-lt"/>
          <a:ea typeface="+mn-ea"/>
          <a:cs typeface="+mn-cs"/>
        </a:defRPr>
      </a:lvl2pPr>
      <a:lvl3pPr marL="1089691" algn="r" rtl="1" eaLnBrk="1" latinLnBrk="0" hangingPunct="1">
        <a:defRPr kumimoji="0" kern="1200">
          <a:solidFill>
            <a:schemeClr val="tx1"/>
          </a:solidFill>
          <a:latin typeface="+mn-lt"/>
          <a:ea typeface="+mn-ea"/>
          <a:cs typeface="+mn-cs"/>
        </a:defRPr>
      </a:lvl3pPr>
      <a:lvl4pPr marL="1634537" algn="r" rtl="1" eaLnBrk="1" latinLnBrk="0" hangingPunct="1">
        <a:defRPr kumimoji="0" kern="1200">
          <a:solidFill>
            <a:schemeClr val="tx1"/>
          </a:solidFill>
          <a:latin typeface="+mn-lt"/>
          <a:ea typeface="+mn-ea"/>
          <a:cs typeface="+mn-cs"/>
        </a:defRPr>
      </a:lvl4pPr>
      <a:lvl5pPr marL="2179380" algn="r" rtl="1" eaLnBrk="1" latinLnBrk="0" hangingPunct="1">
        <a:defRPr kumimoji="0" kern="1200">
          <a:solidFill>
            <a:schemeClr val="tx1"/>
          </a:solidFill>
          <a:latin typeface="+mn-lt"/>
          <a:ea typeface="+mn-ea"/>
          <a:cs typeface="+mn-cs"/>
        </a:defRPr>
      </a:lvl5pPr>
      <a:lvl6pPr marL="2724226" algn="r" rtl="1" eaLnBrk="1" latinLnBrk="0" hangingPunct="1">
        <a:defRPr kumimoji="0" kern="1200">
          <a:solidFill>
            <a:schemeClr val="tx1"/>
          </a:solidFill>
          <a:latin typeface="+mn-lt"/>
          <a:ea typeface="+mn-ea"/>
          <a:cs typeface="+mn-cs"/>
        </a:defRPr>
      </a:lvl6pPr>
      <a:lvl7pPr marL="3269073" algn="r" rtl="1" eaLnBrk="1" latinLnBrk="0" hangingPunct="1">
        <a:defRPr kumimoji="0" kern="1200">
          <a:solidFill>
            <a:schemeClr val="tx1"/>
          </a:solidFill>
          <a:latin typeface="+mn-lt"/>
          <a:ea typeface="+mn-ea"/>
          <a:cs typeface="+mn-cs"/>
        </a:defRPr>
      </a:lvl7pPr>
      <a:lvl8pPr marL="3813915" algn="r" rtl="1" eaLnBrk="1" latinLnBrk="0" hangingPunct="1">
        <a:defRPr kumimoji="0" kern="1200">
          <a:solidFill>
            <a:schemeClr val="tx1"/>
          </a:solidFill>
          <a:latin typeface="+mn-lt"/>
          <a:ea typeface="+mn-ea"/>
          <a:cs typeface="+mn-cs"/>
        </a:defRPr>
      </a:lvl8pPr>
      <a:lvl9pPr marL="4358765" algn="r" rtl="1" eaLnBrk="1" latinLnBrk="0" hangingPunct="1">
        <a:defRPr kumimoji="0" kern="1200">
          <a:solidFill>
            <a:schemeClr val="tx1"/>
          </a:solidFill>
          <a:latin typeface="+mn-lt"/>
          <a:ea typeface="+mn-ea"/>
          <a:cs typeface="+mn-cs"/>
        </a:defRPr>
      </a:lvl9pPr>
      <a:extLst/>
    </p:otherStyle>
  </p:txStyles>
</p:sldMaster>
</file>

<file path=ppt/slideMasters/slideMaster3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צורה חופשית 12"/>
          <p:cNvSpPr>
            <a:spLocks/>
          </p:cNvSpPr>
          <p:nvPr/>
        </p:nvSpPr>
        <p:spPr bwMode="auto">
          <a:xfrm>
            <a:off x="648708" y="6242183"/>
            <a:ext cx="6419380" cy="96713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108962" tIns="54481" rIns="108962" bIns="54481" anchor="t" compatLnSpc="1"/>
          <a:lstStyle>
            <a:extLst/>
          </a:lstStyle>
          <a:p>
            <a:pPr fontAlgn="base">
              <a:spcBef>
                <a:spcPct val="0"/>
              </a:spcBef>
              <a:spcAft>
                <a:spcPct val="0"/>
              </a:spcAft>
            </a:pPr>
            <a:endParaRPr lang="en-US">
              <a:solidFill>
                <a:prstClr val="black"/>
              </a:solidFill>
              <a:latin typeface="Arial" pitchFamily="34" charset="0"/>
              <a:cs typeface="Arial" pitchFamily="34" charset="0"/>
            </a:endParaRPr>
          </a:p>
        </p:txBody>
      </p:sp>
      <p:sp>
        <p:nvSpPr>
          <p:cNvPr id="12" name="צורה חופשית 11"/>
          <p:cNvSpPr>
            <a:spLocks/>
          </p:cNvSpPr>
          <p:nvPr/>
        </p:nvSpPr>
        <p:spPr bwMode="auto">
          <a:xfrm>
            <a:off x="631111" y="6235961"/>
            <a:ext cx="4795023" cy="980123"/>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108962" tIns="54481" rIns="108962" bIns="54481" anchor="t" compatLnSpc="1"/>
          <a:lstStyle>
            <a:extLst/>
          </a:lstStyle>
          <a:p>
            <a:pPr fontAlgn="base">
              <a:spcBef>
                <a:spcPct val="0"/>
              </a:spcBef>
              <a:spcAft>
                <a:spcPct val="0"/>
              </a:spcAft>
            </a:pPr>
            <a:endParaRPr lang="en-US">
              <a:solidFill>
                <a:prstClr val="black"/>
              </a:solidFill>
              <a:latin typeface="Arial" pitchFamily="34" charset="0"/>
              <a:cs typeface="Arial" pitchFamily="34" charset="0"/>
            </a:endParaRPr>
          </a:p>
        </p:txBody>
      </p:sp>
      <p:sp>
        <p:nvSpPr>
          <p:cNvPr id="14" name="משולש ישר-זווית 13"/>
          <p:cNvSpPr>
            <a:spLocks/>
          </p:cNvSpPr>
          <p:nvPr/>
        </p:nvSpPr>
        <p:spPr bwMode="auto">
          <a:xfrm>
            <a:off x="-7849" y="6080819"/>
            <a:ext cx="4420645" cy="1134911"/>
          </a:xfrm>
          <a:prstGeom prst="rtTriangle">
            <a:avLst/>
          </a:prstGeom>
          <a:blipFill>
            <a:blip r:embed="rId15">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108962" tIns="54481" rIns="108962" bIns="54481" anchor="ctr" compatLnSpc="1"/>
          <a:lstStyle>
            <a:extLst/>
          </a:lstStyle>
          <a:p>
            <a:pPr algn="ctr" fontAlgn="base">
              <a:spcBef>
                <a:spcPct val="0"/>
              </a:spcBef>
              <a:spcAft>
                <a:spcPct val="0"/>
              </a:spcAft>
            </a:pPr>
            <a:endParaRPr lang="en-US">
              <a:solidFill>
                <a:prstClr val="white"/>
              </a:solidFill>
            </a:endParaRPr>
          </a:p>
        </p:txBody>
      </p:sp>
      <p:cxnSp>
        <p:nvCxnSpPr>
          <p:cNvPr id="15" name="מחבר ישר 14"/>
          <p:cNvCxnSpPr/>
          <p:nvPr/>
        </p:nvCxnSpPr>
        <p:spPr>
          <a:xfrm>
            <a:off x="-11986" y="6077137"/>
            <a:ext cx="4424797" cy="1138602"/>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מציין מיקום של כותרת 8"/>
          <p:cNvSpPr>
            <a:spLocks noGrp="1"/>
          </p:cNvSpPr>
          <p:nvPr>
            <p:ph type="title"/>
          </p:nvPr>
        </p:nvSpPr>
        <p:spPr>
          <a:xfrm>
            <a:off x="594045" y="288370"/>
            <a:ext cx="10692765" cy="1200150"/>
          </a:xfrm>
          <a:prstGeom prst="rect">
            <a:avLst/>
          </a:prstGeom>
        </p:spPr>
        <p:txBody>
          <a:bodyPr vert="horz" lIns="108962" tIns="54481" rIns="108962" bIns="54481" anchor="ctr">
            <a:normAutofit/>
            <a:scene3d>
              <a:camera prst="orthographicFront"/>
              <a:lightRig rig="soft" dir="t"/>
            </a:scene3d>
            <a:sp3d prstMaterial="softEdge">
              <a:bevelT w="25400" h="25400"/>
            </a:sp3d>
          </a:bodyPr>
          <a:lstStyle>
            <a:extLst/>
          </a:lstStyle>
          <a:p>
            <a:r>
              <a:rPr kumimoji="0" lang="he-IL" dirty="0" smtClean="0"/>
              <a:t>לחץ כדי לערוך סגנון כותרת של תבנית בסיס</a:t>
            </a:r>
            <a:endParaRPr kumimoji="0" lang="en-US" dirty="0"/>
          </a:p>
        </p:txBody>
      </p:sp>
      <p:sp>
        <p:nvSpPr>
          <p:cNvPr id="30" name="מציין מיקום טקסט 29"/>
          <p:cNvSpPr>
            <a:spLocks noGrp="1"/>
          </p:cNvSpPr>
          <p:nvPr>
            <p:ph type="body" idx="1"/>
          </p:nvPr>
        </p:nvSpPr>
        <p:spPr>
          <a:xfrm>
            <a:off x="594045" y="1555408"/>
            <a:ext cx="10692765" cy="4752261"/>
          </a:xfrm>
          <a:prstGeom prst="rect">
            <a:avLst/>
          </a:prstGeom>
        </p:spPr>
        <p:txBody>
          <a:bodyPr vert="horz" lIns="108962" tIns="54481" rIns="108962" bIns="54481">
            <a:normAutofit/>
          </a:bodyPr>
          <a:lstStyle>
            <a:extLst/>
          </a:lstStyle>
          <a:p>
            <a:pPr lvl="0" eaLnBrk="1" latinLnBrk="0" hangingPunct="1"/>
            <a:r>
              <a:rPr kumimoji="0" lang="he-IL" dirty="0" smtClean="0"/>
              <a:t>לחץ כדי לערוך סגנונות טקסט של תבנית בסיס</a:t>
            </a:r>
          </a:p>
        </p:txBody>
      </p:sp>
      <p:pic>
        <p:nvPicPr>
          <p:cNvPr id="1026" name="תמונה 2" descr="E:\BLACK ARMOR כונן\semel\סמל ולוגו רשות שקוף 05.02.2013\rashut.gif"/>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39680" y="198082"/>
            <a:ext cx="1789869" cy="753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תמונה 4" descr="E:\BLACK ARMOR כונן\semel\סמל ולוגו רשות שקוף 05.02.2013\logo israel.gif"/>
          <p:cNvPicPr>
            <a:picLocks noChangeAspect="1" noChangeArrowheads="1"/>
          </p:cNvPicPr>
          <p:nvPr/>
        </p:nvPicPr>
        <p:blipFill>
          <a:blip r:embed="rId17" cstate="print">
            <a:grayscl/>
            <a:biLevel thresh="50000"/>
            <a:extLst>
              <a:ext uri="{28A0092B-C50C-407E-A947-70E740481C1C}">
                <a14:useLocalDpi xmlns:a14="http://schemas.microsoft.com/office/drawing/2010/main" val="0"/>
              </a:ext>
            </a:extLst>
          </a:blip>
          <a:srcRect/>
          <a:stretch>
            <a:fillRect/>
          </a:stretch>
        </p:blipFill>
        <p:spPr bwMode="auto">
          <a:xfrm>
            <a:off x="11018690" y="174512"/>
            <a:ext cx="513195" cy="601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4"/>
          <p:cNvSpPr txBox="1">
            <a:spLocks noChangeArrowheads="1"/>
          </p:cNvSpPr>
          <p:nvPr/>
        </p:nvSpPr>
        <p:spPr bwMode="auto">
          <a:xfrm>
            <a:off x="10667145" y="759624"/>
            <a:ext cx="1216285" cy="336524"/>
          </a:xfrm>
          <a:prstGeom prst="rect">
            <a:avLst/>
          </a:prstGeom>
          <a:noFill/>
          <a:ln w="9525">
            <a:solidFill>
              <a:srgbClr val="FFFFFF"/>
            </a:solidFill>
            <a:miter lim="800000"/>
            <a:headEnd/>
            <a:tailEnd/>
          </a:ln>
        </p:spPr>
        <p:txBody>
          <a:bodyPr vert="horz" wrap="square" lIns="108962" tIns="54481" rIns="108962" bIns="54481" numCol="1" anchor="t" anchorCtr="0" compatLnSpc="1">
            <a:prstTxWarp prst="textNoShape">
              <a:avLst/>
            </a:prstTxWarp>
          </a:bodyPr>
          <a:lstStyle/>
          <a:p>
            <a:pPr algn="ctr" fontAlgn="base">
              <a:spcBef>
                <a:spcPct val="0"/>
              </a:spcBef>
              <a:spcAft>
                <a:spcPct val="0"/>
              </a:spcAft>
            </a:pPr>
            <a:r>
              <a:rPr lang="he-IL" sz="1100" b="1" dirty="0" smtClean="0">
                <a:solidFill>
                  <a:prstClr val="black"/>
                </a:solidFill>
                <a:latin typeface="Calibri" pitchFamily="34" charset="0"/>
                <a:ea typeface="Arial" pitchFamily="34" charset="0"/>
                <a:cs typeface="David" pitchFamily="34" charset="-79"/>
              </a:rPr>
              <a:t>המשרד לביטחון </a:t>
            </a:r>
          </a:p>
          <a:p>
            <a:pPr algn="ctr" fontAlgn="base">
              <a:spcBef>
                <a:spcPct val="0"/>
              </a:spcBef>
              <a:spcAft>
                <a:spcPct val="0"/>
              </a:spcAft>
            </a:pPr>
            <a:r>
              <a:rPr lang="he-IL" sz="1100" b="1" dirty="0" smtClean="0">
                <a:solidFill>
                  <a:prstClr val="black"/>
                </a:solidFill>
                <a:latin typeface="Calibri" pitchFamily="34" charset="0"/>
                <a:ea typeface="Arial" pitchFamily="34" charset="0"/>
                <a:cs typeface="David" pitchFamily="34" charset="-79"/>
              </a:rPr>
              <a:t>הפנים</a:t>
            </a:r>
            <a:endParaRPr lang="en-US" sz="1100" b="1" dirty="0" smtClean="0">
              <a:solidFill>
                <a:prstClr val="black"/>
              </a:solidFill>
              <a:latin typeface="Calibri" pitchFamily="34" charset="0"/>
              <a:ea typeface="Arial" pitchFamily="34" charset="0"/>
              <a:cs typeface="David" pitchFamily="34" charset="-79"/>
            </a:endParaRPr>
          </a:p>
          <a:p>
            <a:pPr fontAlgn="base">
              <a:spcBef>
                <a:spcPct val="0"/>
              </a:spcBef>
              <a:spcAft>
                <a:spcPct val="0"/>
              </a:spcAft>
            </a:pPr>
            <a:endParaRPr lang="he-IL" sz="1100" dirty="0" smtClean="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3501367516"/>
      </p:ext>
    </p:extLst>
  </p:cSld>
  <p:clrMap bg1="lt1" tx1="dk1" bg2="lt2" tx2="dk2" accent1="accent1" accent2="accent2" accent3="accent3" accent4="accent4" accent5="accent5" accent6="accent6" hlink="hlink" folHlink="folHlink"/>
  <p:sldLayoutIdLst>
    <p:sldLayoutId id="2147484427" r:id="rId1"/>
    <p:sldLayoutId id="2147484428" r:id="rId2"/>
    <p:sldLayoutId id="2147484429" r:id="rId3"/>
    <p:sldLayoutId id="2147484430" r:id="rId4"/>
    <p:sldLayoutId id="2147484431" r:id="rId5"/>
    <p:sldLayoutId id="2147484432" r:id="rId6"/>
    <p:sldLayoutId id="2147484433" r:id="rId7"/>
    <p:sldLayoutId id="2147484434" r:id="rId8"/>
    <p:sldLayoutId id="2147484435" r:id="rId9"/>
    <p:sldLayoutId id="2147484436" r:id="rId10"/>
    <p:sldLayoutId id="2147484437" r:id="rId11"/>
    <p:sldLayoutId id="2147484438" r:id="rId12"/>
    <p:sldLayoutId id="2147484439" r:id="rId13"/>
  </p:sldLayoutIdLst>
  <p:timing>
    <p:tnLst>
      <p:par>
        <p:cTn id="1" dur="indefinite" restart="never" nodeType="tmRoot"/>
      </p:par>
    </p:tnLst>
  </p:timing>
  <p:hf hdr="0" ftr="0" dt="0"/>
  <p:txStyles>
    <p:titleStyle>
      <a:lvl1pPr algn="ctr" rtl="1" eaLnBrk="1" latinLnBrk="0" hangingPunct="1">
        <a:spcBef>
          <a:spcPct val="0"/>
        </a:spcBef>
        <a:buNone/>
        <a:defRPr kumimoji="0" sz="4900" b="1" kern="1200">
          <a:solidFill>
            <a:srgbClr val="14781E"/>
          </a:solidFill>
          <a:effectLst>
            <a:outerShdw blurRad="31750" dist="25400" dir="5400000" algn="tl" rotWithShape="0">
              <a:srgbClr val="000000">
                <a:alpha val="25000"/>
              </a:srgbClr>
            </a:outerShdw>
          </a:effectLst>
          <a:latin typeface="+mj-lt"/>
          <a:ea typeface="+mj-ea"/>
          <a:cs typeface="+mj-cs"/>
        </a:defRPr>
      </a:lvl1pPr>
      <a:extLst/>
    </p:titleStyle>
    <p:bodyStyle>
      <a:lvl1pPr marL="435853" indent="-305098" algn="r" rtl="1" eaLnBrk="1" latinLnBrk="0" hangingPunct="1">
        <a:spcBef>
          <a:spcPts val="477"/>
        </a:spcBef>
        <a:spcAft>
          <a:spcPts val="0"/>
        </a:spcAft>
        <a:buClr>
          <a:schemeClr val="accent1"/>
        </a:buClr>
        <a:buSzPct val="68000"/>
        <a:buFont typeface="Wingdings 3"/>
        <a:buChar char=""/>
        <a:defRPr kumimoji="0" sz="3200" kern="1200">
          <a:solidFill>
            <a:schemeClr val="tx1"/>
          </a:solidFill>
          <a:latin typeface="+mn-lt"/>
          <a:ea typeface="+mn-ea"/>
          <a:cs typeface="+mn-cs"/>
        </a:defRPr>
      </a:lvl1pPr>
      <a:lvl2pPr marL="740950" indent="-272410" algn="r" rtl="1" eaLnBrk="1" latinLnBrk="0" hangingPunct="1">
        <a:spcBef>
          <a:spcPts val="386"/>
        </a:spcBef>
        <a:buClr>
          <a:schemeClr val="accent1"/>
        </a:buClr>
        <a:buFont typeface="Verdana"/>
        <a:buChar char="◦"/>
        <a:defRPr kumimoji="0" sz="2700" kern="1200">
          <a:solidFill>
            <a:schemeClr val="tx1"/>
          </a:solidFill>
          <a:latin typeface="+mn-lt"/>
          <a:ea typeface="+mn-ea"/>
          <a:cs typeface="+mn-cs"/>
        </a:defRPr>
      </a:lvl2pPr>
      <a:lvl3pPr marL="1024253" indent="-272410" algn="r" rtl="1" eaLnBrk="1" latinLnBrk="0" hangingPunct="1">
        <a:spcBef>
          <a:spcPts val="417"/>
        </a:spcBef>
        <a:buClr>
          <a:schemeClr val="accent2"/>
        </a:buClr>
        <a:buSzPct val="100000"/>
        <a:buFont typeface="Wingdings 2"/>
        <a:buChar char=""/>
        <a:defRPr kumimoji="0" sz="2500" kern="1200">
          <a:solidFill>
            <a:schemeClr val="tx1"/>
          </a:solidFill>
          <a:latin typeface="+mn-lt"/>
          <a:ea typeface="+mn-ea"/>
          <a:cs typeface="+mn-cs"/>
        </a:defRPr>
      </a:lvl3pPr>
      <a:lvl4pPr marL="1362040" indent="-272410" algn="r" rtl="1" eaLnBrk="1" latinLnBrk="0" hangingPunct="1">
        <a:spcBef>
          <a:spcPts val="417"/>
        </a:spcBef>
        <a:buClr>
          <a:schemeClr val="accent2"/>
        </a:buClr>
        <a:buFont typeface="Wingdings 2"/>
        <a:buChar char=""/>
        <a:defRPr kumimoji="0" sz="2300" kern="1200">
          <a:solidFill>
            <a:schemeClr val="tx1"/>
          </a:solidFill>
          <a:latin typeface="+mn-lt"/>
          <a:ea typeface="+mn-ea"/>
          <a:cs typeface="+mn-cs"/>
        </a:defRPr>
      </a:lvl4pPr>
      <a:lvl5pPr marL="1634450" indent="-272410" algn="r" rtl="1" eaLnBrk="1" latinLnBrk="0" hangingPunct="1">
        <a:spcBef>
          <a:spcPts val="417"/>
        </a:spcBef>
        <a:buClr>
          <a:schemeClr val="accent2"/>
        </a:buClr>
        <a:buFont typeface="Wingdings 2"/>
        <a:buChar char=""/>
        <a:defRPr kumimoji="0" sz="2100" kern="1200">
          <a:solidFill>
            <a:schemeClr val="tx1"/>
          </a:solidFill>
          <a:latin typeface="+mn-lt"/>
          <a:ea typeface="+mn-ea"/>
          <a:cs typeface="+mn-cs"/>
        </a:defRPr>
      </a:lvl5pPr>
      <a:lvl6pPr marL="1906857" indent="-272410" algn="r" rtl="1" eaLnBrk="1" latinLnBrk="0" hangingPunct="1">
        <a:spcBef>
          <a:spcPts val="417"/>
        </a:spcBef>
        <a:buClr>
          <a:schemeClr val="accent3"/>
        </a:buClr>
        <a:buFont typeface="Wingdings 2"/>
        <a:buChar char=""/>
        <a:defRPr kumimoji="0" sz="2100" kern="1200">
          <a:solidFill>
            <a:schemeClr val="tx1"/>
          </a:solidFill>
          <a:latin typeface="+mn-lt"/>
          <a:ea typeface="+mn-ea"/>
          <a:cs typeface="+mn-cs"/>
        </a:defRPr>
      </a:lvl6pPr>
      <a:lvl7pPr marL="2179264" indent="-272410"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7pPr>
      <a:lvl8pPr marL="2451682" indent="-272410" algn="r" rtl="1" eaLnBrk="1" latinLnBrk="0" hangingPunct="1">
        <a:spcBef>
          <a:spcPts val="417"/>
        </a:spcBef>
        <a:buClr>
          <a:schemeClr val="accent3"/>
        </a:buClr>
        <a:buFont typeface="Wingdings 2"/>
        <a:buChar char=""/>
        <a:defRPr kumimoji="0" sz="1900" kern="1200">
          <a:solidFill>
            <a:schemeClr val="tx1"/>
          </a:solidFill>
          <a:latin typeface="+mn-lt"/>
          <a:ea typeface="+mn-ea"/>
          <a:cs typeface="+mn-cs"/>
        </a:defRPr>
      </a:lvl8pPr>
      <a:lvl9pPr marL="2724081" indent="-272410" algn="r" rtl="1" eaLnBrk="1" latinLnBrk="0" hangingPunct="1">
        <a:spcBef>
          <a:spcPts val="417"/>
        </a:spcBef>
        <a:buClr>
          <a:schemeClr val="accent3"/>
        </a:buClr>
        <a:buFont typeface="Wingdings 2"/>
        <a:buChar char=""/>
        <a:defRPr kumimoji="0" sz="19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544816" algn="r" rtl="1" eaLnBrk="1" latinLnBrk="0" hangingPunct="1">
        <a:defRPr kumimoji="0" kern="1200">
          <a:solidFill>
            <a:schemeClr val="tx1"/>
          </a:solidFill>
          <a:latin typeface="+mn-lt"/>
          <a:ea typeface="+mn-ea"/>
          <a:cs typeface="+mn-cs"/>
        </a:defRPr>
      </a:lvl2pPr>
      <a:lvl3pPr marL="1089633" algn="r" rtl="1" eaLnBrk="1" latinLnBrk="0" hangingPunct="1">
        <a:defRPr kumimoji="0" kern="1200">
          <a:solidFill>
            <a:schemeClr val="tx1"/>
          </a:solidFill>
          <a:latin typeface="+mn-lt"/>
          <a:ea typeface="+mn-ea"/>
          <a:cs typeface="+mn-cs"/>
        </a:defRPr>
      </a:lvl3pPr>
      <a:lvl4pPr marL="1634450" algn="r" rtl="1" eaLnBrk="1" latinLnBrk="0" hangingPunct="1">
        <a:defRPr kumimoji="0" kern="1200">
          <a:solidFill>
            <a:schemeClr val="tx1"/>
          </a:solidFill>
          <a:latin typeface="+mn-lt"/>
          <a:ea typeface="+mn-ea"/>
          <a:cs typeface="+mn-cs"/>
        </a:defRPr>
      </a:lvl4pPr>
      <a:lvl5pPr marL="2179264" algn="r" rtl="1" eaLnBrk="1" latinLnBrk="0" hangingPunct="1">
        <a:defRPr kumimoji="0" kern="1200">
          <a:solidFill>
            <a:schemeClr val="tx1"/>
          </a:solidFill>
          <a:latin typeface="+mn-lt"/>
          <a:ea typeface="+mn-ea"/>
          <a:cs typeface="+mn-cs"/>
        </a:defRPr>
      </a:lvl5pPr>
      <a:lvl6pPr marL="2724081" algn="r" rtl="1" eaLnBrk="1" latinLnBrk="0" hangingPunct="1">
        <a:defRPr kumimoji="0" kern="1200">
          <a:solidFill>
            <a:schemeClr val="tx1"/>
          </a:solidFill>
          <a:latin typeface="+mn-lt"/>
          <a:ea typeface="+mn-ea"/>
          <a:cs typeface="+mn-cs"/>
        </a:defRPr>
      </a:lvl6pPr>
      <a:lvl7pPr marL="3268899" algn="r" rtl="1" eaLnBrk="1" latinLnBrk="0" hangingPunct="1">
        <a:defRPr kumimoji="0" kern="1200">
          <a:solidFill>
            <a:schemeClr val="tx1"/>
          </a:solidFill>
          <a:latin typeface="+mn-lt"/>
          <a:ea typeface="+mn-ea"/>
          <a:cs typeface="+mn-cs"/>
        </a:defRPr>
      </a:lvl7pPr>
      <a:lvl8pPr marL="3813711" algn="r" rtl="1" eaLnBrk="1" latinLnBrk="0" hangingPunct="1">
        <a:defRPr kumimoji="0" kern="1200">
          <a:solidFill>
            <a:schemeClr val="tx1"/>
          </a:solidFill>
          <a:latin typeface="+mn-lt"/>
          <a:ea typeface="+mn-ea"/>
          <a:cs typeface="+mn-cs"/>
        </a:defRPr>
      </a:lvl8pPr>
      <a:lvl9pPr marL="4358532"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52.xml"/></Relationships>
</file>

<file path=ppt/slides/_rels/slide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56.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56.xml"/><Relationship Id="rId1" Type="http://schemas.openxmlformats.org/officeDocument/2006/relationships/vmlDrawing" Target="../drawings/vmlDrawing1.v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png"/></Relationships>
</file>

<file path=ppt/slides/_rels/slide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56.xml"/></Relationships>
</file>

<file path=ppt/slides/_rels/slide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56.xml"/><Relationship Id="rId4" Type="http://schemas.openxmlformats.org/officeDocument/2006/relationships/image" Target="../media/image25.jpeg"/></Relationships>
</file>

<file path=ppt/slides/_rels/slide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56.xml"/><Relationship Id="rId4" Type="http://schemas.openxmlformats.org/officeDocument/2006/relationships/image" Target="../media/image28.jpeg"/></Relationships>
</file>

<file path=ppt/slides/_rels/slide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59.xml"/></Relationships>
</file>

<file path=ppt/slides/_rels/slide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56.xml"/></Relationships>
</file>

<file path=ppt/slides/_rels/slide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56.xml"/><Relationship Id="rId4" Type="http://schemas.openxmlformats.org/officeDocument/2006/relationships/image" Target="../media/image33.jpeg"/></Relationships>
</file>

<file path=ppt/slides/_rels/slide1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56.xml"/><Relationship Id="rId6" Type="http://schemas.openxmlformats.org/officeDocument/2006/relationships/image" Target="../media/image38.jpeg"/><Relationship Id="rId5" Type="http://schemas.openxmlformats.org/officeDocument/2006/relationships/image" Target="../media/image37.png"/><Relationship Id="rId4" Type="http://schemas.openxmlformats.org/officeDocument/2006/relationships/image" Target="../media/image36.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1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5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endParaRPr lang="en-US" altLang="he-IL"/>
          </a:p>
        </p:txBody>
      </p:sp>
      <p:sp>
        <p:nvSpPr>
          <p:cNvPr id="10243" name="Rectangle 3"/>
          <p:cNvSpPr>
            <a:spLocks noGrp="1" noChangeArrowheads="1"/>
          </p:cNvSpPr>
          <p:nvPr>
            <p:ph idx="1"/>
          </p:nvPr>
        </p:nvSpPr>
        <p:spPr>
          <a:xfrm>
            <a:off x="6781988" y="4205533"/>
            <a:ext cx="4504824" cy="2226948"/>
          </a:xfrm>
        </p:spPr>
        <p:txBody>
          <a:bodyPr/>
          <a:lstStyle/>
          <a:p>
            <a:pPr>
              <a:buFontTx/>
              <a:buNone/>
            </a:pPr>
            <a:endParaRPr lang="en-US" altLang="he-IL" b="1">
              <a:solidFill>
                <a:srgbClr val="FF0000"/>
              </a:solidFill>
            </a:endParaRPr>
          </a:p>
        </p:txBody>
      </p:sp>
      <p:pic>
        <p:nvPicPr>
          <p:cNvPr id="10244" name="Picture 4" descr="DSCF006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1880850" cy="7200900"/>
          </a:xfrm>
          <a:prstGeom prst="rect">
            <a:avLst/>
          </a:prstGeom>
          <a:noFill/>
          <a:extLst>
            <a:ext uri="{909E8E84-426E-40DD-AFC4-6F175D3DCCD1}">
              <a14:hiddenFill xmlns:a14="http://schemas.microsoft.com/office/drawing/2010/main">
                <a:solidFill>
                  <a:srgbClr val="FFFFFF"/>
                </a:solidFill>
              </a14:hiddenFill>
            </a:ext>
          </a:extLst>
        </p:spPr>
      </p:pic>
      <p:sp>
        <p:nvSpPr>
          <p:cNvPr id="10245" name="Text Box 5"/>
          <p:cNvSpPr txBox="1">
            <a:spLocks noChangeArrowheads="1"/>
          </p:cNvSpPr>
          <p:nvPr/>
        </p:nvSpPr>
        <p:spPr bwMode="auto">
          <a:xfrm>
            <a:off x="3830720" y="-688412"/>
            <a:ext cx="7843868" cy="5527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35917" tIns="67960" rIns="135917" bIns="67960">
            <a:spAutoFit/>
          </a:bodyPr>
          <a:lstStyle/>
          <a:p>
            <a:pPr fontAlgn="base">
              <a:spcBef>
                <a:spcPct val="0"/>
              </a:spcBef>
              <a:spcAft>
                <a:spcPct val="0"/>
              </a:spcAft>
            </a:pPr>
            <a:r>
              <a:rPr lang="he-IL" altLang="he-IL" smtClean="0">
                <a:solidFill>
                  <a:srgbClr val="000000"/>
                </a:solidFill>
              </a:rPr>
              <a:t>איזון – קהילה לנפגעי סמי הזיות עם סיבוכים פסיכיאטריים</a:t>
            </a:r>
            <a:endParaRPr lang="en-US" altLang="he-IL" smtClean="0">
              <a:solidFill>
                <a:srgbClr val="000000"/>
              </a:solidFill>
            </a:endParaRPr>
          </a:p>
        </p:txBody>
      </p:sp>
      <p:sp>
        <p:nvSpPr>
          <p:cNvPr id="10246" name="Text Box 6"/>
          <p:cNvSpPr txBox="1">
            <a:spLocks noChangeArrowheads="1"/>
          </p:cNvSpPr>
          <p:nvPr/>
        </p:nvSpPr>
        <p:spPr bwMode="auto">
          <a:xfrm>
            <a:off x="741458" y="495072"/>
            <a:ext cx="9435650" cy="614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35917" tIns="67960" rIns="135917" bIns="67960">
            <a:spAutoFit/>
          </a:bodyPr>
          <a:lstStyle/>
          <a:p>
            <a:pPr fontAlgn="base">
              <a:spcBef>
                <a:spcPct val="0"/>
              </a:spcBef>
              <a:spcAft>
                <a:spcPct val="0"/>
              </a:spcAft>
            </a:pPr>
            <a:r>
              <a:rPr lang="he-IL" altLang="he-IL" sz="3100" b="1">
                <a:solidFill>
                  <a:srgbClr val="000000"/>
                </a:solidFill>
              </a:rPr>
              <a:t>איזון – קהילה לנפגעי סמי הזיות עם תופעות פסיכיאטריות</a:t>
            </a:r>
            <a:endParaRPr lang="en-US" altLang="he-IL" sz="3100" b="1">
              <a:solidFill>
                <a:srgbClr val="000000"/>
              </a:solidFill>
            </a:endParaRPr>
          </a:p>
        </p:txBody>
      </p:sp>
    </p:spTree>
    <p:extLst>
      <p:ext uri="{BB962C8B-B14F-4D97-AF65-F5344CB8AC3E}">
        <p14:creationId xmlns:p14="http://schemas.microsoft.com/office/powerpoint/2010/main" val="24521980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662289" y="179008"/>
            <a:ext cx="10692765" cy="1200150"/>
          </a:xfrm>
        </p:spPr>
        <p:txBody>
          <a:bodyPr>
            <a:normAutofit/>
          </a:bodyPr>
          <a:lstStyle/>
          <a:p>
            <a:r>
              <a:rPr lang="he-IL" altLang="he-IL" sz="5800" b="1" dirty="0" smtClean="0">
                <a:solidFill>
                  <a:srgbClr val="002060"/>
                </a:solidFill>
                <a:latin typeface="Gisha" panose="020B0502040204020203" pitchFamily="34" charset="-79"/>
                <a:cs typeface="Gisha" panose="020B0502040204020203" pitchFamily="34" charset="-79"/>
              </a:rPr>
              <a:t>החלפת </a:t>
            </a:r>
            <a:r>
              <a:rPr lang="he-IL" altLang="he-IL" sz="5800" b="1" dirty="0">
                <a:solidFill>
                  <a:srgbClr val="002060"/>
                </a:solidFill>
                <a:latin typeface="Gisha" panose="020B0502040204020203" pitchFamily="34" charset="-79"/>
                <a:cs typeface="Gisha" panose="020B0502040204020203" pitchFamily="34" charset="-79"/>
              </a:rPr>
              <a:t>מזרקים</a:t>
            </a:r>
            <a:endParaRPr lang="en-US" altLang="he-IL" sz="5800" b="1" dirty="0">
              <a:solidFill>
                <a:srgbClr val="002060"/>
              </a:solidFill>
              <a:latin typeface="Gisha" panose="020B0502040204020203" pitchFamily="34" charset="-79"/>
              <a:cs typeface="Gisha" panose="020B0502040204020203" pitchFamily="34" charset="-79"/>
            </a:endParaRPr>
          </a:p>
        </p:txBody>
      </p:sp>
      <p:pic>
        <p:nvPicPr>
          <p:cNvPr id="12291" name="Picture 3" descr="110 shooting 1 (juli)"/>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50214" y="1379158"/>
            <a:ext cx="4131481" cy="50373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292" name="Text Box 4"/>
          <p:cNvSpPr txBox="1">
            <a:spLocks noChangeArrowheads="1"/>
          </p:cNvSpPr>
          <p:nvPr/>
        </p:nvSpPr>
        <p:spPr bwMode="auto">
          <a:xfrm>
            <a:off x="6732513" y="6443722"/>
            <a:ext cx="4851061" cy="614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35917" tIns="67960" rIns="135917" bIns="67960">
            <a:spAutoFit/>
          </a:bodyPr>
          <a:lstStyle/>
          <a:p>
            <a:pPr fontAlgn="base">
              <a:spcBef>
                <a:spcPct val="0"/>
              </a:spcBef>
              <a:spcAft>
                <a:spcPct val="0"/>
              </a:spcAft>
            </a:pPr>
            <a:r>
              <a:rPr lang="he-IL" altLang="he-IL" sz="3100" b="1" dirty="0">
                <a:solidFill>
                  <a:srgbClr val="000000"/>
                </a:solidFill>
              </a:rPr>
              <a:t>צולם בתחנה המרכזית בת"א</a:t>
            </a:r>
            <a:endParaRPr lang="en-US" altLang="he-IL" sz="3100" b="1" dirty="0">
              <a:solidFill>
                <a:srgbClr val="000000"/>
              </a:solidFill>
            </a:endParaRPr>
          </a:p>
        </p:txBody>
      </p:sp>
      <p:pic>
        <p:nvPicPr>
          <p:cNvPr id="12293" name="Picture 5" descr="DSC0178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879" y="1512218"/>
            <a:ext cx="5707346" cy="34587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294" name="Text Box 6"/>
          <p:cNvSpPr txBox="1">
            <a:spLocks noChangeArrowheads="1"/>
          </p:cNvSpPr>
          <p:nvPr/>
        </p:nvSpPr>
        <p:spPr bwMode="auto">
          <a:xfrm>
            <a:off x="820044" y="5184626"/>
            <a:ext cx="4017500" cy="1186765"/>
          </a:xfrm>
          <a:prstGeom prst="rect">
            <a:avLst/>
          </a:prstGeom>
          <a:noFill/>
          <a:ln>
            <a:noFill/>
          </a:ln>
          <a:effectLst/>
          <a:extLst>
            <a:ext uri="{909E8E84-426E-40DD-AFC4-6F175D3DCCD1}">
              <a14:hiddenFill xmlns:a14="http://schemas.microsoft.com/office/drawing/2010/main">
                <a:solidFill>
                  <a:srgbClr val="3366CC"/>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35917" tIns="67960" rIns="135917" bIns="67960">
            <a:spAutoFit/>
          </a:bodyPr>
          <a:lstStyle>
            <a:lvl1pPr marL="342900" indent="-342900">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fontAlgn="base">
              <a:spcBef>
                <a:spcPct val="20000"/>
              </a:spcBef>
              <a:spcAft>
                <a:spcPct val="0"/>
              </a:spcAft>
              <a:buClr>
                <a:srgbClr val="000000"/>
              </a:buClr>
            </a:pPr>
            <a:r>
              <a:rPr lang="he-IL" altLang="he-IL" sz="3100" b="1" dirty="0">
                <a:solidFill>
                  <a:srgbClr val="000000"/>
                </a:solidFill>
              </a:rPr>
              <a:t>פרויקט </a:t>
            </a:r>
            <a:r>
              <a:rPr lang="he-IL" altLang="he-IL" sz="3100" b="1" dirty="0" smtClean="0">
                <a:solidFill>
                  <a:srgbClr val="000000"/>
                </a:solidFill>
              </a:rPr>
              <a:t>החלפת מזרקים</a:t>
            </a:r>
          </a:p>
          <a:p>
            <a:pPr fontAlgn="base">
              <a:spcBef>
                <a:spcPct val="20000"/>
              </a:spcBef>
              <a:spcAft>
                <a:spcPct val="0"/>
              </a:spcAft>
              <a:buClr>
                <a:srgbClr val="000000"/>
              </a:buClr>
            </a:pPr>
            <a:r>
              <a:rPr lang="he-IL" altLang="he-IL" sz="3100" b="1" dirty="0" smtClean="0">
                <a:solidFill>
                  <a:srgbClr val="000000"/>
                </a:solidFill>
              </a:rPr>
              <a:t>גולומב</a:t>
            </a:r>
            <a:r>
              <a:rPr lang="he-IL" altLang="he-IL" sz="3100" b="1" dirty="0">
                <a:solidFill>
                  <a:srgbClr val="000000"/>
                </a:solidFill>
              </a:rPr>
              <a:t>, ת"א</a:t>
            </a:r>
            <a:endParaRPr lang="en-US" altLang="he-IL" sz="3100" b="1" dirty="0">
              <a:solidFill>
                <a:srgbClr val="000000"/>
              </a:solidFill>
            </a:endParaRPr>
          </a:p>
        </p:txBody>
      </p:sp>
    </p:spTree>
    <p:extLst>
      <p:ext uri="{BB962C8B-B14F-4D97-AF65-F5344CB8AC3E}">
        <p14:creationId xmlns:p14="http://schemas.microsoft.com/office/powerpoint/2010/main" val="525220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93"/>
                                        </p:tgtEl>
                                        <p:attrNameLst>
                                          <p:attrName>style.visibility</p:attrName>
                                        </p:attrNameLst>
                                      </p:cBhvr>
                                      <p:to>
                                        <p:strVal val="visible"/>
                                      </p:to>
                                    </p:set>
                                    <p:anim calcmode="lin" valueType="num">
                                      <p:cBhvr additive="base">
                                        <p:cTn id="7" dur="500" fill="hold"/>
                                        <p:tgtEl>
                                          <p:spTgt spid="12293"/>
                                        </p:tgtEl>
                                        <p:attrNameLst>
                                          <p:attrName>ppt_x</p:attrName>
                                        </p:attrNameLst>
                                      </p:cBhvr>
                                      <p:tavLst>
                                        <p:tav tm="0">
                                          <p:val>
                                            <p:strVal val="#ppt_x"/>
                                          </p:val>
                                        </p:tav>
                                        <p:tav tm="100000">
                                          <p:val>
                                            <p:strVal val="#ppt_x"/>
                                          </p:val>
                                        </p:tav>
                                      </p:tavLst>
                                    </p:anim>
                                    <p:anim calcmode="lin" valueType="num">
                                      <p:cBhvr additive="base">
                                        <p:cTn id="8" dur="500" fill="hold"/>
                                        <p:tgtEl>
                                          <p:spTgt spid="1229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91"/>
                                        </p:tgtEl>
                                        <p:attrNameLst>
                                          <p:attrName>style.visibility</p:attrName>
                                        </p:attrNameLst>
                                      </p:cBhvr>
                                      <p:to>
                                        <p:strVal val="visible"/>
                                      </p:to>
                                    </p:set>
                                    <p:anim calcmode="lin" valueType="num">
                                      <p:cBhvr additive="base">
                                        <p:cTn id="13" dur="500" fill="hold"/>
                                        <p:tgtEl>
                                          <p:spTgt spid="12291"/>
                                        </p:tgtEl>
                                        <p:attrNameLst>
                                          <p:attrName>ppt_x</p:attrName>
                                        </p:attrNameLst>
                                      </p:cBhvr>
                                      <p:tavLst>
                                        <p:tav tm="0">
                                          <p:val>
                                            <p:strVal val="#ppt_x"/>
                                          </p:val>
                                        </p:tav>
                                        <p:tav tm="100000">
                                          <p:val>
                                            <p:strVal val="#ppt_x"/>
                                          </p:val>
                                        </p:tav>
                                      </p:tavLst>
                                    </p:anim>
                                    <p:anim calcmode="lin" valueType="num">
                                      <p:cBhvr additive="base">
                                        <p:cTn id="14" dur="500" fill="hold"/>
                                        <p:tgtEl>
                                          <p:spTgt spid="122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94042" y="144066"/>
            <a:ext cx="10692765" cy="1200150"/>
          </a:xfrm>
          <a:noFill/>
          <a:ln/>
          <a:extLst>
            <a:ext uri="{909E8E84-426E-40DD-AFC4-6F175D3DCCD1}">
              <a14:hiddenFill xmlns:a14="http://schemas.microsoft.com/office/drawing/2010/main">
                <a:solidFill>
                  <a:srgbClr val="3366CC"/>
                </a:solidFill>
              </a14:hiddenFill>
            </a:ext>
          </a:extLst>
        </p:spPr>
        <p:txBody>
          <a:bodyPr/>
          <a:lstStyle/>
          <a:p>
            <a:r>
              <a:rPr lang="he-IL" altLang="he-IL" b="1" dirty="0">
                <a:solidFill>
                  <a:srgbClr val="002060"/>
                </a:solidFill>
                <a:latin typeface="Gisha" panose="020B0502040204020203" pitchFamily="34" charset="-79"/>
                <a:cs typeface="Gisha" panose="020B0502040204020203" pitchFamily="34" charset="-79"/>
              </a:rPr>
              <a:t>תכניות מיוחדות</a:t>
            </a:r>
            <a:endParaRPr lang="en-US" altLang="he-IL" b="1" dirty="0">
              <a:solidFill>
                <a:srgbClr val="002060"/>
              </a:solidFill>
              <a:latin typeface="Gisha" panose="020B0502040204020203" pitchFamily="34" charset="-79"/>
              <a:cs typeface="Gisha" panose="020B0502040204020203" pitchFamily="34" charset="-79"/>
            </a:endParaRPr>
          </a:p>
        </p:txBody>
      </p:sp>
      <p:graphicFrame>
        <p:nvGraphicFramePr>
          <p:cNvPr id="14339" name="Object 3"/>
          <p:cNvGraphicFramePr>
            <a:graphicFrameLocks noGrp="1" noChangeAspect="1"/>
          </p:cNvGraphicFramePr>
          <p:nvPr>
            <p:ph sz="quarter" idx="4294967295"/>
            <p:extLst>
              <p:ext uri="{D42A27DB-BD31-4B8C-83A1-F6EECF244321}">
                <p14:modId xmlns:p14="http://schemas.microsoft.com/office/powerpoint/2010/main" val="3404163532"/>
              </p:ext>
            </p:extLst>
          </p:nvPr>
        </p:nvGraphicFramePr>
        <p:xfrm>
          <a:off x="0" y="2857500"/>
          <a:ext cx="3705225" cy="3857625"/>
        </p:xfrm>
        <a:graphic>
          <a:graphicData uri="http://schemas.openxmlformats.org/presentationml/2006/ole">
            <mc:AlternateContent xmlns:mc="http://schemas.openxmlformats.org/markup-compatibility/2006">
              <mc:Choice xmlns:v="urn:schemas-microsoft-com:vml" Requires="v">
                <p:oleObj spid="_x0000_s3116" name="תמונת מפת סיביות" r:id="rId3" imgW="2734057" imgH="3247619" progId="PBrush">
                  <p:embed/>
                </p:oleObj>
              </mc:Choice>
              <mc:Fallback>
                <p:oleObj name="תמונת מפת סיביות" r:id="rId3" imgW="2734057" imgH="3247619" progId="PBrush">
                  <p:embed/>
                  <p:pic>
                    <p:nvPicPr>
                      <p:cNvPr id="0" name=""/>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857500"/>
                        <a:ext cx="3705225" cy="385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4340" name="Text Box 4"/>
          <p:cNvSpPr txBox="1">
            <a:spLocks noChangeArrowheads="1"/>
          </p:cNvSpPr>
          <p:nvPr/>
        </p:nvSpPr>
        <p:spPr bwMode="auto">
          <a:xfrm>
            <a:off x="8718144" y="2693149"/>
            <a:ext cx="2869750" cy="1091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35917" tIns="67960" rIns="135917" bIns="67960">
            <a:spAutoFit/>
          </a:bodyPr>
          <a:lstStyle/>
          <a:p>
            <a:pPr fontAlgn="base">
              <a:spcBef>
                <a:spcPct val="0"/>
              </a:spcBef>
              <a:spcAft>
                <a:spcPct val="0"/>
              </a:spcAft>
            </a:pPr>
            <a:r>
              <a:rPr lang="he-IL" altLang="he-IL" sz="3100" b="1" dirty="0">
                <a:solidFill>
                  <a:srgbClr val="000000"/>
                </a:solidFill>
              </a:rPr>
              <a:t>בית חם </a:t>
            </a:r>
            <a:r>
              <a:rPr lang="he-IL" altLang="he-IL" sz="3100" b="1" dirty="0" err="1">
                <a:solidFill>
                  <a:srgbClr val="000000"/>
                </a:solidFill>
              </a:rPr>
              <a:t>במנאלי</a:t>
            </a:r>
            <a:r>
              <a:rPr lang="he-IL" altLang="he-IL" sz="3100" b="1" dirty="0">
                <a:solidFill>
                  <a:srgbClr val="000000"/>
                </a:solidFill>
              </a:rPr>
              <a:t>,</a:t>
            </a:r>
          </a:p>
          <a:p>
            <a:pPr fontAlgn="base">
              <a:spcBef>
                <a:spcPct val="0"/>
              </a:spcBef>
              <a:spcAft>
                <a:spcPct val="0"/>
              </a:spcAft>
            </a:pPr>
            <a:r>
              <a:rPr lang="he-IL" altLang="he-IL" sz="3100" b="1" dirty="0">
                <a:solidFill>
                  <a:srgbClr val="000000"/>
                </a:solidFill>
              </a:rPr>
              <a:t> הודו</a:t>
            </a:r>
            <a:endParaRPr lang="en-US" altLang="he-IL" sz="3100" b="1" dirty="0">
              <a:solidFill>
                <a:srgbClr val="000000"/>
              </a:solidFill>
            </a:endParaRPr>
          </a:p>
        </p:txBody>
      </p:sp>
      <p:sp>
        <p:nvSpPr>
          <p:cNvPr id="14341" name="Text Box 5"/>
          <p:cNvSpPr txBox="1">
            <a:spLocks noChangeArrowheads="1"/>
          </p:cNvSpPr>
          <p:nvPr/>
        </p:nvSpPr>
        <p:spPr bwMode="auto">
          <a:xfrm>
            <a:off x="-55" y="1889974"/>
            <a:ext cx="3946969" cy="9682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35917" tIns="67960" rIns="135917" bIns="67960">
            <a:spAutoFit/>
          </a:bodyPr>
          <a:lstStyle/>
          <a:p>
            <a:pPr fontAlgn="base">
              <a:spcBef>
                <a:spcPct val="0"/>
              </a:spcBef>
              <a:spcAft>
                <a:spcPct val="0"/>
              </a:spcAft>
            </a:pPr>
            <a:r>
              <a:rPr lang="he-IL" altLang="he-IL" b="1" dirty="0" err="1" smtClean="0">
                <a:solidFill>
                  <a:srgbClr val="000000"/>
                </a:solidFill>
              </a:rPr>
              <a:t>אופ"י</a:t>
            </a:r>
            <a:r>
              <a:rPr lang="he-IL" altLang="he-IL" b="1" dirty="0" smtClean="0">
                <a:solidFill>
                  <a:srgbClr val="000000"/>
                </a:solidFill>
              </a:rPr>
              <a:t> – תכנית להתערבות </a:t>
            </a:r>
          </a:p>
          <a:p>
            <a:pPr fontAlgn="base">
              <a:spcBef>
                <a:spcPct val="0"/>
              </a:spcBef>
              <a:spcAft>
                <a:spcPct val="0"/>
              </a:spcAft>
            </a:pPr>
            <a:r>
              <a:rPr lang="he-IL" altLang="he-IL" b="1" dirty="0" smtClean="0">
                <a:solidFill>
                  <a:srgbClr val="000000"/>
                </a:solidFill>
              </a:rPr>
              <a:t>בתוך בתי ספר</a:t>
            </a:r>
            <a:endParaRPr lang="en-US" altLang="he-IL" b="1" dirty="0" smtClean="0">
              <a:solidFill>
                <a:srgbClr val="000000"/>
              </a:solidFill>
            </a:endParaRPr>
          </a:p>
        </p:txBody>
      </p:sp>
      <p:pic>
        <p:nvPicPr>
          <p:cNvPr id="14343" name="Picture 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68217" y="1700776"/>
            <a:ext cx="4440880" cy="26803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2"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84441" y="3771698"/>
            <a:ext cx="5503453" cy="33367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8787040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594042" y="288082"/>
            <a:ext cx="10692765" cy="1200150"/>
          </a:xfrm>
        </p:spPr>
        <p:txBody>
          <a:bodyPr/>
          <a:lstStyle/>
          <a:p>
            <a:r>
              <a:rPr lang="he-IL" altLang="he-IL" b="1" dirty="0">
                <a:solidFill>
                  <a:srgbClr val="002060"/>
                </a:solidFill>
                <a:latin typeface="Gisha" panose="020B0502040204020203" pitchFamily="34" charset="-79"/>
                <a:cs typeface="Gisha" panose="020B0502040204020203" pitchFamily="34" charset="-79"/>
              </a:rPr>
              <a:t>תכניות מיוחדות</a:t>
            </a:r>
            <a:endParaRPr lang="en-US" altLang="he-IL" b="1" dirty="0">
              <a:solidFill>
                <a:srgbClr val="002060"/>
              </a:solidFill>
              <a:latin typeface="Gisha" panose="020B0502040204020203" pitchFamily="34" charset="-79"/>
              <a:cs typeface="Gisha" panose="020B0502040204020203" pitchFamily="34" charset="-79"/>
            </a:endParaRPr>
          </a:p>
        </p:txBody>
      </p:sp>
      <p:sp>
        <p:nvSpPr>
          <p:cNvPr id="15363" name="Rectangle 3"/>
          <p:cNvSpPr>
            <a:spLocks noGrp="1" noChangeArrowheads="1"/>
          </p:cNvSpPr>
          <p:nvPr>
            <p:ph type="body" idx="4294967295"/>
          </p:nvPr>
        </p:nvSpPr>
        <p:spPr>
          <a:xfrm>
            <a:off x="2159000" y="4291013"/>
            <a:ext cx="9721850" cy="4752975"/>
          </a:xfrm>
        </p:spPr>
        <p:txBody>
          <a:bodyPr>
            <a:normAutofit/>
          </a:bodyPr>
          <a:lstStyle/>
          <a:p>
            <a:pPr>
              <a:buFontTx/>
              <a:buNone/>
            </a:pPr>
            <a:r>
              <a:rPr lang="he-IL" altLang="he-IL" sz="2800" b="1" dirty="0">
                <a:solidFill>
                  <a:srgbClr val="002060"/>
                </a:solidFill>
                <a:latin typeface="Gisha" panose="020B0502040204020203" pitchFamily="34" charset="-79"/>
                <a:cs typeface="Gisha" panose="020B0502040204020203" pitchFamily="34" charset="-79"/>
              </a:rPr>
              <a:t>   </a:t>
            </a:r>
            <a:r>
              <a:rPr lang="he-IL" altLang="he-IL" sz="2800" b="1" dirty="0" smtClean="0">
                <a:solidFill>
                  <a:srgbClr val="002060"/>
                </a:solidFill>
                <a:latin typeface="Gisha" panose="020B0502040204020203" pitchFamily="34" charset="-79"/>
                <a:cs typeface="Gisha" panose="020B0502040204020203" pitchFamily="34" charset="-79"/>
              </a:rPr>
              <a:t>הצעד הראשון </a:t>
            </a:r>
          </a:p>
          <a:p>
            <a:pPr>
              <a:buFontTx/>
              <a:buNone/>
            </a:pPr>
            <a:r>
              <a:rPr lang="he-IL" altLang="he-IL" sz="2800" b="1" dirty="0" smtClean="0">
                <a:solidFill>
                  <a:srgbClr val="002060"/>
                </a:solidFill>
                <a:latin typeface="Gisha" panose="020B0502040204020203" pitchFamily="34" charset="-79"/>
                <a:cs typeface="Gisha" panose="020B0502040204020203" pitchFamily="34" charset="-79"/>
              </a:rPr>
              <a:t>קשר טיפולי ראשוני</a:t>
            </a:r>
          </a:p>
          <a:p>
            <a:pPr>
              <a:buFontTx/>
              <a:buNone/>
            </a:pPr>
            <a:r>
              <a:rPr lang="he-IL" altLang="he-IL" sz="2800" b="1" dirty="0" smtClean="0">
                <a:solidFill>
                  <a:srgbClr val="002060"/>
                </a:solidFill>
                <a:latin typeface="Gisha" panose="020B0502040204020203" pitchFamily="34" charset="-79"/>
                <a:cs typeface="Gisha" panose="020B0502040204020203" pitchFamily="34" charset="-79"/>
              </a:rPr>
              <a:t>עם </a:t>
            </a:r>
            <a:r>
              <a:rPr lang="he-IL" altLang="he-IL" sz="2800" b="1" dirty="0" err="1" smtClean="0">
                <a:solidFill>
                  <a:srgbClr val="002060"/>
                </a:solidFill>
                <a:latin typeface="Gisha" panose="020B0502040204020203" pitchFamily="34" charset="-79"/>
                <a:cs typeface="Gisha" panose="020B0502040204020203" pitchFamily="34" charset="-79"/>
              </a:rPr>
              <a:t>דרי</a:t>
            </a:r>
            <a:r>
              <a:rPr lang="he-IL" altLang="he-IL" sz="2800" b="1" dirty="0" smtClean="0">
                <a:solidFill>
                  <a:srgbClr val="002060"/>
                </a:solidFill>
                <a:latin typeface="Gisha" panose="020B0502040204020203" pitchFamily="34" charset="-79"/>
                <a:cs typeface="Gisha" panose="020B0502040204020203" pitchFamily="34" charset="-79"/>
              </a:rPr>
              <a:t> רחוב, ת"א</a:t>
            </a:r>
            <a:endParaRPr lang="en-US" altLang="he-IL" sz="2800" b="1" dirty="0">
              <a:solidFill>
                <a:srgbClr val="002060"/>
              </a:solidFill>
              <a:latin typeface="Gisha" panose="020B0502040204020203" pitchFamily="34" charset="-79"/>
              <a:cs typeface="Gisha" panose="020B0502040204020203" pitchFamily="34" charset="-79"/>
            </a:endParaRPr>
          </a:p>
        </p:txBody>
      </p:sp>
      <p:pic>
        <p:nvPicPr>
          <p:cNvPr id="15365" name="Picture 5" descr="IMG_669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8457" y="1338459"/>
            <a:ext cx="5426826" cy="2918696"/>
          </a:xfrm>
          <a:prstGeom prst="rect">
            <a:avLst/>
          </a:prstGeom>
          <a:noFill/>
          <a:extLst>
            <a:ext uri="{909E8E84-426E-40DD-AFC4-6F175D3DCCD1}">
              <a14:hiddenFill xmlns:a14="http://schemas.microsoft.com/office/drawing/2010/main">
                <a:solidFill>
                  <a:srgbClr val="FFFFFF"/>
                </a:solidFill>
              </a14:hiddenFill>
            </a:ext>
          </a:extLst>
        </p:spPr>
      </p:pic>
      <p:sp>
        <p:nvSpPr>
          <p:cNvPr id="15366" name="Text Box 6"/>
          <p:cNvSpPr txBox="1">
            <a:spLocks noChangeArrowheads="1"/>
          </p:cNvSpPr>
          <p:nvPr/>
        </p:nvSpPr>
        <p:spPr bwMode="auto">
          <a:xfrm>
            <a:off x="1259905" y="2028917"/>
            <a:ext cx="2772032" cy="1186765"/>
          </a:xfrm>
          <a:prstGeom prst="rect">
            <a:avLst/>
          </a:prstGeom>
          <a:noFill/>
          <a:ln>
            <a:noFill/>
          </a:ln>
          <a:effectLst/>
          <a:extLst>
            <a:ext uri="{909E8E84-426E-40DD-AFC4-6F175D3DCCD1}">
              <a14:hiddenFill xmlns:a14="http://schemas.microsoft.com/office/drawing/2010/main">
                <a:solidFill>
                  <a:srgbClr val="3366CC"/>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35917" tIns="67960" rIns="135917" bIns="67960">
            <a:spAutoFit/>
          </a:bodyPr>
          <a:lstStyle>
            <a:lvl1pPr marL="342900" indent="-342900">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fontAlgn="base">
              <a:spcBef>
                <a:spcPct val="0"/>
              </a:spcBef>
              <a:spcAft>
                <a:spcPct val="0"/>
              </a:spcAft>
            </a:pPr>
            <a:r>
              <a:rPr lang="he-IL" altLang="he-IL" sz="3100" b="1" dirty="0">
                <a:solidFill>
                  <a:srgbClr val="002060"/>
                </a:solidFill>
                <a:latin typeface="Gisha" panose="020B0502040204020203" pitchFamily="34" charset="-79"/>
                <a:cs typeface="Gisha" panose="020B0502040204020203" pitchFamily="34" charset="-79"/>
              </a:rPr>
              <a:t>בית דין </a:t>
            </a:r>
            <a:r>
              <a:rPr lang="he-IL" altLang="he-IL" sz="3100" b="1" dirty="0" smtClean="0">
                <a:solidFill>
                  <a:srgbClr val="002060"/>
                </a:solidFill>
                <a:latin typeface="Gisha" panose="020B0502040204020203" pitchFamily="34" charset="-79"/>
                <a:cs typeface="Gisha" panose="020B0502040204020203" pitchFamily="34" charset="-79"/>
              </a:rPr>
              <a:t>לסמים</a:t>
            </a:r>
            <a:endParaRPr lang="en-US" altLang="he-IL" sz="3100" b="1" dirty="0">
              <a:solidFill>
                <a:srgbClr val="002060"/>
              </a:solidFill>
              <a:latin typeface="Gisha" panose="020B0502040204020203" pitchFamily="34" charset="-79"/>
              <a:cs typeface="Gisha" panose="020B0502040204020203" pitchFamily="34" charset="-79"/>
            </a:endParaRPr>
          </a:p>
          <a:p>
            <a:pPr fontAlgn="base">
              <a:spcBef>
                <a:spcPct val="20000"/>
              </a:spcBef>
              <a:spcAft>
                <a:spcPct val="0"/>
              </a:spcAft>
              <a:buClr>
                <a:srgbClr val="000000"/>
              </a:buClr>
            </a:pPr>
            <a:endParaRPr lang="en-US" altLang="he-IL" sz="3100" b="1" dirty="0">
              <a:solidFill>
                <a:srgbClr val="002060"/>
              </a:solidFill>
            </a:endParaRPr>
          </a:p>
        </p:txBody>
      </p:sp>
      <p:pic>
        <p:nvPicPr>
          <p:cNvPr id="15367" name="Picture 7" descr="תמונה 01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1291" y="3026510"/>
            <a:ext cx="6403917" cy="4197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2992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403922" y="0"/>
            <a:ext cx="9361040" cy="2376314"/>
          </a:xfrm>
        </p:spPr>
        <p:txBody>
          <a:bodyPr>
            <a:normAutofit fontScale="90000"/>
          </a:bodyPr>
          <a:lstStyle/>
          <a:p>
            <a:r>
              <a:rPr lang="he-IL" altLang="he-IL" sz="3100" b="1" dirty="0" smtClean="0">
                <a:solidFill>
                  <a:srgbClr val="002060"/>
                </a:solidFill>
                <a:latin typeface="Gisha" panose="020B0502040204020203" pitchFamily="34" charset="-79"/>
                <a:cs typeface="Gisha" panose="020B0502040204020203" pitchFamily="34" charset="-79"/>
              </a:rPr>
              <a:t>הכשרת אנשי מקצוע :  במוסדות להשכלה גבוהה, הכשרות לתפקיד, הכשרה למיומנויות, הכשרת מכורים נקיים, הכשרת צוותים חינוכיים</a:t>
            </a:r>
            <a:r>
              <a:rPr lang="he-IL" altLang="he-IL" sz="3100" b="1" dirty="0">
                <a:solidFill>
                  <a:srgbClr val="002060"/>
                </a:solidFill>
                <a:latin typeface="Gisha" panose="020B0502040204020203" pitchFamily="34" charset="-79"/>
                <a:cs typeface="Gisha" panose="020B0502040204020203" pitchFamily="34" charset="-79"/>
              </a:rPr>
              <a:t/>
            </a:r>
            <a:br>
              <a:rPr lang="he-IL" altLang="he-IL" sz="3100" b="1" dirty="0">
                <a:solidFill>
                  <a:srgbClr val="002060"/>
                </a:solidFill>
                <a:latin typeface="Gisha" panose="020B0502040204020203" pitchFamily="34" charset="-79"/>
                <a:cs typeface="Gisha" panose="020B0502040204020203" pitchFamily="34" charset="-79"/>
              </a:rPr>
            </a:br>
            <a:r>
              <a:rPr lang="he-IL" altLang="he-IL" sz="3100" b="1" dirty="0" smtClean="0">
                <a:solidFill>
                  <a:srgbClr val="002060"/>
                </a:solidFill>
                <a:latin typeface="Gisha" panose="020B0502040204020203" pitchFamily="34" charset="-79"/>
                <a:cs typeface="Gisha" panose="020B0502040204020203" pitchFamily="34" charset="-79"/>
              </a:rPr>
              <a:t/>
            </a:r>
            <a:br>
              <a:rPr lang="he-IL" altLang="he-IL" sz="3100" b="1" dirty="0" smtClean="0">
                <a:solidFill>
                  <a:srgbClr val="002060"/>
                </a:solidFill>
                <a:latin typeface="Gisha" panose="020B0502040204020203" pitchFamily="34" charset="-79"/>
                <a:cs typeface="Gisha" panose="020B0502040204020203" pitchFamily="34" charset="-79"/>
              </a:rPr>
            </a:br>
            <a:r>
              <a:rPr lang="he-IL" altLang="he-IL" sz="3100" b="1" dirty="0" smtClean="0">
                <a:solidFill>
                  <a:srgbClr val="002060"/>
                </a:solidFill>
                <a:latin typeface="Gisha" panose="020B0502040204020203" pitchFamily="34" charset="-79"/>
                <a:cs typeface="Gisha" panose="020B0502040204020203" pitchFamily="34" charset="-79"/>
              </a:rPr>
              <a:t>התמונות מקורס  </a:t>
            </a:r>
            <a:r>
              <a:rPr lang="he-IL" altLang="he-IL" sz="3100" b="1" dirty="0">
                <a:solidFill>
                  <a:srgbClr val="002060"/>
                </a:solidFill>
                <a:latin typeface="Gisha" panose="020B0502040204020203" pitchFamily="34" charset="-79"/>
                <a:cs typeface="Gisha" panose="020B0502040204020203" pitchFamily="34" charset="-79"/>
              </a:rPr>
              <a:t>לרפואת התמכרויות </a:t>
            </a:r>
            <a:br>
              <a:rPr lang="he-IL" altLang="he-IL" sz="3100" b="1" dirty="0">
                <a:solidFill>
                  <a:srgbClr val="002060"/>
                </a:solidFill>
                <a:latin typeface="Gisha" panose="020B0502040204020203" pitchFamily="34" charset="-79"/>
                <a:cs typeface="Gisha" panose="020B0502040204020203" pitchFamily="34" charset="-79"/>
              </a:rPr>
            </a:br>
            <a:r>
              <a:rPr lang="he-IL" altLang="he-IL" sz="3100" b="1" dirty="0">
                <a:solidFill>
                  <a:srgbClr val="002060"/>
                </a:solidFill>
                <a:latin typeface="Gisha" panose="020B0502040204020203" pitchFamily="34" charset="-79"/>
                <a:cs typeface="Gisha" panose="020B0502040204020203" pitchFamily="34" charset="-79"/>
              </a:rPr>
              <a:t>בביה"ס לרפואה ע"ש סאקלר בתל אביב</a:t>
            </a:r>
            <a:endParaRPr lang="en-US" altLang="he-IL" sz="3100" b="1" dirty="0">
              <a:solidFill>
                <a:srgbClr val="002060"/>
              </a:solidFill>
              <a:latin typeface="Gisha" panose="020B0502040204020203" pitchFamily="34" charset="-79"/>
              <a:cs typeface="Gisha" panose="020B0502040204020203" pitchFamily="34" charset="-79"/>
            </a:endParaRPr>
          </a:p>
        </p:txBody>
      </p:sp>
      <p:pic>
        <p:nvPicPr>
          <p:cNvPr id="17412" name="Picture 4" descr="IMG_7988[1]"/>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29670"/>
          <a:stretch/>
        </p:blipFill>
        <p:spPr bwMode="auto">
          <a:xfrm>
            <a:off x="-30377" y="2464772"/>
            <a:ext cx="5468910" cy="4713000"/>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IMG_8811[1]"/>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7568"/>
          <a:stretch/>
        </p:blipFill>
        <p:spPr bwMode="auto">
          <a:xfrm>
            <a:off x="6156449" y="2464772"/>
            <a:ext cx="5307363" cy="3902294"/>
          </a:xfrm>
          <a:prstGeom prst="rect">
            <a:avLst/>
          </a:prstGeom>
          <a:noFill/>
          <a:extLst>
            <a:ext uri="{909E8E84-426E-40DD-AFC4-6F175D3DCCD1}">
              <a14:hiddenFill xmlns:a14="http://schemas.microsoft.com/office/drawing/2010/main">
                <a:solidFill>
                  <a:srgbClr val="FFFFFF"/>
                </a:solidFill>
              </a14:hiddenFill>
            </a:ext>
          </a:extLst>
        </p:spPr>
      </p:pic>
      <p:pic>
        <p:nvPicPr>
          <p:cNvPr id="17413" name="Picture 5" descr="IMG_8814[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97012" y="4885819"/>
            <a:ext cx="3819678" cy="23150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12150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551897" y="122468"/>
            <a:ext cx="10889818" cy="1107115"/>
          </a:xfrm>
        </p:spPr>
        <p:txBody>
          <a:bodyPr/>
          <a:lstStyle/>
          <a:p>
            <a:r>
              <a:rPr lang="he-IL" b="1" dirty="0" smtClean="0">
                <a:solidFill>
                  <a:srgbClr val="002060"/>
                </a:solidFill>
                <a:latin typeface="Gisha" panose="020B0502040204020203" pitchFamily="34" charset="-79"/>
                <a:cs typeface="Gisha" panose="020B0502040204020203" pitchFamily="34" charset="-79"/>
              </a:rPr>
              <a:t>פרסומים</a:t>
            </a:r>
            <a:endParaRPr lang="he-IL" b="1" dirty="0">
              <a:solidFill>
                <a:srgbClr val="002060"/>
              </a:solidFill>
              <a:latin typeface="Gisha" panose="020B0502040204020203" pitchFamily="34" charset="-79"/>
              <a:cs typeface="Gisha" panose="020B0502040204020203" pitchFamily="34" charset="-79"/>
            </a:endParaRPr>
          </a:p>
        </p:txBody>
      </p:sp>
      <p:pic>
        <p:nvPicPr>
          <p:cNvPr id="18435" name="Picture 3" descr="scan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5255" y="1409801"/>
            <a:ext cx="3461723" cy="3971982"/>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img-113145646-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10150" y="1377492"/>
            <a:ext cx="3580938" cy="4092177"/>
          </a:xfrm>
          <a:prstGeom prst="rect">
            <a:avLst/>
          </a:prstGeom>
          <a:noFill/>
          <a:extLst>
            <a:ext uri="{909E8E84-426E-40DD-AFC4-6F175D3DCCD1}">
              <a14:hiddenFill xmlns:a14="http://schemas.microsoft.com/office/drawing/2010/main">
                <a:solidFill>
                  <a:srgbClr val="FFFFFF"/>
                </a:solidFill>
              </a14:hiddenFill>
            </a:ext>
          </a:extLst>
        </p:spPr>
      </p:pic>
      <p:sp>
        <p:nvSpPr>
          <p:cNvPr id="18437" name="Text Box 5"/>
          <p:cNvSpPr txBox="1">
            <a:spLocks noChangeArrowheads="1"/>
          </p:cNvSpPr>
          <p:nvPr/>
        </p:nvSpPr>
        <p:spPr bwMode="auto">
          <a:xfrm>
            <a:off x="8678042" y="5500774"/>
            <a:ext cx="2544341" cy="614301"/>
          </a:xfrm>
          <a:prstGeom prst="rect">
            <a:avLst/>
          </a:prstGeom>
          <a:noFill/>
          <a:ln>
            <a:noFill/>
          </a:ln>
          <a:effectLst/>
          <a:extLst>
            <a:ext uri="{909E8E84-426E-40DD-AFC4-6F175D3DCCD1}">
              <a14:hiddenFill xmlns:a14="http://schemas.microsoft.com/office/drawing/2010/main">
                <a:solidFill>
                  <a:srgbClr val="3366CC"/>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35917" tIns="67960" rIns="135917" bIns="67960">
            <a:spAutoFit/>
          </a:bodyPr>
          <a:lstStyle>
            <a:lvl1pPr marL="342900" indent="-342900">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fontAlgn="base">
              <a:spcBef>
                <a:spcPct val="20000"/>
              </a:spcBef>
              <a:spcAft>
                <a:spcPct val="0"/>
              </a:spcAft>
              <a:buClr>
                <a:srgbClr val="000000"/>
              </a:buClr>
            </a:pPr>
            <a:r>
              <a:rPr lang="he-IL" altLang="he-IL" sz="3100" b="1" dirty="0">
                <a:solidFill>
                  <a:srgbClr val="000000"/>
                </a:solidFill>
              </a:rPr>
              <a:t>מדריך לשיקום</a:t>
            </a:r>
            <a:endParaRPr lang="en-US" altLang="he-IL" sz="3100" b="1" dirty="0">
              <a:solidFill>
                <a:srgbClr val="000000"/>
              </a:solidFill>
            </a:endParaRPr>
          </a:p>
        </p:txBody>
      </p:sp>
      <p:sp>
        <p:nvSpPr>
          <p:cNvPr id="18438" name="Text Box 6"/>
          <p:cNvSpPr txBox="1">
            <a:spLocks noChangeArrowheads="1"/>
          </p:cNvSpPr>
          <p:nvPr/>
        </p:nvSpPr>
        <p:spPr bwMode="auto">
          <a:xfrm>
            <a:off x="-24803" y="5763111"/>
            <a:ext cx="3490113" cy="614301"/>
          </a:xfrm>
          <a:prstGeom prst="rect">
            <a:avLst/>
          </a:prstGeom>
          <a:noFill/>
          <a:ln>
            <a:noFill/>
          </a:ln>
          <a:effectLst/>
          <a:extLst>
            <a:ext uri="{909E8E84-426E-40DD-AFC4-6F175D3DCCD1}">
              <a14:hiddenFill xmlns:a14="http://schemas.microsoft.com/office/drawing/2010/main">
                <a:solidFill>
                  <a:srgbClr val="3366CC"/>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35917" tIns="67960" rIns="135917" bIns="67960">
            <a:spAutoFit/>
          </a:bodyPr>
          <a:lstStyle>
            <a:lvl1pPr marL="342900" indent="-342900">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fontAlgn="base">
              <a:spcBef>
                <a:spcPct val="20000"/>
              </a:spcBef>
              <a:spcAft>
                <a:spcPct val="0"/>
              </a:spcAft>
              <a:buClr>
                <a:srgbClr val="000000"/>
              </a:buClr>
            </a:pPr>
            <a:r>
              <a:rPr lang="he-IL" altLang="he-IL" sz="3100" b="1" dirty="0">
                <a:solidFill>
                  <a:srgbClr val="000000"/>
                </a:solidFill>
              </a:rPr>
              <a:t>מידעון</a:t>
            </a:r>
            <a:r>
              <a:rPr lang="he-IL" altLang="he-IL" sz="3100" b="1" dirty="0">
                <a:solidFill>
                  <a:srgbClr val="FFFF00"/>
                </a:solidFill>
              </a:rPr>
              <a:t> </a:t>
            </a:r>
            <a:r>
              <a:rPr lang="he-IL" altLang="he-IL" sz="3100" b="1" dirty="0">
                <a:solidFill>
                  <a:srgbClr val="000000"/>
                </a:solidFill>
              </a:rPr>
              <a:t>שירותי טיפול</a:t>
            </a:r>
            <a:endParaRPr lang="en-US" altLang="he-IL" sz="3100" b="1" dirty="0">
              <a:solidFill>
                <a:srgbClr val="000000"/>
              </a:solidFill>
            </a:endParaRPr>
          </a:p>
        </p:txBody>
      </p:sp>
      <p:pic>
        <p:nvPicPr>
          <p:cNvPr id="18439" name="Picture 7" descr="scan0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55165" y="1377492"/>
            <a:ext cx="3770520" cy="4205526"/>
          </a:xfrm>
          <a:prstGeom prst="rect">
            <a:avLst/>
          </a:prstGeom>
          <a:noFill/>
          <a:extLst>
            <a:ext uri="{909E8E84-426E-40DD-AFC4-6F175D3DCCD1}">
              <a14:hiddenFill xmlns:a14="http://schemas.microsoft.com/office/drawing/2010/main">
                <a:solidFill>
                  <a:srgbClr val="FFFFFF"/>
                </a:solidFill>
              </a14:hiddenFill>
            </a:ext>
          </a:extLst>
        </p:spPr>
      </p:pic>
      <p:sp>
        <p:nvSpPr>
          <p:cNvPr id="18440" name="Text Box 8"/>
          <p:cNvSpPr txBox="1">
            <a:spLocks noChangeArrowheads="1"/>
          </p:cNvSpPr>
          <p:nvPr/>
        </p:nvSpPr>
        <p:spPr bwMode="auto">
          <a:xfrm>
            <a:off x="3378551" y="5696367"/>
            <a:ext cx="5013250" cy="2574838"/>
          </a:xfrm>
          <a:prstGeom prst="rect">
            <a:avLst/>
          </a:prstGeom>
          <a:noFill/>
          <a:ln>
            <a:noFill/>
          </a:ln>
          <a:effectLst/>
          <a:extLst>
            <a:ext uri="{909E8E84-426E-40DD-AFC4-6F175D3DCCD1}">
              <a14:hiddenFill xmlns:a14="http://schemas.microsoft.com/office/drawing/2010/main">
                <a:solidFill>
                  <a:srgbClr val="3366CC"/>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35917" tIns="67960" rIns="135917" bIns="67960">
            <a:spAutoFit/>
          </a:bodyPr>
          <a:lstStyle>
            <a:lvl1pPr marL="342900" indent="-342900">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algn="ctr" fontAlgn="base">
              <a:spcBef>
                <a:spcPct val="20000"/>
              </a:spcBef>
              <a:spcAft>
                <a:spcPct val="0"/>
              </a:spcAft>
              <a:buClr>
                <a:srgbClr val="000000"/>
              </a:buClr>
            </a:pPr>
            <a:r>
              <a:rPr lang="he-IL" altLang="he-IL" sz="2400" b="1" dirty="0">
                <a:solidFill>
                  <a:srgbClr val="000000"/>
                </a:solidFill>
                <a:latin typeface="Gisha" panose="020B0502040204020203" pitchFamily="34" charset="-79"/>
                <a:cs typeface="Gisha" panose="020B0502040204020203" pitchFamily="34" charset="-79"/>
              </a:rPr>
              <a:t>כיסוי פספורט, מחולק </a:t>
            </a:r>
            <a:r>
              <a:rPr lang="he-IL" altLang="he-IL" sz="2400" b="1" dirty="0" smtClean="0">
                <a:solidFill>
                  <a:srgbClr val="000000"/>
                </a:solidFill>
                <a:latin typeface="Gisha" panose="020B0502040204020203" pitchFamily="34" charset="-79"/>
                <a:cs typeface="Gisha" panose="020B0502040204020203" pitchFamily="34" charset="-79"/>
              </a:rPr>
              <a:t>במרפאות למטיילים, </a:t>
            </a:r>
            <a:r>
              <a:rPr lang="he-IL" altLang="he-IL" sz="2400" b="1" dirty="0">
                <a:solidFill>
                  <a:srgbClr val="000000"/>
                </a:solidFill>
                <a:latin typeface="Gisha" panose="020B0502040204020203" pitchFamily="34" charset="-79"/>
                <a:cs typeface="Gisha" panose="020B0502040204020203" pitchFamily="34" charset="-79"/>
              </a:rPr>
              <a:t>עם הנחיות   לסיוע לחבר בעת מצוקה</a:t>
            </a:r>
          </a:p>
          <a:p>
            <a:pPr fontAlgn="base">
              <a:spcBef>
                <a:spcPct val="20000"/>
              </a:spcBef>
              <a:spcAft>
                <a:spcPct val="0"/>
              </a:spcAft>
              <a:buClr>
                <a:srgbClr val="000000"/>
              </a:buClr>
            </a:pPr>
            <a:endParaRPr lang="he-IL" altLang="he-IL" sz="3100" b="1" dirty="0">
              <a:solidFill>
                <a:srgbClr val="000000"/>
              </a:solidFill>
            </a:endParaRPr>
          </a:p>
          <a:p>
            <a:pPr fontAlgn="base">
              <a:spcBef>
                <a:spcPct val="20000"/>
              </a:spcBef>
              <a:spcAft>
                <a:spcPct val="0"/>
              </a:spcAft>
              <a:buClr>
                <a:srgbClr val="000000"/>
              </a:buClr>
            </a:pPr>
            <a:endParaRPr lang="en-US" altLang="he-IL" sz="4100" dirty="0">
              <a:solidFill>
                <a:srgbClr val="000000"/>
              </a:solidFill>
            </a:endParaRPr>
          </a:p>
        </p:txBody>
      </p:sp>
    </p:spTree>
    <p:extLst>
      <p:ext uri="{BB962C8B-B14F-4D97-AF65-F5344CB8AC3E}">
        <p14:creationId xmlns:p14="http://schemas.microsoft.com/office/powerpoint/2010/main" val="28186059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7164561" y="5040610"/>
            <a:ext cx="4466209" cy="1757023"/>
          </a:xfrm>
        </p:spPr>
        <p:txBody>
          <a:bodyPr>
            <a:normAutofit fontScale="90000"/>
          </a:bodyPr>
          <a:lstStyle/>
          <a:p>
            <a:r>
              <a:rPr lang="he-IL" altLang="he-IL" sz="2700" b="1" dirty="0" smtClean="0">
                <a:solidFill>
                  <a:srgbClr val="FF0000"/>
                </a:solidFill>
                <a:latin typeface="Gisha" panose="020B0502040204020203" pitchFamily="34" charset="-79"/>
                <a:cs typeface="Gisha" panose="020B0502040204020203" pitchFamily="34" charset="-79"/>
              </a:rPr>
              <a:t>קידום המחקר</a:t>
            </a:r>
            <a:r>
              <a:rPr lang="he-IL" altLang="he-IL" b="1" dirty="0" smtClean="0">
                <a:latin typeface="Gisha" panose="020B0502040204020203" pitchFamily="34" charset="-79"/>
                <a:cs typeface="Gisha" panose="020B0502040204020203" pitchFamily="34" charset="-79"/>
              </a:rPr>
              <a:t>:</a:t>
            </a:r>
            <a:br>
              <a:rPr lang="he-IL" altLang="he-IL" b="1" dirty="0" smtClean="0">
                <a:latin typeface="Gisha" panose="020B0502040204020203" pitchFamily="34" charset="-79"/>
                <a:cs typeface="Gisha" panose="020B0502040204020203" pitchFamily="34" charset="-79"/>
              </a:rPr>
            </a:br>
            <a:r>
              <a:rPr lang="he-IL" altLang="he-IL" dirty="0" smtClean="0">
                <a:latin typeface="Gisha" panose="020B0502040204020203" pitchFamily="34" charset="-79"/>
                <a:cs typeface="Gisha" panose="020B0502040204020203" pitchFamily="34" charset="-79"/>
              </a:rPr>
              <a:t>סקרים ומחקרים לאומדן היקף התופעה.</a:t>
            </a:r>
            <a:br>
              <a:rPr lang="he-IL" altLang="he-IL" dirty="0" smtClean="0">
                <a:latin typeface="Gisha" panose="020B0502040204020203" pitchFamily="34" charset="-79"/>
                <a:cs typeface="Gisha" panose="020B0502040204020203" pitchFamily="34" charset="-79"/>
              </a:rPr>
            </a:br>
            <a:r>
              <a:rPr lang="he-IL" altLang="he-IL" dirty="0" smtClean="0">
                <a:latin typeface="Gisha" panose="020B0502040204020203" pitchFamily="34" charset="-79"/>
                <a:cs typeface="Gisha" panose="020B0502040204020203" pitchFamily="34" charset="-79"/>
              </a:rPr>
              <a:t>מחקרי הערכה לתכניות והתערבויות המיושמות בשטח.</a:t>
            </a:r>
            <a:br>
              <a:rPr lang="he-IL" altLang="he-IL" dirty="0" smtClean="0">
                <a:latin typeface="Gisha" panose="020B0502040204020203" pitchFamily="34" charset="-79"/>
                <a:cs typeface="Gisha" panose="020B0502040204020203" pitchFamily="34" charset="-79"/>
              </a:rPr>
            </a:br>
            <a:r>
              <a:rPr lang="he-IL" altLang="he-IL" dirty="0" smtClean="0">
                <a:latin typeface="Gisha" panose="020B0502040204020203" pitchFamily="34" charset="-79"/>
                <a:cs typeface="Gisha" panose="020B0502040204020203" pitchFamily="34" charset="-79"/>
              </a:rPr>
              <a:t>מחקר בסיסי בתחומי מדעי הטבע והרפואה.</a:t>
            </a:r>
            <a:br>
              <a:rPr lang="he-IL" altLang="he-IL" dirty="0" smtClean="0">
                <a:latin typeface="Gisha" panose="020B0502040204020203" pitchFamily="34" charset="-79"/>
                <a:cs typeface="Gisha" panose="020B0502040204020203" pitchFamily="34" charset="-79"/>
              </a:rPr>
            </a:br>
            <a:r>
              <a:rPr lang="he-IL" altLang="he-IL" dirty="0" smtClean="0">
                <a:latin typeface="Gisha" panose="020B0502040204020203" pitchFamily="34" charset="-79"/>
                <a:cs typeface="Gisha" panose="020B0502040204020203" pitchFamily="34" charset="-79"/>
              </a:rPr>
              <a:t>מחקר בתחומי מדעי החברה וההתנהגות.</a:t>
            </a:r>
            <a:br>
              <a:rPr lang="he-IL" altLang="he-IL" dirty="0" smtClean="0">
                <a:latin typeface="Gisha" panose="020B0502040204020203" pitchFamily="34" charset="-79"/>
                <a:cs typeface="Gisha" panose="020B0502040204020203" pitchFamily="34" charset="-79"/>
              </a:rPr>
            </a:br>
            <a:r>
              <a:rPr lang="he-IL" altLang="he-IL" dirty="0" smtClean="0">
                <a:latin typeface="Gisha" panose="020B0502040204020203" pitchFamily="34" charset="-79"/>
                <a:cs typeface="Gisha" panose="020B0502040204020203" pitchFamily="34" charset="-79"/>
              </a:rPr>
              <a:t>פיתוח עתודה אקדמית.</a:t>
            </a:r>
            <a:br>
              <a:rPr lang="he-IL" altLang="he-IL" dirty="0" smtClean="0">
                <a:latin typeface="Gisha" panose="020B0502040204020203" pitchFamily="34" charset="-79"/>
                <a:cs typeface="Gisha" panose="020B0502040204020203" pitchFamily="34" charset="-79"/>
              </a:rPr>
            </a:br>
            <a:r>
              <a:rPr lang="he-IL" altLang="he-IL" dirty="0">
                <a:latin typeface="Gisha" panose="020B0502040204020203" pitchFamily="34" charset="-79"/>
                <a:cs typeface="Gisha" panose="020B0502040204020203" pitchFamily="34" charset="-79"/>
              </a:rPr>
              <a:t/>
            </a:r>
            <a:br>
              <a:rPr lang="he-IL" altLang="he-IL" dirty="0">
                <a:latin typeface="Gisha" panose="020B0502040204020203" pitchFamily="34" charset="-79"/>
                <a:cs typeface="Gisha" panose="020B0502040204020203" pitchFamily="34" charset="-79"/>
              </a:rPr>
            </a:br>
            <a:r>
              <a:rPr lang="he-IL" altLang="he-IL" sz="2700" dirty="0" smtClean="0">
                <a:solidFill>
                  <a:srgbClr val="FF0000"/>
                </a:solidFill>
                <a:latin typeface="Gisha" panose="020B0502040204020203" pitchFamily="34" charset="-79"/>
                <a:cs typeface="Gisha" panose="020B0502040204020203" pitchFamily="34" charset="-79"/>
              </a:rPr>
              <a:t>מרכז ניטור לאומי </a:t>
            </a:r>
            <a:r>
              <a:rPr lang="he-IL" altLang="he-IL" dirty="0" smtClean="0">
                <a:latin typeface="Gisha" panose="020B0502040204020203" pitchFamily="34" charset="-79"/>
                <a:cs typeface="Gisha" panose="020B0502040204020203" pitchFamily="34" charset="-79"/>
              </a:rPr>
              <a:t>לסמים ואלכוהול (שת"פ עם מרכז הניטור הכלל אירופי).</a:t>
            </a:r>
            <a:endParaRPr lang="en-US" altLang="he-IL" b="1" dirty="0">
              <a:latin typeface="Gisha" panose="020B0502040204020203" pitchFamily="34" charset="-79"/>
              <a:cs typeface="Gisha" panose="020B0502040204020203" pitchFamily="34" charset="-79"/>
            </a:endParaRPr>
          </a:p>
        </p:txBody>
      </p:sp>
      <p:sp>
        <p:nvSpPr>
          <p:cNvPr id="3" name="מציין מיקום טקסט 2"/>
          <p:cNvSpPr>
            <a:spLocks noGrp="1"/>
          </p:cNvSpPr>
          <p:nvPr>
            <p:ph type="body" sz="half" idx="2"/>
          </p:nvPr>
        </p:nvSpPr>
        <p:spPr/>
        <p:txBody>
          <a:bodyPr/>
          <a:lstStyle/>
          <a:p>
            <a:endParaRPr lang="he-IL" dirty="0" smtClean="0"/>
          </a:p>
          <a:p>
            <a:endParaRPr lang="he-IL" dirty="0"/>
          </a:p>
        </p:txBody>
      </p:sp>
      <p:pic>
        <p:nvPicPr>
          <p:cNvPr id="19459" name="Picture 3" descr="280220100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080" y="198368"/>
            <a:ext cx="5963113" cy="6425804"/>
          </a:xfrm>
          <a:prstGeom prst="rect">
            <a:avLst/>
          </a:prstGeom>
          <a:noFill/>
          <a:extLst>
            <a:ext uri="{909E8E84-426E-40DD-AFC4-6F175D3DCCD1}">
              <a14:hiddenFill xmlns:a14="http://schemas.microsoft.com/office/drawing/2010/main">
                <a:solidFill>
                  <a:srgbClr val="FFFFFF"/>
                </a:solidFill>
              </a14:hiddenFill>
            </a:ext>
          </a:extLst>
        </p:spPr>
      </p:pic>
      <p:sp>
        <p:nvSpPr>
          <p:cNvPr id="19460" name="Text Box 4"/>
          <p:cNvSpPr txBox="1">
            <a:spLocks noChangeArrowheads="1"/>
          </p:cNvSpPr>
          <p:nvPr/>
        </p:nvSpPr>
        <p:spPr bwMode="auto">
          <a:xfrm>
            <a:off x="9066126" y="878555"/>
            <a:ext cx="2057028" cy="983633"/>
          </a:xfrm>
          <a:prstGeom prst="rect">
            <a:avLst/>
          </a:prstGeom>
          <a:noFill/>
          <a:ln>
            <a:noFill/>
          </a:ln>
          <a:effectLst/>
          <a:extLst>
            <a:ext uri="{909E8E84-426E-40DD-AFC4-6F175D3DCCD1}">
              <a14:hiddenFill xmlns:a14="http://schemas.microsoft.com/office/drawing/2010/main">
                <a:solidFill>
                  <a:srgbClr val="3366CC"/>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35917" tIns="67960" rIns="135917" bIns="67960">
            <a:spAutoFit/>
          </a:bodyPr>
          <a:lstStyle>
            <a:lvl1pPr marL="342900" indent="-342900">
              <a:defRPr>
                <a:solidFill>
                  <a:schemeClr val="tx1"/>
                </a:solidFill>
                <a:latin typeface="Arial" pitchFamily="34" charset="0"/>
                <a:cs typeface="Arial" pitchFamily="34" charset="0"/>
              </a:defRPr>
            </a:lvl1pPr>
            <a:lvl2pPr>
              <a:defRPr>
                <a:solidFill>
                  <a:schemeClr val="tx1"/>
                </a:solidFill>
                <a:latin typeface="Arial" pitchFamily="34" charset="0"/>
                <a:cs typeface="Arial" pitchFamily="34" charset="0"/>
              </a:defRPr>
            </a:lvl2pPr>
            <a:lvl3pPr>
              <a:defRPr>
                <a:solidFill>
                  <a:schemeClr val="tx1"/>
                </a:solidFill>
                <a:latin typeface="Arial" pitchFamily="34" charset="0"/>
                <a:cs typeface="Arial" pitchFamily="34" charset="0"/>
              </a:defRPr>
            </a:lvl3pPr>
            <a:lvl4pPr>
              <a:defRPr>
                <a:solidFill>
                  <a:schemeClr val="tx1"/>
                </a:solidFill>
                <a:latin typeface="Arial" pitchFamily="34" charset="0"/>
                <a:cs typeface="Arial" pitchFamily="34" charset="0"/>
              </a:defRPr>
            </a:lvl4pPr>
            <a:lvl5pPr>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fontAlgn="base">
              <a:spcBef>
                <a:spcPct val="20000"/>
              </a:spcBef>
              <a:spcAft>
                <a:spcPct val="0"/>
              </a:spcAft>
              <a:buClr>
                <a:srgbClr val="000000"/>
              </a:buClr>
            </a:pPr>
            <a:r>
              <a:rPr lang="he-IL" altLang="he-IL" sz="5500" b="1" dirty="0">
                <a:solidFill>
                  <a:srgbClr val="002060"/>
                </a:solidFill>
                <a:latin typeface="Gisha" panose="020B0502040204020203" pitchFamily="34" charset="-79"/>
                <a:cs typeface="Gisha" panose="020B0502040204020203" pitchFamily="34" charset="-79"/>
              </a:rPr>
              <a:t>מחקר</a:t>
            </a:r>
            <a:endParaRPr lang="en-US" altLang="he-IL" sz="5500" b="1" dirty="0">
              <a:solidFill>
                <a:srgbClr val="002060"/>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33354404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b="1" dirty="0" smtClean="0">
                <a:solidFill>
                  <a:srgbClr val="002060"/>
                </a:solidFill>
                <a:latin typeface="Gisha" panose="020B0502040204020203" pitchFamily="34" charset="-79"/>
                <a:cs typeface="Gisha" panose="020B0502040204020203" pitchFamily="34" charset="-79"/>
              </a:rPr>
              <a:t>שת"פ בינ"ל</a:t>
            </a:r>
            <a:endParaRPr lang="he-IL" b="1" dirty="0">
              <a:solidFill>
                <a:srgbClr val="002060"/>
              </a:solidFill>
              <a:latin typeface="Gisha" panose="020B0502040204020203" pitchFamily="34" charset="-79"/>
              <a:cs typeface="Gisha" panose="020B0502040204020203" pitchFamily="34" charset="-79"/>
            </a:endParaRPr>
          </a:p>
        </p:txBody>
      </p:sp>
      <p:sp>
        <p:nvSpPr>
          <p:cNvPr id="3" name="TextBox 2"/>
          <p:cNvSpPr txBox="1"/>
          <p:nvPr/>
        </p:nvSpPr>
        <p:spPr>
          <a:xfrm>
            <a:off x="4932313" y="2376314"/>
            <a:ext cx="5760640" cy="3831818"/>
          </a:xfrm>
          <a:prstGeom prst="rect">
            <a:avLst/>
          </a:prstGeom>
          <a:noFill/>
        </p:spPr>
        <p:txBody>
          <a:bodyPr wrap="square" rtlCol="1">
            <a:spAutoFit/>
          </a:bodyPr>
          <a:lstStyle/>
          <a:p>
            <a:pPr marL="457200" indent="-457200">
              <a:buFont typeface="Wingdings" panose="05000000000000000000" pitchFamily="2" charset="2"/>
              <a:buChar char="§"/>
            </a:pPr>
            <a:r>
              <a:rPr lang="he-IL" b="1" dirty="0" smtClean="0">
                <a:latin typeface="Gisha" panose="020B0502040204020203" pitchFamily="34" charset="-79"/>
                <a:cs typeface="Gisha" panose="020B0502040204020203" pitchFamily="34" charset="-79"/>
              </a:rPr>
              <a:t>חברות (קדנציה רביעית) בוועדת הסמים של האו"ם.</a:t>
            </a:r>
          </a:p>
          <a:p>
            <a:pPr marL="457200" indent="-457200">
              <a:buFont typeface="Wingdings" panose="05000000000000000000" pitchFamily="2" charset="2"/>
              <a:buChar char="§"/>
            </a:pPr>
            <a:r>
              <a:rPr lang="he-IL" b="1" dirty="0" smtClean="0">
                <a:latin typeface="Gisha" panose="020B0502040204020203" pitchFamily="34" charset="-79"/>
                <a:cs typeface="Gisha" panose="020B0502040204020203" pitchFamily="34" charset="-79"/>
              </a:rPr>
              <a:t>הכשרות מקצועיות בשת"פ עם מש"ב (משרד החוץ) לאנשי מקצוע מהאו"ם וממדינות בעולם.</a:t>
            </a:r>
          </a:p>
          <a:p>
            <a:pPr marL="457200" indent="-457200">
              <a:buFont typeface="Wingdings" panose="05000000000000000000" pitchFamily="2" charset="2"/>
              <a:buChar char="§"/>
            </a:pPr>
            <a:r>
              <a:rPr lang="he-IL" b="1" dirty="0" smtClean="0">
                <a:latin typeface="Gisha" panose="020B0502040204020203" pitchFamily="34" charset="-79"/>
                <a:cs typeface="Gisha" panose="020B0502040204020203" pitchFamily="34" charset="-79"/>
              </a:rPr>
              <a:t>הסכם הבנות עם </a:t>
            </a:r>
            <a:r>
              <a:rPr lang="en-US" b="1" dirty="0" smtClean="0">
                <a:latin typeface="Gisha" panose="020B0502040204020203" pitchFamily="34" charset="-79"/>
                <a:cs typeface="Gisha" panose="020B0502040204020203" pitchFamily="34" charset="-79"/>
              </a:rPr>
              <a:t>UNODC</a:t>
            </a:r>
            <a:r>
              <a:rPr lang="he-IL" b="1" dirty="0" smtClean="0">
                <a:latin typeface="Gisha" panose="020B0502040204020203" pitchFamily="34" charset="-79"/>
                <a:cs typeface="Gisha" panose="020B0502040204020203" pitchFamily="34" charset="-79"/>
              </a:rPr>
              <a:t> – רשות הסמים באו"ם.</a:t>
            </a:r>
          </a:p>
          <a:p>
            <a:pPr marL="457200" indent="-457200">
              <a:buFont typeface="Wingdings" panose="05000000000000000000" pitchFamily="2" charset="2"/>
              <a:buChar char="§"/>
            </a:pPr>
            <a:r>
              <a:rPr lang="he-IL" b="1" dirty="0" smtClean="0">
                <a:latin typeface="Gisha" panose="020B0502040204020203" pitchFamily="34" charset="-79"/>
                <a:cs typeface="Gisha" panose="020B0502040204020203" pitchFamily="34" charset="-79"/>
              </a:rPr>
              <a:t>ייצוג בפורומים בינ"ל.</a:t>
            </a:r>
          </a:p>
          <a:p>
            <a:pPr marL="457200" indent="-457200">
              <a:buFont typeface="Wingdings" panose="05000000000000000000" pitchFamily="2" charset="2"/>
              <a:buChar char="§"/>
            </a:pPr>
            <a:r>
              <a:rPr lang="he-IL" b="1" dirty="0" smtClean="0">
                <a:latin typeface="Gisha" panose="020B0502040204020203" pitchFamily="34" charset="-79"/>
                <a:cs typeface="Gisha" panose="020B0502040204020203" pitchFamily="34" charset="-79"/>
              </a:rPr>
              <a:t>חברות בקבוצת פומפידו.</a:t>
            </a:r>
            <a:endParaRPr lang="he-IL" b="1" dirty="0">
              <a:latin typeface="Gisha" panose="020B0502040204020203" pitchFamily="34" charset="-79"/>
              <a:cs typeface="Gisha" panose="020B0502040204020203" pitchFamily="34" charset="-79"/>
            </a:endParaRPr>
          </a:p>
        </p:txBody>
      </p:sp>
      <p:pic>
        <p:nvPicPr>
          <p:cNvPr id="4098" name="Picture 2" descr="C:\Users\irisy\Dropbox\Documents\Documents\דוח 2014\תמונות לדוח\קשרי חוץ\ועדת הסמים CND בוינה.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1701" r="43381"/>
          <a:stretch/>
        </p:blipFill>
        <p:spPr bwMode="auto">
          <a:xfrm>
            <a:off x="-1" y="1009265"/>
            <a:ext cx="3708177" cy="61916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61771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683841" y="0"/>
            <a:ext cx="10692765" cy="1200150"/>
          </a:xfrm>
        </p:spPr>
        <p:txBody>
          <a:bodyPr/>
          <a:lstStyle/>
          <a:p>
            <a:r>
              <a:rPr lang="he-IL" b="1" dirty="0" smtClean="0">
                <a:solidFill>
                  <a:srgbClr val="002060"/>
                </a:solidFill>
                <a:latin typeface="Gisha" panose="020B0502040204020203" pitchFamily="34" charset="-79"/>
                <a:cs typeface="Gisha" panose="020B0502040204020203" pitchFamily="34" charset="-79"/>
              </a:rPr>
              <a:t>שת"פ בינ"ל</a:t>
            </a:r>
            <a:endParaRPr lang="he-IL" b="1" dirty="0">
              <a:solidFill>
                <a:srgbClr val="002060"/>
              </a:solidFill>
              <a:latin typeface="Gisha" panose="020B0502040204020203" pitchFamily="34" charset="-79"/>
              <a:cs typeface="Gisha" panose="020B0502040204020203" pitchFamily="34" charset="-79"/>
            </a:endParaRPr>
          </a:p>
        </p:txBody>
      </p:sp>
      <p:pic>
        <p:nvPicPr>
          <p:cNvPr id="5122" name="Picture 2" descr="C:\Users\irisy\Dropbox\Documents\Documents\דוח 2014\תמונות לדוח\קשרי חוץ\יורי פדוטוב ברטורנו (4).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7702"/>
          <a:stretch/>
        </p:blipFill>
        <p:spPr bwMode="auto">
          <a:xfrm>
            <a:off x="251793" y="1776861"/>
            <a:ext cx="5184576" cy="419985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2282" y="6157870"/>
            <a:ext cx="5374087" cy="830997"/>
          </a:xfrm>
          <a:prstGeom prst="rect">
            <a:avLst/>
          </a:prstGeom>
          <a:noFill/>
        </p:spPr>
        <p:txBody>
          <a:bodyPr wrap="square" rtlCol="1">
            <a:spAutoFit/>
          </a:bodyPr>
          <a:lstStyle/>
          <a:p>
            <a:r>
              <a:rPr lang="he-IL" sz="2400" dirty="0" smtClean="0">
                <a:latin typeface="Gisha" panose="020B0502040204020203" pitchFamily="34" charset="-79"/>
                <a:cs typeface="Gisha" panose="020B0502040204020203" pitchFamily="34" charset="-79"/>
              </a:rPr>
              <a:t>ביקור יורי </a:t>
            </a:r>
            <a:r>
              <a:rPr lang="he-IL" sz="2400" dirty="0" err="1" smtClean="0">
                <a:latin typeface="Gisha" panose="020B0502040204020203" pitchFamily="34" charset="-79"/>
                <a:cs typeface="Gisha" panose="020B0502040204020203" pitchFamily="34" charset="-79"/>
              </a:rPr>
              <a:t>פדוטוב</a:t>
            </a:r>
            <a:r>
              <a:rPr lang="he-IL" sz="2400" dirty="0" smtClean="0">
                <a:latin typeface="Gisha" panose="020B0502040204020203" pitchFamily="34" charset="-79"/>
                <a:cs typeface="Gisha" panose="020B0502040204020203" pitchFamily="34" charset="-79"/>
              </a:rPr>
              <a:t>, תת מזכ"ל האו"ם, מנהל תכנית הסמים של האו"ם</a:t>
            </a:r>
            <a:endParaRPr lang="he-IL" sz="2400" dirty="0">
              <a:latin typeface="Gisha" panose="020B0502040204020203" pitchFamily="34" charset="-79"/>
              <a:cs typeface="Gisha" panose="020B0502040204020203" pitchFamily="34" charset="-79"/>
            </a:endParaRPr>
          </a:p>
        </p:txBody>
      </p:sp>
      <p:pic>
        <p:nvPicPr>
          <p:cNvPr id="5123" name="Picture 3" descr="C:\Users\irisy\Dropbox\Documents\Documents\דוח 2013\תמונות קשרי חוץ\alex_111213-098.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3499" t="4385" r="32166"/>
          <a:stretch/>
        </p:blipFill>
        <p:spPr bwMode="auto">
          <a:xfrm>
            <a:off x="8295256" y="1776861"/>
            <a:ext cx="3579998" cy="419985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7812633" y="6157872"/>
            <a:ext cx="4068217" cy="830997"/>
          </a:xfrm>
          <a:prstGeom prst="rect">
            <a:avLst/>
          </a:prstGeom>
          <a:noFill/>
        </p:spPr>
        <p:txBody>
          <a:bodyPr wrap="square" rtlCol="1">
            <a:spAutoFit/>
          </a:bodyPr>
          <a:lstStyle/>
          <a:p>
            <a:r>
              <a:rPr lang="he-IL" sz="2400" dirty="0" smtClean="0">
                <a:latin typeface="Gisha" panose="020B0502040204020203" pitchFamily="34" charset="-79"/>
                <a:cs typeface="Gisha" panose="020B0502040204020203" pitchFamily="34" charset="-79"/>
              </a:rPr>
              <a:t>ד"ר </a:t>
            </a:r>
            <a:r>
              <a:rPr lang="he-IL" sz="2400" dirty="0" err="1" smtClean="0">
                <a:latin typeface="Gisha" panose="020B0502040204020203" pitchFamily="34" charset="-79"/>
                <a:cs typeface="Gisha" panose="020B0502040204020203" pitchFamily="34" charset="-79"/>
              </a:rPr>
              <a:t>ג'רא</a:t>
            </a:r>
            <a:r>
              <a:rPr lang="he-IL" sz="2400" dirty="0" smtClean="0">
                <a:latin typeface="Gisha" panose="020B0502040204020203" pitchFamily="34" charset="-79"/>
                <a:cs typeface="Gisha" panose="020B0502040204020203" pitchFamily="34" charset="-79"/>
              </a:rPr>
              <a:t>, אחראי תחום טיפול</a:t>
            </a:r>
          </a:p>
          <a:p>
            <a:r>
              <a:rPr lang="he-IL" sz="2400" dirty="0" smtClean="0">
                <a:latin typeface="Gisha" panose="020B0502040204020203" pitchFamily="34" charset="-79"/>
                <a:cs typeface="Gisha" panose="020B0502040204020203" pitchFamily="34" charset="-79"/>
              </a:rPr>
              <a:t> באו"ם, בוועדת הסמים בכנסת</a:t>
            </a:r>
            <a:endParaRPr lang="he-IL" sz="2400" dirty="0">
              <a:latin typeface="Gisha" panose="020B0502040204020203" pitchFamily="34" charset="-79"/>
              <a:cs typeface="Gisha" panose="020B0502040204020203" pitchFamily="34" charset="-79"/>
            </a:endParaRPr>
          </a:p>
        </p:txBody>
      </p:sp>
      <p:pic>
        <p:nvPicPr>
          <p:cNvPr id="5124" name="Picture 4" descr="C:\Users\irisy\Dropbox\Documents\Documents\דוח 2013\תמונות קשרי חוץ\20131007_085327.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9601" r="37365" b="16287"/>
          <a:stretch/>
        </p:blipFill>
        <p:spPr bwMode="auto">
          <a:xfrm>
            <a:off x="4762005" y="1807596"/>
            <a:ext cx="3538847" cy="418953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5436369" y="6157871"/>
            <a:ext cx="2376264" cy="830997"/>
          </a:xfrm>
          <a:prstGeom prst="rect">
            <a:avLst/>
          </a:prstGeom>
          <a:noFill/>
        </p:spPr>
        <p:txBody>
          <a:bodyPr wrap="square" rtlCol="1">
            <a:spAutoFit/>
          </a:bodyPr>
          <a:lstStyle/>
          <a:p>
            <a:r>
              <a:rPr lang="he-IL" sz="2400" dirty="0" smtClean="0">
                <a:latin typeface="Gisha" panose="020B0502040204020203" pitchFamily="34" charset="-79"/>
                <a:cs typeface="Gisha" panose="020B0502040204020203" pitchFamily="34" charset="-79"/>
              </a:rPr>
              <a:t>הצגת מודל </a:t>
            </a:r>
          </a:p>
          <a:p>
            <a:r>
              <a:rPr lang="he-IL" sz="2400" dirty="0" smtClean="0">
                <a:latin typeface="Gisha" panose="020B0502040204020203" pitchFamily="34" charset="-79"/>
                <a:cs typeface="Gisha" panose="020B0502040204020203" pitchFamily="34" charset="-79"/>
              </a:rPr>
              <a:t>האלכוהול</a:t>
            </a:r>
            <a:endParaRPr lang="he-IL" dirty="0">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302426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23"/>
                                        </p:tgtEl>
                                        <p:attrNameLst>
                                          <p:attrName>style.visibility</p:attrName>
                                        </p:attrNameLst>
                                      </p:cBhvr>
                                      <p:to>
                                        <p:strVal val="visible"/>
                                      </p:to>
                                    </p:set>
                                    <p:anim calcmode="lin" valueType="num">
                                      <p:cBhvr additive="base">
                                        <p:cTn id="7" dur="500" fill="hold"/>
                                        <p:tgtEl>
                                          <p:spTgt spid="5123"/>
                                        </p:tgtEl>
                                        <p:attrNameLst>
                                          <p:attrName>ppt_x</p:attrName>
                                        </p:attrNameLst>
                                      </p:cBhvr>
                                      <p:tavLst>
                                        <p:tav tm="0">
                                          <p:val>
                                            <p:strVal val="#ppt_x"/>
                                          </p:val>
                                        </p:tav>
                                        <p:tav tm="100000">
                                          <p:val>
                                            <p:strVal val="#ppt_x"/>
                                          </p:val>
                                        </p:tav>
                                      </p:tavLst>
                                    </p:anim>
                                    <p:anim calcmode="lin" valueType="num">
                                      <p:cBhvr additive="base">
                                        <p:cTn id="8" dur="500" fill="hold"/>
                                        <p:tgtEl>
                                          <p:spTgt spid="512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5124"/>
                                        </p:tgtEl>
                                        <p:attrNameLst>
                                          <p:attrName>style.visibility</p:attrName>
                                        </p:attrNameLst>
                                      </p:cBhvr>
                                      <p:to>
                                        <p:strVal val="visible"/>
                                      </p:to>
                                    </p:set>
                                    <p:animEffect transition="in" filter="fade">
                                      <p:cBhvr>
                                        <p:cTn id="13" dur="1000"/>
                                        <p:tgtEl>
                                          <p:spTgt spid="5124"/>
                                        </p:tgtEl>
                                      </p:cBhvr>
                                    </p:animEffect>
                                    <p:anim calcmode="lin" valueType="num">
                                      <p:cBhvr>
                                        <p:cTn id="14" dur="1000" fill="hold"/>
                                        <p:tgtEl>
                                          <p:spTgt spid="5124"/>
                                        </p:tgtEl>
                                        <p:attrNameLst>
                                          <p:attrName>ppt_x</p:attrName>
                                        </p:attrNameLst>
                                      </p:cBhvr>
                                      <p:tavLst>
                                        <p:tav tm="0">
                                          <p:val>
                                            <p:strVal val="#ppt_x"/>
                                          </p:val>
                                        </p:tav>
                                        <p:tav tm="100000">
                                          <p:val>
                                            <p:strVal val="#ppt_x"/>
                                          </p:val>
                                        </p:tav>
                                      </p:tavLst>
                                    </p:anim>
                                    <p:anim calcmode="lin" valueType="num">
                                      <p:cBhvr>
                                        <p:cTn id="15" dur="1000" fill="hold"/>
                                        <p:tgtEl>
                                          <p:spTgt spid="512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5122"/>
                                        </p:tgtEl>
                                        <p:attrNameLst>
                                          <p:attrName>style.visibility</p:attrName>
                                        </p:attrNameLst>
                                      </p:cBhvr>
                                      <p:to>
                                        <p:strVal val="visible"/>
                                      </p:to>
                                    </p:set>
                                    <p:anim calcmode="lin" valueType="num">
                                      <p:cBhvr additive="base">
                                        <p:cTn id="20" dur="500" fill="hold"/>
                                        <p:tgtEl>
                                          <p:spTgt spid="5122"/>
                                        </p:tgtEl>
                                        <p:attrNameLst>
                                          <p:attrName>ppt_x</p:attrName>
                                        </p:attrNameLst>
                                      </p:cBhvr>
                                      <p:tavLst>
                                        <p:tav tm="0">
                                          <p:val>
                                            <p:strVal val="#ppt_x"/>
                                          </p:val>
                                        </p:tav>
                                        <p:tav tm="100000">
                                          <p:val>
                                            <p:strVal val="#ppt_x"/>
                                          </p:val>
                                        </p:tav>
                                      </p:tavLst>
                                    </p:anim>
                                    <p:anim calcmode="lin" valueType="num">
                                      <p:cBhvr additive="base">
                                        <p:cTn id="21" dur="500" fill="hold"/>
                                        <p:tgtEl>
                                          <p:spTgt spid="51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755849" y="227568"/>
            <a:ext cx="10692765" cy="1200150"/>
          </a:xfrm>
        </p:spPr>
        <p:txBody>
          <a:bodyPr/>
          <a:lstStyle/>
          <a:p>
            <a:r>
              <a:rPr lang="he-IL" b="1" dirty="0" smtClean="0">
                <a:solidFill>
                  <a:srgbClr val="002060"/>
                </a:solidFill>
                <a:latin typeface="Gisha" panose="020B0502040204020203" pitchFamily="34" charset="-79"/>
                <a:cs typeface="Gisha" panose="020B0502040204020203" pitchFamily="34" charset="-79"/>
              </a:rPr>
              <a:t>אכיפה וחקיקה</a:t>
            </a:r>
            <a:endParaRPr lang="he-IL" b="1" dirty="0">
              <a:solidFill>
                <a:srgbClr val="002060"/>
              </a:solidFill>
              <a:latin typeface="Gisha" panose="020B0502040204020203" pitchFamily="34" charset="-79"/>
              <a:cs typeface="Gisha" panose="020B0502040204020203" pitchFamily="34" charset="-79"/>
            </a:endParaRPr>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672" y="1296194"/>
            <a:ext cx="4336206" cy="32535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0038" y="1787525"/>
            <a:ext cx="6205537" cy="3627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מציין מיקום תוכן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a:xfrm>
            <a:off x="68034" y="4745190"/>
            <a:ext cx="4433482" cy="2466991"/>
          </a:xfrm>
          <a:prstGeom prst="rect">
            <a:avLst/>
          </a:prstGeom>
          <a:ln>
            <a:noFill/>
          </a:ln>
          <a:effectLst>
            <a:softEdge rad="112500"/>
          </a:effectLst>
        </p:spPr>
      </p:pic>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72673" y="227568"/>
            <a:ext cx="3919537" cy="5114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תמונה 4"/>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949822" y="4281814"/>
            <a:ext cx="5065862" cy="293036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7343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additive="base">
                                        <p:cTn id="7" dur="500" fill="hold"/>
                                        <p:tgtEl>
                                          <p:spTgt spid="5122"/>
                                        </p:tgtEl>
                                        <p:attrNameLst>
                                          <p:attrName>ppt_x</p:attrName>
                                        </p:attrNameLst>
                                      </p:cBhvr>
                                      <p:tavLst>
                                        <p:tav tm="0">
                                          <p:val>
                                            <p:strVal val="#ppt_x"/>
                                          </p:val>
                                        </p:tav>
                                        <p:tav tm="100000">
                                          <p:val>
                                            <p:strVal val="#ppt_x"/>
                                          </p:val>
                                        </p:tav>
                                      </p:tavLst>
                                    </p:anim>
                                    <p:anim calcmode="lin" valueType="num">
                                      <p:cBhvr additive="base">
                                        <p:cTn id="8" dur="500" fill="hold"/>
                                        <p:tgtEl>
                                          <p:spTgt spid="512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124"/>
                                        </p:tgtEl>
                                        <p:attrNameLst>
                                          <p:attrName>style.visibility</p:attrName>
                                        </p:attrNameLst>
                                      </p:cBhvr>
                                      <p:to>
                                        <p:strVal val="visible"/>
                                      </p:to>
                                    </p:set>
                                    <p:anim calcmode="lin" valueType="num">
                                      <p:cBhvr additive="base">
                                        <p:cTn id="13" dur="500" fill="hold"/>
                                        <p:tgtEl>
                                          <p:spTgt spid="5124"/>
                                        </p:tgtEl>
                                        <p:attrNameLst>
                                          <p:attrName>ppt_x</p:attrName>
                                        </p:attrNameLst>
                                      </p:cBhvr>
                                      <p:tavLst>
                                        <p:tav tm="0">
                                          <p:val>
                                            <p:strVal val="#ppt_x"/>
                                          </p:val>
                                        </p:tav>
                                        <p:tav tm="100000">
                                          <p:val>
                                            <p:strVal val="#ppt_x"/>
                                          </p:val>
                                        </p:tav>
                                      </p:tavLst>
                                    </p:anim>
                                    <p:anim calcmode="lin" valueType="num">
                                      <p:cBhvr additive="base">
                                        <p:cTn id="14" dur="500" fill="hold"/>
                                        <p:tgtEl>
                                          <p:spTgt spid="512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123"/>
                                        </p:tgtEl>
                                        <p:attrNameLst>
                                          <p:attrName>style.visibility</p:attrName>
                                        </p:attrNameLst>
                                      </p:cBhvr>
                                      <p:to>
                                        <p:strVal val="visible"/>
                                      </p:to>
                                    </p:set>
                                    <p:anim calcmode="lin" valueType="num">
                                      <p:cBhvr additive="base">
                                        <p:cTn id="19" dur="500" fill="hold"/>
                                        <p:tgtEl>
                                          <p:spTgt spid="5123"/>
                                        </p:tgtEl>
                                        <p:attrNameLst>
                                          <p:attrName>ppt_x</p:attrName>
                                        </p:attrNameLst>
                                      </p:cBhvr>
                                      <p:tavLst>
                                        <p:tav tm="0">
                                          <p:val>
                                            <p:strVal val="#ppt_x"/>
                                          </p:val>
                                        </p:tav>
                                        <p:tav tm="100000">
                                          <p:val>
                                            <p:strVal val="#ppt_x"/>
                                          </p:val>
                                        </p:tav>
                                      </p:tavLst>
                                    </p:anim>
                                    <p:anim calcmode="lin" valueType="num">
                                      <p:cBhvr additive="base">
                                        <p:cTn id="20" dur="500" fill="hold"/>
                                        <p:tgtEl>
                                          <p:spTgt spid="512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619946" y="288370"/>
            <a:ext cx="8424936" cy="1200150"/>
          </a:xfrm>
        </p:spPr>
        <p:txBody>
          <a:bodyPr/>
          <a:lstStyle/>
          <a:p>
            <a:r>
              <a:rPr lang="he-IL" b="1" dirty="0" smtClean="0">
                <a:solidFill>
                  <a:srgbClr val="002060"/>
                </a:solidFill>
                <a:latin typeface="Gisha" panose="020B0502040204020203" pitchFamily="34" charset="-79"/>
                <a:cs typeface="Gisha" panose="020B0502040204020203" pitchFamily="34" charset="-79"/>
              </a:rPr>
              <a:t>אכיפה וחקיקה</a:t>
            </a:r>
            <a:endParaRPr lang="he-IL" b="1" dirty="0">
              <a:solidFill>
                <a:srgbClr val="002060"/>
              </a:solidFill>
              <a:latin typeface="Gisha" panose="020B0502040204020203" pitchFamily="34" charset="-79"/>
              <a:cs typeface="Gisha" panose="020B0502040204020203" pitchFamily="34" charset="-79"/>
            </a:endParaRPr>
          </a:p>
        </p:txBody>
      </p:sp>
      <p:sp>
        <p:nvSpPr>
          <p:cNvPr id="3" name="מציין מיקום תוכן 1"/>
          <p:cNvSpPr txBox="1">
            <a:spLocks/>
          </p:cNvSpPr>
          <p:nvPr/>
        </p:nvSpPr>
        <p:spPr>
          <a:xfrm>
            <a:off x="578197" y="1471687"/>
            <a:ext cx="10665886" cy="5767548"/>
          </a:xfrm>
          <a:prstGeom prst="rect">
            <a:avLst/>
          </a:prstGeom>
        </p:spPr>
        <p:txBody>
          <a:bodyPr vert="horz" lIns="135917" tIns="67960" rIns="135917" bIns="67960">
            <a:normAutofit fontScale="40000" lnSpcReduction="20000"/>
          </a:bodyPr>
          <a:lstStyle>
            <a:lvl1pPr marL="365760" indent="-256032" algn="r" rtl="1"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r" rtl="1"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r" rtl="1"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r" rtl="1"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r" rtl="1"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r" rtl="1"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r" rtl="1"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163105" indent="0">
              <a:spcBef>
                <a:spcPts val="593"/>
              </a:spcBef>
              <a:buClr>
                <a:srgbClr val="94C600"/>
              </a:buClr>
              <a:buNone/>
              <a:defRPr/>
            </a:pPr>
            <a:r>
              <a:rPr lang="he-IL" sz="8000" b="1" dirty="0" smtClean="0">
                <a:solidFill>
                  <a:srgbClr val="C00000"/>
                </a:solidFill>
                <a:latin typeface="Gisha" panose="020B0502040204020203" pitchFamily="34" charset="-79"/>
                <a:cs typeface="Gisha" panose="020B0502040204020203" pitchFamily="34" charset="-79"/>
              </a:rPr>
              <a:t>שותפים: </a:t>
            </a:r>
            <a:r>
              <a:rPr lang="he-IL" sz="8000" b="1" dirty="0" smtClean="0">
                <a:solidFill>
                  <a:srgbClr val="002060"/>
                </a:solidFill>
                <a:latin typeface="Gisha" panose="020B0502040204020203" pitchFamily="34" charset="-79"/>
                <a:cs typeface="Gisha" panose="020B0502040204020203" pitchFamily="34" charset="-79"/>
              </a:rPr>
              <a:t>משטרת ישראל, יחידת הסמים של המכס, משטרה צבאית, יחידת האכיפה של משרד הבריאות, יחידת  דרור בשב"ס.</a:t>
            </a:r>
          </a:p>
          <a:p>
            <a:pPr marL="163105" indent="0">
              <a:spcBef>
                <a:spcPts val="593"/>
              </a:spcBef>
              <a:buClr>
                <a:srgbClr val="94C600"/>
              </a:buClr>
              <a:buNone/>
              <a:defRPr/>
            </a:pPr>
            <a:endParaRPr lang="he-IL" sz="4100" b="1" dirty="0">
              <a:latin typeface="Cambria"/>
              <a:cs typeface="Arial"/>
            </a:endParaRPr>
          </a:p>
          <a:p>
            <a:pPr marL="163105" indent="0">
              <a:spcBef>
                <a:spcPts val="593"/>
              </a:spcBef>
              <a:buClr>
                <a:srgbClr val="94C600"/>
              </a:buClr>
              <a:buNone/>
              <a:defRPr/>
            </a:pPr>
            <a:r>
              <a:rPr lang="he-IL" sz="8600" b="1" dirty="0" smtClean="0">
                <a:solidFill>
                  <a:srgbClr val="C00000"/>
                </a:solidFill>
                <a:latin typeface="Gisha" panose="020B0502040204020203" pitchFamily="34" charset="-79"/>
                <a:cs typeface="Gisha" panose="020B0502040204020203" pitchFamily="34" charset="-79"/>
              </a:rPr>
              <a:t>פעילות: </a:t>
            </a:r>
            <a:r>
              <a:rPr lang="he-IL" sz="8600" b="1" dirty="0" smtClean="0">
                <a:solidFill>
                  <a:srgbClr val="002060"/>
                </a:solidFill>
                <a:latin typeface="Gisha" panose="020B0502040204020203" pitchFamily="34" charset="-79"/>
                <a:cs typeface="Gisha" panose="020B0502040204020203" pitchFamily="34" charset="-79"/>
              </a:rPr>
              <a:t>סמי פיצוציות, אלכוהול, הכנסת חומרים חדשים לפקודת הסמים המסוכנים.</a:t>
            </a:r>
          </a:p>
          <a:p>
            <a:pPr marL="163105" indent="0">
              <a:spcBef>
                <a:spcPts val="593"/>
              </a:spcBef>
              <a:buClr>
                <a:srgbClr val="94C600"/>
              </a:buClr>
              <a:buNone/>
              <a:defRPr/>
            </a:pPr>
            <a:endParaRPr lang="he-IL" sz="8600" b="1" dirty="0">
              <a:latin typeface="Gisha" panose="020B0502040204020203" pitchFamily="34" charset="-79"/>
              <a:cs typeface="Gisha" panose="020B0502040204020203" pitchFamily="34" charset="-79"/>
            </a:endParaRPr>
          </a:p>
          <a:p>
            <a:pPr marL="163105" indent="0">
              <a:spcBef>
                <a:spcPts val="593"/>
              </a:spcBef>
              <a:buClr>
                <a:srgbClr val="94C600"/>
              </a:buClr>
              <a:buNone/>
              <a:defRPr/>
            </a:pPr>
            <a:r>
              <a:rPr lang="he-IL" sz="8600" b="1" dirty="0" smtClean="0">
                <a:solidFill>
                  <a:srgbClr val="C00000"/>
                </a:solidFill>
                <a:latin typeface="Gisha" panose="020B0502040204020203" pitchFamily="34" charset="-79"/>
                <a:cs typeface="Gisha" panose="020B0502040204020203" pitchFamily="34" charset="-79"/>
              </a:rPr>
              <a:t>חקיקה: </a:t>
            </a:r>
            <a:r>
              <a:rPr lang="he-IL" sz="8600" b="1" dirty="0" smtClean="0">
                <a:solidFill>
                  <a:srgbClr val="002060"/>
                </a:solidFill>
                <a:latin typeface="Gisha" panose="020B0502040204020203" pitchFamily="34" charset="-79"/>
                <a:cs typeface="Gisha" panose="020B0502040204020203" pitchFamily="34" charset="-79"/>
              </a:rPr>
              <a:t>חוק המאבק בתופעת השכרות, חוק להגבלת הפרסום של אלכוהול, חוק המאבק בחומרים משכרים, חוק הפיקוח על מוסדות לטיפול בנפגעי סמים, תיקוני חקיקה – פקודת הסמים המסוכנים, פקודת העיריות....</a:t>
            </a:r>
            <a:endParaRPr lang="he-IL" sz="8600" b="1" dirty="0">
              <a:solidFill>
                <a:srgbClr val="002060"/>
              </a:solidFill>
              <a:latin typeface="Gisha" panose="020B0502040204020203" pitchFamily="34" charset="-79"/>
              <a:cs typeface="Gisha" panose="020B0502040204020203" pitchFamily="34" charset="-79"/>
            </a:endParaRPr>
          </a:p>
          <a:p>
            <a:pPr marL="163105" indent="0">
              <a:spcBef>
                <a:spcPts val="593"/>
              </a:spcBef>
              <a:buClr>
                <a:srgbClr val="94C600"/>
              </a:buClr>
              <a:buNone/>
              <a:defRPr/>
            </a:pPr>
            <a:endParaRPr lang="he-IL" sz="8600" b="1" dirty="0">
              <a:solidFill>
                <a:srgbClr val="002060"/>
              </a:solidFill>
              <a:latin typeface="Gisha" panose="020B0502040204020203" pitchFamily="34" charset="-79"/>
              <a:cs typeface="Gisha" panose="020B0502040204020203" pitchFamily="34" charset="-79"/>
            </a:endParaRPr>
          </a:p>
          <a:p>
            <a:pPr marL="163105" indent="0">
              <a:spcBef>
                <a:spcPts val="593"/>
              </a:spcBef>
              <a:buClr>
                <a:srgbClr val="94C600"/>
              </a:buClr>
              <a:buNone/>
              <a:defRPr/>
            </a:pPr>
            <a:endParaRPr lang="he-IL" sz="8600" dirty="0">
              <a:solidFill>
                <a:sysClr val="windowText" lastClr="000000"/>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2723143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2"/>
          <p:cNvSpPr>
            <a:spLocks noGrp="1"/>
          </p:cNvSpPr>
          <p:nvPr>
            <p:ph type="ctrTitle"/>
          </p:nvPr>
        </p:nvSpPr>
        <p:spPr>
          <a:xfrm>
            <a:off x="1831631" y="2640330"/>
            <a:ext cx="8217588" cy="1920240"/>
          </a:xfrm>
        </p:spPr>
        <p:txBody>
          <a:bodyPr>
            <a:normAutofit fontScale="90000"/>
          </a:bodyPr>
          <a:lstStyle/>
          <a:p>
            <a:pPr algn="ctr"/>
            <a:r>
              <a:rPr lang="he-IL" sz="8100" b="1" dirty="0">
                <a:solidFill>
                  <a:srgbClr val="002060"/>
                </a:solidFill>
              </a:rPr>
              <a:t>תודה רבה על ההקשבה</a:t>
            </a:r>
          </a:p>
        </p:txBody>
      </p:sp>
      <p:sp>
        <p:nvSpPr>
          <p:cNvPr id="6" name="כותרת משנה 5"/>
          <p:cNvSpPr>
            <a:spLocks noGrp="1"/>
          </p:cNvSpPr>
          <p:nvPr>
            <p:ph type="subTitle" idx="1"/>
          </p:nvPr>
        </p:nvSpPr>
        <p:spPr/>
        <p:txBody>
          <a:bodyPr/>
          <a:lstStyle/>
          <a:p>
            <a:endParaRPr lang="he-IL"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905" y="4104506"/>
            <a:ext cx="2552700" cy="1790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84890182"/>
      </p:ext>
    </p:extLst>
  </p:cSld>
  <p:clrMapOvr>
    <a:masterClrMapping/>
  </p:clrMapOvr>
  <p:transition spd="slow">
    <p:cover dir="r"/>
  </p:transition>
  <p:timing>
    <p:tnLst>
      <p:par>
        <p:cTn id="1" dur="indefinite" restart="never" nodeType="tmRoot"/>
      </p:par>
    </p:tnLst>
  </p:timing>
</p:sld>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_rels/theme6.xml.rels><?xml version="1.0" encoding="UTF-8" standalone="yes"?>
<Relationships xmlns="http://schemas.openxmlformats.org/package/2006/relationships"><Relationship Id="rId1" Type="http://schemas.openxmlformats.org/officeDocument/2006/relationships/image" Target="../media/image1.jpeg"/></Relationships>
</file>

<file path=ppt/theme/_rels/theme7.xml.rels><?xml version="1.0" encoding="UTF-8" standalone="yes"?>
<Relationships xmlns="http://schemas.openxmlformats.org/package/2006/relationships"><Relationship Id="rId1" Type="http://schemas.openxmlformats.org/officeDocument/2006/relationships/image" Target="../media/image1.jpeg"/></Relationships>
</file>

<file path=ppt/theme/_rels/theme8.xml.rels><?xml version="1.0" encoding="UTF-8" standalone="yes"?>
<Relationships xmlns="http://schemas.openxmlformats.org/package/2006/relationships"><Relationship Id="rId1" Type="http://schemas.openxmlformats.org/officeDocument/2006/relationships/image" Target="../media/image1.jpeg"/></Relationships>
</file>

<file path=ppt/theme/_rels/theme9.xml.rels><?xml version="1.0" encoding="UTF-8" standalone="yes"?>
<Relationships xmlns="http://schemas.openxmlformats.org/package/2006/relationships"><Relationship Id="rId1" Type="http://schemas.openxmlformats.org/officeDocument/2006/relationships/image" Target="../media/image1.jpeg"/></Relationships>
</file>

<file path=ppt/theme/_rels/theme10.xml.rels><?xml version="1.0" encoding="UTF-8" standalone="yes"?>
<Relationships xmlns="http://schemas.openxmlformats.org/package/2006/relationships"><Relationship Id="rId1" Type="http://schemas.openxmlformats.org/officeDocument/2006/relationships/image" Target="../media/image1.jpeg"/></Relationships>
</file>

<file path=ppt/theme/_rels/theme12.xml.rels><?xml version="1.0" encoding="UTF-8" standalone="yes"?>
<Relationships xmlns="http://schemas.openxmlformats.org/package/2006/relationships"><Relationship Id="rId1" Type="http://schemas.openxmlformats.org/officeDocument/2006/relationships/image" Target="../media/image1.jpeg"/></Relationships>
</file>

<file path=ppt/theme/_rels/theme13.xml.rels><?xml version="1.0" encoding="UTF-8" standalone="yes"?>
<Relationships xmlns="http://schemas.openxmlformats.org/package/2006/relationships"><Relationship Id="rId1" Type="http://schemas.openxmlformats.org/officeDocument/2006/relationships/image" Target="../media/image1.jpeg"/></Relationships>
</file>

<file path=ppt/theme/_rels/theme14.xml.rels><?xml version="1.0" encoding="UTF-8" standalone="yes"?>
<Relationships xmlns="http://schemas.openxmlformats.org/package/2006/relationships"><Relationship Id="rId1" Type="http://schemas.openxmlformats.org/officeDocument/2006/relationships/image" Target="../media/image1.jpeg"/></Relationships>
</file>

<file path=ppt/theme/_rels/theme15.xml.rels><?xml version="1.0" encoding="UTF-8" standalone="yes"?>
<Relationships xmlns="http://schemas.openxmlformats.org/package/2006/relationships"><Relationship Id="rId1" Type="http://schemas.openxmlformats.org/officeDocument/2006/relationships/image" Target="../media/image1.jpeg"/></Relationships>
</file>

<file path=ppt/theme/_rels/theme16.xml.rels><?xml version="1.0" encoding="UTF-8" standalone="yes"?>
<Relationships xmlns="http://schemas.openxmlformats.org/package/2006/relationships"><Relationship Id="rId1" Type="http://schemas.openxmlformats.org/officeDocument/2006/relationships/image" Target="../media/image1.jpeg"/></Relationships>
</file>

<file path=ppt/theme/_rels/theme20.xml.rels><?xml version="1.0" encoding="UTF-8" standalone="yes"?>
<Relationships xmlns="http://schemas.openxmlformats.org/package/2006/relationships"><Relationship Id="rId1" Type="http://schemas.openxmlformats.org/officeDocument/2006/relationships/image" Target="../media/image1.jpeg"/></Relationships>
</file>

<file path=ppt/theme/_rels/theme21.xml.rels><?xml version="1.0" encoding="UTF-8" standalone="yes"?>
<Relationships xmlns="http://schemas.openxmlformats.org/package/2006/relationships"><Relationship Id="rId1" Type="http://schemas.openxmlformats.org/officeDocument/2006/relationships/image" Target="../media/image1.jpeg"/></Relationships>
</file>

<file path=ppt/theme/_rels/theme22.xml.rels><?xml version="1.0" encoding="UTF-8" standalone="yes"?>
<Relationships xmlns="http://schemas.openxmlformats.org/package/2006/relationships"><Relationship Id="rId1" Type="http://schemas.openxmlformats.org/officeDocument/2006/relationships/image" Target="../media/image1.jpeg"/></Relationships>
</file>

<file path=ppt/theme/_rels/theme23.xml.rels><?xml version="1.0" encoding="UTF-8" standalone="yes"?>
<Relationships xmlns="http://schemas.openxmlformats.org/package/2006/relationships"><Relationship Id="rId1" Type="http://schemas.openxmlformats.org/officeDocument/2006/relationships/image" Target="../media/image1.jpeg"/></Relationships>
</file>

<file path=ppt/theme/_rels/theme24.xml.rels><?xml version="1.0" encoding="UTF-8" standalone="yes"?>
<Relationships xmlns="http://schemas.openxmlformats.org/package/2006/relationships"><Relationship Id="rId1" Type="http://schemas.openxmlformats.org/officeDocument/2006/relationships/image" Target="../media/image1.jpeg"/></Relationships>
</file>

<file path=ppt/theme/_rels/theme25.xml.rels><?xml version="1.0" encoding="UTF-8" standalone="yes"?>
<Relationships xmlns="http://schemas.openxmlformats.org/package/2006/relationships"><Relationship Id="rId1" Type="http://schemas.openxmlformats.org/officeDocument/2006/relationships/image" Target="../media/image1.jpeg"/></Relationships>
</file>

<file path=ppt/theme/_rels/theme27.xml.rels><?xml version="1.0" encoding="UTF-8" standalone="yes"?>
<Relationships xmlns="http://schemas.openxmlformats.org/package/2006/relationships"><Relationship Id="rId1" Type="http://schemas.openxmlformats.org/officeDocument/2006/relationships/image" Target="../media/image1.jpeg"/></Relationships>
</file>

<file path=ppt/theme/_rels/theme28.xml.rels><?xml version="1.0" encoding="UTF-8" standalone="yes"?>
<Relationships xmlns="http://schemas.openxmlformats.org/package/2006/relationships"><Relationship Id="rId1" Type="http://schemas.openxmlformats.org/officeDocument/2006/relationships/image" Target="../media/image1.jpeg"/></Relationships>
</file>

<file path=ppt/theme/_rels/theme29.xml.rels><?xml version="1.0" encoding="UTF-8" standalone="yes"?>
<Relationships xmlns="http://schemas.openxmlformats.org/package/2006/relationships"><Relationship Id="rId1" Type="http://schemas.openxmlformats.org/officeDocument/2006/relationships/image" Target="../media/image1.jpeg"/></Relationships>
</file>

<file path=ppt/theme/_rels/theme30.xml.rels><?xml version="1.0" encoding="UTF-8" standalone="yes"?>
<Relationships xmlns="http://schemas.openxmlformats.org/package/2006/relationships"><Relationship Id="rId1" Type="http://schemas.openxmlformats.org/officeDocument/2006/relationships/image" Target="../media/image1.jpeg"/></Relationships>
</file>

<file path=ppt/theme/_rels/theme3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2_עיצוב מותאם אישית">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עיצוב מותאם אישית">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עיצוב מותאם אישית">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ערכת נושא6">
  <a:themeElements>
    <a:clrScheme name="התאמה אישית 1">
      <a:dk1>
        <a:sysClr val="windowText" lastClr="000000"/>
      </a:dk1>
      <a:lt1>
        <a:sysClr val="window" lastClr="FFFFFF"/>
      </a:lt1>
      <a:dk2>
        <a:srgbClr val="464646"/>
      </a:dk2>
      <a:lt2>
        <a:srgbClr val="DEF5FA"/>
      </a:lt2>
      <a:accent1>
        <a:srgbClr val="00B050"/>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אוסטין">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רחבה">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5.xml><?xml version="1.0" encoding="utf-8"?>
<a:theme xmlns:a="http://schemas.openxmlformats.org/drawingml/2006/main" name="3_עיצוב מותאם אישית">
  <a:themeElements>
    <a:clrScheme name="יסודי">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אוסטין">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ערכת נושא מצגות הרשות 2013">
  <a:themeElements>
    <a:clrScheme name="התאמה אישית 1">
      <a:dk1>
        <a:sysClr val="windowText" lastClr="000000"/>
      </a:dk1>
      <a:lt1>
        <a:sysClr val="window" lastClr="FFFFFF"/>
      </a:lt1>
      <a:dk2>
        <a:srgbClr val="464646"/>
      </a:dk2>
      <a:lt2>
        <a:srgbClr val="DEF5FA"/>
      </a:lt2>
      <a:accent1>
        <a:srgbClr val="00B050"/>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אוסטין">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רחבה">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7.xml><?xml version="1.0" encoding="utf-8"?>
<a:theme xmlns:a="http://schemas.openxmlformats.org/drawingml/2006/main" name="1_ערכת נושא מצגות הרשות 2013">
  <a:themeElements>
    <a:clrScheme name="התאמה אישית 1">
      <a:dk1>
        <a:sysClr val="windowText" lastClr="000000"/>
      </a:dk1>
      <a:lt1>
        <a:sysClr val="window" lastClr="FFFFFF"/>
      </a:lt1>
      <a:dk2>
        <a:srgbClr val="464646"/>
      </a:dk2>
      <a:lt2>
        <a:srgbClr val="DEF5FA"/>
      </a:lt2>
      <a:accent1>
        <a:srgbClr val="00B050"/>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אוסטין">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רחבה">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8.xml><?xml version="1.0" encoding="utf-8"?>
<a:theme xmlns:a="http://schemas.openxmlformats.org/drawingml/2006/main" name="2_ערכת נושא מצגות הרשות 2013">
  <a:themeElements>
    <a:clrScheme name="התאמה אישית 1">
      <a:dk1>
        <a:sysClr val="windowText" lastClr="000000"/>
      </a:dk1>
      <a:lt1>
        <a:sysClr val="window" lastClr="FFFFFF"/>
      </a:lt1>
      <a:dk2>
        <a:srgbClr val="464646"/>
      </a:dk2>
      <a:lt2>
        <a:srgbClr val="DEF5FA"/>
      </a:lt2>
      <a:accent1>
        <a:srgbClr val="00B050"/>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אוסטין">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רחבה">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9.xml><?xml version="1.0" encoding="utf-8"?>
<a:theme xmlns:a="http://schemas.openxmlformats.org/drawingml/2006/main" name="3_ערכת נושא מצגות הרשות 2013">
  <a:themeElements>
    <a:clrScheme name="התאמה אישית 1">
      <a:dk1>
        <a:sysClr val="windowText" lastClr="000000"/>
      </a:dk1>
      <a:lt1>
        <a:sysClr val="window" lastClr="FFFFFF"/>
      </a:lt1>
      <a:dk2>
        <a:srgbClr val="464646"/>
      </a:dk2>
      <a:lt2>
        <a:srgbClr val="DEF5FA"/>
      </a:lt2>
      <a:accent1>
        <a:srgbClr val="00B050"/>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אוסטין">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רחבה">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10.xml><?xml version="1.0" encoding="utf-8"?>
<a:theme xmlns:a="http://schemas.openxmlformats.org/drawingml/2006/main" name="ערכת נושא6">
  <a:themeElements>
    <a:clrScheme name="התאמה אישית 1">
      <a:dk1>
        <a:sysClr val="windowText" lastClr="000000"/>
      </a:dk1>
      <a:lt1>
        <a:sysClr val="window" lastClr="FFFFFF"/>
      </a:lt1>
      <a:dk2>
        <a:srgbClr val="464646"/>
      </a:dk2>
      <a:lt2>
        <a:srgbClr val="DEF5FA"/>
      </a:lt2>
      <a:accent1>
        <a:srgbClr val="00B050"/>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בית יציקה">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רחבה">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11.xml><?xml version="1.0" encoding="utf-8"?>
<a:theme xmlns:a="http://schemas.openxmlformats.org/drawingml/2006/main" name="4_עיצוב מותאם אישית">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4_ערכת נושא מצגות הרשות 2013">
  <a:themeElements>
    <a:clrScheme name="התאמה אישית 1">
      <a:dk1>
        <a:sysClr val="windowText" lastClr="000000"/>
      </a:dk1>
      <a:lt1>
        <a:sysClr val="window" lastClr="FFFFFF"/>
      </a:lt1>
      <a:dk2>
        <a:srgbClr val="464646"/>
      </a:dk2>
      <a:lt2>
        <a:srgbClr val="DEF5FA"/>
      </a:lt2>
      <a:accent1>
        <a:srgbClr val="00B050"/>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אוסטין">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רחבה">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13.xml><?xml version="1.0" encoding="utf-8"?>
<a:theme xmlns:a="http://schemas.openxmlformats.org/drawingml/2006/main" name="5_ערכת נושא מצגות הרשות 2013">
  <a:themeElements>
    <a:clrScheme name="התאמה אישית 1">
      <a:dk1>
        <a:sysClr val="windowText" lastClr="000000"/>
      </a:dk1>
      <a:lt1>
        <a:sysClr val="window" lastClr="FFFFFF"/>
      </a:lt1>
      <a:dk2>
        <a:srgbClr val="464646"/>
      </a:dk2>
      <a:lt2>
        <a:srgbClr val="DEF5FA"/>
      </a:lt2>
      <a:accent1>
        <a:srgbClr val="00B050"/>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אוסטין">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רחבה">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14.xml><?xml version="1.0" encoding="utf-8"?>
<a:theme xmlns:a="http://schemas.openxmlformats.org/drawingml/2006/main" name="6_ערכת נושא מצגות הרשות 2013">
  <a:themeElements>
    <a:clrScheme name="התאמה אישית 1">
      <a:dk1>
        <a:sysClr val="windowText" lastClr="000000"/>
      </a:dk1>
      <a:lt1>
        <a:sysClr val="window" lastClr="FFFFFF"/>
      </a:lt1>
      <a:dk2>
        <a:srgbClr val="464646"/>
      </a:dk2>
      <a:lt2>
        <a:srgbClr val="DEF5FA"/>
      </a:lt2>
      <a:accent1>
        <a:srgbClr val="00B050"/>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אוסטין">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רחבה">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15.xml><?xml version="1.0" encoding="utf-8"?>
<a:theme xmlns:a="http://schemas.openxmlformats.org/drawingml/2006/main" name="7_ערכת נושא מצגות הרשות 2013">
  <a:themeElements>
    <a:clrScheme name="התאמה אישית 1">
      <a:dk1>
        <a:sysClr val="windowText" lastClr="000000"/>
      </a:dk1>
      <a:lt1>
        <a:sysClr val="window" lastClr="FFFFFF"/>
      </a:lt1>
      <a:dk2>
        <a:srgbClr val="464646"/>
      </a:dk2>
      <a:lt2>
        <a:srgbClr val="DEF5FA"/>
      </a:lt2>
      <a:accent1>
        <a:srgbClr val="00B050"/>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אוסטין">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רחבה">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16.xml><?xml version="1.0" encoding="utf-8"?>
<a:theme xmlns:a="http://schemas.openxmlformats.org/drawingml/2006/main" name="ערכת נושא לוגו מצגות רשות והבטפ">
  <a:themeElements>
    <a:clrScheme name="התאמה אישית 1">
      <a:dk1>
        <a:sysClr val="windowText" lastClr="000000"/>
      </a:dk1>
      <a:lt1>
        <a:sysClr val="window" lastClr="FFFFFF"/>
      </a:lt1>
      <a:dk2>
        <a:srgbClr val="464646"/>
      </a:dk2>
      <a:lt2>
        <a:srgbClr val="DEF5FA"/>
      </a:lt2>
      <a:accent1>
        <a:srgbClr val="00B050"/>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אוסטין">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רחבה">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17.xml><?xml version="1.0" encoding="utf-8"?>
<a:theme xmlns:a="http://schemas.openxmlformats.org/drawingml/2006/main" name="5_עיצוב מותאם אישית">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8.xml><?xml version="1.0" encoding="utf-8"?>
<a:theme xmlns:a="http://schemas.openxmlformats.org/drawingml/2006/main" name="6_עיצוב מותאם אישית">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9.xml><?xml version="1.0" encoding="utf-8"?>
<a:theme xmlns:a="http://schemas.openxmlformats.org/drawingml/2006/main" name="7_עיצוב מותאם אישית">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0.xml><?xml version="1.0" encoding="utf-8"?>
<a:theme xmlns:a="http://schemas.openxmlformats.org/drawingml/2006/main" name="2_ערכת נושא6">
  <a:themeElements>
    <a:clrScheme name="התאמה אישית 1">
      <a:dk1>
        <a:sysClr val="windowText" lastClr="000000"/>
      </a:dk1>
      <a:lt1>
        <a:sysClr val="window" lastClr="FFFFFF"/>
      </a:lt1>
      <a:dk2>
        <a:srgbClr val="464646"/>
      </a:dk2>
      <a:lt2>
        <a:srgbClr val="DEF5FA"/>
      </a:lt2>
      <a:accent1>
        <a:srgbClr val="00B050"/>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אוסטין">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רחבה">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1.xml><?xml version="1.0" encoding="utf-8"?>
<a:theme xmlns:a="http://schemas.openxmlformats.org/drawingml/2006/main" name="8_ערכת נושא מצגות הרשות 2013">
  <a:themeElements>
    <a:clrScheme name="התאמה אישית 1">
      <a:dk1>
        <a:sysClr val="windowText" lastClr="000000"/>
      </a:dk1>
      <a:lt1>
        <a:sysClr val="window" lastClr="FFFFFF"/>
      </a:lt1>
      <a:dk2>
        <a:srgbClr val="464646"/>
      </a:dk2>
      <a:lt2>
        <a:srgbClr val="DEF5FA"/>
      </a:lt2>
      <a:accent1>
        <a:srgbClr val="00B050"/>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אוסטין">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רחבה">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2.xml><?xml version="1.0" encoding="utf-8"?>
<a:theme xmlns:a="http://schemas.openxmlformats.org/drawingml/2006/main" name="9_ערכת נושא מצגות הרשות 2013">
  <a:themeElements>
    <a:clrScheme name="התאמה אישית 1">
      <a:dk1>
        <a:sysClr val="windowText" lastClr="000000"/>
      </a:dk1>
      <a:lt1>
        <a:sysClr val="window" lastClr="FFFFFF"/>
      </a:lt1>
      <a:dk2>
        <a:srgbClr val="464646"/>
      </a:dk2>
      <a:lt2>
        <a:srgbClr val="DEF5FA"/>
      </a:lt2>
      <a:accent1>
        <a:srgbClr val="00B050"/>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אוסטין">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רחבה">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3.xml><?xml version="1.0" encoding="utf-8"?>
<a:theme xmlns:a="http://schemas.openxmlformats.org/drawingml/2006/main" name="10_ערכת נושא מצגות הרשות 2013">
  <a:themeElements>
    <a:clrScheme name="התאמה אישית 1">
      <a:dk1>
        <a:sysClr val="windowText" lastClr="000000"/>
      </a:dk1>
      <a:lt1>
        <a:sysClr val="window" lastClr="FFFFFF"/>
      </a:lt1>
      <a:dk2>
        <a:srgbClr val="464646"/>
      </a:dk2>
      <a:lt2>
        <a:srgbClr val="DEF5FA"/>
      </a:lt2>
      <a:accent1>
        <a:srgbClr val="00B050"/>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אוסטין">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רחבה">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4.xml><?xml version="1.0" encoding="utf-8"?>
<a:theme xmlns:a="http://schemas.openxmlformats.org/drawingml/2006/main" name="11_ערכת נושא מצגות הרשות 2013">
  <a:themeElements>
    <a:clrScheme name="התאמה אישית 1">
      <a:dk1>
        <a:sysClr val="windowText" lastClr="000000"/>
      </a:dk1>
      <a:lt1>
        <a:sysClr val="window" lastClr="FFFFFF"/>
      </a:lt1>
      <a:dk2>
        <a:srgbClr val="464646"/>
      </a:dk2>
      <a:lt2>
        <a:srgbClr val="DEF5FA"/>
      </a:lt2>
      <a:accent1>
        <a:srgbClr val="00B050"/>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אוסטין">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רחבה">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5.xml><?xml version="1.0" encoding="utf-8"?>
<a:theme xmlns:a="http://schemas.openxmlformats.org/drawingml/2006/main" name="3_ערכת נושא6">
  <a:themeElements>
    <a:clrScheme name="התאמה אישית 1">
      <a:dk1>
        <a:sysClr val="windowText" lastClr="000000"/>
      </a:dk1>
      <a:lt1>
        <a:sysClr val="window" lastClr="FFFFFF"/>
      </a:lt1>
      <a:dk2>
        <a:srgbClr val="464646"/>
      </a:dk2>
      <a:lt2>
        <a:srgbClr val="DEF5FA"/>
      </a:lt2>
      <a:accent1>
        <a:srgbClr val="00B050"/>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בית יציקה">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רחבה">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6.xml><?xml version="1.0" encoding="utf-8"?>
<a:theme xmlns:a="http://schemas.openxmlformats.org/drawingml/2006/main" name="8_עיצוב מותאם אישית">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7.xml><?xml version="1.0" encoding="utf-8"?>
<a:theme xmlns:a="http://schemas.openxmlformats.org/drawingml/2006/main" name="12_ערכת נושא מצגות הרשות 2013">
  <a:themeElements>
    <a:clrScheme name="התאמה אישית 1">
      <a:dk1>
        <a:sysClr val="windowText" lastClr="000000"/>
      </a:dk1>
      <a:lt1>
        <a:sysClr val="window" lastClr="FFFFFF"/>
      </a:lt1>
      <a:dk2>
        <a:srgbClr val="464646"/>
      </a:dk2>
      <a:lt2>
        <a:srgbClr val="DEF5FA"/>
      </a:lt2>
      <a:accent1>
        <a:srgbClr val="00B050"/>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אוסטין">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רחבה">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8.xml><?xml version="1.0" encoding="utf-8"?>
<a:theme xmlns:a="http://schemas.openxmlformats.org/drawingml/2006/main" name="13_ערכת נושא מצגות הרשות 2013">
  <a:themeElements>
    <a:clrScheme name="התאמה אישית 1">
      <a:dk1>
        <a:sysClr val="windowText" lastClr="000000"/>
      </a:dk1>
      <a:lt1>
        <a:sysClr val="window" lastClr="FFFFFF"/>
      </a:lt1>
      <a:dk2>
        <a:srgbClr val="464646"/>
      </a:dk2>
      <a:lt2>
        <a:srgbClr val="DEF5FA"/>
      </a:lt2>
      <a:accent1>
        <a:srgbClr val="00B050"/>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אוסטין">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רחבה">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9.xml><?xml version="1.0" encoding="utf-8"?>
<a:theme xmlns:a="http://schemas.openxmlformats.org/drawingml/2006/main" name="14_ערכת נושא מצגות הרשות 2013">
  <a:themeElements>
    <a:clrScheme name="התאמה אישית 1">
      <a:dk1>
        <a:sysClr val="windowText" lastClr="000000"/>
      </a:dk1>
      <a:lt1>
        <a:sysClr val="window" lastClr="FFFFFF"/>
      </a:lt1>
      <a:dk2>
        <a:srgbClr val="464646"/>
      </a:dk2>
      <a:lt2>
        <a:srgbClr val="DEF5FA"/>
      </a:lt2>
      <a:accent1>
        <a:srgbClr val="00B050"/>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אוסטין">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רחבה">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30.xml><?xml version="1.0" encoding="utf-8"?>
<a:theme xmlns:a="http://schemas.openxmlformats.org/drawingml/2006/main" name="15_ערכת נושא מצגות הרשות 2013">
  <a:themeElements>
    <a:clrScheme name="התאמה אישית 1">
      <a:dk1>
        <a:sysClr val="windowText" lastClr="000000"/>
      </a:dk1>
      <a:lt1>
        <a:sysClr val="window" lastClr="FFFFFF"/>
      </a:lt1>
      <a:dk2>
        <a:srgbClr val="464646"/>
      </a:dk2>
      <a:lt2>
        <a:srgbClr val="DEF5FA"/>
      </a:lt2>
      <a:accent1>
        <a:srgbClr val="00B050"/>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אוסטין">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רחבה">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31.xml><?xml version="1.0" encoding="utf-8"?>
<a:theme xmlns:a="http://schemas.openxmlformats.org/drawingml/2006/main" name="1_ערכת נושא לוגו מצגות רשות והבטפ">
  <a:themeElements>
    <a:clrScheme name="התאמה אישית 1">
      <a:dk1>
        <a:sysClr val="windowText" lastClr="000000"/>
      </a:dk1>
      <a:lt1>
        <a:sysClr val="window" lastClr="FFFFFF"/>
      </a:lt1>
      <a:dk2>
        <a:srgbClr val="464646"/>
      </a:dk2>
      <a:lt2>
        <a:srgbClr val="DEF5FA"/>
      </a:lt2>
      <a:accent1>
        <a:srgbClr val="00B050"/>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אוסטין">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רחבה">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32.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documentManagement/>
</p:properties>
</file>

<file path=customXml/itemProps1.xml><?xml version="1.0" encoding="utf-8"?>
<ds:datastoreItem xmlns:ds="http://schemas.openxmlformats.org/officeDocument/2006/customXml" ds:itemID="{6F3B1B12-CD9C-4C8C-872C-1C165741BF5F}"/>
</file>

<file path=customXml/itemProps2.xml><?xml version="1.0" encoding="utf-8"?>
<ds:datastoreItem xmlns:ds="http://schemas.openxmlformats.org/officeDocument/2006/customXml" ds:itemID="{0562835F-DB11-455E-8761-30DF27C29B9E}">
  <ds:schemaRefs>
    <ds:schemaRef ds:uri="http://schemas.microsoft.com/sharepoint/v3/contenttype/forms"/>
  </ds:schemaRefs>
</ds:datastoreItem>
</file>

<file path=customXml/itemProps3.xml><?xml version="1.0" encoding="utf-8"?>
<ds:datastoreItem xmlns:ds="http://schemas.openxmlformats.org/officeDocument/2006/customXml" ds:itemID="{4BD3270F-05B1-4535-8D99-31550050C432}">
  <ds:schemaRefs>
    <ds:schemaRef ds:uri="http://purl.org/dc/dcmitype/"/>
    <ds:schemaRef ds:uri="http://schemas.microsoft.com/office/2006/documentManagement/types"/>
    <ds:schemaRef ds:uri="DB53441E-D689-48FB-A391-354F8DBD61C2"/>
    <ds:schemaRef ds:uri="http://www.w3.org/XML/1998/namespace"/>
    <ds:schemaRef ds:uri="http://schemas.openxmlformats.org/package/2006/metadata/core-properties"/>
    <ds:schemaRef ds:uri="http://purl.org/dc/elements/1.1/"/>
    <ds:schemaRef ds:uri="f7660851-4ffa-4136-bafb-a5c8c40811cf"/>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7085</TotalTime>
  <Words>260</Words>
  <Application>Microsoft Office PowerPoint</Application>
  <PresentationFormat>מותאם אישית</PresentationFormat>
  <Paragraphs>43</Paragraphs>
  <Slides>12</Slides>
  <Notes>0</Notes>
  <HiddenSlides>0</HiddenSlides>
  <MMClips>0</MMClips>
  <ScaleCrop>false</ScaleCrop>
  <HeadingPairs>
    <vt:vector size="8" baseType="variant">
      <vt:variant>
        <vt:lpstr>גופנים בשימוש</vt:lpstr>
      </vt:variant>
      <vt:variant>
        <vt:i4>13</vt:i4>
      </vt:variant>
      <vt:variant>
        <vt:lpstr>ערכת נושא</vt:lpstr>
      </vt:variant>
      <vt:variant>
        <vt:i4>31</vt:i4>
      </vt:variant>
      <vt:variant>
        <vt:lpstr>שרתי OLE מוטבעים</vt:lpstr>
      </vt:variant>
      <vt:variant>
        <vt:i4>1</vt:i4>
      </vt:variant>
      <vt:variant>
        <vt:lpstr>כותרות שקופיות</vt:lpstr>
      </vt:variant>
      <vt:variant>
        <vt:i4>12</vt:i4>
      </vt:variant>
    </vt:vector>
  </HeadingPairs>
  <TitlesOfParts>
    <vt:vector size="57" baseType="lpstr">
      <vt:lpstr>ＭＳ Ｐゴシック</vt:lpstr>
      <vt:lpstr>Arial</vt:lpstr>
      <vt:lpstr>Calibri</vt:lpstr>
      <vt:lpstr>Cambria</vt:lpstr>
      <vt:lpstr>Century Gothic</vt:lpstr>
      <vt:lpstr>David</vt:lpstr>
      <vt:lpstr>Gisha</vt:lpstr>
      <vt:lpstr>Rockwell</vt:lpstr>
      <vt:lpstr>Times New Roman</vt:lpstr>
      <vt:lpstr>Verdana</vt:lpstr>
      <vt:lpstr>Wingdings</vt:lpstr>
      <vt:lpstr>Wingdings 2</vt:lpstr>
      <vt:lpstr>Wingdings 3</vt:lpstr>
      <vt:lpstr>2_עיצוב מותאם אישית</vt:lpstr>
      <vt:lpstr>1_עיצוב מותאם אישית</vt:lpstr>
      <vt:lpstr>עיצוב מותאם אישית</vt:lpstr>
      <vt:lpstr>1_ערכת נושא6</vt:lpstr>
      <vt:lpstr>3_עיצוב מותאם אישית</vt:lpstr>
      <vt:lpstr>ערכת נושא מצגות הרשות 2013</vt:lpstr>
      <vt:lpstr>1_ערכת נושא מצגות הרשות 2013</vt:lpstr>
      <vt:lpstr>2_ערכת נושא מצגות הרשות 2013</vt:lpstr>
      <vt:lpstr>3_ערכת נושא מצגות הרשות 2013</vt:lpstr>
      <vt:lpstr>ערכת נושא6</vt:lpstr>
      <vt:lpstr>4_עיצוב מותאם אישית</vt:lpstr>
      <vt:lpstr>4_ערכת נושא מצגות הרשות 2013</vt:lpstr>
      <vt:lpstr>5_ערכת נושא מצגות הרשות 2013</vt:lpstr>
      <vt:lpstr>6_ערכת נושא מצגות הרשות 2013</vt:lpstr>
      <vt:lpstr>7_ערכת נושא מצגות הרשות 2013</vt:lpstr>
      <vt:lpstr>ערכת נושא לוגו מצגות רשות והבטפ</vt:lpstr>
      <vt:lpstr>5_עיצוב מותאם אישית</vt:lpstr>
      <vt:lpstr>6_עיצוב מותאם אישית</vt:lpstr>
      <vt:lpstr>7_עיצוב מותאם אישית</vt:lpstr>
      <vt:lpstr>2_ערכת נושא6</vt:lpstr>
      <vt:lpstr>8_ערכת נושא מצגות הרשות 2013</vt:lpstr>
      <vt:lpstr>9_ערכת נושא מצגות הרשות 2013</vt:lpstr>
      <vt:lpstr>10_ערכת נושא מצגות הרשות 2013</vt:lpstr>
      <vt:lpstr>11_ערכת נושא מצגות הרשות 2013</vt:lpstr>
      <vt:lpstr>3_ערכת נושא6</vt:lpstr>
      <vt:lpstr>8_עיצוב מותאם אישית</vt:lpstr>
      <vt:lpstr>12_ערכת נושא מצגות הרשות 2013</vt:lpstr>
      <vt:lpstr>13_ערכת נושא מצגות הרשות 2013</vt:lpstr>
      <vt:lpstr>14_ערכת נושא מצגות הרשות 2013</vt:lpstr>
      <vt:lpstr>15_ערכת נושא מצגות הרשות 2013</vt:lpstr>
      <vt:lpstr>1_ערכת נושא לוגו מצגות רשות והבטפ</vt:lpstr>
      <vt:lpstr>תמונת מפת סיביות</vt:lpstr>
      <vt:lpstr>מצגת של PowerPoint</vt:lpstr>
      <vt:lpstr>החלפת מזרקים</vt:lpstr>
      <vt:lpstr>תכניות מיוחדות</vt:lpstr>
      <vt:lpstr>תכניות מיוחדות</vt:lpstr>
      <vt:lpstr>הכשרת אנשי מקצוע :  במוסדות להשכלה גבוהה, הכשרות לתפקיד, הכשרה למיומנויות, הכשרת מכורים נקיים, הכשרת צוותים חינוכיים  התמונות מקורס  לרפואת התמכרויות  בביה"ס לרפואה ע"ש סאקלר בתל אביב</vt:lpstr>
      <vt:lpstr>פרסומים</vt:lpstr>
      <vt:lpstr>קידום המחקר: סקרים ומחקרים לאומדן היקף התופעה. מחקרי הערכה לתכניות והתערבויות המיושמות בשטח. מחקר בסיסי בתחומי מדעי הטבע והרפואה. מחקר בתחומי מדעי החברה וההתנהגות. פיתוח עתודה אקדמית.  מרכז ניטור לאומי לסמים ואלכוהול (שת"פ עם מרכז הניטור הכלל אירופי).</vt:lpstr>
      <vt:lpstr>שת"פ בינ"ל</vt:lpstr>
      <vt:lpstr>שת"פ בינ"ל</vt:lpstr>
      <vt:lpstr>אכיפה וחקיקה</vt:lpstr>
      <vt:lpstr>אכיפה וחקיקה</vt:lpstr>
      <vt:lpstr>תודה רבה על ההקשבה</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הרשות הלאומית למלחמה בסמים ובאלכוהול לכנסת  16.8.15</dc:title>
  <dc:creator>orit shapiro new</dc:creator>
  <cp:lastModifiedBy>בת שבע פנחסוב</cp:lastModifiedBy>
  <cp:revision>139</cp:revision>
  <cp:lastPrinted>2014-09-11T12:04:17Z</cp:lastPrinted>
  <dcterms:created xsi:type="dcterms:W3CDTF">2014-09-08T17:40:11Z</dcterms:created>
  <dcterms:modified xsi:type="dcterms:W3CDTF">2017-05-08T09:50:37Z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ContentType">
    <vt:lpwstr>ועדה למאבק בסמים - Dept_V_Samim</vt:lpwstr>
  </property>
  <property fmtid="{D5CDD505-2E9C-101B-9397-08002B2CF9AE}" pid="4" name="SDCategoryID">
    <vt:lpwstr>575afa04ca7e;#</vt:lpwstr>
  </property>
  <property fmtid="{D5CDD505-2E9C-101B-9397-08002B2CF9AE}" pid="5" name="SanhedrinDocumentType">
    <vt:r8>88</vt:r8>
  </property>
  <property fmtid="{D5CDD505-2E9C-101B-9397-08002B2CF9AE}" pid="6" name="SanhedrinItemID">
    <vt:r8>568759</vt:r8>
  </property>
</Properties>
</file>