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5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6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1" r:id="rId27"/>
  </p:sldIdLst>
  <p:sldSz cx="9144000" cy="6858000" type="screen4x3"/>
  <p:notesSz cx="6648450" cy="97742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a Binstein" initials="N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23"/>
    <p:restoredTop sz="86418"/>
  </p:normalViewPr>
  <p:slideViewPr>
    <p:cSldViewPr>
      <p:cViewPr varScale="1">
        <p:scale>
          <a:sx n="70" d="100"/>
          <a:sy n="70" d="100"/>
        </p:scale>
        <p:origin x="150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67464" y="0"/>
            <a:ext cx="2880995" cy="488712"/>
          </a:xfrm>
          <a:prstGeom prst="rect">
            <a:avLst/>
          </a:prstGeom>
        </p:spPr>
        <p:txBody>
          <a:bodyPr vert="horz" lIns="90206" tIns="45103" rIns="90206" bIns="4510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47" y="0"/>
            <a:ext cx="2880995" cy="488712"/>
          </a:xfrm>
          <a:prstGeom prst="rect">
            <a:avLst/>
          </a:prstGeom>
        </p:spPr>
        <p:txBody>
          <a:bodyPr vert="horz" lIns="90206" tIns="45103" rIns="90206" bIns="45103" rtlCol="1"/>
          <a:lstStyle>
            <a:lvl1pPr algn="l">
              <a:defRPr sz="1200"/>
            </a:lvl1pPr>
          </a:lstStyle>
          <a:p>
            <a:fld id="{C317A301-5CD6-47F7-A788-75807B1F3228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731838"/>
            <a:ext cx="4886325" cy="36655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06" tIns="45103" rIns="90206" bIns="45103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64845" y="4642766"/>
            <a:ext cx="5318760" cy="4398407"/>
          </a:xfrm>
          <a:prstGeom prst="rect">
            <a:avLst/>
          </a:prstGeom>
        </p:spPr>
        <p:txBody>
          <a:bodyPr vert="horz" lIns="90206" tIns="45103" rIns="90206" bIns="45103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767464" y="9283829"/>
            <a:ext cx="2880995" cy="488712"/>
          </a:xfrm>
          <a:prstGeom prst="rect">
            <a:avLst/>
          </a:prstGeom>
        </p:spPr>
        <p:txBody>
          <a:bodyPr vert="horz" lIns="90206" tIns="45103" rIns="90206" bIns="4510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47" y="9283829"/>
            <a:ext cx="2880995" cy="488712"/>
          </a:xfrm>
          <a:prstGeom prst="rect">
            <a:avLst/>
          </a:prstGeom>
        </p:spPr>
        <p:txBody>
          <a:bodyPr vert="horz" lIns="90206" tIns="45103" rIns="90206" bIns="45103" rtlCol="1" anchor="b"/>
          <a:lstStyle>
            <a:lvl1pPr algn="l">
              <a:defRPr sz="1200"/>
            </a:lvl1pPr>
          </a:lstStyle>
          <a:p>
            <a:fld id="{18210585-68D9-42D2-A0AC-8366C982F5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277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37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0718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40535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634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8493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745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735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288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8445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2977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359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50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50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5466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4C239-6EB1-449A-929A-90C0760461D0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F3869-CBDA-4520-96BF-F29797C2C46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052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1700808"/>
            <a:ext cx="7776864" cy="646331"/>
          </a:xfrm>
          <a:prstGeom prst="rect">
            <a:avLst/>
          </a:prstGeom>
          <a:solidFill>
            <a:srgbClr val="1C86A0"/>
          </a:solidFill>
        </p:spPr>
        <p:txBody>
          <a:bodyPr wrap="square" rtlCol="1">
            <a:spAutoFit/>
          </a:bodyPr>
          <a:lstStyle/>
          <a:p>
            <a:pPr algn="ctr"/>
            <a:endParaRPr lang="he-IL" sz="360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4725144"/>
            <a:ext cx="3160059" cy="830997"/>
          </a:xfrm>
          <a:prstGeom prst="rect">
            <a:avLst/>
          </a:prstGeom>
          <a:solidFill>
            <a:srgbClr val="1D85A1"/>
          </a:solidFill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chemeClr val="bg1"/>
                </a:solidFill>
              </a:rPr>
              <a:t>ועדת החינוך של הכנסת</a:t>
            </a:r>
          </a:p>
          <a:p>
            <a:pPr algn="ctr"/>
            <a:r>
              <a:rPr lang="he-IL" sz="2400" dirty="0" smtClean="0">
                <a:solidFill>
                  <a:schemeClr val="bg1"/>
                </a:solidFill>
              </a:rPr>
              <a:t>9 מאי 2017</a:t>
            </a:r>
            <a:endParaRPr lang="he-I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09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27384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0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6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1835696" y="1052736"/>
            <a:ext cx="80167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*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3995935" y="6289575"/>
            <a:ext cx="310593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en-US" sz="1400" dirty="0" smtClean="0"/>
              <a:t>*</a:t>
            </a:r>
            <a:r>
              <a:rPr lang="he-IL" sz="1400" dirty="0" smtClean="0"/>
              <a:t> ללא האוניברסיטה הפתוחה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5174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2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31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87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7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5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1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9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8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9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2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1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2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6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84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6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51620" y="3429000"/>
            <a:ext cx="684076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r>
              <a:rPr lang="he-IL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tempelGaramond Roman" panose="02020502050306020203" pitchFamily="18" charset="0"/>
              </a:rPr>
              <a:t>כלל </a:t>
            </a:r>
            <a:r>
              <a:rPr lang="he-IL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lbertus MT Lt" panose="020E0502030304020304" pitchFamily="34" charset="0"/>
              </a:rPr>
              <a:t>הסטודנטים</a:t>
            </a:r>
            <a:r>
              <a:rPr lang="he-IL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tempelGaramond Roman" panose="02020502050306020203" pitchFamily="18" charset="0"/>
              </a:rPr>
              <a:t>, כולל סטודנטים לתקופות קצרות ופוסט דוקטורנטים – 4.6%</a:t>
            </a:r>
            <a:endParaRPr lang="he-IL" sz="1600" dirty="0">
              <a:solidFill>
                <a:schemeClr val="tx1">
                  <a:lumMod val="50000"/>
                  <a:lumOff val="50000"/>
                </a:schemeClr>
              </a:solidFill>
              <a:latin typeface="StempelGaramond Roman" panose="02020502050306020203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3059668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6367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0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4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0"/>
            <a:ext cx="8813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C8F8A73-B85F-49A9-9B64-6D1B1AA74E3A}"/>
</file>

<file path=customXml/itemProps2.xml><?xml version="1.0" encoding="utf-8"?>
<ds:datastoreItem xmlns:ds="http://schemas.openxmlformats.org/officeDocument/2006/customXml" ds:itemID="{7FC6F117-FDD8-41AF-BE9A-8A5B776A09EB}"/>
</file>

<file path=customXml/itemProps3.xml><?xml version="1.0" encoding="utf-8"?>
<ds:datastoreItem xmlns:ds="http://schemas.openxmlformats.org/officeDocument/2006/customXml" ds:itemID="{E26A9A41-DECD-45DB-A9DC-30837B6E4E5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2550</TotalTime>
  <Words>24</Words>
  <Application>Microsoft Office PowerPoint</Application>
  <PresentationFormat>‫הצגה על המסך (4:3)</PresentationFormat>
  <Paragraphs>5</Paragraphs>
  <Slides>26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33" baseType="lpstr">
      <vt:lpstr>Albertus MT Lt</vt:lpstr>
      <vt:lpstr>Arial</vt:lpstr>
      <vt:lpstr>Calibri</vt:lpstr>
      <vt:lpstr>Segoe UI Semilight</vt:lpstr>
      <vt:lpstr>StempelGaramond Roman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Nimra Goren</dc:creator>
  <cp:lastModifiedBy>רבקה וידר</cp:lastModifiedBy>
  <cp:revision>266</cp:revision>
  <cp:lastPrinted>2017-05-07T13:51:36Z</cp:lastPrinted>
  <dcterms:created xsi:type="dcterms:W3CDTF">2016-02-29T09:47:26Z</dcterms:created>
  <dcterms:modified xsi:type="dcterms:W3CDTF">2017-05-15T06:44:41Z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2016464</vt:r8>
  </property>
</Properties>
</file>