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diagrams/data1.xml" ContentType="application/vnd.openxmlformats-officedocument.drawingml.diagramData+xml"/>
  <Override PartName="/ppt/presentation.xml" ContentType="application/vnd.openxmlformats-officedocument.presentationml.presentation.main+xml"/>
  <Override PartName="/ppt/slides/slide7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6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.xml" ContentType="application/vnd.openxmlformats-officedocument.presentationml.slide+xml"/>
  <Override PartName="/ppt/slides/slide13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4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notesSlides/notesSlide3.xml" ContentType="application/vnd.openxmlformats-officedocument.presentationml.notes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theme/theme1.xml" ContentType="application/vnd.openxmlformats-officedocument.theme+xml"/>
  <Override PartName="/ppt/theme/theme2.xml" ContentType="application/vnd.openxmlformats-officedocument.theme+xml"/>
  <Override PartName="/ppt/charts/chart3.xml" ContentType="application/vnd.openxmlformats-officedocument.drawingml.chart+xml"/>
  <Override PartName="/ppt/diagrams/layout1.xml" ContentType="application/vnd.openxmlformats-officedocument.drawingml.diagramLayout+xml"/>
  <Override PartName="/ppt/notesMasters/notesMaster1.xml" ContentType="application/vnd.openxmlformats-officedocument.presentationml.notesMaster+xml"/>
  <Override PartName="/ppt/charts/colors1.xml" ContentType="application/vnd.ms-office.chartcolorstyle+xml"/>
  <Override PartName="/ppt/charts/style1.xml" ContentType="application/vnd.ms-office.chartstyle+xml"/>
  <Override PartName="/ppt/charts/chart2.xml" ContentType="application/vnd.openxmlformats-officedocument.drawingml.chart+xml"/>
  <Override PartName="/ppt/charts/chart1.xml" ContentType="application/vnd.openxmlformats-officedocument.drawingml.chart+xml"/>
  <Override PartName="/ppt/diagrams/colors1.xml" ContentType="application/vnd.openxmlformats-officedocument.drawingml.diagramColors+xml"/>
  <Override PartName="/ppt/diagrams/quickStyle1.xml" ContentType="application/vnd.openxmlformats-officedocument.drawingml.diagramStyle+xml"/>
  <Override PartName="/ppt/charts/chart6.xml" ContentType="application/vnd.openxmlformats-officedocument.drawingml.chart+xml"/>
  <Override PartName="/ppt/diagrams/drawing1.xml" ContentType="application/vnd.ms-office.drawingml.diagramDrawing+xml"/>
  <Override PartName="/ppt/charts/chart5.xml" ContentType="application/vnd.openxmlformats-officedocument.drawingml.chart+xml"/>
  <Override PartName="/ppt/charts/chart4.xml" ContentType="application/vnd.openxmlformats-officedocument.drawingml.chart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72" r:id="rId1"/>
  </p:sldMasterIdLst>
  <p:notesMasterIdLst>
    <p:notesMasterId r:id="rId17"/>
  </p:notesMasterIdLst>
  <p:sldIdLst>
    <p:sldId id="265" r:id="rId2"/>
    <p:sldId id="289" r:id="rId3"/>
    <p:sldId id="349" r:id="rId4"/>
    <p:sldId id="336" r:id="rId5"/>
    <p:sldId id="380" r:id="rId6"/>
    <p:sldId id="374" r:id="rId7"/>
    <p:sldId id="339" r:id="rId8"/>
    <p:sldId id="364" r:id="rId9"/>
    <p:sldId id="361" r:id="rId10"/>
    <p:sldId id="362" r:id="rId11"/>
    <p:sldId id="363" r:id="rId12"/>
    <p:sldId id="377" r:id="rId13"/>
    <p:sldId id="379" r:id="rId14"/>
    <p:sldId id="376" r:id="rId15"/>
    <p:sldId id="368" r:id="rId16"/>
  </p:sldIdLst>
  <p:sldSz cx="9144000" cy="6858000" type="screen4x3"/>
  <p:notesSz cx="6819900" cy="99187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A0000"/>
    <a:srgbClr val="FF0000"/>
    <a:srgbClr val="FFCC00"/>
    <a:srgbClr val="FF99CC"/>
    <a:srgbClr val="90AA50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סגנון ביניים 2 - הדגשה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ללא סגנון, ללא רשת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3163" autoAdjust="0"/>
  </p:normalViewPr>
  <p:slideViewPr>
    <p:cSldViewPr>
      <p:cViewPr varScale="1">
        <p:scale>
          <a:sx n="65" d="100"/>
          <a:sy n="65" d="100"/>
        </p:scale>
        <p:origin x="1306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glavital1.KIKARDOM\Desktop\&#1506;&#1493;&#1514;&#1511;%20&#1513;&#1500;%20&#1488;&#1511;&#1505;&#1500;%20&#1500;&#1491;&#1512;&#1506;&#1497;.xlsx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_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_______Microsoft_Excel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_______Microsoft_Excel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&#1495;&#1493;&#1489;&#1512;&#1514;1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\\kikardom\jfs\U_SHARE\U\Manchi\Computers\&#1508;&#1497;&#1514;&#1493;&#1495;%20&#1502;&#1506;&#1511;&#1489;%20&#1493;&#1489;&#1511;&#1512;&#1492;\&#1506;&#1510;&#1497;%20&#1506;&#1512;&#1499;&#1497;&#1501;\&#1502;&#1494;&#1512;&#1495;%20&#1492;&#1506;&#1497;&#1512;\2016\&#1505;&#1511;&#1512;%202016\&#1504;&#1514;&#1493;&#1504;&#1497;&#1501;%20&#1490;&#1493;&#1500;&#1502;&#1497;&#1497;&#1501;%20&#1513;&#1488;&#1500;&#1493;&#1514;%20&#1500;&#1492;&#1493;&#1512;&#1497;&#1501;%20-%20&#1497;&#1505;&#1493;&#1491;&#1497;%20+%20&#1506;&#1497;&#1505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27"/>
    </mc:Choice>
    <mc:Fallback>
      <c:style val="27"/>
    </mc:Fallback>
  </mc:AlternateContent>
  <c:chart>
    <c:autoTitleDeleted val="0"/>
    <c:plotArea>
      <c:layout>
        <c:manualLayout>
          <c:layoutTarget val="inner"/>
          <c:xMode val="edge"/>
          <c:yMode val="edge"/>
          <c:x val="1.9680194260563191E-2"/>
          <c:y val="2.8568614609827542E-2"/>
          <c:w val="0.92001783097915679"/>
          <c:h val="0.87520979606756122"/>
        </c:manualLayout>
      </c:layout>
      <c:barChart>
        <c:barDir val="col"/>
        <c:grouping val="stacked"/>
        <c:varyColors val="0"/>
        <c:ser>
          <c:idx val="0"/>
          <c:order val="0"/>
          <c:invertIfNegative val="0"/>
          <c:dPt>
            <c:idx val="0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1"/>
            <c:invertIfNegative val="0"/>
            <c:bubble3D val="0"/>
            <c:spPr>
              <a:solidFill>
                <a:srgbClr val="C0000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38FD-41A0-B1AE-1A8FC25634E8}"/>
              </c:ext>
            </c:extLst>
          </c:dPt>
          <c:dPt>
            <c:idx val="2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3"/>
            <c:invertIfNegative val="0"/>
            <c:bubble3D val="0"/>
            <c:spPr>
              <a:solidFill>
                <a:srgbClr val="FF000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38FD-41A0-B1AE-1A8FC25634E8}"/>
              </c:ext>
            </c:extLst>
          </c:dPt>
          <c:dPt>
            <c:idx val="4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5"/>
            <c:invertIfNegative val="0"/>
            <c:bubble3D val="0"/>
            <c:spPr>
              <a:solidFill>
                <a:srgbClr val="FF000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38FD-41A0-B1AE-1A8FC25634E8}"/>
              </c:ext>
            </c:extLst>
          </c:dPt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'גרף 3'!$A$2:$F$2</c:f>
              <c:strCache>
                <c:ptCount val="6"/>
                <c:pt idx="0">
                  <c:v>מצבת כיתות קיימות במגזר הכללי</c:v>
                </c:pt>
                <c:pt idx="1">
                  <c:v>פער - כללי</c:v>
                </c:pt>
                <c:pt idx="2">
                  <c:v>מצבת כיתות קיימות במגזר הערבי</c:v>
                </c:pt>
                <c:pt idx="3">
                  <c:v>פער - ערבי</c:v>
                </c:pt>
                <c:pt idx="4">
                  <c:v>מצבת כיתות קיימות במגזר החרדי</c:v>
                </c:pt>
                <c:pt idx="5">
                  <c:v>פער - חרדי</c:v>
                </c:pt>
              </c:strCache>
            </c:strRef>
          </c:cat>
          <c:val>
            <c:numRef>
              <c:f>'גרף 3'!$A$3:$F$3</c:f>
              <c:numCache>
                <c:formatCode>#,##0</c:formatCode>
                <c:ptCount val="6"/>
                <c:pt idx="0" formatCode="General">
                  <c:v>2084</c:v>
                </c:pt>
                <c:pt idx="1">
                  <c:v>505</c:v>
                </c:pt>
                <c:pt idx="2">
                  <c:v>909</c:v>
                </c:pt>
                <c:pt idx="3">
                  <c:v>548</c:v>
                </c:pt>
                <c:pt idx="4">
                  <c:v>496</c:v>
                </c:pt>
                <c:pt idx="5">
                  <c:v>209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38FD-41A0-B1AE-1A8FC25634E8}"/>
            </c:ext>
          </c:extLst>
        </c:ser>
        <c:ser>
          <c:idx val="1"/>
          <c:order val="1"/>
          <c:spPr>
            <a:solidFill>
              <a:srgbClr val="FF0000"/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2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8-38FD-41A0-B1AE-1A8FC25634E8}"/>
              </c:ext>
            </c:extLst>
          </c:dPt>
          <c:dPt>
            <c:idx val="4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5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A-38FD-41A0-B1AE-1A8FC25634E8}"/>
              </c:ext>
            </c:extLst>
          </c:dPt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'גרף 3'!$A$2:$F$2</c:f>
              <c:strCache>
                <c:ptCount val="6"/>
                <c:pt idx="0">
                  <c:v>מצבת כיתות קיימות במגזר הכללי</c:v>
                </c:pt>
                <c:pt idx="1">
                  <c:v>פער - כללי</c:v>
                </c:pt>
                <c:pt idx="2">
                  <c:v>מצבת כיתות קיימות במגזר הערבי</c:v>
                </c:pt>
                <c:pt idx="3">
                  <c:v>פער - ערבי</c:v>
                </c:pt>
                <c:pt idx="4">
                  <c:v>מצבת כיתות קיימות במגזר החרדי</c:v>
                </c:pt>
                <c:pt idx="5">
                  <c:v>פער - חרדי</c:v>
                </c:pt>
              </c:strCache>
            </c:strRef>
          </c:cat>
          <c:val>
            <c:numRef>
              <c:f>'גרף 3'!$A$4:$F$4</c:f>
              <c:numCache>
                <c:formatCode>General</c:formatCode>
                <c:ptCount val="6"/>
                <c:pt idx="0">
                  <c:v>213</c:v>
                </c:pt>
                <c:pt idx="2" formatCode="#,##0">
                  <c:v>884</c:v>
                </c:pt>
                <c:pt idx="3" formatCode="#,##0">
                  <c:v>652</c:v>
                </c:pt>
                <c:pt idx="4" formatCode="#,##0">
                  <c:v>1386</c:v>
                </c:pt>
                <c:pt idx="5" formatCode="#,##0">
                  <c:v>352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B-38FD-41A0-B1AE-1A8FC25634E8}"/>
            </c:ext>
          </c:extLst>
        </c:ser>
        <c:ser>
          <c:idx val="2"/>
          <c:order val="2"/>
          <c:spPr>
            <a:solidFill>
              <a:srgbClr val="00B050"/>
            </a:solidFill>
          </c:spPr>
          <c:invertIfNegative val="0"/>
          <c:dPt>
            <c:idx val="3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5"/>
            <c:invertIfNegative val="0"/>
            <c:bubble3D val="0"/>
            <c:spPr>
              <a:solidFill>
                <a:srgbClr val="FF0000"/>
              </a:solidFill>
            </c:spPr>
          </c:dPt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'גרף 3'!$A$2:$F$2</c:f>
              <c:strCache>
                <c:ptCount val="6"/>
                <c:pt idx="0">
                  <c:v>מצבת כיתות קיימות במגזר הכללי</c:v>
                </c:pt>
                <c:pt idx="1">
                  <c:v>פער - כללי</c:v>
                </c:pt>
                <c:pt idx="2">
                  <c:v>מצבת כיתות קיימות במגזר הערבי</c:v>
                </c:pt>
                <c:pt idx="3">
                  <c:v>פער - ערבי</c:v>
                </c:pt>
                <c:pt idx="4">
                  <c:v>מצבת כיתות קיימות במגזר החרדי</c:v>
                </c:pt>
                <c:pt idx="5">
                  <c:v>פער - חרדי</c:v>
                </c:pt>
              </c:strCache>
            </c:strRef>
          </c:cat>
          <c:val>
            <c:numRef>
              <c:f>'גרף 3'!$A$5:$F$5</c:f>
              <c:numCache>
                <c:formatCode>General</c:formatCode>
                <c:ptCount val="6"/>
                <c:pt idx="2" formatCode="#,##0">
                  <c:v>1703</c:v>
                </c:pt>
                <c:pt idx="3" formatCode="#,##0">
                  <c:v>120</c:v>
                </c:pt>
                <c:pt idx="4" formatCode="#,##0">
                  <c:v>805</c:v>
                </c:pt>
                <c:pt idx="5" formatCode="#,##0">
                  <c:v>434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C-38FD-41A0-B1AE-1A8FC25634E8}"/>
            </c:ext>
          </c:extLst>
        </c:ser>
        <c:ser>
          <c:idx val="3"/>
          <c:order val="3"/>
          <c:spPr>
            <a:solidFill>
              <a:srgbClr val="FF0000"/>
            </a:solidFill>
          </c:spPr>
          <c:invertIfNegative val="0"/>
          <c:dPt>
            <c:idx val="2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4"/>
            <c:invertIfNegative val="0"/>
            <c:bubble3D val="0"/>
            <c:spPr>
              <a:solidFill>
                <a:srgbClr val="00B050"/>
              </a:solidFill>
            </c:spPr>
          </c:dPt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'גרף 3'!$A$2:$F$2</c:f>
              <c:strCache>
                <c:ptCount val="6"/>
                <c:pt idx="0">
                  <c:v>מצבת כיתות קיימות במגזר הכללי</c:v>
                </c:pt>
                <c:pt idx="1">
                  <c:v>פער - כללי</c:v>
                </c:pt>
                <c:pt idx="2">
                  <c:v>מצבת כיתות קיימות במגזר הערבי</c:v>
                </c:pt>
                <c:pt idx="3">
                  <c:v>פער - ערבי</c:v>
                </c:pt>
                <c:pt idx="4">
                  <c:v>מצבת כיתות קיימות במגזר החרדי</c:v>
                </c:pt>
                <c:pt idx="5">
                  <c:v>פער - חרדי</c:v>
                </c:pt>
              </c:strCache>
            </c:strRef>
          </c:cat>
          <c:val>
            <c:numRef>
              <c:f>'גרף 3'!$A$6:$F$6</c:f>
              <c:numCache>
                <c:formatCode>General</c:formatCode>
                <c:ptCount val="6"/>
                <c:pt idx="2" formatCode="#,##0">
                  <c:v>25</c:v>
                </c:pt>
                <c:pt idx="3" formatCode="#,##0">
                  <c:v>320</c:v>
                </c:pt>
                <c:pt idx="4" formatCode="#,##0">
                  <c:v>245</c:v>
                </c:pt>
                <c:pt idx="5" formatCode="#,##0">
                  <c:v>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D-38FD-41A0-B1AE-1A8FC25634E8}"/>
            </c:ext>
          </c:extLst>
        </c:ser>
        <c:ser>
          <c:idx val="4"/>
          <c:order val="4"/>
          <c:spPr>
            <a:solidFill>
              <a:srgbClr val="00B050"/>
            </a:solidFill>
          </c:spPr>
          <c:invertIfNegative val="0"/>
          <c:dPt>
            <c:idx val="3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5"/>
            <c:invertIfNegative val="0"/>
            <c:bubble3D val="0"/>
            <c:spPr>
              <a:solidFill>
                <a:srgbClr val="FF0000"/>
              </a:solidFill>
            </c:spPr>
          </c:dPt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'גרף 3'!$A$2:$F$2</c:f>
              <c:strCache>
                <c:ptCount val="6"/>
                <c:pt idx="0">
                  <c:v>מצבת כיתות קיימות במגזר הכללי</c:v>
                </c:pt>
                <c:pt idx="1">
                  <c:v>פער - כללי</c:v>
                </c:pt>
                <c:pt idx="2">
                  <c:v>מצבת כיתות קיימות במגזר הערבי</c:v>
                </c:pt>
                <c:pt idx="3">
                  <c:v>פער - ערבי</c:v>
                </c:pt>
                <c:pt idx="4">
                  <c:v>מצבת כיתות קיימות במגזר החרדי</c:v>
                </c:pt>
                <c:pt idx="5">
                  <c:v>פער - חרדי</c:v>
                </c:pt>
              </c:strCache>
            </c:strRef>
          </c:cat>
          <c:val>
            <c:numRef>
              <c:f>'גרף 3'!$A$7:$F$7</c:f>
              <c:numCache>
                <c:formatCode>General</c:formatCode>
                <c:ptCount val="6"/>
                <c:pt idx="2" formatCode="#,##0">
                  <c:v>732</c:v>
                </c:pt>
                <c:pt idx="3" formatCode="#,##0">
                  <c:v>298</c:v>
                </c:pt>
                <c:pt idx="4" formatCode="#,##0">
                  <c:v>859</c:v>
                </c:pt>
                <c:pt idx="5" formatCode="#,##0">
                  <c:v>294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E-38FD-41A0-B1AE-1A8FC25634E8}"/>
            </c:ext>
          </c:extLst>
        </c:ser>
        <c:ser>
          <c:idx val="5"/>
          <c:order val="5"/>
          <c:invertIfNegative val="0"/>
          <c:dPt>
            <c:idx val="4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5"/>
            <c:invertIfNegative val="0"/>
            <c:bubble3D val="0"/>
            <c:spPr>
              <a:solidFill>
                <a:srgbClr val="FF0000"/>
              </a:solidFill>
            </c:spPr>
          </c:dPt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'גרף 3'!$A$2:$F$2</c:f>
              <c:strCache>
                <c:ptCount val="6"/>
                <c:pt idx="0">
                  <c:v>מצבת כיתות קיימות במגזר הכללי</c:v>
                </c:pt>
                <c:pt idx="1">
                  <c:v>פער - כללי</c:v>
                </c:pt>
                <c:pt idx="2">
                  <c:v>מצבת כיתות קיימות במגזר הערבי</c:v>
                </c:pt>
                <c:pt idx="3">
                  <c:v>פער - ערבי</c:v>
                </c:pt>
                <c:pt idx="4">
                  <c:v>מצבת כיתות קיימות במגזר החרדי</c:v>
                </c:pt>
                <c:pt idx="5">
                  <c:v>פער - חרדי</c:v>
                </c:pt>
              </c:strCache>
            </c:strRef>
          </c:cat>
          <c:val>
            <c:numRef>
              <c:f>'גרף 3'!$A$8:$F$8</c:f>
              <c:numCache>
                <c:formatCode>General</c:formatCode>
                <c:ptCount val="6"/>
                <c:pt idx="4" formatCode="#,##0">
                  <c:v>52</c:v>
                </c:pt>
                <c:pt idx="5" formatCode="#,##0">
                  <c:v>31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F-38FD-41A0-B1AE-1A8FC25634E8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183977704"/>
        <c:axId val="183977312"/>
      </c:barChart>
      <c:catAx>
        <c:axId val="183977704"/>
        <c:scaling>
          <c:orientation val="maxMin"/>
        </c:scaling>
        <c:delete val="0"/>
        <c:axPos val="b"/>
        <c:numFmt formatCode="General" sourceLinked="0"/>
        <c:majorTickMark val="out"/>
        <c:minorTickMark val="none"/>
        <c:tickLblPos val="nextTo"/>
        <c:crossAx val="183977312"/>
        <c:crosses val="autoZero"/>
        <c:auto val="1"/>
        <c:lblAlgn val="ctr"/>
        <c:lblOffset val="100"/>
        <c:noMultiLvlLbl val="0"/>
      </c:catAx>
      <c:valAx>
        <c:axId val="183977312"/>
        <c:scaling>
          <c:orientation val="minMax"/>
        </c:scaling>
        <c:delete val="0"/>
        <c:axPos val="r"/>
        <c:numFmt formatCode="General" sourceLinked="1"/>
        <c:majorTickMark val="out"/>
        <c:minorTickMark val="none"/>
        <c:tickLblPos val="nextTo"/>
        <c:crossAx val="18397770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/>
      </a:pPr>
      <a:endParaRPr lang="he-IL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0268452783763351E-2"/>
          <c:y val="2.2062287703043942E-2"/>
          <c:w val="0.92490128381748682"/>
          <c:h val="0.7948510264874965"/>
        </c:manualLayout>
      </c:layout>
      <c:bar3DChart>
        <c:barDir val="col"/>
        <c:grouping val="clustered"/>
        <c:varyColors val="0"/>
        <c:ser>
          <c:idx val="2"/>
          <c:order val="0"/>
          <c:tx>
            <c:strRef>
              <c:f>גיליון1!$D$1</c:f>
              <c:strCache>
                <c:ptCount val="1"/>
                <c:pt idx="0">
                  <c:v>סה"כ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hade val="45000"/>
                    <a:satMod val="155000"/>
                  </a:schemeClr>
                </a:gs>
                <a:gs pos="60000">
                  <a:schemeClr val="accent3">
                    <a:shade val="95000"/>
                    <a:satMod val="150000"/>
                  </a:schemeClr>
                </a:gs>
                <a:gs pos="100000">
                  <a:schemeClr val="accent3">
                    <a:tint val="87000"/>
                    <a:satMod val="250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65500" dist="38100" dir="5400000" rotWithShape="0">
                <a:srgbClr val="000000">
                  <a:alpha val="40000"/>
                </a:srgbClr>
              </a:outerShdw>
            </a:effectLst>
            <a:scene3d>
              <a:camera prst="orthographicFront" fov="0">
                <a:rot lat="0" lon="0" rev="0"/>
              </a:camera>
              <a:lightRig rig="contrasting" dir="t">
                <a:rot lat="0" lon="0" rev="12000000"/>
              </a:lightRig>
            </a:scene3d>
            <a:sp3d prstMaterial="powder">
              <a:bevelT h="508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גיליון1!$A$2:$A$12</c:f>
              <c:numCache>
                <c:formatCode>General</c:formatCode>
                <c:ptCount val="11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  <c:pt idx="8">
                  <c:v>2014</c:v>
                </c:pt>
                <c:pt idx="9">
                  <c:v>2015</c:v>
                </c:pt>
                <c:pt idx="10">
                  <c:v>2016</c:v>
                </c:pt>
              </c:numCache>
            </c:numRef>
          </c:cat>
          <c:val>
            <c:numRef>
              <c:f>גיליון1!$D$2:$D$12</c:f>
              <c:numCache>
                <c:formatCode>General</c:formatCode>
                <c:ptCount val="11"/>
                <c:pt idx="0">
                  <c:v>15</c:v>
                </c:pt>
                <c:pt idx="1">
                  <c:v>40</c:v>
                </c:pt>
                <c:pt idx="2">
                  <c:v>30</c:v>
                </c:pt>
                <c:pt idx="3">
                  <c:v>72</c:v>
                </c:pt>
                <c:pt idx="4">
                  <c:v>40</c:v>
                </c:pt>
                <c:pt idx="5">
                  <c:v>89</c:v>
                </c:pt>
                <c:pt idx="6">
                  <c:v>187</c:v>
                </c:pt>
                <c:pt idx="7">
                  <c:v>57</c:v>
                </c:pt>
                <c:pt idx="8">
                  <c:v>61</c:v>
                </c:pt>
                <c:pt idx="9">
                  <c:v>203</c:v>
                </c:pt>
                <c:pt idx="10">
                  <c:v>116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AB2B-4E4B-A14D-DD0B5D774620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183978488"/>
        <c:axId val="183978880"/>
        <c:axId val="0"/>
      </c:bar3DChart>
      <c:catAx>
        <c:axId val="1839784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183978880"/>
        <c:crosses val="autoZero"/>
        <c:auto val="1"/>
        <c:lblAlgn val="ctr"/>
        <c:lblOffset val="100"/>
        <c:noMultiLvlLbl val="0"/>
      </c:catAx>
      <c:valAx>
        <c:axId val="1839788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1839784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7778236411575832"/>
          <c:y val="2.5859498031496064E-2"/>
          <c:w val="0.81743750000000004"/>
          <c:h val="0.75069881889763779"/>
        </c:manualLayout>
      </c:layout>
      <c:lineChart>
        <c:grouping val="standar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שכירות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גיליון1!$A$2:$A$9</c:f>
              <c:numCache>
                <c:formatCode>General</c:formatCode>
                <c:ptCount val="8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</c:numCache>
            </c:numRef>
          </c:cat>
          <c:val>
            <c:numRef>
              <c:f>גיליון1!$B$2:$B$9</c:f>
              <c:numCache>
                <c:formatCode>General</c:formatCode>
                <c:ptCount val="8"/>
                <c:pt idx="0">
                  <c:v>673</c:v>
                </c:pt>
                <c:pt idx="1">
                  <c:v>727</c:v>
                </c:pt>
                <c:pt idx="2">
                  <c:v>760</c:v>
                </c:pt>
                <c:pt idx="3">
                  <c:v>758</c:v>
                </c:pt>
                <c:pt idx="4">
                  <c:v>855</c:v>
                </c:pt>
                <c:pt idx="5">
                  <c:v>937</c:v>
                </c:pt>
                <c:pt idx="6">
                  <c:v>1100</c:v>
                </c:pt>
                <c:pt idx="7">
                  <c:v>1200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גיליון1!$C$1</c:f>
              <c:strCache>
                <c:ptCount val="1"/>
                <c:pt idx="0">
                  <c:v>מנ"דים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numRef>
              <c:f>גיליון1!$A$2:$A$9</c:f>
              <c:numCache>
                <c:formatCode>General</c:formatCode>
                <c:ptCount val="8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</c:numCache>
            </c:numRef>
          </c:cat>
          <c:val>
            <c:numRef>
              <c:f>גיליון1!$C$2:$C$9</c:f>
              <c:numCache>
                <c:formatCode>General</c:formatCode>
                <c:ptCount val="8"/>
                <c:pt idx="0">
                  <c:v>310</c:v>
                </c:pt>
                <c:pt idx="1">
                  <c:v>330</c:v>
                </c:pt>
                <c:pt idx="2">
                  <c:v>350</c:v>
                </c:pt>
                <c:pt idx="3">
                  <c:v>375</c:v>
                </c:pt>
                <c:pt idx="4">
                  <c:v>395</c:v>
                </c:pt>
                <c:pt idx="5">
                  <c:v>420</c:v>
                </c:pt>
                <c:pt idx="6">
                  <c:v>445</c:v>
                </c:pt>
                <c:pt idx="7">
                  <c:v>474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גיליון1!$D$1</c:f>
              <c:strCache>
                <c:ptCount val="1"/>
                <c:pt idx="0">
                  <c:v>בינוי</c:v>
                </c:pt>
              </c:strCache>
            </c:strRef>
          </c:tx>
          <c:marker>
            <c:symbol val="none"/>
          </c:marker>
          <c:cat>
            <c:numRef>
              <c:f>גיליון1!$A$2:$A$9</c:f>
              <c:numCache>
                <c:formatCode>General</c:formatCode>
                <c:ptCount val="8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</c:numCache>
            </c:numRef>
          </c:cat>
          <c:val>
            <c:numRef>
              <c:f>גיליון1!$D$2:$D$9</c:f>
              <c:numCache>
                <c:formatCode>General</c:formatCode>
                <c:ptCount val="8"/>
                <c:pt idx="0">
                  <c:v>56</c:v>
                </c:pt>
                <c:pt idx="1">
                  <c:v>116</c:v>
                </c:pt>
                <c:pt idx="2">
                  <c:v>156</c:v>
                </c:pt>
                <c:pt idx="3">
                  <c:v>201</c:v>
                </c:pt>
                <c:pt idx="4">
                  <c:v>276</c:v>
                </c:pt>
                <c:pt idx="5">
                  <c:v>376</c:v>
                </c:pt>
                <c:pt idx="6">
                  <c:v>496</c:v>
                </c:pt>
                <c:pt idx="7">
                  <c:v>637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83979272"/>
        <c:axId val="308790536"/>
      </c:lineChart>
      <c:catAx>
        <c:axId val="1839792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308790536"/>
        <c:crosses val="autoZero"/>
        <c:auto val="1"/>
        <c:lblAlgn val="ctr"/>
        <c:lblOffset val="100"/>
        <c:noMultiLvlLbl val="0"/>
      </c:catAx>
      <c:valAx>
        <c:axId val="3087905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183979272"/>
        <c:crosses val="autoZero"/>
        <c:crossBetween val="between"/>
      </c:valAx>
      <c:dTable>
        <c:showHorzBorder val="1"/>
        <c:showVertBorder val="1"/>
        <c:showOutline val="1"/>
        <c:showKeys val="1"/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e-IL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txPr>
        <a:bodyPr/>
        <a:lstStyle/>
        <a:p>
          <a:pPr>
            <a:defRPr sz="1600"/>
          </a:pPr>
          <a:endParaRPr lang="he-IL"/>
        </a:p>
      </c:txPr>
    </c:title>
    <c:autoTitleDeleted val="0"/>
    <c:view3D>
      <c:rotX val="75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3956650319276695"/>
          <c:y val="0.24862721883020625"/>
          <c:w val="0.50938751514381997"/>
          <c:h val="0.65088769294743976"/>
        </c:manualLayout>
      </c:layout>
      <c:pie3DChart>
        <c:varyColors val="1"/>
        <c:ser>
          <c:idx val="0"/>
          <c:order val="0"/>
          <c:tx>
            <c:strRef>
              <c:f>גיליון1!$B$1</c:f>
              <c:strCache>
                <c:ptCount val="1"/>
                <c:pt idx="0">
                  <c:v>חלקת תלמידים לפי מערכת</c:v>
                </c:pt>
              </c:strCache>
            </c:strRef>
          </c:tx>
          <c:explosion val="25"/>
          <c:dLbls>
            <c:dLbl>
              <c:idx val="2"/>
              <c:layout>
                <c:manualLayout>
                  <c:x val="8.0867337491601479E-2"/>
                  <c:y val="0.11613161647546529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73B4-45C9-AEDC-7CB01A83FDC4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/>
                </a:pPr>
                <a:endParaRPr lang="he-IL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גיליון1!$A$2:$A$4</c:f>
              <c:strCache>
                <c:ptCount val="3"/>
                <c:pt idx="0">
                  <c:v>רשמי</c:v>
                </c:pt>
                <c:pt idx="1">
                  <c:v>מוכש"ר</c:v>
                </c:pt>
                <c:pt idx="2">
                  <c:v>פרטי</c:v>
                </c:pt>
              </c:strCache>
            </c:strRef>
          </c:cat>
          <c:val>
            <c:numRef>
              <c:f>גיליון1!$B$2:$B$4</c:f>
              <c:numCache>
                <c:formatCode>0%</c:formatCode>
                <c:ptCount val="3"/>
                <c:pt idx="0">
                  <c:v>0.43</c:v>
                </c:pt>
                <c:pt idx="1">
                  <c:v>0.41</c:v>
                </c:pt>
                <c:pt idx="2">
                  <c:v>0.16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73B4-45C9-AEDC-7CB01A83FDC4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r"/>
      <c:overlay val="0"/>
      <c:txPr>
        <a:bodyPr/>
        <a:lstStyle/>
        <a:p>
          <a:pPr>
            <a:defRPr sz="1600"/>
          </a:pPr>
          <a:endParaRPr lang="he-IL"/>
        </a:p>
      </c:txPr>
    </c:legend>
    <c:plotVisOnly val="1"/>
    <c:dispBlanksAs val="gap"/>
    <c:showDLblsOverMax val="0"/>
  </c:chart>
  <c:spPr>
    <a:solidFill>
      <a:schemeClr val="bg1"/>
    </a:solidFill>
  </c:spPr>
  <c:txPr>
    <a:bodyPr/>
    <a:lstStyle/>
    <a:p>
      <a:pPr>
        <a:defRPr sz="1800">
          <a:cs typeface="+mj-cs"/>
        </a:defRPr>
      </a:pPr>
      <a:endParaRPr lang="he-IL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3.8439461142494136E-2"/>
          <c:y val="2.6622421738989165E-2"/>
          <c:w val="0.95025481499206643"/>
          <c:h val="0.87623901694087414"/>
        </c:manualLayout>
      </c:layout>
      <c:barChart>
        <c:barDir val="col"/>
        <c:grouping val="clustered"/>
        <c:varyColors val="0"/>
        <c:ser>
          <c:idx val="0"/>
          <c:order val="0"/>
          <c:invertIfNegative val="0"/>
          <c:dLbls>
            <c:dLbl>
              <c:idx val="0"/>
              <c:layout>
                <c:manualLayout>
                  <c:x val="0"/>
                  <c:y val="2.6622421738989165E-2"/>
                </c:manualLayout>
              </c:layout>
              <c:tx>
                <c:rich>
                  <a:bodyPr/>
                  <a:lstStyle/>
                  <a:p>
                    <a:r>
                      <a:rPr lang="en-US" sz="1800" dirty="0" smtClean="0"/>
                      <a:t>216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6AC1-4BD0-8C46-287055C3B3BB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7804289543582385E-7"/>
                  <c:y val="1.3311210869494583E-2"/>
                </c:manualLayout>
              </c:layout>
              <c:tx>
                <c:rich>
                  <a:bodyPr/>
                  <a:lstStyle/>
                  <a:p>
                    <a:pPr rtl="1">
                      <a:defRPr sz="1800" b="1"/>
                    </a:pPr>
                    <a:r>
                      <a:rPr lang="en-US" dirty="0" smtClean="0">
                        <a:solidFill>
                          <a:schemeClr val="tx1"/>
                        </a:solidFill>
                      </a:rPr>
                      <a:t>200 </a:t>
                    </a:r>
                    <a:endParaRPr lang="he-IL" dirty="0" smtClean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 smtClean="0"/>
                      <a:t>152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 smtClean="0"/>
                      <a:t>104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tx>
                <c:rich>
                  <a:bodyPr/>
                  <a:lstStyle/>
                  <a:p>
                    <a:r>
                      <a:rPr lang="en-US" smtClean="0"/>
                      <a:t>56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/>
                </a:pPr>
                <a:endParaRPr lang="he-I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גיליון1!$A$1:$A$5</c:f>
              <c:strCache>
                <c:ptCount val="5"/>
                <c:pt idx="0">
                  <c:v>תשע"ח</c:v>
                </c:pt>
                <c:pt idx="1">
                  <c:v>תשע"ז</c:v>
                </c:pt>
                <c:pt idx="2">
                  <c:v>תשע"ו</c:v>
                </c:pt>
                <c:pt idx="3">
                  <c:v>תשע"ה</c:v>
                </c:pt>
                <c:pt idx="4">
                  <c:v>תשע"ד</c:v>
                </c:pt>
              </c:strCache>
            </c:strRef>
          </c:cat>
          <c:val>
            <c:numRef>
              <c:f>גיליון1!$B$1:$B$5</c:f>
              <c:numCache>
                <c:formatCode>General</c:formatCode>
                <c:ptCount val="5"/>
                <c:pt idx="0">
                  <c:v>28</c:v>
                </c:pt>
                <c:pt idx="1">
                  <c:v>25</c:v>
                </c:pt>
                <c:pt idx="2">
                  <c:v>19</c:v>
                </c:pt>
                <c:pt idx="3">
                  <c:v>13</c:v>
                </c:pt>
                <c:pt idx="4">
                  <c:v>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6AC1-4BD0-8C46-287055C3B3BB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310152776"/>
        <c:axId val="310153168"/>
      </c:barChart>
      <c:catAx>
        <c:axId val="310152776"/>
        <c:scaling>
          <c:orientation val="maxMin"/>
        </c:scaling>
        <c:delete val="0"/>
        <c:axPos val="b"/>
        <c:numFmt formatCode="General" sourceLinked="0"/>
        <c:majorTickMark val="out"/>
        <c:minorTickMark val="none"/>
        <c:tickLblPos val="nextTo"/>
        <c:crossAx val="310153168"/>
        <c:crosses val="autoZero"/>
        <c:auto val="1"/>
        <c:lblAlgn val="ctr"/>
        <c:lblOffset val="100"/>
        <c:noMultiLvlLbl val="0"/>
      </c:catAx>
      <c:valAx>
        <c:axId val="310153168"/>
        <c:scaling>
          <c:orientation val="minMax"/>
        </c:scaling>
        <c:delete val="1"/>
        <c:axPos val="r"/>
        <c:numFmt formatCode="General" sourceLinked="1"/>
        <c:majorTickMark val="out"/>
        <c:minorTickMark val="none"/>
        <c:tickLblPos val="nextTo"/>
        <c:crossAx val="31015277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100">
          <a:latin typeface="Gisha" panose="020B0502040204020203" pitchFamily="34" charset="-79"/>
          <a:cs typeface="Gisha" panose="020B0502040204020203" pitchFamily="34" charset="-79"/>
        </a:defRPr>
      </a:pPr>
      <a:endParaRPr lang="he-IL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he-IL"/>
              <a:t>האם תהיה</a:t>
            </a:r>
            <a:r>
              <a:rPr lang="he-IL" baseline="0"/>
              <a:t> מעוניין שילדך ילמד במסלול אלטרנטיבי למסלול הפלסטיני?</a:t>
            </a:r>
            <a:endParaRPr lang="he-IL"/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'מסלול לימודים חלופי'!$D$3</c:f>
              <c:strCache>
                <c:ptCount val="1"/>
                <c:pt idx="0">
                  <c:v>יסודי</c:v>
                </c:pt>
              </c:strCache>
            </c:strRef>
          </c:tx>
          <c:spPr>
            <a:solidFill>
              <a:schemeClr val="tx2">
                <a:lumMod val="50000"/>
                <a:lumOff val="50000"/>
              </a:scheme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'מסלול לימודים חלופי'!$A$4:$A$8</c:f>
              <c:strCache>
                <c:ptCount val="5"/>
                <c:pt idx="0">
                  <c:v>איני מעוניין</c:v>
                </c:pt>
                <c:pt idx="1">
                  <c:v>מסלול בגרות ישראלית</c:v>
                </c:pt>
                <c:pt idx="2">
                  <c:v>ילדי כבר לומד במסלול טכנולוגי/ בגרות ישראלית</c:v>
                </c:pt>
                <c:pt idx="3">
                  <c:v>מסלול אחר</c:v>
                </c:pt>
                <c:pt idx="4">
                  <c:v>מסלול טכנולוגי/ מקצועי</c:v>
                </c:pt>
              </c:strCache>
            </c:strRef>
          </c:cat>
          <c:val>
            <c:numRef>
              <c:f>'מסלול לימודים חלופי'!$D$4:$D$7</c:f>
              <c:numCache>
                <c:formatCode>0%</c:formatCode>
                <c:ptCount val="4"/>
                <c:pt idx="0">
                  <c:v>0.53370307167235498</c:v>
                </c:pt>
                <c:pt idx="1">
                  <c:v>0.36262798634812288</c:v>
                </c:pt>
                <c:pt idx="2">
                  <c:v>5.9726962457337884E-2</c:v>
                </c:pt>
                <c:pt idx="3">
                  <c:v>4.3941979522184302E-2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D9E-45CD-995D-6DF4F3A820B5}"/>
            </c:ext>
          </c:extLst>
        </c:ser>
        <c:ser>
          <c:idx val="1"/>
          <c:order val="1"/>
          <c:tx>
            <c:strRef>
              <c:f>'מסלול לימודים חלופי'!$F$3</c:f>
              <c:strCache>
                <c:ptCount val="1"/>
                <c:pt idx="0">
                  <c:v>על יסודי תשע"ו</c:v>
                </c:pt>
              </c:strCache>
            </c:strRef>
          </c:tx>
          <c:spPr>
            <a:solidFill>
              <a:srgbClr val="CD4F4F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'מסלול לימודים חלופי'!$A$4:$A$8</c:f>
              <c:strCache>
                <c:ptCount val="5"/>
                <c:pt idx="0">
                  <c:v>איני מעוניין</c:v>
                </c:pt>
                <c:pt idx="1">
                  <c:v>מסלול בגרות ישראלית</c:v>
                </c:pt>
                <c:pt idx="2">
                  <c:v>ילדי כבר לומד במסלול טכנולוגי/ בגרות ישראלית</c:v>
                </c:pt>
                <c:pt idx="3">
                  <c:v>מסלול אחר</c:v>
                </c:pt>
                <c:pt idx="4">
                  <c:v>מסלול טכנולוגי/ מקצועי</c:v>
                </c:pt>
              </c:strCache>
            </c:strRef>
          </c:cat>
          <c:val>
            <c:numRef>
              <c:f>'מסלול לימודים חלופי'!$F$4:$F$8</c:f>
              <c:numCache>
                <c:formatCode>0%</c:formatCode>
                <c:ptCount val="5"/>
                <c:pt idx="0">
                  <c:v>0.52191235059760954</c:v>
                </c:pt>
                <c:pt idx="1">
                  <c:v>0.28486055776892433</c:v>
                </c:pt>
                <c:pt idx="2">
                  <c:v>6.5737051792828682E-2</c:v>
                </c:pt>
                <c:pt idx="3">
                  <c:v>4.0836653386454182E-2</c:v>
                </c:pt>
                <c:pt idx="4">
                  <c:v>8.6653386454183273E-2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6D9E-45CD-995D-6DF4F3A820B5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310153952"/>
        <c:axId val="310154344"/>
      </c:barChart>
      <c:catAx>
        <c:axId val="310153952"/>
        <c:scaling>
          <c:orientation val="maxMin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200"/>
            </a:pPr>
            <a:endParaRPr lang="he-IL"/>
          </a:p>
        </c:txPr>
        <c:crossAx val="310154344"/>
        <c:crosses val="autoZero"/>
        <c:auto val="1"/>
        <c:lblAlgn val="ctr"/>
        <c:lblOffset val="100"/>
        <c:noMultiLvlLbl val="0"/>
      </c:catAx>
      <c:valAx>
        <c:axId val="310154344"/>
        <c:scaling>
          <c:orientation val="minMax"/>
        </c:scaling>
        <c:delete val="1"/>
        <c:axPos val="r"/>
        <c:numFmt formatCode="0%" sourceLinked="1"/>
        <c:majorTickMark val="out"/>
        <c:minorTickMark val="none"/>
        <c:tickLblPos val="nextTo"/>
        <c:crossAx val="310153952"/>
        <c:crosses val="autoZero"/>
        <c:crossBetween val="between"/>
      </c:valAx>
    </c:plotArea>
    <c:legend>
      <c:legendPos val="t"/>
      <c:overlay val="0"/>
      <c:txPr>
        <a:bodyPr/>
        <a:lstStyle/>
        <a:p>
          <a:pPr>
            <a:defRPr sz="1400"/>
          </a:pPr>
          <a:endParaRPr lang="he-IL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8450306-6E7E-4EA4-A8B6-33653CB2E786}" type="doc">
      <dgm:prSet loTypeId="urn:microsoft.com/office/officeart/2005/8/layout/vList2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pPr rtl="1"/>
          <a:endParaRPr lang="he-IL"/>
        </a:p>
      </dgm:t>
    </dgm:pt>
    <dgm:pt modelId="{0049CC09-AC3D-4C90-AD8B-511A3DD5B564}">
      <dgm:prSet phldrT="[טקסט]"/>
      <dgm:spPr/>
      <dgm:t>
        <a:bodyPr/>
        <a:lstStyle/>
        <a:p>
          <a:pPr algn="ctr" rtl="1"/>
          <a:r>
            <a:rPr lang="he-IL" b="1" dirty="0" smtClean="0"/>
            <a:t>בינוי – 500 הרשאות בשנה לבינוי כיתות לימוד והתחייבות לבניית 2,500 כיתות בחמש שנים</a:t>
          </a:r>
          <a:endParaRPr lang="he-IL" b="1" dirty="0"/>
        </a:p>
      </dgm:t>
    </dgm:pt>
    <dgm:pt modelId="{ED958D99-2129-446D-885A-C012E548121D}" type="parTrans" cxnId="{ACCDB9E5-5361-41EA-B689-BF71768EAF6B}">
      <dgm:prSet/>
      <dgm:spPr/>
      <dgm:t>
        <a:bodyPr/>
        <a:lstStyle/>
        <a:p>
          <a:pPr algn="ctr" rtl="1"/>
          <a:endParaRPr lang="he-IL" b="1"/>
        </a:p>
      </dgm:t>
    </dgm:pt>
    <dgm:pt modelId="{B3F7F660-2ECE-45BA-9927-23033AB8308B}" type="sibTrans" cxnId="{ACCDB9E5-5361-41EA-B689-BF71768EAF6B}">
      <dgm:prSet/>
      <dgm:spPr/>
      <dgm:t>
        <a:bodyPr/>
        <a:lstStyle/>
        <a:p>
          <a:pPr algn="ctr" rtl="1"/>
          <a:endParaRPr lang="he-IL" b="1"/>
        </a:p>
      </dgm:t>
    </dgm:pt>
    <dgm:pt modelId="{6E0DC81B-C384-4BFC-96C1-281B46D7A0A4}">
      <dgm:prSet phldrT="[טקסט]"/>
      <dgm:spPr/>
      <dgm:t>
        <a:bodyPr/>
        <a:lstStyle/>
        <a:p>
          <a:pPr algn="ctr" rtl="1"/>
          <a:r>
            <a:rPr lang="he-IL" b="1" dirty="0" smtClean="0"/>
            <a:t>מימון</a:t>
          </a:r>
          <a:r>
            <a:rPr lang="en-US" b="1" dirty="0" smtClean="0"/>
            <a:t>/</a:t>
          </a:r>
          <a:r>
            <a:rPr lang="he-IL" b="1" dirty="0" smtClean="0"/>
            <a:t>שיפוי 100 מיליון ₪ שכירויות קיימות ועוד 13 מיליון תוספת לכל שנה בחמש השנים הקרובות</a:t>
          </a:r>
          <a:endParaRPr lang="he-IL" b="1" dirty="0"/>
        </a:p>
      </dgm:t>
    </dgm:pt>
    <dgm:pt modelId="{B9CB593A-3ACA-4CF5-A1F2-A69FC25F48B9}" type="parTrans" cxnId="{A949D865-4351-4F3E-816A-FF73E89D37BF}">
      <dgm:prSet/>
      <dgm:spPr/>
      <dgm:t>
        <a:bodyPr/>
        <a:lstStyle/>
        <a:p>
          <a:pPr algn="ctr" rtl="1"/>
          <a:endParaRPr lang="he-IL" b="1"/>
        </a:p>
      </dgm:t>
    </dgm:pt>
    <dgm:pt modelId="{0A3C6DD0-1EB1-4ECD-A01B-B11142A20710}" type="sibTrans" cxnId="{A949D865-4351-4F3E-816A-FF73E89D37BF}">
      <dgm:prSet/>
      <dgm:spPr/>
      <dgm:t>
        <a:bodyPr/>
        <a:lstStyle/>
        <a:p>
          <a:pPr algn="ctr" rtl="1"/>
          <a:endParaRPr lang="he-IL" b="1"/>
        </a:p>
      </dgm:t>
    </dgm:pt>
    <dgm:pt modelId="{5A814E21-19C1-4031-BBB9-432BF3D456F5}">
      <dgm:prSet phldrT="[טקסט]"/>
      <dgm:spPr/>
      <dgm:t>
        <a:bodyPr/>
        <a:lstStyle/>
        <a:p>
          <a:pPr algn="ctr" rtl="1"/>
          <a:r>
            <a:rPr lang="he-IL" b="1" dirty="0" smtClean="0"/>
            <a:t>אישור לקיחת הלוואה נוספת ע"ס 1 </a:t>
          </a:r>
          <a:r>
            <a:rPr lang="he-IL" b="1" dirty="0" err="1" smtClean="0"/>
            <a:t>מילארד</a:t>
          </a:r>
          <a:r>
            <a:rPr lang="he-IL" b="1" dirty="0" smtClean="0"/>
            <a:t> והחזר מימון הלוואה ע"י המדינה</a:t>
          </a:r>
          <a:endParaRPr lang="he-IL" b="1" dirty="0"/>
        </a:p>
      </dgm:t>
    </dgm:pt>
    <dgm:pt modelId="{50E42872-E185-4BB9-8535-8532A371866A}" type="parTrans" cxnId="{CB928198-1368-4138-9A2F-52A1BAB84DB3}">
      <dgm:prSet/>
      <dgm:spPr/>
      <dgm:t>
        <a:bodyPr/>
        <a:lstStyle/>
        <a:p>
          <a:pPr algn="ctr" rtl="1"/>
          <a:endParaRPr lang="he-IL" b="1"/>
        </a:p>
      </dgm:t>
    </dgm:pt>
    <dgm:pt modelId="{7A827591-DA71-46FB-87C4-E6706814B317}" type="sibTrans" cxnId="{CB928198-1368-4138-9A2F-52A1BAB84DB3}">
      <dgm:prSet/>
      <dgm:spPr/>
      <dgm:t>
        <a:bodyPr/>
        <a:lstStyle/>
        <a:p>
          <a:pPr algn="ctr" rtl="1"/>
          <a:endParaRPr lang="he-IL" b="1"/>
        </a:p>
      </dgm:t>
    </dgm:pt>
    <dgm:pt modelId="{F4E613BC-2DF8-4792-9D9C-32527C7DCC13}" type="pres">
      <dgm:prSet presAssocID="{78450306-6E7E-4EA4-A8B6-33653CB2E78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A5F1DD0B-39A2-40B7-82F7-BB7ECB1DC598}" type="pres">
      <dgm:prSet presAssocID="{0049CC09-AC3D-4C90-AD8B-511A3DD5B564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4845196A-6E62-412D-8588-D9C845ED0546}" type="pres">
      <dgm:prSet presAssocID="{B3F7F660-2ECE-45BA-9927-23033AB8308B}" presName="spacer" presStyleCnt="0"/>
      <dgm:spPr/>
    </dgm:pt>
    <dgm:pt modelId="{956024A4-70E0-4813-9837-734BAF8BD89E}" type="pres">
      <dgm:prSet presAssocID="{5A814E21-19C1-4031-BBB9-432BF3D456F5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22ACF01D-C9E6-4343-9034-1C7C9167DEB1}" type="pres">
      <dgm:prSet presAssocID="{7A827591-DA71-46FB-87C4-E6706814B317}" presName="spacer" presStyleCnt="0"/>
      <dgm:spPr/>
    </dgm:pt>
    <dgm:pt modelId="{3AE2E9C6-BB53-4AFA-B441-ACD4F283EED6}" type="pres">
      <dgm:prSet presAssocID="{6E0DC81B-C384-4BFC-96C1-281B46D7A0A4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EDF81903-D3E4-4F53-9389-FCD136B0859D}" type="presOf" srcId="{78450306-6E7E-4EA4-A8B6-33653CB2E786}" destId="{F4E613BC-2DF8-4792-9D9C-32527C7DCC13}" srcOrd="0" destOrd="0" presId="urn:microsoft.com/office/officeart/2005/8/layout/vList2"/>
    <dgm:cxn modelId="{5F334050-7586-4284-9DC1-7EAC31F0204E}" type="presOf" srcId="{5A814E21-19C1-4031-BBB9-432BF3D456F5}" destId="{956024A4-70E0-4813-9837-734BAF8BD89E}" srcOrd="0" destOrd="0" presId="urn:microsoft.com/office/officeart/2005/8/layout/vList2"/>
    <dgm:cxn modelId="{A196152C-3AF1-4A7B-8B1D-1EAF952F5D4D}" type="presOf" srcId="{0049CC09-AC3D-4C90-AD8B-511A3DD5B564}" destId="{A5F1DD0B-39A2-40B7-82F7-BB7ECB1DC598}" srcOrd="0" destOrd="0" presId="urn:microsoft.com/office/officeart/2005/8/layout/vList2"/>
    <dgm:cxn modelId="{ACCDB9E5-5361-41EA-B689-BF71768EAF6B}" srcId="{78450306-6E7E-4EA4-A8B6-33653CB2E786}" destId="{0049CC09-AC3D-4C90-AD8B-511A3DD5B564}" srcOrd="0" destOrd="0" parTransId="{ED958D99-2129-446D-885A-C012E548121D}" sibTransId="{B3F7F660-2ECE-45BA-9927-23033AB8308B}"/>
    <dgm:cxn modelId="{027112E3-42E1-482B-B263-1FD88F528FA8}" type="presOf" srcId="{6E0DC81B-C384-4BFC-96C1-281B46D7A0A4}" destId="{3AE2E9C6-BB53-4AFA-B441-ACD4F283EED6}" srcOrd="0" destOrd="0" presId="urn:microsoft.com/office/officeart/2005/8/layout/vList2"/>
    <dgm:cxn modelId="{A949D865-4351-4F3E-816A-FF73E89D37BF}" srcId="{78450306-6E7E-4EA4-A8B6-33653CB2E786}" destId="{6E0DC81B-C384-4BFC-96C1-281B46D7A0A4}" srcOrd="2" destOrd="0" parTransId="{B9CB593A-3ACA-4CF5-A1F2-A69FC25F48B9}" sibTransId="{0A3C6DD0-1EB1-4ECD-A01B-B11142A20710}"/>
    <dgm:cxn modelId="{CB928198-1368-4138-9A2F-52A1BAB84DB3}" srcId="{78450306-6E7E-4EA4-A8B6-33653CB2E786}" destId="{5A814E21-19C1-4031-BBB9-432BF3D456F5}" srcOrd="1" destOrd="0" parTransId="{50E42872-E185-4BB9-8535-8532A371866A}" sibTransId="{7A827591-DA71-46FB-87C4-E6706814B317}"/>
    <dgm:cxn modelId="{409853F3-E7BC-4217-ACA2-E12E18C4E3D2}" type="presParOf" srcId="{F4E613BC-2DF8-4792-9D9C-32527C7DCC13}" destId="{A5F1DD0B-39A2-40B7-82F7-BB7ECB1DC598}" srcOrd="0" destOrd="0" presId="urn:microsoft.com/office/officeart/2005/8/layout/vList2"/>
    <dgm:cxn modelId="{9E68D838-B776-4C0A-BC78-DA4C8E36179C}" type="presParOf" srcId="{F4E613BC-2DF8-4792-9D9C-32527C7DCC13}" destId="{4845196A-6E62-412D-8588-D9C845ED0546}" srcOrd="1" destOrd="0" presId="urn:microsoft.com/office/officeart/2005/8/layout/vList2"/>
    <dgm:cxn modelId="{89225DA1-3530-427D-AB9F-CC3C602BA4AB}" type="presParOf" srcId="{F4E613BC-2DF8-4792-9D9C-32527C7DCC13}" destId="{956024A4-70E0-4813-9837-734BAF8BD89E}" srcOrd="2" destOrd="0" presId="urn:microsoft.com/office/officeart/2005/8/layout/vList2"/>
    <dgm:cxn modelId="{CC4E955D-875F-4A0C-B255-E5D471F6BE8E}" type="presParOf" srcId="{F4E613BC-2DF8-4792-9D9C-32527C7DCC13}" destId="{22ACF01D-C9E6-4343-9034-1C7C9167DEB1}" srcOrd="3" destOrd="0" presId="urn:microsoft.com/office/officeart/2005/8/layout/vList2"/>
    <dgm:cxn modelId="{F395B5A0-AE9B-40E9-BB33-2DFE3BA153BD}" type="presParOf" srcId="{F4E613BC-2DF8-4792-9D9C-32527C7DCC13}" destId="{3AE2E9C6-BB53-4AFA-B441-ACD4F283EED6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64610" y="0"/>
            <a:ext cx="2955290" cy="495935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79" y="0"/>
            <a:ext cx="2955290" cy="495935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E22D3EFC-715A-4116-8B56-D497DFDEF8A8}" type="datetimeFigureOut">
              <a:rPr lang="he-IL" smtClean="0"/>
              <a:t>ד'/סיון/תשע"ז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28688" y="742950"/>
            <a:ext cx="4962525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1990" y="4711383"/>
            <a:ext cx="5455920" cy="4463415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64610" y="9421043"/>
            <a:ext cx="2955290" cy="495935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79" y="9421043"/>
            <a:ext cx="2955290" cy="495935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FC05B46B-2E08-449A-9E0D-6FEA86F4FE1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161770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>
          <a:xfrm>
            <a:off x="928688" y="742950"/>
            <a:ext cx="4962525" cy="3721100"/>
          </a:xfrm>
        </p:spPr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/>
            <a:fld id="{7FB667E1-E601-4AAF-B95C-B25720D70A60}" type="slidenum">
              <a:rPr lang="he-IL">
                <a:solidFill>
                  <a:prstClr val="black"/>
                </a:solidFill>
              </a:rPr>
              <a:pPr algn="r"/>
              <a:t>3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11183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>
          <a:xfrm>
            <a:off x="928688" y="742950"/>
            <a:ext cx="4962525" cy="3721100"/>
          </a:xfrm>
        </p:spPr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/>
            <a:fld id="{7FB667E1-E601-4AAF-B95C-B25720D70A60}" type="slidenum">
              <a:rPr lang="he-IL">
                <a:solidFill>
                  <a:prstClr val="black"/>
                </a:solidFill>
              </a:rPr>
              <a:pPr algn="r"/>
              <a:t>6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11183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>
          <a:xfrm>
            <a:off x="1176338" y="1239838"/>
            <a:ext cx="4467225" cy="3349625"/>
          </a:xfrm>
        </p:spPr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C2C59-E8E8-4684-8C4B-0019A3B0368B}" type="slidenum">
              <a:rPr lang="he-IL" smtClean="0"/>
              <a:t>11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663846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מלבן מעוגל 14"/>
          <p:cNvSpPr/>
          <p:nvPr/>
        </p:nvSpPr>
        <p:spPr>
          <a:xfrm>
            <a:off x="304801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מלבן מעוגל 9"/>
          <p:cNvSpPr/>
          <p:nvPr/>
        </p:nvSpPr>
        <p:spPr>
          <a:xfrm>
            <a:off x="418597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כותרת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20" name="כותרת משנה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sp>
        <p:nvSpPr>
          <p:cNvPr id="19" name="מציין מיקום של תאריך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18E09-301E-4BFC-A772-29CB102773D0}" type="datetime8">
              <a:rPr lang="he-IL" smtClean="0">
                <a:solidFill>
                  <a:srgbClr val="E3DED1">
                    <a:shade val="50000"/>
                  </a:srgbClr>
                </a:solidFill>
              </a:rPr>
              <a:pPr/>
              <a:t>29 מאי 17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11" name="מציין מיקום של מספר שקופית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B1FF6-39B9-40F5-8B67-33C6354A3D4F}" type="slidenum">
              <a:rPr lang="en-US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1B587C">
                  <a:shade val="75000"/>
                </a:srgbClr>
              </a:solidFill>
            </a:endParaRPr>
          </a:p>
        </p:txBody>
      </p:sp>
      <p:sp>
        <p:nvSpPr>
          <p:cNvPr id="9" name="צורה חופשית 51"/>
          <p:cNvSpPr>
            <a:spLocks/>
          </p:cNvSpPr>
          <p:nvPr userDrawn="1"/>
        </p:nvSpPr>
        <p:spPr bwMode="auto">
          <a:xfrm>
            <a:off x="1371" y="5640821"/>
            <a:ext cx="8561363" cy="1205823"/>
          </a:xfrm>
          <a:custGeom>
            <a:avLst/>
            <a:gdLst/>
            <a:ahLst/>
            <a:cxnLst/>
            <a:rect l="l" t="t" r="r" b="b"/>
            <a:pathLst>
              <a:path w="12079179" h="2245075">
                <a:moveTo>
                  <a:pt x="3369253" y="991"/>
                </a:moveTo>
                <a:cubicBezTo>
                  <a:pt x="6000100" y="-28060"/>
                  <a:pt x="9320881" y="578587"/>
                  <a:pt x="12079179" y="2245075"/>
                </a:cubicBezTo>
                <a:lnTo>
                  <a:pt x="0" y="2245075"/>
                </a:lnTo>
                <a:lnTo>
                  <a:pt x="0" y="503727"/>
                </a:lnTo>
                <a:cubicBezTo>
                  <a:pt x="818765" y="203249"/>
                  <a:pt x="2000654" y="16103"/>
                  <a:pt x="3369253" y="991"/>
                </a:cubicBezTo>
                <a:close/>
              </a:path>
            </a:pathLst>
          </a:custGeom>
          <a:solidFill>
            <a:srgbClr val="C7CC6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 rtl="0"/>
            <a:endParaRPr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" name="צורה חופשית 51"/>
          <p:cNvSpPr>
            <a:spLocks/>
          </p:cNvSpPr>
          <p:nvPr userDrawn="1"/>
        </p:nvSpPr>
        <p:spPr bwMode="auto">
          <a:xfrm>
            <a:off x="-8940" y="5861819"/>
            <a:ext cx="8561363" cy="1004325"/>
          </a:xfrm>
          <a:custGeom>
            <a:avLst/>
            <a:gdLst>
              <a:gd name="connsiteX0" fmla="*/ 0 w 12079179"/>
              <a:gd name="connsiteY0" fmla="*/ 0 h 1741348"/>
              <a:gd name="connsiteX1" fmla="*/ 12079179 w 12079179"/>
              <a:gd name="connsiteY1" fmla="*/ 1741348 h 1741348"/>
              <a:gd name="connsiteX2" fmla="*/ 0 w 12079179"/>
              <a:gd name="connsiteY2" fmla="*/ 1741348 h 1741348"/>
              <a:gd name="connsiteX3" fmla="*/ 0 w 12079179"/>
              <a:gd name="connsiteY3" fmla="*/ 0 h 1741348"/>
              <a:gd name="connsiteX0" fmla="*/ 0 w 12079179"/>
              <a:gd name="connsiteY0" fmla="*/ 390824 h 2132172"/>
              <a:gd name="connsiteX1" fmla="*/ 12079179 w 12079179"/>
              <a:gd name="connsiteY1" fmla="*/ 2132172 h 2132172"/>
              <a:gd name="connsiteX2" fmla="*/ 0 w 12079179"/>
              <a:gd name="connsiteY2" fmla="*/ 2132172 h 2132172"/>
              <a:gd name="connsiteX3" fmla="*/ 0 w 12079179"/>
              <a:gd name="connsiteY3" fmla="*/ 390824 h 2132172"/>
              <a:gd name="connsiteX0" fmla="*/ 0 w 12079179"/>
              <a:gd name="connsiteY0" fmla="*/ 499104 h 2240452"/>
              <a:gd name="connsiteX1" fmla="*/ 12079179 w 12079179"/>
              <a:gd name="connsiteY1" fmla="*/ 2240452 h 2240452"/>
              <a:gd name="connsiteX2" fmla="*/ 0 w 12079179"/>
              <a:gd name="connsiteY2" fmla="*/ 2240452 h 2240452"/>
              <a:gd name="connsiteX3" fmla="*/ 0 w 12079179"/>
              <a:gd name="connsiteY3" fmla="*/ 499104 h 2240452"/>
              <a:gd name="connsiteX0" fmla="*/ 0 w 12079179"/>
              <a:gd name="connsiteY0" fmla="*/ 525643 h 2266991"/>
              <a:gd name="connsiteX1" fmla="*/ 12079179 w 12079179"/>
              <a:gd name="connsiteY1" fmla="*/ 2266991 h 2266991"/>
              <a:gd name="connsiteX2" fmla="*/ 0 w 12079179"/>
              <a:gd name="connsiteY2" fmla="*/ 2266991 h 2266991"/>
              <a:gd name="connsiteX3" fmla="*/ 0 w 12079179"/>
              <a:gd name="connsiteY3" fmla="*/ 525643 h 2266991"/>
              <a:gd name="connsiteX0" fmla="*/ 0 w 12079179"/>
              <a:gd name="connsiteY0" fmla="*/ 572389 h 2313737"/>
              <a:gd name="connsiteX1" fmla="*/ 12079179 w 12079179"/>
              <a:gd name="connsiteY1" fmla="*/ 2313737 h 2313737"/>
              <a:gd name="connsiteX2" fmla="*/ 0 w 12079179"/>
              <a:gd name="connsiteY2" fmla="*/ 2313737 h 2313737"/>
              <a:gd name="connsiteX3" fmla="*/ 0 w 12079179"/>
              <a:gd name="connsiteY3" fmla="*/ 572389 h 23137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079179" h="2313737">
                <a:moveTo>
                  <a:pt x="0" y="572389"/>
                </a:moveTo>
                <a:cubicBezTo>
                  <a:pt x="3714822" y="-953059"/>
                  <a:pt x="10210727" y="897587"/>
                  <a:pt x="12079179" y="2313737"/>
                </a:cubicBezTo>
                <a:lnTo>
                  <a:pt x="0" y="2313737"/>
                </a:lnTo>
                <a:lnTo>
                  <a:pt x="0" y="572389"/>
                </a:lnTo>
                <a:close/>
              </a:path>
            </a:pathLst>
          </a:custGeom>
          <a:solidFill>
            <a:srgbClr val="AFAF5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 rtl="0"/>
            <a:endParaRPr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13" name="קבוצה 12"/>
          <p:cNvGrpSpPr/>
          <p:nvPr userDrawn="1"/>
        </p:nvGrpSpPr>
        <p:grpSpPr>
          <a:xfrm rot="18988672">
            <a:off x="51417" y="189622"/>
            <a:ext cx="387923" cy="587584"/>
            <a:chOff x="11036616" y="1071278"/>
            <a:chExt cx="1030189" cy="1170315"/>
          </a:xfrm>
        </p:grpSpPr>
        <p:sp>
          <p:nvSpPr>
            <p:cNvPr id="14" name="צורה חופשית 28"/>
            <p:cNvSpPr>
              <a:spLocks/>
            </p:cNvSpPr>
            <p:nvPr/>
          </p:nvSpPr>
          <p:spPr bwMode="auto">
            <a:xfrm rot="20399546">
              <a:off x="11036616" y="1071278"/>
              <a:ext cx="1030189" cy="1092089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6" name="צורה חופשית 29"/>
            <p:cNvSpPr>
              <a:spLocks/>
            </p:cNvSpPr>
            <p:nvPr/>
          </p:nvSpPr>
          <p:spPr bwMode="auto">
            <a:xfrm rot="20399546">
              <a:off x="11111902" y="1136486"/>
              <a:ext cx="872786" cy="886051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7" name="צורה חופשית 30"/>
            <p:cNvSpPr>
              <a:spLocks/>
            </p:cNvSpPr>
            <p:nvPr/>
          </p:nvSpPr>
          <p:spPr bwMode="auto">
            <a:xfrm rot="20399546">
              <a:off x="11487828" y="1372986"/>
              <a:ext cx="144138" cy="616345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8" name="צורה חופשית 31"/>
            <p:cNvSpPr>
              <a:spLocks/>
            </p:cNvSpPr>
            <p:nvPr/>
          </p:nvSpPr>
          <p:spPr bwMode="auto">
            <a:xfrm rot="20399546">
              <a:off x="11275423" y="1608421"/>
              <a:ext cx="279433" cy="298887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1" name="צורה חופשית 32"/>
            <p:cNvSpPr>
              <a:spLocks/>
            </p:cNvSpPr>
            <p:nvPr/>
          </p:nvSpPr>
          <p:spPr bwMode="auto">
            <a:xfrm rot="20399546">
              <a:off x="11408949" y="1946124"/>
              <a:ext cx="244062" cy="84007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2" name="צורה חופשית 33"/>
            <p:cNvSpPr>
              <a:spLocks/>
            </p:cNvSpPr>
            <p:nvPr/>
          </p:nvSpPr>
          <p:spPr bwMode="auto">
            <a:xfrm rot="20399546">
              <a:off x="11624124" y="1563797"/>
              <a:ext cx="342217" cy="229913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3" name="צורה חופשית 34"/>
            <p:cNvSpPr>
              <a:spLocks/>
            </p:cNvSpPr>
            <p:nvPr/>
          </p:nvSpPr>
          <p:spPr bwMode="auto">
            <a:xfrm rot="20399546">
              <a:off x="11677994" y="1824726"/>
              <a:ext cx="329837" cy="104345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4" name="צורה חופשית 35"/>
            <p:cNvSpPr>
              <a:spLocks/>
            </p:cNvSpPr>
            <p:nvPr/>
          </p:nvSpPr>
          <p:spPr bwMode="auto">
            <a:xfrm rot="20399546">
              <a:off x="11582576" y="2030249"/>
              <a:ext cx="165361" cy="211344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</p:grpSp>
      <p:grpSp>
        <p:nvGrpSpPr>
          <p:cNvPr id="25" name="קבוצה 24"/>
          <p:cNvGrpSpPr/>
          <p:nvPr userDrawn="1"/>
        </p:nvGrpSpPr>
        <p:grpSpPr>
          <a:xfrm>
            <a:off x="8575624" y="6542"/>
            <a:ext cx="509347" cy="712528"/>
            <a:chOff x="11231706" y="127529"/>
            <a:chExt cx="679129" cy="712528"/>
          </a:xfrm>
        </p:grpSpPr>
        <p:sp>
          <p:nvSpPr>
            <p:cNvPr id="26" name="צורה חופשית 36"/>
            <p:cNvSpPr>
              <a:spLocks/>
            </p:cNvSpPr>
            <p:nvPr/>
          </p:nvSpPr>
          <p:spPr bwMode="auto">
            <a:xfrm rot="20399546">
              <a:off x="11674805" y="635788"/>
              <a:ext cx="133527" cy="204269"/>
            </a:xfrm>
            <a:custGeom>
              <a:avLst/>
              <a:gdLst>
                <a:gd name="T0" fmla="*/ 33 w 64"/>
                <a:gd name="T1" fmla="*/ 4 h 98"/>
                <a:gd name="T2" fmla="*/ 12 w 64"/>
                <a:gd name="T3" fmla="*/ 97 h 98"/>
                <a:gd name="T4" fmla="*/ 0 w 64"/>
                <a:gd name="T5" fmla="*/ 92 h 98"/>
                <a:gd name="T6" fmla="*/ 35 w 64"/>
                <a:gd name="T7" fmla="*/ 51 h 98"/>
                <a:gd name="T8" fmla="*/ 24 w 64"/>
                <a:gd name="T9" fmla="*/ 0 h 98"/>
                <a:gd name="T10" fmla="*/ 33 w 64"/>
                <a:gd name="T11" fmla="*/ 4 h 98"/>
                <a:gd name="T12" fmla="*/ 33 w 64"/>
                <a:gd name="T13" fmla="*/ 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98">
                  <a:moveTo>
                    <a:pt x="33" y="4"/>
                  </a:moveTo>
                  <a:cubicBezTo>
                    <a:pt x="33" y="4"/>
                    <a:pt x="64" y="56"/>
                    <a:pt x="12" y="97"/>
                  </a:cubicBezTo>
                  <a:cubicBezTo>
                    <a:pt x="9" y="98"/>
                    <a:pt x="0" y="92"/>
                    <a:pt x="0" y="92"/>
                  </a:cubicBezTo>
                  <a:cubicBezTo>
                    <a:pt x="0" y="92"/>
                    <a:pt x="28" y="76"/>
                    <a:pt x="35" y="51"/>
                  </a:cubicBezTo>
                  <a:cubicBezTo>
                    <a:pt x="42" y="28"/>
                    <a:pt x="24" y="0"/>
                    <a:pt x="2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7" name="צורה חופשית 37"/>
            <p:cNvSpPr>
              <a:spLocks/>
            </p:cNvSpPr>
            <p:nvPr/>
          </p:nvSpPr>
          <p:spPr bwMode="auto">
            <a:xfrm rot="20399546">
              <a:off x="11231706" y="127529"/>
              <a:ext cx="679129" cy="644642"/>
            </a:xfrm>
            <a:custGeom>
              <a:avLst/>
              <a:gdLst>
                <a:gd name="T0" fmla="*/ 162 w 325"/>
                <a:gd name="T1" fmla="*/ 301 h 309"/>
                <a:gd name="T2" fmla="*/ 291 w 325"/>
                <a:gd name="T3" fmla="*/ 223 h 309"/>
                <a:gd name="T4" fmla="*/ 304 w 325"/>
                <a:gd name="T5" fmla="*/ 152 h 309"/>
                <a:gd name="T6" fmla="*/ 249 w 325"/>
                <a:gd name="T7" fmla="*/ 207 h 309"/>
                <a:gd name="T8" fmla="*/ 268 w 325"/>
                <a:gd name="T9" fmla="*/ 58 h 309"/>
                <a:gd name="T10" fmla="*/ 243 w 325"/>
                <a:gd name="T11" fmla="*/ 27 h 309"/>
                <a:gd name="T12" fmla="*/ 197 w 325"/>
                <a:gd name="T13" fmla="*/ 120 h 309"/>
                <a:gd name="T14" fmla="*/ 108 w 325"/>
                <a:gd name="T15" fmla="*/ 30 h 309"/>
                <a:gd name="T16" fmla="*/ 42 w 325"/>
                <a:gd name="T17" fmla="*/ 0 h 309"/>
                <a:gd name="T18" fmla="*/ 116 w 325"/>
                <a:gd name="T19" fmla="*/ 173 h 309"/>
                <a:gd name="T20" fmla="*/ 0 w 325"/>
                <a:gd name="T21" fmla="*/ 162 h 309"/>
                <a:gd name="T22" fmla="*/ 87 w 325"/>
                <a:gd name="T23" fmla="*/ 257 h 309"/>
                <a:gd name="T24" fmla="*/ 46 w 325"/>
                <a:gd name="T25" fmla="*/ 261 h 309"/>
                <a:gd name="T26" fmla="*/ 94 w 325"/>
                <a:gd name="T27" fmla="*/ 300 h 309"/>
                <a:gd name="T28" fmla="*/ 157 w 325"/>
                <a:gd name="T29" fmla="*/ 303 h 309"/>
                <a:gd name="T30" fmla="*/ 162 w 325"/>
                <a:gd name="T31" fmla="*/ 301 h 309"/>
                <a:gd name="T32" fmla="*/ 162 w 325"/>
                <a:gd name="T33" fmla="*/ 30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5" h="309">
                  <a:moveTo>
                    <a:pt x="162" y="301"/>
                  </a:moveTo>
                  <a:cubicBezTo>
                    <a:pt x="162" y="301"/>
                    <a:pt x="258" y="275"/>
                    <a:pt x="291" y="223"/>
                  </a:cubicBezTo>
                  <a:cubicBezTo>
                    <a:pt x="325" y="171"/>
                    <a:pt x="304" y="152"/>
                    <a:pt x="304" y="152"/>
                  </a:cubicBezTo>
                  <a:cubicBezTo>
                    <a:pt x="249" y="207"/>
                    <a:pt x="249" y="207"/>
                    <a:pt x="249" y="207"/>
                  </a:cubicBezTo>
                  <a:cubicBezTo>
                    <a:pt x="249" y="207"/>
                    <a:pt x="297" y="110"/>
                    <a:pt x="268" y="58"/>
                  </a:cubicBezTo>
                  <a:cubicBezTo>
                    <a:pt x="252" y="30"/>
                    <a:pt x="243" y="27"/>
                    <a:pt x="243" y="27"/>
                  </a:cubicBezTo>
                  <a:cubicBezTo>
                    <a:pt x="243" y="27"/>
                    <a:pt x="216" y="93"/>
                    <a:pt x="197" y="120"/>
                  </a:cubicBezTo>
                  <a:cubicBezTo>
                    <a:pt x="192" y="106"/>
                    <a:pt x="148" y="51"/>
                    <a:pt x="108" y="30"/>
                  </a:cubicBezTo>
                  <a:cubicBezTo>
                    <a:pt x="66" y="8"/>
                    <a:pt x="42" y="0"/>
                    <a:pt x="42" y="0"/>
                  </a:cubicBezTo>
                  <a:cubicBezTo>
                    <a:pt x="116" y="173"/>
                    <a:pt x="116" y="173"/>
                    <a:pt x="116" y="17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2"/>
                    <a:pt x="5" y="237"/>
                    <a:pt x="87" y="257"/>
                  </a:cubicBezTo>
                  <a:cubicBezTo>
                    <a:pt x="71" y="262"/>
                    <a:pt x="46" y="261"/>
                    <a:pt x="46" y="261"/>
                  </a:cubicBezTo>
                  <a:cubicBezTo>
                    <a:pt x="46" y="261"/>
                    <a:pt x="64" y="290"/>
                    <a:pt x="94" y="300"/>
                  </a:cubicBezTo>
                  <a:cubicBezTo>
                    <a:pt x="122" y="309"/>
                    <a:pt x="157" y="303"/>
                    <a:pt x="157" y="303"/>
                  </a:cubicBezTo>
                  <a:cubicBezTo>
                    <a:pt x="162" y="301"/>
                    <a:pt x="162" y="301"/>
                    <a:pt x="162" y="301"/>
                  </a:cubicBezTo>
                  <a:cubicBezTo>
                    <a:pt x="162" y="301"/>
                    <a:pt x="162" y="301"/>
                    <a:pt x="162" y="30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8" name="צורה חופשית 38"/>
            <p:cNvSpPr>
              <a:spLocks/>
            </p:cNvSpPr>
            <p:nvPr/>
          </p:nvSpPr>
          <p:spPr bwMode="auto">
            <a:xfrm rot="20399546">
              <a:off x="11276592" y="184419"/>
              <a:ext cx="573899" cy="599543"/>
            </a:xfrm>
            <a:custGeom>
              <a:avLst/>
              <a:gdLst>
                <a:gd name="T0" fmla="*/ 172 w 275"/>
                <a:gd name="T1" fmla="*/ 254 h 287"/>
                <a:gd name="T2" fmla="*/ 55 w 275"/>
                <a:gd name="T3" fmla="*/ 249 h 287"/>
                <a:gd name="T4" fmla="*/ 108 w 275"/>
                <a:gd name="T5" fmla="*/ 232 h 287"/>
                <a:gd name="T6" fmla="*/ 0 w 275"/>
                <a:gd name="T7" fmla="*/ 156 h 287"/>
                <a:gd name="T8" fmla="*/ 117 w 275"/>
                <a:gd name="T9" fmla="*/ 164 h 287"/>
                <a:gd name="T10" fmla="*/ 49 w 275"/>
                <a:gd name="T11" fmla="*/ 0 h 287"/>
                <a:gd name="T12" fmla="*/ 178 w 275"/>
                <a:gd name="T13" fmla="*/ 125 h 287"/>
                <a:gd name="T14" fmla="*/ 232 w 275"/>
                <a:gd name="T15" fmla="*/ 25 h 287"/>
                <a:gd name="T16" fmla="*/ 218 w 275"/>
                <a:gd name="T17" fmla="*/ 197 h 287"/>
                <a:gd name="T18" fmla="*/ 275 w 275"/>
                <a:gd name="T19" fmla="*/ 160 h 287"/>
                <a:gd name="T20" fmla="*/ 176 w 275"/>
                <a:gd name="T21" fmla="*/ 254 h 287"/>
                <a:gd name="T22" fmla="*/ 172 w 275"/>
                <a:gd name="T23" fmla="*/ 254 h 287"/>
                <a:gd name="T24" fmla="*/ 172 w 275"/>
                <a:gd name="T25" fmla="*/ 25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5" h="287">
                  <a:moveTo>
                    <a:pt x="172" y="254"/>
                  </a:moveTo>
                  <a:cubicBezTo>
                    <a:pt x="172" y="254"/>
                    <a:pt x="77" y="287"/>
                    <a:pt x="55" y="249"/>
                  </a:cubicBezTo>
                  <a:cubicBezTo>
                    <a:pt x="84" y="254"/>
                    <a:pt x="108" y="232"/>
                    <a:pt x="108" y="232"/>
                  </a:cubicBezTo>
                  <a:cubicBezTo>
                    <a:pt x="108" y="232"/>
                    <a:pt x="17" y="204"/>
                    <a:pt x="0" y="156"/>
                  </a:cubicBezTo>
                  <a:cubicBezTo>
                    <a:pt x="39" y="163"/>
                    <a:pt x="117" y="164"/>
                    <a:pt x="117" y="164"/>
                  </a:cubicBezTo>
                  <a:cubicBezTo>
                    <a:pt x="117" y="164"/>
                    <a:pt x="81" y="58"/>
                    <a:pt x="49" y="0"/>
                  </a:cubicBezTo>
                  <a:cubicBezTo>
                    <a:pt x="99" y="17"/>
                    <a:pt x="156" y="81"/>
                    <a:pt x="178" y="125"/>
                  </a:cubicBezTo>
                  <a:cubicBezTo>
                    <a:pt x="200" y="111"/>
                    <a:pt x="227" y="52"/>
                    <a:pt x="232" y="25"/>
                  </a:cubicBezTo>
                  <a:cubicBezTo>
                    <a:pt x="273" y="93"/>
                    <a:pt x="224" y="189"/>
                    <a:pt x="218" y="197"/>
                  </a:cubicBezTo>
                  <a:cubicBezTo>
                    <a:pt x="242" y="195"/>
                    <a:pt x="259" y="178"/>
                    <a:pt x="275" y="160"/>
                  </a:cubicBezTo>
                  <a:cubicBezTo>
                    <a:pt x="273" y="200"/>
                    <a:pt x="219" y="237"/>
                    <a:pt x="176" y="254"/>
                  </a:cubicBezTo>
                  <a:cubicBezTo>
                    <a:pt x="172" y="254"/>
                    <a:pt x="172" y="254"/>
                    <a:pt x="172" y="254"/>
                  </a:cubicBezTo>
                  <a:cubicBezTo>
                    <a:pt x="172" y="254"/>
                    <a:pt x="172" y="254"/>
                    <a:pt x="172" y="254"/>
                  </a:cubicBezTo>
                  <a:close/>
                </a:path>
              </a:pathLst>
            </a:custGeom>
            <a:solidFill>
              <a:srgbClr val="FB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9" name="צורה חופשית 39"/>
            <p:cNvSpPr>
              <a:spLocks/>
            </p:cNvSpPr>
            <p:nvPr/>
          </p:nvSpPr>
          <p:spPr bwMode="auto">
            <a:xfrm rot="20399546">
              <a:off x="11486218" y="306755"/>
              <a:ext cx="188352" cy="380241"/>
            </a:xfrm>
            <a:custGeom>
              <a:avLst/>
              <a:gdLst>
                <a:gd name="T0" fmla="*/ 75 w 90"/>
                <a:gd name="T1" fmla="*/ 182 h 182"/>
                <a:gd name="T2" fmla="*/ 0 w 90"/>
                <a:gd name="T3" fmla="*/ 0 h 182"/>
                <a:gd name="T4" fmla="*/ 75 w 90"/>
                <a:gd name="T5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82">
                  <a:moveTo>
                    <a:pt x="75" y="182"/>
                  </a:moveTo>
                  <a:cubicBezTo>
                    <a:pt x="75" y="182"/>
                    <a:pt x="79" y="111"/>
                    <a:pt x="0" y="0"/>
                  </a:cubicBezTo>
                  <a:cubicBezTo>
                    <a:pt x="16" y="12"/>
                    <a:pt x="90" y="121"/>
                    <a:pt x="75" y="182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0" name="צורה חופשית 40"/>
            <p:cNvSpPr>
              <a:spLocks/>
            </p:cNvSpPr>
            <p:nvPr/>
          </p:nvSpPr>
          <p:spPr bwMode="auto">
            <a:xfrm rot="20399546">
              <a:off x="11632851" y="298738"/>
              <a:ext cx="112304" cy="248483"/>
            </a:xfrm>
            <a:custGeom>
              <a:avLst/>
              <a:gdLst>
                <a:gd name="T0" fmla="*/ 0 w 54"/>
                <a:gd name="T1" fmla="*/ 119 h 119"/>
                <a:gd name="T2" fmla="*/ 52 w 54"/>
                <a:gd name="T3" fmla="*/ 0 h 119"/>
                <a:gd name="T4" fmla="*/ 0 w 54"/>
                <a:gd name="T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119">
                  <a:moveTo>
                    <a:pt x="0" y="119"/>
                  </a:moveTo>
                  <a:cubicBezTo>
                    <a:pt x="0" y="119"/>
                    <a:pt x="36" y="88"/>
                    <a:pt x="52" y="0"/>
                  </a:cubicBezTo>
                  <a:cubicBezTo>
                    <a:pt x="54" y="14"/>
                    <a:pt x="36" y="99"/>
                    <a:pt x="0" y="119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1" name="צורה חופשית 41"/>
            <p:cNvSpPr>
              <a:spLocks/>
            </p:cNvSpPr>
            <p:nvPr/>
          </p:nvSpPr>
          <p:spPr bwMode="auto">
            <a:xfrm rot="20399546">
              <a:off x="11710444" y="508051"/>
              <a:ext cx="144138" cy="90197"/>
            </a:xfrm>
            <a:custGeom>
              <a:avLst/>
              <a:gdLst>
                <a:gd name="T0" fmla="*/ 0 w 69"/>
                <a:gd name="T1" fmla="*/ 40 h 43"/>
                <a:gd name="T2" fmla="*/ 69 w 69"/>
                <a:gd name="T3" fmla="*/ 0 h 43"/>
                <a:gd name="T4" fmla="*/ 0 w 69"/>
                <a:gd name="T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43">
                  <a:moveTo>
                    <a:pt x="0" y="40"/>
                  </a:moveTo>
                  <a:cubicBezTo>
                    <a:pt x="0" y="40"/>
                    <a:pt x="29" y="38"/>
                    <a:pt x="69" y="0"/>
                  </a:cubicBezTo>
                  <a:cubicBezTo>
                    <a:pt x="65" y="7"/>
                    <a:pt x="25" y="43"/>
                    <a:pt x="0" y="4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2" name="צורה חופשית 42"/>
            <p:cNvSpPr>
              <a:spLocks/>
            </p:cNvSpPr>
            <p:nvPr/>
          </p:nvSpPr>
          <p:spPr bwMode="auto">
            <a:xfrm rot="20399546">
              <a:off x="11538078" y="665049"/>
              <a:ext cx="157402" cy="52173"/>
            </a:xfrm>
            <a:custGeom>
              <a:avLst/>
              <a:gdLst>
                <a:gd name="T0" fmla="*/ 75 w 75"/>
                <a:gd name="T1" fmla="*/ 0 h 25"/>
                <a:gd name="T2" fmla="*/ 0 w 75"/>
                <a:gd name="T3" fmla="*/ 23 h 25"/>
                <a:gd name="T4" fmla="*/ 75 w 7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5" h="25">
                  <a:moveTo>
                    <a:pt x="75" y="0"/>
                  </a:moveTo>
                  <a:cubicBezTo>
                    <a:pt x="75" y="0"/>
                    <a:pt x="54" y="20"/>
                    <a:pt x="0" y="23"/>
                  </a:cubicBezTo>
                  <a:cubicBezTo>
                    <a:pt x="7" y="25"/>
                    <a:pt x="60" y="21"/>
                    <a:pt x="75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3" name="צורה חופשית 43"/>
            <p:cNvSpPr>
              <a:spLocks/>
            </p:cNvSpPr>
            <p:nvPr/>
          </p:nvSpPr>
          <p:spPr bwMode="auto">
            <a:xfrm rot="20399546">
              <a:off x="11385593" y="578185"/>
              <a:ext cx="265285" cy="98155"/>
            </a:xfrm>
            <a:custGeom>
              <a:avLst/>
              <a:gdLst>
                <a:gd name="T0" fmla="*/ 127 w 127"/>
                <a:gd name="T1" fmla="*/ 30 h 47"/>
                <a:gd name="T2" fmla="*/ 0 w 127"/>
                <a:gd name="T3" fmla="*/ 0 h 47"/>
                <a:gd name="T4" fmla="*/ 127 w 127"/>
                <a:gd name="T5" fmla="*/ 3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" h="47">
                  <a:moveTo>
                    <a:pt x="127" y="30"/>
                  </a:moveTo>
                  <a:cubicBezTo>
                    <a:pt x="127" y="30"/>
                    <a:pt x="80" y="39"/>
                    <a:pt x="0" y="0"/>
                  </a:cubicBezTo>
                  <a:cubicBezTo>
                    <a:pt x="9" y="10"/>
                    <a:pt x="88" y="47"/>
                    <a:pt x="127" y="3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</p:grpSp>
      <p:grpSp>
        <p:nvGrpSpPr>
          <p:cNvPr id="34" name="קבוצה 43"/>
          <p:cNvGrpSpPr>
            <a:grpSpLocks noChangeAspect="1"/>
          </p:cNvGrpSpPr>
          <p:nvPr userDrawn="1"/>
        </p:nvGrpSpPr>
        <p:grpSpPr bwMode="auto">
          <a:xfrm>
            <a:off x="1032417" y="4864306"/>
            <a:ext cx="1122760" cy="1857375"/>
            <a:chOff x="3367" y="1523"/>
            <a:chExt cx="943" cy="1170"/>
          </a:xfrm>
        </p:grpSpPr>
        <p:sp>
          <p:nvSpPr>
            <p:cNvPr id="35" name="צורה חופשית 44"/>
            <p:cNvSpPr>
              <a:spLocks/>
            </p:cNvSpPr>
            <p:nvPr/>
          </p:nvSpPr>
          <p:spPr bwMode="auto">
            <a:xfrm>
              <a:off x="3757" y="2208"/>
              <a:ext cx="236" cy="88"/>
            </a:xfrm>
            <a:custGeom>
              <a:avLst/>
              <a:gdLst>
                <a:gd name="T0" fmla="*/ 0 w 100"/>
                <a:gd name="T1" fmla="*/ 12 h 37"/>
                <a:gd name="T2" fmla="*/ 98 w 100"/>
                <a:gd name="T3" fmla="*/ 37 h 37"/>
                <a:gd name="T4" fmla="*/ 100 w 100"/>
                <a:gd name="T5" fmla="*/ 25 h 37"/>
                <a:gd name="T6" fmla="*/ 4 w 100"/>
                <a:gd name="T7" fmla="*/ 0 h 37"/>
                <a:gd name="T8" fmla="*/ 0 w 100"/>
                <a:gd name="T9" fmla="*/ 1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37">
                  <a:moveTo>
                    <a:pt x="0" y="12"/>
                  </a:moveTo>
                  <a:cubicBezTo>
                    <a:pt x="31" y="22"/>
                    <a:pt x="64" y="30"/>
                    <a:pt x="98" y="37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67" y="18"/>
                    <a:pt x="34" y="9"/>
                    <a:pt x="4" y="0"/>
                  </a:cubicBezTo>
                  <a:cubicBezTo>
                    <a:pt x="4" y="0"/>
                    <a:pt x="4" y="0"/>
                    <a:pt x="0" y="12"/>
                  </a:cubicBezTo>
                  <a:close/>
                </a:path>
              </a:pathLst>
            </a:custGeom>
            <a:solidFill>
              <a:srgbClr val="F9D4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6" name="צורה חופשית 45"/>
            <p:cNvSpPr>
              <a:spLocks/>
            </p:cNvSpPr>
            <p:nvPr/>
          </p:nvSpPr>
          <p:spPr bwMode="auto">
            <a:xfrm>
              <a:off x="3367" y="1523"/>
              <a:ext cx="943" cy="922"/>
            </a:xfrm>
            <a:custGeom>
              <a:avLst/>
              <a:gdLst>
                <a:gd name="T0" fmla="*/ 212 w 399"/>
                <a:gd name="T1" fmla="*/ 385 h 390"/>
                <a:gd name="T2" fmla="*/ 368 w 399"/>
                <a:gd name="T3" fmla="*/ 198 h 390"/>
                <a:gd name="T4" fmla="*/ 62 w 399"/>
                <a:gd name="T5" fmla="*/ 117 h 390"/>
                <a:gd name="T6" fmla="*/ 212 w 399"/>
                <a:gd name="T7" fmla="*/ 385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9" h="390">
                  <a:moveTo>
                    <a:pt x="212" y="385"/>
                  </a:moveTo>
                  <a:cubicBezTo>
                    <a:pt x="275" y="390"/>
                    <a:pt x="399" y="354"/>
                    <a:pt x="368" y="198"/>
                  </a:cubicBezTo>
                  <a:cubicBezTo>
                    <a:pt x="328" y="0"/>
                    <a:pt x="100" y="49"/>
                    <a:pt x="62" y="117"/>
                  </a:cubicBezTo>
                  <a:cubicBezTo>
                    <a:pt x="0" y="229"/>
                    <a:pt x="18" y="370"/>
                    <a:pt x="212" y="385"/>
                  </a:cubicBezTo>
                  <a:close/>
                </a:path>
              </a:pathLst>
            </a:custGeom>
            <a:solidFill>
              <a:srgbClr val="FEBE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7" name="צורה חופשית 46"/>
            <p:cNvSpPr>
              <a:spLocks/>
            </p:cNvSpPr>
            <p:nvPr/>
          </p:nvSpPr>
          <p:spPr bwMode="auto">
            <a:xfrm>
              <a:off x="3571" y="1904"/>
              <a:ext cx="564" cy="789"/>
            </a:xfrm>
            <a:custGeom>
              <a:avLst/>
              <a:gdLst>
                <a:gd name="T0" fmla="*/ 136 w 239"/>
                <a:gd name="T1" fmla="*/ 137 h 334"/>
                <a:gd name="T2" fmla="*/ 238 w 239"/>
                <a:gd name="T3" fmla="*/ 121 h 334"/>
                <a:gd name="T4" fmla="*/ 136 w 239"/>
                <a:gd name="T5" fmla="*/ 114 h 334"/>
                <a:gd name="T6" fmla="*/ 239 w 239"/>
                <a:gd name="T7" fmla="*/ 54 h 334"/>
                <a:gd name="T8" fmla="*/ 133 w 239"/>
                <a:gd name="T9" fmla="*/ 84 h 334"/>
                <a:gd name="T10" fmla="*/ 133 w 239"/>
                <a:gd name="T11" fmla="*/ 84 h 334"/>
                <a:gd name="T12" fmla="*/ 178 w 239"/>
                <a:gd name="T13" fmla="*/ 6 h 334"/>
                <a:gd name="T14" fmla="*/ 127 w 239"/>
                <a:gd name="T15" fmla="*/ 62 h 334"/>
                <a:gd name="T16" fmla="*/ 92 w 239"/>
                <a:gd name="T17" fmla="*/ 0 h 334"/>
                <a:gd name="T18" fmla="*/ 119 w 239"/>
                <a:gd name="T19" fmla="*/ 85 h 334"/>
                <a:gd name="T20" fmla="*/ 119 w 239"/>
                <a:gd name="T21" fmla="*/ 89 h 334"/>
                <a:gd name="T22" fmla="*/ 21 w 239"/>
                <a:gd name="T23" fmla="*/ 28 h 334"/>
                <a:gd name="T24" fmla="*/ 108 w 239"/>
                <a:gd name="T25" fmla="*/ 117 h 334"/>
                <a:gd name="T26" fmla="*/ 0 w 239"/>
                <a:gd name="T27" fmla="*/ 101 h 334"/>
                <a:gd name="T28" fmla="*/ 110 w 239"/>
                <a:gd name="T29" fmla="*/ 141 h 334"/>
                <a:gd name="T30" fmla="*/ 106 w 239"/>
                <a:gd name="T31" fmla="*/ 334 h 334"/>
                <a:gd name="T32" fmla="*/ 130 w 239"/>
                <a:gd name="T33" fmla="*/ 334 h 334"/>
                <a:gd name="T34" fmla="*/ 136 w 239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9" h="334">
                  <a:moveTo>
                    <a:pt x="136" y="137"/>
                  </a:moveTo>
                  <a:cubicBezTo>
                    <a:pt x="136" y="137"/>
                    <a:pt x="165" y="117"/>
                    <a:pt x="238" y="121"/>
                  </a:cubicBezTo>
                  <a:cubicBezTo>
                    <a:pt x="208" y="86"/>
                    <a:pt x="144" y="110"/>
                    <a:pt x="136" y="114"/>
                  </a:cubicBezTo>
                  <a:cubicBezTo>
                    <a:pt x="141" y="84"/>
                    <a:pt x="196" y="41"/>
                    <a:pt x="239" y="54"/>
                  </a:cubicBezTo>
                  <a:cubicBezTo>
                    <a:pt x="198" y="18"/>
                    <a:pt x="150" y="59"/>
                    <a:pt x="133" y="84"/>
                  </a:cubicBezTo>
                  <a:cubicBezTo>
                    <a:pt x="133" y="84"/>
                    <a:pt x="133" y="84"/>
                    <a:pt x="133" y="84"/>
                  </a:cubicBezTo>
                  <a:cubicBezTo>
                    <a:pt x="133" y="59"/>
                    <a:pt x="162" y="22"/>
                    <a:pt x="178" y="6"/>
                  </a:cubicBezTo>
                  <a:cubicBezTo>
                    <a:pt x="148" y="5"/>
                    <a:pt x="127" y="62"/>
                    <a:pt x="127" y="62"/>
                  </a:cubicBezTo>
                  <a:cubicBezTo>
                    <a:pt x="127" y="62"/>
                    <a:pt x="110" y="4"/>
                    <a:pt x="92" y="0"/>
                  </a:cubicBezTo>
                  <a:cubicBezTo>
                    <a:pt x="118" y="45"/>
                    <a:pt x="119" y="85"/>
                    <a:pt x="119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7" y="53"/>
                    <a:pt x="65" y="16"/>
                    <a:pt x="21" y="28"/>
                  </a:cubicBezTo>
                  <a:cubicBezTo>
                    <a:pt x="75" y="43"/>
                    <a:pt x="108" y="102"/>
                    <a:pt x="108" y="117"/>
                  </a:cubicBezTo>
                  <a:cubicBezTo>
                    <a:pt x="87" y="100"/>
                    <a:pt x="33" y="75"/>
                    <a:pt x="0" y="101"/>
                  </a:cubicBezTo>
                  <a:cubicBezTo>
                    <a:pt x="52" y="101"/>
                    <a:pt x="98" y="122"/>
                    <a:pt x="110" y="141"/>
                  </a:cubicBezTo>
                  <a:cubicBezTo>
                    <a:pt x="112" y="159"/>
                    <a:pt x="107" y="280"/>
                    <a:pt x="106" y="334"/>
                  </a:cubicBezTo>
                  <a:cubicBezTo>
                    <a:pt x="130" y="334"/>
                    <a:pt x="130" y="334"/>
                    <a:pt x="130" y="334"/>
                  </a:cubicBezTo>
                  <a:cubicBezTo>
                    <a:pt x="136" y="137"/>
                    <a:pt x="136" y="137"/>
                    <a:pt x="136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8" name="צורה חופשית 47"/>
            <p:cNvSpPr>
              <a:spLocks/>
            </p:cNvSpPr>
            <p:nvPr/>
          </p:nvSpPr>
          <p:spPr bwMode="auto">
            <a:xfrm>
              <a:off x="3528" y="1620"/>
              <a:ext cx="593" cy="192"/>
            </a:xfrm>
            <a:custGeom>
              <a:avLst/>
              <a:gdLst>
                <a:gd name="T0" fmla="*/ 196 w 251"/>
                <a:gd name="T1" fmla="*/ 77 h 81"/>
                <a:gd name="T2" fmla="*/ 251 w 251"/>
                <a:gd name="T3" fmla="*/ 50 h 81"/>
                <a:gd name="T4" fmla="*/ 203 w 251"/>
                <a:gd name="T5" fmla="*/ 64 h 81"/>
                <a:gd name="T6" fmla="*/ 168 w 251"/>
                <a:gd name="T7" fmla="*/ 2 h 81"/>
                <a:gd name="T8" fmla="*/ 136 w 251"/>
                <a:gd name="T9" fmla="*/ 32 h 81"/>
                <a:gd name="T10" fmla="*/ 111 w 251"/>
                <a:gd name="T11" fmla="*/ 4 h 81"/>
                <a:gd name="T12" fmla="*/ 79 w 251"/>
                <a:gd name="T13" fmla="*/ 60 h 81"/>
                <a:gd name="T14" fmla="*/ 19 w 251"/>
                <a:gd name="T15" fmla="*/ 31 h 81"/>
                <a:gd name="T16" fmla="*/ 22 w 251"/>
                <a:gd name="T17" fmla="*/ 79 h 81"/>
                <a:gd name="T18" fmla="*/ 34 w 251"/>
                <a:gd name="T19" fmla="*/ 34 h 81"/>
                <a:gd name="T20" fmla="*/ 83 w 251"/>
                <a:gd name="T21" fmla="*/ 75 h 81"/>
                <a:gd name="T22" fmla="*/ 106 w 251"/>
                <a:gd name="T23" fmla="*/ 17 h 81"/>
                <a:gd name="T24" fmla="*/ 138 w 251"/>
                <a:gd name="T25" fmla="*/ 46 h 81"/>
                <a:gd name="T26" fmla="*/ 171 w 251"/>
                <a:gd name="T27" fmla="*/ 11 h 81"/>
                <a:gd name="T28" fmla="*/ 196 w 251"/>
                <a:gd name="T29" fmla="*/ 7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1" h="81">
                  <a:moveTo>
                    <a:pt x="196" y="77"/>
                  </a:moveTo>
                  <a:cubicBezTo>
                    <a:pt x="196" y="77"/>
                    <a:pt x="226" y="49"/>
                    <a:pt x="251" y="50"/>
                  </a:cubicBezTo>
                  <a:cubicBezTo>
                    <a:pt x="232" y="40"/>
                    <a:pt x="220" y="49"/>
                    <a:pt x="203" y="64"/>
                  </a:cubicBezTo>
                  <a:cubicBezTo>
                    <a:pt x="213" y="37"/>
                    <a:pt x="205" y="7"/>
                    <a:pt x="168" y="2"/>
                  </a:cubicBezTo>
                  <a:cubicBezTo>
                    <a:pt x="145" y="0"/>
                    <a:pt x="136" y="32"/>
                    <a:pt x="136" y="32"/>
                  </a:cubicBezTo>
                  <a:cubicBezTo>
                    <a:pt x="136" y="32"/>
                    <a:pt x="133" y="7"/>
                    <a:pt x="111" y="4"/>
                  </a:cubicBezTo>
                  <a:cubicBezTo>
                    <a:pt x="83" y="2"/>
                    <a:pt x="76" y="28"/>
                    <a:pt x="79" y="60"/>
                  </a:cubicBezTo>
                  <a:cubicBezTo>
                    <a:pt x="77" y="24"/>
                    <a:pt x="38" y="13"/>
                    <a:pt x="19" y="31"/>
                  </a:cubicBezTo>
                  <a:cubicBezTo>
                    <a:pt x="0" y="48"/>
                    <a:pt x="12" y="81"/>
                    <a:pt x="22" y="79"/>
                  </a:cubicBezTo>
                  <a:cubicBezTo>
                    <a:pt x="19" y="71"/>
                    <a:pt x="5" y="51"/>
                    <a:pt x="34" y="34"/>
                  </a:cubicBezTo>
                  <a:cubicBezTo>
                    <a:pt x="61" y="20"/>
                    <a:pt x="83" y="75"/>
                    <a:pt x="83" y="75"/>
                  </a:cubicBezTo>
                  <a:cubicBezTo>
                    <a:pt x="83" y="75"/>
                    <a:pt x="79" y="23"/>
                    <a:pt x="106" y="17"/>
                  </a:cubicBezTo>
                  <a:cubicBezTo>
                    <a:pt x="125" y="12"/>
                    <a:pt x="138" y="46"/>
                    <a:pt x="138" y="46"/>
                  </a:cubicBezTo>
                  <a:cubicBezTo>
                    <a:pt x="138" y="46"/>
                    <a:pt x="148" y="10"/>
                    <a:pt x="171" y="11"/>
                  </a:cubicBezTo>
                  <a:cubicBezTo>
                    <a:pt x="209" y="13"/>
                    <a:pt x="196" y="77"/>
                    <a:pt x="196" y="7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9" name="צורה חופשית 48"/>
            <p:cNvSpPr>
              <a:spLocks/>
            </p:cNvSpPr>
            <p:nvPr/>
          </p:nvSpPr>
          <p:spPr bwMode="auto">
            <a:xfrm>
              <a:off x="3965" y="1788"/>
              <a:ext cx="307" cy="661"/>
            </a:xfrm>
            <a:custGeom>
              <a:avLst/>
              <a:gdLst>
                <a:gd name="T0" fmla="*/ 95 w 130"/>
                <a:gd name="T1" fmla="*/ 106 h 280"/>
                <a:gd name="T2" fmla="*/ 122 w 130"/>
                <a:gd name="T3" fmla="*/ 84 h 280"/>
                <a:gd name="T4" fmla="*/ 94 w 130"/>
                <a:gd name="T5" fmla="*/ 62 h 280"/>
                <a:gd name="T6" fmla="*/ 107 w 130"/>
                <a:gd name="T7" fmla="*/ 25 h 280"/>
                <a:gd name="T8" fmla="*/ 56 w 130"/>
                <a:gd name="T9" fmla="*/ 8 h 280"/>
                <a:gd name="T10" fmla="*/ 81 w 130"/>
                <a:gd name="T11" fmla="*/ 15 h 280"/>
                <a:gd name="T12" fmla="*/ 101 w 130"/>
                <a:gd name="T13" fmla="*/ 35 h 280"/>
                <a:gd name="T14" fmla="*/ 83 w 130"/>
                <a:gd name="T15" fmla="*/ 64 h 280"/>
                <a:gd name="T16" fmla="*/ 113 w 130"/>
                <a:gd name="T17" fmla="*/ 82 h 280"/>
                <a:gd name="T18" fmla="*/ 80 w 130"/>
                <a:gd name="T19" fmla="*/ 104 h 280"/>
                <a:gd name="T20" fmla="*/ 119 w 130"/>
                <a:gd name="T21" fmla="*/ 133 h 280"/>
                <a:gd name="T22" fmla="*/ 84 w 130"/>
                <a:gd name="T23" fmla="*/ 146 h 280"/>
                <a:gd name="T24" fmla="*/ 99 w 130"/>
                <a:gd name="T25" fmla="*/ 184 h 280"/>
                <a:gd name="T26" fmla="*/ 65 w 130"/>
                <a:gd name="T27" fmla="*/ 186 h 280"/>
                <a:gd name="T28" fmla="*/ 79 w 130"/>
                <a:gd name="T29" fmla="*/ 234 h 280"/>
                <a:gd name="T30" fmla="*/ 41 w 130"/>
                <a:gd name="T31" fmla="*/ 220 h 280"/>
                <a:gd name="T32" fmla="*/ 37 w 130"/>
                <a:gd name="T33" fmla="*/ 257 h 280"/>
                <a:gd name="T34" fmla="*/ 0 w 130"/>
                <a:gd name="T35" fmla="*/ 249 h 280"/>
                <a:gd name="T36" fmla="*/ 29 w 130"/>
                <a:gd name="T37" fmla="*/ 273 h 280"/>
                <a:gd name="T38" fmla="*/ 49 w 130"/>
                <a:gd name="T39" fmla="*/ 231 h 280"/>
                <a:gd name="T40" fmla="*/ 89 w 130"/>
                <a:gd name="T41" fmla="*/ 237 h 280"/>
                <a:gd name="T42" fmla="*/ 76 w 130"/>
                <a:gd name="T43" fmla="*/ 190 h 280"/>
                <a:gd name="T44" fmla="*/ 107 w 130"/>
                <a:gd name="T45" fmla="*/ 187 h 280"/>
                <a:gd name="T46" fmla="*/ 95 w 130"/>
                <a:gd name="T47" fmla="*/ 154 h 280"/>
                <a:gd name="T48" fmla="*/ 128 w 130"/>
                <a:gd name="T49" fmla="*/ 140 h 280"/>
                <a:gd name="T50" fmla="*/ 95 w 130"/>
                <a:gd name="T51" fmla="*/ 106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0" h="280">
                  <a:moveTo>
                    <a:pt x="95" y="106"/>
                  </a:moveTo>
                  <a:cubicBezTo>
                    <a:pt x="113" y="99"/>
                    <a:pt x="124" y="98"/>
                    <a:pt x="122" y="84"/>
                  </a:cubicBezTo>
                  <a:cubicBezTo>
                    <a:pt x="119" y="53"/>
                    <a:pt x="94" y="62"/>
                    <a:pt x="94" y="62"/>
                  </a:cubicBezTo>
                  <a:cubicBezTo>
                    <a:pt x="94" y="62"/>
                    <a:pt x="116" y="46"/>
                    <a:pt x="107" y="25"/>
                  </a:cubicBezTo>
                  <a:cubicBezTo>
                    <a:pt x="98" y="8"/>
                    <a:pt x="75" y="0"/>
                    <a:pt x="56" y="8"/>
                  </a:cubicBezTo>
                  <a:cubicBezTo>
                    <a:pt x="68" y="11"/>
                    <a:pt x="78" y="13"/>
                    <a:pt x="81" y="15"/>
                  </a:cubicBezTo>
                  <a:cubicBezTo>
                    <a:pt x="92" y="17"/>
                    <a:pt x="101" y="28"/>
                    <a:pt x="101" y="35"/>
                  </a:cubicBezTo>
                  <a:cubicBezTo>
                    <a:pt x="101" y="41"/>
                    <a:pt x="89" y="62"/>
                    <a:pt x="83" y="64"/>
                  </a:cubicBezTo>
                  <a:cubicBezTo>
                    <a:pt x="100" y="66"/>
                    <a:pt x="112" y="67"/>
                    <a:pt x="113" y="82"/>
                  </a:cubicBezTo>
                  <a:cubicBezTo>
                    <a:pt x="115" y="91"/>
                    <a:pt x="80" y="104"/>
                    <a:pt x="80" y="104"/>
                  </a:cubicBezTo>
                  <a:cubicBezTo>
                    <a:pt x="80" y="104"/>
                    <a:pt x="117" y="109"/>
                    <a:pt x="119" y="133"/>
                  </a:cubicBezTo>
                  <a:cubicBezTo>
                    <a:pt x="120" y="158"/>
                    <a:pt x="84" y="146"/>
                    <a:pt x="84" y="146"/>
                  </a:cubicBezTo>
                  <a:cubicBezTo>
                    <a:pt x="84" y="146"/>
                    <a:pt x="105" y="174"/>
                    <a:pt x="99" y="184"/>
                  </a:cubicBezTo>
                  <a:cubicBezTo>
                    <a:pt x="94" y="192"/>
                    <a:pt x="65" y="186"/>
                    <a:pt x="65" y="186"/>
                  </a:cubicBezTo>
                  <a:cubicBezTo>
                    <a:pt x="65" y="186"/>
                    <a:pt x="100" y="220"/>
                    <a:pt x="79" y="234"/>
                  </a:cubicBezTo>
                  <a:cubicBezTo>
                    <a:pt x="71" y="239"/>
                    <a:pt x="41" y="220"/>
                    <a:pt x="41" y="220"/>
                  </a:cubicBezTo>
                  <a:cubicBezTo>
                    <a:pt x="41" y="220"/>
                    <a:pt x="45" y="249"/>
                    <a:pt x="37" y="257"/>
                  </a:cubicBezTo>
                  <a:cubicBezTo>
                    <a:pt x="18" y="277"/>
                    <a:pt x="0" y="249"/>
                    <a:pt x="0" y="249"/>
                  </a:cubicBezTo>
                  <a:cubicBezTo>
                    <a:pt x="0" y="249"/>
                    <a:pt x="1" y="280"/>
                    <a:pt x="29" y="273"/>
                  </a:cubicBezTo>
                  <a:cubicBezTo>
                    <a:pt x="51" y="269"/>
                    <a:pt x="55" y="244"/>
                    <a:pt x="49" y="231"/>
                  </a:cubicBezTo>
                  <a:cubicBezTo>
                    <a:pt x="59" y="242"/>
                    <a:pt x="67" y="251"/>
                    <a:pt x="89" y="237"/>
                  </a:cubicBezTo>
                  <a:cubicBezTo>
                    <a:pt x="113" y="222"/>
                    <a:pt x="76" y="190"/>
                    <a:pt x="76" y="190"/>
                  </a:cubicBezTo>
                  <a:cubicBezTo>
                    <a:pt x="76" y="190"/>
                    <a:pt x="100" y="202"/>
                    <a:pt x="107" y="187"/>
                  </a:cubicBezTo>
                  <a:cubicBezTo>
                    <a:pt x="115" y="171"/>
                    <a:pt x="95" y="154"/>
                    <a:pt x="95" y="154"/>
                  </a:cubicBezTo>
                  <a:cubicBezTo>
                    <a:pt x="95" y="154"/>
                    <a:pt x="125" y="163"/>
                    <a:pt x="128" y="140"/>
                  </a:cubicBezTo>
                  <a:cubicBezTo>
                    <a:pt x="130" y="117"/>
                    <a:pt x="113" y="103"/>
                    <a:pt x="95" y="10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0" name="צורה חופשית 49"/>
            <p:cNvSpPr>
              <a:spLocks/>
            </p:cNvSpPr>
            <p:nvPr/>
          </p:nvSpPr>
          <p:spPr bwMode="auto">
            <a:xfrm>
              <a:off x="3403" y="1779"/>
              <a:ext cx="389" cy="666"/>
            </a:xfrm>
            <a:custGeom>
              <a:avLst/>
              <a:gdLst>
                <a:gd name="T0" fmla="*/ 141 w 165"/>
                <a:gd name="T1" fmla="*/ 271 h 282"/>
                <a:gd name="T2" fmla="*/ 130 w 165"/>
                <a:gd name="T3" fmla="*/ 228 h 282"/>
                <a:gd name="T4" fmla="*/ 96 w 165"/>
                <a:gd name="T5" fmla="*/ 254 h 282"/>
                <a:gd name="T6" fmla="*/ 87 w 165"/>
                <a:gd name="T7" fmla="*/ 225 h 282"/>
                <a:gd name="T8" fmla="*/ 60 w 165"/>
                <a:gd name="T9" fmla="*/ 236 h 282"/>
                <a:gd name="T10" fmla="*/ 79 w 165"/>
                <a:gd name="T11" fmla="*/ 196 h 282"/>
                <a:gd name="T12" fmla="*/ 27 w 165"/>
                <a:gd name="T13" fmla="*/ 182 h 282"/>
                <a:gd name="T14" fmla="*/ 49 w 165"/>
                <a:gd name="T15" fmla="*/ 154 h 282"/>
                <a:gd name="T16" fmla="*/ 12 w 165"/>
                <a:gd name="T17" fmla="*/ 109 h 282"/>
                <a:gd name="T18" fmla="*/ 45 w 165"/>
                <a:gd name="T19" fmla="*/ 86 h 282"/>
                <a:gd name="T20" fmla="*/ 19 w 165"/>
                <a:gd name="T21" fmla="*/ 57 h 282"/>
                <a:gd name="T22" fmla="*/ 44 w 165"/>
                <a:gd name="T23" fmla="*/ 42 h 282"/>
                <a:gd name="T24" fmla="*/ 35 w 165"/>
                <a:gd name="T25" fmla="*/ 17 h 282"/>
                <a:gd name="T26" fmla="*/ 49 w 165"/>
                <a:gd name="T27" fmla="*/ 14 h 282"/>
                <a:gd name="T28" fmla="*/ 51 w 165"/>
                <a:gd name="T29" fmla="*/ 11 h 282"/>
                <a:gd name="T30" fmla="*/ 29 w 165"/>
                <a:gd name="T31" fmla="*/ 13 h 282"/>
                <a:gd name="T32" fmla="*/ 35 w 165"/>
                <a:gd name="T33" fmla="*/ 37 h 282"/>
                <a:gd name="T34" fmla="*/ 11 w 165"/>
                <a:gd name="T35" fmla="*/ 56 h 282"/>
                <a:gd name="T36" fmla="*/ 27 w 165"/>
                <a:gd name="T37" fmla="*/ 83 h 282"/>
                <a:gd name="T38" fmla="*/ 3 w 165"/>
                <a:gd name="T39" fmla="*/ 112 h 282"/>
                <a:gd name="T40" fmla="*/ 35 w 165"/>
                <a:gd name="T41" fmla="*/ 154 h 282"/>
                <a:gd name="T42" fmla="*/ 17 w 165"/>
                <a:gd name="T43" fmla="*/ 186 h 282"/>
                <a:gd name="T44" fmla="*/ 67 w 165"/>
                <a:gd name="T45" fmla="*/ 204 h 282"/>
                <a:gd name="T46" fmla="*/ 50 w 165"/>
                <a:gd name="T47" fmla="*/ 240 h 282"/>
                <a:gd name="T48" fmla="*/ 79 w 165"/>
                <a:gd name="T49" fmla="*/ 241 h 282"/>
                <a:gd name="T50" fmla="*/ 92 w 165"/>
                <a:gd name="T51" fmla="*/ 265 h 282"/>
                <a:gd name="T52" fmla="*/ 124 w 165"/>
                <a:gd name="T53" fmla="*/ 241 h 282"/>
                <a:gd name="T54" fmla="*/ 142 w 165"/>
                <a:gd name="T55" fmla="*/ 278 h 282"/>
                <a:gd name="T56" fmla="*/ 165 w 165"/>
                <a:gd name="T57" fmla="*/ 249 h 282"/>
                <a:gd name="T58" fmla="*/ 141 w 165"/>
                <a:gd name="T59" fmla="*/ 271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5" h="282">
                  <a:moveTo>
                    <a:pt x="141" y="271"/>
                  </a:moveTo>
                  <a:cubicBezTo>
                    <a:pt x="130" y="267"/>
                    <a:pt x="130" y="228"/>
                    <a:pt x="130" y="228"/>
                  </a:cubicBezTo>
                  <a:cubicBezTo>
                    <a:pt x="130" y="228"/>
                    <a:pt x="108" y="254"/>
                    <a:pt x="96" y="254"/>
                  </a:cubicBezTo>
                  <a:cubicBezTo>
                    <a:pt x="82" y="254"/>
                    <a:pt x="87" y="225"/>
                    <a:pt x="87" y="225"/>
                  </a:cubicBezTo>
                  <a:cubicBezTo>
                    <a:pt x="87" y="225"/>
                    <a:pt x="72" y="246"/>
                    <a:pt x="60" y="236"/>
                  </a:cubicBezTo>
                  <a:cubicBezTo>
                    <a:pt x="54" y="231"/>
                    <a:pt x="79" y="196"/>
                    <a:pt x="79" y="196"/>
                  </a:cubicBezTo>
                  <a:cubicBezTo>
                    <a:pt x="79" y="196"/>
                    <a:pt x="28" y="205"/>
                    <a:pt x="27" y="182"/>
                  </a:cubicBezTo>
                  <a:cubicBezTo>
                    <a:pt x="25" y="158"/>
                    <a:pt x="49" y="154"/>
                    <a:pt x="49" y="154"/>
                  </a:cubicBezTo>
                  <a:cubicBezTo>
                    <a:pt x="49" y="154"/>
                    <a:pt x="13" y="129"/>
                    <a:pt x="12" y="109"/>
                  </a:cubicBezTo>
                  <a:cubicBezTo>
                    <a:pt x="11" y="88"/>
                    <a:pt x="45" y="86"/>
                    <a:pt x="45" y="86"/>
                  </a:cubicBezTo>
                  <a:cubicBezTo>
                    <a:pt x="45" y="86"/>
                    <a:pt x="17" y="71"/>
                    <a:pt x="19" y="57"/>
                  </a:cubicBezTo>
                  <a:cubicBezTo>
                    <a:pt x="21" y="42"/>
                    <a:pt x="44" y="42"/>
                    <a:pt x="44" y="42"/>
                  </a:cubicBezTo>
                  <a:cubicBezTo>
                    <a:pt x="44" y="42"/>
                    <a:pt x="32" y="26"/>
                    <a:pt x="35" y="17"/>
                  </a:cubicBezTo>
                  <a:cubicBezTo>
                    <a:pt x="37" y="10"/>
                    <a:pt x="49" y="14"/>
                    <a:pt x="49" y="14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35" y="0"/>
                    <a:pt x="29" y="13"/>
                  </a:cubicBezTo>
                  <a:cubicBezTo>
                    <a:pt x="25" y="25"/>
                    <a:pt x="35" y="37"/>
                    <a:pt x="35" y="37"/>
                  </a:cubicBezTo>
                  <a:cubicBezTo>
                    <a:pt x="35" y="37"/>
                    <a:pt x="12" y="35"/>
                    <a:pt x="11" y="56"/>
                  </a:cubicBezTo>
                  <a:cubicBezTo>
                    <a:pt x="10" y="75"/>
                    <a:pt x="27" y="83"/>
                    <a:pt x="27" y="83"/>
                  </a:cubicBezTo>
                  <a:cubicBezTo>
                    <a:pt x="27" y="83"/>
                    <a:pt x="4" y="90"/>
                    <a:pt x="3" y="112"/>
                  </a:cubicBezTo>
                  <a:cubicBezTo>
                    <a:pt x="0" y="134"/>
                    <a:pt x="35" y="154"/>
                    <a:pt x="35" y="154"/>
                  </a:cubicBezTo>
                  <a:cubicBezTo>
                    <a:pt x="35" y="154"/>
                    <a:pt x="15" y="158"/>
                    <a:pt x="17" y="186"/>
                  </a:cubicBezTo>
                  <a:cubicBezTo>
                    <a:pt x="20" y="212"/>
                    <a:pt x="67" y="204"/>
                    <a:pt x="67" y="204"/>
                  </a:cubicBezTo>
                  <a:cubicBezTo>
                    <a:pt x="67" y="204"/>
                    <a:pt x="43" y="229"/>
                    <a:pt x="50" y="240"/>
                  </a:cubicBezTo>
                  <a:cubicBezTo>
                    <a:pt x="62" y="256"/>
                    <a:pt x="79" y="241"/>
                    <a:pt x="79" y="241"/>
                  </a:cubicBezTo>
                  <a:cubicBezTo>
                    <a:pt x="79" y="241"/>
                    <a:pt x="76" y="262"/>
                    <a:pt x="92" y="265"/>
                  </a:cubicBezTo>
                  <a:cubicBezTo>
                    <a:pt x="104" y="269"/>
                    <a:pt x="124" y="241"/>
                    <a:pt x="124" y="241"/>
                  </a:cubicBezTo>
                  <a:cubicBezTo>
                    <a:pt x="124" y="241"/>
                    <a:pt x="120" y="274"/>
                    <a:pt x="142" y="278"/>
                  </a:cubicBezTo>
                  <a:cubicBezTo>
                    <a:pt x="164" y="282"/>
                    <a:pt x="165" y="249"/>
                    <a:pt x="165" y="249"/>
                  </a:cubicBezTo>
                  <a:cubicBezTo>
                    <a:pt x="165" y="249"/>
                    <a:pt x="153" y="274"/>
                    <a:pt x="141" y="27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</p:grpSp>
      <p:grpSp>
        <p:nvGrpSpPr>
          <p:cNvPr id="41" name="קבוצה 40"/>
          <p:cNvGrpSpPr/>
          <p:nvPr userDrawn="1"/>
        </p:nvGrpSpPr>
        <p:grpSpPr>
          <a:xfrm>
            <a:off x="4645" y="3882124"/>
            <a:ext cx="1272587" cy="2518186"/>
            <a:chOff x="-3496" y="4350236"/>
            <a:chExt cx="1696783" cy="2518186"/>
          </a:xfrm>
        </p:grpSpPr>
        <p:sp>
          <p:nvSpPr>
            <p:cNvPr id="42" name="צורה חופשית 41"/>
            <p:cNvSpPr>
              <a:spLocks/>
            </p:cNvSpPr>
            <p:nvPr/>
          </p:nvSpPr>
          <p:spPr bwMode="auto">
            <a:xfrm>
              <a:off x="-1588" y="4440962"/>
              <a:ext cx="1615212" cy="1820141"/>
            </a:xfrm>
            <a:custGeom>
              <a:avLst/>
              <a:gdLst/>
              <a:ahLst/>
              <a:cxnLst/>
              <a:rect l="l" t="t" r="r" b="b"/>
              <a:pathLst>
                <a:path w="1615212" h="1820141">
                  <a:moveTo>
                    <a:pt x="734626" y="2038"/>
                  </a:moveTo>
                  <a:cubicBezTo>
                    <a:pt x="1104168" y="24231"/>
                    <a:pt x="1475791" y="230903"/>
                    <a:pt x="1589496" y="780177"/>
                  </a:cubicBezTo>
                  <a:cubicBezTo>
                    <a:pt x="1755894" y="1645701"/>
                    <a:pt x="1073662" y="1845437"/>
                    <a:pt x="724226" y="1817696"/>
                  </a:cubicBezTo>
                  <a:cubicBezTo>
                    <a:pt x="398251" y="1792485"/>
                    <a:pt x="161356" y="1703117"/>
                    <a:pt x="0" y="1572499"/>
                  </a:cubicBezTo>
                  <a:lnTo>
                    <a:pt x="0" y="211270"/>
                  </a:lnTo>
                  <a:cubicBezTo>
                    <a:pt x="161774" y="78872"/>
                    <a:pt x="447573" y="-15201"/>
                    <a:pt x="734626" y="2038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3" name="צורה חופשית 42"/>
            <p:cNvSpPr>
              <a:spLocks/>
            </p:cNvSpPr>
            <p:nvPr/>
          </p:nvSpPr>
          <p:spPr bwMode="auto">
            <a:xfrm>
              <a:off x="24666" y="5016746"/>
              <a:ext cx="1318938" cy="1851676"/>
            </a:xfrm>
            <a:custGeom>
              <a:avLst/>
              <a:gdLst>
                <a:gd name="T0" fmla="*/ 137 w 238"/>
                <a:gd name="T1" fmla="*/ 137 h 334"/>
                <a:gd name="T2" fmla="*/ 238 w 238"/>
                <a:gd name="T3" fmla="*/ 121 h 334"/>
                <a:gd name="T4" fmla="*/ 135 w 238"/>
                <a:gd name="T5" fmla="*/ 114 h 334"/>
                <a:gd name="T6" fmla="*/ 238 w 238"/>
                <a:gd name="T7" fmla="*/ 54 h 334"/>
                <a:gd name="T8" fmla="*/ 131 w 238"/>
                <a:gd name="T9" fmla="*/ 84 h 334"/>
                <a:gd name="T10" fmla="*/ 131 w 238"/>
                <a:gd name="T11" fmla="*/ 84 h 334"/>
                <a:gd name="T12" fmla="*/ 178 w 238"/>
                <a:gd name="T13" fmla="*/ 6 h 334"/>
                <a:gd name="T14" fmla="*/ 126 w 238"/>
                <a:gd name="T15" fmla="*/ 62 h 334"/>
                <a:gd name="T16" fmla="*/ 92 w 238"/>
                <a:gd name="T17" fmla="*/ 0 h 334"/>
                <a:gd name="T18" fmla="*/ 118 w 238"/>
                <a:gd name="T19" fmla="*/ 85 h 334"/>
                <a:gd name="T20" fmla="*/ 119 w 238"/>
                <a:gd name="T21" fmla="*/ 89 h 334"/>
                <a:gd name="T22" fmla="*/ 22 w 238"/>
                <a:gd name="T23" fmla="*/ 28 h 334"/>
                <a:gd name="T24" fmla="*/ 109 w 238"/>
                <a:gd name="T25" fmla="*/ 117 h 334"/>
                <a:gd name="T26" fmla="*/ 0 w 238"/>
                <a:gd name="T27" fmla="*/ 101 h 334"/>
                <a:gd name="T28" fmla="*/ 111 w 238"/>
                <a:gd name="T29" fmla="*/ 141 h 334"/>
                <a:gd name="T30" fmla="*/ 107 w 238"/>
                <a:gd name="T31" fmla="*/ 334 h 334"/>
                <a:gd name="T32" fmla="*/ 131 w 238"/>
                <a:gd name="T33" fmla="*/ 334 h 334"/>
                <a:gd name="T34" fmla="*/ 137 w 238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8" h="334">
                  <a:moveTo>
                    <a:pt x="137" y="137"/>
                  </a:moveTo>
                  <a:cubicBezTo>
                    <a:pt x="137" y="137"/>
                    <a:pt x="167" y="117"/>
                    <a:pt x="238" y="121"/>
                  </a:cubicBezTo>
                  <a:cubicBezTo>
                    <a:pt x="208" y="86"/>
                    <a:pt x="145" y="110"/>
                    <a:pt x="135" y="114"/>
                  </a:cubicBezTo>
                  <a:cubicBezTo>
                    <a:pt x="141" y="84"/>
                    <a:pt x="195" y="41"/>
                    <a:pt x="238" y="54"/>
                  </a:cubicBezTo>
                  <a:cubicBezTo>
                    <a:pt x="197" y="18"/>
                    <a:pt x="151" y="59"/>
                    <a:pt x="131" y="84"/>
                  </a:cubicBezTo>
                  <a:cubicBezTo>
                    <a:pt x="131" y="84"/>
                    <a:pt x="131" y="84"/>
                    <a:pt x="131" y="84"/>
                  </a:cubicBezTo>
                  <a:cubicBezTo>
                    <a:pt x="131" y="59"/>
                    <a:pt x="161" y="22"/>
                    <a:pt x="178" y="6"/>
                  </a:cubicBezTo>
                  <a:cubicBezTo>
                    <a:pt x="147" y="5"/>
                    <a:pt x="126" y="62"/>
                    <a:pt x="126" y="62"/>
                  </a:cubicBezTo>
                  <a:cubicBezTo>
                    <a:pt x="126" y="62"/>
                    <a:pt x="111" y="4"/>
                    <a:pt x="92" y="0"/>
                  </a:cubicBezTo>
                  <a:cubicBezTo>
                    <a:pt x="118" y="45"/>
                    <a:pt x="118" y="85"/>
                    <a:pt x="118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8" y="53"/>
                    <a:pt x="65" y="16"/>
                    <a:pt x="22" y="28"/>
                  </a:cubicBezTo>
                  <a:cubicBezTo>
                    <a:pt x="76" y="43"/>
                    <a:pt x="109" y="102"/>
                    <a:pt x="109" y="117"/>
                  </a:cubicBezTo>
                  <a:cubicBezTo>
                    <a:pt x="88" y="100"/>
                    <a:pt x="33" y="75"/>
                    <a:pt x="0" y="101"/>
                  </a:cubicBezTo>
                  <a:cubicBezTo>
                    <a:pt x="53" y="101"/>
                    <a:pt x="99" y="122"/>
                    <a:pt x="111" y="141"/>
                  </a:cubicBezTo>
                  <a:cubicBezTo>
                    <a:pt x="112" y="159"/>
                    <a:pt x="109" y="280"/>
                    <a:pt x="107" y="334"/>
                  </a:cubicBezTo>
                  <a:cubicBezTo>
                    <a:pt x="131" y="334"/>
                    <a:pt x="131" y="334"/>
                    <a:pt x="131" y="334"/>
                  </a:cubicBezTo>
                  <a:cubicBezTo>
                    <a:pt x="137" y="137"/>
                    <a:pt x="137" y="137"/>
                    <a:pt x="137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4" name="צורה חופשית 43"/>
            <p:cNvSpPr>
              <a:spLocks/>
            </p:cNvSpPr>
            <p:nvPr/>
          </p:nvSpPr>
          <p:spPr bwMode="auto">
            <a:xfrm>
              <a:off x="-3496" y="4350236"/>
              <a:ext cx="1398732" cy="450598"/>
            </a:xfrm>
            <a:custGeom>
              <a:avLst/>
              <a:gdLst>
                <a:gd name="T0" fmla="*/ 147 w 252"/>
                <a:gd name="T1" fmla="*/ 17 h 81"/>
                <a:gd name="T2" fmla="*/ 169 w 252"/>
                <a:gd name="T3" fmla="*/ 75 h 81"/>
                <a:gd name="T4" fmla="*/ 217 w 252"/>
                <a:gd name="T5" fmla="*/ 34 h 81"/>
                <a:gd name="T6" fmla="*/ 230 w 252"/>
                <a:gd name="T7" fmla="*/ 79 h 81"/>
                <a:gd name="T8" fmla="*/ 233 w 252"/>
                <a:gd name="T9" fmla="*/ 31 h 81"/>
                <a:gd name="T10" fmla="*/ 172 w 252"/>
                <a:gd name="T11" fmla="*/ 60 h 81"/>
                <a:gd name="T12" fmla="*/ 141 w 252"/>
                <a:gd name="T13" fmla="*/ 4 h 81"/>
                <a:gd name="T14" fmla="*/ 115 w 252"/>
                <a:gd name="T15" fmla="*/ 32 h 81"/>
                <a:gd name="T16" fmla="*/ 85 w 252"/>
                <a:gd name="T17" fmla="*/ 2 h 81"/>
                <a:gd name="T18" fmla="*/ 49 w 252"/>
                <a:gd name="T19" fmla="*/ 64 h 81"/>
                <a:gd name="T20" fmla="*/ 0 w 252"/>
                <a:gd name="T21" fmla="*/ 50 h 81"/>
                <a:gd name="T22" fmla="*/ 56 w 252"/>
                <a:gd name="T23" fmla="*/ 77 h 81"/>
                <a:gd name="T24" fmla="*/ 82 w 252"/>
                <a:gd name="T25" fmla="*/ 11 h 81"/>
                <a:gd name="T26" fmla="*/ 114 w 252"/>
                <a:gd name="T27" fmla="*/ 46 h 81"/>
                <a:gd name="T28" fmla="*/ 147 w 252"/>
                <a:gd name="T29" fmla="*/ 1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2" h="81">
                  <a:moveTo>
                    <a:pt x="147" y="17"/>
                  </a:moveTo>
                  <a:cubicBezTo>
                    <a:pt x="172" y="23"/>
                    <a:pt x="169" y="75"/>
                    <a:pt x="169" y="75"/>
                  </a:cubicBezTo>
                  <a:cubicBezTo>
                    <a:pt x="169" y="75"/>
                    <a:pt x="192" y="20"/>
                    <a:pt x="217" y="34"/>
                  </a:cubicBezTo>
                  <a:cubicBezTo>
                    <a:pt x="248" y="51"/>
                    <a:pt x="232" y="71"/>
                    <a:pt x="230" y="79"/>
                  </a:cubicBezTo>
                  <a:cubicBezTo>
                    <a:pt x="240" y="81"/>
                    <a:pt x="252" y="48"/>
                    <a:pt x="233" y="31"/>
                  </a:cubicBezTo>
                  <a:cubicBezTo>
                    <a:pt x="215" y="13"/>
                    <a:pt x="175" y="24"/>
                    <a:pt x="172" y="60"/>
                  </a:cubicBezTo>
                  <a:cubicBezTo>
                    <a:pt x="176" y="28"/>
                    <a:pt x="170" y="2"/>
                    <a:pt x="141" y="4"/>
                  </a:cubicBezTo>
                  <a:cubicBezTo>
                    <a:pt x="120" y="7"/>
                    <a:pt x="115" y="32"/>
                    <a:pt x="115" y="32"/>
                  </a:cubicBezTo>
                  <a:cubicBezTo>
                    <a:pt x="115" y="32"/>
                    <a:pt x="107" y="0"/>
                    <a:pt x="85" y="2"/>
                  </a:cubicBezTo>
                  <a:cubicBezTo>
                    <a:pt x="48" y="7"/>
                    <a:pt x="40" y="37"/>
                    <a:pt x="49" y="64"/>
                  </a:cubicBezTo>
                  <a:cubicBezTo>
                    <a:pt x="33" y="49"/>
                    <a:pt x="20" y="40"/>
                    <a:pt x="0" y="50"/>
                  </a:cubicBezTo>
                  <a:cubicBezTo>
                    <a:pt x="26" y="49"/>
                    <a:pt x="56" y="77"/>
                    <a:pt x="56" y="77"/>
                  </a:cubicBezTo>
                  <a:cubicBezTo>
                    <a:pt x="56" y="77"/>
                    <a:pt x="44" y="13"/>
                    <a:pt x="82" y="11"/>
                  </a:cubicBezTo>
                  <a:cubicBezTo>
                    <a:pt x="104" y="10"/>
                    <a:pt x="114" y="46"/>
                    <a:pt x="114" y="46"/>
                  </a:cubicBezTo>
                  <a:cubicBezTo>
                    <a:pt x="114" y="46"/>
                    <a:pt x="128" y="12"/>
                    <a:pt x="147" y="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5" name="צורה חופשית 38"/>
            <p:cNvSpPr>
              <a:spLocks/>
            </p:cNvSpPr>
            <p:nvPr/>
          </p:nvSpPr>
          <p:spPr bwMode="auto">
            <a:xfrm>
              <a:off x="773316" y="4723387"/>
              <a:ext cx="919971" cy="1563012"/>
            </a:xfrm>
            <a:custGeom>
              <a:avLst/>
              <a:gdLst>
                <a:gd name="T0" fmla="*/ 163 w 166"/>
                <a:gd name="T1" fmla="*/ 112 h 282"/>
                <a:gd name="T2" fmla="*/ 138 w 166"/>
                <a:gd name="T3" fmla="*/ 83 h 282"/>
                <a:gd name="T4" fmla="*/ 155 w 166"/>
                <a:gd name="T5" fmla="*/ 56 h 282"/>
                <a:gd name="T6" fmla="*/ 131 w 166"/>
                <a:gd name="T7" fmla="*/ 37 h 282"/>
                <a:gd name="T8" fmla="*/ 136 w 166"/>
                <a:gd name="T9" fmla="*/ 13 h 282"/>
                <a:gd name="T10" fmla="*/ 114 w 166"/>
                <a:gd name="T11" fmla="*/ 11 h 282"/>
                <a:gd name="T12" fmla="*/ 117 w 166"/>
                <a:gd name="T13" fmla="*/ 14 h 282"/>
                <a:gd name="T14" fmla="*/ 131 w 166"/>
                <a:gd name="T15" fmla="*/ 17 h 282"/>
                <a:gd name="T16" fmla="*/ 122 w 166"/>
                <a:gd name="T17" fmla="*/ 42 h 282"/>
                <a:gd name="T18" fmla="*/ 146 w 166"/>
                <a:gd name="T19" fmla="*/ 57 h 282"/>
                <a:gd name="T20" fmla="*/ 121 w 166"/>
                <a:gd name="T21" fmla="*/ 86 h 282"/>
                <a:gd name="T22" fmla="*/ 154 w 166"/>
                <a:gd name="T23" fmla="*/ 109 h 282"/>
                <a:gd name="T24" fmla="*/ 117 w 166"/>
                <a:gd name="T25" fmla="*/ 154 h 282"/>
                <a:gd name="T26" fmla="*/ 139 w 166"/>
                <a:gd name="T27" fmla="*/ 182 h 282"/>
                <a:gd name="T28" fmla="*/ 88 w 166"/>
                <a:gd name="T29" fmla="*/ 196 h 282"/>
                <a:gd name="T30" fmla="*/ 105 w 166"/>
                <a:gd name="T31" fmla="*/ 236 h 282"/>
                <a:gd name="T32" fmla="*/ 79 w 166"/>
                <a:gd name="T33" fmla="*/ 225 h 282"/>
                <a:gd name="T34" fmla="*/ 70 w 166"/>
                <a:gd name="T35" fmla="*/ 254 h 282"/>
                <a:gd name="T36" fmla="*/ 36 w 166"/>
                <a:gd name="T37" fmla="*/ 228 h 282"/>
                <a:gd name="T38" fmla="*/ 25 w 166"/>
                <a:gd name="T39" fmla="*/ 271 h 282"/>
                <a:gd name="T40" fmla="*/ 0 w 166"/>
                <a:gd name="T41" fmla="*/ 249 h 282"/>
                <a:gd name="T42" fmla="*/ 24 w 166"/>
                <a:gd name="T43" fmla="*/ 278 h 282"/>
                <a:gd name="T44" fmla="*/ 42 w 166"/>
                <a:gd name="T45" fmla="*/ 241 h 282"/>
                <a:gd name="T46" fmla="*/ 74 w 166"/>
                <a:gd name="T47" fmla="*/ 265 h 282"/>
                <a:gd name="T48" fmla="*/ 87 w 166"/>
                <a:gd name="T49" fmla="*/ 241 h 282"/>
                <a:gd name="T50" fmla="*/ 115 w 166"/>
                <a:gd name="T51" fmla="*/ 240 h 282"/>
                <a:gd name="T52" fmla="*/ 99 w 166"/>
                <a:gd name="T53" fmla="*/ 204 h 282"/>
                <a:gd name="T54" fmla="*/ 149 w 166"/>
                <a:gd name="T55" fmla="*/ 186 h 282"/>
                <a:gd name="T56" fmla="*/ 131 w 166"/>
                <a:gd name="T57" fmla="*/ 154 h 282"/>
                <a:gd name="T58" fmla="*/ 163 w 166"/>
                <a:gd name="T59" fmla="*/ 112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6" h="282">
                  <a:moveTo>
                    <a:pt x="163" y="112"/>
                  </a:moveTo>
                  <a:cubicBezTo>
                    <a:pt x="161" y="90"/>
                    <a:pt x="138" y="83"/>
                    <a:pt x="138" y="83"/>
                  </a:cubicBezTo>
                  <a:cubicBezTo>
                    <a:pt x="138" y="83"/>
                    <a:pt x="156" y="75"/>
                    <a:pt x="155" y="56"/>
                  </a:cubicBezTo>
                  <a:cubicBezTo>
                    <a:pt x="154" y="35"/>
                    <a:pt x="131" y="37"/>
                    <a:pt x="131" y="37"/>
                  </a:cubicBezTo>
                  <a:cubicBezTo>
                    <a:pt x="131" y="37"/>
                    <a:pt x="141" y="25"/>
                    <a:pt x="136" y="13"/>
                  </a:cubicBezTo>
                  <a:cubicBezTo>
                    <a:pt x="131" y="0"/>
                    <a:pt x="114" y="11"/>
                    <a:pt x="114" y="11"/>
                  </a:cubicBezTo>
                  <a:cubicBezTo>
                    <a:pt x="117" y="14"/>
                    <a:pt x="117" y="14"/>
                    <a:pt x="117" y="14"/>
                  </a:cubicBezTo>
                  <a:cubicBezTo>
                    <a:pt x="117" y="14"/>
                    <a:pt x="129" y="10"/>
                    <a:pt x="131" y="17"/>
                  </a:cubicBezTo>
                  <a:cubicBezTo>
                    <a:pt x="133" y="26"/>
                    <a:pt x="122" y="42"/>
                    <a:pt x="122" y="42"/>
                  </a:cubicBezTo>
                  <a:cubicBezTo>
                    <a:pt x="122" y="42"/>
                    <a:pt x="145" y="42"/>
                    <a:pt x="146" y="57"/>
                  </a:cubicBezTo>
                  <a:cubicBezTo>
                    <a:pt x="149" y="71"/>
                    <a:pt x="121" y="86"/>
                    <a:pt x="121" y="86"/>
                  </a:cubicBezTo>
                  <a:cubicBezTo>
                    <a:pt x="121" y="86"/>
                    <a:pt x="155" y="88"/>
                    <a:pt x="154" y="109"/>
                  </a:cubicBezTo>
                  <a:cubicBezTo>
                    <a:pt x="153" y="129"/>
                    <a:pt x="117" y="154"/>
                    <a:pt x="117" y="154"/>
                  </a:cubicBezTo>
                  <a:cubicBezTo>
                    <a:pt x="117" y="154"/>
                    <a:pt x="141" y="158"/>
                    <a:pt x="139" y="182"/>
                  </a:cubicBezTo>
                  <a:cubicBezTo>
                    <a:pt x="137" y="205"/>
                    <a:pt x="88" y="196"/>
                    <a:pt x="88" y="196"/>
                  </a:cubicBezTo>
                  <a:cubicBezTo>
                    <a:pt x="88" y="196"/>
                    <a:pt x="111" y="231"/>
                    <a:pt x="105" y="236"/>
                  </a:cubicBezTo>
                  <a:cubicBezTo>
                    <a:pt x="93" y="246"/>
                    <a:pt x="79" y="225"/>
                    <a:pt x="79" y="225"/>
                  </a:cubicBezTo>
                  <a:cubicBezTo>
                    <a:pt x="79" y="225"/>
                    <a:pt x="84" y="254"/>
                    <a:pt x="70" y="254"/>
                  </a:cubicBezTo>
                  <a:cubicBezTo>
                    <a:pt x="57" y="254"/>
                    <a:pt x="36" y="228"/>
                    <a:pt x="36" y="228"/>
                  </a:cubicBezTo>
                  <a:cubicBezTo>
                    <a:pt x="36" y="228"/>
                    <a:pt x="36" y="267"/>
                    <a:pt x="25" y="271"/>
                  </a:cubicBezTo>
                  <a:cubicBezTo>
                    <a:pt x="13" y="274"/>
                    <a:pt x="0" y="249"/>
                    <a:pt x="0" y="249"/>
                  </a:cubicBezTo>
                  <a:cubicBezTo>
                    <a:pt x="0" y="249"/>
                    <a:pt x="2" y="282"/>
                    <a:pt x="24" y="278"/>
                  </a:cubicBezTo>
                  <a:cubicBezTo>
                    <a:pt x="45" y="274"/>
                    <a:pt x="42" y="241"/>
                    <a:pt x="42" y="241"/>
                  </a:cubicBezTo>
                  <a:cubicBezTo>
                    <a:pt x="42" y="241"/>
                    <a:pt x="62" y="269"/>
                    <a:pt x="74" y="265"/>
                  </a:cubicBezTo>
                  <a:cubicBezTo>
                    <a:pt x="88" y="262"/>
                    <a:pt x="87" y="241"/>
                    <a:pt x="87" y="241"/>
                  </a:cubicBezTo>
                  <a:cubicBezTo>
                    <a:pt x="87" y="241"/>
                    <a:pt x="103" y="256"/>
                    <a:pt x="115" y="240"/>
                  </a:cubicBezTo>
                  <a:cubicBezTo>
                    <a:pt x="122" y="229"/>
                    <a:pt x="99" y="204"/>
                    <a:pt x="99" y="204"/>
                  </a:cubicBezTo>
                  <a:cubicBezTo>
                    <a:pt x="99" y="204"/>
                    <a:pt x="145" y="212"/>
                    <a:pt x="149" y="186"/>
                  </a:cubicBezTo>
                  <a:cubicBezTo>
                    <a:pt x="151" y="158"/>
                    <a:pt x="131" y="154"/>
                    <a:pt x="131" y="154"/>
                  </a:cubicBezTo>
                  <a:cubicBezTo>
                    <a:pt x="131" y="154"/>
                    <a:pt x="166" y="134"/>
                    <a:pt x="163" y="11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</p:grpSp>
      <p:grpSp>
        <p:nvGrpSpPr>
          <p:cNvPr id="46" name="קבוצה 45"/>
          <p:cNvGrpSpPr/>
          <p:nvPr userDrawn="1"/>
        </p:nvGrpSpPr>
        <p:grpSpPr>
          <a:xfrm rot="1576354">
            <a:off x="8344344" y="2895976"/>
            <a:ext cx="772642" cy="1170315"/>
            <a:chOff x="11036616" y="1071278"/>
            <a:chExt cx="1030189" cy="1170315"/>
          </a:xfrm>
        </p:grpSpPr>
        <p:sp>
          <p:nvSpPr>
            <p:cNvPr id="47" name="צורה חופשית 28"/>
            <p:cNvSpPr>
              <a:spLocks/>
            </p:cNvSpPr>
            <p:nvPr/>
          </p:nvSpPr>
          <p:spPr bwMode="auto">
            <a:xfrm rot="20399546">
              <a:off x="11036616" y="1071278"/>
              <a:ext cx="1030189" cy="1092089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8" name="צורה חופשית 29"/>
            <p:cNvSpPr>
              <a:spLocks/>
            </p:cNvSpPr>
            <p:nvPr/>
          </p:nvSpPr>
          <p:spPr bwMode="auto">
            <a:xfrm rot="20399546">
              <a:off x="11111902" y="1136486"/>
              <a:ext cx="872786" cy="886051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9" name="צורה חופשית 30"/>
            <p:cNvSpPr>
              <a:spLocks/>
            </p:cNvSpPr>
            <p:nvPr/>
          </p:nvSpPr>
          <p:spPr bwMode="auto">
            <a:xfrm rot="20399546">
              <a:off x="11487828" y="1372986"/>
              <a:ext cx="144138" cy="616345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50" name="צורה חופשית 31"/>
            <p:cNvSpPr>
              <a:spLocks/>
            </p:cNvSpPr>
            <p:nvPr/>
          </p:nvSpPr>
          <p:spPr bwMode="auto">
            <a:xfrm rot="20399546">
              <a:off x="11275423" y="1608421"/>
              <a:ext cx="279433" cy="298887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51" name="צורה חופשית 32"/>
            <p:cNvSpPr>
              <a:spLocks/>
            </p:cNvSpPr>
            <p:nvPr/>
          </p:nvSpPr>
          <p:spPr bwMode="auto">
            <a:xfrm rot="20399546">
              <a:off x="11408949" y="1946124"/>
              <a:ext cx="244062" cy="84007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52" name="צורה חופשית 33"/>
            <p:cNvSpPr>
              <a:spLocks/>
            </p:cNvSpPr>
            <p:nvPr/>
          </p:nvSpPr>
          <p:spPr bwMode="auto">
            <a:xfrm rot="20399546">
              <a:off x="11624124" y="1563797"/>
              <a:ext cx="342217" cy="229913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53" name="צורה חופשית 34"/>
            <p:cNvSpPr>
              <a:spLocks/>
            </p:cNvSpPr>
            <p:nvPr/>
          </p:nvSpPr>
          <p:spPr bwMode="auto">
            <a:xfrm rot="20399546">
              <a:off x="11677994" y="1824726"/>
              <a:ext cx="329837" cy="104345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54" name="צורה חופשית 35"/>
            <p:cNvSpPr>
              <a:spLocks/>
            </p:cNvSpPr>
            <p:nvPr/>
          </p:nvSpPr>
          <p:spPr bwMode="auto">
            <a:xfrm rot="20399546">
              <a:off x="11582576" y="2030249"/>
              <a:ext cx="165361" cy="211344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</p:grpSp>
      <p:grpSp>
        <p:nvGrpSpPr>
          <p:cNvPr id="55" name="קבוצה 64"/>
          <p:cNvGrpSpPr>
            <a:grpSpLocks noChangeAspect="1"/>
          </p:cNvGrpSpPr>
          <p:nvPr userDrawn="1"/>
        </p:nvGrpSpPr>
        <p:grpSpPr bwMode="auto">
          <a:xfrm rot="12827499" flipH="1">
            <a:off x="8520313" y="2338535"/>
            <a:ext cx="362814" cy="536662"/>
            <a:chOff x="2052" y="995"/>
            <a:chExt cx="768" cy="852"/>
          </a:xfrm>
        </p:grpSpPr>
        <p:sp>
          <p:nvSpPr>
            <p:cNvPr id="56" name="צורה חופשית 65"/>
            <p:cNvSpPr>
              <a:spLocks/>
            </p:cNvSpPr>
            <p:nvPr/>
          </p:nvSpPr>
          <p:spPr bwMode="auto">
            <a:xfrm>
              <a:off x="2430" y="1616"/>
              <a:ext cx="151" cy="231"/>
            </a:xfrm>
            <a:custGeom>
              <a:avLst/>
              <a:gdLst>
                <a:gd name="T0" fmla="*/ 33 w 64"/>
                <a:gd name="T1" fmla="*/ 4 h 98"/>
                <a:gd name="T2" fmla="*/ 12 w 64"/>
                <a:gd name="T3" fmla="*/ 97 h 98"/>
                <a:gd name="T4" fmla="*/ 0 w 64"/>
                <a:gd name="T5" fmla="*/ 92 h 98"/>
                <a:gd name="T6" fmla="*/ 35 w 64"/>
                <a:gd name="T7" fmla="*/ 51 h 98"/>
                <a:gd name="T8" fmla="*/ 24 w 64"/>
                <a:gd name="T9" fmla="*/ 0 h 98"/>
                <a:gd name="T10" fmla="*/ 33 w 64"/>
                <a:gd name="T11" fmla="*/ 4 h 98"/>
                <a:gd name="T12" fmla="*/ 33 w 64"/>
                <a:gd name="T13" fmla="*/ 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98">
                  <a:moveTo>
                    <a:pt x="33" y="4"/>
                  </a:moveTo>
                  <a:cubicBezTo>
                    <a:pt x="33" y="4"/>
                    <a:pt x="64" y="56"/>
                    <a:pt x="12" y="97"/>
                  </a:cubicBezTo>
                  <a:cubicBezTo>
                    <a:pt x="9" y="98"/>
                    <a:pt x="0" y="92"/>
                    <a:pt x="0" y="92"/>
                  </a:cubicBezTo>
                  <a:cubicBezTo>
                    <a:pt x="0" y="92"/>
                    <a:pt x="28" y="76"/>
                    <a:pt x="35" y="51"/>
                  </a:cubicBezTo>
                  <a:cubicBezTo>
                    <a:pt x="42" y="28"/>
                    <a:pt x="24" y="0"/>
                    <a:pt x="2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57" name="צורה חופשית 66"/>
            <p:cNvSpPr>
              <a:spLocks/>
            </p:cNvSpPr>
            <p:nvPr/>
          </p:nvSpPr>
          <p:spPr bwMode="auto">
            <a:xfrm>
              <a:off x="2052" y="995"/>
              <a:ext cx="768" cy="729"/>
            </a:xfrm>
            <a:custGeom>
              <a:avLst/>
              <a:gdLst>
                <a:gd name="T0" fmla="*/ 162 w 325"/>
                <a:gd name="T1" fmla="*/ 301 h 309"/>
                <a:gd name="T2" fmla="*/ 291 w 325"/>
                <a:gd name="T3" fmla="*/ 223 h 309"/>
                <a:gd name="T4" fmla="*/ 304 w 325"/>
                <a:gd name="T5" fmla="*/ 152 h 309"/>
                <a:gd name="T6" fmla="*/ 249 w 325"/>
                <a:gd name="T7" fmla="*/ 207 h 309"/>
                <a:gd name="T8" fmla="*/ 268 w 325"/>
                <a:gd name="T9" fmla="*/ 58 h 309"/>
                <a:gd name="T10" fmla="*/ 243 w 325"/>
                <a:gd name="T11" fmla="*/ 27 h 309"/>
                <a:gd name="T12" fmla="*/ 197 w 325"/>
                <a:gd name="T13" fmla="*/ 120 h 309"/>
                <a:gd name="T14" fmla="*/ 108 w 325"/>
                <a:gd name="T15" fmla="*/ 30 h 309"/>
                <a:gd name="T16" fmla="*/ 42 w 325"/>
                <a:gd name="T17" fmla="*/ 0 h 309"/>
                <a:gd name="T18" fmla="*/ 116 w 325"/>
                <a:gd name="T19" fmla="*/ 173 h 309"/>
                <a:gd name="T20" fmla="*/ 0 w 325"/>
                <a:gd name="T21" fmla="*/ 162 h 309"/>
                <a:gd name="T22" fmla="*/ 87 w 325"/>
                <a:gd name="T23" fmla="*/ 257 h 309"/>
                <a:gd name="T24" fmla="*/ 46 w 325"/>
                <a:gd name="T25" fmla="*/ 261 h 309"/>
                <a:gd name="T26" fmla="*/ 94 w 325"/>
                <a:gd name="T27" fmla="*/ 300 h 309"/>
                <a:gd name="T28" fmla="*/ 157 w 325"/>
                <a:gd name="T29" fmla="*/ 303 h 309"/>
                <a:gd name="T30" fmla="*/ 162 w 325"/>
                <a:gd name="T31" fmla="*/ 301 h 309"/>
                <a:gd name="T32" fmla="*/ 162 w 325"/>
                <a:gd name="T33" fmla="*/ 30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5" h="309">
                  <a:moveTo>
                    <a:pt x="162" y="301"/>
                  </a:moveTo>
                  <a:cubicBezTo>
                    <a:pt x="162" y="301"/>
                    <a:pt x="258" y="275"/>
                    <a:pt x="291" y="223"/>
                  </a:cubicBezTo>
                  <a:cubicBezTo>
                    <a:pt x="325" y="171"/>
                    <a:pt x="304" y="152"/>
                    <a:pt x="304" y="152"/>
                  </a:cubicBezTo>
                  <a:cubicBezTo>
                    <a:pt x="249" y="207"/>
                    <a:pt x="249" y="207"/>
                    <a:pt x="249" y="207"/>
                  </a:cubicBezTo>
                  <a:cubicBezTo>
                    <a:pt x="249" y="207"/>
                    <a:pt x="297" y="110"/>
                    <a:pt x="268" y="58"/>
                  </a:cubicBezTo>
                  <a:cubicBezTo>
                    <a:pt x="252" y="30"/>
                    <a:pt x="243" y="27"/>
                    <a:pt x="243" y="27"/>
                  </a:cubicBezTo>
                  <a:cubicBezTo>
                    <a:pt x="243" y="27"/>
                    <a:pt x="216" y="93"/>
                    <a:pt x="197" y="120"/>
                  </a:cubicBezTo>
                  <a:cubicBezTo>
                    <a:pt x="192" y="106"/>
                    <a:pt x="148" y="51"/>
                    <a:pt x="108" y="30"/>
                  </a:cubicBezTo>
                  <a:cubicBezTo>
                    <a:pt x="66" y="8"/>
                    <a:pt x="42" y="0"/>
                    <a:pt x="42" y="0"/>
                  </a:cubicBezTo>
                  <a:cubicBezTo>
                    <a:pt x="116" y="173"/>
                    <a:pt x="116" y="173"/>
                    <a:pt x="116" y="17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2"/>
                    <a:pt x="5" y="237"/>
                    <a:pt x="87" y="257"/>
                  </a:cubicBezTo>
                  <a:cubicBezTo>
                    <a:pt x="71" y="262"/>
                    <a:pt x="46" y="261"/>
                    <a:pt x="46" y="261"/>
                  </a:cubicBezTo>
                  <a:cubicBezTo>
                    <a:pt x="46" y="261"/>
                    <a:pt x="64" y="290"/>
                    <a:pt x="94" y="300"/>
                  </a:cubicBezTo>
                  <a:cubicBezTo>
                    <a:pt x="122" y="309"/>
                    <a:pt x="157" y="303"/>
                    <a:pt x="157" y="303"/>
                  </a:cubicBezTo>
                  <a:cubicBezTo>
                    <a:pt x="162" y="301"/>
                    <a:pt x="162" y="301"/>
                    <a:pt x="162" y="301"/>
                  </a:cubicBezTo>
                  <a:cubicBezTo>
                    <a:pt x="162" y="301"/>
                    <a:pt x="162" y="301"/>
                    <a:pt x="162" y="30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58" name="צורה חופשית 67"/>
            <p:cNvSpPr>
              <a:spLocks/>
            </p:cNvSpPr>
            <p:nvPr/>
          </p:nvSpPr>
          <p:spPr bwMode="auto">
            <a:xfrm>
              <a:off x="2090" y="1054"/>
              <a:ext cx="650" cy="677"/>
            </a:xfrm>
            <a:custGeom>
              <a:avLst/>
              <a:gdLst>
                <a:gd name="T0" fmla="*/ 172 w 275"/>
                <a:gd name="T1" fmla="*/ 254 h 287"/>
                <a:gd name="T2" fmla="*/ 55 w 275"/>
                <a:gd name="T3" fmla="*/ 249 h 287"/>
                <a:gd name="T4" fmla="*/ 108 w 275"/>
                <a:gd name="T5" fmla="*/ 232 h 287"/>
                <a:gd name="T6" fmla="*/ 0 w 275"/>
                <a:gd name="T7" fmla="*/ 156 h 287"/>
                <a:gd name="T8" fmla="*/ 117 w 275"/>
                <a:gd name="T9" fmla="*/ 164 h 287"/>
                <a:gd name="T10" fmla="*/ 49 w 275"/>
                <a:gd name="T11" fmla="*/ 0 h 287"/>
                <a:gd name="T12" fmla="*/ 178 w 275"/>
                <a:gd name="T13" fmla="*/ 125 h 287"/>
                <a:gd name="T14" fmla="*/ 232 w 275"/>
                <a:gd name="T15" fmla="*/ 25 h 287"/>
                <a:gd name="T16" fmla="*/ 218 w 275"/>
                <a:gd name="T17" fmla="*/ 197 h 287"/>
                <a:gd name="T18" fmla="*/ 275 w 275"/>
                <a:gd name="T19" fmla="*/ 160 h 287"/>
                <a:gd name="T20" fmla="*/ 176 w 275"/>
                <a:gd name="T21" fmla="*/ 254 h 287"/>
                <a:gd name="T22" fmla="*/ 172 w 275"/>
                <a:gd name="T23" fmla="*/ 254 h 287"/>
                <a:gd name="T24" fmla="*/ 172 w 275"/>
                <a:gd name="T25" fmla="*/ 25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5" h="287">
                  <a:moveTo>
                    <a:pt x="172" y="254"/>
                  </a:moveTo>
                  <a:cubicBezTo>
                    <a:pt x="172" y="254"/>
                    <a:pt x="77" y="287"/>
                    <a:pt x="55" y="249"/>
                  </a:cubicBezTo>
                  <a:cubicBezTo>
                    <a:pt x="84" y="254"/>
                    <a:pt x="108" y="232"/>
                    <a:pt x="108" y="232"/>
                  </a:cubicBezTo>
                  <a:cubicBezTo>
                    <a:pt x="108" y="232"/>
                    <a:pt x="17" y="204"/>
                    <a:pt x="0" y="156"/>
                  </a:cubicBezTo>
                  <a:cubicBezTo>
                    <a:pt x="39" y="163"/>
                    <a:pt x="117" y="164"/>
                    <a:pt x="117" y="164"/>
                  </a:cubicBezTo>
                  <a:cubicBezTo>
                    <a:pt x="117" y="164"/>
                    <a:pt x="81" y="58"/>
                    <a:pt x="49" y="0"/>
                  </a:cubicBezTo>
                  <a:cubicBezTo>
                    <a:pt x="99" y="17"/>
                    <a:pt x="156" y="81"/>
                    <a:pt x="178" y="125"/>
                  </a:cubicBezTo>
                  <a:cubicBezTo>
                    <a:pt x="200" y="111"/>
                    <a:pt x="227" y="52"/>
                    <a:pt x="232" y="25"/>
                  </a:cubicBezTo>
                  <a:cubicBezTo>
                    <a:pt x="273" y="93"/>
                    <a:pt x="224" y="189"/>
                    <a:pt x="218" y="197"/>
                  </a:cubicBezTo>
                  <a:cubicBezTo>
                    <a:pt x="242" y="195"/>
                    <a:pt x="259" y="178"/>
                    <a:pt x="275" y="160"/>
                  </a:cubicBezTo>
                  <a:cubicBezTo>
                    <a:pt x="273" y="200"/>
                    <a:pt x="219" y="237"/>
                    <a:pt x="176" y="254"/>
                  </a:cubicBezTo>
                  <a:cubicBezTo>
                    <a:pt x="172" y="254"/>
                    <a:pt x="172" y="254"/>
                    <a:pt x="172" y="254"/>
                  </a:cubicBezTo>
                  <a:cubicBezTo>
                    <a:pt x="172" y="254"/>
                    <a:pt x="172" y="254"/>
                    <a:pt x="172" y="254"/>
                  </a:cubicBezTo>
                  <a:close/>
                </a:path>
              </a:pathLst>
            </a:custGeom>
            <a:solidFill>
              <a:srgbClr val="AFA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59" name="צורה חופשית 68"/>
            <p:cNvSpPr>
              <a:spLocks/>
            </p:cNvSpPr>
            <p:nvPr/>
          </p:nvSpPr>
          <p:spPr bwMode="auto">
            <a:xfrm>
              <a:off x="2322" y="1198"/>
              <a:ext cx="212" cy="429"/>
            </a:xfrm>
            <a:custGeom>
              <a:avLst/>
              <a:gdLst>
                <a:gd name="T0" fmla="*/ 75 w 90"/>
                <a:gd name="T1" fmla="*/ 182 h 182"/>
                <a:gd name="T2" fmla="*/ 0 w 90"/>
                <a:gd name="T3" fmla="*/ 0 h 182"/>
                <a:gd name="T4" fmla="*/ 75 w 90"/>
                <a:gd name="T5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82">
                  <a:moveTo>
                    <a:pt x="75" y="182"/>
                  </a:moveTo>
                  <a:cubicBezTo>
                    <a:pt x="75" y="182"/>
                    <a:pt x="79" y="111"/>
                    <a:pt x="0" y="0"/>
                  </a:cubicBezTo>
                  <a:cubicBezTo>
                    <a:pt x="16" y="12"/>
                    <a:pt x="90" y="121"/>
                    <a:pt x="75" y="18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60" name="צורה חופשית 69"/>
            <p:cNvSpPr>
              <a:spLocks/>
            </p:cNvSpPr>
            <p:nvPr/>
          </p:nvSpPr>
          <p:spPr bwMode="auto">
            <a:xfrm>
              <a:off x="2508" y="1235"/>
              <a:ext cx="128" cy="281"/>
            </a:xfrm>
            <a:custGeom>
              <a:avLst/>
              <a:gdLst>
                <a:gd name="T0" fmla="*/ 0 w 54"/>
                <a:gd name="T1" fmla="*/ 119 h 119"/>
                <a:gd name="T2" fmla="*/ 52 w 54"/>
                <a:gd name="T3" fmla="*/ 0 h 119"/>
                <a:gd name="T4" fmla="*/ 0 w 54"/>
                <a:gd name="T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119">
                  <a:moveTo>
                    <a:pt x="0" y="119"/>
                  </a:moveTo>
                  <a:cubicBezTo>
                    <a:pt x="0" y="119"/>
                    <a:pt x="36" y="88"/>
                    <a:pt x="52" y="0"/>
                  </a:cubicBezTo>
                  <a:cubicBezTo>
                    <a:pt x="54" y="14"/>
                    <a:pt x="36" y="99"/>
                    <a:pt x="0" y="119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61" name="צורה חופשית 70"/>
            <p:cNvSpPr>
              <a:spLocks/>
            </p:cNvSpPr>
            <p:nvPr/>
          </p:nvSpPr>
          <p:spPr bwMode="auto">
            <a:xfrm>
              <a:off x="2539" y="1500"/>
              <a:ext cx="163" cy="101"/>
            </a:xfrm>
            <a:custGeom>
              <a:avLst/>
              <a:gdLst>
                <a:gd name="T0" fmla="*/ 0 w 69"/>
                <a:gd name="T1" fmla="*/ 40 h 43"/>
                <a:gd name="T2" fmla="*/ 69 w 69"/>
                <a:gd name="T3" fmla="*/ 0 h 43"/>
                <a:gd name="T4" fmla="*/ 0 w 69"/>
                <a:gd name="T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43">
                  <a:moveTo>
                    <a:pt x="0" y="40"/>
                  </a:moveTo>
                  <a:cubicBezTo>
                    <a:pt x="0" y="40"/>
                    <a:pt x="29" y="38"/>
                    <a:pt x="69" y="0"/>
                  </a:cubicBezTo>
                  <a:cubicBezTo>
                    <a:pt x="65" y="7"/>
                    <a:pt x="25" y="43"/>
                    <a:pt x="0" y="4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62" name="צורה חופשית 71"/>
            <p:cNvSpPr>
              <a:spLocks/>
            </p:cNvSpPr>
            <p:nvPr/>
          </p:nvSpPr>
          <p:spPr bwMode="auto">
            <a:xfrm>
              <a:off x="2303" y="1604"/>
              <a:ext cx="177" cy="59"/>
            </a:xfrm>
            <a:custGeom>
              <a:avLst/>
              <a:gdLst>
                <a:gd name="T0" fmla="*/ 75 w 75"/>
                <a:gd name="T1" fmla="*/ 0 h 25"/>
                <a:gd name="T2" fmla="*/ 0 w 75"/>
                <a:gd name="T3" fmla="*/ 23 h 25"/>
                <a:gd name="T4" fmla="*/ 75 w 7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5" h="25">
                  <a:moveTo>
                    <a:pt x="75" y="0"/>
                  </a:moveTo>
                  <a:cubicBezTo>
                    <a:pt x="75" y="0"/>
                    <a:pt x="54" y="20"/>
                    <a:pt x="0" y="23"/>
                  </a:cubicBezTo>
                  <a:cubicBezTo>
                    <a:pt x="7" y="25"/>
                    <a:pt x="60" y="21"/>
                    <a:pt x="75" y="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63" name="צורה חופשית 72"/>
            <p:cNvSpPr>
              <a:spLocks/>
            </p:cNvSpPr>
            <p:nvPr/>
          </p:nvSpPr>
          <p:spPr bwMode="auto">
            <a:xfrm>
              <a:off x="2161" y="1472"/>
              <a:ext cx="300" cy="111"/>
            </a:xfrm>
            <a:custGeom>
              <a:avLst/>
              <a:gdLst>
                <a:gd name="T0" fmla="*/ 127 w 127"/>
                <a:gd name="T1" fmla="*/ 30 h 47"/>
                <a:gd name="T2" fmla="*/ 0 w 127"/>
                <a:gd name="T3" fmla="*/ 0 h 47"/>
                <a:gd name="T4" fmla="*/ 127 w 127"/>
                <a:gd name="T5" fmla="*/ 3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" h="47">
                  <a:moveTo>
                    <a:pt x="127" y="30"/>
                  </a:moveTo>
                  <a:cubicBezTo>
                    <a:pt x="127" y="30"/>
                    <a:pt x="80" y="39"/>
                    <a:pt x="0" y="0"/>
                  </a:cubicBezTo>
                  <a:cubicBezTo>
                    <a:pt x="9" y="10"/>
                    <a:pt x="88" y="47"/>
                    <a:pt x="127" y="3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</p:grpSp>
      <p:sp>
        <p:nvSpPr>
          <p:cNvPr id="64" name="צורה חופשית 50"/>
          <p:cNvSpPr>
            <a:spLocks/>
          </p:cNvSpPr>
          <p:nvPr userDrawn="1"/>
        </p:nvSpPr>
        <p:spPr bwMode="auto">
          <a:xfrm>
            <a:off x="6572430" y="5510168"/>
            <a:ext cx="2571570" cy="1336472"/>
          </a:xfrm>
          <a:custGeom>
            <a:avLst/>
            <a:gdLst/>
            <a:ahLst/>
            <a:cxnLst/>
            <a:rect l="l" t="t" r="r" b="b"/>
            <a:pathLst>
              <a:path w="5150129" h="2763306">
                <a:moveTo>
                  <a:pt x="4647211" y="1148"/>
                </a:moveTo>
                <a:cubicBezTo>
                  <a:pt x="4819095" y="-2034"/>
                  <a:pt x="4987795" y="1148"/>
                  <a:pt x="5150129" y="13874"/>
                </a:cubicBezTo>
                <a:cubicBezTo>
                  <a:pt x="5150129" y="13874"/>
                  <a:pt x="5150129" y="13874"/>
                  <a:pt x="5150129" y="2763306"/>
                </a:cubicBezTo>
                <a:lnTo>
                  <a:pt x="3666157" y="2763306"/>
                </a:lnTo>
                <a:cubicBezTo>
                  <a:pt x="2399906" y="2389294"/>
                  <a:pt x="785213" y="1917530"/>
                  <a:pt x="0" y="1712790"/>
                </a:cubicBezTo>
                <a:cubicBezTo>
                  <a:pt x="977188" y="866514"/>
                  <a:pt x="3014321" y="52051"/>
                  <a:pt x="4647211" y="114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 rtl="0"/>
            <a:endParaRPr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8827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FDBFD-6735-4C59-95A6-ABD648C0871A}" type="datetime8">
              <a:rPr lang="he-IL" smtClean="0">
                <a:solidFill>
                  <a:srgbClr val="E3DED1">
                    <a:shade val="50000"/>
                  </a:srgbClr>
                </a:solidFill>
              </a:rPr>
              <a:pPr/>
              <a:t>29 מאי 17</a:t>
            </a:fld>
            <a:endParaRPr lang="he-IL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he-IL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he-IL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2526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מלבן מעוגל 13"/>
          <p:cNvSpPr/>
          <p:nvPr/>
        </p:nvSpPr>
        <p:spPr>
          <a:xfrm>
            <a:off x="304801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מלבן מעוגל 10"/>
          <p:cNvSpPr/>
          <p:nvPr/>
        </p:nvSpPr>
        <p:spPr>
          <a:xfrm>
            <a:off x="418597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5F8E3-F767-400B-A62D-16F5104801B3}" type="datetime8">
              <a:rPr lang="he-IL" smtClean="0">
                <a:solidFill>
                  <a:srgbClr val="E3DED1">
                    <a:shade val="50000"/>
                  </a:srgbClr>
                </a:solidFill>
              </a:rPr>
              <a:pPr/>
              <a:t>29 מאי 17</a:t>
            </a:fld>
            <a:endParaRPr lang="he-IL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he-IL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he-IL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16291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DE7FB-D0DD-4595-A34D-FA44CE6815B7}" type="datetime8">
              <a:rPr lang="he-IL" smtClean="0">
                <a:solidFill>
                  <a:srgbClr val="E3DED1">
                    <a:shade val="50000"/>
                  </a:srgbClr>
                </a:solidFill>
              </a:rPr>
              <a:pPr/>
              <a:t>29 מאי 17</a:t>
            </a:fld>
            <a:endParaRPr lang="he-IL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he-IL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he-IL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55943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CFF50-A067-46F2-92D5-92C44F47D695}" type="datetime8">
              <a:rPr lang="he-IL" smtClean="0">
                <a:solidFill>
                  <a:srgbClr val="E3DED1">
                    <a:shade val="50000"/>
                  </a:srgbClr>
                </a:solidFill>
              </a:rPr>
              <a:pPr/>
              <a:t>29 מאי 17</a:t>
            </a:fld>
            <a:endParaRPr lang="he-IL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he-IL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he-IL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1256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E226D-3455-47F1-AB64-28B8A0F394B4}" type="datetime8">
              <a:rPr lang="he-IL" smtClean="0">
                <a:solidFill>
                  <a:srgbClr val="E3DED1">
                    <a:shade val="50000"/>
                  </a:srgbClr>
                </a:solidFill>
              </a:rPr>
              <a:pPr/>
              <a:t>29 מאי 17</a:t>
            </a:fld>
            <a:endParaRPr lang="he-IL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he-IL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he-IL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צורה חופשית 92"/>
          <p:cNvSpPr>
            <a:spLocks/>
          </p:cNvSpPr>
          <p:nvPr userDrawn="1"/>
        </p:nvSpPr>
        <p:spPr bwMode="auto">
          <a:xfrm>
            <a:off x="6482634" y="3888587"/>
            <a:ext cx="159761" cy="1001327"/>
          </a:xfrm>
          <a:custGeom>
            <a:avLst/>
            <a:gdLst>
              <a:gd name="T0" fmla="*/ 51 w 112"/>
              <a:gd name="T1" fmla="*/ 487 h 525"/>
              <a:gd name="T2" fmla="*/ 51 w 112"/>
              <a:gd name="T3" fmla="*/ 429 h 525"/>
              <a:gd name="T4" fmla="*/ 3 w 112"/>
              <a:gd name="T5" fmla="*/ 343 h 525"/>
              <a:gd name="T6" fmla="*/ 51 w 112"/>
              <a:gd name="T7" fmla="*/ 410 h 525"/>
              <a:gd name="T8" fmla="*/ 51 w 112"/>
              <a:gd name="T9" fmla="*/ 335 h 525"/>
              <a:gd name="T10" fmla="*/ 3 w 112"/>
              <a:gd name="T11" fmla="*/ 249 h 525"/>
              <a:gd name="T12" fmla="*/ 50 w 112"/>
              <a:gd name="T13" fmla="*/ 314 h 525"/>
              <a:gd name="T14" fmla="*/ 50 w 112"/>
              <a:gd name="T15" fmla="*/ 214 h 525"/>
              <a:gd name="T16" fmla="*/ 7 w 112"/>
              <a:gd name="T17" fmla="*/ 131 h 525"/>
              <a:gd name="T18" fmla="*/ 50 w 112"/>
              <a:gd name="T19" fmla="*/ 183 h 525"/>
              <a:gd name="T20" fmla="*/ 50 w 112"/>
              <a:gd name="T21" fmla="*/ 117 h 525"/>
              <a:gd name="T22" fmla="*/ 5 w 112"/>
              <a:gd name="T23" fmla="*/ 33 h 525"/>
              <a:gd name="T24" fmla="*/ 50 w 112"/>
              <a:gd name="T25" fmla="*/ 88 h 525"/>
              <a:gd name="T26" fmla="*/ 50 w 112"/>
              <a:gd name="T27" fmla="*/ 56 h 525"/>
              <a:gd name="T28" fmla="*/ 58 w 112"/>
              <a:gd name="T29" fmla="*/ 56 h 525"/>
              <a:gd name="T30" fmla="*/ 103 w 112"/>
              <a:gd name="T31" fmla="*/ 0 h 525"/>
              <a:gd name="T32" fmla="*/ 59 w 112"/>
              <a:gd name="T33" fmla="*/ 84 h 525"/>
              <a:gd name="T34" fmla="*/ 59 w 112"/>
              <a:gd name="T35" fmla="*/ 162 h 525"/>
              <a:gd name="T36" fmla="*/ 106 w 112"/>
              <a:gd name="T37" fmla="*/ 93 h 525"/>
              <a:gd name="T38" fmla="*/ 59 w 112"/>
              <a:gd name="T39" fmla="*/ 179 h 525"/>
              <a:gd name="T40" fmla="*/ 59 w 112"/>
              <a:gd name="T41" fmla="*/ 264 h 525"/>
              <a:gd name="T42" fmla="*/ 105 w 112"/>
              <a:gd name="T43" fmla="*/ 204 h 525"/>
              <a:gd name="T44" fmla="*/ 59 w 112"/>
              <a:gd name="T45" fmla="*/ 290 h 525"/>
              <a:gd name="T46" fmla="*/ 59 w 112"/>
              <a:gd name="T47" fmla="*/ 371 h 525"/>
              <a:gd name="T48" fmla="*/ 105 w 112"/>
              <a:gd name="T49" fmla="*/ 313 h 525"/>
              <a:gd name="T50" fmla="*/ 59 w 112"/>
              <a:gd name="T51" fmla="*/ 397 h 525"/>
              <a:gd name="T52" fmla="*/ 60 w 112"/>
              <a:gd name="T53" fmla="*/ 492 h 525"/>
              <a:gd name="T54" fmla="*/ 108 w 112"/>
              <a:gd name="T55" fmla="*/ 415 h 525"/>
              <a:gd name="T56" fmla="*/ 60 w 112"/>
              <a:gd name="T57" fmla="*/ 502 h 525"/>
              <a:gd name="T58" fmla="*/ 60 w 112"/>
              <a:gd name="T59" fmla="*/ 525 h 525"/>
              <a:gd name="T60" fmla="*/ 51 w 112"/>
              <a:gd name="T61" fmla="*/ 525 h 525"/>
              <a:gd name="T62" fmla="*/ 51 w 112"/>
              <a:gd name="T63" fmla="*/ 518 h 525"/>
              <a:gd name="T64" fmla="*/ 7 w 112"/>
              <a:gd name="T65" fmla="*/ 434 h 525"/>
              <a:gd name="T66" fmla="*/ 51 w 112"/>
              <a:gd name="T67" fmla="*/ 487 h 5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12" h="525">
                <a:moveTo>
                  <a:pt x="51" y="487"/>
                </a:moveTo>
                <a:cubicBezTo>
                  <a:pt x="51" y="429"/>
                  <a:pt x="51" y="429"/>
                  <a:pt x="51" y="429"/>
                </a:cubicBezTo>
                <a:cubicBezTo>
                  <a:pt x="42" y="424"/>
                  <a:pt x="0" y="395"/>
                  <a:pt x="3" y="343"/>
                </a:cubicBezTo>
                <a:cubicBezTo>
                  <a:pt x="37" y="359"/>
                  <a:pt x="48" y="389"/>
                  <a:pt x="51" y="410"/>
                </a:cubicBezTo>
                <a:cubicBezTo>
                  <a:pt x="51" y="335"/>
                  <a:pt x="51" y="335"/>
                  <a:pt x="51" y="335"/>
                </a:cubicBezTo>
                <a:cubicBezTo>
                  <a:pt x="42" y="329"/>
                  <a:pt x="0" y="301"/>
                  <a:pt x="3" y="249"/>
                </a:cubicBezTo>
                <a:cubicBezTo>
                  <a:pt x="36" y="265"/>
                  <a:pt x="47" y="294"/>
                  <a:pt x="50" y="314"/>
                </a:cubicBezTo>
                <a:cubicBezTo>
                  <a:pt x="50" y="214"/>
                  <a:pt x="50" y="214"/>
                  <a:pt x="50" y="214"/>
                </a:cubicBezTo>
                <a:cubicBezTo>
                  <a:pt x="37" y="206"/>
                  <a:pt x="4" y="178"/>
                  <a:pt x="7" y="131"/>
                </a:cubicBezTo>
                <a:cubicBezTo>
                  <a:pt x="33" y="144"/>
                  <a:pt x="44" y="164"/>
                  <a:pt x="50" y="183"/>
                </a:cubicBezTo>
                <a:cubicBezTo>
                  <a:pt x="50" y="117"/>
                  <a:pt x="50" y="117"/>
                  <a:pt x="50" y="117"/>
                </a:cubicBezTo>
                <a:cubicBezTo>
                  <a:pt x="38" y="109"/>
                  <a:pt x="2" y="81"/>
                  <a:pt x="5" y="33"/>
                </a:cubicBezTo>
                <a:cubicBezTo>
                  <a:pt x="33" y="46"/>
                  <a:pt x="45" y="70"/>
                  <a:pt x="50" y="88"/>
                </a:cubicBezTo>
                <a:cubicBezTo>
                  <a:pt x="50" y="56"/>
                  <a:pt x="50" y="56"/>
                  <a:pt x="50" y="56"/>
                </a:cubicBezTo>
                <a:cubicBezTo>
                  <a:pt x="58" y="56"/>
                  <a:pt x="58" y="56"/>
                  <a:pt x="58" y="56"/>
                </a:cubicBezTo>
                <a:cubicBezTo>
                  <a:pt x="64" y="37"/>
                  <a:pt x="76" y="13"/>
                  <a:pt x="103" y="0"/>
                </a:cubicBezTo>
                <a:cubicBezTo>
                  <a:pt x="106" y="47"/>
                  <a:pt x="72" y="75"/>
                  <a:pt x="59" y="84"/>
                </a:cubicBezTo>
                <a:cubicBezTo>
                  <a:pt x="59" y="162"/>
                  <a:pt x="59" y="162"/>
                  <a:pt x="59" y="162"/>
                </a:cubicBezTo>
                <a:cubicBezTo>
                  <a:pt x="63" y="142"/>
                  <a:pt x="73" y="109"/>
                  <a:pt x="106" y="93"/>
                </a:cubicBezTo>
                <a:cubicBezTo>
                  <a:pt x="110" y="146"/>
                  <a:pt x="68" y="174"/>
                  <a:pt x="59" y="179"/>
                </a:cubicBezTo>
                <a:cubicBezTo>
                  <a:pt x="59" y="264"/>
                  <a:pt x="59" y="264"/>
                  <a:pt x="59" y="264"/>
                </a:cubicBezTo>
                <a:cubicBezTo>
                  <a:pt x="65" y="245"/>
                  <a:pt x="76" y="218"/>
                  <a:pt x="105" y="204"/>
                </a:cubicBezTo>
                <a:cubicBezTo>
                  <a:pt x="108" y="253"/>
                  <a:pt x="71" y="282"/>
                  <a:pt x="59" y="290"/>
                </a:cubicBezTo>
                <a:cubicBezTo>
                  <a:pt x="59" y="371"/>
                  <a:pt x="59" y="371"/>
                  <a:pt x="59" y="371"/>
                </a:cubicBezTo>
                <a:cubicBezTo>
                  <a:pt x="65" y="351"/>
                  <a:pt x="77" y="327"/>
                  <a:pt x="105" y="313"/>
                </a:cubicBezTo>
                <a:cubicBezTo>
                  <a:pt x="108" y="361"/>
                  <a:pt x="72" y="389"/>
                  <a:pt x="59" y="397"/>
                </a:cubicBezTo>
                <a:cubicBezTo>
                  <a:pt x="60" y="492"/>
                  <a:pt x="60" y="492"/>
                  <a:pt x="60" y="492"/>
                </a:cubicBezTo>
                <a:cubicBezTo>
                  <a:pt x="62" y="474"/>
                  <a:pt x="70" y="434"/>
                  <a:pt x="108" y="415"/>
                </a:cubicBezTo>
                <a:cubicBezTo>
                  <a:pt x="112" y="471"/>
                  <a:pt x="65" y="499"/>
                  <a:pt x="60" y="502"/>
                </a:cubicBezTo>
                <a:cubicBezTo>
                  <a:pt x="60" y="525"/>
                  <a:pt x="60" y="525"/>
                  <a:pt x="60" y="525"/>
                </a:cubicBezTo>
                <a:cubicBezTo>
                  <a:pt x="51" y="525"/>
                  <a:pt x="51" y="525"/>
                  <a:pt x="51" y="525"/>
                </a:cubicBezTo>
                <a:cubicBezTo>
                  <a:pt x="51" y="518"/>
                  <a:pt x="51" y="518"/>
                  <a:pt x="51" y="518"/>
                </a:cubicBezTo>
                <a:cubicBezTo>
                  <a:pt x="38" y="510"/>
                  <a:pt x="4" y="482"/>
                  <a:pt x="7" y="434"/>
                </a:cubicBezTo>
                <a:cubicBezTo>
                  <a:pt x="34" y="447"/>
                  <a:pt x="45" y="469"/>
                  <a:pt x="51" y="487"/>
                </a:cubicBezTo>
                <a:close/>
              </a:path>
            </a:pathLst>
          </a:custGeom>
          <a:solidFill>
            <a:srgbClr val="C7CC6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 rtl="0"/>
            <a:endParaRPr>
              <a:solidFill>
                <a:prstClr val="black"/>
              </a:solidFill>
            </a:endParaRPr>
          </a:p>
        </p:txBody>
      </p:sp>
      <p:sp>
        <p:nvSpPr>
          <p:cNvPr id="7" name="צורה חופשית 50"/>
          <p:cNvSpPr>
            <a:spLocks/>
          </p:cNvSpPr>
          <p:nvPr userDrawn="1"/>
        </p:nvSpPr>
        <p:spPr bwMode="auto">
          <a:xfrm>
            <a:off x="5085159" y="4191000"/>
            <a:ext cx="4057470" cy="2667000"/>
          </a:xfrm>
          <a:custGeom>
            <a:avLst/>
            <a:gdLst/>
            <a:ahLst/>
            <a:cxnLst/>
            <a:rect l="l" t="t" r="r" b="b"/>
            <a:pathLst>
              <a:path w="5150129" h="2763306">
                <a:moveTo>
                  <a:pt x="4647211" y="1148"/>
                </a:moveTo>
                <a:cubicBezTo>
                  <a:pt x="4819095" y="-2034"/>
                  <a:pt x="4987795" y="1148"/>
                  <a:pt x="5150129" y="13874"/>
                </a:cubicBezTo>
                <a:cubicBezTo>
                  <a:pt x="5150129" y="13874"/>
                  <a:pt x="5150129" y="13874"/>
                  <a:pt x="5150129" y="2763306"/>
                </a:cubicBezTo>
                <a:lnTo>
                  <a:pt x="3666157" y="2763306"/>
                </a:lnTo>
                <a:cubicBezTo>
                  <a:pt x="2399906" y="2389294"/>
                  <a:pt x="785213" y="1917530"/>
                  <a:pt x="0" y="1712790"/>
                </a:cubicBezTo>
                <a:cubicBezTo>
                  <a:pt x="977188" y="866514"/>
                  <a:pt x="3014321" y="52051"/>
                  <a:pt x="4647211" y="114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 rtl="0"/>
            <a:endParaRPr>
              <a:solidFill>
                <a:prstClr val="black"/>
              </a:solidFill>
            </a:endParaRPr>
          </a:p>
        </p:txBody>
      </p:sp>
      <p:sp>
        <p:nvSpPr>
          <p:cNvPr id="8" name="צורה חופשית 51"/>
          <p:cNvSpPr>
            <a:spLocks/>
          </p:cNvSpPr>
          <p:nvPr userDrawn="1"/>
        </p:nvSpPr>
        <p:spPr bwMode="auto">
          <a:xfrm>
            <a:off x="-94" y="4572003"/>
            <a:ext cx="8561457" cy="2286001"/>
          </a:xfrm>
          <a:custGeom>
            <a:avLst/>
            <a:gdLst/>
            <a:ahLst/>
            <a:cxnLst/>
            <a:rect l="l" t="t" r="r" b="b"/>
            <a:pathLst>
              <a:path w="12079179" h="2245075">
                <a:moveTo>
                  <a:pt x="3369253" y="991"/>
                </a:moveTo>
                <a:cubicBezTo>
                  <a:pt x="6000100" y="-28060"/>
                  <a:pt x="9320881" y="578587"/>
                  <a:pt x="12079179" y="2245075"/>
                </a:cubicBezTo>
                <a:lnTo>
                  <a:pt x="0" y="2245075"/>
                </a:lnTo>
                <a:lnTo>
                  <a:pt x="0" y="503727"/>
                </a:lnTo>
                <a:cubicBezTo>
                  <a:pt x="818765" y="203249"/>
                  <a:pt x="2000654" y="16103"/>
                  <a:pt x="3369253" y="991"/>
                </a:cubicBezTo>
                <a:close/>
              </a:path>
            </a:pathLst>
          </a:custGeom>
          <a:solidFill>
            <a:srgbClr val="C7CC6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 rtl="0"/>
            <a:endParaRPr>
              <a:solidFill>
                <a:prstClr val="black"/>
              </a:solidFill>
            </a:endParaRPr>
          </a:p>
        </p:txBody>
      </p:sp>
      <p:grpSp>
        <p:nvGrpSpPr>
          <p:cNvPr id="9" name="קבוצה 69"/>
          <p:cNvGrpSpPr>
            <a:grpSpLocks noChangeAspect="1"/>
          </p:cNvGrpSpPr>
          <p:nvPr userDrawn="1"/>
        </p:nvGrpSpPr>
        <p:grpSpPr bwMode="auto">
          <a:xfrm flipH="1">
            <a:off x="7299178" y="958654"/>
            <a:ext cx="1050614" cy="4001744"/>
            <a:chOff x="3220" y="236"/>
            <a:chExt cx="1347" cy="3848"/>
          </a:xfrm>
        </p:grpSpPr>
        <p:sp>
          <p:nvSpPr>
            <p:cNvPr id="10" name="צורה חופשית 70"/>
            <p:cNvSpPr>
              <a:spLocks/>
            </p:cNvSpPr>
            <p:nvPr/>
          </p:nvSpPr>
          <p:spPr bwMode="auto">
            <a:xfrm>
              <a:off x="3990" y="493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1" name="צורה חופשית 71"/>
            <p:cNvSpPr>
              <a:spLocks/>
            </p:cNvSpPr>
            <p:nvPr/>
          </p:nvSpPr>
          <p:spPr bwMode="auto">
            <a:xfrm>
              <a:off x="3811" y="1216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2" name="צורה חופשית 72"/>
            <p:cNvSpPr>
              <a:spLocks/>
            </p:cNvSpPr>
            <p:nvPr/>
          </p:nvSpPr>
          <p:spPr bwMode="auto">
            <a:xfrm>
              <a:off x="4021" y="100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3" name="צורה חופשית 73"/>
            <p:cNvSpPr>
              <a:spLocks/>
            </p:cNvSpPr>
            <p:nvPr/>
          </p:nvSpPr>
          <p:spPr bwMode="auto">
            <a:xfrm>
              <a:off x="3811" y="1509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4" name="צורה חופשית 74"/>
            <p:cNvSpPr>
              <a:spLocks/>
            </p:cNvSpPr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5" name="צורה חופשית 75"/>
            <p:cNvSpPr>
              <a:spLocks/>
            </p:cNvSpPr>
            <p:nvPr/>
          </p:nvSpPr>
          <p:spPr bwMode="auto">
            <a:xfrm>
              <a:off x="4021" y="1632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6" name="צורה חופשית 76"/>
            <p:cNvSpPr>
              <a:spLocks/>
            </p:cNvSpPr>
            <p:nvPr/>
          </p:nvSpPr>
          <p:spPr bwMode="auto">
            <a:xfrm>
              <a:off x="3811" y="885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7" name="צורה חופשית 77"/>
            <p:cNvSpPr>
              <a:spLocks/>
            </p:cNvSpPr>
            <p:nvPr/>
          </p:nvSpPr>
          <p:spPr bwMode="auto">
            <a:xfrm>
              <a:off x="4021" y="677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8" name="צורה חופשית 78"/>
            <p:cNvSpPr>
              <a:spLocks/>
            </p:cNvSpPr>
            <p:nvPr/>
          </p:nvSpPr>
          <p:spPr bwMode="auto">
            <a:xfrm>
              <a:off x="3811" y="569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9" name="צורה חופשית 79"/>
            <p:cNvSpPr>
              <a:spLocks/>
            </p:cNvSpPr>
            <p:nvPr/>
          </p:nvSpPr>
          <p:spPr bwMode="auto">
            <a:xfrm>
              <a:off x="3835" y="332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0" name="צורה חופשית 80"/>
            <p:cNvSpPr>
              <a:spLocks/>
            </p:cNvSpPr>
            <p:nvPr/>
          </p:nvSpPr>
          <p:spPr bwMode="auto">
            <a:xfrm>
              <a:off x="4021" y="36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1" name="צורה חופשית 81"/>
            <p:cNvSpPr>
              <a:spLocks/>
            </p:cNvSpPr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2" name="צורה חופשית 82"/>
            <p:cNvSpPr>
              <a:spLocks/>
            </p:cNvSpPr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3" name="צורה חופשית 83"/>
            <p:cNvSpPr>
              <a:spLocks/>
            </p:cNvSpPr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4" name="צורה חופשית 84"/>
            <p:cNvSpPr>
              <a:spLocks/>
            </p:cNvSpPr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5" name="צורה חופשית 85"/>
            <p:cNvSpPr>
              <a:spLocks/>
            </p:cNvSpPr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6" name="צורה חופשית 86"/>
            <p:cNvSpPr>
              <a:spLocks/>
            </p:cNvSpPr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7" name="צורה חופשית 87"/>
            <p:cNvSpPr>
              <a:spLocks/>
            </p:cNvSpPr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8" name="צורה חופשית 88"/>
            <p:cNvSpPr>
              <a:spLocks/>
            </p:cNvSpPr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9" name="צורה חופשית 89"/>
            <p:cNvSpPr>
              <a:spLocks/>
            </p:cNvSpPr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0" name="צורה חופשית 90"/>
            <p:cNvSpPr>
              <a:spLocks/>
            </p:cNvSpPr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1" name="צורה חופשית 91"/>
            <p:cNvSpPr>
              <a:spLocks/>
            </p:cNvSpPr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2" name="צורה חופשית 92"/>
            <p:cNvSpPr>
              <a:spLocks/>
            </p:cNvSpPr>
            <p:nvPr/>
          </p:nvSpPr>
          <p:spPr bwMode="auto">
            <a:xfrm>
              <a:off x="3283" y="1760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3" name="צורה חופשית 93"/>
            <p:cNvSpPr>
              <a:spLocks/>
            </p:cNvSpPr>
            <p:nvPr/>
          </p:nvSpPr>
          <p:spPr bwMode="auto">
            <a:xfrm>
              <a:off x="3805" y="1379"/>
              <a:ext cx="378" cy="1786"/>
            </a:xfrm>
            <a:custGeom>
              <a:avLst/>
              <a:gdLst>
                <a:gd name="T0" fmla="*/ 86 w 160"/>
                <a:gd name="T1" fmla="*/ 701 h 756"/>
                <a:gd name="T2" fmla="*/ 86 w 160"/>
                <a:gd name="T3" fmla="*/ 617 h 756"/>
                <a:gd name="T4" fmla="*/ 155 w 160"/>
                <a:gd name="T5" fmla="*/ 493 h 756"/>
                <a:gd name="T6" fmla="*/ 86 w 160"/>
                <a:gd name="T7" fmla="*/ 589 h 756"/>
                <a:gd name="T8" fmla="*/ 86 w 160"/>
                <a:gd name="T9" fmla="*/ 481 h 756"/>
                <a:gd name="T10" fmla="*/ 155 w 160"/>
                <a:gd name="T11" fmla="*/ 358 h 756"/>
                <a:gd name="T12" fmla="*/ 88 w 160"/>
                <a:gd name="T13" fmla="*/ 452 h 756"/>
                <a:gd name="T14" fmla="*/ 88 w 160"/>
                <a:gd name="T15" fmla="*/ 309 h 756"/>
                <a:gd name="T16" fmla="*/ 150 w 160"/>
                <a:gd name="T17" fmla="*/ 189 h 756"/>
                <a:gd name="T18" fmla="*/ 88 w 160"/>
                <a:gd name="T19" fmla="*/ 263 h 756"/>
                <a:gd name="T20" fmla="*/ 88 w 160"/>
                <a:gd name="T21" fmla="*/ 169 h 756"/>
                <a:gd name="T22" fmla="*/ 152 w 160"/>
                <a:gd name="T23" fmla="*/ 47 h 756"/>
                <a:gd name="T24" fmla="*/ 88 w 160"/>
                <a:gd name="T25" fmla="*/ 127 h 756"/>
                <a:gd name="T26" fmla="*/ 76 w 160"/>
                <a:gd name="T27" fmla="*/ 81 h 756"/>
                <a:gd name="T28" fmla="*/ 13 w 160"/>
                <a:gd name="T29" fmla="*/ 0 h 756"/>
                <a:gd name="T30" fmla="*/ 75 w 160"/>
                <a:gd name="T31" fmla="*/ 121 h 756"/>
                <a:gd name="T32" fmla="*/ 75 w 160"/>
                <a:gd name="T33" fmla="*/ 234 h 756"/>
                <a:gd name="T34" fmla="*/ 7 w 160"/>
                <a:gd name="T35" fmla="*/ 133 h 756"/>
                <a:gd name="T36" fmla="*/ 75 w 160"/>
                <a:gd name="T37" fmla="*/ 258 h 756"/>
                <a:gd name="T38" fmla="*/ 75 w 160"/>
                <a:gd name="T39" fmla="*/ 380 h 756"/>
                <a:gd name="T40" fmla="*/ 10 w 160"/>
                <a:gd name="T41" fmla="*/ 293 h 756"/>
                <a:gd name="T42" fmla="*/ 75 w 160"/>
                <a:gd name="T43" fmla="*/ 417 h 756"/>
                <a:gd name="T44" fmla="*/ 75 w 160"/>
                <a:gd name="T45" fmla="*/ 533 h 756"/>
                <a:gd name="T46" fmla="*/ 10 w 160"/>
                <a:gd name="T47" fmla="*/ 450 h 756"/>
                <a:gd name="T48" fmla="*/ 75 w 160"/>
                <a:gd name="T49" fmla="*/ 572 h 756"/>
                <a:gd name="T50" fmla="*/ 74 w 160"/>
                <a:gd name="T51" fmla="*/ 707 h 756"/>
                <a:gd name="T52" fmla="*/ 5 w 160"/>
                <a:gd name="T53" fmla="*/ 597 h 756"/>
                <a:gd name="T54" fmla="*/ 74 w 160"/>
                <a:gd name="T55" fmla="*/ 721 h 756"/>
                <a:gd name="T56" fmla="*/ 74 w 160"/>
                <a:gd name="T57" fmla="*/ 756 h 756"/>
                <a:gd name="T58" fmla="*/ 86 w 160"/>
                <a:gd name="T59" fmla="*/ 756 h 756"/>
                <a:gd name="T60" fmla="*/ 86 w 160"/>
                <a:gd name="T61" fmla="*/ 746 h 756"/>
                <a:gd name="T62" fmla="*/ 150 w 160"/>
                <a:gd name="T63" fmla="*/ 625 h 756"/>
                <a:gd name="T64" fmla="*/ 86 w 160"/>
                <a:gd name="T65" fmla="*/ 701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756">
                  <a:moveTo>
                    <a:pt x="86" y="701"/>
                  </a:moveTo>
                  <a:cubicBezTo>
                    <a:pt x="86" y="617"/>
                    <a:pt x="86" y="617"/>
                    <a:pt x="86" y="617"/>
                  </a:cubicBezTo>
                  <a:cubicBezTo>
                    <a:pt x="99" y="610"/>
                    <a:pt x="160" y="568"/>
                    <a:pt x="155" y="493"/>
                  </a:cubicBezTo>
                  <a:cubicBezTo>
                    <a:pt x="107" y="517"/>
                    <a:pt x="91" y="560"/>
                    <a:pt x="86" y="589"/>
                  </a:cubicBezTo>
                  <a:cubicBezTo>
                    <a:pt x="86" y="481"/>
                    <a:pt x="86" y="481"/>
                    <a:pt x="86" y="481"/>
                  </a:cubicBezTo>
                  <a:cubicBezTo>
                    <a:pt x="100" y="474"/>
                    <a:pt x="160" y="433"/>
                    <a:pt x="155" y="358"/>
                  </a:cubicBezTo>
                  <a:cubicBezTo>
                    <a:pt x="108" y="381"/>
                    <a:pt x="93" y="423"/>
                    <a:pt x="88" y="452"/>
                  </a:cubicBezTo>
                  <a:cubicBezTo>
                    <a:pt x="88" y="309"/>
                    <a:pt x="88" y="309"/>
                    <a:pt x="88" y="309"/>
                  </a:cubicBezTo>
                  <a:cubicBezTo>
                    <a:pt x="107" y="296"/>
                    <a:pt x="154" y="256"/>
                    <a:pt x="150" y="189"/>
                  </a:cubicBezTo>
                  <a:cubicBezTo>
                    <a:pt x="113" y="207"/>
                    <a:pt x="97" y="236"/>
                    <a:pt x="88" y="263"/>
                  </a:cubicBezTo>
                  <a:cubicBezTo>
                    <a:pt x="88" y="169"/>
                    <a:pt x="88" y="169"/>
                    <a:pt x="88" y="169"/>
                  </a:cubicBezTo>
                  <a:cubicBezTo>
                    <a:pt x="105" y="157"/>
                    <a:pt x="156" y="117"/>
                    <a:pt x="152" y="47"/>
                  </a:cubicBezTo>
                  <a:cubicBezTo>
                    <a:pt x="113" y="66"/>
                    <a:pt x="95" y="100"/>
                    <a:pt x="88" y="127"/>
                  </a:cubicBezTo>
                  <a:cubicBezTo>
                    <a:pt x="76" y="81"/>
                    <a:pt x="76" y="81"/>
                    <a:pt x="76" y="81"/>
                  </a:cubicBezTo>
                  <a:cubicBezTo>
                    <a:pt x="69" y="53"/>
                    <a:pt x="51" y="19"/>
                    <a:pt x="13" y="0"/>
                  </a:cubicBezTo>
                  <a:cubicBezTo>
                    <a:pt x="7" y="67"/>
                    <a:pt x="57" y="108"/>
                    <a:pt x="75" y="121"/>
                  </a:cubicBezTo>
                  <a:cubicBezTo>
                    <a:pt x="75" y="234"/>
                    <a:pt x="75" y="234"/>
                    <a:pt x="75" y="234"/>
                  </a:cubicBezTo>
                  <a:cubicBezTo>
                    <a:pt x="70" y="204"/>
                    <a:pt x="56" y="157"/>
                    <a:pt x="7" y="133"/>
                  </a:cubicBezTo>
                  <a:cubicBezTo>
                    <a:pt x="2" y="209"/>
                    <a:pt x="62" y="250"/>
                    <a:pt x="75" y="258"/>
                  </a:cubicBezTo>
                  <a:cubicBezTo>
                    <a:pt x="75" y="380"/>
                    <a:pt x="75" y="380"/>
                    <a:pt x="75" y="380"/>
                  </a:cubicBezTo>
                  <a:cubicBezTo>
                    <a:pt x="67" y="352"/>
                    <a:pt x="51" y="314"/>
                    <a:pt x="10" y="293"/>
                  </a:cubicBezTo>
                  <a:cubicBezTo>
                    <a:pt x="5" y="364"/>
                    <a:pt x="58" y="405"/>
                    <a:pt x="75" y="417"/>
                  </a:cubicBezTo>
                  <a:cubicBezTo>
                    <a:pt x="75" y="533"/>
                    <a:pt x="75" y="533"/>
                    <a:pt x="75" y="533"/>
                  </a:cubicBezTo>
                  <a:cubicBezTo>
                    <a:pt x="67" y="505"/>
                    <a:pt x="49" y="470"/>
                    <a:pt x="10" y="450"/>
                  </a:cubicBezTo>
                  <a:cubicBezTo>
                    <a:pt x="5" y="519"/>
                    <a:pt x="57" y="560"/>
                    <a:pt x="75" y="572"/>
                  </a:cubicBezTo>
                  <a:cubicBezTo>
                    <a:pt x="74" y="707"/>
                    <a:pt x="74" y="707"/>
                    <a:pt x="74" y="707"/>
                  </a:cubicBezTo>
                  <a:cubicBezTo>
                    <a:pt x="71" y="682"/>
                    <a:pt x="60" y="625"/>
                    <a:pt x="5" y="597"/>
                  </a:cubicBezTo>
                  <a:cubicBezTo>
                    <a:pt x="0" y="677"/>
                    <a:pt x="66" y="718"/>
                    <a:pt x="74" y="721"/>
                  </a:cubicBezTo>
                  <a:cubicBezTo>
                    <a:pt x="74" y="756"/>
                    <a:pt x="74" y="756"/>
                    <a:pt x="74" y="756"/>
                  </a:cubicBezTo>
                  <a:cubicBezTo>
                    <a:pt x="86" y="756"/>
                    <a:pt x="86" y="756"/>
                    <a:pt x="86" y="756"/>
                  </a:cubicBezTo>
                  <a:cubicBezTo>
                    <a:pt x="86" y="746"/>
                    <a:pt x="86" y="746"/>
                    <a:pt x="86" y="746"/>
                  </a:cubicBezTo>
                  <a:cubicBezTo>
                    <a:pt x="105" y="733"/>
                    <a:pt x="154" y="693"/>
                    <a:pt x="150" y="625"/>
                  </a:cubicBezTo>
                  <a:cubicBezTo>
                    <a:pt x="112" y="643"/>
                    <a:pt x="95" y="674"/>
                    <a:pt x="86" y="701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4" name="צורה חופשית 94"/>
            <p:cNvSpPr>
              <a:spLocks/>
            </p:cNvSpPr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5" name="צורה חופשית 95"/>
            <p:cNvSpPr>
              <a:spLocks/>
            </p:cNvSpPr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6" name="צורה חופשית 96"/>
            <p:cNvSpPr>
              <a:spLocks/>
            </p:cNvSpPr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7" name="צורה חופשית 97"/>
            <p:cNvSpPr>
              <a:spLocks/>
            </p:cNvSpPr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8" name="צורה חופשית 98"/>
            <p:cNvSpPr>
              <a:spLocks/>
            </p:cNvSpPr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9" name="צורה חופשית 99"/>
            <p:cNvSpPr>
              <a:spLocks/>
            </p:cNvSpPr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0" name="צורה חופשית 100"/>
            <p:cNvSpPr>
              <a:spLocks/>
            </p:cNvSpPr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1" name="צורה חופשית 101"/>
            <p:cNvSpPr>
              <a:spLocks/>
            </p:cNvSpPr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2" name="צורה חופשית 102"/>
            <p:cNvSpPr>
              <a:spLocks/>
            </p:cNvSpPr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3" name="צורה חופשית 103"/>
            <p:cNvSpPr>
              <a:spLocks/>
            </p:cNvSpPr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4" name="צורה חופשית 104"/>
            <p:cNvSpPr>
              <a:spLocks/>
            </p:cNvSpPr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5" name="צורה חופשית 105"/>
            <p:cNvSpPr>
              <a:spLocks/>
            </p:cNvSpPr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6" name="צורה חופשית 106"/>
            <p:cNvSpPr>
              <a:spLocks/>
            </p:cNvSpPr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7" name="צורה חופשית 107"/>
            <p:cNvSpPr>
              <a:spLocks/>
            </p:cNvSpPr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8" name="צורה חופשית 108"/>
            <p:cNvSpPr>
              <a:spLocks/>
            </p:cNvSpPr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9" name="צורה חופשית 109"/>
            <p:cNvSpPr>
              <a:spLocks/>
            </p:cNvSpPr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50" name="צורה חופשית 110"/>
            <p:cNvSpPr>
              <a:spLocks/>
            </p:cNvSpPr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51" name="צורה חופשית 111"/>
            <p:cNvSpPr>
              <a:spLocks/>
            </p:cNvSpPr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52" name="צורה חופשית 112"/>
            <p:cNvSpPr>
              <a:spLocks/>
            </p:cNvSpPr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53" name="צורה חופשית 113"/>
            <p:cNvSpPr>
              <a:spLocks/>
            </p:cNvSpPr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54" name="צורה חופשית 114"/>
            <p:cNvSpPr>
              <a:spLocks/>
            </p:cNvSpPr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55" name="צורה חופשית 115"/>
            <p:cNvSpPr>
              <a:spLocks/>
            </p:cNvSpPr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56" name="צורה חופשית 116"/>
            <p:cNvSpPr>
              <a:spLocks/>
            </p:cNvSpPr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57" name="צורה חופשית 117"/>
            <p:cNvSpPr>
              <a:spLocks/>
            </p:cNvSpPr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58" name="צורה חופשית 118"/>
            <p:cNvSpPr>
              <a:spLocks/>
            </p:cNvSpPr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59" name="צורה חופשית 119"/>
            <p:cNvSpPr>
              <a:spLocks/>
            </p:cNvSpPr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60" name="צורה חופשית 120"/>
            <p:cNvSpPr>
              <a:spLocks/>
            </p:cNvSpPr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61" name="צורה חופשית 121"/>
            <p:cNvSpPr>
              <a:spLocks/>
            </p:cNvSpPr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62" name="צורה חופשית 122"/>
            <p:cNvSpPr>
              <a:spLocks/>
            </p:cNvSpPr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63" name="צורה חופשית 123"/>
            <p:cNvSpPr>
              <a:spLocks/>
            </p:cNvSpPr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64" name="צורה חופשית 124"/>
            <p:cNvSpPr>
              <a:spLocks/>
            </p:cNvSpPr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65" name="צורה חופשית 125"/>
            <p:cNvSpPr>
              <a:spLocks/>
            </p:cNvSpPr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66" name="צורה חופשית 126"/>
            <p:cNvSpPr>
              <a:spLocks/>
            </p:cNvSpPr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67" name="צורה חופשית 127"/>
            <p:cNvSpPr>
              <a:spLocks/>
            </p:cNvSpPr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68" name="צורה חופשית 128"/>
            <p:cNvSpPr>
              <a:spLocks/>
            </p:cNvSpPr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69" name="צורה חופשית 129"/>
            <p:cNvSpPr>
              <a:spLocks/>
            </p:cNvSpPr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70" name="צורה חופשית 130"/>
            <p:cNvSpPr>
              <a:spLocks/>
            </p:cNvSpPr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71" name="צורה חופשית 131"/>
            <p:cNvSpPr>
              <a:spLocks/>
            </p:cNvSpPr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72" name="צורה חופשית 132"/>
            <p:cNvSpPr>
              <a:spLocks/>
            </p:cNvSpPr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73" name="צורה חופשית 133"/>
            <p:cNvSpPr>
              <a:spLocks/>
            </p:cNvSpPr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74" name="צורה חופשית 134"/>
            <p:cNvSpPr>
              <a:spLocks/>
            </p:cNvSpPr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75" name="צורה חופשית 135"/>
            <p:cNvSpPr>
              <a:spLocks/>
            </p:cNvSpPr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76" name="צורה חופשית 136"/>
            <p:cNvSpPr>
              <a:spLocks/>
            </p:cNvSpPr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77" name="צורה חופשית 137"/>
            <p:cNvSpPr>
              <a:spLocks/>
            </p:cNvSpPr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78" name="צורה חופשית 138"/>
            <p:cNvSpPr>
              <a:spLocks/>
            </p:cNvSpPr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79" name="צורה חופשית 139"/>
            <p:cNvSpPr>
              <a:spLocks/>
            </p:cNvSpPr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80" name="צורה חופשית 140"/>
            <p:cNvSpPr>
              <a:spLocks/>
            </p:cNvSpPr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81" name="צורה חופשית 141"/>
            <p:cNvSpPr>
              <a:spLocks/>
            </p:cNvSpPr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82" name="צורה חופשית 142"/>
            <p:cNvSpPr>
              <a:spLocks/>
            </p:cNvSpPr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83" name="צורה חופשית 143"/>
            <p:cNvSpPr>
              <a:spLocks/>
            </p:cNvSpPr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84" name="צורה חופשית 144"/>
            <p:cNvSpPr>
              <a:spLocks/>
            </p:cNvSpPr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85" name="צורה חופשית 145"/>
            <p:cNvSpPr>
              <a:spLocks/>
            </p:cNvSpPr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86" name="צורה חופשית 146"/>
            <p:cNvSpPr>
              <a:spLocks/>
            </p:cNvSpPr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87" name="צורה חופשית 147"/>
            <p:cNvSpPr>
              <a:spLocks/>
            </p:cNvSpPr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88" name="צורה חופשית 148"/>
            <p:cNvSpPr>
              <a:spLocks/>
            </p:cNvSpPr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89" name="צורה חופשית 149"/>
            <p:cNvSpPr>
              <a:spLocks/>
            </p:cNvSpPr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90" name="צורה חופשית 150"/>
            <p:cNvSpPr>
              <a:spLocks/>
            </p:cNvSpPr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91" name="צורה חופשית 151"/>
            <p:cNvSpPr>
              <a:spLocks/>
            </p:cNvSpPr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92" name="צורה חופשית 152"/>
            <p:cNvSpPr>
              <a:spLocks/>
            </p:cNvSpPr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</p:grpSp>
      <p:grpSp>
        <p:nvGrpSpPr>
          <p:cNvPr id="93" name="קבוצה 69"/>
          <p:cNvGrpSpPr>
            <a:grpSpLocks noChangeAspect="1"/>
          </p:cNvGrpSpPr>
          <p:nvPr userDrawn="1"/>
        </p:nvGrpSpPr>
        <p:grpSpPr bwMode="auto">
          <a:xfrm>
            <a:off x="8171260" y="1248597"/>
            <a:ext cx="941097" cy="3346122"/>
            <a:chOff x="3124" y="236"/>
            <a:chExt cx="1443" cy="3848"/>
          </a:xfrm>
        </p:grpSpPr>
        <p:sp>
          <p:nvSpPr>
            <p:cNvPr id="94" name="צורה חופשית 70"/>
            <p:cNvSpPr>
              <a:spLocks/>
            </p:cNvSpPr>
            <p:nvPr/>
          </p:nvSpPr>
          <p:spPr bwMode="auto">
            <a:xfrm>
              <a:off x="3858" y="1801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95" name="צורה חופשית 71"/>
            <p:cNvSpPr>
              <a:spLocks/>
            </p:cNvSpPr>
            <p:nvPr/>
          </p:nvSpPr>
          <p:spPr bwMode="auto">
            <a:xfrm>
              <a:off x="3679" y="2551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96" name="צורה חופשית 72"/>
            <p:cNvSpPr>
              <a:spLocks/>
            </p:cNvSpPr>
            <p:nvPr/>
          </p:nvSpPr>
          <p:spPr bwMode="auto">
            <a:xfrm>
              <a:off x="3889" y="234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97" name="צורה חופשית 73"/>
            <p:cNvSpPr>
              <a:spLocks/>
            </p:cNvSpPr>
            <p:nvPr/>
          </p:nvSpPr>
          <p:spPr bwMode="auto">
            <a:xfrm>
              <a:off x="3679" y="2844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98" name="צורה חופשית 74"/>
            <p:cNvSpPr>
              <a:spLocks/>
            </p:cNvSpPr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99" name="צורה חופשית 75"/>
            <p:cNvSpPr>
              <a:spLocks/>
            </p:cNvSpPr>
            <p:nvPr/>
          </p:nvSpPr>
          <p:spPr bwMode="auto">
            <a:xfrm>
              <a:off x="3889" y="2967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00" name="צורה חופשית 76"/>
            <p:cNvSpPr>
              <a:spLocks/>
            </p:cNvSpPr>
            <p:nvPr/>
          </p:nvSpPr>
          <p:spPr bwMode="auto">
            <a:xfrm>
              <a:off x="3679" y="2220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01" name="צורה חופשית 77"/>
            <p:cNvSpPr>
              <a:spLocks/>
            </p:cNvSpPr>
            <p:nvPr/>
          </p:nvSpPr>
          <p:spPr bwMode="auto">
            <a:xfrm>
              <a:off x="3889" y="2012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02" name="צורה חופשית 78"/>
            <p:cNvSpPr>
              <a:spLocks/>
            </p:cNvSpPr>
            <p:nvPr/>
          </p:nvSpPr>
          <p:spPr bwMode="auto">
            <a:xfrm>
              <a:off x="3679" y="1904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03" name="צורה חופשית 79"/>
            <p:cNvSpPr>
              <a:spLocks/>
            </p:cNvSpPr>
            <p:nvPr/>
          </p:nvSpPr>
          <p:spPr bwMode="auto">
            <a:xfrm>
              <a:off x="3679" y="1608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04" name="צורה חופשית 80"/>
            <p:cNvSpPr>
              <a:spLocks/>
            </p:cNvSpPr>
            <p:nvPr/>
          </p:nvSpPr>
          <p:spPr bwMode="auto">
            <a:xfrm>
              <a:off x="3889" y="169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05" name="צורה חופשית 81"/>
            <p:cNvSpPr>
              <a:spLocks/>
            </p:cNvSpPr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06" name="צורה חופשית 82"/>
            <p:cNvSpPr>
              <a:spLocks/>
            </p:cNvSpPr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07" name="צורה חופשית 83"/>
            <p:cNvSpPr>
              <a:spLocks/>
            </p:cNvSpPr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08" name="צורה חופשית 84"/>
            <p:cNvSpPr>
              <a:spLocks/>
            </p:cNvSpPr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09" name="צורה חופשית 85"/>
            <p:cNvSpPr>
              <a:spLocks/>
            </p:cNvSpPr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10" name="צורה חופשית 86"/>
            <p:cNvSpPr>
              <a:spLocks/>
            </p:cNvSpPr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11" name="צורה חופשית 87"/>
            <p:cNvSpPr>
              <a:spLocks/>
            </p:cNvSpPr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12" name="צורה חופשית 88"/>
            <p:cNvSpPr>
              <a:spLocks/>
            </p:cNvSpPr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13" name="צורה חופשית 89"/>
            <p:cNvSpPr>
              <a:spLocks/>
            </p:cNvSpPr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14" name="צורה חופשית 90"/>
            <p:cNvSpPr>
              <a:spLocks/>
            </p:cNvSpPr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15" name="צורה חופשית 91"/>
            <p:cNvSpPr>
              <a:spLocks/>
            </p:cNvSpPr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16" name="צורה חופשית 92"/>
            <p:cNvSpPr>
              <a:spLocks/>
            </p:cNvSpPr>
            <p:nvPr/>
          </p:nvSpPr>
          <p:spPr bwMode="auto">
            <a:xfrm>
              <a:off x="3124" y="1062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17" name="צורה חופשית 93"/>
            <p:cNvSpPr>
              <a:spLocks/>
            </p:cNvSpPr>
            <p:nvPr/>
          </p:nvSpPr>
          <p:spPr bwMode="auto">
            <a:xfrm>
              <a:off x="3737" y="1710"/>
              <a:ext cx="378" cy="1786"/>
            </a:xfrm>
            <a:custGeom>
              <a:avLst/>
              <a:gdLst>
                <a:gd name="T0" fmla="*/ 86 w 160"/>
                <a:gd name="T1" fmla="*/ 701 h 756"/>
                <a:gd name="T2" fmla="*/ 86 w 160"/>
                <a:gd name="T3" fmla="*/ 617 h 756"/>
                <a:gd name="T4" fmla="*/ 155 w 160"/>
                <a:gd name="T5" fmla="*/ 493 h 756"/>
                <a:gd name="T6" fmla="*/ 86 w 160"/>
                <a:gd name="T7" fmla="*/ 589 h 756"/>
                <a:gd name="T8" fmla="*/ 86 w 160"/>
                <a:gd name="T9" fmla="*/ 481 h 756"/>
                <a:gd name="T10" fmla="*/ 155 w 160"/>
                <a:gd name="T11" fmla="*/ 358 h 756"/>
                <a:gd name="T12" fmla="*/ 88 w 160"/>
                <a:gd name="T13" fmla="*/ 452 h 756"/>
                <a:gd name="T14" fmla="*/ 88 w 160"/>
                <a:gd name="T15" fmla="*/ 309 h 756"/>
                <a:gd name="T16" fmla="*/ 150 w 160"/>
                <a:gd name="T17" fmla="*/ 189 h 756"/>
                <a:gd name="T18" fmla="*/ 88 w 160"/>
                <a:gd name="T19" fmla="*/ 263 h 756"/>
                <a:gd name="T20" fmla="*/ 88 w 160"/>
                <a:gd name="T21" fmla="*/ 169 h 756"/>
                <a:gd name="T22" fmla="*/ 152 w 160"/>
                <a:gd name="T23" fmla="*/ 47 h 756"/>
                <a:gd name="T24" fmla="*/ 88 w 160"/>
                <a:gd name="T25" fmla="*/ 127 h 756"/>
                <a:gd name="T26" fmla="*/ 76 w 160"/>
                <a:gd name="T27" fmla="*/ 81 h 756"/>
                <a:gd name="T28" fmla="*/ 13 w 160"/>
                <a:gd name="T29" fmla="*/ 0 h 756"/>
                <a:gd name="T30" fmla="*/ 75 w 160"/>
                <a:gd name="T31" fmla="*/ 121 h 756"/>
                <a:gd name="T32" fmla="*/ 75 w 160"/>
                <a:gd name="T33" fmla="*/ 234 h 756"/>
                <a:gd name="T34" fmla="*/ 7 w 160"/>
                <a:gd name="T35" fmla="*/ 133 h 756"/>
                <a:gd name="T36" fmla="*/ 75 w 160"/>
                <a:gd name="T37" fmla="*/ 258 h 756"/>
                <a:gd name="T38" fmla="*/ 75 w 160"/>
                <a:gd name="T39" fmla="*/ 380 h 756"/>
                <a:gd name="T40" fmla="*/ 10 w 160"/>
                <a:gd name="T41" fmla="*/ 293 h 756"/>
                <a:gd name="T42" fmla="*/ 75 w 160"/>
                <a:gd name="T43" fmla="*/ 417 h 756"/>
                <a:gd name="T44" fmla="*/ 75 w 160"/>
                <a:gd name="T45" fmla="*/ 533 h 756"/>
                <a:gd name="T46" fmla="*/ 10 w 160"/>
                <a:gd name="T47" fmla="*/ 450 h 756"/>
                <a:gd name="T48" fmla="*/ 75 w 160"/>
                <a:gd name="T49" fmla="*/ 572 h 756"/>
                <a:gd name="T50" fmla="*/ 74 w 160"/>
                <a:gd name="T51" fmla="*/ 707 h 756"/>
                <a:gd name="T52" fmla="*/ 5 w 160"/>
                <a:gd name="T53" fmla="*/ 597 h 756"/>
                <a:gd name="T54" fmla="*/ 74 w 160"/>
                <a:gd name="T55" fmla="*/ 721 h 756"/>
                <a:gd name="T56" fmla="*/ 74 w 160"/>
                <a:gd name="T57" fmla="*/ 756 h 756"/>
                <a:gd name="T58" fmla="*/ 86 w 160"/>
                <a:gd name="T59" fmla="*/ 756 h 756"/>
                <a:gd name="T60" fmla="*/ 86 w 160"/>
                <a:gd name="T61" fmla="*/ 746 h 756"/>
                <a:gd name="T62" fmla="*/ 150 w 160"/>
                <a:gd name="T63" fmla="*/ 625 h 756"/>
                <a:gd name="T64" fmla="*/ 86 w 160"/>
                <a:gd name="T65" fmla="*/ 701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756">
                  <a:moveTo>
                    <a:pt x="86" y="701"/>
                  </a:moveTo>
                  <a:cubicBezTo>
                    <a:pt x="86" y="617"/>
                    <a:pt x="86" y="617"/>
                    <a:pt x="86" y="617"/>
                  </a:cubicBezTo>
                  <a:cubicBezTo>
                    <a:pt x="99" y="610"/>
                    <a:pt x="160" y="568"/>
                    <a:pt x="155" y="493"/>
                  </a:cubicBezTo>
                  <a:cubicBezTo>
                    <a:pt x="107" y="517"/>
                    <a:pt x="91" y="560"/>
                    <a:pt x="86" y="589"/>
                  </a:cubicBezTo>
                  <a:cubicBezTo>
                    <a:pt x="86" y="481"/>
                    <a:pt x="86" y="481"/>
                    <a:pt x="86" y="481"/>
                  </a:cubicBezTo>
                  <a:cubicBezTo>
                    <a:pt x="100" y="474"/>
                    <a:pt x="160" y="433"/>
                    <a:pt x="155" y="358"/>
                  </a:cubicBezTo>
                  <a:cubicBezTo>
                    <a:pt x="108" y="381"/>
                    <a:pt x="93" y="423"/>
                    <a:pt x="88" y="452"/>
                  </a:cubicBezTo>
                  <a:cubicBezTo>
                    <a:pt x="88" y="309"/>
                    <a:pt x="88" y="309"/>
                    <a:pt x="88" y="309"/>
                  </a:cubicBezTo>
                  <a:cubicBezTo>
                    <a:pt x="107" y="296"/>
                    <a:pt x="154" y="256"/>
                    <a:pt x="150" y="189"/>
                  </a:cubicBezTo>
                  <a:cubicBezTo>
                    <a:pt x="113" y="207"/>
                    <a:pt x="97" y="236"/>
                    <a:pt x="88" y="263"/>
                  </a:cubicBezTo>
                  <a:cubicBezTo>
                    <a:pt x="88" y="169"/>
                    <a:pt x="88" y="169"/>
                    <a:pt x="88" y="169"/>
                  </a:cubicBezTo>
                  <a:cubicBezTo>
                    <a:pt x="105" y="157"/>
                    <a:pt x="156" y="117"/>
                    <a:pt x="152" y="47"/>
                  </a:cubicBezTo>
                  <a:cubicBezTo>
                    <a:pt x="113" y="66"/>
                    <a:pt x="95" y="100"/>
                    <a:pt x="88" y="127"/>
                  </a:cubicBezTo>
                  <a:cubicBezTo>
                    <a:pt x="76" y="81"/>
                    <a:pt x="76" y="81"/>
                    <a:pt x="76" y="81"/>
                  </a:cubicBezTo>
                  <a:cubicBezTo>
                    <a:pt x="69" y="53"/>
                    <a:pt x="51" y="19"/>
                    <a:pt x="13" y="0"/>
                  </a:cubicBezTo>
                  <a:cubicBezTo>
                    <a:pt x="7" y="67"/>
                    <a:pt x="57" y="108"/>
                    <a:pt x="75" y="121"/>
                  </a:cubicBezTo>
                  <a:cubicBezTo>
                    <a:pt x="75" y="234"/>
                    <a:pt x="75" y="234"/>
                    <a:pt x="75" y="234"/>
                  </a:cubicBezTo>
                  <a:cubicBezTo>
                    <a:pt x="70" y="204"/>
                    <a:pt x="56" y="157"/>
                    <a:pt x="7" y="133"/>
                  </a:cubicBezTo>
                  <a:cubicBezTo>
                    <a:pt x="2" y="209"/>
                    <a:pt x="62" y="250"/>
                    <a:pt x="75" y="258"/>
                  </a:cubicBezTo>
                  <a:cubicBezTo>
                    <a:pt x="75" y="380"/>
                    <a:pt x="75" y="380"/>
                    <a:pt x="75" y="380"/>
                  </a:cubicBezTo>
                  <a:cubicBezTo>
                    <a:pt x="67" y="352"/>
                    <a:pt x="51" y="314"/>
                    <a:pt x="10" y="293"/>
                  </a:cubicBezTo>
                  <a:cubicBezTo>
                    <a:pt x="5" y="364"/>
                    <a:pt x="58" y="405"/>
                    <a:pt x="75" y="417"/>
                  </a:cubicBezTo>
                  <a:cubicBezTo>
                    <a:pt x="75" y="533"/>
                    <a:pt x="75" y="533"/>
                    <a:pt x="75" y="533"/>
                  </a:cubicBezTo>
                  <a:cubicBezTo>
                    <a:pt x="67" y="505"/>
                    <a:pt x="49" y="470"/>
                    <a:pt x="10" y="450"/>
                  </a:cubicBezTo>
                  <a:cubicBezTo>
                    <a:pt x="5" y="519"/>
                    <a:pt x="57" y="560"/>
                    <a:pt x="75" y="572"/>
                  </a:cubicBezTo>
                  <a:cubicBezTo>
                    <a:pt x="74" y="707"/>
                    <a:pt x="74" y="707"/>
                    <a:pt x="74" y="707"/>
                  </a:cubicBezTo>
                  <a:cubicBezTo>
                    <a:pt x="71" y="682"/>
                    <a:pt x="60" y="625"/>
                    <a:pt x="5" y="597"/>
                  </a:cubicBezTo>
                  <a:cubicBezTo>
                    <a:pt x="0" y="677"/>
                    <a:pt x="66" y="718"/>
                    <a:pt x="74" y="721"/>
                  </a:cubicBezTo>
                  <a:cubicBezTo>
                    <a:pt x="74" y="756"/>
                    <a:pt x="74" y="756"/>
                    <a:pt x="74" y="756"/>
                  </a:cubicBezTo>
                  <a:cubicBezTo>
                    <a:pt x="86" y="756"/>
                    <a:pt x="86" y="756"/>
                    <a:pt x="86" y="756"/>
                  </a:cubicBezTo>
                  <a:cubicBezTo>
                    <a:pt x="86" y="746"/>
                    <a:pt x="86" y="746"/>
                    <a:pt x="86" y="746"/>
                  </a:cubicBezTo>
                  <a:cubicBezTo>
                    <a:pt x="105" y="733"/>
                    <a:pt x="154" y="693"/>
                    <a:pt x="150" y="625"/>
                  </a:cubicBezTo>
                  <a:cubicBezTo>
                    <a:pt x="112" y="643"/>
                    <a:pt x="95" y="674"/>
                    <a:pt x="86" y="70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18" name="צורה חופשית 94"/>
            <p:cNvSpPr>
              <a:spLocks/>
            </p:cNvSpPr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19" name="צורה חופשית 95"/>
            <p:cNvSpPr>
              <a:spLocks/>
            </p:cNvSpPr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20" name="צורה חופשית 96"/>
            <p:cNvSpPr>
              <a:spLocks/>
            </p:cNvSpPr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21" name="צורה חופשית 97"/>
            <p:cNvSpPr>
              <a:spLocks/>
            </p:cNvSpPr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22" name="צורה חופשית 98"/>
            <p:cNvSpPr>
              <a:spLocks/>
            </p:cNvSpPr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23" name="צורה חופשית 99"/>
            <p:cNvSpPr>
              <a:spLocks/>
            </p:cNvSpPr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24" name="צורה חופשית 100"/>
            <p:cNvSpPr>
              <a:spLocks/>
            </p:cNvSpPr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25" name="צורה חופשית 101"/>
            <p:cNvSpPr>
              <a:spLocks/>
            </p:cNvSpPr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26" name="צורה חופשית 102"/>
            <p:cNvSpPr>
              <a:spLocks/>
            </p:cNvSpPr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27" name="צורה חופשית 103"/>
            <p:cNvSpPr>
              <a:spLocks/>
            </p:cNvSpPr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28" name="צורה חופשית 104"/>
            <p:cNvSpPr>
              <a:spLocks/>
            </p:cNvSpPr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29" name="צורה חופשית 105"/>
            <p:cNvSpPr>
              <a:spLocks/>
            </p:cNvSpPr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30" name="צורה חופשית 106"/>
            <p:cNvSpPr>
              <a:spLocks/>
            </p:cNvSpPr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31" name="צורה חופשית 107"/>
            <p:cNvSpPr>
              <a:spLocks/>
            </p:cNvSpPr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32" name="צורה חופשית 108"/>
            <p:cNvSpPr>
              <a:spLocks/>
            </p:cNvSpPr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33" name="צורה חופשית 109"/>
            <p:cNvSpPr>
              <a:spLocks/>
            </p:cNvSpPr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34" name="צורה חופשית 110"/>
            <p:cNvSpPr>
              <a:spLocks/>
            </p:cNvSpPr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35" name="צורה חופשית 111"/>
            <p:cNvSpPr>
              <a:spLocks/>
            </p:cNvSpPr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36" name="צורה חופשית 112"/>
            <p:cNvSpPr>
              <a:spLocks/>
            </p:cNvSpPr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37" name="צורה חופשית 113"/>
            <p:cNvSpPr>
              <a:spLocks/>
            </p:cNvSpPr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38" name="צורה חופשית 114"/>
            <p:cNvSpPr>
              <a:spLocks/>
            </p:cNvSpPr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39" name="צורה חופשית 115"/>
            <p:cNvSpPr>
              <a:spLocks/>
            </p:cNvSpPr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40" name="צורה חופשית 116"/>
            <p:cNvSpPr>
              <a:spLocks/>
            </p:cNvSpPr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41" name="צורה חופשית 117"/>
            <p:cNvSpPr>
              <a:spLocks/>
            </p:cNvSpPr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42" name="צורה חופשית 118"/>
            <p:cNvSpPr>
              <a:spLocks/>
            </p:cNvSpPr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43" name="צורה חופשית 119"/>
            <p:cNvSpPr>
              <a:spLocks/>
            </p:cNvSpPr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44" name="צורה חופשית 120"/>
            <p:cNvSpPr>
              <a:spLocks/>
            </p:cNvSpPr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45" name="צורה חופשית 121"/>
            <p:cNvSpPr>
              <a:spLocks/>
            </p:cNvSpPr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46" name="צורה חופשית 122"/>
            <p:cNvSpPr>
              <a:spLocks/>
            </p:cNvSpPr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47" name="צורה חופשית 123"/>
            <p:cNvSpPr>
              <a:spLocks/>
            </p:cNvSpPr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48" name="צורה חופשית 124"/>
            <p:cNvSpPr>
              <a:spLocks/>
            </p:cNvSpPr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49" name="צורה חופשית 125"/>
            <p:cNvSpPr>
              <a:spLocks/>
            </p:cNvSpPr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50" name="צורה חופשית 126"/>
            <p:cNvSpPr>
              <a:spLocks/>
            </p:cNvSpPr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51" name="צורה חופשית 127"/>
            <p:cNvSpPr>
              <a:spLocks/>
            </p:cNvSpPr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52" name="צורה חופשית 128"/>
            <p:cNvSpPr>
              <a:spLocks/>
            </p:cNvSpPr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53" name="צורה חופשית 129"/>
            <p:cNvSpPr>
              <a:spLocks/>
            </p:cNvSpPr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54" name="צורה חופשית 130"/>
            <p:cNvSpPr>
              <a:spLocks/>
            </p:cNvSpPr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55" name="צורה חופשית 131"/>
            <p:cNvSpPr>
              <a:spLocks/>
            </p:cNvSpPr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56" name="צורה חופשית 132"/>
            <p:cNvSpPr>
              <a:spLocks/>
            </p:cNvSpPr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57" name="צורה חופשית 133"/>
            <p:cNvSpPr>
              <a:spLocks/>
            </p:cNvSpPr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58" name="צורה חופשית 134"/>
            <p:cNvSpPr>
              <a:spLocks/>
            </p:cNvSpPr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59" name="צורה חופשית 135"/>
            <p:cNvSpPr>
              <a:spLocks/>
            </p:cNvSpPr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60" name="צורה חופשית 136"/>
            <p:cNvSpPr>
              <a:spLocks/>
            </p:cNvSpPr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61" name="צורה חופשית 137"/>
            <p:cNvSpPr>
              <a:spLocks/>
            </p:cNvSpPr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62" name="צורה חופשית 138"/>
            <p:cNvSpPr>
              <a:spLocks/>
            </p:cNvSpPr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63" name="צורה חופשית 139"/>
            <p:cNvSpPr>
              <a:spLocks/>
            </p:cNvSpPr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64" name="צורה חופשית 140"/>
            <p:cNvSpPr>
              <a:spLocks/>
            </p:cNvSpPr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65" name="צורה חופשית 141"/>
            <p:cNvSpPr>
              <a:spLocks/>
            </p:cNvSpPr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66" name="צורה חופשית 142"/>
            <p:cNvSpPr>
              <a:spLocks/>
            </p:cNvSpPr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67" name="צורה חופשית 143"/>
            <p:cNvSpPr>
              <a:spLocks/>
            </p:cNvSpPr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68" name="צורה חופשית 144"/>
            <p:cNvSpPr>
              <a:spLocks/>
            </p:cNvSpPr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69" name="צורה חופשית 145"/>
            <p:cNvSpPr>
              <a:spLocks/>
            </p:cNvSpPr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70" name="צורה חופשית 146"/>
            <p:cNvSpPr>
              <a:spLocks/>
            </p:cNvSpPr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71" name="צורה חופשית 147"/>
            <p:cNvSpPr>
              <a:spLocks/>
            </p:cNvSpPr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72" name="צורה חופשית 148"/>
            <p:cNvSpPr>
              <a:spLocks/>
            </p:cNvSpPr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73" name="צורה חופשית 149"/>
            <p:cNvSpPr>
              <a:spLocks/>
            </p:cNvSpPr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74" name="צורה חופשית 150"/>
            <p:cNvSpPr>
              <a:spLocks/>
            </p:cNvSpPr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75" name="צורה חופשית 151"/>
            <p:cNvSpPr>
              <a:spLocks/>
            </p:cNvSpPr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76" name="צורה חופשית 152"/>
            <p:cNvSpPr>
              <a:spLocks/>
            </p:cNvSpPr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</p:grpSp>
      <p:grpSp>
        <p:nvGrpSpPr>
          <p:cNvPr id="177" name="קבוצה 69"/>
          <p:cNvGrpSpPr>
            <a:grpSpLocks noChangeAspect="1"/>
          </p:cNvGrpSpPr>
          <p:nvPr userDrawn="1"/>
        </p:nvGrpSpPr>
        <p:grpSpPr bwMode="auto">
          <a:xfrm>
            <a:off x="6815591" y="2736979"/>
            <a:ext cx="679655" cy="2416549"/>
            <a:chOff x="3124" y="236"/>
            <a:chExt cx="1443" cy="3848"/>
          </a:xfrm>
        </p:grpSpPr>
        <p:sp>
          <p:nvSpPr>
            <p:cNvPr id="178" name="צורה חופשית 70"/>
            <p:cNvSpPr>
              <a:spLocks/>
            </p:cNvSpPr>
            <p:nvPr/>
          </p:nvSpPr>
          <p:spPr bwMode="auto">
            <a:xfrm>
              <a:off x="3990" y="493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79" name="צורה חופשית 71"/>
            <p:cNvSpPr>
              <a:spLocks/>
            </p:cNvSpPr>
            <p:nvPr/>
          </p:nvSpPr>
          <p:spPr bwMode="auto">
            <a:xfrm>
              <a:off x="3811" y="1216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80" name="צורה חופשית 72"/>
            <p:cNvSpPr>
              <a:spLocks/>
            </p:cNvSpPr>
            <p:nvPr/>
          </p:nvSpPr>
          <p:spPr bwMode="auto">
            <a:xfrm>
              <a:off x="4021" y="100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81" name="צורה חופשית 73"/>
            <p:cNvSpPr>
              <a:spLocks/>
            </p:cNvSpPr>
            <p:nvPr/>
          </p:nvSpPr>
          <p:spPr bwMode="auto">
            <a:xfrm>
              <a:off x="3811" y="1509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82" name="צורה חופשית 74"/>
            <p:cNvSpPr>
              <a:spLocks/>
            </p:cNvSpPr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83" name="צורה חופשית 75"/>
            <p:cNvSpPr>
              <a:spLocks/>
            </p:cNvSpPr>
            <p:nvPr/>
          </p:nvSpPr>
          <p:spPr bwMode="auto">
            <a:xfrm>
              <a:off x="4021" y="1632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84" name="צורה חופשית 76"/>
            <p:cNvSpPr>
              <a:spLocks/>
            </p:cNvSpPr>
            <p:nvPr/>
          </p:nvSpPr>
          <p:spPr bwMode="auto">
            <a:xfrm>
              <a:off x="3811" y="885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85" name="צורה חופשית 77"/>
            <p:cNvSpPr>
              <a:spLocks/>
            </p:cNvSpPr>
            <p:nvPr/>
          </p:nvSpPr>
          <p:spPr bwMode="auto">
            <a:xfrm>
              <a:off x="4021" y="677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86" name="צורה חופשית 78"/>
            <p:cNvSpPr>
              <a:spLocks/>
            </p:cNvSpPr>
            <p:nvPr/>
          </p:nvSpPr>
          <p:spPr bwMode="auto">
            <a:xfrm>
              <a:off x="3811" y="569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87" name="צורה חופשית 79"/>
            <p:cNvSpPr>
              <a:spLocks/>
            </p:cNvSpPr>
            <p:nvPr/>
          </p:nvSpPr>
          <p:spPr bwMode="auto">
            <a:xfrm>
              <a:off x="3811" y="273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88" name="צורה חופשית 80"/>
            <p:cNvSpPr>
              <a:spLocks/>
            </p:cNvSpPr>
            <p:nvPr/>
          </p:nvSpPr>
          <p:spPr bwMode="auto">
            <a:xfrm>
              <a:off x="4021" y="36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89" name="צורה חופשית 81"/>
            <p:cNvSpPr>
              <a:spLocks/>
            </p:cNvSpPr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90" name="צורה חופשית 82"/>
            <p:cNvSpPr>
              <a:spLocks/>
            </p:cNvSpPr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91" name="צורה חופשית 83"/>
            <p:cNvSpPr>
              <a:spLocks/>
            </p:cNvSpPr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92" name="צורה חופשית 84"/>
            <p:cNvSpPr>
              <a:spLocks/>
            </p:cNvSpPr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93" name="צורה חופשית 85"/>
            <p:cNvSpPr>
              <a:spLocks/>
            </p:cNvSpPr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94" name="צורה חופשית 86"/>
            <p:cNvSpPr>
              <a:spLocks/>
            </p:cNvSpPr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95" name="צורה חופשית 87"/>
            <p:cNvSpPr>
              <a:spLocks/>
            </p:cNvSpPr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96" name="צורה חופשית 88"/>
            <p:cNvSpPr>
              <a:spLocks/>
            </p:cNvSpPr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97" name="צורה חופשית 89"/>
            <p:cNvSpPr>
              <a:spLocks/>
            </p:cNvSpPr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98" name="צורה חופשית 90"/>
            <p:cNvSpPr>
              <a:spLocks/>
            </p:cNvSpPr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99" name="צורה חופשית 91"/>
            <p:cNvSpPr>
              <a:spLocks/>
            </p:cNvSpPr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00" name="צורה חופשית 92"/>
            <p:cNvSpPr>
              <a:spLocks/>
            </p:cNvSpPr>
            <p:nvPr/>
          </p:nvSpPr>
          <p:spPr bwMode="auto">
            <a:xfrm>
              <a:off x="3124" y="1062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01" name="צורה חופשית 94"/>
            <p:cNvSpPr>
              <a:spLocks/>
            </p:cNvSpPr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02" name="צורה חופשית 95"/>
            <p:cNvSpPr>
              <a:spLocks/>
            </p:cNvSpPr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03" name="צורה חופשית 96"/>
            <p:cNvSpPr>
              <a:spLocks/>
            </p:cNvSpPr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04" name="צורה חופשית 97"/>
            <p:cNvSpPr>
              <a:spLocks/>
            </p:cNvSpPr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05" name="צורה חופשית 98"/>
            <p:cNvSpPr>
              <a:spLocks/>
            </p:cNvSpPr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06" name="צורה חופשית 99"/>
            <p:cNvSpPr>
              <a:spLocks/>
            </p:cNvSpPr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07" name="צורה חופשית 100"/>
            <p:cNvSpPr>
              <a:spLocks/>
            </p:cNvSpPr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08" name="צורה חופשית 101"/>
            <p:cNvSpPr>
              <a:spLocks/>
            </p:cNvSpPr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09" name="צורה חופשית 102"/>
            <p:cNvSpPr>
              <a:spLocks/>
            </p:cNvSpPr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10" name="צורה חופשית 103"/>
            <p:cNvSpPr>
              <a:spLocks/>
            </p:cNvSpPr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11" name="צורה חופשית 104"/>
            <p:cNvSpPr>
              <a:spLocks/>
            </p:cNvSpPr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12" name="צורה חופשית 105"/>
            <p:cNvSpPr>
              <a:spLocks/>
            </p:cNvSpPr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13" name="צורה חופשית 106"/>
            <p:cNvSpPr>
              <a:spLocks/>
            </p:cNvSpPr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14" name="צורה חופשית 107"/>
            <p:cNvSpPr>
              <a:spLocks/>
            </p:cNvSpPr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15" name="צורה חופשית 108"/>
            <p:cNvSpPr>
              <a:spLocks/>
            </p:cNvSpPr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16" name="צורה חופשית 109"/>
            <p:cNvSpPr>
              <a:spLocks/>
            </p:cNvSpPr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17" name="צורה חופשית 110"/>
            <p:cNvSpPr>
              <a:spLocks/>
            </p:cNvSpPr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18" name="צורה חופשית 111"/>
            <p:cNvSpPr>
              <a:spLocks/>
            </p:cNvSpPr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19" name="צורה חופשית 112"/>
            <p:cNvSpPr>
              <a:spLocks/>
            </p:cNvSpPr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20" name="צורה חופשית 113"/>
            <p:cNvSpPr>
              <a:spLocks/>
            </p:cNvSpPr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21" name="צורה חופשית 114"/>
            <p:cNvSpPr>
              <a:spLocks/>
            </p:cNvSpPr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22" name="צורה חופשית 115"/>
            <p:cNvSpPr>
              <a:spLocks/>
            </p:cNvSpPr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23" name="צורה חופשית 116"/>
            <p:cNvSpPr>
              <a:spLocks/>
            </p:cNvSpPr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24" name="צורה חופשית 117"/>
            <p:cNvSpPr>
              <a:spLocks/>
            </p:cNvSpPr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25" name="צורה חופשית 118"/>
            <p:cNvSpPr>
              <a:spLocks/>
            </p:cNvSpPr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26" name="צורה חופשית 119"/>
            <p:cNvSpPr>
              <a:spLocks/>
            </p:cNvSpPr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27" name="צורה חופשית 120"/>
            <p:cNvSpPr>
              <a:spLocks/>
            </p:cNvSpPr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28" name="צורה חופשית 121"/>
            <p:cNvSpPr>
              <a:spLocks/>
            </p:cNvSpPr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29" name="צורה חופשית 122"/>
            <p:cNvSpPr>
              <a:spLocks/>
            </p:cNvSpPr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30" name="צורה חופשית 123"/>
            <p:cNvSpPr>
              <a:spLocks/>
            </p:cNvSpPr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31" name="צורה חופשית 124"/>
            <p:cNvSpPr>
              <a:spLocks/>
            </p:cNvSpPr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32" name="צורה חופשית 125"/>
            <p:cNvSpPr>
              <a:spLocks/>
            </p:cNvSpPr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33" name="צורה חופשית 126"/>
            <p:cNvSpPr>
              <a:spLocks/>
            </p:cNvSpPr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34" name="צורה חופשית 127"/>
            <p:cNvSpPr>
              <a:spLocks/>
            </p:cNvSpPr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35" name="צורה חופשית 128"/>
            <p:cNvSpPr>
              <a:spLocks/>
            </p:cNvSpPr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36" name="צורה חופשית 129"/>
            <p:cNvSpPr>
              <a:spLocks/>
            </p:cNvSpPr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37" name="צורה חופשית 130"/>
            <p:cNvSpPr>
              <a:spLocks/>
            </p:cNvSpPr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38" name="צורה חופשית 131"/>
            <p:cNvSpPr>
              <a:spLocks/>
            </p:cNvSpPr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39" name="צורה חופשית 132"/>
            <p:cNvSpPr>
              <a:spLocks/>
            </p:cNvSpPr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40" name="צורה חופשית 133"/>
            <p:cNvSpPr>
              <a:spLocks/>
            </p:cNvSpPr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41" name="צורה חופשית 134"/>
            <p:cNvSpPr>
              <a:spLocks/>
            </p:cNvSpPr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42" name="צורה חופשית 135"/>
            <p:cNvSpPr>
              <a:spLocks/>
            </p:cNvSpPr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43" name="צורה חופשית 136"/>
            <p:cNvSpPr>
              <a:spLocks/>
            </p:cNvSpPr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44" name="צורה חופשית 137"/>
            <p:cNvSpPr>
              <a:spLocks/>
            </p:cNvSpPr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45" name="צורה חופשית 138"/>
            <p:cNvSpPr>
              <a:spLocks/>
            </p:cNvSpPr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46" name="צורה חופשית 139"/>
            <p:cNvSpPr>
              <a:spLocks/>
            </p:cNvSpPr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47" name="צורה חופשית 140"/>
            <p:cNvSpPr>
              <a:spLocks/>
            </p:cNvSpPr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48" name="צורה חופשית 141"/>
            <p:cNvSpPr>
              <a:spLocks/>
            </p:cNvSpPr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49" name="צורה חופשית 142"/>
            <p:cNvSpPr>
              <a:spLocks/>
            </p:cNvSpPr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50" name="צורה חופשית 143"/>
            <p:cNvSpPr>
              <a:spLocks/>
            </p:cNvSpPr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51" name="צורה חופשית 144"/>
            <p:cNvSpPr>
              <a:spLocks/>
            </p:cNvSpPr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52" name="צורה חופשית 145"/>
            <p:cNvSpPr>
              <a:spLocks/>
            </p:cNvSpPr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53" name="צורה חופשית 146"/>
            <p:cNvSpPr>
              <a:spLocks/>
            </p:cNvSpPr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54" name="צורה חופשית 147"/>
            <p:cNvSpPr>
              <a:spLocks/>
            </p:cNvSpPr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55" name="צורה חופשית 148"/>
            <p:cNvSpPr>
              <a:spLocks/>
            </p:cNvSpPr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56" name="צורה חופשית 149"/>
            <p:cNvSpPr>
              <a:spLocks/>
            </p:cNvSpPr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57" name="צורה חופשית 150"/>
            <p:cNvSpPr>
              <a:spLocks/>
            </p:cNvSpPr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58" name="צורה חופשית 151"/>
            <p:cNvSpPr>
              <a:spLocks/>
            </p:cNvSpPr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59" name="צורה חופשית 152"/>
            <p:cNvSpPr>
              <a:spLocks/>
            </p:cNvSpPr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</p:grpSp>
      <p:grpSp>
        <p:nvGrpSpPr>
          <p:cNvPr id="260" name="קבוצה 50"/>
          <p:cNvGrpSpPr>
            <a:grpSpLocks noChangeAspect="1"/>
          </p:cNvGrpSpPr>
          <p:nvPr userDrawn="1"/>
        </p:nvGrpSpPr>
        <p:grpSpPr bwMode="auto">
          <a:xfrm>
            <a:off x="7885509" y="2438403"/>
            <a:ext cx="1113762" cy="2195929"/>
            <a:chOff x="3369" y="1563"/>
            <a:chExt cx="940" cy="1390"/>
          </a:xfrm>
        </p:grpSpPr>
        <p:sp>
          <p:nvSpPr>
            <p:cNvPr id="261" name="צורה חופשית 51"/>
            <p:cNvSpPr>
              <a:spLocks/>
            </p:cNvSpPr>
            <p:nvPr/>
          </p:nvSpPr>
          <p:spPr bwMode="auto">
            <a:xfrm>
              <a:off x="3539" y="1906"/>
              <a:ext cx="192" cy="212"/>
            </a:xfrm>
            <a:custGeom>
              <a:avLst/>
              <a:gdLst>
                <a:gd name="T0" fmla="*/ 81 w 81"/>
                <a:gd name="T1" fmla="*/ 73 h 90"/>
                <a:gd name="T2" fmla="*/ 44 w 81"/>
                <a:gd name="T3" fmla="*/ 7 h 90"/>
                <a:gd name="T4" fmla="*/ 0 w 81"/>
                <a:gd name="T5" fmla="*/ 21 h 90"/>
                <a:gd name="T6" fmla="*/ 21 w 81"/>
                <a:gd name="T7" fmla="*/ 19 h 90"/>
                <a:gd name="T8" fmla="*/ 53 w 81"/>
                <a:gd name="T9" fmla="*/ 76 h 90"/>
                <a:gd name="T10" fmla="*/ 81 w 81"/>
                <a:gd name="T11" fmla="*/ 73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90">
                  <a:moveTo>
                    <a:pt x="81" y="73"/>
                  </a:moveTo>
                  <a:cubicBezTo>
                    <a:pt x="81" y="73"/>
                    <a:pt x="74" y="21"/>
                    <a:pt x="44" y="7"/>
                  </a:cubicBezTo>
                  <a:cubicBezTo>
                    <a:pt x="29" y="0"/>
                    <a:pt x="0" y="14"/>
                    <a:pt x="0" y="21"/>
                  </a:cubicBezTo>
                  <a:cubicBezTo>
                    <a:pt x="8" y="21"/>
                    <a:pt x="21" y="19"/>
                    <a:pt x="21" y="19"/>
                  </a:cubicBezTo>
                  <a:cubicBezTo>
                    <a:pt x="21" y="19"/>
                    <a:pt x="26" y="58"/>
                    <a:pt x="53" y="76"/>
                  </a:cubicBezTo>
                  <a:cubicBezTo>
                    <a:pt x="74" y="90"/>
                    <a:pt x="81" y="73"/>
                    <a:pt x="81" y="73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62" name="צורה חופשית 52"/>
            <p:cNvSpPr>
              <a:spLocks/>
            </p:cNvSpPr>
            <p:nvPr/>
          </p:nvSpPr>
          <p:spPr bwMode="auto">
            <a:xfrm>
              <a:off x="3603" y="1925"/>
              <a:ext cx="17" cy="16"/>
            </a:xfrm>
            <a:custGeom>
              <a:avLst/>
              <a:gdLst>
                <a:gd name="T0" fmla="*/ 7 w 7"/>
                <a:gd name="T1" fmla="*/ 3 h 7"/>
                <a:gd name="T2" fmla="*/ 4 w 7"/>
                <a:gd name="T3" fmla="*/ 7 h 7"/>
                <a:gd name="T4" fmla="*/ 0 w 7"/>
                <a:gd name="T5" fmla="*/ 3 h 7"/>
                <a:gd name="T6" fmla="*/ 4 w 7"/>
                <a:gd name="T7" fmla="*/ 0 h 7"/>
                <a:gd name="T8" fmla="*/ 7 w 7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7">
                  <a:moveTo>
                    <a:pt x="7" y="3"/>
                  </a:moveTo>
                  <a:cubicBezTo>
                    <a:pt x="7" y="5"/>
                    <a:pt x="6" y="7"/>
                    <a:pt x="4" y="7"/>
                  </a:cubicBezTo>
                  <a:cubicBezTo>
                    <a:pt x="2" y="7"/>
                    <a:pt x="0" y="5"/>
                    <a:pt x="0" y="3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5" y="0"/>
                    <a:pt x="7" y="1"/>
                    <a:pt x="7" y="3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63" name="צורה חופשית 53"/>
            <p:cNvSpPr>
              <a:spLocks/>
            </p:cNvSpPr>
            <p:nvPr/>
          </p:nvSpPr>
          <p:spPr bwMode="auto">
            <a:xfrm>
              <a:off x="3636" y="1889"/>
              <a:ext cx="26" cy="31"/>
            </a:xfrm>
            <a:custGeom>
              <a:avLst/>
              <a:gdLst>
                <a:gd name="T0" fmla="*/ 0 w 11"/>
                <a:gd name="T1" fmla="*/ 13 h 13"/>
                <a:gd name="T2" fmla="*/ 8 w 11"/>
                <a:gd name="T3" fmla="*/ 0 h 13"/>
                <a:gd name="T4" fmla="*/ 0 w 11"/>
                <a:gd name="T5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3">
                  <a:moveTo>
                    <a:pt x="0" y="13"/>
                  </a:moveTo>
                  <a:cubicBezTo>
                    <a:pt x="0" y="13"/>
                    <a:pt x="8" y="5"/>
                    <a:pt x="8" y="0"/>
                  </a:cubicBezTo>
                  <a:cubicBezTo>
                    <a:pt x="11" y="5"/>
                    <a:pt x="10" y="13"/>
                    <a:pt x="0" y="13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64" name="צורה חופשית 54"/>
            <p:cNvSpPr>
              <a:spLocks/>
            </p:cNvSpPr>
            <p:nvPr/>
          </p:nvSpPr>
          <p:spPr bwMode="auto">
            <a:xfrm>
              <a:off x="3622" y="1889"/>
              <a:ext cx="28" cy="36"/>
            </a:xfrm>
            <a:custGeom>
              <a:avLst/>
              <a:gdLst>
                <a:gd name="T0" fmla="*/ 5 w 12"/>
                <a:gd name="T1" fmla="*/ 15 h 15"/>
                <a:gd name="T2" fmla="*/ 0 w 12"/>
                <a:gd name="T3" fmla="*/ 0 h 15"/>
                <a:gd name="T4" fmla="*/ 5 w 1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15">
                  <a:moveTo>
                    <a:pt x="5" y="15"/>
                  </a:moveTo>
                  <a:cubicBezTo>
                    <a:pt x="5" y="15"/>
                    <a:pt x="4" y="3"/>
                    <a:pt x="0" y="0"/>
                  </a:cubicBezTo>
                  <a:cubicBezTo>
                    <a:pt x="7" y="1"/>
                    <a:pt x="12" y="7"/>
                    <a:pt x="5" y="15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65" name="צורה חופשית 55"/>
            <p:cNvSpPr>
              <a:spLocks/>
            </p:cNvSpPr>
            <p:nvPr/>
          </p:nvSpPr>
          <p:spPr bwMode="auto">
            <a:xfrm>
              <a:off x="4061" y="1915"/>
              <a:ext cx="191" cy="210"/>
            </a:xfrm>
            <a:custGeom>
              <a:avLst/>
              <a:gdLst>
                <a:gd name="T0" fmla="*/ 0 w 81"/>
                <a:gd name="T1" fmla="*/ 72 h 89"/>
                <a:gd name="T2" fmla="*/ 37 w 81"/>
                <a:gd name="T3" fmla="*/ 7 h 89"/>
                <a:gd name="T4" fmla="*/ 81 w 81"/>
                <a:gd name="T5" fmla="*/ 20 h 89"/>
                <a:gd name="T6" fmla="*/ 60 w 81"/>
                <a:gd name="T7" fmla="*/ 18 h 89"/>
                <a:gd name="T8" fmla="*/ 28 w 81"/>
                <a:gd name="T9" fmla="*/ 76 h 89"/>
                <a:gd name="T10" fmla="*/ 0 w 81"/>
                <a:gd name="T11" fmla="*/ 7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89">
                  <a:moveTo>
                    <a:pt x="0" y="72"/>
                  </a:moveTo>
                  <a:cubicBezTo>
                    <a:pt x="0" y="72"/>
                    <a:pt x="7" y="21"/>
                    <a:pt x="37" y="7"/>
                  </a:cubicBezTo>
                  <a:cubicBezTo>
                    <a:pt x="52" y="0"/>
                    <a:pt x="81" y="13"/>
                    <a:pt x="81" y="20"/>
                  </a:cubicBezTo>
                  <a:cubicBezTo>
                    <a:pt x="73" y="21"/>
                    <a:pt x="60" y="18"/>
                    <a:pt x="60" y="18"/>
                  </a:cubicBezTo>
                  <a:cubicBezTo>
                    <a:pt x="60" y="18"/>
                    <a:pt x="56" y="57"/>
                    <a:pt x="28" y="76"/>
                  </a:cubicBezTo>
                  <a:cubicBezTo>
                    <a:pt x="8" y="89"/>
                    <a:pt x="0" y="72"/>
                    <a:pt x="0" y="72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66" name="צורה חופשית 56"/>
            <p:cNvSpPr>
              <a:spLocks/>
            </p:cNvSpPr>
            <p:nvPr/>
          </p:nvSpPr>
          <p:spPr bwMode="auto">
            <a:xfrm>
              <a:off x="4163" y="2189"/>
              <a:ext cx="19" cy="19"/>
            </a:xfrm>
            <a:custGeom>
              <a:avLst/>
              <a:gdLst>
                <a:gd name="T0" fmla="*/ 0 w 8"/>
                <a:gd name="T1" fmla="*/ 4 h 8"/>
                <a:gd name="T2" fmla="*/ 4 w 8"/>
                <a:gd name="T3" fmla="*/ 8 h 8"/>
                <a:gd name="T4" fmla="*/ 8 w 8"/>
                <a:gd name="T5" fmla="*/ 5 h 8"/>
                <a:gd name="T6" fmla="*/ 5 w 8"/>
                <a:gd name="T7" fmla="*/ 0 h 8"/>
                <a:gd name="T8" fmla="*/ 0 w 8"/>
                <a:gd name="T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8">
                  <a:moveTo>
                    <a:pt x="0" y="4"/>
                  </a:moveTo>
                  <a:cubicBezTo>
                    <a:pt x="0" y="6"/>
                    <a:pt x="2" y="8"/>
                    <a:pt x="4" y="8"/>
                  </a:cubicBezTo>
                  <a:cubicBezTo>
                    <a:pt x="6" y="8"/>
                    <a:pt x="8" y="6"/>
                    <a:pt x="8" y="5"/>
                  </a:cubicBezTo>
                  <a:cubicBezTo>
                    <a:pt x="8" y="2"/>
                    <a:pt x="6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67" name="צורה חופשית 57"/>
            <p:cNvSpPr>
              <a:spLocks/>
            </p:cNvSpPr>
            <p:nvPr/>
          </p:nvSpPr>
          <p:spPr bwMode="auto">
            <a:xfrm>
              <a:off x="4132" y="1899"/>
              <a:ext cx="26" cy="33"/>
            </a:xfrm>
            <a:custGeom>
              <a:avLst/>
              <a:gdLst>
                <a:gd name="T0" fmla="*/ 11 w 11"/>
                <a:gd name="T1" fmla="*/ 14 h 14"/>
                <a:gd name="T2" fmla="*/ 3 w 11"/>
                <a:gd name="T3" fmla="*/ 0 h 14"/>
                <a:gd name="T4" fmla="*/ 11 w 11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4">
                  <a:moveTo>
                    <a:pt x="11" y="14"/>
                  </a:moveTo>
                  <a:cubicBezTo>
                    <a:pt x="11" y="14"/>
                    <a:pt x="3" y="4"/>
                    <a:pt x="3" y="0"/>
                  </a:cubicBezTo>
                  <a:cubicBezTo>
                    <a:pt x="0" y="4"/>
                    <a:pt x="1" y="13"/>
                    <a:pt x="11" y="14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68" name="צורה חופשית 58"/>
            <p:cNvSpPr>
              <a:spLocks/>
            </p:cNvSpPr>
            <p:nvPr/>
          </p:nvSpPr>
          <p:spPr bwMode="auto">
            <a:xfrm>
              <a:off x="4144" y="1896"/>
              <a:ext cx="26" cy="36"/>
            </a:xfrm>
            <a:custGeom>
              <a:avLst/>
              <a:gdLst>
                <a:gd name="T0" fmla="*/ 7 w 11"/>
                <a:gd name="T1" fmla="*/ 15 h 15"/>
                <a:gd name="T2" fmla="*/ 11 w 11"/>
                <a:gd name="T3" fmla="*/ 0 h 15"/>
                <a:gd name="T4" fmla="*/ 7 w 11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5">
                  <a:moveTo>
                    <a:pt x="7" y="15"/>
                  </a:moveTo>
                  <a:cubicBezTo>
                    <a:pt x="7" y="15"/>
                    <a:pt x="8" y="4"/>
                    <a:pt x="11" y="0"/>
                  </a:cubicBezTo>
                  <a:cubicBezTo>
                    <a:pt x="5" y="1"/>
                    <a:pt x="0" y="8"/>
                    <a:pt x="7" y="15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69" name="צורה חופשית 59"/>
            <p:cNvSpPr>
              <a:spLocks/>
            </p:cNvSpPr>
            <p:nvPr/>
          </p:nvSpPr>
          <p:spPr bwMode="auto">
            <a:xfrm>
              <a:off x="3369" y="2088"/>
              <a:ext cx="140" cy="94"/>
            </a:xfrm>
            <a:custGeom>
              <a:avLst/>
              <a:gdLst>
                <a:gd name="T0" fmla="*/ 49 w 59"/>
                <a:gd name="T1" fmla="*/ 1 h 40"/>
                <a:gd name="T2" fmla="*/ 6 w 59"/>
                <a:gd name="T3" fmla="*/ 9 h 40"/>
                <a:gd name="T4" fmla="*/ 22 w 59"/>
                <a:gd name="T5" fmla="*/ 12 h 40"/>
                <a:gd name="T6" fmla="*/ 0 w 59"/>
                <a:gd name="T7" fmla="*/ 28 h 40"/>
                <a:gd name="T8" fmla="*/ 29 w 59"/>
                <a:gd name="T9" fmla="*/ 21 h 40"/>
                <a:gd name="T10" fmla="*/ 15 w 59"/>
                <a:gd name="T11" fmla="*/ 40 h 40"/>
                <a:gd name="T12" fmla="*/ 49 w 59"/>
                <a:gd name="T13" fmla="*/ 25 h 40"/>
                <a:gd name="T14" fmla="*/ 48 w 59"/>
                <a:gd name="T15" fmla="*/ 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9" h="40">
                  <a:moveTo>
                    <a:pt x="49" y="1"/>
                  </a:moveTo>
                  <a:cubicBezTo>
                    <a:pt x="49" y="1"/>
                    <a:pt x="21" y="0"/>
                    <a:pt x="6" y="9"/>
                  </a:cubicBezTo>
                  <a:cubicBezTo>
                    <a:pt x="16" y="9"/>
                    <a:pt x="22" y="12"/>
                    <a:pt x="22" y="12"/>
                  </a:cubicBezTo>
                  <a:cubicBezTo>
                    <a:pt x="22" y="12"/>
                    <a:pt x="1" y="18"/>
                    <a:pt x="0" y="28"/>
                  </a:cubicBezTo>
                  <a:cubicBezTo>
                    <a:pt x="13" y="22"/>
                    <a:pt x="29" y="21"/>
                    <a:pt x="29" y="21"/>
                  </a:cubicBezTo>
                  <a:cubicBezTo>
                    <a:pt x="29" y="21"/>
                    <a:pt x="16" y="31"/>
                    <a:pt x="15" y="40"/>
                  </a:cubicBezTo>
                  <a:cubicBezTo>
                    <a:pt x="27" y="34"/>
                    <a:pt x="41" y="26"/>
                    <a:pt x="49" y="25"/>
                  </a:cubicBezTo>
                  <a:cubicBezTo>
                    <a:pt x="59" y="24"/>
                    <a:pt x="48" y="5"/>
                    <a:pt x="48" y="5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70" name="צורה חופשית 60"/>
            <p:cNvSpPr>
              <a:spLocks/>
            </p:cNvSpPr>
            <p:nvPr/>
          </p:nvSpPr>
          <p:spPr bwMode="auto">
            <a:xfrm>
              <a:off x="4172" y="2102"/>
              <a:ext cx="137" cy="94"/>
            </a:xfrm>
            <a:custGeom>
              <a:avLst/>
              <a:gdLst>
                <a:gd name="T0" fmla="*/ 8 w 58"/>
                <a:gd name="T1" fmla="*/ 2 h 40"/>
                <a:gd name="T2" fmla="*/ 52 w 58"/>
                <a:gd name="T3" fmla="*/ 9 h 40"/>
                <a:gd name="T4" fmla="*/ 35 w 58"/>
                <a:gd name="T5" fmla="*/ 12 h 40"/>
                <a:gd name="T6" fmla="*/ 58 w 58"/>
                <a:gd name="T7" fmla="*/ 28 h 40"/>
                <a:gd name="T8" fmla="*/ 28 w 58"/>
                <a:gd name="T9" fmla="*/ 21 h 40"/>
                <a:gd name="T10" fmla="*/ 43 w 58"/>
                <a:gd name="T11" fmla="*/ 40 h 40"/>
                <a:gd name="T12" fmla="*/ 8 w 58"/>
                <a:gd name="T13" fmla="*/ 25 h 40"/>
                <a:gd name="T14" fmla="*/ 9 w 58"/>
                <a:gd name="T15" fmla="*/ 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8" h="40">
                  <a:moveTo>
                    <a:pt x="8" y="2"/>
                  </a:moveTo>
                  <a:cubicBezTo>
                    <a:pt x="8" y="2"/>
                    <a:pt x="38" y="0"/>
                    <a:pt x="52" y="9"/>
                  </a:cubicBezTo>
                  <a:cubicBezTo>
                    <a:pt x="41" y="9"/>
                    <a:pt x="35" y="12"/>
                    <a:pt x="35" y="12"/>
                  </a:cubicBezTo>
                  <a:cubicBezTo>
                    <a:pt x="35" y="12"/>
                    <a:pt x="57" y="18"/>
                    <a:pt x="58" y="28"/>
                  </a:cubicBezTo>
                  <a:cubicBezTo>
                    <a:pt x="45" y="22"/>
                    <a:pt x="28" y="21"/>
                    <a:pt x="28" y="21"/>
                  </a:cubicBezTo>
                  <a:cubicBezTo>
                    <a:pt x="28" y="21"/>
                    <a:pt x="42" y="31"/>
                    <a:pt x="43" y="40"/>
                  </a:cubicBezTo>
                  <a:cubicBezTo>
                    <a:pt x="31" y="34"/>
                    <a:pt x="17" y="26"/>
                    <a:pt x="8" y="25"/>
                  </a:cubicBezTo>
                  <a:cubicBezTo>
                    <a:pt x="0" y="24"/>
                    <a:pt x="9" y="5"/>
                    <a:pt x="9" y="5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71" name="צורה חופשית 61"/>
            <p:cNvSpPr>
              <a:spLocks/>
            </p:cNvSpPr>
            <p:nvPr/>
          </p:nvSpPr>
          <p:spPr bwMode="auto">
            <a:xfrm>
              <a:off x="3815" y="2414"/>
              <a:ext cx="64" cy="539"/>
            </a:xfrm>
            <a:custGeom>
              <a:avLst/>
              <a:gdLst>
                <a:gd name="T0" fmla="*/ 52 w 52"/>
                <a:gd name="T1" fmla="*/ 0 h 368"/>
                <a:gd name="T2" fmla="*/ 43 w 52"/>
                <a:gd name="T3" fmla="*/ 368 h 368"/>
                <a:gd name="T4" fmla="*/ 0 w 52"/>
                <a:gd name="T5" fmla="*/ 368 h 368"/>
                <a:gd name="T6" fmla="*/ 5 w 52"/>
                <a:gd name="T7" fmla="*/ 26 h 368"/>
                <a:gd name="T8" fmla="*/ 52 w 52"/>
                <a:gd name="T9" fmla="*/ 0 h 368"/>
                <a:gd name="T10" fmla="*/ 52 w 52"/>
                <a:gd name="T11" fmla="*/ 0 h 368"/>
                <a:gd name="T12" fmla="*/ 52 w 52"/>
                <a:gd name="T13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368">
                  <a:moveTo>
                    <a:pt x="52" y="0"/>
                  </a:moveTo>
                  <a:lnTo>
                    <a:pt x="43" y="368"/>
                  </a:lnTo>
                  <a:lnTo>
                    <a:pt x="0" y="368"/>
                  </a:lnTo>
                  <a:lnTo>
                    <a:pt x="5" y="26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2" y="0"/>
                  </a:ln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72" name="צורה חופשית 62"/>
            <p:cNvSpPr>
              <a:spLocks/>
            </p:cNvSpPr>
            <p:nvPr/>
          </p:nvSpPr>
          <p:spPr bwMode="auto">
            <a:xfrm>
              <a:off x="3679" y="2388"/>
              <a:ext cx="304" cy="153"/>
            </a:xfrm>
            <a:custGeom>
              <a:avLst/>
              <a:gdLst>
                <a:gd name="T0" fmla="*/ 110 w 129"/>
                <a:gd name="T1" fmla="*/ 9 h 65"/>
                <a:gd name="T2" fmla="*/ 127 w 129"/>
                <a:gd name="T3" fmla="*/ 43 h 65"/>
                <a:gd name="T4" fmla="*/ 114 w 129"/>
                <a:gd name="T5" fmla="*/ 33 h 65"/>
                <a:gd name="T6" fmla="*/ 113 w 129"/>
                <a:gd name="T7" fmla="*/ 58 h 65"/>
                <a:gd name="T8" fmla="*/ 100 w 129"/>
                <a:gd name="T9" fmla="*/ 44 h 65"/>
                <a:gd name="T10" fmla="*/ 95 w 129"/>
                <a:gd name="T11" fmla="*/ 63 h 65"/>
                <a:gd name="T12" fmla="*/ 90 w 129"/>
                <a:gd name="T13" fmla="*/ 37 h 65"/>
                <a:gd name="T14" fmla="*/ 77 w 129"/>
                <a:gd name="T15" fmla="*/ 64 h 65"/>
                <a:gd name="T16" fmla="*/ 74 w 129"/>
                <a:gd name="T17" fmla="*/ 42 h 65"/>
                <a:gd name="T18" fmla="*/ 55 w 129"/>
                <a:gd name="T19" fmla="*/ 65 h 65"/>
                <a:gd name="T20" fmla="*/ 55 w 129"/>
                <a:gd name="T21" fmla="*/ 39 h 65"/>
                <a:gd name="T22" fmla="*/ 42 w 129"/>
                <a:gd name="T23" fmla="*/ 54 h 65"/>
                <a:gd name="T24" fmla="*/ 36 w 129"/>
                <a:gd name="T25" fmla="*/ 34 h 65"/>
                <a:gd name="T26" fmla="*/ 16 w 129"/>
                <a:gd name="T27" fmla="*/ 57 h 65"/>
                <a:gd name="T28" fmla="*/ 18 w 129"/>
                <a:gd name="T29" fmla="*/ 28 h 65"/>
                <a:gd name="T30" fmla="*/ 1 w 129"/>
                <a:gd name="T31" fmla="*/ 43 h 65"/>
                <a:gd name="T32" fmla="*/ 16 w 129"/>
                <a:gd name="T33" fmla="*/ 21 h 65"/>
                <a:gd name="T34" fmla="*/ 70 w 129"/>
                <a:gd name="T35" fmla="*/ 0 h 65"/>
                <a:gd name="T36" fmla="*/ 110 w 129"/>
                <a:gd name="T37" fmla="*/ 9 h 65"/>
                <a:gd name="T38" fmla="*/ 110 w 129"/>
                <a:gd name="T39" fmla="*/ 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9" h="65">
                  <a:moveTo>
                    <a:pt x="110" y="9"/>
                  </a:moveTo>
                  <a:cubicBezTo>
                    <a:pt x="112" y="12"/>
                    <a:pt x="129" y="28"/>
                    <a:pt x="127" y="43"/>
                  </a:cubicBezTo>
                  <a:cubicBezTo>
                    <a:pt x="122" y="36"/>
                    <a:pt x="114" y="33"/>
                    <a:pt x="114" y="33"/>
                  </a:cubicBezTo>
                  <a:cubicBezTo>
                    <a:pt x="114" y="33"/>
                    <a:pt x="118" y="43"/>
                    <a:pt x="113" y="58"/>
                  </a:cubicBezTo>
                  <a:cubicBezTo>
                    <a:pt x="110" y="48"/>
                    <a:pt x="100" y="44"/>
                    <a:pt x="100" y="44"/>
                  </a:cubicBezTo>
                  <a:cubicBezTo>
                    <a:pt x="100" y="44"/>
                    <a:pt x="95" y="58"/>
                    <a:pt x="95" y="63"/>
                  </a:cubicBezTo>
                  <a:cubicBezTo>
                    <a:pt x="85" y="51"/>
                    <a:pt x="90" y="37"/>
                    <a:pt x="90" y="37"/>
                  </a:cubicBezTo>
                  <a:cubicBezTo>
                    <a:pt x="90" y="37"/>
                    <a:pt x="77" y="58"/>
                    <a:pt x="77" y="64"/>
                  </a:cubicBezTo>
                  <a:cubicBezTo>
                    <a:pt x="68" y="56"/>
                    <a:pt x="74" y="42"/>
                    <a:pt x="74" y="42"/>
                  </a:cubicBezTo>
                  <a:cubicBezTo>
                    <a:pt x="74" y="42"/>
                    <a:pt x="55" y="61"/>
                    <a:pt x="55" y="65"/>
                  </a:cubicBezTo>
                  <a:cubicBezTo>
                    <a:pt x="46" y="57"/>
                    <a:pt x="53" y="43"/>
                    <a:pt x="55" y="39"/>
                  </a:cubicBezTo>
                  <a:cubicBezTo>
                    <a:pt x="58" y="36"/>
                    <a:pt x="43" y="43"/>
                    <a:pt x="42" y="54"/>
                  </a:cubicBezTo>
                  <a:cubicBezTo>
                    <a:pt x="30" y="51"/>
                    <a:pt x="36" y="34"/>
                    <a:pt x="36" y="34"/>
                  </a:cubicBezTo>
                  <a:cubicBezTo>
                    <a:pt x="36" y="34"/>
                    <a:pt x="18" y="43"/>
                    <a:pt x="16" y="57"/>
                  </a:cubicBezTo>
                  <a:cubicBezTo>
                    <a:pt x="4" y="51"/>
                    <a:pt x="18" y="28"/>
                    <a:pt x="18" y="28"/>
                  </a:cubicBezTo>
                  <a:cubicBezTo>
                    <a:pt x="18" y="28"/>
                    <a:pt x="2" y="39"/>
                    <a:pt x="1" y="43"/>
                  </a:cubicBezTo>
                  <a:cubicBezTo>
                    <a:pt x="0" y="28"/>
                    <a:pt x="8" y="26"/>
                    <a:pt x="16" y="21"/>
                  </a:cubicBezTo>
                  <a:cubicBezTo>
                    <a:pt x="23" y="15"/>
                    <a:pt x="70" y="0"/>
                    <a:pt x="70" y="0"/>
                  </a:cubicBezTo>
                  <a:cubicBezTo>
                    <a:pt x="110" y="9"/>
                    <a:pt x="110" y="9"/>
                    <a:pt x="110" y="9"/>
                  </a:cubicBezTo>
                  <a:cubicBezTo>
                    <a:pt x="110" y="9"/>
                    <a:pt x="110" y="9"/>
                    <a:pt x="110" y="9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73" name="צורה חופשית 63"/>
            <p:cNvSpPr>
              <a:spLocks/>
            </p:cNvSpPr>
            <p:nvPr/>
          </p:nvSpPr>
          <p:spPr bwMode="auto">
            <a:xfrm>
              <a:off x="3457" y="2073"/>
              <a:ext cx="779" cy="357"/>
            </a:xfrm>
            <a:custGeom>
              <a:avLst/>
              <a:gdLst>
                <a:gd name="T0" fmla="*/ 193 w 330"/>
                <a:gd name="T1" fmla="*/ 0 h 151"/>
                <a:gd name="T2" fmla="*/ 260 w 330"/>
                <a:gd name="T3" fmla="*/ 3 h 151"/>
                <a:gd name="T4" fmla="*/ 320 w 330"/>
                <a:gd name="T5" fmla="*/ 7 h 151"/>
                <a:gd name="T6" fmla="*/ 322 w 330"/>
                <a:gd name="T7" fmla="*/ 42 h 151"/>
                <a:gd name="T8" fmla="*/ 218 w 330"/>
                <a:gd name="T9" fmla="*/ 40 h 151"/>
                <a:gd name="T10" fmla="*/ 224 w 330"/>
                <a:gd name="T11" fmla="*/ 137 h 151"/>
                <a:gd name="T12" fmla="*/ 101 w 330"/>
                <a:gd name="T13" fmla="*/ 143 h 151"/>
                <a:gd name="T14" fmla="*/ 101 w 330"/>
                <a:gd name="T15" fmla="*/ 39 h 151"/>
                <a:gd name="T16" fmla="*/ 9 w 330"/>
                <a:gd name="T17" fmla="*/ 34 h 151"/>
                <a:gd name="T18" fmla="*/ 13 w 330"/>
                <a:gd name="T19" fmla="*/ 3 h 151"/>
                <a:gd name="T20" fmla="*/ 137 w 330"/>
                <a:gd name="T21" fmla="*/ 1 h 151"/>
                <a:gd name="T22" fmla="*/ 193 w 330"/>
                <a:gd name="T23" fmla="*/ 0 h 151"/>
                <a:gd name="T24" fmla="*/ 193 w 330"/>
                <a:gd name="T25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30" h="151">
                  <a:moveTo>
                    <a:pt x="193" y="0"/>
                  </a:moveTo>
                  <a:cubicBezTo>
                    <a:pt x="260" y="3"/>
                    <a:pt x="260" y="3"/>
                    <a:pt x="260" y="3"/>
                  </a:cubicBezTo>
                  <a:cubicBezTo>
                    <a:pt x="260" y="3"/>
                    <a:pt x="308" y="1"/>
                    <a:pt x="320" y="7"/>
                  </a:cubicBezTo>
                  <a:cubicBezTo>
                    <a:pt x="328" y="11"/>
                    <a:pt x="330" y="29"/>
                    <a:pt x="322" y="42"/>
                  </a:cubicBezTo>
                  <a:cubicBezTo>
                    <a:pt x="312" y="59"/>
                    <a:pt x="222" y="34"/>
                    <a:pt x="218" y="40"/>
                  </a:cubicBezTo>
                  <a:cubicBezTo>
                    <a:pt x="212" y="52"/>
                    <a:pt x="240" y="125"/>
                    <a:pt x="224" y="137"/>
                  </a:cubicBezTo>
                  <a:cubicBezTo>
                    <a:pt x="208" y="149"/>
                    <a:pt x="109" y="151"/>
                    <a:pt x="101" y="143"/>
                  </a:cubicBezTo>
                  <a:cubicBezTo>
                    <a:pt x="86" y="128"/>
                    <a:pt x="108" y="60"/>
                    <a:pt x="101" y="39"/>
                  </a:cubicBezTo>
                  <a:cubicBezTo>
                    <a:pt x="97" y="27"/>
                    <a:pt x="17" y="71"/>
                    <a:pt x="9" y="34"/>
                  </a:cubicBezTo>
                  <a:cubicBezTo>
                    <a:pt x="8" y="27"/>
                    <a:pt x="0" y="4"/>
                    <a:pt x="13" y="3"/>
                  </a:cubicBezTo>
                  <a:cubicBezTo>
                    <a:pt x="26" y="1"/>
                    <a:pt x="137" y="1"/>
                    <a:pt x="137" y="1"/>
                  </a:cubicBezTo>
                  <a:cubicBezTo>
                    <a:pt x="193" y="0"/>
                    <a:pt x="193" y="0"/>
                    <a:pt x="193" y="0"/>
                  </a:cubicBezTo>
                  <a:cubicBezTo>
                    <a:pt x="193" y="0"/>
                    <a:pt x="193" y="0"/>
                    <a:pt x="193" y="0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srgbClr val="C19859"/>
                </a:solidFill>
              </a:endParaRPr>
            </a:p>
          </p:txBody>
        </p:sp>
        <p:sp>
          <p:nvSpPr>
            <p:cNvPr id="274" name="צורה חופשית 64"/>
            <p:cNvSpPr>
              <a:spLocks/>
            </p:cNvSpPr>
            <p:nvPr/>
          </p:nvSpPr>
          <p:spPr bwMode="auto">
            <a:xfrm>
              <a:off x="3702" y="1828"/>
              <a:ext cx="300" cy="304"/>
            </a:xfrm>
            <a:custGeom>
              <a:avLst/>
              <a:gdLst>
                <a:gd name="T0" fmla="*/ 63 w 127"/>
                <a:gd name="T1" fmla="*/ 3 h 129"/>
                <a:gd name="T2" fmla="*/ 120 w 127"/>
                <a:gd name="T3" fmla="*/ 65 h 129"/>
                <a:gd name="T4" fmla="*/ 3 w 127"/>
                <a:gd name="T5" fmla="*/ 61 h 129"/>
                <a:gd name="T6" fmla="*/ 63 w 127"/>
                <a:gd name="T7" fmla="*/ 3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7" h="129">
                  <a:moveTo>
                    <a:pt x="63" y="3"/>
                  </a:moveTo>
                  <a:cubicBezTo>
                    <a:pt x="89" y="4"/>
                    <a:pt x="127" y="1"/>
                    <a:pt x="120" y="65"/>
                  </a:cubicBezTo>
                  <a:cubicBezTo>
                    <a:pt x="113" y="129"/>
                    <a:pt x="0" y="109"/>
                    <a:pt x="3" y="61"/>
                  </a:cubicBezTo>
                  <a:cubicBezTo>
                    <a:pt x="5" y="12"/>
                    <a:pt x="19" y="0"/>
                    <a:pt x="63" y="3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75" name="צורה חופשית 65"/>
            <p:cNvSpPr>
              <a:spLocks/>
            </p:cNvSpPr>
            <p:nvPr/>
          </p:nvSpPr>
          <p:spPr bwMode="auto">
            <a:xfrm>
              <a:off x="3679" y="2043"/>
              <a:ext cx="311" cy="115"/>
            </a:xfrm>
            <a:custGeom>
              <a:avLst/>
              <a:gdLst>
                <a:gd name="T0" fmla="*/ 83 w 132"/>
                <a:gd name="T1" fmla="*/ 0 h 49"/>
                <a:gd name="T2" fmla="*/ 127 w 132"/>
                <a:gd name="T3" fmla="*/ 27 h 49"/>
                <a:gd name="T4" fmla="*/ 94 w 132"/>
                <a:gd name="T5" fmla="*/ 19 h 49"/>
                <a:gd name="T6" fmla="*/ 93 w 132"/>
                <a:gd name="T7" fmla="*/ 49 h 49"/>
                <a:gd name="T8" fmla="*/ 69 w 132"/>
                <a:gd name="T9" fmla="*/ 21 h 49"/>
                <a:gd name="T10" fmla="*/ 47 w 132"/>
                <a:gd name="T11" fmla="*/ 47 h 49"/>
                <a:gd name="T12" fmla="*/ 38 w 132"/>
                <a:gd name="T13" fmla="*/ 18 h 49"/>
                <a:gd name="T14" fmla="*/ 0 w 132"/>
                <a:gd name="T15" fmla="*/ 26 h 49"/>
                <a:gd name="T16" fmla="*/ 49 w 132"/>
                <a:gd name="T17" fmla="*/ 0 h 49"/>
                <a:gd name="T18" fmla="*/ 83 w 132"/>
                <a:gd name="T19" fmla="*/ 0 h 49"/>
                <a:gd name="T20" fmla="*/ 83 w 132"/>
                <a:gd name="T2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49">
                  <a:moveTo>
                    <a:pt x="83" y="0"/>
                  </a:moveTo>
                  <a:cubicBezTo>
                    <a:pt x="83" y="0"/>
                    <a:pt x="132" y="13"/>
                    <a:pt x="127" y="27"/>
                  </a:cubicBezTo>
                  <a:cubicBezTo>
                    <a:pt x="115" y="22"/>
                    <a:pt x="109" y="15"/>
                    <a:pt x="94" y="19"/>
                  </a:cubicBezTo>
                  <a:cubicBezTo>
                    <a:pt x="99" y="25"/>
                    <a:pt x="97" y="41"/>
                    <a:pt x="93" y="49"/>
                  </a:cubicBezTo>
                  <a:cubicBezTo>
                    <a:pt x="86" y="36"/>
                    <a:pt x="78" y="26"/>
                    <a:pt x="69" y="21"/>
                  </a:cubicBezTo>
                  <a:cubicBezTo>
                    <a:pt x="61" y="26"/>
                    <a:pt x="52" y="36"/>
                    <a:pt x="47" y="47"/>
                  </a:cubicBezTo>
                  <a:cubicBezTo>
                    <a:pt x="42" y="38"/>
                    <a:pt x="41" y="28"/>
                    <a:pt x="38" y="18"/>
                  </a:cubicBezTo>
                  <a:cubicBezTo>
                    <a:pt x="24" y="19"/>
                    <a:pt x="7" y="23"/>
                    <a:pt x="0" y="26"/>
                  </a:cubicBezTo>
                  <a:cubicBezTo>
                    <a:pt x="21" y="3"/>
                    <a:pt x="49" y="0"/>
                    <a:pt x="49" y="0"/>
                  </a:cubicBezTo>
                  <a:cubicBezTo>
                    <a:pt x="83" y="0"/>
                    <a:pt x="83" y="0"/>
                    <a:pt x="83" y="0"/>
                  </a:cubicBezTo>
                  <a:cubicBezTo>
                    <a:pt x="83" y="0"/>
                    <a:pt x="83" y="0"/>
                    <a:pt x="83" y="0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76" name="צורה חופשית 66"/>
            <p:cNvSpPr>
              <a:spLocks/>
            </p:cNvSpPr>
            <p:nvPr/>
          </p:nvSpPr>
          <p:spPr bwMode="auto">
            <a:xfrm>
              <a:off x="3665" y="2376"/>
              <a:ext cx="325" cy="113"/>
            </a:xfrm>
            <a:custGeom>
              <a:avLst/>
              <a:gdLst>
                <a:gd name="T0" fmla="*/ 107 w 138"/>
                <a:gd name="T1" fmla="*/ 0 h 48"/>
                <a:gd name="T2" fmla="*/ 133 w 138"/>
                <a:gd name="T3" fmla="*/ 24 h 48"/>
                <a:gd name="T4" fmla="*/ 113 w 138"/>
                <a:gd name="T5" fmla="*/ 22 h 48"/>
                <a:gd name="T6" fmla="*/ 111 w 138"/>
                <a:gd name="T7" fmla="*/ 48 h 48"/>
                <a:gd name="T8" fmla="*/ 75 w 138"/>
                <a:gd name="T9" fmla="*/ 31 h 48"/>
                <a:gd name="T10" fmla="*/ 66 w 138"/>
                <a:gd name="T11" fmla="*/ 46 h 48"/>
                <a:gd name="T12" fmla="*/ 44 w 138"/>
                <a:gd name="T13" fmla="*/ 30 h 48"/>
                <a:gd name="T14" fmla="*/ 24 w 138"/>
                <a:gd name="T15" fmla="*/ 44 h 48"/>
                <a:gd name="T16" fmla="*/ 20 w 138"/>
                <a:gd name="T17" fmla="*/ 27 h 48"/>
                <a:gd name="T18" fmla="*/ 3 w 138"/>
                <a:gd name="T19" fmla="*/ 31 h 48"/>
                <a:gd name="T20" fmla="*/ 22 w 138"/>
                <a:gd name="T21" fmla="*/ 11 h 48"/>
                <a:gd name="T22" fmla="*/ 107 w 138"/>
                <a:gd name="T23" fmla="*/ 0 h 48"/>
                <a:gd name="T24" fmla="*/ 107 w 138"/>
                <a:gd name="T25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8" h="48">
                  <a:moveTo>
                    <a:pt x="107" y="0"/>
                  </a:moveTo>
                  <a:cubicBezTo>
                    <a:pt x="107" y="0"/>
                    <a:pt x="138" y="16"/>
                    <a:pt x="133" y="24"/>
                  </a:cubicBezTo>
                  <a:cubicBezTo>
                    <a:pt x="125" y="20"/>
                    <a:pt x="117" y="19"/>
                    <a:pt x="113" y="22"/>
                  </a:cubicBezTo>
                  <a:cubicBezTo>
                    <a:pt x="114" y="28"/>
                    <a:pt x="117" y="45"/>
                    <a:pt x="111" y="48"/>
                  </a:cubicBezTo>
                  <a:cubicBezTo>
                    <a:pt x="104" y="41"/>
                    <a:pt x="85" y="28"/>
                    <a:pt x="75" y="31"/>
                  </a:cubicBezTo>
                  <a:cubicBezTo>
                    <a:pt x="71" y="32"/>
                    <a:pt x="68" y="38"/>
                    <a:pt x="66" y="46"/>
                  </a:cubicBezTo>
                  <a:cubicBezTo>
                    <a:pt x="59" y="46"/>
                    <a:pt x="51" y="30"/>
                    <a:pt x="44" y="30"/>
                  </a:cubicBezTo>
                  <a:cubicBezTo>
                    <a:pt x="38" y="30"/>
                    <a:pt x="29" y="35"/>
                    <a:pt x="24" y="44"/>
                  </a:cubicBezTo>
                  <a:cubicBezTo>
                    <a:pt x="20" y="43"/>
                    <a:pt x="17" y="36"/>
                    <a:pt x="20" y="27"/>
                  </a:cubicBezTo>
                  <a:cubicBezTo>
                    <a:pt x="17" y="25"/>
                    <a:pt x="10" y="27"/>
                    <a:pt x="3" y="31"/>
                  </a:cubicBezTo>
                  <a:cubicBezTo>
                    <a:pt x="0" y="25"/>
                    <a:pt x="22" y="11"/>
                    <a:pt x="22" y="11"/>
                  </a:cubicBezTo>
                  <a:cubicBezTo>
                    <a:pt x="107" y="0"/>
                    <a:pt x="107" y="0"/>
                    <a:pt x="107" y="0"/>
                  </a:cubicBezTo>
                  <a:cubicBezTo>
                    <a:pt x="107" y="0"/>
                    <a:pt x="107" y="0"/>
                    <a:pt x="107" y="0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77" name="צורה חופשית 67"/>
            <p:cNvSpPr>
              <a:spLocks/>
            </p:cNvSpPr>
            <p:nvPr/>
          </p:nvSpPr>
          <p:spPr bwMode="auto">
            <a:xfrm>
              <a:off x="3650" y="1563"/>
              <a:ext cx="399" cy="369"/>
            </a:xfrm>
            <a:custGeom>
              <a:avLst/>
              <a:gdLst>
                <a:gd name="T0" fmla="*/ 169 w 169"/>
                <a:gd name="T1" fmla="*/ 129 h 156"/>
                <a:gd name="T2" fmla="*/ 107 w 169"/>
                <a:gd name="T3" fmla="*/ 141 h 156"/>
                <a:gd name="T4" fmla="*/ 2 w 169"/>
                <a:gd name="T5" fmla="*/ 127 h 156"/>
                <a:gd name="T6" fmla="*/ 53 w 169"/>
                <a:gd name="T7" fmla="*/ 111 h 156"/>
                <a:gd name="T8" fmla="*/ 54 w 169"/>
                <a:gd name="T9" fmla="*/ 47 h 156"/>
                <a:gd name="T10" fmla="*/ 16 w 169"/>
                <a:gd name="T11" fmla="*/ 44 h 156"/>
                <a:gd name="T12" fmla="*/ 15 w 169"/>
                <a:gd name="T13" fmla="*/ 10 h 156"/>
                <a:gd name="T14" fmla="*/ 0 w 169"/>
                <a:gd name="T15" fmla="*/ 5 h 156"/>
                <a:gd name="T16" fmla="*/ 22 w 169"/>
                <a:gd name="T17" fmla="*/ 4 h 156"/>
                <a:gd name="T18" fmla="*/ 20 w 169"/>
                <a:gd name="T19" fmla="*/ 29 h 156"/>
                <a:gd name="T20" fmla="*/ 26 w 169"/>
                <a:gd name="T21" fmla="*/ 39 h 156"/>
                <a:gd name="T22" fmla="*/ 58 w 169"/>
                <a:gd name="T23" fmla="*/ 31 h 156"/>
                <a:gd name="T24" fmla="*/ 111 w 169"/>
                <a:gd name="T25" fmla="*/ 84 h 156"/>
                <a:gd name="T26" fmla="*/ 116 w 169"/>
                <a:gd name="T27" fmla="*/ 111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9" h="156">
                  <a:moveTo>
                    <a:pt x="169" y="129"/>
                  </a:moveTo>
                  <a:cubicBezTo>
                    <a:pt x="161" y="142"/>
                    <a:pt x="135" y="147"/>
                    <a:pt x="107" y="141"/>
                  </a:cubicBezTo>
                  <a:cubicBezTo>
                    <a:pt x="79" y="135"/>
                    <a:pt x="25" y="156"/>
                    <a:pt x="2" y="127"/>
                  </a:cubicBezTo>
                  <a:cubicBezTo>
                    <a:pt x="17" y="120"/>
                    <a:pt x="53" y="111"/>
                    <a:pt x="53" y="111"/>
                  </a:cubicBezTo>
                  <a:cubicBezTo>
                    <a:pt x="49" y="102"/>
                    <a:pt x="65" y="59"/>
                    <a:pt x="54" y="47"/>
                  </a:cubicBezTo>
                  <a:cubicBezTo>
                    <a:pt x="45" y="37"/>
                    <a:pt x="26" y="54"/>
                    <a:pt x="16" y="44"/>
                  </a:cubicBezTo>
                  <a:cubicBezTo>
                    <a:pt x="3" y="33"/>
                    <a:pt x="17" y="13"/>
                    <a:pt x="15" y="10"/>
                  </a:cubicBezTo>
                  <a:cubicBezTo>
                    <a:pt x="13" y="6"/>
                    <a:pt x="0" y="5"/>
                    <a:pt x="0" y="5"/>
                  </a:cubicBezTo>
                  <a:cubicBezTo>
                    <a:pt x="0" y="5"/>
                    <a:pt x="18" y="0"/>
                    <a:pt x="22" y="4"/>
                  </a:cubicBezTo>
                  <a:cubicBezTo>
                    <a:pt x="26" y="6"/>
                    <a:pt x="19" y="24"/>
                    <a:pt x="20" y="29"/>
                  </a:cubicBezTo>
                  <a:cubicBezTo>
                    <a:pt x="21" y="34"/>
                    <a:pt x="23" y="38"/>
                    <a:pt x="26" y="39"/>
                  </a:cubicBezTo>
                  <a:cubicBezTo>
                    <a:pt x="29" y="40"/>
                    <a:pt x="42" y="31"/>
                    <a:pt x="58" y="31"/>
                  </a:cubicBezTo>
                  <a:cubicBezTo>
                    <a:pt x="95" y="30"/>
                    <a:pt x="108" y="76"/>
                    <a:pt x="111" y="84"/>
                  </a:cubicBezTo>
                  <a:cubicBezTo>
                    <a:pt x="112" y="90"/>
                    <a:pt x="119" y="107"/>
                    <a:pt x="116" y="111"/>
                  </a:cubicBez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srgbClr val="C19859"/>
                </a:solidFill>
              </a:endParaRPr>
            </a:p>
          </p:txBody>
        </p:sp>
        <p:sp>
          <p:nvSpPr>
            <p:cNvPr id="278" name="צורה חופשית 68"/>
            <p:cNvSpPr>
              <a:spLocks/>
            </p:cNvSpPr>
            <p:nvPr/>
          </p:nvSpPr>
          <p:spPr bwMode="auto">
            <a:xfrm>
              <a:off x="3863" y="1920"/>
              <a:ext cx="66" cy="40"/>
            </a:xfrm>
            <a:custGeom>
              <a:avLst/>
              <a:gdLst>
                <a:gd name="T0" fmla="*/ 21 w 28"/>
                <a:gd name="T1" fmla="*/ 0 h 17"/>
                <a:gd name="T2" fmla="*/ 13 w 28"/>
                <a:gd name="T3" fmla="*/ 17 h 17"/>
                <a:gd name="T4" fmla="*/ 4 w 28"/>
                <a:gd name="T5" fmla="*/ 0 h 17"/>
                <a:gd name="T6" fmla="*/ 15 w 28"/>
                <a:gd name="T7" fmla="*/ 12 h 17"/>
                <a:gd name="T8" fmla="*/ 21 w 28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17">
                  <a:moveTo>
                    <a:pt x="21" y="0"/>
                  </a:moveTo>
                  <a:cubicBezTo>
                    <a:pt x="21" y="0"/>
                    <a:pt x="28" y="17"/>
                    <a:pt x="13" y="17"/>
                  </a:cubicBezTo>
                  <a:cubicBezTo>
                    <a:pt x="0" y="17"/>
                    <a:pt x="4" y="0"/>
                    <a:pt x="4" y="0"/>
                  </a:cubicBezTo>
                  <a:cubicBezTo>
                    <a:pt x="4" y="0"/>
                    <a:pt x="6" y="13"/>
                    <a:pt x="15" y="12"/>
                  </a:cubicBezTo>
                  <a:cubicBezTo>
                    <a:pt x="19" y="12"/>
                    <a:pt x="21" y="0"/>
                    <a:pt x="21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79" name="צורה חופשית 69"/>
            <p:cNvSpPr>
              <a:spLocks/>
            </p:cNvSpPr>
            <p:nvPr/>
          </p:nvSpPr>
          <p:spPr bwMode="auto">
            <a:xfrm>
              <a:off x="3780" y="1920"/>
              <a:ext cx="62" cy="40"/>
            </a:xfrm>
            <a:custGeom>
              <a:avLst/>
              <a:gdLst>
                <a:gd name="T0" fmla="*/ 20 w 26"/>
                <a:gd name="T1" fmla="*/ 0 h 17"/>
                <a:gd name="T2" fmla="*/ 12 w 26"/>
                <a:gd name="T3" fmla="*/ 17 h 17"/>
                <a:gd name="T4" fmla="*/ 3 w 26"/>
                <a:gd name="T5" fmla="*/ 0 h 17"/>
                <a:gd name="T6" fmla="*/ 13 w 26"/>
                <a:gd name="T7" fmla="*/ 12 h 17"/>
                <a:gd name="T8" fmla="*/ 20 w 26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17">
                  <a:moveTo>
                    <a:pt x="20" y="0"/>
                  </a:moveTo>
                  <a:cubicBezTo>
                    <a:pt x="20" y="0"/>
                    <a:pt x="26" y="17"/>
                    <a:pt x="12" y="17"/>
                  </a:cubicBezTo>
                  <a:cubicBezTo>
                    <a:pt x="0" y="17"/>
                    <a:pt x="3" y="0"/>
                    <a:pt x="3" y="0"/>
                  </a:cubicBezTo>
                  <a:cubicBezTo>
                    <a:pt x="3" y="0"/>
                    <a:pt x="6" y="13"/>
                    <a:pt x="13" y="12"/>
                  </a:cubicBezTo>
                  <a:cubicBezTo>
                    <a:pt x="18" y="12"/>
                    <a:pt x="20" y="0"/>
                    <a:pt x="20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80" name="צורה חופשית 70"/>
            <p:cNvSpPr>
              <a:spLocks/>
            </p:cNvSpPr>
            <p:nvPr/>
          </p:nvSpPr>
          <p:spPr bwMode="auto">
            <a:xfrm>
              <a:off x="3709" y="1948"/>
              <a:ext cx="291" cy="130"/>
            </a:xfrm>
            <a:custGeom>
              <a:avLst/>
              <a:gdLst>
                <a:gd name="T0" fmla="*/ 0 w 123"/>
                <a:gd name="T1" fmla="*/ 17 h 55"/>
                <a:gd name="T2" fmla="*/ 39 w 123"/>
                <a:gd name="T3" fmla="*/ 52 h 55"/>
                <a:gd name="T4" fmla="*/ 111 w 123"/>
                <a:gd name="T5" fmla="*/ 32 h 55"/>
                <a:gd name="T6" fmla="*/ 118 w 123"/>
                <a:gd name="T7" fmla="*/ 0 h 55"/>
                <a:gd name="T8" fmla="*/ 89 w 123"/>
                <a:gd name="T9" fmla="*/ 42 h 55"/>
                <a:gd name="T10" fmla="*/ 28 w 123"/>
                <a:gd name="T11" fmla="*/ 41 h 55"/>
                <a:gd name="T12" fmla="*/ 0 w 123"/>
                <a:gd name="T13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55">
                  <a:moveTo>
                    <a:pt x="0" y="17"/>
                  </a:moveTo>
                  <a:cubicBezTo>
                    <a:pt x="0" y="17"/>
                    <a:pt x="8" y="50"/>
                    <a:pt x="39" y="52"/>
                  </a:cubicBezTo>
                  <a:cubicBezTo>
                    <a:pt x="66" y="52"/>
                    <a:pt x="96" y="55"/>
                    <a:pt x="111" y="32"/>
                  </a:cubicBezTo>
                  <a:cubicBezTo>
                    <a:pt x="123" y="14"/>
                    <a:pt x="118" y="0"/>
                    <a:pt x="118" y="0"/>
                  </a:cubicBezTo>
                  <a:cubicBezTo>
                    <a:pt x="118" y="0"/>
                    <a:pt x="116" y="36"/>
                    <a:pt x="89" y="42"/>
                  </a:cubicBezTo>
                  <a:cubicBezTo>
                    <a:pt x="66" y="48"/>
                    <a:pt x="42" y="45"/>
                    <a:pt x="28" y="41"/>
                  </a:cubicBezTo>
                  <a:cubicBezTo>
                    <a:pt x="12" y="38"/>
                    <a:pt x="0" y="17"/>
                    <a:pt x="0" y="17"/>
                  </a:cubicBezTo>
                  <a:close/>
                </a:path>
              </a:pathLst>
            </a:custGeom>
            <a:solidFill>
              <a:srgbClr val="D3C0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81" name="צורה חופשית 71"/>
            <p:cNvSpPr>
              <a:spLocks/>
            </p:cNvSpPr>
            <p:nvPr/>
          </p:nvSpPr>
          <p:spPr bwMode="auto">
            <a:xfrm>
              <a:off x="3745" y="1981"/>
              <a:ext cx="196" cy="29"/>
            </a:xfrm>
            <a:custGeom>
              <a:avLst/>
              <a:gdLst>
                <a:gd name="T0" fmla="*/ 78 w 83"/>
                <a:gd name="T1" fmla="*/ 3 h 12"/>
                <a:gd name="T2" fmla="*/ 40 w 83"/>
                <a:gd name="T3" fmla="*/ 7 h 12"/>
                <a:gd name="T4" fmla="*/ 5 w 83"/>
                <a:gd name="T5" fmla="*/ 0 h 12"/>
                <a:gd name="T6" fmla="*/ 0 w 83"/>
                <a:gd name="T7" fmla="*/ 0 h 12"/>
                <a:gd name="T8" fmla="*/ 39 w 83"/>
                <a:gd name="T9" fmla="*/ 12 h 12"/>
                <a:gd name="T10" fmla="*/ 83 w 83"/>
                <a:gd name="T11" fmla="*/ 5 h 12"/>
                <a:gd name="T12" fmla="*/ 78 w 83"/>
                <a:gd name="T13" fmla="*/ 3 h 12"/>
                <a:gd name="T14" fmla="*/ 78 w 83"/>
                <a:gd name="T15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" h="12">
                  <a:moveTo>
                    <a:pt x="78" y="3"/>
                  </a:moveTo>
                  <a:cubicBezTo>
                    <a:pt x="78" y="3"/>
                    <a:pt x="64" y="8"/>
                    <a:pt x="40" y="7"/>
                  </a:cubicBezTo>
                  <a:cubicBezTo>
                    <a:pt x="16" y="6"/>
                    <a:pt x="5" y="0"/>
                    <a:pt x="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8" y="12"/>
                    <a:pt x="39" y="12"/>
                  </a:cubicBezTo>
                  <a:cubicBezTo>
                    <a:pt x="59" y="12"/>
                    <a:pt x="83" y="5"/>
                    <a:pt x="83" y="5"/>
                  </a:cubicBezTo>
                  <a:cubicBezTo>
                    <a:pt x="78" y="3"/>
                    <a:pt x="78" y="3"/>
                    <a:pt x="78" y="3"/>
                  </a:cubicBezTo>
                  <a:cubicBezTo>
                    <a:pt x="78" y="3"/>
                    <a:pt x="78" y="3"/>
                    <a:pt x="78" y="3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82" name="צורה חופשית 72"/>
            <p:cNvSpPr>
              <a:spLocks/>
            </p:cNvSpPr>
            <p:nvPr/>
          </p:nvSpPr>
          <p:spPr bwMode="auto">
            <a:xfrm>
              <a:off x="3721" y="1943"/>
              <a:ext cx="59" cy="55"/>
            </a:xfrm>
            <a:custGeom>
              <a:avLst/>
              <a:gdLst>
                <a:gd name="T0" fmla="*/ 10 w 25"/>
                <a:gd name="T1" fmla="*/ 4 h 23"/>
                <a:gd name="T2" fmla="*/ 20 w 25"/>
                <a:gd name="T3" fmla="*/ 8 h 23"/>
                <a:gd name="T4" fmla="*/ 14 w 25"/>
                <a:gd name="T5" fmla="*/ 22 h 23"/>
                <a:gd name="T6" fmla="*/ 10 w 25"/>
                <a:gd name="T7" fmla="*/ 4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23">
                  <a:moveTo>
                    <a:pt x="10" y="4"/>
                  </a:moveTo>
                  <a:cubicBezTo>
                    <a:pt x="10" y="4"/>
                    <a:pt x="16" y="0"/>
                    <a:pt x="20" y="8"/>
                  </a:cubicBezTo>
                  <a:cubicBezTo>
                    <a:pt x="25" y="15"/>
                    <a:pt x="21" y="23"/>
                    <a:pt x="14" y="22"/>
                  </a:cubicBezTo>
                  <a:cubicBezTo>
                    <a:pt x="5" y="21"/>
                    <a:pt x="0" y="9"/>
                    <a:pt x="10" y="4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83" name="צורה חופשית 73"/>
            <p:cNvSpPr>
              <a:spLocks/>
            </p:cNvSpPr>
            <p:nvPr/>
          </p:nvSpPr>
          <p:spPr bwMode="auto">
            <a:xfrm>
              <a:off x="3912" y="1960"/>
              <a:ext cx="50" cy="52"/>
            </a:xfrm>
            <a:custGeom>
              <a:avLst/>
              <a:gdLst>
                <a:gd name="T0" fmla="*/ 13 w 21"/>
                <a:gd name="T1" fmla="*/ 1 h 22"/>
                <a:gd name="T2" fmla="*/ 21 w 21"/>
                <a:gd name="T3" fmla="*/ 9 h 22"/>
                <a:gd name="T4" fmla="*/ 7 w 21"/>
                <a:gd name="T5" fmla="*/ 17 h 22"/>
                <a:gd name="T6" fmla="*/ 13 w 21"/>
                <a:gd name="T7" fmla="*/ 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2">
                  <a:moveTo>
                    <a:pt x="13" y="1"/>
                  </a:moveTo>
                  <a:cubicBezTo>
                    <a:pt x="13" y="1"/>
                    <a:pt x="20" y="0"/>
                    <a:pt x="21" y="9"/>
                  </a:cubicBezTo>
                  <a:cubicBezTo>
                    <a:pt x="21" y="17"/>
                    <a:pt x="13" y="22"/>
                    <a:pt x="7" y="17"/>
                  </a:cubicBezTo>
                  <a:cubicBezTo>
                    <a:pt x="0" y="13"/>
                    <a:pt x="2" y="0"/>
                    <a:pt x="13" y="1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84" name="צורה חופשית 74"/>
            <p:cNvSpPr>
              <a:spLocks/>
            </p:cNvSpPr>
            <p:nvPr/>
          </p:nvSpPr>
          <p:spPr bwMode="auto">
            <a:xfrm>
              <a:off x="3724" y="2187"/>
              <a:ext cx="103" cy="116"/>
            </a:xfrm>
            <a:custGeom>
              <a:avLst/>
              <a:gdLst>
                <a:gd name="T0" fmla="*/ 3 w 44"/>
                <a:gd name="T1" fmla="*/ 3 h 49"/>
                <a:gd name="T2" fmla="*/ 38 w 44"/>
                <a:gd name="T3" fmla="*/ 4 h 49"/>
                <a:gd name="T4" fmla="*/ 37 w 44"/>
                <a:gd name="T5" fmla="*/ 45 h 49"/>
                <a:gd name="T6" fmla="*/ 1 w 44"/>
                <a:gd name="T7" fmla="*/ 41 h 49"/>
                <a:gd name="T8" fmla="*/ 3 w 44"/>
                <a:gd name="T9" fmla="*/ 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9">
                  <a:moveTo>
                    <a:pt x="3" y="3"/>
                  </a:moveTo>
                  <a:cubicBezTo>
                    <a:pt x="3" y="3"/>
                    <a:pt x="37" y="0"/>
                    <a:pt x="38" y="4"/>
                  </a:cubicBezTo>
                  <a:cubicBezTo>
                    <a:pt x="39" y="6"/>
                    <a:pt x="44" y="43"/>
                    <a:pt x="37" y="45"/>
                  </a:cubicBezTo>
                  <a:cubicBezTo>
                    <a:pt x="30" y="49"/>
                    <a:pt x="1" y="49"/>
                    <a:pt x="1" y="41"/>
                  </a:cubicBezTo>
                  <a:cubicBezTo>
                    <a:pt x="1" y="32"/>
                    <a:pt x="0" y="6"/>
                    <a:pt x="3" y="3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srgbClr val="C19859">
                    <a:lumMod val="75000"/>
                  </a:srgbClr>
                </a:solidFill>
              </a:endParaRPr>
            </a:p>
          </p:txBody>
        </p:sp>
        <p:sp>
          <p:nvSpPr>
            <p:cNvPr id="285" name="צורה חופשית 75"/>
            <p:cNvSpPr>
              <a:spLocks/>
            </p:cNvSpPr>
            <p:nvPr/>
          </p:nvSpPr>
          <p:spPr bwMode="auto">
            <a:xfrm>
              <a:off x="3768" y="1754"/>
              <a:ext cx="163" cy="88"/>
            </a:xfrm>
            <a:custGeom>
              <a:avLst/>
              <a:gdLst>
                <a:gd name="T0" fmla="*/ 66 w 69"/>
                <a:gd name="T1" fmla="*/ 31 h 37"/>
                <a:gd name="T2" fmla="*/ 2 w 69"/>
                <a:gd name="T3" fmla="*/ 31 h 37"/>
                <a:gd name="T4" fmla="*/ 4 w 69"/>
                <a:gd name="T5" fmla="*/ 5 h 37"/>
                <a:gd name="T6" fmla="*/ 61 w 69"/>
                <a:gd name="T7" fmla="*/ 3 h 37"/>
                <a:gd name="T8" fmla="*/ 66 w 69"/>
                <a:gd name="T9" fmla="*/ 3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37">
                  <a:moveTo>
                    <a:pt x="66" y="31"/>
                  </a:moveTo>
                  <a:cubicBezTo>
                    <a:pt x="66" y="31"/>
                    <a:pt x="18" y="37"/>
                    <a:pt x="2" y="31"/>
                  </a:cubicBezTo>
                  <a:cubicBezTo>
                    <a:pt x="0" y="27"/>
                    <a:pt x="2" y="8"/>
                    <a:pt x="4" y="5"/>
                  </a:cubicBezTo>
                  <a:cubicBezTo>
                    <a:pt x="14" y="6"/>
                    <a:pt x="53" y="0"/>
                    <a:pt x="61" y="3"/>
                  </a:cubicBezTo>
                  <a:cubicBezTo>
                    <a:pt x="64" y="4"/>
                    <a:pt x="69" y="29"/>
                    <a:pt x="66" y="31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srgbClr val="C19859">
                    <a:lumMod val="75000"/>
                  </a:srgbClr>
                </a:solidFill>
              </a:endParaRPr>
            </a:p>
          </p:txBody>
        </p:sp>
        <p:sp>
          <p:nvSpPr>
            <p:cNvPr id="286" name="צורה חופשית 76"/>
            <p:cNvSpPr>
              <a:spLocks/>
            </p:cNvSpPr>
            <p:nvPr/>
          </p:nvSpPr>
          <p:spPr bwMode="auto">
            <a:xfrm>
              <a:off x="3719" y="2407"/>
              <a:ext cx="243" cy="35"/>
            </a:xfrm>
            <a:custGeom>
              <a:avLst/>
              <a:gdLst>
                <a:gd name="T0" fmla="*/ 103 w 103"/>
                <a:gd name="T1" fmla="*/ 0 h 15"/>
                <a:gd name="T2" fmla="*/ 0 w 103"/>
                <a:gd name="T3" fmla="*/ 3 h 15"/>
                <a:gd name="T4" fmla="*/ 103 w 103"/>
                <a:gd name="T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3" h="15">
                  <a:moveTo>
                    <a:pt x="103" y="0"/>
                  </a:moveTo>
                  <a:cubicBezTo>
                    <a:pt x="87" y="2"/>
                    <a:pt x="36" y="10"/>
                    <a:pt x="0" y="3"/>
                  </a:cubicBezTo>
                  <a:cubicBezTo>
                    <a:pt x="19" y="15"/>
                    <a:pt x="100" y="7"/>
                    <a:pt x="103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87" name="צורה חופשית 77"/>
            <p:cNvSpPr>
              <a:spLocks/>
            </p:cNvSpPr>
            <p:nvPr/>
          </p:nvSpPr>
          <p:spPr bwMode="auto">
            <a:xfrm>
              <a:off x="3835" y="2116"/>
              <a:ext cx="14" cy="284"/>
            </a:xfrm>
            <a:custGeom>
              <a:avLst/>
              <a:gdLst>
                <a:gd name="T0" fmla="*/ 1 w 6"/>
                <a:gd name="T1" fmla="*/ 0 h 120"/>
                <a:gd name="T2" fmla="*/ 1 w 6"/>
                <a:gd name="T3" fmla="*/ 15 h 120"/>
                <a:gd name="T4" fmla="*/ 2 w 6"/>
                <a:gd name="T5" fmla="*/ 33 h 120"/>
                <a:gd name="T6" fmla="*/ 2 w 6"/>
                <a:gd name="T7" fmla="*/ 60 h 120"/>
                <a:gd name="T8" fmla="*/ 2 w 6"/>
                <a:gd name="T9" fmla="*/ 88 h 120"/>
                <a:gd name="T10" fmla="*/ 0 w 6"/>
                <a:gd name="T11" fmla="*/ 120 h 120"/>
                <a:gd name="T12" fmla="*/ 6 w 6"/>
                <a:gd name="T13" fmla="*/ 90 h 120"/>
                <a:gd name="T14" fmla="*/ 6 w 6"/>
                <a:gd name="T15" fmla="*/ 36 h 120"/>
                <a:gd name="T16" fmla="*/ 1 w 6"/>
                <a:gd name="T17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120">
                  <a:moveTo>
                    <a:pt x="1" y="0"/>
                  </a:moveTo>
                  <a:cubicBezTo>
                    <a:pt x="1" y="0"/>
                    <a:pt x="1" y="6"/>
                    <a:pt x="1" y="15"/>
                  </a:cubicBezTo>
                  <a:cubicBezTo>
                    <a:pt x="3" y="22"/>
                    <a:pt x="2" y="22"/>
                    <a:pt x="2" y="33"/>
                  </a:cubicBezTo>
                  <a:cubicBezTo>
                    <a:pt x="2" y="45"/>
                    <a:pt x="2" y="51"/>
                    <a:pt x="2" y="60"/>
                  </a:cubicBezTo>
                  <a:cubicBezTo>
                    <a:pt x="2" y="69"/>
                    <a:pt x="2" y="78"/>
                    <a:pt x="2" y="88"/>
                  </a:cubicBezTo>
                  <a:cubicBezTo>
                    <a:pt x="2" y="101"/>
                    <a:pt x="0" y="120"/>
                    <a:pt x="0" y="120"/>
                  </a:cubicBezTo>
                  <a:cubicBezTo>
                    <a:pt x="0" y="120"/>
                    <a:pt x="6" y="112"/>
                    <a:pt x="6" y="90"/>
                  </a:cubicBezTo>
                  <a:cubicBezTo>
                    <a:pt x="6" y="66"/>
                    <a:pt x="6" y="43"/>
                    <a:pt x="6" y="36"/>
                  </a:cubicBezTo>
                  <a:cubicBezTo>
                    <a:pt x="6" y="28"/>
                    <a:pt x="5" y="6"/>
                    <a:pt x="1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88" name="צורה חופשית 78"/>
            <p:cNvSpPr>
              <a:spLocks/>
            </p:cNvSpPr>
            <p:nvPr/>
          </p:nvSpPr>
          <p:spPr bwMode="auto">
            <a:xfrm>
              <a:off x="4170" y="1941"/>
              <a:ext cx="19" cy="17"/>
            </a:xfrm>
            <a:custGeom>
              <a:avLst/>
              <a:gdLst>
                <a:gd name="T0" fmla="*/ 8 w 8"/>
                <a:gd name="T1" fmla="*/ 3 h 7"/>
                <a:gd name="T2" fmla="*/ 4 w 8"/>
                <a:gd name="T3" fmla="*/ 7 h 7"/>
                <a:gd name="T4" fmla="*/ 0 w 8"/>
                <a:gd name="T5" fmla="*/ 3 h 7"/>
                <a:gd name="T6" fmla="*/ 3 w 8"/>
                <a:gd name="T7" fmla="*/ 0 h 7"/>
                <a:gd name="T8" fmla="*/ 8 w 8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7">
                  <a:moveTo>
                    <a:pt x="8" y="3"/>
                  </a:moveTo>
                  <a:cubicBezTo>
                    <a:pt x="8" y="5"/>
                    <a:pt x="6" y="7"/>
                    <a:pt x="4" y="7"/>
                  </a:cubicBezTo>
                  <a:cubicBezTo>
                    <a:pt x="2" y="7"/>
                    <a:pt x="0" y="6"/>
                    <a:pt x="0" y="3"/>
                  </a:cubicBezTo>
                  <a:cubicBezTo>
                    <a:pt x="0" y="2"/>
                    <a:pt x="2" y="0"/>
                    <a:pt x="3" y="0"/>
                  </a:cubicBezTo>
                  <a:cubicBezTo>
                    <a:pt x="5" y="0"/>
                    <a:pt x="7" y="1"/>
                    <a:pt x="8" y="3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</p:grpSp>
      <p:grpSp>
        <p:nvGrpSpPr>
          <p:cNvPr id="289" name="קבוצה 5"/>
          <p:cNvGrpSpPr>
            <a:grpSpLocks noChangeAspect="1"/>
          </p:cNvGrpSpPr>
          <p:nvPr userDrawn="1"/>
        </p:nvGrpSpPr>
        <p:grpSpPr bwMode="auto">
          <a:xfrm>
            <a:off x="5991046" y="2988647"/>
            <a:ext cx="1829681" cy="3074765"/>
            <a:chOff x="2968" y="1107"/>
            <a:chExt cx="1736" cy="2188"/>
          </a:xfrm>
        </p:grpSpPr>
        <p:sp>
          <p:nvSpPr>
            <p:cNvPr id="290" name="צורה חופשית 6"/>
            <p:cNvSpPr>
              <a:spLocks/>
            </p:cNvSpPr>
            <p:nvPr/>
          </p:nvSpPr>
          <p:spPr bwMode="auto">
            <a:xfrm>
              <a:off x="3043" y="1455"/>
              <a:ext cx="518" cy="649"/>
            </a:xfrm>
            <a:custGeom>
              <a:avLst/>
              <a:gdLst>
                <a:gd name="T0" fmla="*/ 124 w 219"/>
                <a:gd name="T1" fmla="*/ 41 h 275"/>
                <a:gd name="T2" fmla="*/ 119 w 219"/>
                <a:gd name="T3" fmla="*/ 39 h 275"/>
                <a:gd name="T4" fmla="*/ 137 w 219"/>
                <a:gd name="T5" fmla="*/ 2 h 275"/>
                <a:gd name="T6" fmla="*/ 117 w 219"/>
                <a:gd name="T7" fmla="*/ 36 h 275"/>
                <a:gd name="T8" fmla="*/ 101 w 219"/>
                <a:gd name="T9" fmla="*/ 0 h 275"/>
                <a:gd name="T10" fmla="*/ 112 w 219"/>
                <a:gd name="T11" fmla="*/ 37 h 275"/>
                <a:gd name="T12" fmla="*/ 0 w 219"/>
                <a:gd name="T13" fmla="*/ 73 h 275"/>
                <a:gd name="T14" fmla="*/ 59 w 219"/>
                <a:gd name="T15" fmla="*/ 70 h 275"/>
                <a:gd name="T16" fmla="*/ 140 w 219"/>
                <a:gd name="T17" fmla="*/ 235 h 275"/>
                <a:gd name="T18" fmla="*/ 219 w 219"/>
                <a:gd name="T19" fmla="*/ 230 h 275"/>
                <a:gd name="T20" fmla="*/ 124 w 219"/>
                <a:gd name="T21" fmla="*/ 41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9" h="275">
                  <a:moveTo>
                    <a:pt x="124" y="41"/>
                  </a:moveTo>
                  <a:cubicBezTo>
                    <a:pt x="122" y="40"/>
                    <a:pt x="121" y="40"/>
                    <a:pt x="119" y="39"/>
                  </a:cubicBezTo>
                  <a:cubicBezTo>
                    <a:pt x="143" y="37"/>
                    <a:pt x="146" y="16"/>
                    <a:pt x="137" y="2"/>
                  </a:cubicBezTo>
                  <a:cubicBezTo>
                    <a:pt x="137" y="12"/>
                    <a:pt x="123" y="29"/>
                    <a:pt x="117" y="36"/>
                  </a:cubicBezTo>
                  <a:cubicBezTo>
                    <a:pt x="129" y="18"/>
                    <a:pt x="116" y="3"/>
                    <a:pt x="101" y="0"/>
                  </a:cubicBezTo>
                  <a:cubicBezTo>
                    <a:pt x="108" y="7"/>
                    <a:pt x="111" y="27"/>
                    <a:pt x="112" y="37"/>
                  </a:cubicBezTo>
                  <a:cubicBezTo>
                    <a:pt x="70" y="26"/>
                    <a:pt x="1" y="57"/>
                    <a:pt x="0" y="73"/>
                  </a:cubicBezTo>
                  <a:cubicBezTo>
                    <a:pt x="23" y="76"/>
                    <a:pt x="59" y="70"/>
                    <a:pt x="59" y="70"/>
                  </a:cubicBezTo>
                  <a:cubicBezTo>
                    <a:pt x="59" y="70"/>
                    <a:pt x="67" y="180"/>
                    <a:pt x="140" y="235"/>
                  </a:cubicBezTo>
                  <a:cubicBezTo>
                    <a:pt x="195" y="275"/>
                    <a:pt x="219" y="230"/>
                    <a:pt x="219" y="230"/>
                  </a:cubicBezTo>
                  <a:cubicBezTo>
                    <a:pt x="219" y="230"/>
                    <a:pt x="206" y="84"/>
                    <a:pt x="124" y="41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91" name="אליפסה 7"/>
            <p:cNvSpPr>
              <a:spLocks noChangeArrowheads="1"/>
            </p:cNvSpPr>
            <p:nvPr/>
          </p:nvSpPr>
          <p:spPr bwMode="auto">
            <a:xfrm>
              <a:off x="3225" y="1551"/>
              <a:ext cx="47" cy="45"/>
            </a:xfrm>
            <a:prstGeom prst="ellipse">
              <a:avLst/>
            </a:pr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92" name="צורה חופשית 8"/>
            <p:cNvSpPr>
              <a:spLocks/>
            </p:cNvSpPr>
            <p:nvPr/>
          </p:nvSpPr>
          <p:spPr bwMode="auto">
            <a:xfrm>
              <a:off x="3801" y="2488"/>
              <a:ext cx="86" cy="807"/>
            </a:xfrm>
            <a:custGeom>
              <a:avLst/>
              <a:gdLst>
                <a:gd name="T0" fmla="*/ 0 w 97"/>
                <a:gd name="T1" fmla="*/ 0 h 673"/>
                <a:gd name="T2" fmla="*/ 19 w 97"/>
                <a:gd name="T3" fmla="*/ 673 h 673"/>
                <a:gd name="T4" fmla="*/ 97 w 97"/>
                <a:gd name="T5" fmla="*/ 673 h 673"/>
                <a:gd name="T6" fmla="*/ 85 w 97"/>
                <a:gd name="T7" fmla="*/ 47 h 673"/>
                <a:gd name="T8" fmla="*/ 0 w 97"/>
                <a:gd name="T9" fmla="*/ 0 h 673"/>
                <a:gd name="T10" fmla="*/ 0 w 97"/>
                <a:gd name="T11" fmla="*/ 0 h 673"/>
                <a:gd name="T12" fmla="*/ 0 w 97"/>
                <a:gd name="T13" fmla="*/ 0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7" h="673">
                  <a:moveTo>
                    <a:pt x="0" y="0"/>
                  </a:moveTo>
                  <a:lnTo>
                    <a:pt x="19" y="673"/>
                  </a:lnTo>
                  <a:lnTo>
                    <a:pt x="97" y="673"/>
                  </a:lnTo>
                  <a:lnTo>
                    <a:pt x="85" y="47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93" name="צורה חופשית 9"/>
            <p:cNvSpPr>
              <a:spLocks/>
            </p:cNvSpPr>
            <p:nvPr/>
          </p:nvSpPr>
          <p:spPr bwMode="auto">
            <a:xfrm>
              <a:off x="3586" y="2513"/>
              <a:ext cx="553" cy="286"/>
            </a:xfrm>
            <a:custGeom>
              <a:avLst/>
              <a:gdLst>
                <a:gd name="T0" fmla="*/ 35 w 234"/>
                <a:gd name="T1" fmla="*/ 17 h 121"/>
                <a:gd name="T2" fmla="*/ 2 w 234"/>
                <a:gd name="T3" fmla="*/ 78 h 121"/>
                <a:gd name="T4" fmla="*/ 26 w 234"/>
                <a:gd name="T5" fmla="*/ 60 h 121"/>
                <a:gd name="T6" fmla="*/ 28 w 234"/>
                <a:gd name="T7" fmla="*/ 107 h 121"/>
                <a:gd name="T8" fmla="*/ 53 w 234"/>
                <a:gd name="T9" fmla="*/ 81 h 121"/>
                <a:gd name="T10" fmla="*/ 61 w 234"/>
                <a:gd name="T11" fmla="*/ 115 h 121"/>
                <a:gd name="T12" fmla="*/ 72 w 234"/>
                <a:gd name="T13" fmla="*/ 67 h 121"/>
                <a:gd name="T14" fmla="*/ 94 w 234"/>
                <a:gd name="T15" fmla="*/ 117 h 121"/>
                <a:gd name="T16" fmla="*/ 101 w 234"/>
                <a:gd name="T17" fmla="*/ 76 h 121"/>
                <a:gd name="T18" fmla="*/ 134 w 234"/>
                <a:gd name="T19" fmla="*/ 121 h 121"/>
                <a:gd name="T20" fmla="*/ 134 w 234"/>
                <a:gd name="T21" fmla="*/ 72 h 121"/>
                <a:gd name="T22" fmla="*/ 158 w 234"/>
                <a:gd name="T23" fmla="*/ 98 h 121"/>
                <a:gd name="T24" fmla="*/ 169 w 234"/>
                <a:gd name="T25" fmla="*/ 62 h 121"/>
                <a:gd name="T26" fmla="*/ 205 w 234"/>
                <a:gd name="T27" fmla="*/ 105 h 121"/>
                <a:gd name="T28" fmla="*/ 202 w 234"/>
                <a:gd name="T29" fmla="*/ 52 h 121"/>
                <a:gd name="T30" fmla="*/ 233 w 234"/>
                <a:gd name="T31" fmla="*/ 79 h 121"/>
                <a:gd name="T32" fmla="*/ 205 w 234"/>
                <a:gd name="T33" fmla="*/ 38 h 121"/>
                <a:gd name="T34" fmla="*/ 107 w 234"/>
                <a:gd name="T35" fmla="*/ 0 h 121"/>
                <a:gd name="T36" fmla="*/ 35 w 234"/>
                <a:gd name="T37" fmla="*/ 17 h 121"/>
                <a:gd name="T38" fmla="*/ 35 w 234"/>
                <a:gd name="T39" fmla="*/ 17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34" h="121">
                  <a:moveTo>
                    <a:pt x="35" y="17"/>
                  </a:moveTo>
                  <a:cubicBezTo>
                    <a:pt x="30" y="22"/>
                    <a:pt x="0" y="52"/>
                    <a:pt x="2" y="78"/>
                  </a:cubicBezTo>
                  <a:cubicBezTo>
                    <a:pt x="12" y="65"/>
                    <a:pt x="26" y="60"/>
                    <a:pt x="26" y="60"/>
                  </a:cubicBezTo>
                  <a:cubicBezTo>
                    <a:pt x="26" y="60"/>
                    <a:pt x="19" y="79"/>
                    <a:pt x="28" y="107"/>
                  </a:cubicBezTo>
                  <a:cubicBezTo>
                    <a:pt x="35" y="89"/>
                    <a:pt x="53" y="81"/>
                    <a:pt x="53" y="81"/>
                  </a:cubicBezTo>
                  <a:cubicBezTo>
                    <a:pt x="53" y="81"/>
                    <a:pt x="61" y="107"/>
                    <a:pt x="61" y="115"/>
                  </a:cubicBezTo>
                  <a:cubicBezTo>
                    <a:pt x="79" y="94"/>
                    <a:pt x="72" y="67"/>
                    <a:pt x="72" y="67"/>
                  </a:cubicBezTo>
                  <a:cubicBezTo>
                    <a:pt x="72" y="67"/>
                    <a:pt x="94" y="107"/>
                    <a:pt x="94" y="117"/>
                  </a:cubicBezTo>
                  <a:cubicBezTo>
                    <a:pt x="111" y="103"/>
                    <a:pt x="101" y="76"/>
                    <a:pt x="101" y="76"/>
                  </a:cubicBezTo>
                  <a:cubicBezTo>
                    <a:pt x="101" y="76"/>
                    <a:pt x="134" y="112"/>
                    <a:pt x="134" y="121"/>
                  </a:cubicBezTo>
                  <a:cubicBezTo>
                    <a:pt x="151" y="105"/>
                    <a:pt x="137" y="79"/>
                    <a:pt x="134" y="72"/>
                  </a:cubicBezTo>
                  <a:cubicBezTo>
                    <a:pt x="130" y="65"/>
                    <a:pt x="157" y="79"/>
                    <a:pt x="158" y="98"/>
                  </a:cubicBezTo>
                  <a:cubicBezTo>
                    <a:pt x="179" y="94"/>
                    <a:pt x="169" y="62"/>
                    <a:pt x="169" y="62"/>
                  </a:cubicBezTo>
                  <a:cubicBezTo>
                    <a:pt x="169" y="62"/>
                    <a:pt x="202" y="79"/>
                    <a:pt x="205" y="105"/>
                  </a:cubicBezTo>
                  <a:cubicBezTo>
                    <a:pt x="226" y="94"/>
                    <a:pt x="202" y="52"/>
                    <a:pt x="202" y="52"/>
                  </a:cubicBezTo>
                  <a:cubicBezTo>
                    <a:pt x="202" y="52"/>
                    <a:pt x="231" y="72"/>
                    <a:pt x="233" y="79"/>
                  </a:cubicBezTo>
                  <a:cubicBezTo>
                    <a:pt x="234" y="52"/>
                    <a:pt x="219" y="48"/>
                    <a:pt x="205" y="38"/>
                  </a:cubicBezTo>
                  <a:cubicBezTo>
                    <a:pt x="191" y="27"/>
                    <a:pt x="107" y="0"/>
                    <a:pt x="107" y="0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5" y="17"/>
                    <a:pt x="35" y="17"/>
                    <a:pt x="35" y="17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94" name="צורה חופשית 10"/>
            <p:cNvSpPr>
              <a:spLocks/>
            </p:cNvSpPr>
            <p:nvPr/>
          </p:nvSpPr>
          <p:spPr bwMode="auto">
            <a:xfrm>
              <a:off x="3124" y="1939"/>
              <a:ext cx="1417" cy="763"/>
            </a:xfrm>
            <a:custGeom>
              <a:avLst/>
              <a:gdLst>
                <a:gd name="T0" fmla="*/ 576 w 600"/>
                <a:gd name="T1" fmla="*/ 6 h 323"/>
                <a:gd name="T2" fmla="*/ 351 w 600"/>
                <a:gd name="T3" fmla="*/ 2 h 323"/>
                <a:gd name="T4" fmla="*/ 249 w 600"/>
                <a:gd name="T5" fmla="*/ 0 h 323"/>
                <a:gd name="T6" fmla="*/ 128 w 600"/>
                <a:gd name="T7" fmla="*/ 8 h 323"/>
                <a:gd name="T8" fmla="*/ 19 w 600"/>
                <a:gd name="T9" fmla="*/ 13 h 323"/>
                <a:gd name="T10" fmla="*/ 15 w 600"/>
                <a:gd name="T11" fmla="*/ 79 h 323"/>
                <a:gd name="T12" fmla="*/ 204 w 600"/>
                <a:gd name="T13" fmla="*/ 76 h 323"/>
                <a:gd name="T14" fmla="*/ 194 w 600"/>
                <a:gd name="T15" fmla="*/ 251 h 323"/>
                <a:gd name="T16" fmla="*/ 210 w 600"/>
                <a:gd name="T17" fmla="*/ 258 h 323"/>
                <a:gd name="T18" fmla="*/ 198 w 600"/>
                <a:gd name="T19" fmla="*/ 279 h 323"/>
                <a:gd name="T20" fmla="*/ 235 w 600"/>
                <a:gd name="T21" fmla="*/ 275 h 323"/>
                <a:gd name="T22" fmla="*/ 238 w 600"/>
                <a:gd name="T23" fmla="*/ 323 h 323"/>
                <a:gd name="T24" fmla="*/ 305 w 600"/>
                <a:gd name="T25" fmla="*/ 292 h 323"/>
                <a:gd name="T26" fmla="*/ 321 w 600"/>
                <a:gd name="T27" fmla="*/ 318 h 323"/>
                <a:gd name="T28" fmla="*/ 361 w 600"/>
                <a:gd name="T29" fmla="*/ 290 h 323"/>
                <a:gd name="T30" fmla="*/ 398 w 600"/>
                <a:gd name="T31" fmla="*/ 316 h 323"/>
                <a:gd name="T32" fmla="*/ 405 w 600"/>
                <a:gd name="T33" fmla="*/ 285 h 323"/>
                <a:gd name="T34" fmla="*/ 435 w 600"/>
                <a:gd name="T35" fmla="*/ 292 h 323"/>
                <a:gd name="T36" fmla="*/ 412 w 600"/>
                <a:gd name="T37" fmla="*/ 264 h 323"/>
                <a:gd name="T38" fmla="*/ 417 w 600"/>
                <a:gd name="T39" fmla="*/ 261 h 323"/>
                <a:gd name="T40" fmla="*/ 417 w 600"/>
                <a:gd name="T41" fmla="*/ 74 h 323"/>
                <a:gd name="T42" fmla="*/ 584 w 600"/>
                <a:gd name="T43" fmla="*/ 65 h 323"/>
                <a:gd name="T44" fmla="*/ 576 w 600"/>
                <a:gd name="T45" fmla="*/ 6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00" h="323">
                  <a:moveTo>
                    <a:pt x="576" y="6"/>
                  </a:moveTo>
                  <a:cubicBezTo>
                    <a:pt x="553" y="3"/>
                    <a:pt x="351" y="2"/>
                    <a:pt x="351" y="2"/>
                  </a:cubicBezTo>
                  <a:cubicBezTo>
                    <a:pt x="249" y="0"/>
                    <a:pt x="249" y="0"/>
                    <a:pt x="249" y="0"/>
                  </a:cubicBezTo>
                  <a:cubicBezTo>
                    <a:pt x="128" y="8"/>
                    <a:pt x="128" y="8"/>
                    <a:pt x="128" y="8"/>
                  </a:cubicBezTo>
                  <a:cubicBezTo>
                    <a:pt x="128" y="8"/>
                    <a:pt x="40" y="2"/>
                    <a:pt x="19" y="13"/>
                  </a:cubicBezTo>
                  <a:cubicBezTo>
                    <a:pt x="3" y="21"/>
                    <a:pt x="0" y="54"/>
                    <a:pt x="15" y="79"/>
                  </a:cubicBezTo>
                  <a:cubicBezTo>
                    <a:pt x="33" y="108"/>
                    <a:pt x="196" y="62"/>
                    <a:pt x="204" y="76"/>
                  </a:cubicBezTo>
                  <a:cubicBezTo>
                    <a:pt x="216" y="97"/>
                    <a:pt x="166" y="229"/>
                    <a:pt x="194" y="251"/>
                  </a:cubicBezTo>
                  <a:cubicBezTo>
                    <a:pt x="197" y="254"/>
                    <a:pt x="203" y="256"/>
                    <a:pt x="210" y="258"/>
                  </a:cubicBezTo>
                  <a:cubicBezTo>
                    <a:pt x="201" y="266"/>
                    <a:pt x="195" y="274"/>
                    <a:pt x="198" y="279"/>
                  </a:cubicBezTo>
                  <a:cubicBezTo>
                    <a:pt x="213" y="271"/>
                    <a:pt x="228" y="269"/>
                    <a:pt x="235" y="275"/>
                  </a:cubicBezTo>
                  <a:cubicBezTo>
                    <a:pt x="233" y="287"/>
                    <a:pt x="228" y="318"/>
                    <a:pt x="238" y="323"/>
                  </a:cubicBezTo>
                  <a:cubicBezTo>
                    <a:pt x="252" y="311"/>
                    <a:pt x="288" y="287"/>
                    <a:pt x="305" y="292"/>
                  </a:cubicBezTo>
                  <a:cubicBezTo>
                    <a:pt x="313" y="294"/>
                    <a:pt x="318" y="306"/>
                    <a:pt x="321" y="318"/>
                  </a:cubicBezTo>
                  <a:cubicBezTo>
                    <a:pt x="333" y="321"/>
                    <a:pt x="349" y="290"/>
                    <a:pt x="361" y="290"/>
                  </a:cubicBezTo>
                  <a:cubicBezTo>
                    <a:pt x="373" y="290"/>
                    <a:pt x="388" y="299"/>
                    <a:pt x="398" y="316"/>
                  </a:cubicBezTo>
                  <a:cubicBezTo>
                    <a:pt x="405" y="314"/>
                    <a:pt x="411" y="300"/>
                    <a:pt x="405" y="285"/>
                  </a:cubicBezTo>
                  <a:cubicBezTo>
                    <a:pt x="411" y="280"/>
                    <a:pt x="422" y="286"/>
                    <a:pt x="435" y="292"/>
                  </a:cubicBezTo>
                  <a:cubicBezTo>
                    <a:pt x="439" y="284"/>
                    <a:pt x="424" y="272"/>
                    <a:pt x="412" y="264"/>
                  </a:cubicBezTo>
                  <a:cubicBezTo>
                    <a:pt x="414" y="263"/>
                    <a:pt x="416" y="262"/>
                    <a:pt x="417" y="261"/>
                  </a:cubicBezTo>
                  <a:cubicBezTo>
                    <a:pt x="445" y="234"/>
                    <a:pt x="405" y="112"/>
                    <a:pt x="417" y="74"/>
                  </a:cubicBezTo>
                  <a:cubicBezTo>
                    <a:pt x="425" y="50"/>
                    <a:pt x="570" y="132"/>
                    <a:pt x="584" y="65"/>
                  </a:cubicBezTo>
                  <a:cubicBezTo>
                    <a:pt x="587" y="51"/>
                    <a:pt x="600" y="8"/>
                    <a:pt x="576" y="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95" name="צורה חופשית 11"/>
            <p:cNvSpPr>
              <a:spLocks/>
            </p:cNvSpPr>
            <p:nvPr/>
          </p:nvSpPr>
          <p:spPr bwMode="auto">
            <a:xfrm>
              <a:off x="4453" y="1967"/>
              <a:ext cx="251" cy="175"/>
            </a:xfrm>
            <a:custGeom>
              <a:avLst/>
              <a:gdLst>
                <a:gd name="T0" fmla="*/ 16 w 106"/>
                <a:gd name="T1" fmla="*/ 4 h 74"/>
                <a:gd name="T2" fmla="*/ 95 w 106"/>
                <a:gd name="T3" fmla="*/ 18 h 74"/>
                <a:gd name="T4" fmla="*/ 66 w 106"/>
                <a:gd name="T5" fmla="*/ 21 h 74"/>
                <a:gd name="T6" fmla="*/ 106 w 106"/>
                <a:gd name="T7" fmla="*/ 53 h 74"/>
                <a:gd name="T8" fmla="*/ 53 w 106"/>
                <a:gd name="T9" fmla="*/ 39 h 74"/>
                <a:gd name="T10" fmla="*/ 80 w 106"/>
                <a:gd name="T11" fmla="*/ 74 h 74"/>
                <a:gd name="T12" fmla="*/ 16 w 106"/>
                <a:gd name="T13" fmla="*/ 46 h 74"/>
                <a:gd name="T14" fmla="*/ 18 w 106"/>
                <a:gd name="T15" fmla="*/ 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6" h="74">
                  <a:moveTo>
                    <a:pt x="16" y="4"/>
                  </a:moveTo>
                  <a:cubicBezTo>
                    <a:pt x="16" y="4"/>
                    <a:pt x="69" y="0"/>
                    <a:pt x="95" y="18"/>
                  </a:cubicBezTo>
                  <a:cubicBezTo>
                    <a:pt x="76" y="18"/>
                    <a:pt x="66" y="21"/>
                    <a:pt x="66" y="21"/>
                  </a:cubicBezTo>
                  <a:cubicBezTo>
                    <a:pt x="66" y="21"/>
                    <a:pt x="104" y="34"/>
                    <a:pt x="106" y="53"/>
                  </a:cubicBezTo>
                  <a:cubicBezTo>
                    <a:pt x="83" y="42"/>
                    <a:pt x="53" y="39"/>
                    <a:pt x="53" y="39"/>
                  </a:cubicBezTo>
                  <a:cubicBezTo>
                    <a:pt x="53" y="39"/>
                    <a:pt x="78" y="56"/>
                    <a:pt x="80" y="74"/>
                  </a:cubicBezTo>
                  <a:cubicBezTo>
                    <a:pt x="57" y="63"/>
                    <a:pt x="31" y="48"/>
                    <a:pt x="16" y="46"/>
                  </a:cubicBezTo>
                  <a:cubicBezTo>
                    <a:pt x="0" y="44"/>
                    <a:pt x="18" y="9"/>
                    <a:pt x="18" y="9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96" name="צורה חופשית 12"/>
            <p:cNvSpPr>
              <a:spLocks/>
            </p:cNvSpPr>
            <p:nvPr/>
          </p:nvSpPr>
          <p:spPr bwMode="auto">
            <a:xfrm>
              <a:off x="2968" y="1967"/>
              <a:ext cx="248" cy="175"/>
            </a:xfrm>
            <a:custGeom>
              <a:avLst/>
              <a:gdLst>
                <a:gd name="T0" fmla="*/ 89 w 105"/>
                <a:gd name="T1" fmla="*/ 4 h 74"/>
                <a:gd name="T2" fmla="*/ 10 w 105"/>
                <a:gd name="T3" fmla="*/ 18 h 74"/>
                <a:gd name="T4" fmla="*/ 40 w 105"/>
                <a:gd name="T5" fmla="*/ 21 h 74"/>
                <a:gd name="T6" fmla="*/ 0 w 105"/>
                <a:gd name="T7" fmla="*/ 53 h 74"/>
                <a:gd name="T8" fmla="*/ 52 w 105"/>
                <a:gd name="T9" fmla="*/ 39 h 74"/>
                <a:gd name="T10" fmla="*/ 26 w 105"/>
                <a:gd name="T11" fmla="*/ 74 h 74"/>
                <a:gd name="T12" fmla="*/ 89 w 105"/>
                <a:gd name="T13" fmla="*/ 46 h 74"/>
                <a:gd name="T14" fmla="*/ 87 w 105"/>
                <a:gd name="T15" fmla="*/ 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5" h="74">
                  <a:moveTo>
                    <a:pt x="89" y="4"/>
                  </a:moveTo>
                  <a:cubicBezTo>
                    <a:pt x="89" y="4"/>
                    <a:pt x="37" y="0"/>
                    <a:pt x="10" y="18"/>
                  </a:cubicBezTo>
                  <a:cubicBezTo>
                    <a:pt x="30" y="18"/>
                    <a:pt x="40" y="21"/>
                    <a:pt x="40" y="21"/>
                  </a:cubicBezTo>
                  <a:cubicBezTo>
                    <a:pt x="40" y="21"/>
                    <a:pt x="2" y="34"/>
                    <a:pt x="0" y="53"/>
                  </a:cubicBezTo>
                  <a:cubicBezTo>
                    <a:pt x="23" y="42"/>
                    <a:pt x="52" y="39"/>
                    <a:pt x="52" y="39"/>
                  </a:cubicBezTo>
                  <a:cubicBezTo>
                    <a:pt x="52" y="39"/>
                    <a:pt x="28" y="56"/>
                    <a:pt x="26" y="74"/>
                  </a:cubicBezTo>
                  <a:cubicBezTo>
                    <a:pt x="49" y="63"/>
                    <a:pt x="73" y="48"/>
                    <a:pt x="89" y="46"/>
                  </a:cubicBezTo>
                  <a:cubicBezTo>
                    <a:pt x="105" y="44"/>
                    <a:pt x="87" y="9"/>
                    <a:pt x="87" y="9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97" name="צורה חופשית 13"/>
            <p:cNvSpPr>
              <a:spLocks/>
            </p:cNvSpPr>
            <p:nvPr/>
          </p:nvSpPr>
          <p:spPr bwMode="auto">
            <a:xfrm>
              <a:off x="3549" y="1495"/>
              <a:ext cx="548" cy="557"/>
            </a:xfrm>
            <a:custGeom>
              <a:avLst/>
              <a:gdLst>
                <a:gd name="T0" fmla="*/ 116 w 232"/>
                <a:gd name="T1" fmla="*/ 5 h 236"/>
                <a:gd name="T2" fmla="*/ 13 w 232"/>
                <a:gd name="T3" fmla="*/ 119 h 236"/>
                <a:gd name="T4" fmla="*/ 227 w 232"/>
                <a:gd name="T5" fmla="*/ 111 h 236"/>
                <a:gd name="T6" fmla="*/ 116 w 232"/>
                <a:gd name="T7" fmla="*/ 5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2" h="236">
                  <a:moveTo>
                    <a:pt x="116" y="5"/>
                  </a:moveTo>
                  <a:cubicBezTo>
                    <a:pt x="70" y="8"/>
                    <a:pt x="0" y="2"/>
                    <a:pt x="13" y="119"/>
                  </a:cubicBezTo>
                  <a:cubicBezTo>
                    <a:pt x="26" y="236"/>
                    <a:pt x="232" y="199"/>
                    <a:pt x="227" y="111"/>
                  </a:cubicBezTo>
                  <a:cubicBezTo>
                    <a:pt x="221" y="23"/>
                    <a:pt x="198" y="0"/>
                    <a:pt x="116" y="5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98" name="צורה חופשית 14"/>
            <p:cNvSpPr>
              <a:spLocks/>
            </p:cNvSpPr>
            <p:nvPr/>
          </p:nvSpPr>
          <p:spPr bwMode="auto">
            <a:xfrm>
              <a:off x="3572" y="1889"/>
              <a:ext cx="567" cy="208"/>
            </a:xfrm>
            <a:custGeom>
              <a:avLst/>
              <a:gdLst>
                <a:gd name="T0" fmla="*/ 89 w 240"/>
                <a:gd name="T1" fmla="*/ 0 h 88"/>
                <a:gd name="T2" fmla="*/ 9 w 240"/>
                <a:gd name="T3" fmla="*/ 49 h 88"/>
                <a:gd name="T4" fmla="*/ 69 w 240"/>
                <a:gd name="T5" fmla="*/ 33 h 88"/>
                <a:gd name="T6" fmla="*/ 70 w 240"/>
                <a:gd name="T7" fmla="*/ 88 h 88"/>
                <a:gd name="T8" fmla="*/ 116 w 240"/>
                <a:gd name="T9" fmla="*/ 37 h 88"/>
                <a:gd name="T10" fmla="*/ 155 w 240"/>
                <a:gd name="T11" fmla="*/ 84 h 88"/>
                <a:gd name="T12" fmla="*/ 171 w 240"/>
                <a:gd name="T13" fmla="*/ 31 h 88"/>
                <a:gd name="T14" fmla="*/ 240 w 240"/>
                <a:gd name="T15" fmla="*/ 46 h 88"/>
                <a:gd name="T16" fmla="*/ 151 w 240"/>
                <a:gd name="T17" fmla="*/ 0 h 88"/>
                <a:gd name="T18" fmla="*/ 89 w 240"/>
                <a:gd name="T19" fmla="*/ 0 h 88"/>
                <a:gd name="T20" fmla="*/ 89 w 240"/>
                <a:gd name="T21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0" h="88">
                  <a:moveTo>
                    <a:pt x="89" y="0"/>
                  </a:moveTo>
                  <a:cubicBezTo>
                    <a:pt x="89" y="0"/>
                    <a:pt x="0" y="22"/>
                    <a:pt x="9" y="49"/>
                  </a:cubicBezTo>
                  <a:cubicBezTo>
                    <a:pt x="31" y="39"/>
                    <a:pt x="41" y="26"/>
                    <a:pt x="69" y="33"/>
                  </a:cubicBezTo>
                  <a:cubicBezTo>
                    <a:pt x="60" y="45"/>
                    <a:pt x="64" y="72"/>
                    <a:pt x="70" y="88"/>
                  </a:cubicBezTo>
                  <a:cubicBezTo>
                    <a:pt x="83" y="64"/>
                    <a:pt x="98" y="46"/>
                    <a:pt x="116" y="37"/>
                  </a:cubicBezTo>
                  <a:cubicBezTo>
                    <a:pt x="130" y="47"/>
                    <a:pt x="146" y="64"/>
                    <a:pt x="155" y="84"/>
                  </a:cubicBezTo>
                  <a:cubicBezTo>
                    <a:pt x="164" y="68"/>
                    <a:pt x="166" y="50"/>
                    <a:pt x="171" y="31"/>
                  </a:cubicBezTo>
                  <a:cubicBezTo>
                    <a:pt x="197" y="34"/>
                    <a:pt x="227" y="41"/>
                    <a:pt x="240" y="46"/>
                  </a:cubicBezTo>
                  <a:cubicBezTo>
                    <a:pt x="201" y="5"/>
                    <a:pt x="151" y="0"/>
                    <a:pt x="151" y="0"/>
                  </a:cubicBezTo>
                  <a:cubicBezTo>
                    <a:pt x="89" y="0"/>
                    <a:pt x="89" y="0"/>
                    <a:pt x="89" y="0"/>
                  </a:cubicBezTo>
                  <a:cubicBezTo>
                    <a:pt x="89" y="0"/>
                    <a:pt x="89" y="0"/>
                    <a:pt x="89" y="0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299" name="צורה חופשית 15"/>
            <p:cNvSpPr>
              <a:spLocks/>
            </p:cNvSpPr>
            <p:nvPr/>
          </p:nvSpPr>
          <p:spPr bwMode="auto">
            <a:xfrm>
              <a:off x="3464" y="1107"/>
              <a:ext cx="756" cy="591"/>
            </a:xfrm>
            <a:custGeom>
              <a:avLst/>
              <a:gdLst>
                <a:gd name="T0" fmla="*/ 0 w 320"/>
                <a:gd name="T1" fmla="*/ 208 h 250"/>
                <a:gd name="T2" fmla="*/ 91 w 320"/>
                <a:gd name="T3" fmla="*/ 215 h 250"/>
                <a:gd name="T4" fmla="*/ 305 w 320"/>
                <a:gd name="T5" fmla="*/ 191 h 250"/>
                <a:gd name="T6" fmla="*/ 211 w 320"/>
                <a:gd name="T7" fmla="*/ 160 h 250"/>
                <a:gd name="T8" fmla="*/ 211 w 320"/>
                <a:gd name="T9" fmla="*/ 107 h 250"/>
                <a:gd name="T10" fmla="*/ 247 w 320"/>
                <a:gd name="T11" fmla="*/ 58 h 250"/>
                <a:gd name="T12" fmla="*/ 320 w 320"/>
                <a:gd name="T13" fmla="*/ 83 h 250"/>
                <a:gd name="T14" fmla="*/ 226 w 320"/>
                <a:gd name="T15" fmla="*/ 17 h 250"/>
                <a:gd name="T16" fmla="*/ 109 w 320"/>
                <a:gd name="T17" fmla="*/ 101 h 250"/>
                <a:gd name="T18" fmla="*/ 97 w 320"/>
                <a:gd name="T19" fmla="*/ 162 h 250"/>
                <a:gd name="T20" fmla="*/ 0 w 320"/>
                <a:gd name="T21" fmla="*/ 208 h 250"/>
                <a:gd name="T22" fmla="*/ 0 w 320"/>
                <a:gd name="T23" fmla="*/ 208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20" h="250">
                  <a:moveTo>
                    <a:pt x="0" y="208"/>
                  </a:moveTo>
                  <a:cubicBezTo>
                    <a:pt x="32" y="230"/>
                    <a:pt x="62" y="219"/>
                    <a:pt x="91" y="215"/>
                  </a:cubicBezTo>
                  <a:cubicBezTo>
                    <a:pt x="165" y="205"/>
                    <a:pt x="267" y="250"/>
                    <a:pt x="305" y="191"/>
                  </a:cubicBezTo>
                  <a:cubicBezTo>
                    <a:pt x="278" y="179"/>
                    <a:pt x="211" y="160"/>
                    <a:pt x="211" y="160"/>
                  </a:cubicBezTo>
                  <a:cubicBezTo>
                    <a:pt x="211" y="160"/>
                    <a:pt x="203" y="123"/>
                    <a:pt x="211" y="107"/>
                  </a:cubicBezTo>
                  <a:cubicBezTo>
                    <a:pt x="217" y="94"/>
                    <a:pt x="210" y="68"/>
                    <a:pt x="247" y="58"/>
                  </a:cubicBezTo>
                  <a:cubicBezTo>
                    <a:pt x="284" y="47"/>
                    <a:pt x="320" y="83"/>
                    <a:pt x="320" y="83"/>
                  </a:cubicBezTo>
                  <a:cubicBezTo>
                    <a:pt x="320" y="83"/>
                    <a:pt x="272" y="26"/>
                    <a:pt x="226" y="17"/>
                  </a:cubicBezTo>
                  <a:cubicBezTo>
                    <a:pt x="136" y="0"/>
                    <a:pt x="119" y="61"/>
                    <a:pt x="109" y="101"/>
                  </a:cubicBezTo>
                  <a:cubicBezTo>
                    <a:pt x="104" y="123"/>
                    <a:pt x="97" y="162"/>
                    <a:pt x="97" y="162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0" y="208"/>
                    <a:pt x="0" y="208"/>
                    <a:pt x="0" y="20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00" name="צורה חופשית 16"/>
            <p:cNvSpPr>
              <a:spLocks/>
            </p:cNvSpPr>
            <p:nvPr/>
          </p:nvSpPr>
          <p:spPr bwMode="auto">
            <a:xfrm>
              <a:off x="3686" y="1665"/>
              <a:ext cx="113" cy="64"/>
            </a:xfrm>
            <a:custGeom>
              <a:avLst/>
              <a:gdLst>
                <a:gd name="T0" fmla="*/ 12 w 48"/>
                <a:gd name="T1" fmla="*/ 0 h 27"/>
                <a:gd name="T2" fmla="*/ 26 w 48"/>
                <a:gd name="T3" fmla="*/ 27 h 27"/>
                <a:gd name="T4" fmla="*/ 42 w 48"/>
                <a:gd name="T5" fmla="*/ 0 h 27"/>
                <a:gd name="T6" fmla="*/ 24 w 48"/>
                <a:gd name="T7" fmla="*/ 22 h 27"/>
                <a:gd name="T8" fmla="*/ 12 w 48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27">
                  <a:moveTo>
                    <a:pt x="12" y="0"/>
                  </a:moveTo>
                  <a:cubicBezTo>
                    <a:pt x="12" y="0"/>
                    <a:pt x="0" y="27"/>
                    <a:pt x="26" y="27"/>
                  </a:cubicBezTo>
                  <a:cubicBezTo>
                    <a:pt x="48" y="27"/>
                    <a:pt x="42" y="0"/>
                    <a:pt x="42" y="0"/>
                  </a:cubicBezTo>
                  <a:cubicBezTo>
                    <a:pt x="42" y="0"/>
                    <a:pt x="38" y="23"/>
                    <a:pt x="24" y="22"/>
                  </a:cubicBezTo>
                  <a:cubicBezTo>
                    <a:pt x="16" y="21"/>
                    <a:pt x="12" y="0"/>
                    <a:pt x="12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01" name="צורה חופשית 17"/>
            <p:cNvSpPr>
              <a:spLocks/>
            </p:cNvSpPr>
            <p:nvPr/>
          </p:nvSpPr>
          <p:spPr bwMode="auto">
            <a:xfrm>
              <a:off x="3839" y="1665"/>
              <a:ext cx="118" cy="64"/>
            </a:xfrm>
            <a:custGeom>
              <a:avLst/>
              <a:gdLst>
                <a:gd name="T0" fmla="*/ 12 w 50"/>
                <a:gd name="T1" fmla="*/ 0 h 27"/>
                <a:gd name="T2" fmla="*/ 28 w 50"/>
                <a:gd name="T3" fmla="*/ 27 h 27"/>
                <a:gd name="T4" fmla="*/ 43 w 50"/>
                <a:gd name="T5" fmla="*/ 0 h 27"/>
                <a:gd name="T6" fmla="*/ 25 w 50"/>
                <a:gd name="T7" fmla="*/ 22 h 27"/>
                <a:gd name="T8" fmla="*/ 12 w 50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27">
                  <a:moveTo>
                    <a:pt x="12" y="0"/>
                  </a:moveTo>
                  <a:cubicBezTo>
                    <a:pt x="12" y="0"/>
                    <a:pt x="0" y="27"/>
                    <a:pt x="28" y="27"/>
                  </a:cubicBezTo>
                  <a:cubicBezTo>
                    <a:pt x="50" y="27"/>
                    <a:pt x="43" y="0"/>
                    <a:pt x="43" y="0"/>
                  </a:cubicBezTo>
                  <a:cubicBezTo>
                    <a:pt x="43" y="0"/>
                    <a:pt x="39" y="23"/>
                    <a:pt x="25" y="22"/>
                  </a:cubicBezTo>
                  <a:cubicBezTo>
                    <a:pt x="16" y="21"/>
                    <a:pt x="12" y="0"/>
                    <a:pt x="12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02" name="צורה חופשית 18"/>
            <p:cNvSpPr>
              <a:spLocks/>
            </p:cNvSpPr>
            <p:nvPr/>
          </p:nvSpPr>
          <p:spPr bwMode="auto">
            <a:xfrm>
              <a:off x="3551" y="1717"/>
              <a:ext cx="534" cy="231"/>
            </a:xfrm>
            <a:custGeom>
              <a:avLst/>
              <a:gdLst>
                <a:gd name="T0" fmla="*/ 226 w 226"/>
                <a:gd name="T1" fmla="*/ 30 h 98"/>
                <a:gd name="T2" fmla="*/ 153 w 226"/>
                <a:gd name="T3" fmla="*/ 91 h 98"/>
                <a:gd name="T4" fmla="*/ 23 w 226"/>
                <a:gd name="T5" fmla="*/ 57 h 98"/>
                <a:gd name="T6" fmla="*/ 9 w 226"/>
                <a:gd name="T7" fmla="*/ 0 h 98"/>
                <a:gd name="T8" fmla="*/ 64 w 226"/>
                <a:gd name="T9" fmla="*/ 76 h 98"/>
                <a:gd name="T10" fmla="*/ 176 w 226"/>
                <a:gd name="T11" fmla="*/ 74 h 98"/>
                <a:gd name="T12" fmla="*/ 226 w 226"/>
                <a:gd name="T13" fmla="*/ 3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6" h="98">
                  <a:moveTo>
                    <a:pt x="226" y="30"/>
                  </a:moveTo>
                  <a:cubicBezTo>
                    <a:pt x="226" y="30"/>
                    <a:pt x="211" y="89"/>
                    <a:pt x="153" y="91"/>
                  </a:cubicBezTo>
                  <a:cubicBezTo>
                    <a:pt x="104" y="94"/>
                    <a:pt x="51" y="98"/>
                    <a:pt x="23" y="57"/>
                  </a:cubicBezTo>
                  <a:cubicBezTo>
                    <a:pt x="0" y="25"/>
                    <a:pt x="9" y="0"/>
                    <a:pt x="9" y="0"/>
                  </a:cubicBezTo>
                  <a:cubicBezTo>
                    <a:pt x="9" y="0"/>
                    <a:pt x="13" y="63"/>
                    <a:pt x="64" y="76"/>
                  </a:cubicBezTo>
                  <a:cubicBezTo>
                    <a:pt x="104" y="86"/>
                    <a:pt x="149" y="80"/>
                    <a:pt x="176" y="74"/>
                  </a:cubicBezTo>
                  <a:cubicBezTo>
                    <a:pt x="205" y="68"/>
                    <a:pt x="226" y="30"/>
                    <a:pt x="226" y="30"/>
                  </a:cubicBezTo>
                  <a:close/>
                </a:path>
              </a:pathLst>
            </a:custGeom>
            <a:solidFill>
              <a:srgbClr val="D3C0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03" name="צורה חופשית 19"/>
            <p:cNvSpPr>
              <a:spLocks/>
            </p:cNvSpPr>
            <p:nvPr/>
          </p:nvSpPr>
          <p:spPr bwMode="auto">
            <a:xfrm>
              <a:off x="3662" y="1771"/>
              <a:ext cx="357" cy="54"/>
            </a:xfrm>
            <a:custGeom>
              <a:avLst/>
              <a:gdLst>
                <a:gd name="T0" fmla="*/ 8 w 151"/>
                <a:gd name="T1" fmla="*/ 7 h 23"/>
                <a:gd name="T2" fmla="*/ 78 w 151"/>
                <a:gd name="T3" fmla="*/ 14 h 23"/>
                <a:gd name="T4" fmla="*/ 142 w 151"/>
                <a:gd name="T5" fmla="*/ 0 h 23"/>
                <a:gd name="T6" fmla="*/ 151 w 151"/>
                <a:gd name="T7" fmla="*/ 0 h 23"/>
                <a:gd name="T8" fmla="*/ 80 w 151"/>
                <a:gd name="T9" fmla="*/ 23 h 23"/>
                <a:gd name="T10" fmla="*/ 0 w 151"/>
                <a:gd name="T11" fmla="*/ 9 h 23"/>
                <a:gd name="T12" fmla="*/ 8 w 151"/>
                <a:gd name="T13" fmla="*/ 7 h 23"/>
                <a:gd name="T14" fmla="*/ 8 w 151"/>
                <a:gd name="T15" fmla="*/ 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1" h="23">
                  <a:moveTo>
                    <a:pt x="8" y="7"/>
                  </a:moveTo>
                  <a:cubicBezTo>
                    <a:pt x="8" y="7"/>
                    <a:pt x="34" y="16"/>
                    <a:pt x="78" y="14"/>
                  </a:cubicBezTo>
                  <a:cubicBezTo>
                    <a:pt x="123" y="13"/>
                    <a:pt x="142" y="0"/>
                    <a:pt x="142" y="0"/>
                  </a:cubicBezTo>
                  <a:cubicBezTo>
                    <a:pt x="151" y="0"/>
                    <a:pt x="151" y="0"/>
                    <a:pt x="151" y="0"/>
                  </a:cubicBezTo>
                  <a:cubicBezTo>
                    <a:pt x="151" y="0"/>
                    <a:pt x="117" y="23"/>
                    <a:pt x="80" y="23"/>
                  </a:cubicBezTo>
                  <a:cubicBezTo>
                    <a:pt x="43" y="23"/>
                    <a:pt x="0" y="9"/>
                    <a:pt x="0" y="9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04" name="צורה חופשית 20"/>
            <p:cNvSpPr>
              <a:spLocks/>
            </p:cNvSpPr>
            <p:nvPr/>
          </p:nvSpPr>
          <p:spPr bwMode="auto">
            <a:xfrm>
              <a:off x="3957" y="1710"/>
              <a:ext cx="104" cy="94"/>
            </a:xfrm>
            <a:custGeom>
              <a:avLst/>
              <a:gdLst>
                <a:gd name="T0" fmla="*/ 26 w 44"/>
                <a:gd name="T1" fmla="*/ 6 h 40"/>
                <a:gd name="T2" fmla="*/ 7 w 44"/>
                <a:gd name="T3" fmla="*/ 13 h 40"/>
                <a:gd name="T4" fmla="*/ 20 w 44"/>
                <a:gd name="T5" fmla="*/ 39 h 40"/>
                <a:gd name="T6" fmla="*/ 26 w 44"/>
                <a:gd name="T7" fmla="*/ 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40">
                  <a:moveTo>
                    <a:pt x="26" y="6"/>
                  </a:moveTo>
                  <a:cubicBezTo>
                    <a:pt x="26" y="6"/>
                    <a:pt x="15" y="0"/>
                    <a:pt x="7" y="13"/>
                  </a:cubicBezTo>
                  <a:cubicBezTo>
                    <a:pt x="0" y="26"/>
                    <a:pt x="6" y="40"/>
                    <a:pt x="20" y="39"/>
                  </a:cubicBezTo>
                  <a:cubicBezTo>
                    <a:pt x="35" y="38"/>
                    <a:pt x="44" y="14"/>
                    <a:pt x="26" y="6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05" name="צורה חופשית 21"/>
            <p:cNvSpPr>
              <a:spLocks/>
            </p:cNvSpPr>
            <p:nvPr/>
          </p:nvSpPr>
          <p:spPr bwMode="auto">
            <a:xfrm>
              <a:off x="3627" y="1731"/>
              <a:ext cx="85" cy="101"/>
            </a:xfrm>
            <a:custGeom>
              <a:avLst/>
              <a:gdLst>
                <a:gd name="T0" fmla="*/ 13 w 36"/>
                <a:gd name="T1" fmla="*/ 2 h 43"/>
                <a:gd name="T2" fmla="*/ 0 w 36"/>
                <a:gd name="T3" fmla="*/ 18 h 43"/>
                <a:gd name="T4" fmla="*/ 24 w 36"/>
                <a:gd name="T5" fmla="*/ 34 h 43"/>
                <a:gd name="T6" fmla="*/ 13 w 36"/>
                <a:gd name="T7" fmla="*/ 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43">
                  <a:moveTo>
                    <a:pt x="13" y="2"/>
                  </a:moveTo>
                  <a:cubicBezTo>
                    <a:pt x="13" y="2"/>
                    <a:pt x="0" y="2"/>
                    <a:pt x="0" y="18"/>
                  </a:cubicBezTo>
                  <a:cubicBezTo>
                    <a:pt x="0" y="33"/>
                    <a:pt x="12" y="43"/>
                    <a:pt x="24" y="34"/>
                  </a:cubicBezTo>
                  <a:cubicBezTo>
                    <a:pt x="36" y="26"/>
                    <a:pt x="32" y="0"/>
                    <a:pt x="13" y="2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06" name="צורה חופשית 22"/>
            <p:cNvSpPr>
              <a:spLocks/>
            </p:cNvSpPr>
            <p:nvPr/>
          </p:nvSpPr>
          <p:spPr bwMode="auto">
            <a:xfrm>
              <a:off x="3868" y="2154"/>
              <a:ext cx="191" cy="208"/>
            </a:xfrm>
            <a:custGeom>
              <a:avLst/>
              <a:gdLst>
                <a:gd name="T0" fmla="*/ 74 w 81"/>
                <a:gd name="T1" fmla="*/ 3 h 88"/>
                <a:gd name="T2" fmla="*/ 10 w 81"/>
                <a:gd name="T3" fmla="*/ 5 h 88"/>
                <a:gd name="T4" fmla="*/ 12 w 81"/>
                <a:gd name="T5" fmla="*/ 81 h 88"/>
                <a:gd name="T6" fmla="*/ 79 w 81"/>
                <a:gd name="T7" fmla="*/ 73 h 88"/>
                <a:gd name="T8" fmla="*/ 74 w 81"/>
                <a:gd name="T9" fmla="*/ 3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88">
                  <a:moveTo>
                    <a:pt x="74" y="3"/>
                  </a:moveTo>
                  <a:cubicBezTo>
                    <a:pt x="74" y="3"/>
                    <a:pt x="12" y="0"/>
                    <a:pt x="10" y="5"/>
                  </a:cubicBezTo>
                  <a:cubicBezTo>
                    <a:pt x="9" y="10"/>
                    <a:pt x="0" y="76"/>
                    <a:pt x="12" y="81"/>
                  </a:cubicBezTo>
                  <a:cubicBezTo>
                    <a:pt x="24" y="87"/>
                    <a:pt x="79" y="88"/>
                    <a:pt x="79" y="73"/>
                  </a:cubicBezTo>
                  <a:cubicBezTo>
                    <a:pt x="79" y="57"/>
                    <a:pt x="81" y="9"/>
                    <a:pt x="74" y="3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07" name="צורה חופשית 23"/>
            <p:cNvSpPr>
              <a:spLocks/>
            </p:cNvSpPr>
            <p:nvPr/>
          </p:nvSpPr>
          <p:spPr bwMode="auto">
            <a:xfrm>
              <a:off x="3674" y="1334"/>
              <a:ext cx="300" cy="187"/>
            </a:xfrm>
            <a:custGeom>
              <a:avLst/>
              <a:gdLst>
                <a:gd name="T0" fmla="*/ 9 w 127"/>
                <a:gd name="T1" fmla="*/ 69 h 79"/>
                <a:gd name="T2" fmla="*/ 125 w 127"/>
                <a:gd name="T3" fmla="*/ 65 h 79"/>
                <a:gd name="T4" fmla="*/ 120 w 127"/>
                <a:gd name="T5" fmla="*/ 9 h 79"/>
                <a:gd name="T6" fmla="*/ 21 w 127"/>
                <a:gd name="T7" fmla="*/ 8 h 79"/>
                <a:gd name="T8" fmla="*/ 9 w 127"/>
                <a:gd name="T9" fmla="*/ 6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79">
                  <a:moveTo>
                    <a:pt x="9" y="69"/>
                  </a:moveTo>
                  <a:cubicBezTo>
                    <a:pt x="9" y="69"/>
                    <a:pt x="96" y="79"/>
                    <a:pt x="125" y="65"/>
                  </a:cubicBezTo>
                  <a:cubicBezTo>
                    <a:pt x="127" y="58"/>
                    <a:pt x="123" y="14"/>
                    <a:pt x="120" y="9"/>
                  </a:cubicBezTo>
                  <a:cubicBezTo>
                    <a:pt x="102" y="10"/>
                    <a:pt x="35" y="0"/>
                    <a:pt x="21" y="8"/>
                  </a:cubicBezTo>
                  <a:cubicBezTo>
                    <a:pt x="14" y="11"/>
                    <a:pt x="0" y="58"/>
                    <a:pt x="9" y="69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08" name="צורה חופשית 24"/>
            <p:cNvSpPr>
              <a:spLocks/>
            </p:cNvSpPr>
            <p:nvPr/>
          </p:nvSpPr>
          <p:spPr bwMode="auto">
            <a:xfrm>
              <a:off x="3827" y="2019"/>
              <a:ext cx="29" cy="515"/>
            </a:xfrm>
            <a:custGeom>
              <a:avLst/>
              <a:gdLst>
                <a:gd name="T0" fmla="*/ 10 w 12"/>
                <a:gd name="T1" fmla="*/ 0 h 218"/>
                <a:gd name="T2" fmla="*/ 9 w 12"/>
                <a:gd name="T3" fmla="*/ 27 h 218"/>
                <a:gd name="T4" fmla="*/ 8 w 12"/>
                <a:gd name="T5" fmla="*/ 61 h 218"/>
                <a:gd name="T6" fmla="*/ 8 w 12"/>
                <a:gd name="T7" fmla="*/ 111 h 218"/>
                <a:gd name="T8" fmla="*/ 8 w 12"/>
                <a:gd name="T9" fmla="*/ 161 h 218"/>
                <a:gd name="T10" fmla="*/ 12 w 12"/>
                <a:gd name="T11" fmla="*/ 218 h 218"/>
                <a:gd name="T12" fmla="*/ 1 w 12"/>
                <a:gd name="T13" fmla="*/ 163 h 218"/>
                <a:gd name="T14" fmla="*/ 1 w 12"/>
                <a:gd name="T15" fmla="*/ 65 h 218"/>
                <a:gd name="T16" fmla="*/ 10 w 12"/>
                <a:gd name="T17" fmla="*/ 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218">
                  <a:moveTo>
                    <a:pt x="10" y="0"/>
                  </a:moveTo>
                  <a:cubicBezTo>
                    <a:pt x="10" y="0"/>
                    <a:pt x="11" y="13"/>
                    <a:pt x="9" y="27"/>
                  </a:cubicBezTo>
                  <a:cubicBezTo>
                    <a:pt x="7" y="42"/>
                    <a:pt x="8" y="40"/>
                    <a:pt x="8" y="61"/>
                  </a:cubicBezTo>
                  <a:cubicBezTo>
                    <a:pt x="8" y="82"/>
                    <a:pt x="8" y="93"/>
                    <a:pt x="8" y="111"/>
                  </a:cubicBezTo>
                  <a:cubicBezTo>
                    <a:pt x="8" y="128"/>
                    <a:pt x="8" y="142"/>
                    <a:pt x="8" y="161"/>
                  </a:cubicBezTo>
                  <a:cubicBezTo>
                    <a:pt x="8" y="185"/>
                    <a:pt x="12" y="218"/>
                    <a:pt x="12" y="218"/>
                  </a:cubicBezTo>
                  <a:cubicBezTo>
                    <a:pt x="12" y="218"/>
                    <a:pt x="0" y="205"/>
                    <a:pt x="1" y="163"/>
                  </a:cubicBezTo>
                  <a:cubicBezTo>
                    <a:pt x="3" y="121"/>
                    <a:pt x="1" y="78"/>
                    <a:pt x="1" y="65"/>
                  </a:cubicBezTo>
                  <a:cubicBezTo>
                    <a:pt x="1" y="52"/>
                    <a:pt x="4" y="12"/>
                    <a:pt x="10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09" name="צורה חופשית 25"/>
            <p:cNvSpPr>
              <a:spLocks/>
            </p:cNvSpPr>
            <p:nvPr/>
          </p:nvSpPr>
          <p:spPr bwMode="auto">
            <a:xfrm>
              <a:off x="3638" y="2541"/>
              <a:ext cx="442" cy="61"/>
            </a:xfrm>
            <a:custGeom>
              <a:avLst/>
              <a:gdLst>
                <a:gd name="T0" fmla="*/ 0 w 187"/>
                <a:gd name="T1" fmla="*/ 0 h 26"/>
                <a:gd name="T2" fmla="*/ 187 w 187"/>
                <a:gd name="T3" fmla="*/ 7 h 26"/>
                <a:gd name="T4" fmla="*/ 0 w 18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7" h="26">
                  <a:moveTo>
                    <a:pt x="0" y="0"/>
                  </a:moveTo>
                  <a:cubicBezTo>
                    <a:pt x="29" y="4"/>
                    <a:pt x="122" y="19"/>
                    <a:pt x="187" y="7"/>
                  </a:cubicBezTo>
                  <a:cubicBezTo>
                    <a:pt x="154" y="26"/>
                    <a:pt x="5" y="13"/>
                    <a:pt x="0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</p:grpSp>
      <p:sp>
        <p:nvSpPr>
          <p:cNvPr id="310" name="צורה חופשית 52"/>
          <p:cNvSpPr>
            <a:spLocks/>
          </p:cNvSpPr>
          <p:nvPr userDrawn="1"/>
        </p:nvSpPr>
        <p:spPr bwMode="auto">
          <a:xfrm>
            <a:off x="0" y="5181603"/>
            <a:ext cx="8372756" cy="1676399"/>
          </a:xfrm>
          <a:custGeom>
            <a:avLst/>
            <a:gdLst/>
            <a:ahLst/>
            <a:cxnLst/>
            <a:rect l="l" t="t" r="r" b="b"/>
            <a:pathLst>
              <a:path w="11770175" h="1788354">
                <a:moveTo>
                  <a:pt x="4772978" y="1"/>
                </a:moveTo>
                <a:cubicBezTo>
                  <a:pt x="7049831" y="-885"/>
                  <a:pt x="9586677" y="653751"/>
                  <a:pt x="11770175" y="1788354"/>
                </a:cubicBezTo>
                <a:lnTo>
                  <a:pt x="0" y="1788354"/>
                </a:lnTo>
                <a:cubicBezTo>
                  <a:pt x="0" y="1702293"/>
                  <a:pt x="0" y="1591933"/>
                  <a:pt x="0" y="1450411"/>
                </a:cubicBezTo>
                <a:cubicBezTo>
                  <a:pt x="1180705" y="450899"/>
                  <a:pt x="2887716" y="735"/>
                  <a:pt x="4772978" y="1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 rtl="0"/>
            <a:endParaRPr>
              <a:solidFill>
                <a:prstClr val="black"/>
              </a:solidFill>
            </a:endParaRPr>
          </a:p>
        </p:txBody>
      </p:sp>
      <p:grpSp>
        <p:nvGrpSpPr>
          <p:cNvPr id="311" name="קבוצה 29"/>
          <p:cNvGrpSpPr>
            <a:grpSpLocks noChangeAspect="1"/>
          </p:cNvGrpSpPr>
          <p:nvPr userDrawn="1"/>
        </p:nvGrpSpPr>
        <p:grpSpPr bwMode="auto">
          <a:xfrm flipH="1">
            <a:off x="6893653" y="4800600"/>
            <a:ext cx="2249156" cy="2083312"/>
            <a:chOff x="2481" y="1188"/>
            <a:chExt cx="2735" cy="1900"/>
          </a:xfrm>
        </p:grpSpPr>
        <p:sp>
          <p:nvSpPr>
            <p:cNvPr id="312" name="צורה חופשית 30"/>
            <p:cNvSpPr>
              <a:spLocks/>
            </p:cNvSpPr>
            <p:nvPr/>
          </p:nvSpPr>
          <p:spPr bwMode="auto">
            <a:xfrm>
              <a:off x="3336" y="1462"/>
              <a:ext cx="748" cy="931"/>
            </a:xfrm>
            <a:custGeom>
              <a:avLst/>
              <a:gdLst>
                <a:gd name="T0" fmla="*/ 72 w 317"/>
                <a:gd name="T1" fmla="*/ 21 h 394"/>
                <a:gd name="T2" fmla="*/ 133 w 317"/>
                <a:gd name="T3" fmla="*/ 59 h 394"/>
                <a:gd name="T4" fmla="*/ 293 w 317"/>
                <a:gd name="T5" fmla="*/ 160 h 394"/>
                <a:gd name="T6" fmla="*/ 293 w 317"/>
                <a:gd name="T7" fmla="*/ 298 h 394"/>
                <a:gd name="T8" fmla="*/ 213 w 317"/>
                <a:gd name="T9" fmla="*/ 360 h 394"/>
                <a:gd name="T10" fmla="*/ 169 w 317"/>
                <a:gd name="T11" fmla="*/ 367 h 394"/>
                <a:gd name="T12" fmla="*/ 121 w 317"/>
                <a:gd name="T13" fmla="*/ 385 h 394"/>
                <a:gd name="T14" fmla="*/ 24 w 317"/>
                <a:gd name="T15" fmla="*/ 382 h 394"/>
                <a:gd name="T16" fmla="*/ 2 w 317"/>
                <a:gd name="T17" fmla="*/ 157 h 394"/>
                <a:gd name="T18" fmla="*/ 72 w 317"/>
                <a:gd name="T19" fmla="*/ 21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7" h="394">
                  <a:moveTo>
                    <a:pt x="72" y="21"/>
                  </a:moveTo>
                  <a:cubicBezTo>
                    <a:pt x="72" y="21"/>
                    <a:pt x="140" y="0"/>
                    <a:pt x="133" y="59"/>
                  </a:cubicBezTo>
                  <a:cubicBezTo>
                    <a:pt x="131" y="76"/>
                    <a:pt x="256" y="74"/>
                    <a:pt x="293" y="160"/>
                  </a:cubicBezTo>
                  <a:cubicBezTo>
                    <a:pt x="293" y="160"/>
                    <a:pt x="317" y="248"/>
                    <a:pt x="293" y="298"/>
                  </a:cubicBezTo>
                  <a:cubicBezTo>
                    <a:pt x="270" y="349"/>
                    <a:pt x="213" y="360"/>
                    <a:pt x="213" y="360"/>
                  </a:cubicBezTo>
                  <a:cubicBezTo>
                    <a:pt x="169" y="367"/>
                    <a:pt x="169" y="367"/>
                    <a:pt x="169" y="367"/>
                  </a:cubicBezTo>
                  <a:cubicBezTo>
                    <a:pt x="169" y="367"/>
                    <a:pt x="169" y="385"/>
                    <a:pt x="121" y="385"/>
                  </a:cubicBezTo>
                  <a:cubicBezTo>
                    <a:pt x="73" y="385"/>
                    <a:pt x="31" y="394"/>
                    <a:pt x="24" y="382"/>
                  </a:cubicBezTo>
                  <a:cubicBezTo>
                    <a:pt x="15" y="369"/>
                    <a:pt x="0" y="177"/>
                    <a:pt x="2" y="157"/>
                  </a:cubicBezTo>
                  <a:cubicBezTo>
                    <a:pt x="10" y="86"/>
                    <a:pt x="72" y="21"/>
                    <a:pt x="72" y="2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13" name="צורה חופשית 31"/>
            <p:cNvSpPr>
              <a:spLocks/>
            </p:cNvSpPr>
            <p:nvPr/>
          </p:nvSpPr>
          <p:spPr bwMode="auto">
            <a:xfrm>
              <a:off x="3423" y="1552"/>
              <a:ext cx="307" cy="222"/>
            </a:xfrm>
            <a:custGeom>
              <a:avLst/>
              <a:gdLst>
                <a:gd name="T0" fmla="*/ 37 w 130"/>
                <a:gd name="T1" fmla="*/ 31 h 94"/>
                <a:gd name="T2" fmla="*/ 48 w 130"/>
                <a:gd name="T3" fmla="*/ 3 h 94"/>
                <a:gd name="T4" fmla="*/ 84 w 130"/>
                <a:gd name="T5" fmla="*/ 0 h 94"/>
                <a:gd name="T6" fmla="*/ 77 w 130"/>
                <a:gd name="T7" fmla="*/ 18 h 94"/>
                <a:gd name="T8" fmla="*/ 97 w 130"/>
                <a:gd name="T9" fmla="*/ 45 h 94"/>
                <a:gd name="T10" fmla="*/ 130 w 130"/>
                <a:gd name="T11" fmla="*/ 72 h 94"/>
                <a:gd name="T12" fmla="*/ 14 w 130"/>
                <a:gd name="T13" fmla="*/ 94 h 94"/>
                <a:gd name="T14" fmla="*/ 10 w 130"/>
                <a:gd name="T15" fmla="*/ 70 h 94"/>
                <a:gd name="T16" fmla="*/ 37 w 130"/>
                <a:gd name="T17" fmla="*/ 31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0" h="94">
                  <a:moveTo>
                    <a:pt x="37" y="31"/>
                  </a:moveTo>
                  <a:cubicBezTo>
                    <a:pt x="39" y="18"/>
                    <a:pt x="48" y="3"/>
                    <a:pt x="48" y="3"/>
                  </a:cubicBezTo>
                  <a:cubicBezTo>
                    <a:pt x="48" y="3"/>
                    <a:pt x="48" y="3"/>
                    <a:pt x="84" y="0"/>
                  </a:cubicBezTo>
                  <a:cubicBezTo>
                    <a:pt x="84" y="0"/>
                    <a:pt x="84" y="0"/>
                    <a:pt x="77" y="18"/>
                  </a:cubicBezTo>
                  <a:cubicBezTo>
                    <a:pt x="77" y="18"/>
                    <a:pt x="77" y="39"/>
                    <a:pt x="97" y="45"/>
                  </a:cubicBezTo>
                  <a:cubicBezTo>
                    <a:pt x="118" y="50"/>
                    <a:pt x="130" y="72"/>
                    <a:pt x="130" y="72"/>
                  </a:cubicBezTo>
                  <a:cubicBezTo>
                    <a:pt x="14" y="94"/>
                    <a:pt x="14" y="94"/>
                    <a:pt x="14" y="94"/>
                  </a:cubicBezTo>
                  <a:cubicBezTo>
                    <a:pt x="14" y="94"/>
                    <a:pt x="0" y="91"/>
                    <a:pt x="10" y="70"/>
                  </a:cubicBezTo>
                  <a:cubicBezTo>
                    <a:pt x="21" y="43"/>
                    <a:pt x="28" y="40"/>
                    <a:pt x="37" y="31"/>
                  </a:cubicBezTo>
                  <a:close/>
                </a:path>
              </a:pathLst>
            </a:custGeom>
            <a:solidFill>
              <a:srgbClr val="7895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14" name="צורה חופשית 32"/>
            <p:cNvSpPr>
              <a:spLocks/>
            </p:cNvSpPr>
            <p:nvPr/>
          </p:nvSpPr>
          <p:spPr bwMode="auto">
            <a:xfrm>
              <a:off x="3241" y="1661"/>
              <a:ext cx="754" cy="661"/>
            </a:xfrm>
            <a:custGeom>
              <a:avLst/>
              <a:gdLst>
                <a:gd name="T0" fmla="*/ 92 w 319"/>
                <a:gd name="T1" fmla="*/ 37 h 280"/>
                <a:gd name="T2" fmla="*/ 193 w 319"/>
                <a:gd name="T3" fmla="*/ 24 h 280"/>
                <a:gd name="T4" fmla="*/ 315 w 319"/>
                <a:gd name="T5" fmla="*/ 124 h 280"/>
                <a:gd name="T6" fmla="*/ 237 w 319"/>
                <a:gd name="T7" fmla="*/ 256 h 280"/>
                <a:gd name="T8" fmla="*/ 117 w 319"/>
                <a:gd name="T9" fmla="*/ 261 h 280"/>
                <a:gd name="T10" fmla="*/ 92 w 319"/>
                <a:gd name="T11" fmla="*/ 37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9" h="280">
                  <a:moveTo>
                    <a:pt x="92" y="37"/>
                  </a:moveTo>
                  <a:cubicBezTo>
                    <a:pt x="118" y="3"/>
                    <a:pt x="158" y="9"/>
                    <a:pt x="193" y="24"/>
                  </a:cubicBezTo>
                  <a:cubicBezTo>
                    <a:pt x="229" y="0"/>
                    <a:pt x="310" y="55"/>
                    <a:pt x="315" y="124"/>
                  </a:cubicBezTo>
                  <a:cubicBezTo>
                    <a:pt x="319" y="181"/>
                    <a:pt x="314" y="248"/>
                    <a:pt x="237" y="256"/>
                  </a:cubicBezTo>
                  <a:cubicBezTo>
                    <a:pt x="204" y="280"/>
                    <a:pt x="143" y="280"/>
                    <a:pt x="117" y="261"/>
                  </a:cubicBezTo>
                  <a:cubicBezTo>
                    <a:pt x="0" y="266"/>
                    <a:pt x="3" y="44"/>
                    <a:pt x="92" y="37"/>
                  </a:cubicBezTo>
                  <a:close/>
                </a:path>
              </a:pathLst>
            </a:custGeom>
            <a:solidFill>
              <a:srgbClr val="CA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15" name="צורה חופשית 33"/>
            <p:cNvSpPr>
              <a:spLocks/>
            </p:cNvSpPr>
            <p:nvPr/>
          </p:nvSpPr>
          <p:spPr bwMode="auto">
            <a:xfrm>
              <a:off x="2481" y="1188"/>
              <a:ext cx="1055" cy="1314"/>
            </a:xfrm>
            <a:custGeom>
              <a:avLst/>
              <a:gdLst>
                <a:gd name="T0" fmla="*/ 63 w 447"/>
                <a:gd name="T1" fmla="*/ 118 h 556"/>
                <a:gd name="T2" fmla="*/ 145 w 447"/>
                <a:gd name="T3" fmla="*/ 25 h 556"/>
                <a:gd name="T4" fmla="*/ 239 w 447"/>
                <a:gd name="T5" fmla="*/ 63 h 556"/>
                <a:gd name="T6" fmla="*/ 332 w 447"/>
                <a:gd name="T7" fmla="*/ 108 h 556"/>
                <a:gd name="T8" fmla="*/ 447 w 447"/>
                <a:gd name="T9" fmla="*/ 339 h 556"/>
                <a:gd name="T10" fmla="*/ 405 w 447"/>
                <a:gd name="T11" fmla="*/ 471 h 556"/>
                <a:gd name="T12" fmla="*/ 313 w 447"/>
                <a:gd name="T13" fmla="*/ 514 h 556"/>
                <a:gd name="T14" fmla="*/ 211 w 447"/>
                <a:gd name="T15" fmla="*/ 551 h 556"/>
                <a:gd name="T16" fmla="*/ 102 w 447"/>
                <a:gd name="T17" fmla="*/ 530 h 556"/>
                <a:gd name="T18" fmla="*/ 43 w 447"/>
                <a:gd name="T19" fmla="*/ 534 h 556"/>
                <a:gd name="T20" fmla="*/ 0 w 447"/>
                <a:gd name="T21" fmla="*/ 468 h 556"/>
                <a:gd name="T22" fmla="*/ 0 w 447"/>
                <a:gd name="T23" fmla="*/ 152 h 556"/>
                <a:gd name="T24" fmla="*/ 63 w 447"/>
                <a:gd name="T25" fmla="*/ 118 h 5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6">
                  <a:moveTo>
                    <a:pt x="63" y="118"/>
                  </a:moveTo>
                  <a:cubicBezTo>
                    <a:pt x="114" y="44"/>
                    <a:pt x="145" y="25"/>
                    <a:pt x="145" y="25"/>
                  </a:cubicBezTo>
                  <a:cubicBezTo>
                    <a:pt x="209" y="0"/>
                    <a:pt x="239" y="63"/>
                    <a:pt x="239" y="63"/>
                  </a:cubicBezTo>
                  <a:cubicBezTo>
                    <a:pt x="239" y="63"/>
                    <a:pt x="300" y="104"/>
                    <a:pt x="332" y="108"/>
                  </a:cubicBezTo>
                  <a:cubicBezTo>
                    <a:pt x="398" y="118"/>
                    <a:pt x="447" y="288"/>
                    <a:pt x="447" y="339"/>
                  </a:cubicBezTo>
                  <a:cubicBezTo>
                    <a:pt x="447" y="389"/>
                    <a:pt x="426" y="443"/>
                    <a:pt x="405" y="471"/>
                  </a:cubicBezTo>
                  <a:cubicBezTo>
                    <a:pt x="384" y="498"/>
                    <a:pt x="338" y="510"/>
                    <a:pt x="313" y="514"/>
                  </a:cubicBezTo>
                  <a:cubicBezTo>
                    <a:pt x="287" y="536"/>
                    <a:pt x="273" y="545"/>
                    <a:pt x="211" y="551"/>
                  </a:cubicBezTo>
                  <a:cubicBezTo>
                    <a:pt x="151" y="556"/>
                    <a:pt x="102" y="530"/>
                    <a:pt x="102" y="530"/>
                  </a:cubicBezTo>
                  <a:cubicBezTo>
                    <a:pt x="102" y="530"/>
                    <a:pt x="74" y="541"/>
                    <a:pt x="43" y="534"/>
                  </a:cubicBezTo>
                  <a:cubicBezTo>
                    <a:pt x="28" y="530"/>
                    <a:pt x="11" y="498"/>
                    <a:pt x="0" y="468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42" y="112"/>
                    <a:pt x="63" y="118"/>
                    <a:pt x="63" y="118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16" name="צורה חופשית 34"/>
            <p:cNvSpPr>
              <a:spLocks/>
            </p:cNvSpPr>
            <p:nvPr/>
          </p:nvSpPr>
          <p:spPr bwMode="auto">
            <a:xfrm>
              <a:off x="2481" y="1420"/>
              <a:ext cx="1006" cy="1093"/>
            </a:xfrm>
            <a:custGeom>
              <a:avLst/>
              <a:gdLst>
                <a:gd name="T0" fmla="*/ 120 w 426"/>
                <a:gd name="T1" fmla="*/ 39 h 463"/>
                <a:gd name="T2" fmla="*/ 267 w 426"/>
                <a:gd name="T3" fmla="*/ 35 h 463"/>
                <a:gd name="T4" fmla="*/ 417 w 426"/>
                <a:gd name="T5" fmla="*/ 228 h 463"/>
                <a:gd name="T6" fmla="*/ 307 w 426"/>
                <a:gd name="T7" fmla="*/ 397 h 463"/>
                <a:gd name="T8" fmla="*/ 104 w 426"/>
                <a:gd name="T9" fmla="*/ 405 h 463"/>
                <a:gd name="T10" fmla="*/ 0 w 426"/>
                <a:gd name="T11" fmla="*/ 321 h 463"/>
                <a:gd name="T12" fmla="*/ 0 w 426"/>
                <a:gd name="T13" fmla="*/ 110 h 463"/>
                <a:gd name="T14" fmla="*/ 120 w 426"/>
                <a:gd name="T15" fmla="*/ 39 h 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6" h="463">
                  <a:moveTo>
                    <a:pt x="120" y="39"/>
                  </a:moveTo>
                  <a:cubicBezTo>
                    <a:pt x="153" y="3"/>
                    <a:pt x="236" y="0"/>
                    <a:pt x="267" y="35"/>
                  </a:cubicBezTo>
                  <a:cubicBezTo>
                    <a:pt x="339" y="10"/>
                    <a:pt x="407" y="111"/>
                    <a:pt x="417" y="228"/>
                  </a:cubicBezTo>
                  <a:cubicBezTo>
                    <a:pt x="426" y="324"/>
                    <a:pt x="389" y="393"/>
                    <a:pt x="307" y="397"/>
                  </a:cubicBezTo>
                  <a:cubicBezTo>
                    <a:pt x="278" y="437"/>
                    <a:pt x="140" y="463"/>
                    <a:pt x="104" y="405"/>
                  </a:cubicBezTo>
                  <a:cubicBezTo>
                    <a:pt x="58" y="419"/>
                    <a:pt x="5" y="393"/>
                    <a:pt x="0" y="321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20" y="62"/>
                    <a:pt x="59" y="30"/>
                    <a:pt x="120" y="39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17" name="צורה חופשית 35"/>
            <p:cNvSpPr>
              <a:spLocks/>
            </p:cNvSpPr>
            <p:nvPr/>
          </p:nvSpPr>
          <p:spPr bwMode="auto">
            <a:xfrm>
              <a:off x="3111" y="1502"/>
              <a:ext cx="362" cy="844"/>
            </a:xfrm>
            <a:custGeom>
              <a:avLst/>
              <a:gdLst>
                <a:gd name="T0" fmla="*/ 86 w 153"/>
                <a:gd name="T1" fmla="*/ 40 h 357"/>
                <a:gd name="T2" fmla="*/ 140 w 153"/>
                <a:gd name="T3" fmla="*/ 256 h 357"/>
                <a:gd name="T4" fmla="*/ 68 w 153"/>
                <a:gd name="T5" fmla="*/ 356 h 357"/>
                <a:gd name="T6" fmla="*/ 46 w 153"/>
                <a:gd name="T7" fmla="*/ 355 h 357"/>
                <a:gd name="T8" fmla="*/ 128 w 153"/>
                <a:gd name="T9" fmla="*/ 191 h 357"/>
                <a:gd name="T10" fmla="*/ 45 w 153"/>
                <a:gd name="T11" fmla="*/ 22 h 357"/>
                <a:gd name="T12" fmla="*/ 0 w 153"/>
                <a:gd name="T13" fmla="*/ 0 h 357"/>
                <a:gd name="T14" fmla="*/ 86 w 153"/>
                <a:gd name="T15" fmla="*/ 40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3" h="357">
                  <a:moveTo>
                    <a:pt x="86" y="40"/>
                  </a:moveTo>
                  <a:cubicBezTo>
                    <a:pt x="122" y="90"/>
                    <a:pt x="153" y="169"/>
                    <a:pt x="140" y="256"/>
                  </a:cubicBezTo>
                  <a:cubicBezTo>
                    <a:pt x="131" y="315"/>
                    <a:pt x="99" y="354"/>
                    <a:pt x="68" y="356"/>
                  </a:cubicBezTo>
                  <a:cubicBezTo>
                    <a:pt x="62" y="357"/>
                    <a:pt x="46" y="355"/>
                    <a:pt x="46" y="355"/>
                  </a:cubicBezTo>
                  <a:cubicBezTo>
                    <a:pt x="46" y="355"/>
                    <a:pt x="144" y="329"/>
                    <a:pt x="128" y="191"/>
                  </a:cubicBezTo>
                  <a:cubicBezTo>
                    <a:pt x="115" y="77"/>
                    <a:pt x="68" y="33"/>
                    <a:pt x="45" y="22"/>
                  </a:cubicBezTo>
                  <a:cubicBezTo>
                    <a:pt x="22" y="11"/>
                    <a:pt x="0" y="0"/>
                    <a:pt x="0" y="0"/>
                  </a:cubicBezTo>
                  <a:cubicBezTo>
                    <a:pt x="0" y="0"/>
                    <a:pt x="58" y="3"/>
                    <a:pt x="86" y="40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18" name="צורה חופשית 36"/>
            <p:cNvSpPr>
              <a:spLocks/>
            </p:cNvSpPr>
            <p:nvPr/>
          </p:nvSpPr>
          <p:spPr bwMode="auto">
            <a:xfrm>
              <a:off x="3057" y="1590"/>
              <a:ext cx="227" cy="734"/>
            </a:xfrm>
            <a:custGeom>
              <a:avLst/>
              <a:gdLst>
                <a:gd name="T0" fmla="*/ 80 w 96"/>
                <a:gd name="T1" fmla="*/ 108 h 311"/>
                <a:gd name="T2" fmla="*/ 74 w 96"/>
                <a:gd name="T3" fmla="*/ 284 h 311"/>
                <a:gd name="T4" fmla="*/ 49 w 96"/>
                <a:gd name="T5" fmla="*/ 311 h 311"/>
                <a:gd name="T6" fmla="*/ 70 w 96"/>
                <a:gd name="T7" fmla="*/ 122 h 311"/>
                <a:gd name="T8" fmla="*/ 0 w 96"/>
                <a:gd name="T9" fmla="*/ 0 h 311"/>
                <a:gd name="T10" fmla="*/ 80 w 96"/>
                <a:gd name="T11" fmla="*/ 108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" h="311">
                  <a:moveTo>
                    <a:pt x="80" y="108"/>
                  </a:moveTo>
                  <a:cubicBezTo>
                    <a:pt x="96" y="185"/>
                    <a:pt x="89" y="248"/>
                    <a:pt x="74" y="284"/>
                  </a:cubicBezTo>
                  <a:cubicBezTo>
                    <a:pt x="64" y="309"/>
                    <a:pt x="49" y="311"/>
                    <a:pt x="49" y="311"/>
                  </a:cubicBezTo>
                  <a:cubicBezTo>
                    <a:pt x="49" y="311"/>
                    <a:pt x="79" y="255"/>
                    <a:pt x="70" y="122"/>
                  </a:cubicBezTo>
                  <a:cubicBezTo>
                    <a:pt x="65" y="40"/>
                    <a:pt x="0" y="0"/>
                    <a:pt x="0" y="0"/>
                  </a:cubicBezTo>
                  <a:cubicBezTo>
                    <a:pt x="0" y="0"/>
                    <a:pt x="62" y="4"/>
                    <a:pt x="80" y="108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19" name="צורה חופשית 37"/>
            <p:cNvSpPr>
              <a:spLocks/>
            </p:cNvSpPr>
            <p:nvPr/>
          </p:nvSpPr>
          <p:spPr bwMode="auto">
            <a:xfrm>
              <a:off x="2615" y="1594"/>
              <a:ext cx="149" cy="778"/>
            </a:xfrm>
            <a:custGeom>
              <a:avLst/>
              <a:gdLst>
                <a:gd name="T0" fmla="*/ 49 w 63"/>
                <a:gd name="T1" fmla="*/ 0 h 329"/>
                <a:gd name="T2" fmla="*/ 16 w 63"/>
                <a:gd name="T3" fmla="*/ 104 h 329"/>
                <a:gd name="T4" fmla="*/ 63 w 63"/>
                <a:gd name="T5" fmla="*/ 329 h 329"/>
                <a:gd name="T6" fmla="*/ 47 w 63"/>
                <a:gd name="T7" fmla="*/ 321 h 329"/>
                <a:gd name="T8" fmla="*/ 1 w 63"/>
                <a:gd name="T9" fmla="*/ 101 h 329"/>
                <a:gd name="T10" fmla="*/ 49 w 63"/>
                <a:gd name="T11" fmla="*/ 0 h 3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329">
                  <a:moveTo>
                    <a:pt x="49" y="0"/>
                  </a:moveTo>
                  <a:cubicBezTo>
                    <a:pt x="49" y="0"/>
                    <a:pt x="19" y="32"/>
                    <a:pt x="16" y="104"/>
                  </a:cubicBezTo>
                  <a:cubicBezTo>
                    <a:pt x="11" y="195"/>
                    <a:pt x="63" y="329"/>
                    <a:pt x="63" y="329"/>
                  </a:cubicBezTo>
                  <a:cubicBezTo>
                    <a:pt x="63" y="329"/>
                    <a:pt x="54" y="322"/>
                    <a:pt x="47" y="321"/>
                  </a:cubicBezTo>
                  <a:cubicBezTo>
                    <a:pt x="18" y="280"/>
                    <a:pt x="0" y="187"/>
                    <a:pt x="1" y="101"/>
                  </a:cubicBezTo>
                  <a:cubicBezTo>
                    <a:pt x="1" y="15"/>
                    <a:pt x="49" y="0"/>
                    <a:pt x="49" y="0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20" name="צורה חופשית 38"/>
            <p:cNvSpPr>
              <a:spLocks/>
            </p:cNvSpPr>
            <p:nvPr/>
          </p:nvSpPr>
          <p:spPr bwMode="auto">
            <a:xfrm>
              <a:off x="2705" y="1301"/>
              <a:ext cx="401" cy="256"/>
            </a:xfrm>
            <a:custGeom>
              <a:avLst/>
              <a:gdLst>
                <a:gd name="T0" fmla="*/ 70 w 170"/>
                <a:gd name="T1" fmla="*/ 0 h 108"/>
                <a:gd name="T2" fmla="*/ 98 w 170"/>
                <a:gd name="T3" fmla="*/ 0 h 108"/>
                <a:gd name="T4" fmla="*/ 96 w 170"/>
                <a:gd name="T5" fmla="*/ 28 h 108"/>
                <a:gd name="T6" fmla="*/ 138 w 170"/>
                <a:gd name="T7" fmla="*/ 47 h 108"/>
                <a:gd name="T8" fmla="*/ 170 w 170"/>
                <a:gd name="T9" fmla="*/ 87 h 108"/>
                <a:gd name="T10" fmla="*/ 3 w 170"/>
                <a:gd name="T11" fmla="*/ 84 h 108"/>
                <a:gd name="T12" fmla="*/ 70 w 170"/>
                <a:gd name="T13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0" h="108">
                  <a:moveTo>
                    <a:pt x="70" y="0"/>
                  </a:moveTo>
                  <a:cubicBezTo>
                    <a:pt x="70" y="0"/>
                    <a:pt x="70" y="0"/>
                    <a:pt x="98" y="0"/>
                  </a:cubicBezTo>
                  <a:cubicBezTo>
                    <a:pt x="98" y="0"/>
                    <a:pt x="98" y="0"/>
                    <a:pt x="96" y="28"/>
                  </a:cubicBezTo>
                  <a:cubicBezTo>
                    <a:pt x="96" y="28"/>
                    <a:pt x="107" y="35"/>
                    <a:pt x="138" y="47"/>
                  </a:cubicBezTo>
                  <a:cubicBezTo>
                    <a:pt x="168" y="58"/>
                    <a:pt x="170" y="87"/>
                    <a:pt x="170" y="87"/>
                  </a:cubicBezTo>
                  <a:cubicBezTo>
                    <a:pt x="110" y="107"/>
                    <a:pt x="4" y="108"/>
                    <a:pt x="3" y="84"/>
                  </a:cubicBezTo>
                  <a:cubicBezTo>
                    <a:pt x="0" y="60"/>
                    <a:pt x="70" y="0"/>
                    <a:pt x="70" y="0"/>
                  </a:cubicBezTo>
                  <a:close/>
                </a:path>
              </a:pathLst>
            </a:custGeom>
            <a:solidFill>
              <a:srgbClr val="6F86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21" name="צורה חופשית 39"/>
            <p:cNvSpPr>
              <a:spLocks/>
            </p:cNvSpPr>
            <p:nvPr/>
          </p:nvSpPr>
          <p:spPr bwMode="auto">
            <a:xfrm>
              <a:off x="2674" y="1301"/>
              <a:ext cx="340" cy="286"/>
            </a:xfrm>
            <a:custGeom>
              <a:avLst/>
              <a:gdLst>
                <a:gd name="T0" fmla="*/ 83 w 144"/>
                <a:gd name="T1" fmla="*/ 0 h 121"/>
                <a:gd name="T2" fmla="*/ 47 w 144"/>
                <a:gd name="T3" fmla="*/ 52 h 121"/>
                <a:gd name="T4" fmla="*/ 52 w 144"/>
                <a:gd name="T5" fmla="*/ 92 h 121"/>
                <a:gd name="T6" fmla="*/ 144 w 144"/>
                <a:gd name="T7" fmla="*/ 96 h 121"/>
                <a:gd name="T8" fmla="*/ 32 w 144"/>
                <a:gd name="T9" fmla="*/ 107 h 121"/>
                <a:gd name="T10" fmla="*/ 27 w 144"/>
                <a:gd name="T11" fmla="*/ 50 h 121"/>
                <a:gd name="T12" fmla="*/ 83 w 144"/>
                <a:gd name="T13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" h="121">
                  <a:moveTo>
                    <a:pt x="83" y="0"/>
                  </a:moveTo>
                  <a:cubicBezTo>
                    <a:pt x="83" y="0"/>
                    <a:pt x="49" y="39"/>
                    <a:pt x="47" y="52"/>
                  </a:cubicBezTo>
                  <a:cubicBezTo>
                    <a:pt x="46" y="65"/>
                    <a:pt x="46" y="88"/>
                    <a:pt x="52" y="92"/>
                  </a:cubicBezTo>
                  <a:cubicBezTo>
                    <a:pt x="80" y="110"/>
                    <a:pt x="133" y="96"/>
                    <a:pt x="144" y="96"/>
                  </a:cubicBezTo>
                  <a:cubicBezTo>
                    <a:pt x="119" y="112"/>
                    <a:pt x="74" y="121"/>
                    <a:pt x="32" y="107"/>
                  </a:cubicBezTo>
                  <a:cubicBezTo>
                    <a:pt x="0" y="96"/>
                    <a:pt x="15" y="73"/>
                    <a:pt x="27" y="50"/>
                  </a:cubicBezTo>
                  <a:cubicBezTo>
                    <a:pt x="42" y="21"/>
                    <a:pt x="83" y="0"/>
                    <a:pt x="83" y="0"/>
                  </a:cubicBezTo>
                  <a:close/>
                </a:path>
              </a:pathLst>
            </a:custGeom>
            <a:solidFill>
              <a:srgbClr val="5C6B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22" name="צורה חופשית 40"/>
            <p:cNvSpPr>
              <a:spLocks/>
            </p:cNvSpPr>
            <p:nvPr/>
          </p:nvSpPr>
          <p:spPr bwMode="auto">
            <a:xfrm>
              <a:off x="4080" y="2055"/>
              <a:ext cx="1136" cy="1018"/>
            </a:xfrm>
            <a:custGeom>
              <a:avLst/>
              <a:gdLst>
                <a:gd name="T0" fmla="*/ 228 w 481"/>
                <a:gd name="T1" fmla="*/ 1 h 431"/>
                <a:gd name="T2" fmla="*/ 298 w 481"/>
                <a:gd name="T3" fmla="*/ 2 h 431"/>
                <a:gd name="T4" fmla="*/ 330 w 481"/>
                <a:gd name="T5" fmla="*/ 58 h 431"/>
                <a:gd name="T6" fmla="*/ 379 w 481"/>
                <a:gd name="T7" fmla="*/ 116 h 431"/>
                <a:gd name="T8" fmla="*/ 473 w 481"/>
                <a:gd name="T9" fmla="*/ 324 h 431"/>
                <a:gd name="T10" fmla="*/ 380 w 481"/>
                <a:gd name="T11" fmla="*/ 431 h 431"/>
                <a:gd name="T12" fmla="*/ 74 w 481"/>
                <a:gd name="T13" fmla="*/ 431 h 431"/>
                <a:gd name="T14" fmla="*/ 18 w 481"/>
                <a:gd name="T15" fmla="*/ 338 h 431"/>
                <a:gd name="T16" fmla="*/ 110 w 481"/>
                <a:gd name="T17" fmla="*/ 106 h 431"/>
                <a:gd name="T18" fmla="*/ 173 w 481"/>
                <a:gd name="T19" fmla="*/ 89 h 431"/>
                <a:gd name="T20" fmla="*/ 230 w 481"/>
                <a:gd name="T21" fmla="*/ 46 h 431"/>
                <a:gd name="T22" fmla="*/ 228 w 481"/>
                <a:gd name="T23" fmla="*/ 1 h 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81" h="431">
                  <a:moveTo>
                    <a:pt x="228" y="1"/>
                  </a:moveTo>
                  <a:cubicBezTo>
                    <a:pt x="252" y="2"/>
                    <a:pt x="277" y="2"/>
                    <a:pt x="298" y="2"/>
                  </a:cubicBezTo>
                  <a:cubicBezTo>
                    <a:pt x="303" y="19"/>
                    <a:pt x="326" y="46"/>
                    <a:pt x="330" y="58"/>
                  </a:cubicBezTo>
                  <a:cubicBezTo>
                    <a:pt x="355" y="69"/>
                    <a:pt x="370" y="101"/>
                    <a:pt x="379" y="116"/>
                  </a:cubicBezTo>
                  <a:cubicBezTo>
                    <a:pt x="430" y="131"/>
                    <a:pt x="481" y="213"/>
                    <a:pt x="473" y="324"/>
                  </a:cubicBezTo>
                  <a:cubicBezTo>
                    <a:pt x="466" y="417"/>
                    <a:pt x="422" y="423"/>
                    <a:pt x="380" y="431"/>
                  </a:cubicBezTo>
                  <a:cubicBezTo>
                    <a:pt x="74" y="431"/>
                    <a:pt x="74" y="431"/>
                    <a:pt x="74" y="431"/>
                  </a:cubicBezTo>
                  <a:cubicBezTo>
                    <a:pt x="48" y="424"/>
                    <a:pt x="25" y="403"/>
                    <a:pt x="18" y="338"/>
                  </a:cubicBezTo>
                  <a:cubicBezTo>
                    <a:pt x="0" y="188"/>
                    <a:pt x="56" y="131"/>
                    <a:pt x="110" y="106"/>
                  </a:cubicBezTo>
                  <a:cubicBezTo>
                    <a:pt x="125" y="99"/>
                    <a:pt x="148" y="94"/>
                    <a:pt x="173" y="89"/>
                  </a:cubicBezTo>
                  <a:cubicBezTo>
                    <a:pt x="199" y="65"/>
                    <a:pt x="215" y="61"/>
                    <a:pt x="230" y="46"/>
                  </a:cubicBezTo>
                  <a:cubicBezTo>
                    <a:pt x="225" y="33"/>
                    <a:pt x="217" y="0"/>
                    <a:pt x="228" y="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23" name="צורה חופשית 41"/>
            <p:cNvSpPr>
              <a:spLocks/>
            </p:cNvSpPr>
            <p:nvPr/>
          </p:nvSpPr>
          <p:spPr bwMode="auto">
            <a:xfrm>
              <a:off x="4217" y="2235"/>
              <a:ext cx="992" cy="838"/>
            </a:xfrm>
            <a:custGeom>
              <a:avLst/>
              <a:gdLst>
                <a:gd name="T0" fmla="*/ 221 w 420"/>
                <a:gd name="T1" fmla="*/ 7 h 355"/>
                <a:gd name="T2" fmla="*/ 285 w 420"/>
                <a:gd name="T3" fmla="*/ 37 h 355"/>
                <a:gd name="T4" fmla="*/ 359 w 420"/>
                <a:gd name="T5" fmla="*/ 355 h 355"/>
                <a:gd name="T6" fmla="*/ 159 w 420"/>
                <a:gd name="T7" fmla="*/ 355 h 355"/>
                <a:gd name="T8" fmla="*/ 115 w 420"/>
                <a:gd name="T9" fmla="*/ 339 h 355"/>
                <a:gd name="T10" fmla="*/ 0 w 420"/>
                <a:gd name="T11" fmla="*/ 170 h 355"/>
                <a:gd name="T12" fmla="*/ 151 w 420"/>
                <a:gd name="T13" fmla="*/ 29 h 355"/>
                <a:gd name="T14" fmla="*/ 221 w 420"/>
                <a:gd name="T15" fmla="*/ 7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0" h="355">
                  <a:moveTo>
                    <a:pt x="221" y="7"/>
                  </a:moveTo>
                  <a:cubicBezTo>
                    <a:pt x="244" y="7"/>
                    <a:pt x="267" y="15"/>
                    <a:pt x="285" y="37"/>
                  </a:cubicBezTo>
                  <a:cubicBezTo>
                    <a:pt x="401" y="37"/>
                    <a:pt x="420" y="312"/>
                    <a:pt x="3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41" y="351"/>
                    <a:pt x="125" y="346"/>
                    <a:pt x="115" y="339"/>
                  </a:cubicBezTo>
                  <a:cubicBezTo>
                    <a:pt x="13" y="335"/>
                    <a:pt x="0" y="247"/>
                    <a:pt x="0" y="170"/>
                  </a:cubicBezTo>
                  <a:cubicBezTo>
                    <a:pt x="1" y="80"/>
                    <a:pt x="103" y="0"/>
                    <a:pt x="151" y="29"/>
                  </a:cubicBezTo>
                  <a:cubicBezTo>
                    <a:pt x="174" y="17"/>
                    <a:pt x="198" y="8"/>
                    <a:pt x="221" y="7"/>
                  </a:cubicBezTo>
                  <a:close/>
                </a:path>
              </a:pathLst>
            </a:custGeom>
            <a:solidFill>
              <a:srgbClr val="CB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24" name="צורה חופשית 42"/>
            <p:cNvSpPr>
              <a:spLocks/>
            </p:cNvSpPr>
            <p:nvPr/>
          </p:nvSpPr>
          <p:spPr bwMode="auto">
            <a:xfrm>
              <a:off x="4472" y="2388"/>
              <a:ext cx="101" cy="624"/>
            </a:xfrm>
            <a:custGeom>
              <a:avLst/>
              <a:gdLst>
                <a:gd name="T0" fmla="*/ 43 w 43"/>
                <a:gd name="T1" fmla="*/ 0 h 264"/>
                <a:gd name="T2" fmla="*/ 1 w 43"/>
                <a:gd name="T3" fmla="*/ 118 h 264"/>
                <a:gd name="T4" fmla="*/ 22 w 43"/>
                <a:gd name="T5" fmla="*/ 264 h 264"/>
                <a:gd name="T6" fmla="*/ 40 w 43"/>
                <a:gd name="T7" fmla="*/ 257 h 264"/>
                <a:gd name="T8" fmla="*/ 25 w 43"/>
                <a:gd name="T9" fmla="*/ 127 h 264"/>
                <a:gd name="T10" fmla="*/ 43 w 43"/>
                <a:gd name="T11" fmla="*/ 0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" h="264">
                  <a:moveTo>
                    <a:pt x="43" y="0"/>
                  </a:moveTo>
                  <a:cubicBezTo>
                    <a:pt x="16" y="23"/>
                    <a:pt x="0" y="66"/>
                    <a:pt x="1" y="118"/>
                  </a:cubicBezTo>
                  <a:cubicBezTo>
                    <a:pt x="2" y="170"/>
                    <a:pt x="22" y="264"/>
                    <a:pt x="22" y="264"/>
                  </a:cubicBezTo>
                  <a:cubicBezTo>
                    <a:pt x="40" y="257"/>
                    <a:pt x="40" y="257"/>
                    <a:pt x="40" y="257"/>
                  </a:cubicBezTo>
                  <a:cubicBezTo>
                    <a:pt x="40" y="257"/>
                    <a:pt x="26" y="171"/>
                    <a:pt x="25" y="127"/>
                  </a:cubicBezTo>
                  <a:cubicBezTo>
                    <a:pt x="25" y="83"/>
                    <a:pt x="25" y="49"/>
                    <a:pt x="43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25" name="צורה חופשית 43"/>
            <p:cNvSpPr>
              <a:spLocks/>
            </p:cNvSpPr>
            <p:nvPr/>
          </p:nvSpPr>
          <p:spPr bwMode="auto">
            <a:xfrm>
              <a:off x="4840" y="2556"/>
              <a:ext cx="132" cy="463"/>
            </a:xfrm>
            <a:custGeom>
              <a:avLst/>
              <a:gdLst>
                <a:gd name="T0" fmla="*/ 31 w 56"/>
                <a:gd name="T1" fmla="*/ 0 h 196"/>
                <a:gd name="T2" fmla="*/ 44 w 56"/>
                <a:gd name="T3" fmla="*/ 118 h 196"/>
                <a:gd name="T4" fmla="*/ 21 w 56"/>
                <a:gd name="T5" fmla="*/ 192 h 196"/>
                <a:gd name="T6" fmla="*/ 0 w 56"/>
                <a:gd name="T7" fmla="*/ 196 h 196"/>
                <a:gd name="T8" fmla="*/ 37 w 56"/>
                <a:gd name="T9" fmla="*/ 91 h 196"/>
                <a:gd name="T10" fmla="*/ 31 w 56"/>
                <a:gd name="T11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6" h="196">
                  <a:moveTo>
                    <a:pt x="31" y="0"/>
                  </a:moveTo>
                  <a:cubicBezTo>
                    <a:pt x="56" y="22"/>
                    <a:pt x="50" y="85"/>
                    <a:pt x="44" y="118"/>
                  </a:cubicBezTo>
                  <a:cubicBezTo>
                    <a:pt x="39" y="149"/>
                    <a:pt x="21" y="192"/>
                    <a:pt x="21" y="192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96"/>
                    <a:pt x="31" y="145"/>
                    <a:pt x="37" y="91"/>
                  </a:cubicBezTo>
                  <a:cubicBezTo>
                    <a:pt x="40" y="72"/>
                    <a:pt x="43" y="32"/>
                    <a:pt x="31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26" name="צורה חופשית 44"/>
            <p:cNvSpPr>
              <a:spLocks/>
            </p:cNvSpPr>
            <p:nvPr/>
          </p:nvSpPr>
          <p:spPr bwMode="auto">
            <a:xfrm>
              <a:off x="4517" y="2102"/>
              <a:ext cx="408" cy="274"/>
            </a:xfrm>
            <a:custGeom>
              <a:avLst/>
              <a:gdLst>
                <a:gd name="T0" fmla="*/ 0 w 173"/>
                <a:gd name="T1" fmla="*/ 97 h 116"/>
                <a:gd name="T2" fmla="*/ 40 w 173"/>
                <a:gd name="T3" fmla="*/ 59 h 116"/>
                <a:gd name="T4" fmla="*/ 65 w 173"/>
                <a:gd name="T5" fmla="*/ 22 h 116"/>
                <a:gd name="T6" fmla="*/ 54 w 173"/>
                <a:gd name="T7" fmla="*/ 0 h 116"/>
                <a:gd name="T8" fmla="*/ 101 w 173"/>
                <a:gd name="T9" fmla="*/ 0 h 116"/>
                <a:gd name="T10" fmla="*/ 117 w 173"/>
                <a:gd name="T11" fmla="*/ 36 h 116"/>
                <a:gd name="T12" fmla="*/ 158 w 173"/>
                <a:gd name="T13" fmla="*/ 84 h 116"/>
                <a:gd name="T14" fmla="*/ 155 w 173"/>
                <a:gd name="T15" fmla="*/ 116 h 116"/>
                <a:gd name="T16" fmla="*/ 0 w 173"/>
                <a:gd name="T17" fmla="*/ 97 h 116"/>
                <a:gd name="T18" fmla="*/ 0 w 173"/>
                <a:gd name="T19" fmla="*/ 97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3" h="116">
                  <a:moveTo>
                    <a:pt x="0" y="97"/>
                  </a:moveTo>
                  <a:cubicBezTo>
                    <a:pt x="0" y="97"/>
                    <a:pt x="14" y="69"/>
                    <a:pt x="40" y="59"/>
                  </a:cubicBezTo>
                  <a:cubicBezTo>
                    <a:pt x="67" y="50"/>
                    <a:pt x="65" y="22"/>
                    <a:pt x="65" y="22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101" y="0"/>
                    <a:pt x="114" y="19"/>
                    <a:pt x="117" y="36"/>
                  </a:cubicBezTo>
                  <a:cubicBezTo>
                    <a:pt x="130" y="47"/>
                    <a:pt x="139" y="50"/>
                    <a:pt x="158" y="84"/>
                  </a:cubicBezTo>
                  <a:cubicBezTo>
                    <a:pt x="173" y="112"/>
                    <a:pt x="155" y="116"/>
                    <a:pt x="155" y="116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97"/>
                    <a:pt x="0" y="97"/>
                    <a:pt x="0" y="97"/>
                  </a:cubicBezTo>
                  <a:close/>
                </a:path>
              </a:pathLst>
            </a:custGeom>
            <a:solidFill>
              <a:srgbClr val="7794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27" name="צורה חופשית 45"/>
            <p:cNvSpPr>
              <a:spLocks/>
            </p:cNvSpPr>
            <p:nvPr/>
          </p:nvSpPr>
          <p:spPr bwMode="auto">
            <a:xfrm>
              <a:off x="4949" y="2414"/>
              <a:ext cx="234" cy="648"/>
            </a:xfrm>
            <a:custGeom>
              <a:avLst/>
              <a:gdLst>
                <a:gd name="T0" fmla="*/ 28 w 99"/>
                <a:gd name="T1" fmla="*/ 0 h 274"/>
                <a:gd name="T2" fmla="*/ 74 w 99"/>
                <a:gd name="T3" fmla="*/ 104 h 274"/>
                <a:gd name="T4" fmla="*/ 0 w 99"/>
                <a:gd name="T5" fmla="*/ 274 h 274"/>
                <a:gd name="T6" fmla="*/ 6 w 99"/>
                <a:gd name="T7" fmla="*/ 253 h 274"/>
                <a:gd name="T8" fmla="*/ 59 w 99"/>
                <a:gd name="T9" fmla="*/ 110 h 274"/>
                <a:gd name="T10" fmla="*/ 28 w 99"/>
                <a:gd name="T11" fmla="*/ 0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9" h="274">
                  <a:moveTo>
                    <a:pt x="28" y="0"/>
                  </a:moveTo>
                  <a:cubicBezTo>
                    <a:pt x="28" y="0"/>
                    <a:pt x="63" y="34"/>
                    <a:pt x="74" y="104"/>
                  </a:cubicBezTo>
                  <a:cubicBezTo>
                    <a:pt x="99" y="253"/>
                    <a:pt x="0" y="274"/>
                    <a:pt x="0" y="274"/>
                  </a:cubicBezTo>
                  <a:cubicBezTo>
                    <a:pt x="6" y="253"/>
                    <a:pt x="6" y="253"/>
                    <a:pt x="6" y="253"/>
                  </a:cubicBezTo>
                  <a:cubicBezTo>
                    <a:pt x="6" y="253"/>
                    <a:pt x="67" y="228"/>
                    <a:pt x="59" y="110"/>
                  </a:cubicBezTo>
                  <a:cubicBezTo>
                    <a:pt x="56" y="66"/>
                    <a:pt x="28" y="0"/>
                    <a:pt x="28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28" name="צורה חופשית 46"/>
            <p:cNvSpPr>
              <a:spLocks/>
            </p:cNvSpPr>
            <p:nvPr/>
          </p:nvSpPr>
          <p:spPr bwMode="auto">
            <a:xfrm>
              <a:off x="4179" y="2322"/>
              <a:ext cx="276" cy="744"/>
            </a:xfrm>
            <a:custGeom>
              <a:avLst/>
              <a:gdLst>
                <a:gd name="T0" fmla="*/ 117 w 117"/>
                <a:gd name="T1" fmla="*/ 0 h 315"/>
                <a:gd name="T2" fmla="*/ 7 w 117"/>
                <a:gd name="T3" fmla="*/ 113 h 315"/>
                <a:gd name="T4" fmla="*/ 32 w 117"/>
                <a:gd name="T5" fmla="*/ 284 h 315"/>
                <a:gd name="T6" fmla="*/ 94 w 117"/>
                <a:gd name="T7" fmla="*/ 303 h 315"/>
                <a:gd name="T8" fmla="*/ 97 w 117"/>
                <a:gd name="T9" fmla="*/ 285 h 315"/>
                <a:gd name="T10" fmla="*/ 26 w 117"/>
                <a:gd name="T11" fmla="*/ 191 h 315"/>
                <a:gd name="T12" fmla="*/ 67 w 117"/>
                <a:gd name="T13" fmla="*/ 40 h 315"/>
                <a:gd name="T14" fmla="*/ 117 w 117"/>
                <a:gd name="T15" fmla="*/ 0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7" h="315">
                  <a:moveTo>
                    <a:pt x="117" y="0"/>
                  </a:moveTo>
                  <a:cubicBezTo>
                    <a:pt x="117" y="0"/>
                    <a:pt x="15" y="35"/>
                    <a:pt x="7" y="113"/>
                  </a:cubicBezTo>
                  <a:cubicBezTo>
                    <a:pt x="0" y="190"/>
                    <a:pt x="9" y="254"/>
                    <a:pt x="32" y="284"/>
                  </a:cubicBezTo>
                  <a:cubicBezTo>
                    <a:pt x="55" y="315"/>
                    <a:pt x="94" y="303"/>
                    <a:pt x="94" y="303"/>
                  </a:cubicBezTo>
                  <a:cubicBezTo>
                    <a:pt x="97" y="285"/>
                    <a:pt x="97" y="285"/>
                    <a:pt x="97" y="285"/>
                  </a:cubicBezTo>
                  <a:cubicBezTo>
                    <a:pt x="97" y="285"/>
                    <a:pt x="36" y="294"/>
                    <a:pt x="26" y="191"/>
                  </a:cubicBezTo>
                  <a:cubicBezTo>
                    <a:pt x="16" y="86"/>
                    <a:pt x="41" y="71"/>
                    <a:pt x="67" y="40"/>
                  </a:cubicBezTo>
                  <a:cubicBezTo>
                    <a:pt x="94" y="9"/>
                    <a:pt x="117" y="0"/>
                    <a:pt x="117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29" name="צורה חופשית 47"/>
            <p:cNvSpPr>
              <a:spLocks/>
            </p:cNvSpPr>
            <p:nvPr/>
          </p:nvSpPr>
          <p:spPr bwMode="auto">
            <a:xfrm>
              <a:off x="3773" y="1710"/>
              <a:ext cx="233" cy="548"/>
            </a:xfrm>
            <a:custGeom>
              <a:avLst/>
              <a:gdLst>
                <a:gd name="T0" fmla="*/ 40 w 99"/>
                <a:gd name="T1" fmla="*/ 28 h 232"/>
                <a:gd name="T2" fmla="*/ 0 w 99"/>
                <a:gd name="T3" fmla="*/ 0 h 232"/>
                <a:gd name="T4" fmla="*/ 90 w 99"/>
                <a:gd name="T5" fmla="*/ 79 h 232"/>
                <a:gd name="T6" fmla="*/ 80 w 99"/>
                <a:gd name="T7" fmla="*/ 209 h 232"/>
                <a:gd name="T8" fmla="*/ 35 w 99"/>
                <a:gd name="T9" fmla="*/ 227 h 232"/>
                <a:gd name="T10" fmla="*/ 31 w 99"/>
                <a:gd name="T11" fmla="*/ 214 h 232"/>
                <a:gd name="T12" fmla="*/ 80 w 99"/>
                <a:gd name="T13" fmla="*/ 139 h 232"/>
                <a:gd name="T14" fmla="*/ 40 w 99"/>
                <a:gd name="T15" fmla="*/ 28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9" h="232">
                  <a:moveTo>
                    <a:pt x="40" y="28"/>
                  </a:moveTo>
                  <a:cubicBezTo>
                    <a:pt x="18" y="5"/>
                    <a:pt x="0" y="0"/>
                    <a:pt x="0" y="0"/>
                  </a:cubicBezTo>
                  <a:cubicBezTo>
                    <a:pt x="0" y="0"/>
                    <a:pt x="80" y="21"/>
                    <a:pt x="90" y="79"/>
                  </a:cubicBezTo>
                  <a:cubicBezTo>
                    <a:pt x="99" y="136"/>
                    <a:pt x="95" y="185"/>
                    <a:pt x="80" y="209"/>
                  </a:cubicBezTo>
                  <a:cubicBezTo>
                    <a:pt x="64" y="232"/>
                    <a:pt x="35" y="227"/>
                    <a:pt x="35" y="227"/>
                  </a:cubicBezTo>
                  <a:cubicBezTo>
                    <a:pt x="31" y="214"/>
                    <a:pt x="31" y="214"/>
                    <a:pt x="31" y="214"/>
                  </a:cubicBezTo>
                  <a:cubicBezTo>
                    <a:pt x="31" y="214"/>
                    <a:pt x="77" y="217"/>
                    <a:pt x="80" y="139"/>
                  </a:cubicBezTo>
                  <a:cubicBezTo>
                    <a:pt x="81" y="59"/>
                    <a:pt x="62" y="49"/>
                    <a:pt x="40" y="28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30" name="צורה חופשית 48"/>
            <p:cNvSpPr>
              <a:spLocks/>
            </p:cNvSpPr>
            <p:nvPr/>
          </p:nvSpPr>
          <p:spPr bwMode="auto">
            <a:xfrm>
              <a:off x="3690" y="1765"/>
              <a:ext cx="92" cy="467"/>
            </a:xfrm>
            <a:custGeom>
              <a:avLst/>
              <a:gdLst>
                <a:gd name="T0" fmla="*/ 0 w 39"/>
                <a:gd name="T1" fmla="*/ 0 h 198"/>
                <a:gd name="T2" fmla="*/ 37 w 39"/>
                <a:gd name="T3" fmla="*/ 87 h 198"/>
                <a:gd name="T4" fmla="*/ 29 w 39"/>
                <a:gd name="T5" fmla="*/ 198 h 198"/>
                <a:gd name="T6" fmla="*/ 15 w 39"/>
                <a:gd name="T7" fmla="*/ 194 h 198"/>
                <a:gd name="T8" fmla="*/ 19 w 39"/>
                <a:gd name="T9" fmla="*/ 95 h 198"/>
                <a:gd name="T10" fmla="*/ 0 w 39"/>
                <a:gd name="T11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" h="198">
                  <a:moveTo>
                    <a:pt x="0" y="0"/>
                  </a:moveTo>
                  <a:cubicBezTo>
                    <a:pt x="21" y="16"/>
                    <a:pt x="35" y="47"/>
                    <a:pt x="37" y="87"/>
                  </a:cubicBezTo>
                  <a:cubicBezTo>
                    <a:pt x="39" y="127"/>
                    <a:pt x="29" y="198"/>
                    <a:pt x="29" y="198"/>
                  </a:cubicBezTo>
                  <a:cubicBezTo>
                    <a:pt x="15" y="194"/>
                    <a:pt x="15" y="194"/>
                    <a:pt x="15" y="194"/>
                  </a:cubicBezTo>
                  <a:cubicBezTo>
                    <a:pt x="15" y="194"/>
                    <a:pt x="21" y="129"/>
                    <a:pt x="19" y="95"/>
                  </a:cubicBezTo>
                  <a:cubicBezTo>
                    <a:pt x="18" y="61"/>
                    <a:pt x="15" y="35"/>
                    <a:pt x="0" y="0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31" name="צורה חופשית 49"/>
            <p:cNvSpPr>
              <a:spLocks/>
            </p:cNvSpPr>
            <p:nvPr/>
          </p:nvSpPr>
          <p:spPr bwMode="auto">
            <a:xfrm>
              <a:off x="2481" y="1663"/>
              <a:ext cx="2130" cy="1410"/>
            </a:xfrm>
            <a:custGeom>
              <a:avLst/>
              <a:gdLst>
                <a:gd name="T0" fmla="*/ 0 w 902"/>
                <a:gd name="T1" fmla="*/ 242 h 597"/>
                <a:gd name="T2" fmla="*/ 49 w 902"/>
                <a:gd name="T3" fmla="*/ 238 h 597"/>
                <a:gd name="T4" fmla="*/ 239 w 902"/>
                <a:gd name="T5" fmla="*/ 146 h 597"/>
                <a:gd name="T6" fmla="*/ 286 w 902"/>
                <a:gd name="T7" fmla="*/ 10 h 597"/>
                <a:gd name="T8" fmla="*/ 403 w 902"/>
                <a:gd name="T9" fmla="*/ 46 h 597"/>
                <a:gd name="T10" fmla="*/ 387 w 902"/>
                <a:gd name="T11" fmla="*/ 132 h 597"/>
                <a:gd name="T12" fmla="*/ 520 w 902"/>
                <a:gd name="T13" fmla="*/ 148 h 597"/>
                <a:gd name="T14" fmla="*/ 587 w 902"/>
                <a:gd name="T15" fmla="*/ 190 h 597"/>
                <a:gd name="T16" fmla="*/ 723 w 902"/>
                <a:gd name="T17" fmla="*/ 224 h 597"/>
                <a:gd name="T18" fmla="*/ 898 w 902"/>
                <a:gd name="T19" fmla="*/ 500 h 597"/>
                <a:gd name="T20" fmla="*/ 902 w 902"/>
                <a:gd name="T21" fmla="*/ 597 h 597"/>
                <a:gd name="T22" fmla="*/ 0 w 902"/>
                <a:gd name="T23" fmla="*/ 597 h 597"/>
                <a:gd name="T24" fmla="*/ 0 w 902"/>
                <a:gd name="T25" fmla="*/ 242 h 597"/>
                <a:gd name="T26" fmla="*/ 0 w 902"/>
                <a:gd name="T27" fmla="*/ 242 h 5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597">
                  <a:moveTo>
                    <a:pt x="0" y="242"/>
                  </a:moveTo>
                  <a:cubicBezTo>
                    <a:pt x="17" y="238"/>
                    <a:pt x="34" y="238"/>
                    <a:pt x="49" y="238"/>
                  </a:cubicBezTo>
                  <a:cubicBezTo>
                    <a:pt x="78" y="188"/>
                    <a:pt x="161" y="135"/>
                    <a:pt x="239" y="146"/>
                  </a:cubicBezTo>
                  <a:cubicBezTo>
                    <a:pt x="239" y="83"/>
                    <a:pt x="260" y="35"/>
                    <a:pt x="286" y="10"/>
                  </a:cubicBezTo>
                  <a:cubicBezTo>
                    <a:pt x="317" y="0"/>
                    <a:pt x="381" y="28"/>
                    <a:pt x="403" y="46"/>
                  </a:cubicBezTo>
                  <a:cubicBezTo>
                    <a:pt x="387" y="74"/>
                    <a:pt x="382" y="111"/>
                    <a:pt x="387" y="132"/>
                  </a:cubicBezTo>
                  <a:cubicBezTo>
                    <a:pt x="387" y="132"/>
                    <a:pt x="468" y="126"/>
                    <a:pt x="520" y="148"/>
                  </a:cubicBezTo>
                  <a:cubicBezTo>
                    <a:pt x="570" y="169"/>
                    <a:pt x="587" y="190"/>
                    <a:pt x="587" y="190"/>
                  </a:cubicBezTo>
                  <a:cubicBezTo>
                    <a:pt x="587" y="190"/>
                    <a:pt x="684" y="202"/>
                    <a:pt x="723" y="224"/>
                  </a:cubicBezTo>
                  <a:cubicBezTo>
                    <a:pt x="775" y="253"/>
                    <a:pt x="884" y="347"/>
                    <a:pt x="898" y="500"/>
                  </a:cubicBezTo>
                  <a:cubicBezTo>
                    <a:pt x="900" y="536"/>
                    <a:pt x="901" y="568"/>
                    <a:pt x="902" y="597"/>
                  </a:cubicBezTo>
                  <a:cubicBezTo>
                    <a:pt x="0" y="597"/>
                    <a:pt x="0" y="597"/>
                    <a:pt x="0" y="597"/>
                  </a:cubicBezTo>
                  <a:cubicBezTo>
                    <a:pt x="0" y="242"/>
                    <a:pt x="0" y="242"/>
                    <a:pt x="0" y="242"/>
                  </a:cubicBezTo>
                  <a:cubicBezTo>
                    <a:pt x="0" y="242"/>
                    <a:pt x="0" y="242"/>
                    <a:pt x="0" y="24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32" name="צורה חופשית 50"/>
            <p:cNvSpPr>
              <a:spLocks/>
            </p:cNvSpPr>
            <p:nvPr/>
          </p:nvSpPr>
          <p:spPr bwMode="auto">
            <a:xfrm>
              <a:off x="2481" y="2036"/>
              <a:ext cx="2118" cy="1037"/>
            </a:xfrm>
            <a:custGeom>
              <a:avLst/>
              <a:gdLst>
                <a:gd name="T0" fmla="*/ 0 w 897"/>
                <a:gd name="T1" fmla="*/ 127 h 439"/>
                <a:gd name="T2" fmla="*/ 73 w 897"/>
                <a:gd name="T3" fmla="*/ 112 h 439"/>
                <a:gd name="T4" fmla="*/ 463 w 897"/>
                <a:gd name="T5" fmla="*/ 34 h 439"/>
                <a:gd name="T6" fmla="*/ 615 w 897"/>
                <a:gd name="T7" fmla="*/ 60 h 439"/>
                <a:gd name="T8" fmla="*/ 872 w 897"/>
                <a:gd name="T9" fmla="*/ 439 h 439"/>
                <a:gd name="T10" fmla="*/ 0 w 897"/>
                <a:gd name="T11" fmla="*/ 439 h 439"/>
                <a:gd name="T12" fmla="*/ 0 w 897"/>
                <a:gd name="T13" fmla="*/ 127 h 439"/>
                <a:gd name="T14" fmla="*/ 0 w 897"/>
                <a:gd name="T15" fmla="*/ 127 h 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97" h="439">
                  <a:moveTo>
                    <a:pt x="0" y="127"/>
                  </a:moveTo>
                  <a:cubicBezTo>
                    <a:pt x="22" y="118"/>
                    <a:pt x="48" y="112"/>
                    <a:pt x="73" y="112"/>
                  </a:cubicBezTo>
                  <a:cubicBezTo>
                    <a:pt x="161" y="0"/>
                    <a:pt x="344" y="8"/>
                    <a:pt x="463" y="34"/>
                  </a:cubicBezTo>
                  <a:cubicBezTo>
                    <a:pt x="577" y="60"/>
                    <a:pt x="615" y="60"/>
                    <a:pt x="615" y="60"/>
                  </a:cubicBezTo>
                  <a:cubicBezTo>
                    <a:pt x="728" y="57"/>
                    <a:pt x="897" y="200"/>
                    <a:pt x="872" y="439"/>
                  </a:cubicBezTo>
                  <a:cubicBezTo>
                    <a:pt x="0" y="439"/>
                    <a:pt x="0" y="439"/>
                    <a:pt x="0" y="439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127"/>
                    <a:pt x="0" y="127"/>
                    <a:pt x="0" y="127"/>
                  </a:cubicBezTo>
                  <a:close/>
                </a:path>
              </a:pathLst>
            </a:custGeom>
            <a:solidFill>
              <a:srgbClr val="FEBE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33" name="צורה חופשית 51"/>
            <p:cNvSpPr>
              <a:spLocks/>
            </p:cNvSpPr>
            <p:nvPr/>
          </p:nvSpPr>
          <p:spPr bwMode="auto">
            <a:xfrm>
              <a:off x="2639" y="1755"/>
              <a:ext cx="1186" cy="657"/>
            </a:xfrm>
            <a:custGeom>
              <a:avLst/>
              <a:gdLst>
                <a:gd name="T0" fmla="*/ 96 w 502"/>
                <a:gd name="T1" fmla="*/ 162 h 278"/>
                <a:gd name="T2" fmla="*/ 198 w 502"/>
                <a:gd name="T3" fmla="*/ 145 h 278"/>
                <a:gd name="T4" fmla="*/ 228 w 502"/>
                <a:gd name="T5" fmla="*/ 6 h 278"/>
                <a:gd name="T6" fmla="*/ 305 w 502"/>
                <a:gd name="T7" fmla="*/ 30 h 278"/>
                <a:gd name="T8" fmla="*/ 291 w 502"/>
                <a:gd name="T9" fmla="*/ 143 h 278"/>
                <a:gd name="T10" fmla="*/ 502 w 502"/>
                <a:gd name="T11" fmla="*/ 207 h 278"/>
                <a:gd name="T12" fmla="*/ 389 w 502"/>
                <a:gd name="T13" fmla="*/ 184 h 278"/>
                <a:gd name="T14" fmla="*/ 436 w 502"/>
                <a:gd name="T15" fmla="*/ 248 h 278"/>
                <a:gd name="T16" fmla="*/ 285 w 502"/>
                <a:gd name="T17" fmla="*/ 211 h 278"/>
                <a:gd name="T18" fmla="*/ 136 w 502"/>
                <a:gd name="T19" fmla="*/ 278 h 278"/>
                <a:gd name="T20" fmla="*/ 132 w 502"/>
                <a:gd name="T21" fmla="*/ 198 h 278"/>
                <a:gd name="T22" fmla="*/ 0 w 502"/>
                <a:gd name="T23" fmla="*/ 247 h 278"/>
                <a:gd name="T24" fmla="*/ 96 w 502"/>
                <a:gd name="T25" fmla="*/ 162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2" h="278">
                  <a:moveTo>
                    <a:pt x="96" y="162"/>
                  </a:moveTo>
                  <a:cubicBezTo>
                    <a:pt x="149" y="139"/>
                    <a:pt x="198" y="145"/>
                    <a:pt x="198" y="145"/>
                  </a:cubicBezTo>
                  <a:cubicBezTo>
                    <a:pt x="198" y="145"/>
                    <a:pt x="188" y="62"/>
                    <a:pt x="228" y="6"/>
                  </a:cubicBezTo>
                  <a:cubicBezTo>
                    <a:pt x="277" y="0"/>
                    <a:pt x="305" y="30"/>
                    <a:pt x="305" y="30"/>
                  </a:cubicBezTo>
                  <a:cubicBezTo>
                    <a:pt x="305" y="30"/>
                    <a:pt x="275" y="124"/>
                    <a:pt x="291" y="143"/>
                  </a:cubicBezTo>
                  <a:cubicBezTo>
                    <a:pt x="331" y="143"/>
                    <a:pt x="418" y="115"/>
                    <a:pt x="502" y="207"/>
                  </a:cubicBezTo>
                  <a:cubicBezTo>
                    <a:pt x="502" y="207"/>
                    <a:pt x="425" y="179"/>
                    <a:pt x="389" y="184"/>
                  </a:cubicBezTo>
                  <a:cubicBezTo>
                    <a:pt x="436" y="211"/>
                    <a:pt x="436" y="248"/>
                    <a:pt x="436" y="248"/>
                  </a:cubicBezTo>
                  <a:cubicBezTo>
                    <a:pt x="436" y="248"/>
                    <a:pt x="351" y="213"/>
                    <a:pt x="285" y="211"/>
                  </a:cubicBezTo>
                  <a:cubicBezTo>
                    <a:pt x="226" y="221"/>
                    <a:pt x="136" y="278"/>
                    <a:pt x="136" y="278"/>
                  </a:cubicBezTo>
                  <a:cubicBezTo>
                    <a:pt x="136" y="278"/>
                    <a:pt x="122" y="247"/>
                    <a:pt x="132" y="198"/>
                  </a:cubicBezTo>
                  <a:cubicBezTo>
                    <a:pt x="87" y="207"/>
                    <a:pt x="0" y="247"/>
                    <a:pt x="0" y="247"/>
                  </a:cubicBezTo>
                  <a:cubicBezTo>
                    <a:pt x="0" y="247"/>
                    <a:pt x="24" y="194"/>
                    <a:pt x="96" y="162"/>
                  </a:cubicBezTo>
                  <a:close/>
                </a:path>
              </a:pathLst>
            </a:custGeom>
            <a:solidFill>
              <a:srgbClr val="92C4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34" name="צורה חופשית 52"/>
            <p:cNvSpPr>
              <a:spLocks/>
            </p:cNvSpPr>
            <p:nvPr/>
          </p:nvSpPr>
          <p:spPr bwMode="auto">
            <a:xfrm>
              <a:off x="3938" y="2223"/>
              <a:ext cx="567" cy="850"/>
            </a:xfrm>
            <a:custGeom>
              <a:avLst/>
              <a:gdLst>
                <a:gd name="T0" fmla="*/ 189 w 240"/>
                <a:gd name="T1" fmla="*/ 180 h 360"/>
                <a:gd name="T2" fmla="*/ 0 w 240"/>
                <a:gd name="T3" fmla="*/ 19 h 360"/>
                <a:gd name="T4" fmla="*/ 159 w 240"/>
                <a:gd name="T5" fmla="*/ 84 h 360"/>
                <a:gd name="T6" fmla="*/ 240 w 240"/>
                <a:gd name="T7" fmla="*/ 326 h 360"/>
                <a:gd name="T8" fmla="*/ 240 w 240"/>
                <a:gd name="T9" fmla="*/ 360 h 360"/>
                <a:gd name="T10" fmla="*/ 216 w 240"/>
                <a:gd name="T11" fmla="*/ 360 h 360"/>
                <a:gd name="T12" fmla="*/ 189 w 240"/>
                <a:gd name="T13" fmla="*/ 18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0" h="360">
                  <a:moveTo>
                    <a:pt x="189" y="180"/>
                  </a:moveTo>
                  <a:cubicBezTo>
                    <a:pt x="130" y="16"/>
                    <a:pt x="53" y="33"/>
                    <a:pt x="0" y="19"/>
                  </a:cubicBezTo>
                  <a:cubicBezTo>
                    <a:pt x="45" y="0"/>
                    <a:pt x="117" y="27"/>
                    <a:pt x="159" y="84"/>
                  </a:cubicBezTo>
                  <a:cubicBezTo>
                    <a:pt x="202" y="141"/>
                    <a:pt x="240" y="245"/>
                    <a:pt x="240" y="326"/>
                  </a:cubicBezTo>
                  <a:cubicBezTo>
                    <a:pt x="240" y="339"/>
                    <a:pt x="240" y="350"/>
                    <a:pt x="240" y="360"/>
                  </a:cubicBezTo>
                  <a:cubicBezTo>
                    <a:pt x="216" y="360"/>
                    <a:pt x="216" y="360"/>
                    <a:pt x="216" y="360"/>
                  </a:cubicBezTo>
                  <a:cubicBezTo>
                    <a:pt x="218" y="311"/>
                    <a:pt x="213" y="248"/>
                    <a:pt x="189" y="180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35" name="צורה חופשית 53"/>
            <p:cNvSpPr>
              <a:spLocks/>
            </p:cNvSpPr>
            <p:nvPr/>
          </p:nvSpPr>
          <p:spPr bwMode="auto">
            <a:xfrm>
              <a:off x="3073" y="1769"/>
              <a:ext cx="102" cy="374"/>
            </a:xfrm>
            <a:custGeom>
              <a:avLst/>
              <a:gdLst>
                <a:gd name="T0" fmla="*/ 43 w 43"/>
                <a:gd name="T1" fmla="*/ 0 h 158"/>
                <a:gd name="T2" fmla="*/ 17 w 43"/>
                <a:gd name="T3" fmla="*/ 85 h 158"/>
                <a:gd name="T4" fmla="*/ 15 w 43"/>
                <a:gd name="T5" fmla="*/ 158 h 158"/>
                <a:gd name="T6" fmla="*/ 8 w 43"/>
                <a:gd name="T7" fmla="*/ 83 h 158"/>
                <a:gd name="T8" fmla="*/ 43 w 43"/>
                <a:gd name="T9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158">
                  <a:moveTo>
                    <a:pt x="43" y="0"/>
                  </a:moveTo>
                  <a:cubicBezTo>
                    <a:pt x="43" y="0"/>
                    <a:pt x="20" y="49"/>
                    <a:pt x="17" y="85"/>
                  </a:cubicBezTo>
                  <a:cubicBezTo>
                    <a:pt x="14" y="106"/>
                    <a:pt x="15" y="158"/>
                    <a:pt x="15" y="158"/>
                  </a:cubicBezTo>
                  <a:cubicBezTo>
                    <a:pt x="15" y="158"/>
                    <a:pt x="0" y="139"/>
                    <a:pt x="8" y="83"/>
                  </a:cubicBezTo>
                  <a:cubicBezTo>
                    <a:pt x="18" y="15"/>
                    <a:pt x="43" y="0"/>
                    <a:pt x="43" y="0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36" name="צורה חופשית 54"/>
            <p:cNvSpPr>
              <a:spLocks/>
            </p:cNvSpPr>
            <p:nvPr/>
          </p:nvSpPr>
          <p:spPr bwMode="auto">
            <a:xfrm>
              <a:off x="3477" y="2414"/>
              <a:ext cx="291" cy="659"/>
            </a:xfrm>
            <a:custGeom>
              <a:avLst/>
              <a:gdLst>
                <a:gd name="T0" fmla="*/ 70 w 123"/>
                <a:gd name="T1" fmla="*/ 131 h 279"/>
                <a:gd name="T2" fmla="*/ 0 w 123"/>
                <a:gd name="T3" fmla="*/ 0 h 279"/>
                <a:gd name="T4" fmla="*/ 94 w 123"/>
                <a:gd name="T5" fmla="*/ 71 h 279"/>
                <a:gd name="T6" fmla="*/ 123 w 123"/>
                <a:gd name="T7" fmla="*/ 245 h 279"/>
                <a:gd name="T8" fmla="*/ 120 w 123"/>
                <a:gd name="T9" fmla="*/ 279 h 279"/>
                <a:gd name="T10" fmla="*/ 78 w 123"/>
                <a:gd name="T11" fmla="*/ 279 h 279"/>
                <a:gd name="T12" fmla="*/ 70 w 123"/>
                <a:gd name="T13" fmla="*/ 131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279">
                  <a:moveTo>
                    <a:pt x="70" y="131"/>
                  </a:moveTo>
                  <a:cubicBezTo>
                    <a:pt x="59" y="83"/>
                    <a:pt x="0" y="0"/>
                    <a:pt x="0" y="0"/>
                  </a:cubicBezTo>
                  <a:cubicBezTo>
                    <a:pt x="0" y="0"/>
                    <a:pt x="74" y="35"/>
                    <a:pt x="94" y="71"/>
                  </a:cubicBezTo>
                  <a:cubicBezTo>
                    <a:pt x="112" y="108"/>
                    <a:pt x="123" y="239"/>
                    <a:pt x="123" y="245"/>
                  </a:cubicBezTo>
                  <a:cubicBezTo>
                    <a:pt x="123" y="248"/>
                    <a:pt x="122" y="263"/>
                    <a:pt x="120" y="279"/>
                  </a:cubicBezTo>
                  <a:cubicBezTo>
                    <a:pt x="78" y="279"/>
                    <a:pt x="78" y="279"/>
                    <a:pt x="78" y="279"/>
                  </a:cubicBezTo>
                  <a:cubicBezTo>
                    <a:pt x="80" y="237"/>
                    <a:pt x="81" y="180"/>
                    <a:pt x="70" y="13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37" name="צורה חופשית 55"/>
            <p:cNvSpPr>
              <a:spLocks/>
            </p:cNvSpPr>
            <p:nvPr/>
          </p:nvSpPr>
          <p:spPr bwMode="auto">
            <a:xfrm>
              <a:off x="3442" y="2393"/>
              <a:ext cx="364" cy="680"/>
            </a:xfrm>
            <a:custGeom>
              <a:avLst/>
              <a:gdLst>
                <a:gd name="T0" fmla="*/ 119 w 154"/>
                <a:gd name="T1" fmla="*/ 144 h 288"/>
                <a:gd name="T2" fmla="*/ 0 w 154"/>
                <a:gd name="T3" fmla="*/ 0 h 288"/>
                <a:gd name="T4" fmla="*/ 141 w 154"/>
                <a:gd name="T5" fmla="*/ 148 h 288"/>
                <a:gd name="T6" fmla="*/ 148 w 154"/>
                <a:gd name="T7" fmla="*/ 288 h 288"/>
                <a:gd name="T8" fmla="*/ 128 w 154"/>
                <a:gd name="T9" fmla="*/ 288 h 288"/>
                <a:gd name="T10" fmla="*/ 119 w 154"/>
                <a:gd name="T11" fmla="*/ 144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4" h="288">
                  <a:moveTo>
                    <a:pt x="119" y="144"/>
                  </a:moveTo>
                  <a:cubicBezTo>
                    <a:pt x="98" y="50"/>
                    <a:pt x="0" y="0"/>
                    <a:pt x="0" y="0"/>
                  </a:cubicBezTo>
                  <a:cubicBezTo>
                    <a:pt x="0" y="0"/>
                    <a:pt x="110" y="16"/>
                    <a:pt x="141" y="148"/>
                  </a:cubicBezTo>
                  <a:cubicBezTo>
                    <a:pt x="154" y="200"/>
                    <a:pt x="152" y="248"/>
                    <a:pt x="148" y="288"/>
                  </a:cubicBezTo>
                  <a:cubicBezTo>
                    <a:pt x="128" y="288"/>
                    <a:pt x="128" y="288"/>
                    <a:pt x="128" y="288"/>
                  </a:cubicBezTo>
                  <a:cubicBezTo>
                    <a:pt x="129" y="240"/>
                    <a:pt x="128" y="186"/>
                    <a:pt x="119" y="144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38" name="צורה חופשית 56"/>
            <p:cNvSpPr>
              <a:spLocks/>
            </p:cNvSpPr>
            <p:nvPr/>
          </p:nvSpPr>
          <p:spPr bwMode="auto">
            <a:xfrm>
              <a:off x="2481" y="2452"/>
              <a:ext cx="276" cy="621"/>
            </a:xfrm>
            <a:custGeom>
              <a:avLst/>
              <a:gdLst>
                <a:gd name="T0" fmla="*/ 0 w 117"/>
                <a:gd name="T1" fmla="*/ 194 h 263"/>
                <a:gd name="T2" fmla="*/ 24 w 117"/>
                <a:gd name="T3" fmla="*/ 72 h 263"/>
                <a:gd name="T4" fmla="*/ 117 w 117"/>
                <a:gd name="T5" fmla="*/ 0 h 263"/>
                <a:gd name="T6" fmla="*/ 48 w 117"/>
                <a:gd name="T7" fmla="*/ 131 h 263"/>
                <a:gd name="T8" fmla="*/ 40 w 117"/>
                <a:gd name="T9" fmla="*/ 263 h 263"/>
                <a:gd name="T10" fmla="*/ 0 w 117"/>
                <a:gd name="T11" fmla="*/ 263 h 263"/>
                <a:gd name="T12" fmla="*/ 0 w 117"/>
                <a:gd name="T13" fmla="*/ 194 h 263"/>
                <a:gd name="T14" fmla="*/ 0 w 117"/>
                <a:gd name="T15" fmla="*/ 19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7" h="263">
                  <a:moveTo>
                    <a:pt x="0" y="194"/>
                  </a:moveTo>
                  <a:cubicBezTo>
                    <a:pt x="5" y="152"/>
                    <a:pt x="13" y="94"/>
                    <a:pt x="24" y="72"/>
                  </a:cubicBezTo>
                  <a:cubicBezTo>
                    <a:pt x="44" y="36"/>
                    <a:pt x="117" y="0"/>
                    <a:pt x="117" y="0"/>
                  </a:cubicBezTo>
                  <a:cubicBezTo>
                    <a:pt x="117" y="0"/>
                    <a:pt x="58" y="84"/>
                    <a:pt x="48" y="131"/>
                  </a:cubicBezTo>
                  <a:cubicBezTo>
                    <a:pt x="38" y="175"/>
                    <a:pt x="37" y="224"/>
                    <a:pt x="40" y="263"/>
                  </a:cubicBezTo>
                  <a:cubicBezTo>
                    <a:pt x="0" y="263"/>
                    <a:pt x="0" y="263"/>
                    <a:pt x="0" y="263"/>
                  </a:cubicBezTo>
                  <a:cubicBezTo>
                    <a:pt x="0" y="194"/>
                    <a:pt x="0" y="194"/>
                    <a:pt x="0" y="194"/>
                  </a:cubicBezTo>
                  <a:cubicBezTo>
                    <a:pt x="0" y="194"/>
                    <a:pt x="0" y="194"/>
                    <a:pt x="0" y="19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39" name="צורה חופשית 57"/>
            <p:cNvSpPr>
              <a:spLocks/>
            </p:cNvSpPr>
            <p:nvPr/>
          </p:nvSpPr>
          <p:spPr bwMode="auto">
            <a:xfrm>
              <a:off x="2481" y="2433"/>
              <a:ext cx="314" cy="640"/>
            </a:xfrm>
            <a:custGeom>
              <a:avLst/>
              <a:gdLst>
                <a:gd name="T0" fmla="*/ 0 w 133"/>
                <a:gd name="T1" fmla="*/ 118 h 271"/>
                <a:gd name="T2" fmla="*/ 133 w 133"/>
                <a:gd name="T3" fmla="*/ 0 h 271"/>
                <a:gd name="T4" fmla="*/ 13 w 133"/>
                <a:gd name="T5" fmla="*/ 144 h 271"/>
                <a:gd name="T6" fmla="*/ 4 w 133"/>
                <a:gd name="T7" fmla="*/ 271 h 271"/>
                <a:gd name="T8" fmla="*/ 0 w 133"/>
                <a:gd name="T9" fmla="*/ 271 h 271"/>
                <a:gd name="T10" fmla="*/ 0 w 133"/>
                <a:gd name="T11" fmla="*/ 118 h 271"/>
                <a:gd name="T12" fmla="*/ 0 w 133"/>
                <a:gd name="T13" fmla="*/ 118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3" h="271">
                  <a:moveTo>
                    <a:pt x="0" y="118"/>
                  </a:moveTo>
                  <a:cubicBezTo>
                    <a:pt x="38" y="13"/>
                    <a:pt x="133" y="0"/>
                    <a:pt x="133" y="0"/>
                  </a:cubicBezTo>
                  <a:cubicBezTo>
                    <a:pt x="133" y="0"/>
                    <a:pt x="34" y="50"/>
                    <a:pt x="13" y="144"/>
                  </a:cubicBezTo>
                  <a:cubicBezTo>
                    <a:pt x="5" y="181"/>
                    <a:pt x="3" y="228"/>
                    <a:pt x="4" y="271"/>
                  </a:cubicBezTo>
                  <a:cubicBezTo>
                    <a:pt x="0" y="271"/>
                    <a:pt x="0" y="271"/>
                    <a:pt x="0" y="271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118"/>
                    <a:pt x="0" y="118"/>
                    <a:pt x="0" y="118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40" name="צורה חופשית 58"/>
            <p:cNvSpPr>
              <a:spLocks/>
            </p:cNvSpPr>
            <p:nvPr/>
          </p:nvSpPr>
          <p:spPr bwMode="auto">
            <a:xfrm>
              <a:off x="3307" y="1817"/>
              <a:ext cx="57" cy="281"/>
            </a:xfrm>
            <a:custGeom>
              <a:avLst/>
              <a:gdLst>
                <a:gd name="T0" fmla="*/ 24 w 24"/>
                <a:gd name="T1" fmla="*/ 9 h 119"/>
                <a:gd name="T2" fmla="*/ 12 w 24"/>
                <a:gd name="T3" fmla="*/ 62 h 119"/>
                <a:gd name="T4" fmla="*/ 13 w 24"/>
                <a:gd name="T5" fmla="*/ 117 h 119"/>
                <a:gd name="T6" fmla="*/ 4 w 24"/>
                <a:gd name="T7" fmla="*/ 119 h 119"/>
                <a:gd name="T8" fmla="*/ 0 w 24"/>
                <a:gd name="T9" fmla="*/ 60 h 119"/>
                <a:gd name="T10" fmla="*/ 17 w 24"/>
                <a:gd name="T11" fmla="*/ 0 h 119"/>
                <a:gd name="T12" fmla="*/ 24 w 24"/>
                <a:gd name="T13" fmla="*/ 9 h 119"/>
                <a:gd name="T14" fmla="*/ 24 w 24"/>
                <a:gd name="T15" fmla="*/ 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119">
                  <a:moveTo>
                    <a:pt x="24" y="9"/>
                  </a:moveTo>
                  <a:cubicBezTo>
                    <a:pt x="24" y="9"/>
                    <a:pt x="13" y="46"/>
                    <a:pt x="12" y="62"/>
                  </a:cubicBezTo>
                  <a:cubicBezTo>
                    <a:pt x="9" y="79"/>
                    <a:pt x="13" y="117"/>
                    <a:pt x="13" y="117"/>
                  </a:cubicBezTo>
                  <a:cubicBezTo>
                    <a:pt x="4" y="119"/>
                    <a:pt x="4" y="119"/>
                    <a:pt x="4" y="119"/>
                  </a:cubicBezTo>
                  <a:cubicBezTo>
                    <a:pt x="4" y="119"/>
                    <a:pt x="0" y="79"/>
                    <a:pt x="0" y="60"/>
                  </a:cubicBezTo>
                  <a:cubicBezTo>
                    <a:pt x="0" y="41"/>
                    <a:pt x="17" y="0"/>
                    <a:pt x="17" y="0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9"/>
                    <a:pt x="24" y="9"/>
                    <a:pt x="24" y="9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41" name="צורה חופשית 59"/>
            <p:cNvSpPr>
              <a:spLocks/>
            </p:cNvSpPr>
            <p:nvPr/>
          </p:nvSpPr>
          <p:spPr bwMode="auto">
            <a:xfrm>
              <a:off x="3865" y="2511"/>
              <a:ext cx="949" cy="562"/>
            </a:xfrm>
            <a:custGeom>
              <a:avLst/>
              <a:gdLst>
                <a:gd name="T0" fmla="*/ 224 w 402"/>
                <a:gd name="T1" fmla="*/ 0 h 238"/>
                <a:gd name="T2" fmla="*/ 233 w 402"/>
                <a:gd name="T3" fmla="*/ 3 h 238"/>
                <a:gd name="T4" fmla="*/ 245 w 402"/>
                <a:gd name="T5" fmla="*/ 38 h 238"/>
                <a:gd name="T6" fmla="*/ 297 w 402"/>
                <a:gd name="T7" fmla="*/ 69 h 238"/>
                <a:gd name="T8" fmla="*/ 382 w 402"/>
                <a:gd name="T9" fmla="*/ 99 h 238"/>
                <a:gd name="T10" fmla="*/ 400 w 402"/>
                <a:gd name="T11" fmla="*/ 201 h 238"/>
                <a:gd name="T12" fmla="*/ 392 w 402"/>
                <a:gd name="T13" fmla="*/ 238 h 238"/>
                <a:gd name="T14" fmla="*/ 15 w 402"/>
                <a:gd name="T15" fmla="*/ 238 h 238"/>
                <a:gd name="T16" fmla="*/ 8 w 402"/>
                <a:gd name="T17" fmla="*/ 137 h 238"/>
                <a:gd name="T18" fmla="*/ 67 w 402"/>
                <a:gd name="T19" fmla="*/ 54 h 238"/>
                <a:gd name="T20" fmla="*/ 136 w 402"/>
                <a:gd name="T21" fmla="*/ 54 h 238"/>
                <a:gd name="T22" fmla="*/ 185 w 402"/>
                <a:gd name="T23" fmla="*/ 40 h 238"/>
                <a:gd name="T24" fmla="*/ 185 w 402"/>
                <a:gd name="T25" fmla="*/ 6 h 238"/>
                <a:gd name="T26" fmla="*/ 224 w 402"/>
                <a:gd name="T27" fmla="*/ 0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02" h="238">
                  <a:moveTo>
                    <a:pt x="224" y="0"/>
                  </a:moveTo>
                  <a:cubicBezTo>
                    <a:pt x="228" y="0"/>
                    <a:pt x="232" y="1"/>
                    <a:pt x="233" y="3"/>
                  </a:cubicBezTo>
                  <a:cubicBezTo>
                    <a:pt x="237" y="12"/>
                    <a:pt x="245" y="38"/>
                    <a:pt x="245" y="38"/>
                  </a:cubicBezTo>
                  <a:cubicBezTo>
                    <a:pt x="245" y="38"/>
                    <a:pt x="284" y="50"/>
                    <a:pt x="297" y="69"/>
                  </a:cubicBezTo>
                  <a:cubicBezTo>
                    <a:pt x="321" y="66"/>
                    <a:pt x="370" y="76"/>
                    <a:pt x="382" y="99"/>
                  </a:cubicBezTo>
                  <a:cubicBezTo>
                    <a:pt x="394" y="121"/>
                    <a:pt x="402" y="157"/>
                    <a:pt x="400" y="201"/>
                  </a:cubicBezTo>
                  <a:cubicBezTo>
                    <a:pt x="399" y="216"/>
                    <a:pt x="396" y="228"/>
                    <a:pt x="392" y="238"/>
                  </a:cubicBezTo>
                  <a:cubicBezTo>
                    <a:pt x="15" y="238"/>
                    <a:pt x="15" y="238"/>
                    <a:pt x="15" y="238"/>
                  </a:cubicBezTo>
                  <a:cubicBezTo>
                    <a:pt x="7" y="218"/>
                    <a:pt x="0" y="185"/>
                    <a:pt x="8" y="137"/>
                  </a:cubicBezTo>
                  <a:cubicBezTo>
                    <a:pt x="12" y="114"/>
                    <a:pt x="44" y="61"/>
                    <a:pt x="67" y="54"/>
                  </a:cubicBezTo>
                  <a:cubicBezTo>
                    <a:pt x="92" y="46"/>
                    <a:pt x="136" y="54"/>
                    <a:pt x="136" y="54"/>
                  </a:cubicBezTo>
                  <a:cubicBezTo>
                    <a:pt x="136" y="54"/>
                    <a:pt x="136" y="54"/>
                    <a:pt x="185" y="40"/>
                  </a:cubicBezTo>
                  <a:cubicBezTo>
                    <a:pt x="185" y="40"/>
                    <a:pt x="185" y="40"/>
                    <a:pt x="185" y="6"/>
                  </a:cubicBezTo>
                  <a:cubicBezTo>
                    <a:pt x="185" y="6"/>
                    <a:pt x="210" y="0"/>
                    <a:pt x="224" y="0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42" name="צורה חופשית 60"/>
            <p:cNvSpPr>
              <a:spLocks/>
            </p:cNvSpPr>
            <p:nvPr/>
          </p:nvSpPr>
          <p:spPr bwMode="auto">
            <a:xfrm>
              <a:off x="4120" y="2639"/>
              <a:ext cx="465" cy="120"/>
            </a:xfrm>
            <a:custGeom>
              <a:avLst/>
              <a:gdLst>
                <a:gd name="T0" fmla="*/ 193 w 197"/>
                <a:gd name="T1" fmla="*/ 49 h 51"/>
                <a:gd name="T2" fmla="*/ 190 w 197"/>
                <a:gd name="T3" fmla="*/ 47 h 51"/>
                <a:gd name="T4" fmla="*/ 113 w 197"/>
                <a:gd name="T5" fmla="*/ 5 h 51"/>
                <a:gd name="T6" fmla="*/ 0 w 197"/>
                <a:gd name="T7" fmla="*/ 32 h 51"/>
                <a:gd name="T8" fmla="*/ 2 w 197"/>
                <a:gd name="T9" fmla="*/ 34 h 51"/>
                <a:gd name="T10" fmla="*/ 197 w 197"/>
                <a:gd name="T11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7" h="51">
                  <a:moveTo>
                    <a:pt x="193" y="49"/>
                  </a:moveTo>
                  <a:cubicBezTo>
                    <a:pt x="193" y="49"/>
                    <a:pt x="192" y="48"/>
                    <a:pt x="190" y="47"/>
                  </a:cubicBezTo>
                  <a:cubicBezTo>
                    <a:pt x="180" y="40"/>
                    <a:pt x="151" y="10"/>
                    <a:pt x="113" y="5"/>
                  </a:cubicBezTo>
                  <a:cubicBezTo>
                    <a:pt x="68" y="0"/>
                    <a:pt x="0" y="32"/>
                    <a:pt x="0" y="32"/>
                  </a:cubicBezTo>
                  <a:cubicBezTo>
                    <a:pt x="2" y="34"/>
                    <a:pt x="2" y="34"/>
                    <a:pt x="2" y="34"/>
                  </a:cubicBezTo>
                  <a:cubicBezTo>
                    <a:pt x="197" y="51"/>
                    <a:pt x="197" y="51"/>
                    <a:pt x="197" y="51"/>
                  </a:cubicBezTo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43" name="צורה חופשית 61"/>
            <p:cNvSpPr>
              <a:spLocks/>
            </p:cNvSpPr>
            <p:nvPr/>
          </p:nvSpPr>
          <p:spPr bwMode="auto">
            <a:xfrm>
              <a:off x="3919" y="2629"/>
              <a:ext cx="888" cy="459"/>
            </a:xfrm>
            <a:custGeom>
              <a:avLst/>
              <a:gdLst>
                <a:gd name="T0" fmla="*/ 180 w 376"/>
                <a:gd name="T1" fmla="*/ 24 h 194"/>
                <a:gd name="T2" fmla="*/ 268 w 376"/>
                <a:gd name="T3" fmla="*/ 54 h 194"/>
                <a:gd name="T4" fmla="*/ 341 w 376"/>
                <a:gd name="T5" fmla="*/ 194 h 194"/>
                <a:gd name="T6" fmla="*/ 15 w 376"/>
                <a:gd name="T7" fmla="*/ 194 h 194"/>
                <a:gd name="T8" fmla="*/ 2 w 376"/>
                <a:gd name="T9" fmla="*/ 123 h 194"/>
                <a:gd name="T10" fmla="*/ 101 w 376"/>
                <a:gd name="T11" fmla="*/ 45 h 194"/>
                <a:gd name="T12" fmla="*/ 180 w 376"/>
                <a:gd name="T13" fmla="*/ 2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6" h="194">
                  <a:moveTo>
                    <a:pt x="180" y="24"/>
                  </a:moveTo>
                  <a:cubicBezTo>
                    <a:pt x="212" y="24"/>
                    <a:pt x="246" y="33"/>
                    <a:pt x="268" y="54"/>
                  </a:cubicBezTo>
                  <a:cubicBezTo>
                    <a:pt x="354" y="36"/>
                    <a:pt x="376" y="136"/>
                    <a:pt x="341" y="194"/>
                  </a:cubicBezTo>
                  <a:cubicBezTo>
                    <a:pt x="15" y="194"/>
                    <a:pt x="15" y="194"/>
                    <a:pt x="15" y="194"/>
                  </a:cubicBezTo>
                  <a:cubicBezTo>
                    <a:pt x="4" y="173"/>
                    <a:pt x="0" y="147"/>
                    <a:pt x="2" y="123"/>
                  </a:cubicBezTo>
                  <a:cubicBezTo>
                    <a:pt x="9" y="27"/>
                    <a:pt x="66" y="0"/>
                    <a:pt x="101" y="45"/>
                  </a:cubicBezTo>
                  <a:cubicBezTo>
                    <a:pt x="116" y="32"/>
                    <a:pt x="147" y="24"/>
                    <a:pt x="180" y="24"/>
                  </a:cubicBezTo>
                  <a:close/>
                </a:path>
              </a:pathLst>
            </a:custGeom>
            <a:solidFill>
              <a:srgbClr val="EE91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44" name="צורה חופשית 62"/>
            <p:cNvSpPr>
              <a:spLocks noEditPoints="1"/>
            </p:cNvSpPr>
            <p:nvPr/>
          </p:nvSpPr>
          <p:spPr bwMode="auto">
            <a:xfrm>
              <a:off x="3905" y="2660"/>
              <a:ext cx="869" cy="423"/>
            </a:xfrm>
            <a:custGeom>
              <a:avLst/>
              <a:gdLst>
                <a:gd name="T0" fmla="*/ 252 w 368"/>
                <a:gd name="T1" fmla="*/ 56 h 179"/>
                <a:gd name="T2" fmla="*/ 278 w 368"/>
                <a:gd name="T3" fmla="*/ 133 h 179"/>
                <a:gd name="T4" fmla="*/ 274 w 368"/>
                <a:gd name="T5" fmla="*/ 179 h 179"/>
                <a:gd name="T6" fmla="*/ 260 w 368"/>
                <a:gd name="T7" fmla="*/ 179 h 179"/>
                <a:gd name="T8" fmla="*/ 263 w 368"/>
                <a:gd name="T9" fmla="*/ 141 h 179"/>
                <a:gd name="T10" fmla="*/ 252 w 368"/>
                <a:gd name="T11" fmla="*/ 56 h 179"/>
                <a:gd name="T12" fmla="*/ 117 w 368"/>
                <a:gd name="T13" fmla="*/ 43 h 179"/>
                <a:gd name="T14" fmla="*/ 97 w 368"/>
                <a:gd name="T15" fmla="*/ 126 h 179"/>
                <a:gd name="T16" fmla="*/ 101 w 368"/>
                <a:gd name="T17" fmla="*/ 179 h 179"/>
                <a:gd name="T18" fmla="*/ 87 w 368"/>
                <a:gd name="T19" fmla="*/ 179 h 179"/>
                <a:gd name="T20" fmla="*/ 85 w 368"/>
                <a:gd name="T21" fmla="*/ 120 h 179"/>
                <a:gd name="T22" fmla="*/ 117 w 368"/>
                <a:gd name="T23" fmla="*/ 43 h 179"/>
                <a:gd name="T24" fmla="*/ 308 w 368"/>
                <a:gd name="T25" fmla="*/ 24 h 179"/>
                <a:gd name="T26" fmla="*/ 360 w 368"/>
                <a:gd name="T27" fmla="*/ 80 h 179"/>
                <a:gd name="T28" fmla="*/ 352 w 368"/>
                <a:gd name="T29" fmla="*/ 179 h 179"/>
                <a:gd name="T30" fmla="*/ 334 w 368"/>
                <a:gd name="T31" fmla="*/ 179 h 179"/>
                <a:gd name="T32" fmla="*/ 345 w 368"/>
                <a:gd name="T33" fmla="*/ 160 h 179"/>
                <a:gd name="T34" fmla="*/ 326 w 368"/>
                <a:gd name="T35" fmla="*/ 43 h 179"/>
                <a:gd name="T36" fmla="*/ 266 w 368"/>
                <a:gd name="T37" fmla="*/ 34 h 179"/>
                <a:gd name="T38" fmla="*/ 251 w 368"/>
                <a:gd name="T39" fmla="*/ 29 h 179"/>
                <a:gd name="T40" fmla="*/ 308 w 368"/>
                <a:gd name="T41" fmla="*/ 24 h 179"/>
                <a:gd name="T42" fmla="*/ 77 w 368"/>
                <a:gd name="T43" fmla="*/ 6 h 179"/>
                <a:gd name="T44" fmla="*/ 120 w 368"/>
                <a:gd name="T45" fmla="*/ 22 h 179"/>
                <a:gd name="T46" fmla="*/ 55 w 368"/>
                <a:gd name="T47" fmla="*/ 19 h 179"/>
                <a:gd name="T48" fmla="*/ 18 w 368"/>
                <a:gd name="T49" fmla="*/ 147 h 179"/>
                <a:gd name="T50" fmla="*/ 31 w 368"/>
                <a:gd name="T51" fmla="*/ 179 h 179"/>
                <a:gd name="T52" fmla="*/ 15 w 368"/>
                <a:gd name="T53" fmla="*/ 179 h 179"/>
                <a:gd name="T54" fmla="*/ 6 w 368"/>
                <a:gd name="T55" fmla="*/ 84 h 179"/>
                <a:gd name="T56" fmla="*/ 77 w 368"/>
                <a:gd name="T57" fmla="*/ 6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68" h="179">
                  <a:moveTo>
                    <a:pt x="252" y="56"/>
                  </a:moveTo>
                  <a:cubicBezTo>
                    <a:pt x="267" y="57"/>
                    <a:pt x="273" y="78"/>
                    <a:pt x="278" y="133"/>
                  </a:cubicBezTo>
                  <a:cubicBezTo>
                    <a:pt x="278" y="150"/>
                    <a:pt x="276" y="166"/>
                    <a:pt x="274" y="179"/>
                  </a:cubicBezTo>
                  <a:cubicBezTo>
                    <a:pt x="260" y="179"/>
                    <a:pt x="260" y="179"/>
                    <a:pt x="260" y="179"/>
                  </a:cubicBezTo>
                  <a:cubicBezTo>
                    <a:pt x="261" y="168"/>
                    <a:pt x="263" y="156"/>
                    <a:pt x="263" y="141"/>
                  </a:cubicBezTo>
                  <a:cubicBezTo>
                    <a:pt x="265" y="94"/>
                    <a:pt x="257" y="65"/>
                    <a:pt x="252" y="56"/>
                  </a:cubicBezTo>
                  <a:close/>
                  <a:moveTo>
                    <a:pt x="117" y="43"/>
                  </a:moveTo>
                  <a:cubicBezTo>
                    <a:pt x="117" y="43"/>
                    <a:pt x="103" y="76"/>
                    <a:pt x="97" y="126"/>
                  </a:cubicBezTo>
                  <a:cubicBezTo>
                    <a:pt x="95" y="147"/>
                    <a:pt x="97" y="165"/>
                    <a:pt x="101" y="179"/>
                  </a:cubicBezTo>
                  <a:cubicBezTo>
                    <a:pt x="87" y="179"/>
                    <a:pt x="87" y="179"/>
                    <a:pt x="87" y="179"/>
                  </a:cubicBezTo>
                  <a:cubicBezTo>
                    <a:pt x="83" y="162"/>
                    <a:pt x="81" y="140"/>
                    <a:pt x="85" y="120"/>
                  </a:cubicBezTo>
                  <a:cubicBezTo>
                    <a:pt x="100" y="51"/>
                    <a:pt x="117" y="43"/>
                    <a:pt x="117" y="43"/>
                  </a:cubicBezTo>
                  <a:close/>
                  <a:moveTo>
                    <a:pt x="308" y="24"/>
                  </a:moveTo>
                  <a:cubicBezTo>
                    <a:pt x="334" y="23"/>
                    <a:pt x="353" y="49"/>
                    <a:pt x="360" y="80"/>
                  </a:cubicBezTo>
                  <a:cubicBezTo>
                    <a:pt x="368" y="119"/>
                    <a:pt x="363" y="161"/>
                    <a:pt x="352" y="179"/>
                  </a:cubicBezTo>
                  <a:cubicBezTo>
                    <a:pt x="334" y="179"/>
                    <a:pt x="334" y="179"/>
                    <a:pt x="334" y="179"/>
                  </a:cubicBezTo>
                  <a:cubicBezTo>
                    <a:pt x="345" y="160"/>
                    <a:pt x="345" y="160"/>
                    <a:pt x="345" y="160"/>
                  </a:cubicBezTo>
                  <a:cubicBezTo>
                    <a:pt x="366" y="98"/>
                    <a:pt x="338" y="50"/>
                    <a:pt x="326" y="43"/>
                  </a:cubicBezTo>
                  <a:cubicBezTo>
                    <a:pt x="314" y="36"/>
                    <a:pt x="266" y="34"/>
                    <a:pt x="266" y="34"/>
                  </a:cubicBezTo>
                  <a:cubicBezTo>
                    <a:pt x="251" y="29"/>
                    <a:pt x="251" y="29"/>
                    <a:pt x="251" y="29"/>
                  </a:cubicBezTo>
                  <a:cubicBezTo>
                    <a:pt x="251" y="29"/>
                    <a:pt x="282" y="24"/>
                    <a:pt x="308" y="24"/>
                  </a:cubicBezTo>
                  <a:close/>
                  <a:moveTo>
                    <a:pt x="77" y="6"/>
                  </a:moveTo>
                  <a:cubicBezTo>
                    <a:pt x="90" y="7"/>
                    <a:pt x="104" y="13"/>
                    <a:pt x="120" y="22"/>
                  </a:cubicBezTo>
                  <a:cubicBezTo>
                    <a:pt x="120" y="22"/>
                    <a:pt x="69" y="12"/>
                    <a:pt x="55" y="19"/>
                  </a:cubicBezTo>
                  <a:cubicBezTo>
                    <a:pt x="34" y="41"/>
                    <a:pt x="5" y="88"/>
                    <a:pt x="18" y="147"/>
                  </a:cubicBezTo>
                  <a:cubicBezTo>
                    <a:pt x="21" y="161"/>
                    <a:pt x="26" y="171"/>
                    <a:pt x="31" y="179"/>
                  </a:cubicBezTo>
                  <a:cubicBezTo>
                    <a:pt x="15" y="179"/>
                    <a:pt x="15" y="179"/>
                    <a:pt x="15" y="179"/>
                  </a:cubicBezTo>
                  <a:cubicBezTo>
                    <a:pt x="1" y="153"/>
                    <a:pt x="0" y="118"/>
                    <a:pt x="6" y="84"/>
                  </a:cubicBezTo>
                  <a:cubicBezTo>
                    <a:pt x="17" y="28"/>
                    <a:pt x="39" y="0"/>
                    <a:pt x="77" y="6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45" name="צורה חופשית 63"/>
            <p:cNvSpPr>
              <a:spLocks/>
            </p:cNvSpPr>
            <p:nvPr/>
          </p:nvSpPr>
          <p:spPr bwMode="auto">
            <a:xfrm>
              <a:off x="4240" y="2565"/>
              <a:ext cx="218" cy="218"/>
            </a:xfrm>
            <a:custGeom>
              <a:avLst/>
              <a:gdLst>
                <a:gd name="T0" fmla="*/ 0 w 92"/>
                <a:gd name="T1" fmla="*/ 68 h 92"/>
                <a:gd name="T2" fmla="*/ 50 w 92"/>
                <a:gd name="T3" fmla="*/ 89 h 92"/>
                <a:gd name="T4" fmla="*/ 92 w 92"/>
                <a:gd name="T5" fmla="*/ 71 h 92"/>
                <a:gd name="T6" fmla="*/ 69 w 92"/>
                <a:gd name="T7" fmla="*/ 56 h 92"/>
                <a:gd name="T8" fmla="*/ 64 w 92"/>
                <a:gd name="T9" fmla="*/ 6 h 92"/>
                <a:gd name="T10" fmla="*/ 37 w 92"/>
                <a:gd name="T11" fmla="*/ 7 h 92"/>
                <a:gd name="T12" fmla="*/ 42 w 92"/>
                <a:gd name="T13" fmla="*/ 37 h 92"/>
                <a:gd name="T14" fmla="*/ 0 w 92"/>
                <a:gd name="T15" fmla="*/ 6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2" h="92">
                  <a:moveTo>
                    <a:pt x="0" y="68"/>
                  </a:moveTo>
                  <a:cubicBezTo>
                    <a:pt x="0" y="68"/>
                    <a:pt x="21" y="87"/>
                    <a:pt x="50" y="89"/>
                  </a:cubicBezTo>
                  <a:cubicBezTo>
                    <a:pt x="87" y="92"/>
                    <a:pt x="92" y="71"/>
                    <a:pt x="92" y="71"/>
                  </a:cubicBezTo>
                  <a:cubicBezTo>
                    <a:pt x="69" y="56"/>
                    <a:pt x="69" y="56"/>
                    <a:pt x="69" y="56"/>
                  </a:cubicBezTo>
                  <a:cubicBezTo>
                    <a:pt x="69" y="56"/>
                    <a:pt x="83" y="32"/>
                    <a:pt x="64" y="6"/>
                  </a:cubicBezTo>
                  <a:cubicBezTo>
                    <a:pt x="47" y="0"/>
                    <a:pt x="37" y="7"/>
                    <a:pt x="37" y="7"/>
                  </a:cubicBezTo>
                  <a:cubicBezTo>
                    <a:pt x="42" y="37"/>
                    <a:pt x="42" y="37"/>
                    <a:pt x="42" y="37"/>
                  </a:cubicBezTo>
                  <a:cubicBezTo>
                    <a:pt x="42" y="37"/>
                    <a:pt x="1" y="53"/>
                    <a:pt x="0" y="6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46" name="צורה חופשית 64"/>
            <p:cNvSpPr>
              <a:spLocks/>
            </p:cNvSpPr>
            <p:nvPr/>
          </p:nvSpPr>
          <p:spPr bwMode="auto">
            <a:xfrm>
              <a:off x="4243" y="2577"/>
              <a:ext cx="233" cy="213"/>
            </a:xfrm>
            <a:custGeom>
              <a:avLst/>
              <a:gdLst>
                <a:gd name="T0" fmla="*/ 0 w 99"/>
                <a:gd name="T1" fmla="*/ 63 h 90"/>
                <a:gd name="T2" fmla="*/ 46 w 99"/>
                <a:gd name="T3" fmla="*/ 87 h 90"/>
                <a:gd name="T4" fmla="*/ 91 w 99"/>
                <a:gd name="T5" fmla="*/ 71 h 90"/>
                <a:gd name="T6" fmla="*/ 71 w 99"/>
                <a:gd name="T7" fmla="*/ 50 h 90"/>
                <a:gd name="T8" fmla="*/ 76 w 99"/>
                <a:gd name="T9" fmla="*/ 24 h 90"/>
                <a:gd name="T10" fmla="*/ 66 w 99"/>
                <a:gd name="T11" fmla="*/ 1 h 90"/>
                <a:gd name="T12" fmla="*/ 59 w 99"/>
                <a:gd name="T13" fmla="*/ 0 h 90"/>
                <a:gd name="T14" fmla="*/ 67 w 99"/>
                <a:gd name="T15" fmla="*/ 27 h 90"/>
                <a:gd name="T16" fmla="*/ 60 w 99"/>
                <a:gd name="T17" fmla="*/ 54 h 90"/>
                <a:gd name="T18" fmla="*/ 82 w 99"/>
                <a:gd name="T19" fmla="*/ 62 h 90"/>
                <a:gd name="T20" fmla="*/ 58 w 99"/>
                <a:gd name="T21" fmla="*/ 81 h 90"/>
                <a:gd name="T22" fmla="*/ 0 w 99"/>
                <a:gd name="T23" fmla="*/ 63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9" h="90">
                  <a:moveTo>
                    <a:pt x="0" y="63"/>
                  </a:moveTo>
                  <a:cubicBezTo>
                    <a:pt x="0" y="63"/>
                    <a:pt x="19" y="86"/>
                    <a:pt x="46" y="87"/>
                  </a:cubicBezTo>
                  <a:cubicBezTo>
                    <a:pt x="73" y="89"/>
                    <a:pt x="82" y="90"/>
                    <a:pt x="91" y="71"/>
                  </a:cubicBezTo>
                  <a:cubicBezTo>
                    <a:pt x="99" y="53"/>
                    <a:pt x="71" y="50"/>
                    <a:pt x="71" y="50"/>
                  </a:cubicBezTo>
                  <a:cubicBezTo>
                    <a:pt x="71" y="50"/>
                    <a:pt x="78" y="39"/>
                    <a:pt x="76" y="24"/>
                  </a:cubicBezTo>
                  <a:cubicBezTo>
                    <a:pt x="74" y="9"/>
                    <a:pt x="66" y="1"/>
                    <a:pt x="66" y="1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0"/>
                    <a:pt x="68" y="13"/>
                    <a:pt x="67" y="27"/>
                  </a:cubicBezTo>
                  <a:cubicBezTo>
                    <a:pt x="66" y="40"/>
                    <a:pt x="60" y="54"/>
                    <a:pt x="60" y="54"/>
                  </a:cubicBezTo>
                  <a:cubicBezTo>
                    <a:pt x="60" y="54"/>
                    <a:pt x="82" y="56"/>
                    <a:pt x="82" y="62"/>
                  </a:cubicBezTo>
                  <a:cubicBezTo>
                    <a:pt x="82" y="74"/>
                    <a:pt x="70" y="81"/>
                    <a:pt x="58" y="81"/>
                  </a:cubicBezTo>
                  <a:cubicBezTo>
                    <a:pt x="47" y="81"/>
                    <a:pt x="0" y="63"/>
                    <a:pt x="0" y="63"/>
                  </a:cubicBezTo>
                  <a:close/>
                </a:path>
              </a:pathLst>
            </a:custGeom>
            <a:solidFill>
              <a:srgbClr val="696A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47" name="צורה חופשית 65"/>
            <p:cNvSpPr>
              <a:spLocks/>
            </p:cNvSpPr>
            <p:nvPr/>
          </p:nvSpPr>
          <p:spPr bwMode="auto">
            <a:xfrm>
              <a:off x="3310" y="2072"/>
              <a:ext cx="507" cy="167"/>
            </a:xfrm>
            <a:custGeom>
              <a:avLst/>
              <a:gdLst>
                <a:gd name="T0" fmla="*/ 82 w 215"/>
                <a:gd name="T1" fmla="*/ 2 h 71"/>
                <a:gd name="T2" fmla="*/ 215 w 215"/>
                <a:gd name="T3" fmla="*/ 71 h 71"/>
                <a:gd name="T4" fmla="*/ 98 w 215"/>
                <a:gd name="T5" fmla="*/ 13 h 71"/>
                <a:gd name="T6" fmla="*/ 0 w 215"/>
                <a:gd name="T7" fmla="*/ 14 h 71"/>
                <a:gd name="T8" fmla="*/ 82 w 215"/>
                <a:gd name="T9" fmla="*/ 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5" h="71">
                  <a:moveTo>
                    <a:pt x="82" y="2"/>
                  </a:moveTo>
                  <a:cubicBezTo>
                    <a:pt x="116" y="3"/>
                    <a:pt x="190" y="29"/>
                    <a:pt x="215" y="71"/>
                  </a:cubicBezTo>
                  <a:cubicBezTo>
                    <a:pt x="161" y="35"/>
                    <a:pt x="125" y="17"/>
                    <a:pt x="98" y="13"/>
                  </a:cubicBezTo>
                  <a:cubicBezTo>
                    <a:pt x="76" y="9"/>
                    <a:pt x="76" y="12"/>
                    <a:pt x="0" y="14"/>
                  </a:cubicBezTo>
                  <a:cubicBezTo>
                    <a:pt x="0" y="14"/>
                    <a:pt x="27" y="0"/>
                    <a:pt x="82" y="2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</p:grpSp>
      <p:grpSp>
        <p:nvGrpSpPr>
          <p:cNvPr id="348" name="קבוצה 347"/>
          <p:cNvGrpSpPr/>
          <p:nvPr userDrawn="1"/>
        </p:nvGrpSpPr>
        <p:grpSpPr>
          <a:xfrm>
            <a:off x="-1191" y="3799404"/>
            <a:ext cx="3289808" cy="3084511"/>
            <a:chOff x="-1588" y="4419600"/>
            <a:chExt cx="3504440" cy="2464312"/>
          </a:xfrm>
        </p:grpSpPr>
        <p:grpSp>
          <p:nvGrpSpPr>
            <p:cNvPr id="349" name="קבוצה 156"/>
            <p:cNvGrpSpPr>
              <a:grpSpLocks noChangeAspect="1"/>
            </p:cNvGrpSpPr>
            <p:nvPr/>
          </p:nvGrpSpPr>
          <p:grpSpPr bwMode="auto">
            <a:xfrm>
              <a:off x="-321" y="4419600"/>
              <a:ext cx="2827754" cy="2458133"/>
              <a:chOff x="437" y="-367"/>
              <a:chExt cx="5799" cy="5041"/>
            </a:xfrm>
          </p:grpSpPr>
          <p:sp>
            <p:nvSpPr>
              <p:cNvPr id="375" name="צורה חופשית 157"/>
              <p:cNvSpPr>
                <a:spLocks/>
              </p:cNvSpPr>
              <p:nvPr/>
            </p:nvSpPr>
            <p:spPr bwMode="auto">
              <a:xfrm>
                <a:off x="2494" y="-126"/>
                <a:ext cx="1751" cy="1833"/>
              </a:xfrm>
              <a:custGeom>
                <a:avLst/>
                <a:gdLst>
                  <a:gd name="T0" fmla="*/ 484 w 741"/>
                  <a:gd name="T1" fmla="*/ 111 h 776"/>
                  <a:gd name="T2" fmla="*/ 372 w 741"/>
                  <a:gd name="T3" fmla="*/ 48 h 776"/>
                  <a:gd name="T4" fmla="*/ 375 w 741"/>
                  <a:gd name="T5" fmla="*/ 0 h 776"/>
                  <a:gd name="T6" fmla="*/ 301 w 741"/>
                  <a:gd name="T7" fmla="*/ 2 h 776"/>
                  <a:gd name="T8" fmla="*/ 207 w 741"/>
                  <a:gd name="T9" fmla="*/ 112 h 776"/>
                  <a:gd name="T10" fmla="*/ 71 w 741"/>
                  <a:gd name="T11" fmla="*/ 202 h 776"/>
                  <a:gd name="T12" fmla="*/ 48 w 741"/>
                  <a:gd name="T13" fmla="*/ 561 h 776"/>
                  <a:gd name="T14" fmla="*/ 142 w 741"/>
                  <a:gd name="T15" fmla="*/ 741 h 776"/>
                  <a:gd name="T16" fmla="*/ 229 w 741"/>
                  <a:gd name="T17" fmla="*/ 735 h 776"/>
                  <a:gd name="T18" fmla="*/ 392 w 741"/>
                  <a:gd name="T19" fmla="*/ 766 h 776"/>
                  <a:gd name="T20" fmla="*/ 542 w 741"/>
                  <a:gd name="T21" fmla="*/ 711 h 776"/>
                  <a:gd name="T22" fmla="*/ 680 w 741"/>
                  <a:gd name="T23" fmla="*/ 648 h 776"/>
                  <a:gd name="T24" fmla="*/ 741 w 741"/>
                  <a:gd name="T25" fmla="*/ 451 h 776"/>
                  <a:gd name="T26" fmla="*/ 676 w 741"/>
                  <a:gd name="T27" fmla="*/ 218 h 776"/>
                  <a:gd name="T28" fmla="*/ 484 w 741"/>
                  <a:gd name="T29" fmla="*/ 111 h 7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41" h="776">
                    <a:moveTo>
                      <a:pt x="484" y="111"/>
                    </a:moveTo>
                    <a:cubicBezTo>
                      <a:pt x="454" y="48"/>
                      <a:pt x="372" y="48"/>
                      <a:pt x="372" y="48"/>
                    </a:cubicBezTo>
                    <a:cubicBezTo>
                      <a:pt x="372" y="48"/>
                      <a:pt x="372" y="48"/>
                      <a:pt x="375" y="0"/>
                    </a:cubicBezTo>
                    <a:cubicBezTo>
                      <a:pt x="375" y="0"/>
                      <a:pt x="375" y="0"/>
                      <a:pt x="301" y="2"/>
                    </a:cubicBezTo>
                    <a:cubicBezTo>
                      <a:pt x="301" y="2"/>
                      <a:pt x="212" y="51"/>
                      <a:pt x="207" y="112"/>
                    </a:cubicBezTo>
                    <a:cubicBezTo>
                      <a:pt x="167" y="115"/>
                      <a:pt x="143" y="132"/>
                      <a:pt x="71" y="202"/>
                    </a:cubicBezTo>
                    <a:cubicBezTo>
                      <a:pt x="0" y="270"/>
                      <a:pt x="48" y="561"/>
                      <a:pt x="48" y="561"/>
                    </a:cubicBezTo>
                    <a:cubicBezTo>
                      <a:pt x="48" y="561"/>
                      <a:pt x="99" y="732"/>
                      <a:pt x="142" y="741"/>
                    </a:cubicBezTo>
                    <a:cubicBezTo>
                      <a:pt x="186" y="751"/>
                      <a:pt x="229" y="735"/>
                      <a:pt x="229" y="735"/>
                    </a:cubicBezTo>
                    <a:cubicBezTo>
                      <a:pt x="229" y="735"/>
                      <a:pt x="301" y="776"/>
                      <a:pt x="392" y="766"/>
                    </a:cubicBezTo>
                    <a:cubicBezTo>
                      <a:pt x="483" y="756"/>
                      <a:pt x="505" y="743"/>
                      <a:pt x="542" y="711"/>
                    </a:cubicBezTo>
                    <a:cubicBezTo>
                      <a:pt x="579" y="706"/>
                      <a:pt x="648" y="688"/>
                      <a:pt x="680" y="648"/>
                    </a:cubicBezTo>
                    <a:cubicBezTo>
                      <a:pt x="711" y="607"/>
                      <a:pt x="741" y="527"/>
                      <a:pt x="741" y="451"/>
                    </a:cubicBezTo>
                    <a:cubicBezTo>
                      <a:pt x="741" y="377"/>
                      <a:pt x="676" y="218"/>
                      <a:pt x="676" y="218"/>
                    </a:cubicBezTo>
                    <a:cubicBezTo>
                      <a:pt x="676" y="218"/>
                      <a:pt x="636" y="120"/>
                      <a:pt x="484" y="111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76" name="צורה חופשית 158"/>
              <p:cNvSpPr>
                <a:spLocks/>
              </p:cNvSpPr>
              <p:nvPr/>
            </p:nvSpPr>
            <p:spPr bwMode="auto">
              <a:xfrm>
                <a:off x="2365" y="89"/>
                <a:ext cx="1807" cy="1630"/>
              </a:xfrm>
              <a:custGeom>
                <a:avLst/>
                <a:gdLst>
                  <a:gd name="T0" fmla="*/ 530 w 765"/>
                  <a:gd name="T1" fmla="*/ 54 h 690"/>
                  <a:gd name="T2" fmla="*/ 311 w 765"/>
                  <a:gd name="T3" fmla="*/ 59 h 690"/>
                  <a:gd name="T4" fmla="*/ 288 w 765"/>
                  <a:gd name="T5" fmla="*/ 605 h 690"/>
                  <a:gd name="T6" fmla="*/ 587 w 765"/>
                  <a:gd name="T7" fmla="*/ 593 h 690"/>
                  <a:gd name="T8" fmla="*/ 752 w 765"/>
                  <a:gd name="T9" fmla="*/ 341 h 690"/>
                  <a:gd name="T10" fmla="*/ 530 w 765"/>
                  <a:gd name="T11" fmla="*/ 54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65" h="690">
                    <a:moveTo>
                      <a:pt x="530" y="54"/>
                    </a:moveTo>
                    <a:cubicBezTo>
                      <a:pt x="482" y="0"/>
                      <a:pt x="360" y="6"/>
                      <a:pt x="311" y="59"/>
                    </a:cubicBezTo>
                    <a:cubicBezTo>
                      <a:pt x="0" y="13"/>
                      <a:pt x="79" y="668"/>
                      <a:pt x="288" y="605"/>
                    </a:cubicBezTo>
                    <a:cubicBezTo>
                      <a:pt x="341" y="690"/>
                      <a:pt x="546" y="652"/>
                      <a:pt x="587" y="593"/>
                    </a:cubicBezTo>
                    <a:cubicBezTo>
                      <a:pt x="710" y="587"/>
                      <a:pt x="765" y="485"/>
                      <a:pt x="752" y="341"/>
                    </a:cubicBezTo>
                    <a:cubicBezTo>
                      <a:pt x="737" y="166"/>
                      <a:pt x="635" y="16"/>
                      <a:pt x="530" y="54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77" name="צורה חופשית 159"/>
              <p:cNvSpPr>
                <a:spLocks/>
              </p:cNvSpPr>
              <p:nvPr/>
            </p:nvSpPr>
            <p:spPr bwMode="auto">
              <a:xfrm>
                <a:off x="3614" y="219"/>
                <a:ext cx="532" cy="1252"/>
              </a:xfrm>
              <a:custGeom>
                <a:avLst/>
                <a:gdLst>
                  <a:gd name="T0" fmla="*/ 0 w 225"/>
                  <a:gd name="T1" fmla="*/ 0 h 530"/>
                  <a:gd name="T2" fmla="*/ 67 w 225"/>
                  <a:gd name="T3" fmla="*/ 32 h 530"/>
                  <a:gd name="T4" fmla="*/ 189 w 225"/>
                  <a:gd name="T5" fmla="*/ 284 h 530"/>
                  <a:gd name="T6" fmla="*/ 68 w 225"/>
                  <a:gd name="T7" fmla="*/ 527 h 530"/>
                  <a:gd name="T8" fmla="*/ 100 w 225"/>
                  <a:gd name="T9" fmla="*/ 530 h 530"/>
                  <a:gd name="T10" fmla="*/ 207 w 225"/>
                  <a:gd name="T11" fmla="*/ 381 h 530"/>
                  <a:gd name="T12" fmla="*/ 126 w 225"/>
                  <a:gd name="T13" fmla="*/ 60 h 530"/>
                  <a:gd name="T14" fmla="*/ 0 w 225"/>
                  <a:gd name="T15" fmla="*/ 0 h 5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5" h="530">
                    <a:moveTo>
                      <a:pt x="0" y="0"/>
                    </a:moveTo>
                    <a:cubicBezTo>
                      <a:pt x="0" y="0"/>
                      <a:pt x="33" y="16"/>
                      <a:pt x="67" y="32"/>
                    </a:cubicBezTo>
                    <a:cubicBezTo>
                      <a:pt x="100" y="49"/>
                      <a:pt x="169" y="115"/>
                      <a:pt x="189" y="284"/>
                    </a:cubicBezTo>
                    <a:cubicBezTo>
                      <a:pt x="213" y="490"/>
                      <a:pt x="68" y="527"/>
                      <a:pt x="68" y="527"/>
                    </a:cubicBezTo>
                    <a:cubicBezTo>
                      <a:pt x="68" y="527"/>
                      <a:pt x="92" y="530"/>
                      <a:pt x="100" y="530"/>
                    </a:cubicBezTo>
                    <a:cubicBezTo>
                      <a:pt x="146" y="526"/>
                      <a:pt x="195" y="468"/>
                      <a:pt x="207" y="381"/>
                    </a:cubicBezTo>
                    <a:cubicBezTo>
                      <a:pt x="225" y="252"/>
                      <a:pt x="181" y="134"/>
                      <a:pt x="126" y="60"/>
                    </a:cubicBezTo>
                    <a:cubicBezTo>
                      <a:pt x="86" y="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78" name="צורה חופשית 160"/>
              <p:cNvSpPr>
                <a:spLocks/>
              </p:cNvSpPr>
              <p:nvPr/>
            </p:nvSpPr>
            <p:spPr bwMode="auto">
              <a:xfrm>
                <a:off x="3536" y="349"/>
                <a:ext cx="329" cy="1091"/>
              </a:xfrm>
              <a:custGeom>
                <a:avLst/>
                <a:gdLst>
                  <a:gd name="T0" fmla="*/ 0 w 139"/>
                  <a:gd name="T1" fmla="*/ 0 h 462"/>
                  <a:gd name="T2" fmla="*/ 103 w 139"/>
                  <a:gd name="T3" fmla="*/ 182 h 462"/>
                  <a:gd name="T4" fmla="*/ 71 w 139"/>
                  <a:gd name="T5" fmla="*/ 462 h 462"/>
                  <a:gd name="T6" fmla="*/ 109 w 139"/>
                  <a:gd name="T7" fmla="*/ 422 h 462"/>
                  <a:gd name="T8" fmla="*/ 118 w 139"/>
                  <a:gd name="T9" fmla="*/ 160 h 462"/>
                  <a:gd name="T10" fmla="*/ 0 w 139"/>
                  <a:gd name="T11" fmla="*/ 0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9" h="462">
                    <a:moveTo>
                      <a:pt x="0" y="0"/>
                    </a:moveTo>
                    <a:cubicBezTo>
                      <a:pt x="0" y="0"/>
                      <a:pt x="95" y="59"/>
                      <a:pt x="103" y="182"/>
                    </a:cubicBezTo>
                    <a:cubicBezTo>
                      <a:pt x="115" y="378"/>
                      <a:pt x="71" y="462"/>
                      <a:pt x="71" y="462"/>
                    </a:cubicBezTo>
                    <a:cubicBezTo>
                      <a:pt x="71" y="462"/>
                      <a:pt x="93" y="459"/>
                      <a:pt x="109" y="422"/>
                    </a:cubicBezTo>
                    <a:cubicBezTo>
                      <a:pt x="131" y="369"/>
                      <a:pt x="139" y="276"/>
                      <a:pt x="118" y="160"/>
                    </a:cubicBezTo>
                    <a:cubicBezTo>
                      <a:pt x="90" y="4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79" name="צורה חופשית 161"/>
              <p:cNvSpPr>
                <a:spLocks/>
              </p:cNvSpPr>
              <p:nvPr/>
            </p:nvSpPr>
            <p:spPr bwMode="auto">
              <a:xfrm>
                <a:off x="3005" y="-100"/>
                <a:ext cx="680" cy="425"/>
              </a:xfrm>
              <a:custGeom>
                <a:avLst/>
                <a:gdLst>
                  <a:gd name="T0" fmla="*/ 234 w 288"/>
                  <a:gd name="T1" fmla="*/ 75 h 180"/>
                  <a:gd name="T2" fmla="*/ 143 w 288"/>
                  <a:gd name="T3" fmla="*/ 52 h 180"/>
                  <a:gd name="T4" fmla="*/ 145 w 288"/>
                  <a:gd name="T5" fmla="*/ 0 h 180"/>
                  <a:gd name="T6" fmla="*/ 108 w 288"/>
                  <a:gd name="T7" fmla="*/ 0 h 180"/>
                  <a:gd name="T8" fmla="*/ 4 w 288"/>
                  <a:gd name="T9" fmla="*/ 138 h 180"/>
                  <a:gd name="T10" fmla="*/ 288 w 288"/>
                  <a:gd name="T11" fmla="*/ 142 h 180"/>
                  <a:gd name="T12" fmla="*/ 234 w 288"/>
                  <a:gd name="T13" fmla="*/ 75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8" h="180">
                    <a:moveTo>
                      <a:pt x="234" y="75"/>
                    </a:moveTo>
                    <a:cubicBezTo>
                      <a:pt x="183" y="55"/>
                      <a:pt x="143" y="52"/>
                      <a:pt x="143" y="52"/>
                    </a:cubicBezTo>
                    <a:cubicBezTo>
                      <a:pt x="145" y="0"/>
                      <a:pt x="145" y="0"/>
                      <a:pt x="145" y="0"/>
                    </a:cubicBezTo>
                    <a:cubicBezTo>
                      <a:pt x="108" y="0"/>
                      <a:pt x="108" y="0"/>
                      <a:pt x="108" y="0"/>
                    </a:cubicBezTo>
                    <a:cubicBezTo>
                      <a:pt x="108" y="0"/>
                      <a:pt x="0" y="96"/>
                      <a:pt x="4" y="138"/>
                    </a:cubicBezTo>
                    <a:cubicBezTo>
                      <a:pt x="6" y="180"/>
                      <a:pt x="186" y="177"/>
                      <a:pt x="288" y="142"/>
                    </a:cubicBezTo>
                    <a:cubicBezTo>
                      <a:pt x="288" y="142"/>
                      <a:pt x="285" y="94"/>
                      <a:pt x="234" y="75"/>
                    </a:cubicBezTo>
                    <a:close/>
                  </a:path>
                </a:pathLst>
              </a:custGeom>
              <a:solidFill>
                <a:srgbClr val="7087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80" name="צורה חופשית 162"/>
              <p:cNvSpPr>
                <a:spLocks/>
              </p:cNvSpPr>
              <p:nvPr/>
            </p:nvSpPr>
            <p:spPr bwMode="auto">
              <a:xfrm>
                <a:off x="2955" y="-100"/>
                <a:ext cx="579" cy="475"/>
              </a:xfrm>
              <a:custGeom>
                <a:avLst/>
                <a:gdLst>
                  <a:gd name="T0" fmla="*/ 87 w 245"/>
                  <a:gd name="T1" fmla="*/ 152 h 201"/>
                  <a:gd name="T2" fmla="*/ 79 w 245"/>
                  <a:gd name="T3" fmla="*/ 83 h 201"/>
                  <a:gd name="T4" fmla="*/ 129 w 245"/>
                  <a:gd name="T5" fmla="*/ 0 h 201"/>
                  <a:gd name="T6" fmla="*/ 44 w 245"/>
                  <a:gd name="T7" fmla="*/ 81 h 201"/>
                  <a:gd name="T8" fmla="*/ 53 w 245"/>
                  <a:gd name="T9" fmla="*/ 177 h 201"/>
                  <a:gd name="T10" fmla="*/ 245 w 245"/>
                  <a:gd name="T11" fmla="*/ 158 h 201"/>
                  <a:gd name="T12" fmla="*/ 87 w 245"/>
                  <a:gd name="T13" fmla="*/ 152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5" h="201">
                    <a:moveTo>
                      <a:pt x="87" y="152"/>
                    </a:moveTo>
                    <a:cubicBezTo>
                      <a:pt x="76" y="146"/>
                      <a:pt x="76" y="105"/>
                      <a:pt x="79" y="83"/>
                    </a:cubicBezTo>
                    <a:cubicBezTo>
                      <a:pt x="82" y="62"/>
                      <a:pt x="129" y="0"/>
                      <a:pt x="129" y="0"/>
                    </a:cubicBezTo>
                    <a:cubicBezTo>
                      <a:pt x="129" y="0"/>
                      <a:pt x="71" y="32"/>
                      <a:pt x="44" y="81"/>
                    </a:cubicBezTo>
                    <a:cubicBezTo>
                      <a:pt x="23" y="118"/>
                      <a:pt x="0" y="158"/>
                      <a:pt x="53" y="177"/>
                    </a:cubicBezTo>
                    <a:cubicBezTo>
                      <a:pt x="124" y="201"/>
                      <a:pt x="202" y="185"/>
                      <a:pt x="245" y="158"/>
                    </a:cubicBezTo>
                    <a:cubicBezTo>
                      <a:pt x="224" y="158"/>
                      <a:pt x="136" y="184"/>
                      <a:pt x="87" y="152"/>
                    </a:cubicBezTo>
                    <a:close/>
                  </a:path>
                </a:pathLst>
              </a:custGeom>
              <a:solidFill>
                <a:srgbClr val="5E6C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81" name="צורה חופשית 163"/>
              <p:cNvSpPr>
                <a:spLocks/>
              </p:cNvSpPr>
              <p:nvPr/>
            </p:nvSpPr>
            <p:spPr bwMode="auto">
              <a:xfrm>
                <a:off x="477" y="-161"/>
                <a:ext cx="2412" cy="1991"/>
              </a:xfrm>
              <a:custGeom>
                <a:avLst/>
                <a:gdLst>
                  <a:gd name="T0" fmla="*/ 604 w 1021"/>
                  <a:gd name="T1" fmla="*/ 82 h 843"/>
                  <a:gd name="T2" fmla="*/ 341 w 1021"/>
                  <a:gd name="T3" fmla="*/ 75 h 843"/>
                  <a:gd name="T4" fmla="*/ 15 w 1021"/>
                  <a:gd name="T5" fmla="*/ 425 h 843"/>
                  <a:gd name="T6" fmla="*/ 270 w 1021"/>
                  <a:gd name="T7" fmla="*/ 726 h 843"/>
                  <a:gd name="T8" fmla="*/ 633 w 1021"/>
                  <a:gd name="T9" fmla="*/ 740 h 843"/>
                  <a:gd name="T10" fmla="*/ 604 w 1021"/>
                  <a:gd name="T11" fmla="*/ 82 h 8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21" h="843">
                    <a:moveTo>
                      <a:pt x="604" y="82"/>
                    </a:moveTo>
                    <a:cubicBezTo>
                      <a:pt x="531" y="0"/>
                      <a:pt x="376" y="37"/>
                      <a:pt x="341" y="75"/>
                    </a:cubicBezTo>
                    <a:cubicBezTo>
                      <a:pt x="163" y="36"/>
                      <a:pt x="34" y="214"/>
                      <a:pt x="15" y="425"/>
                    </a:cubicBezTo>
                    <a:cubicBezTo>
                      <a:pt x="0" y="597"/>
                      <a:pt x="122" y="718"/>
                      <a:pt x="270" y="726"/>
                    </a:cubicBezTo>
                    <a:cubicBezTo>
                      <a:pt x="320" y="797"/>
                      <a:pt x="568" y="843"/>
                      <a:pt x="633" y="740"/>
                    </a:cubicBezTo>
                    <a:cubicBezTo>
                      <a:pt x="884" y="817"/>
                      <a:pt x="1021" y="50"/>
                      <a:pt x="604" y="82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82" name="צורה חופשית 164"/>
              <p:cNvSpPr>
                <a:spLocks/>
              </p:cNvSpPr>
              <p:nvPr/>
            </p:nvSpPr>
            <p:spPr bwMode="auto">
              <a:xfrm>
                <a:off x="560" y="61"/>
                <a:ext cx="831" cy="1540"/>
              </a:xfrm>
              <a:custGeom>
                <a:avLst/>
                <a:gdLst>
                  <a:gd name="T0" fmla="*/ 193 w 352"/>
                  <a:gd name="T1" fmla="*/ 242 h 652"/>
                  <a:gd name="T2" fmla="*/ 206 w 352"/>
                  <a:gd name="T3" fmla="*/ 596 h 652"/>
                  <a:gd name="T4" fmla="*/ 206 w 352"/>
                  <a:gd name="T5" fmla="*/ 597 h 652"/>
                  <a:gd name="T6" fmla="*/ 48 w 352"/>
                  <a:gd name="T7" fmla="*/ 320 h 652"/>
                  <a:gd name="T8" fmla="*/ 204 w 352"/>
                  <a:gd name="T9" fmla="*/ 34 h 652"/>
                  <a:gd name="T10" fmla="*/ 297 w 352"/>
                  <a:gd name="T11" fmla="*/ 0 h 652"/>
                  <a:gd name="T12" fmla="*/ 134 w 352"/>
                  <a:gd name="T13" fmla="*/ 64 h 652"/>
                  <a:gd name="T14" fmla="*/ 24 w 352"/>
                  <a:gd name="T15" fmla="*/ 432 h 652"/>
                  <a:gd name="T16" fmla="*/ 169 w 352"/>
                  <a:gd name="T17" fmla="*/ 603 h 652"/>
                  <a:gd name="T18" fmla="*/ 207 w 352"/>
                  <a:gd name="T19" fmla="*/ 601 h 652"/>
                  <a:gd name="T20" fmla="*/ 254 w 352"/>
                  <a:gd name="T21" fmla="*/ 652 h 652"/>
                  <a:gd name="T22" fmla="*/ 213 w 352"/>
                  <a:gd name="T23" fmla="*/ 272 h 652"/>
                  <a:gd name="T24" fmla="*/ 352 w 352"/>
                  <a:gd name="T25" fmla="*/ 27 h 652"/>
                  <a:gd name="T26" fmla="*/ 193 w 352"/>
                  <a:gd name="T27" fmla="*/ 242 h 6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2" h="652">
                    <a:moveTo>
                      <a:pt x="193" y="242"/>
                    </a:moveTo>
                    <a:cubicBezTo>
                      <a:pt x="164" y="400"/>
                      <a:pt x="175" y="525"/>
                      <a:pt x="206" y="596"/>
                    </a:cubicBezTo>
                    <a:cubicBezTo>
                      <a:pt x="206" y="597"/>
                      <a:pt x="206" y="597"/>
                      <a:pt x="206" y="597"/>
                    </a:cubicBezTo>
                    <a:cubicBezTo>
                      <a:pt x="168" y="587"/>
                      <a:pt x="20" y="528"/>
                      <a:pt x="48" y="320"/>
                    </a:cubicBezTo>
                    <a:cubicBezTo>
                      <a:pt x="76" y="126"/>
                      <a:pt x="157" y="52"/>
                      <a:pt x="204" y="34"/>
                    </a:cubicBezTo>
                    <a:cubicBezTo>
                      <a:pt x="249" y="15"/>
                      <a:pt x="297" y="0"/>
                      <a:pt x="297" y="0"/>
                    </a:cubicBezTo>
                    <a:cubicBezTo>
                      <a:pt x="297" y="0"/>
                      <a:pt x="189" y="1"/>
                      <a:pt x="134" y="64"/>
                    </a:cubicBezTo>
                    <a:cubicBezTo>
                      <a:pt x="60" y="149"/>
                      <a:pt x="0" y="284"/>
                      <a:pt x="24" y="432"/>
                    </a:cubicBezTo>
                    <a:cubicBezTo>
                      <a:pt x="42" y="532"/>
                      <a:pt x="108" y="598"/>
                      <a:pt x="169" y="603"/>
                    </a:cubicBezTo>
                    <a:cubicBezTo>
                      <a:pt x="178" y="603"/>
                      <a:pt x="196" y="602"/>
                      <a:pt x="207" y="601"/>
                    </a:cubicBezTo>
                    <a:cubicBezTo>
                      <a:pt x="227" y="648"/>
                      <a:pt x="254" y="652"/>
                      <a:pt x="254" y="652"/>
                    </a:cubicBezTo>
                    <a:cubicBezTo>
                      <a:pt x="254" y="652"/>
                      <a:pt x="197" y="538"/>
                      <a:pt x="213" y="272"/>
                    </a:cubicBezTo>
                    <a:cubicBezTo>
                      <a:pt x="224" y="106"/>
                      <a:pt x="352" y="27"/>
                      <a:pt x="352" y="27"/>
                    </a:cubicBezTo>
                    <a:cubicBezTo>
                      <a:pt x="352" y="27"/>
                      <a:pt x="230" y="32"/>
                      <a:pt x="193" y="242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83" name="צורה חופשית 165"/>
              <p:cNvSpPr>
                <a:spLocks/>
              </p:cNvSpPr>
              <p:nvPr/>
            </p:nvSpPr>
            <p:spPr bwMode="auto">
              <a:xfrm>
                <a:off x="1984" y="172"/>
                <a:ext cx="262" cy="1389"/>
              </a:xfrm>
              <a:custGeom>
                <a:avLst/>
                <a:gdLst>
                  <a:gd name="T0" fmla="*/ 24 w 111"/>
                  <a:gd name="T1" fmla="*/ 0 h 588"/>
                  <a:gd name="T2" fmla="*/ 93 w 111"/>
                  <a:gd name="T3" fmla="*/ 185 h 588"/>
                  <a:gd name="T4" fmla="*/ 0 w 111"/>
                  <a:gd name="T5" fmla="*/ 588 h 588"/>
                  <a:gd name="T6" fmla="*/ 26 w 111"/>
                  <a:gd name="T7" fmla="*/ 575 h 588"/>
                  <a:gd name="T8" fmla="*/ 110 w 111"/>
                  <a:gd name="T9" fmla="*/ 182 h 588"/>
                  <a:gd name="T10" fmla="*/ 24 w 111"/>
                  <a:gd name="T11" fmla="*/ 0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1" h="588">
                    <a:moveTo>
                      <a:pt x="24" y="0"/>
                    </a:moveTo>
                    <a:cubicBezTo>
                      <a:pt x="24" y="0"/>
                      <a:pt x="87" y="57"/>
                      <a:pt x="93" y="185"/>
                    </a:cubicBezTo>
                    <a:cubicBezTo>
                      <a:pt x="102" y="350"/>
                      <a:pt x="0" y="588"/>
                      <a:pt x="0" y="588"/>
                    </a:cubicBezTo>
                    <a:cubicBezTo>
                      <a:pt x="0" y="588"/>
                      <a:pt x="16" y="576"/>
                      <a:pt x="26" y="575"/>
                    </a:cubicBezTo>
                    <a:cubicBezTo>
                      <a:pt x="80" y="501"/>
                      <a:pt x="111" y="336"/>
                      <a:pt x="110" y="182"/>
                    </a:cubicBezTo>
                    <a:cubicBezTo>
                      <a:pt x="109" y="27"/>
                      <a:pt x="24" y="0"/>
                      <a:pt x="24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84" name="צורה חופשית 166"/>
              <p:cNvSpPr>
                <a:spLocks/>
              </p:cNvSpPr>
              <p:nvPr/>
            </p:nvSpPr>
            <p:spPr bwMode="auto">
              <a:xfrm>
                <a:off x="1287" y="-367"/>
                <a:ext cx="721" cy="470"/>
              </a:xfrm>
              <a:custGeom>
                <a:avLst/>
                <a:gdLst>
                  <a:gd name="T0" fmla="*/ 204 w 305"/>
                  <a:gd name="T1" fmla="*/ 111 h 199"/>
                  <a:gd name="T2" fmla="*/ 192 w 305"/>
                  <a:gd name="T3" fmla="*/ 9 h 199"/>
                  <a:gd name="T4" fmla="*/ 117 w 305"/>
                  <a:gd name="T5" fmla="*/ 15 h 199"/>
                  <a:gd name="T6" fmla="*/ 125 w 305"/>
                  <a:gd name="T7" fmla="*/ 125 h 199"/>
                  <a:gd name="T8" fmla="*/ 29 w 305"/>
                  <a:gd name="T9" fmla="*/ 115 h 199"/>
                  <a:gd name="T10" fmla="*/ 2 w 305"/>
                  <a:gd name="T11" fmla="*/ 156 h 199"/>
                  <a:gd name="T12" fmla="*/ 51 w 305"/>
                  <a:gd name="T13" fmla="*/ 177 h 199"/>
                  <a:gd name="T14" fmla="*/ 195 w 305"/>
                  <a:gd name="T15" fmla="*/ 199 h 199"/>
                  <a:gd name="T16" fmla="*/ 266 w 305"/>
                  <a:gd name="T17" fmla="*/ 147 h 199"/>
                  <a:gd name="T18" fmla="*/ 303 w 305"/>
                  <a:gd name="T19" fmla="*/ 156 h 199"/>
                  <a:gd name="T20" fmla="*/ 204 w 305"/>
                  <a:gd name="T21" fmla="*/ 11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05" h="199">
                    <a:moveTo>
                      <a:pt x="204" y="111"/>
                    </a:moveTo>
                    <a:cubicBezTo>
                      <a:pt x="191" y="73"/>
                      <a:pt x="192" y="9"/>
                      <a:pt x="192" y="9"/>
                    </a:cubicBezTo>
                    <a:cubicBezTo>
                      <a:pt x="192" y="9"/>
                      <a:pt x="157" y="0"/>
                      <a:pt x="117" y="15"/>
                    </a:cubicBezTo>
                    <a:cubicBezTo>
                      <a:pt x="125" y="40"/>
                      <a:pt x="125" y="125"/>
                      <a:pt x="125" y="125"/>
                    </a:cubicBezTo>
                    <a:cubicBezTo>
                      <a:pt x="125" y="125"/>
                      <a:pt x="47" y="98"/>
                      <a:pt x="29" y="115"/>
                    </a:cubicBezTo>
                    <a:cubicBezTo>
                      <a:pt x="0" y="141"/>
                      <a:pt x="2" y="156"/>
                      <a:pt x="2" y="156"/>
                    </a:cubicBezTo>
                    <a:cubicBezTo>
                      <a:pt x="11" y="167"/>
                      <a:pt x="13" y="169"/>
                      <a:pt x="51" y="177"/>
                    </a:cubicBezTo>
                    <a:cubicBezTo>
                      <a:pt x="136" y="167"/>
                      <a:pt x="172" y="180"/>
                      <a:pt x="195" y="199"/>
                    </a:cubicBezTo>
                    <a:cubicBezTo>
                      <a:pt x="223" y="199"/>
                      <a:pt x="248" y="152"/>
                      <a:pt x="266" y="147"/>
                    </a:cubicBezTo>
                    <a:cubicBezTo>
                      <a:pt x="288" y="142"/>
                      <a:pt x="302" y="168"/>
                      <a:pt x="303" y="156"/>
                    </a:cubicBezTo>
                    <a:cubicBezTo>
                      <a:pt x="305" y="137"/>
                      <a:pt x="254" y="110"/>
                      <a:pt x="204" y="111"/>
                    </a:cubicBezTo>
                    <a:close/>
                  </a:path>
                </a:pathLst>
              </a:custGeom>
              <a:solidFill>
                <a:srgbClr val="7087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85" name="צורה חופשית 167"/>
              <p:cNvSpPr>
                <a:spLocks/>
              </p:cNvSpPr>
              <p:nvPr/>
            </p:nvSpPr>
            <p:spPr bwMode="auto">
              <a:xfrm>
                <a:off x="1391" y="-343"/>
                <a:ext cx="659" cy="491"/>
              </a:xfrm>
              <a:custGeom>
                <a:avLst/>
                <a:gdLst>
                  <a:gd name="T0" fmla="*/ 158 w 279"/>
                  <a:gd name="T1" fmla="*/ 101 h 208"/>
                  <a:gd name="T2" fmla="*/ 148 w 279"/>
                  <a:gd name="T3" fmla="*/ 2 h 208"/>
                  <a:gd name="T4" fmla="*/ 129 w 279"/>
                  <a:gd name="T5" fmla="*/ 0 h 208"/>
                  <a:gd name="T6" fmla="*/ 139 w 279"/>
                  <a:gd name="T7" fmla="*/ 119 h 208"/>
                  <a:gd name="T8" fmla="*/ 176 w 279"/>
                  <a:gd name="T9" fmla="*/ 124 h 208"/>
                  <a:gd name="T10" fmla="*/ 163 w 279"/>
                  <a:gd name="T11" fmla="*/ 178 h 208"/>
                  <a:gd name="T12" fmla="*/ 0 w 279"/>
                  <a:gd name="T13" fmla="*/ 171 h 208"/>
                  <a:gd name="T14" fmla="*/ 93 w 279"/>
                  <a:gd name="T15" fmla="*/ 175 h 208"/>
                  <a:gd name="T16" fmla="*/ 178 w 279"/>
                  <a:gd name="T17" fmla="*/ 207 h 208"/>
                  <a:gd name="T18" fmla="*/ 224 w 279"/>
                  <a:gd name="T19" fmla="*/ 175 h 208"/>
                  <a:gd name="T20" fmla="*/ 268 w 279"/>
                  <a:gd name="T21" fmla="*/ 167 h 208"/>
                  <a:gd name="T22" fmla="*/ 158 w 279"/>
                  <a:gd name="T23" fmla="*/ 101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9" h="208">
                    <a:moveTo>
                      <a:pt x="158" y="101"/>
                    </a:moveTo>
                    <a:cubicBezTo>
                      <a:pt x="152" y="76"/>
                      <a:pt x="148" y="2"/>
                      <a:pt x="148" y="2"/>
                    </a:cubicBezTo>
                    <a:cubicBezTo>
                      <a:pt x="129" y="0"/>
                      <a:pt x="129" y="0"/>
                      <a:pt x="129" y="0"/>
                    </a:cubicBezTo>
                    <a:cubicBezTo>
                      <a:pt x="139" y="119"/>
                      <a:pt x="139" y="119"/>
                      <a:pt x="139" y="119"/>
                    </a:cubicBezTo>
                    <a:cubicBezTo>
                      <a:pt x="139" y="119"/>
                      <a:pt x="168" y="119"/>
                      <a:pt x="176" y="124"/>
                    </a:cubicBezTo>
                    <a:cubicBezTo>
                      <a:pt x="197" y="133"/>
                      <a:pt x="195" y="172"/>
                      <a:pt x="163" y="178"/>
                    </a:cubicBezTo>
                    <a:cubicBezTo>
                      <a:pt x="92" y="139"/>
                      <a:pt x="0" y="171"/>
                      <a:pt x="0" y="171"/>
                    </a:cubicBezTo>
                    <a:cubicBezTo>
                      <a:pt x="0" y="171"/>
                      <a:pt x="55" y="171"/>
                      <a:pt x="93" y="175"/>
                    </a:cubicBezTo>
                    <a:cubicBezTo>
                      <a:pt x="113" y="178"/>
                      <a:pt x="160" y="190"/>
                      <a:pt x="178" y="207"/>
                    </a:cubicBezTo>
                    <a:cubicBezTo>
                      <a:pt x="199" y="208"/>
                      <a:pt x="224" y="204"/>
                      <a:pt x="224" y="175"/>
                    </a:cubicBezTo>
                    <a:cubicBezTo>
                      <a:pt x="234" y="168"/>
                      <a:pt x="258" y="156"/>
                      <a:pt x="268" y="167"/>
                    </a:cubicBezTo>
                    <a:cubicBezTo>
                      <a:pt x="279" y="132"/>
                      <a:pt x="216" y="97"/>
                      <a:pt x="158" y="101"/>
                    </a:cubicBezTo>
                    <a:close/>
                  </a:path>
                </a:pathLst>
              </a:custGeom>
              <a:solidFill>
                <a:srgbClr val="6170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86" name="צורה חופשית 168"/>
              <p:cNvSpPr>
                <a:spLocks/>
              </p:cNvSpPr>
              <p:nvPr/>
            </p:nvSpPr>
            <p:spPr bwMode="auto">
              <a:xfrm>
                <a:off x="3151" y="179"/>
                <a:ext cx="2618" cy="2563"/>
              </a:xfrm>
              <a:custGeom>
                <a:avLst/>
                <a:gdLst>
                  <a:gd name="T0" fmla="*/ 718 w 980"/>
                  <a:gd name="T1" fmla="*/ 228 h 917"/>
                  <a:gd name="T2" fmla="*/ 563 w 980"/>
                  <a:gd name="T3" fmla="*/ 144 h 917"/>
                  <a:gd name="T4" fmla="*/ 535 w 980"/>
                  <a:gd name="T5" fmla="*/ 49 h 917"/>
                  <a:gd name="T6" fmla="*/ 422 w 980"/>
                  <a:gd name="T7" fmla="*/ 10 h 917"/>
                  <a:gd name="T8" fmla="*/ 385 w 980"/>
                  <a:gd name="T9" fmla="*/ 124 h 917"/>
                  <a:gd name="T10" fmla="*/ 440 w 980"/>
                  <a:gd name="T11" fmla="*/ 96 h 917"/>
                  <a:gd name="T12" fmla="*/ 440 w 980"/>
                  <a:gd name="T13" fmla="*/ 136 h 917"/>
                  <a:gd name="T14" fmla="*/ 332 w 980"/>
                  <a:gd name="T15" fmla="*/ 145 h 917"/>
                  <a:gd name="T16" fmla="*/ 245 w 980"/>
                  <a:gd name="T17" fmla="*/ 202 h 917"/>
                  <a:gd name="T18" fmla="*/ 155 w 980"/>
                  <a:gd name="T19" fmla="*/ 233 h 917"/>
                  <a:gd name="T20" fmla="*/ 24 w 980"/>
                  <a:gd name="T21" fmla="*/ 444 h 917"/>
                  <a:gd name="T22" fmla="*/ 15 w 980"/>
                  <a:gd name="T23" fmla="*/ 644 h 917"/>
                  <a:gd name="T24" fmla="*/ 214 w 980"/>
                  <a:gd name="T25" fmla="*/ 865 h 917"/>
                  <a:gd name="T26" fmla="*/ 512 w 980"/>
                  <a:gd name="T27" fmla="*/ 910 h 917"/>
                  <a:gd name="T28" fmla="*/ 824 w 980"/>
                  <a:gd name="T29" fmla="*/ 859 h 917"/>
                  <a:gd name="T30" fmla="*/ 935 w 980"/>
                  <a:gd name="T31" fmla="*/ 690 h 917"/>
                  <a:gd name="T32" fmla="*/ 923 w 980"/>
                  <a:gd name="T33" fmla="*/ 396 h 917"/>
                  <a:gd name="T34" fmla="*/ 718 w 980"/>
                  <a:gd name="T35" fmla="*/ 228 h 9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80" h="917">
                    <a:moveTo>
                      <a:pt x="718" y="228"/>
                    </a:moveTo>
                    <a:cubicBezTo>
                      <a:pt x="694" y="185"/>
                      <a:pt x="638" y="144"/>
                      <a:pt x="563" y="144"/>
                    </a:cubicBezTo>
                    <a:cubicBezTo>
                      <a:pt x="558" y="98"/>
                      <a:pt x="551" y="77"/>
                      <a:pt x="535" y="49"/>
                    </a:cubicBezTo>
                    <a:cubicBezTo>
                      <a:pt x="504" y="19"/>
                      <a:pt x="466" y="0"/>
                      <a:pt x="422" y="10"/>
                    </a:cubicBezTo>
                    <a:cubicBezTo>
                      <a:pt x="410" y="14"/>
                      <a:pt x="358" y="53"/>
                      <a:pt x="385" y="124"/>
                    </a:cubicBezTo>
                    <a:cubicBezTo>
                      <a:pt x="395" y="116"/>
                      <a:pt x="431" y="86"/>
                      <a:pt x="440" y="96"/>
                    </a:cubicBezTo>
                    <a:cubicBezTo>
                      <a:pt x="450" y="109"/>
                      <a:pt x="442" y="125"/>
                      <a:pt x="440" y="136"/>
                    </a:cubicBezTo>
                    <a:cubicBezTo>
                      <a:pt x="440" y="136"/>
                      <a:pt x="375" y="127"/>
                      <a:pt x="332" y="145"/>
                    </a:cubicBezTo>
                    <a:cubicBezTo>
                      <a:pt x="290" y="162"/>
                      <a:pt x="245" y="202"/>
                      <a:pt x="245" y="202"/>
                    </a:cubicBezTo>
                    <a:cubicBezTo>
                      <a:pt x="245" y="202"/>
                      <a:pt x="188" y="214"/>
                      <a:pt x="155" y="233"/>
                    </a:cubicBezTo>
                    <a:cubicBezTo>
                      <a:pt x="112" y="256"/>
                      <a:pt x="47" y="316"/>
                      <a:pt x="24" y="444"/>
                    </a:cubicBezTo>
                    <a:cubicBezTo>
                      <a:pt x="5" y="553"/>
                      <a:pt x="0" y="596"/>
                      <a:pt x="15" y="644"/>
                    </a:cubicBezTo>
                    <a:cubicBezTo>
                      <a:pt x="38" y="715"/>
                      <a:pt x="124" y="816"/>
                      <a:pt x="214" y="865"/>
                    </a:cubicBezTo>
                    <a:cubicBezTo>
                      <a:pt x="281" y="900"/>
                      <a:pt x="437" y="906"/>
                      <a:pt x="512" y="910"/>
                    </a:cubicBezTo>
                    <a:cubicBezTo>
                      <a:pt x="612" y="917"/>
                      <a:pt x="758" y="903"/>
                      <a:pt x="824" y="859"/>
                    </a:cubicBezTo>
                    <a:cubicBezTo>
                      <a:pt x="866" y="831"/>
                      <a:pt x="915" y="736"/>
                      <a:pt x="935" y="690"/>
                    </a:cubicBezTo>
                    <a:cubicBezTo>
                      <a:pt x="961" y="621"/>
                      <a:pt x="980" y="538"/>
                      <a:pt x="923" y="396"/>
                    </a:cubicBezTo>
                    <a:cubicBezTo>
                      <a:pt x="877" y="281"/>
                      <a:pt x="784" y="223"/>
                      <a:pt x="718" y="22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87" name="צורה חופשית 169"/>
              <p:cNvSpPr>
                <a:spLocks/>
              </p:cNvSpPr>
              <p:nvPr/>
            </p:nvSpPr>
            <p:spPr bwMode="auto">
              <a:xfrm>
                <a:off x="3255" y="538"/>
                <a:ext cx="2612" cy="2224"/>
              </a:xfrm>
              <a:custGeom>
                <a:avLst/>
                <a:gdLst>
                  <a:gd name="T0" fmla="*/ 652 w 962"/>
                  <a:gd name="T1" fmla="*/ 95 h 688"/>
                  <a:gd name="T2" fmla="*/ 328 w 962"/>
                  <a:gd name="T3" fmla="*/ 30 h 688"/>
                  <a:gd name="T4" fmla="*/ 191 w 962"/>
                  <a:gd name="T5" fmla="*/ 83 h 688"/>
                  <a:gd name="T6" fmla="*/ 8 w 962"/>
                  <a:gd name="T7" fmla="*/ 358 h 688"/>
                  <a:gd name="T8" fmla="*/ 615 w 962"/>
                  <a:gd name="T9" fmla="*/ 673 h 688"/>
                  <a:gd name="T10" fmla="*/ 652 w 962"/>
                  <a:gd name="T11" fmla="*/ 95 h 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62" h="688">
                    <a:moveTo>
                      <a:pt x="652" y="95"/>
                    </a:moveTo>
                    <a:cubicBezTo>
                      <a:pt x="580" y="0"/>
                      <a:pt x="426" y="7"/>
                      <a:pt x="328" y="30"/>
                    </a:cubicBezTo>
                    <a:cubicBezTo>
                      <a:pt x="232" y="50"/>
                      <a:pt x="191" y="83"/>
                      <a:pt x="191" y="83"/>
                    </a:cubicBezTo>
                    <a:cubicBezTo>
                      <a:pt x="191" y="83"/>
                      <a:pt x="25" y="104"/>
                      <a:pt x="8" y="358"/>
                    </a:cubicBezTo>
                    <a:cubicBezTo>
                      <a:pt x="0" y="688"/>
                      <a:pt x="330" y="678"/>
                      <a:pt x="615" y="673"/>
                    </a:cubicBezTo>
                    <a:cubicBezTo>
                      <a:pt x="962" y="651"/>
                      <a:pt x="898" y="90"/>
                      <a:pt x="652" y="95"/>
                    </a:cubicBezTo>
                    <a:close/>
                  </a:path>
                </a:pathLst>
              </a:custGeom>
              <a:solidFill>
                <a:srgbClr val="EE9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88" name="צורה חופשית 170"/>
              <p:cNvSpPr>
                <a:spLocks/>
              </p:cNvSpPr>
              <p:nvPr/>
            </p:nvSpPr>
            <p:spPr bwMode="auto">
              <a:xfrm>
                <a:off x="3817" y="226"/>
                <a:ext cx="1209" cy="655"/>
              </a:xfrm>
              <a:custGeom>
                <a:avLst/>
                <a:gdLst>
                  <a:gd name="T0" fmla="*/ 341 w 420"/>
                  <a:gd name="T1" fmla="*/ 156 h 249"/>
                  <a:gd name="T2" fmla="*/ 255 w 420"/>
                  <a:gd name="T3" fmla="*/ 143 h 249"/>
                  <a:gd name="T4" fmla="*/ 240 w 420"/>
                  <a:gd name="T5" fmla="*/ 44 h 249"/>
                  <a:gd name="T6" fmla="*/ 148 w 420"/>
                  <a:gd name="T7" fmla="*/ 8 h 249"/>
                  <a:gd name="T8" fmla="*/ 112 w 420"/>
                  <a:gd name="T9" fmla="*/ 81 h 249"/>
                  <a:gd name="T10" fmla="*/ 177 w 420"/>
                  <a:gd name="T11" fmla="*/ 140 h 249"/>
                  <a:gd name="T12" fmla="*/ 0 w 420"/>
                  <a:gd name="T13" fmla="*/ 194 h 249"/>
                  <a:gd name="T14" fmla="*/ 95 w 420"/>
                  <a:gd name="T15" fmla="*/ 174 h 249"/>
                  <a:gd name="T16" fmla="*/ 75 w 420"/>
                  <a:gd name="T17" fmla="*/ 223 h 249"/>
                  <a:gd name="T18" fmla="*/ 188 w 420"/>
                  <a:gd name="T19" fmla="*/ 195 h 249"/>
                  <a:gd name="T20" fmla="*/ 285 w 420"/>
                  <a:gd name="T21" fmla="*/ 249 h 249"/>
                  <a:gd name="T22" fmla="*/ 301 w 420"/>
                  <a:gd name="T23" fmla="*/ 187 h 249"/>
                  <a:gd name="T24" fmla="*/ 420 w 420"/>
                  <a:gd name="T25" fmla="*/ 227 h 249"/>
                  <a:gd name="T26" fmla="*/ 341 w 420"/>
                  <a:gd name="T27" fmla="*/ 156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20" h="249">
                    <a:moveTo>
                      <a:pt x="341" y="156"/>
                    </a:moveTo>
                    <a:cubicBezTo>
                      <a:pt x="295" y="137"/>
                      <a:pt x="255" y="143"/>
                      <a:pt x="255" y="143"/>
                    </a:cubicBezTo>
                    <a:cubicBezTo>
                      <a:pt x="255" y="143"/>
                      <a:pt x="273" y="91"/>
                      <a:pt x="240" y="44"/>
                    </a:cubicBezTo>
                    <a:cubicBezTo>
                      <a:pt x="217" y="9"/>
                      <a:pt x="181" y="0"/>
                      <a:pt x="148" y="8"/>
                    </a:cubicBezTo>
                    <a:cubicBezTo>
                      <a:pt x="117" y="15"/>
                      <a:pt x="100" y="49"/>
                      <a:pt x="112" y="81"/>
                    </a:cubicBezTo>
                    <a:cubicBezTo>
                      <a:pt x="160" y="23"/>
                      <a:pt x="216" y="83"/>
                      <a:pt x="177" y="140"/>
                    </a:cubicBezTo>
                    <a:cubicBezTo>
                      <a:pt x="143" y="140"/>
                      <a:pt x="70" y="117"/>
                      <a:pt x="0" y="194"/>
                    </a:cubicBezTo>
                    <a:cubicBezTo>
                      <a:pt x="0" y="194"/>
                      <a:pt x="65" y="170"/>
                      <a:pt x="95" y="174"/>
                    </a:cubicBezTo>
                    <a:cubicBezTo>
                      <a:pt x="74" y="198"/>
                      <a:pt x="75" y="223"/>
                      <a:pt x="75" y="223"/>
                    </a:cubicBezTo>
                    <a:cubicBezTo>
                      <a:pt x="75" y="223"/>
                      <a:pt x="133" y="196"/>
                      <a:pt x="188" y="195"/>
                    </a:cubicBezTo>
                    <a:cubicBezTo>
                      <a:pt x="237" y="210"/>
                      <a:pt x="285" y="249"/>
                      <a:pt x="285" y="249"/>
                    </a:cubicBezTo>
                    <a:cubicBezTo>
                      <a:pt x="285" y="249"/>
                      <a:pt x="310" y="227"/>
                      <a:pt x="301" y="187"/>
                    </a:cubicBezTo>
                    <a:cubicBezTo>
                      <a:pt x="338" y="194"/>
                      <a:pt x="420" y="227"/>
                      <a:pt x="420" y="227"/>
                    </a:cubicBezTo>
                    <a:cubicBezTo>
                      <a:pt x="420" y="227"/>
                      <a:pt x="401" y="183"/>
                      <a:pt x="341" y="156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89" name="צורה חופשית 171"/>
              <p:cNvSpPr>
                <a:spLocks/>
              </p:cNvSpPr>
              <p:nvPr/>
            </p:nvSpPr>
            <p:spPr bwMode="auto">
              <a:xfrm>
                <a:off x="4379" y="325"/>
                <a:ext cx="69" cy="329"/>
              </a:xfrm>
              <a:custGeom>
                <a:avLst/>
                <a:gdLst>
                  <a:gd name="T0" fmla="*/ 0 w 29"/>
                  <a:gd name="T1" fmla="*/ 0 h 139"/>
                  <a:gd name="T2" fmla="*/ 15 w 29"/>
                  <a:gd name="T3" fmla="*/ 54 h 139"/>
                  <a:gd name="T4" fmla="*/ 10 w 29"/>
                  <a:gd name="T5" fmla="*/ 139 h 139"/>
                  <a:gd name="T6" fmla="*/ 21 w 29"/>
                  <a:gd name="T7" fmla="*/ 54 h 139"/>
                  <a:gd name="T8" fmla="*/ 0 w 29"/>
                  <a:gd name="T9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39">
                    <a:moveTo>
                      <a:pt x="0" y="0"/>
                    </a:moveTo>
                    <a:cubicBezTo>
                      <a:pt x="0" y="0"/>
                      <a:pt x="11" y="25"/>
                      <a:pt x="15" y="54"/>
                    </a:cubicBezTo>
                    <a:cubicBezTo>
                      <a:pt x="17" y="72"/>
                      <a:pt x="10" y="139"/>
                      <a:pt x="10" y="139"/>
                    </a:cubicBezTo>
                    <a:cubicBezTo>
                      <a:pt x="10" y="139"/>
                      <a:pt x="29" y="117"/>
                      <a:pt x="21" y="54"/>
                    </a:cubicBezTo>
                    <a:cubicBezTo>
                      <a:pt x="17" y="1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90" name="צורה חופשית 172"/>
              <p:cNvSpPr>
                <a:spLocks/>
              </p:cNvSpPr>
              <p:nvPr/>
            </p:nvSpPr>
            <p:spPr bwMode="auto">
              <a:xfrm>
                <a:off x="3817" y="536"/>
                <a:ext cx="425" cy="134"/>
              </a:xfrm>
              <a:custGeom>
                <a:avLst/>
                <a:gdLst>
                  <a:gd name="T0" fmla="*/ 112 w 180"/>
                  <a:gd name="T1" fmla="*/ 1 h 57"/>
                  <a:gd name="T2" fmla="*/ 0 w 180"/>
                  <a:gd name="T3" fmla="*/ 57 h 57"/>
                  <a:gd name="T4" fmla="*/ 99 w 180"/>
                  <a:gd name="T5" fmla="*/ 10 h 57"/>
                  <a:gd name="T6" fmla="*/ 180 w 180"/>
                  <a:gd name="T7" fmla="*/ 12 h 57"/>
                  <a:gd name="T8" fmla="*/ 112 w 180"/>
                  <a:gd name="T9" fmla="*/ 1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0" h="57">
                    <a:moveTo>
                      <a:pt x="112" y="1"/>
                    </a:moveTo>
                    <a:cubicBezTo>
                      <a:pt x="84" y="3"/>
                      <a:pt x="21" y="24"/>
                      <a:pt x="0" y="57"/>
                    </a:cubicBezTo>
                    <a:cubicBezTo>
                      <a:pt x="46" y="28"/>
                      <a:pt x="76" y="14"/>
                      <a:pt x="99" y="10"/>
                    </a:cubicBezTo>
                    <a:cubicBezTo>
                      <a:pt x="116" y="8"/>
                      <a:pt x="117" y="10"/>
                      <a:pt x="180" y="12"/>
                    </a:cubicBezTo>
                    <a:cubicBezTo>
                      <a:pt x="180" y="12"/>
                      <a:pt x="158" y="0"/>
                      <a:pt x="112" y="1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91" name="צורה חופשית 173"/>
              <p:cNvSpPr>
                <a:spLocks/>
              </p:cNvSpPr>
              <p:nvPr/>
            </p:nvSpPr>
            <p:spPr bwMode="auto">
              <a:xfrm>
                <a:off x="4828" y="848"/>
                <a:ext cx="476" cy="1580"/>
              </a:xfrm>
              <a:custGeom>
                <a:avLst/>
                <a:gdLst>
                  <a:gd name="T0" fmla="*/ 0 w 212"/>
                  <a:gd name="T1" fmla="*/ 0 h 582"/>
                  <a:gd name="T2" fmla="*/ 103 w 212"/>
                  <a:gd name="T3" fmla="*/ 171 h 582"/>
                  <a:gd name="T4" fmla="*/ 12 w 212"/>
                  <a:gd name="T5" fmla="*/ 582 h 582"/>
                  <a:gd name="T6" fmla="*/ 58 w 212"/>
                  <a:gd name="T7" fmla="*/ 555 h 582"/>
                  <a:gd name="T8" fmla="*/ 141 w 212"/>
                  <a:gd name="T9" fmla="*/ 189 h 582"/>
                  <a:gd name="T10" fmla="*/ 0 w 212"/>
                  <a:gd name="T11" fmla="*/ 0 h 5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2" h="582">
                    <a:moveTo>
                      <a:pt x="0" y="0"/>
                    </a:moveTo>
                    <a:cubicBezTo>
                      <a:pt x="0" y="0"/>
                      <a:pt x="85" y="87"/>
                      <a:pt x="103" y="171"/>
                    </a:cubicBezTo>
                    <a:cubicBezTo>
                      <a:pt x="167" y="463"/>
                      <a:pt x="42" y="563"/>
                      <a:pt x="12" y="582"/>
                    </a:cubicBezTo>
                    <a:cubicBezTo>
                      <a:pt x="58" y="555"/>
                      <a:pt x="58" y="555"/>
                      <a:pt x="58" y="555"/>
                    </a:cubicBezTo>
                    <a:cubicBezTo>
                      <a:pt x="58" y="555"/>
                      <a:pt x="212" y="522"/>
                      <a:pt x="141" y="189"/>
                    </a:cubicBezTo>
                    <a:cubicBezTo>
                      <a:pt x="125" y="114"/>
                      <a:pt x="68" y="12"/>
                      <a:pt x="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92" name="צורה חופשית 174"/>
              <p:cNvSpPr>
                <a:spLocks/>
              </p:cNvSpPr>
              <p:nvPr/>
            </p:nvSpPr>
            <p:spPr bwMode="auto">
              <a:xfrm>
                <a:off x="4814" y="840"/>
                <a:ext cx="490" cy="1496"/>
              </a:xfrm>
              <a:custGeom>
                <a:avLst/>
                <a:gdLst>
                  <a:gd name="T0" fmla="*/ 84 w 211"/>
                  <a:gd name="T1" fmla="*/ 55 h 516"/>
                  <a:gd name="T2" fmla="*/ 0 w 211"/>
                  <a:gd name="T3" fmla="*/ 0 h 516"/>
                  <a:gd name="T4" fmla="*/ 133 w 211"/>
                  <a:gd name="T5" fmla="*/ 153 h 516"/>
                  <a:gd name="T6" fmla="*/ 129 w 211"/>
                  <a:gd name="T7" fmla="*/ 515 h 516"/>
                  <a:gd name="T8" fmla="*/ 139 w 211"/>
                  <a:gd name="T9" fmla="*/ 516 h 516"/>
                  <a:gd name="T10" fmla="*/ 156 w 211"/>
                  <a:gd name="T11" fmla="*/ 202 h 516"/>
                  <a:gd name="T12" fmla="*/ 84 w 211"/>
                  <a:gd name="T13" fmla="*/ 55 h 5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1" h="516">
                    <a:moveTo>
                      <a:pt x="84" y="55"/>
                    </a:moveTo>
                    <a:cubicBezTo>
                      <a:pt x="65" y="33"/>
                      <a:pt x="31" y="3"/>
                      <a:pt x="0" y="0"/>
                    </a:cubicBezTo>
                    <a:cubicBezTo>
                      <a:pt x="49" y="25"/>
                      <a:pt x="99" y="59"/>
                      <a:pt x="133" y="153"/>
                    </a:cubicBezTo>
                    <a:cubicBezTo>
                      <a:pt x="209" y="364"/>
                      <a:pt x="129" y="515"/>
                      <a:pt x="129" y="515"/>
                    </a:cubicBezTo>
                    <a:cubicBezTo>
                      <a:pt x="129" y="515"/>
                      <a:pt x="129" y="515"/>
                      <a:pt x="139" y="516"/>
                    </a:cubicBezTo>
                    <a:cubicBezTo>
                      <a:pt x="139" y="516"/>
                      <a:pt x="211" y="405"/>
                      <a:pt x="156" y="202"/>
                    </a:cubicBezTo>
                    <a:cubicBezTo>
                      <a:pt x="131" y="114"/>
                      <a:pt x="104" y="79"/>
                      <a:pt x="84" y="55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93" name="צורה חופשית 175"/>
              <p:cNvSpPr>
                <a:spLocks/>
              </p:cNvSpPr>
              <p:nvPr/>
            </p:nvSpPr>
            <p:spPr bwMode="auto">
              <a:xfrm>
                <a:off x="4490" y="916"/>
                <a:ext cx="471" cy="1363"/>
              </a:xfrm>
              <a:custGeom>
                <a:avLst/>
                <a:gdLst>
                  <a:gd name="T0" fmla="*/ 77 w 199"/>
                  <a:gd name="T1" fmla="*/ 0 h 577"/>
                  <a:gd name="T2" fmla="*/ 109 w 199"/>
                  <a:gd name="T3" fmla="*/ 162 h 577"/>
                  <a:gd name="T4" fmla="*/ 0 w 199"/>
                  <a:gd name="T5" fmla="*/ 560 h 577"/>
                  <a:gd name="T6" fmla="*/ 52 w 199"/>
                  <a:gd name="T7" fmla="*/ 577 h 577"/>
                  <a:gd name="T8" fmla="*/ 147 w 199"/>
                  <a:gd name="T9" fmla="*/ 145 h 577"/>
                  <a:gd name="T10" fmla="*/ 77 w 199"/>
                  <a:gd name="T11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9" h="577">
                    <a:moveTo>
                      <a:pt x="77" y="0"/>
                    </a:moveTo>
                    <a:cubicBezTo>
                      <a:pt x="77" y="0"/>
                      <a:pt x="104" y="94"/>
                      <a:pt x="109" y="162"/>
                    </a:cubicBezTo>
                    <a:cubicBezTo>
                      <a:pt x="128" y="431"/>
                      <a:pt x="0" y="560"/>
                      <a:pt x="0" y="560"/>
                    </a:cubicBezTo>
                    <a:cubicBezTo>
                      <a:pt x="52" y="577"/>
                      <a:pt x="52" y="577"/>
                      <a:pt x="52" y="577"/>
                    </a:cubicBezTo>
                    <a:cubicBezTo>
                      <a:pt x="52" y="577"/>
                      <a:pt x="199" y="450"/>
                      <a:pt x="147" y="145"/>
                    </a:cubicBezTo>
                    <a:cubicBezTo>
                      <a:pt x="134" y="58"/>
                      <a:pt x="77" y="0"/>
                      <a:pt x="77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94" name="צורה חופשית 176"/>
              <p:cNvSpPr>
                <a:spLocks/>
              </p:cNvSpPr>
              <p:nvPr/>
            </p:nvSpPr>
            <p:spPr bwMode="auto">
              <a:xfrm>
                <a:off x="4635" y="897"/>
                <a:ext cx="337" cy="1382"/>
              </a:xfrm>
              <a:custGeom>
                <a:avLst/>
                <a:gdLst>
                  <a:gd name="T0" fmla="*/ 1 w 143"/>
                  <a:gd name="T1" fmla="*/ 0 h 585"/>
                  <a:gd name="T2" fmla="*/ 86 w 143"/>
                  <a:gd name="T3" fmla="*/ 181 h 585"/>
                  <a:gd name="T4" fmla="*/ 0 w 143"/>
                  <a:gd name="T5" fmla="*/ 564 h 585"/>
                  <a:gd name="T6" fmla="*/ 30 w 143"/>
                  <a:gd name="T7" fmla="*/ 546 h 585"/>
                  <a:gd name="T8" fmla="*/ 90 w 143"/>
                  <a:gd name="T9" fmla="*/ 146 h 585"/>
                  <a:gd name="T10" fmla="*/ 1 w 143"/>
                  <a:gd name="T11" fmla="*/ 0 h 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3" h="585">
                    <a:moveTo>
                      <a:pt x="1" y="0"/>
                    </a:moveTo>
                    <a:cubicBezTo>
                      <a:pt x="23" y="14"/>
                      <a:pt x="79" y="99"/>
                      <a:pt x="86" y="181"/>
                    </a:cubicBezTo>
                    <a:cubicBezTo>
                      <a:pt x="108" y="422"/>
                      <a:pt x="0" y="564"/>
                      <a:pt x="0" y="564"/>
                    </a:cubicBezTo>
                    <a:cubicBezTo>
                      <a:pt x="0" y="564"/>
                      <a:pt x="9" y="585"/>
                      <a:pt x="30" y="546"/>
                    </a:cubicBezTo>
                    <a:cubicBezTo>
                      <a:pt x="51" y="507"/>
                      <a:pt x="143" y="348"/>
                      <a:pt x="90" y="146"/>
                    </a:cubicBezTo>
                    <a:cubicBezTo>
                      <a:pt x="67" y="55"/>
                      <a:pt x="25" y="7"/>
                      <a:pt x="1" y="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95" name="צורה חופשית 177"/>
              <p:cNvSpPr>
                <a:spLocks/>
              </p:cNvSpPr>
              <p:nvPr/>
            </p:nvSpPr>
            <p:spPr bwMode="auto">
              <a:xfrm>
                <a:off x="3862" y="852"/>
                <a:ext cx="373" cy="1429"/>
              </a:xfrm>
              <a:custGeom>
                <a:avLst/>
                <a:gdLst>
                  <a:gd name="T0" fmla="*/ 83 w 158"/>
                  <a:gd name="T1" fmla="*/ 475 h 605"/>
                  <a:gd name="T2" fmla="*/ 41 w 158"/>
                  <a:gd name="T3" fmla="*/ 258 h 605"/>
                  <a:gd name="T4" fmla="*/ 41 w 158"/>
                  <a:gd name="T5" fmla="*/ 257 h 605"/>
                  <a:gd name="T6" fmla="*/ 45 w 158"/>
                  <a:gd name="T7" fmla="*/ 109 h 605"/>
                  <a:gd name="T8" fmla="*/ 105 w 158"/>
                  <a:gd name="T9" fmla="*/ 0 h 605"/>
                  <a:gd name="T10" fmla="*/ 26 w 158"/>
                  <a:gd name="T11" fmla="*/ 60 h 605"/>
                  <a:gd name="T12" fmla="*/ 1 w 158"/>
                  <a:gd name="T13" fmla="*/ 205 h 605"/>
                  <a:gd name="T14" fmla="*/ 3 w 158"/>
                  <a:gd name="T15" fmla="*/ 237 h 605"/>
                  <a:gd name="T16" fmla="*/ 0 w 158"/>
                  <a:gd name="T17" fmla="*/ 239 h 605"/>
                  <a:gd name="T18" fmla="*/ 13 w 158"/>
                  <a:gd name="T19" fmla="*/ 398 h 605"/>
                  <a:gd name="T20" fmla="*/ 81 w 158"/>
                  <a:gd name="T21" fmla="*/ 605 h 605"/>
                  <a:gd name="T22" fmla="*/ 158 w 158"/>
                  <a:gd name="T23" fmla="*/ 598 h 605"/>
                  <a:gd name="T24" fmla="*/ 83 w 158"/>
                  <a:gd name="T25" fmla="*/ 475 h 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8" h="605">
                    <a:moveTo>
                      <a:pt x="83" y="475"/>
                    </a:moveTo>
                    <a:cubicBezTo>
                      <a:pt x="61" y="396"/>
                      <a:pt x="41" y="258"/>
                      <a:pt x="41" y="258"/>
                    </a:cubicBezTo>
                    <a:cubicBezTo>
                      <a:pt x="41" y="258"/>
                      <a:pt x="41" y="258"/>
                      <a:pt x="41" y="257"/>
                    </a:cubicBezTo>
                    <a:cubicBezTo>
                      <a:pt x="37" y="222"/>
                      <a:pt x="33" y="161"/>
                      <a:pt x="45" y="109"/>
                    </a:cubicBezTo>
                    <a:cubicBezTo>
                      <a:pt x="55" y="70"/>
                      <a:pt x="105" y="0"/>
                      <a:pt x="105" y="0"/>
                    </a:cubicBezTo>
                    <a:cubicBezTo>
                      <a:pt x="105" y="0"/>
                      <a:pt x="41" y="30"/>
                      <a:pt x="26" y="60"/>
                    </a:cubicBezTo>
                    <a:cubicBezTo>
                      <a:pt x="10" y="90"/>
                      <a:pt x="1" y="200"/>
                      <a:pt x="1" y="205"/>
                    </a:cubicBezTo>
                    <a:cubicBezTo>
                      <a:pt x="1" y="208"/>
                      <a:pt x="2" y="221"/>
                      <a:pt x="3" y="237"/>
                    </a:cubicBezTo>
                    <a:cubicBezTo>
                      <a:pt x="0" y="239"/>
                      <a:pt x="0" y="239"/>
                      <a:pt x="0" y="239"/>
                    </a:cubicBezTo>
                    <a:cubicBezTo>
                      <a:pt x="0" y="239"/>
                      <a:pt x="3" y="344"/>
                      <a:pt x="13" y="398"/>
                    </a:cubicBezTo>
                    <a:cubicBezTo>
                      <a:pt x="35" y="514"/>
                      <a:pt x="81" y="605"/>
                      <a:pt x="81" y="605"/>
                    </a:cubicBezTo>
                    <a:cubicBezTo>
                      <a:pt x="81" y="605"/>
                      <a:pt x="81" y="605"/>
                      <a:pt x="158" y="598"/>
                    </a:cubicBezTo>
                    <a:cubicBezTo>
                      <a:pt x="158" y="598"/>
                      <a:pt x="106" y="554"/>
                      <a:pt x="83" y="475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96" name="צורה חופשית 178"/>
              <p:cNvSpPr>
                <a:spLocks/>
              </p:cNvSpPr>
              <p:nvPr/>
            </p:nvSpPr>
            <p:spPr bwMode="auto">
              <a:xfrm>
                <a:off x="3751" y="826"/>
                <a:ext cx="388" cy="1429"/>
              </a:xfrm>
              <a:custGeom>
                <a:avLst/>
                <a:gdLst>
                  <a:gd name="T0" fmla="*/ 164 w 164"/>
                  <a:gd name="T1" fmla="*/ 4 h 605"/>
                  <a:gd name="T2" fmla="*/ 46 w 164"/>
                  <a:gd name="T3" fmla="*/ 127 h 605"/>
                  <a:gd name="T4" fmla="*/ 110 w 164"/>
                  <a:gd name="T5" fmla="*/ 591 h 605"/>
                  <a:gd name="T6" fmla="*/ 142 w 164"/>
                  <a:gd name="T7" fmla="*/ 597 h 605"/>
                  <a:gd name="T8" fmla="*/ 65 w 164"/>
                  <a:gd name="T9" fmla="*/ 124 h 605"/>
                  <a:gd name="T10" fmla="*/ 164 w 164"/>
                  <a:gd name="T11" fmla="*/ 4 h 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4" h="605">
                    <a:moveTo>
                      <a:pt x="164" y="4"/>
                    </a:moveTo>
                    <a:cubicBezTo>
                      <a:pt x="164" y="4"/>
                      <a:pt x="83" y="0"/>
                      <a:pt x="46" y="127"/>
                    </a:cubicBezTo>
                    <a:cubicBezTo>
                      <a:pt x="0" y="452"/>
                      <a:pt x="83" y="547"/>
                      <a:pt x="110" y="591"/>
                    </a:cubicBezTo>
                    <a:cubicBezTo>
                      <a:pt x="128" y="605"/>
                      <a:pt x="142" y="597"/>
                      <a:pt x="142" y="597"/>
                    </a:cubicBezTo>
                    <a:cubicBezTo>
                      <a:pt x="142" y="597"/>
                      <a:pt x="0" y="475"/>
                      <a:pt x="65" y="124"/>
                    </a:cubicBezTo>
                    <a:cubicBezTo>
                      <a:pt x="76" y="61"/>
                      <a:pt x="164" y="4"/>
                      <a:pt x="164" y="4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97" name="צורה חופשית 179"/>
              <p:cNvSpPr>
                <a:spLocks/>
              </p:cNvSpPr>
              <p:nvPr/>
            </p:nvSpPr>
            <p:spPr bwMode="auto">
              <a:xfrm>
                <a:off x="3231" y="748"/>
                <a:ext cx="582" cy="1363"/>
              </a:xfrm>
              <a:custGeom>
                <a:avLst/>
                <a:gdLst>
                  <a:gd name="T0" fmla="*/ 77 w 246"/>
                  <a:gd name="T1" fmla="*/ 389 h 577"/>
                  <a:gd name="T2" fmla="*/ 82 w 246"/>
                  <a:gd name="T3" fmla="*/ 153 h 577"/>
                  <a:gd name="T4" fmla="*/ 224 w 246"/>
                  <a:gd name="T5" fmla="*/ 13 h 577"/>
                  <a:gd name="T6" fmla="*/ 118 w 246"/>
                  <a:gd name="T7" fmla="*/ 33 h 577"/>
                  <a:gd name="T8" fmla="*/ 38 w 246"/>
                  <a:gd name="T9" fmla="*/ 94 h 577"/>
                  <a:gd name="T10" fmla="*/ 30 w 246"/>
                  <a:gd name="T11" fmla="*/ 391 h 577"/>
                  <a:gd name="T12" fmla="*/ 246 w 246"/>
                  <a:gd name="T13" fmla="*/ 573 h 577"/>
                  <a:gd name="T14" fmla="*/ 77 w 246"/>
                  <a:gd name="T15" fmla="*/ 389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6" h="577">
                    <a:moveTo>
                      <a:pt x="77" y="389"/>
                    </a:moveTo>
                    <a:cubicBezTo>
                      <a:pt x="75" y="360"/>
                      <a:pt x="44" y="269"/>
                      <a:pt x="82" y="153"/>
                    </a:cubicBezTo>
                    <a:cubicBezTo>
                      <a:pt x="108" y="70"/>
                      <a:pt x="179" y="27"/>
                      <a:pt x="224" y="13"/>
                    </a:cubicBezTo>
                    <a:cubicBezTo>
                      <a:pt x="174" y="0"/>
                      <a:pt x="118" y="33"/>
                      <a:pt x="118" y="33"/>
                    </a:cubicBezTo>
                    <a:cubicBezTo>
                      <a:pt x="118" y="33"/>
                      <a:pt x="52" y="63"/>
                      <a:pt x="38" y="94"/>
                    </a:cubicBezTo>
                    <a:cubicBezTo>
                      <a:pt x="24" y="126"/>
                      <a:pt x="0" y="240"/>
                      <a:pt x="30" y="391"/>
                    </a:cubicBezTo>
                    <a:cubicBezTo>
                      <a:pt x="58" y="544"/>
                      <a:pt x="165" y="577"/>
                      <a:pt x="246" y="573"/>
                    </a:cubicBezTo>
                    <a:cubicBezTo>
                      <a:pt x="161" y="539"/>
                      <a:pt x="82" y="447"/>
                      <a:pt x="77" y="389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98" name="צורה חופשית 180"/>
              <p:cNvSpPr>
                <a:spLocks/>
              </p:cNvSpPr>
              <p:nvPr/>
            </p:nvSpPr>
            <p:spPr bwMode="auto">
              <a:xfrm>
                <a:off x="3246" y="729"/>
                <a:ext cx="472" cy="1304"/>
              </a:xfrm>
              <a:custGeom>
                <a:avLst/>
                <a:gdLst>
                  <a:gd name="T0" fmla="*/ 200 w 200"/>
                  <a:gd name="T1" fmla="*/ 18 h 552"/>
                  <a:gd name="T2" fmla="*/ 107 w 200"/>
                  <a:gd name="T3" fmla="*/ 30 h 552"/>
                  <a:gd name="T4" fmla="*/ 29 w 200"/>
                  <a:gd name="T5" fmla="*/ 146 h 552"/>
                  <a:gd name="T6" fmla="*/ 16 w 200"/>
                  <a:gd name="T7" fmla="*/ 370 h 552"/>
                  <a:gd name="T8" fmla="*/ 136 w 200"/>
                  <a:gd name="T9" fmla="*/ 552 h 552"/>
                  <a:gd name="T10" fmla="*/ 140 w 200"/>
                  <a:gd name="T11" fmla="*/ 537 h 552"/>
                  <a:gd name="T12" fmla="*/ 50 w 200"/>
                  <a:gd name="T13" fmla="*/ 426 h 552"/>
                  <a:gd name="T14" fmla="*/ 20 w 200"/>
                  <a:gd name="T15" fmla="*/ 298 h 552"/>
                  <a:gd name="T16" fmla="*/ 71 w 200"/>
                  <a:gd name="T17" fmla="*/ 103 h 552"/>
                  <a:gd name="T18" fmla="*/ 200 w 200"/>
                  <a:gd name="T19" fmla="*/ 18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0" h="552">
                    <a:moveTo>
                      <a:pt x="200" y="18"/>
                    </a:moveTo>
                    <a:cubicBezTo>
                      <a:pt x="189" y="0"/>
                      <a:pt x="130" y="16"/>
                      <a:pt x="107" y="30"/>
                    </a:cubicBezTo>
                    <a:cubicBezTo>
                      <a:pt x="85" y="44"/>
                      <a:pt x="54" y="90"/>
                      <a:pt x="29" y="146"/>
                    </a:cubicBezTo>
                    <a:cubicBezTo>
                      <a:pt x="4" y="202"/>
                      <a:pt x="0" y="262"/>
                      <a:pt x="16" y="370"/>
                    </a:cubicBezTo>
                    <a:cubicBezTo>
                      <a:pt x="32" y="480"/>
                      <a:pt x="136" y="552"/>
                      <a:pt x="136" y="552"/>
                    </a:cubicBezTo>
                    <a:cubicBezTo>
                      <a:pt x="136" y="552"/>
                      <a:pt x="139" y="545"/>
                      <a:pt x="140" y="537"/>
                    </a:cubicBezTo>
                    <a:cubicBezTo>
                      <a:pt x="96" y="504"/>
                      <a:pt x="58" y="456"/>
                      <a:pt x="50" y="426"/>
                    </a:cubicBezTo>
                    <a:cubicBezTo>
                      <a:pt x="41" y="390"/>
                      <a:pt x="20" y="354"/>
                      <a:pt x="20" y="298"/>
                    </a:cubicBezTo>
                    <a:cubicBezTo>
                      <a:pt x="20" y="241"/>
                      <a:pt x="38" y="173"/>
                      <a:pt x="71" y="103"/>
                    </a:cubicBezTo>
                    <a:cubicBezTo>
                      <a:pt x="103" y="33"/>
                      <a:pt x="175" y="24"/>
                      <a:pt x="200" y="18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99" name="צורה חופשית 190"/>
              <p:cNvSpPr>
                <a:spLocks/>
              </p:cNvSpPr>
              <p:nvPr/>
            </p:nvSpPr>
            <p:spPr bwMode="auto">
              <a:xfrm>
                <a:off x="437" y="-171"/>
                <a:ext cx="4212" cy="3912"/>
              </a:xfrm>
              <a:custGeom>
                <a:avLst/>
                <a:gdLst>
                  <a:gd name="T0" fmla="*/ 349 w 1783"/>
                  <a:gd name="T1" fmla="*/ 1559 h 1656"/>
                  <a:gd name="T2" fmla="*/ 906 w 1783"/>
                  <a:gd name="T3" fmla="*/ 1645 h 1656"/>
                  <a:gd name="T4" fmla="*/ 1491 w 1783"/>
                  <a:gd name="T5" fmla="*/ 1549 h 1656"/>
                  <a:gd name="T6" fmla="*/ 1698 w 1783"/>
                  <a:gd name="T7" fmla="*/ 1231 h 1656"/>
                  <a:gd name="T8" fmla="*/ 1676 w 1783"/>
                  <a:gd name="T9" fmla="*/ 679 h 1656"/>
                  <a:gd name="T10" fmla="*/ 1292 w 1783"/>
                  <a:gd name="T11" fmla="*/ 365 h 1656"/>
                  <a:gd name="T12" fmla="*/ 1000 w 1783"/>
                  <a:gd name="T13" fmla="*/ 206 h 1656"/>
                  <a:gd name="T14" fmla="*/ 949 w 1783"/>
                  <a:gd name="T15" fmla="*/ 28 h 1656"/>
                  <a:gd name="T16" fmla="*/ 747 w 1783"/>
                  <a:gd name="T17" fmla="*/ 49 h 1656"/>
                  <a:gd name="T18" fmla="*/ 773 w 1783"/>
                  <a:gd name="T19" fmla="*/ 192 h 1656"/>
                  <a:gd name="T20" fmla="*/ 568 w 1783"/>
                  <a:gd name="T21" fmla="*/ 208 h 1656"/>
                  <a:gd name="T22" fmla="*/ 406 w 1783"/>
                  <a:gd name="T23" fmla="*/ 316 h 1656"/>
                  <a:gd name="T24" fmla="*/ 239 w 1783"/>
                  <a:gd name="T25" fmla="*/ 373 h 1656"/>
                  <a:gd name="T26" fmla="*/ 0 w 1783"/>
                  <a:gd name="T27" fmla="*/ 733 h 1656"/>
                  <a:gd name="T28" fmla="*/ 0 w 1783"/>
                  <a:gd name="T29" fmla="*/ 1206 h 1656"/>
                  <a:gd name="T30" fmla="*/ 349 w 1783"/>
                  <a:gd name="T31" fmla="*/ 1559 h 16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783" h="1656">
                    <a:moveTo>
                      <a:pt x="349" y="1559"/>
                    </a:moveTo>
                    <a:cubicBezTo>
                      <a:pt x="472" y="1626"/>
                      <a:pt x="765" y="1637"/>
                      <a:pt x="906" y="1645"/>
                    </a:cubicBezTo>
                    <a:cubicBezTo>
                      <a:pt x="1093" y="1656"/>
                      <a:pt x="1368" y="1632"/>
                      <a:pt x="1491" y="1549"/>
                    </a:cubicBezTo>
                    <a:cubicBezTo>
                      <a:pt x="1569" y="1495"/>
                      <a:pt x="1663" y="1319"/>
                      <a:pt x="1698" y="1231"/>
                    </a:cubicBezTo>
                    <a:cubicBezTo>
                      <a:pt x="1747" y="1102"/>
                      <a:pt x="1783" y="945"/>
                      <a:pt x="1676" y="679"/>
                    </a:cubicBezTo>
                    <a:cubicBezTo>
                      <a:pt x="1591" y="465"/>
                      <a:pt x="1416" y="355"/>
                      <a:pt x="1292" y="365"/>
                    </a:cubicBezTo>
                    <a:cubicBezTo>
                      <a:pt x="1247" y="284"/>
                      <a:pt x="1141" y="207"/>
                      <a:pt x="1000" y="206"/>
                    </a:cubicBezTo>
                    <a:cubicBezTo>
                      <a:pt x="992" y="122"/>
                      <a:pt x="979" y="83"/>
                      <a:pt x="949" y="28"/>
                    </a:cubicBezTo>
                    <a:cubicBezTo>
                      <a:pt x="897" y="0"/>
                      <a:pt x="782" y="21"/>
                      <a:pt x="747" y="49"/>
                    </a:cubicBezTo>
                    <a:cubicBezTo>
                      <a:pt x="773" y="93"/>
                      <a:pt x="780" y="158"/>
                      <a:pt x="773" y="192"/>
                    </a:cubicBezTo>
                    <a:cubicBezTo>
                      <a:pt x="773" y="192"/>
                      <a:pt x="649" y="174"/>
                      <a:pt x="568" y="208"/>
                    </a:cubicBezTo>
                    <a:cubicBezTo>
                      <a:pt x="490" y="240"/>
                      <a:pt x="406" y="316"/>
                      <a:pt x="406" y="316"/>
                    </a:cubicBezTo>
                    <a:cubicBezTo>
                      <a:pt x="406" y="316"/>
                      <a:pt x="300" y="338"/>
                      <a:pt x="239" y="373"/>
                    </a:cubicBezTo>
                    <a:cubicBezTo>
                      <a:pt x="161" y="416"/>
                      <a:pt x="47" y="521"/>
                      <a:pt x="0" y="733"/>
                    </a:cubicBezTo>
                    <a:cubicBezTo>
                      <a:pt x="0" y="1206"/>
                      <a:pt x="0" y="1206"/>
                      <a:pt x="0" y="1206"/>
                    </a:cubicBezTo>
                    <a:cubicBezTo>
                      <a:pt x="65" y="1332"/>
                      <a:pt x="204" y="1482"/>
                      <a:pt x="349" y="1559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400" name="צורה חופשית 191"/>
              <p:cNvSpPr>
                <a:spLocks/>
              </p:cNvSpPr>
              <p:nvPr/>
            </p:nvSpPr>
            <p:spPr bwMode="auto">
              <a:xfrm>
                <a:off x="506" y="356"/>
                <a:ext cx="4263" cy="3052"/>
              </a:xfrm>
              <a:custGeom>
                <a:avLst/>
                <a:gdLst>
                  <a:gd name="T0" fmla="*/ 1223 w 1805"/>
                  <a:gd name="T1" fmla="*/ 176 h 1292"/>
                  <a:gd name="T2" fmla="*/ 613 w 1805"/>
                  <a:gd name="T3" fmla="*/ 52 h 1292"/>
                  <a:gd name="T4" fmla="*/ 359 w 1805"/>
                  <a:gd name="T5" fmla="*/ 152 h 1292"/>
                  <a:gd name="T6" fmla="*/ 15 w 1805"/>
                  <a:gd name="T7" fmla="*/ 673 h 1292"/>
                  <a:gd name="T8" fmla="*/ 1153 w 1805"/>
                  <a:gd name="T9" fmla="*/ 1263 h 1292"/>
                  <a:gd name="T10" fmla="*/ 1223 w 1805"/>
                  <a:gd name="T11" fmla="*/ 176 h 1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05" h="1292">
                    <a:moveTo>
                      <a:pt x="1223" y="176"/>
                    </a:moveTo>
                    <a:cubicBezTo>
                      <a:pt x="1087" y="0"/>
                      <a:pt x="798" y="12"/>
                      <a:pt x="613" y="52"/>
                    </a:cubicBezTo>
                    <a:cubicBezTo>
                      <a:pt x="434" y="93"/>
                      <a:pt x="359" y="152"/>
                      <a:pt x="359" y="152"/>
                    </a:cubicBezTo>
                    <a:cubicBezTo>
                      <a:pt x="359" y="152"/>
                      <a:pt x="45" y="194"/>
                      <a:pt x="15" y="673"/>
                    </a:cubicBezTo>
                    <a:cubicBezTo>
                      <a:pt x="0" y="1292"/>
                      <a:pt x="619" y="1271"/>
                      <a:pt x="1153" y="1263"/>
                    </a:cubicBezTo>
                    <a:cubicBezTo>
                      <a:pt x="1805" y="1222"/>
                      <a:pt x="1687" y="165"/>
                      <a:pt x="1223" y="176"/>
                    </a:cubicBezTo>
                    <a:close/>
                  </a:path>
                </a:pathLst>
              </a:custGeom>
              <a:solidFill>
                <a:srgbClr val="FEBE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401" name="צורה חופשית 192"/>
              <p:cNvSpPr>
                <a:spLocks/>
              </p:cNvSpPr>
              <p:nvPr/>
            </p:nvSpPr>
            <p:spPr bwMode="auto">
              <a:xfrm>
                <a:off x="1559" y="-126"/>
                <a:ext cx="1861" cy="1007"/>
              </a:xfrm>
              <a:custGeom>
                <a:avLst/>
                <a:gdLst>
                  <a:gd name="T0" fmla="*/ 638 w 788"/>
                  <a:gd name="T1" fmla="*/ 254 h 426"/>
                  <a:gd name="T2" fmla="*/ 477 w 788"/>
                  <a:gd name="T3" fmla="*/ 227 h 426"/>
                  <a:gd name="T4" fmla="*/ 450 w 788"/>
                  <a:gd name="T5" fmla="*/ 42 h 426"/>
                  <a:gd name="T6" fmla="*/ 311 w 788"/>
                  <a:gd name="T7" fmla="*/ 46 h 426"/>
                  <a:gd name="T8" fmla="*/ 331 w 788"/>
                  <a:gd name="T9" fmla="*/ 223 h 426"/>
                  <a:gd name="T10" fmla="*/ 0 w 788"/>
                  <a:gd name="T11" fmla="*/ 323 h 426"/>
                  <a:gd name="T12" fmla="*/ 178 w 788"/>
                  <a:gd name="T13" fmla="*/ 286 h 426"/>
                  <a:gd name="T14" fmla="*/ 141 w 788"/>
                  <a:gd name="T15" fmla="*/ 378 h 426"/>
                  <a:gd name="T16" fmla="*/ 352 w 788"/>
                  <a:gd name="T17" fmla="*/ 324 h 426"/>
                  <a:gd name="T18" fmla="*/ 535 w 788"/>
                  <a:gd name="T19" fmla="*/ 426 h 426"/>
                  <a:gd name="T20" fmla="*/ 565 w 788"/>
                  <a:gd name="T21" fmla="*/ 311 h 426"/>
                  <a:gd name="T22" fmla="*/ 788 w 788"/>
                  <a:gd name="T23" fmla="*/ 387 h 426"/>
                  <a:gd name="T24" fmla="*/ 638 w 788"/>
                  <a:gd name="T25" fmla="*/ 254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88" h="426">
                    <a:moveTo>
                      <a:pt x="638" y="254"/>
                    </a:moveTo>
                    <a:cubicBezTo>
                      <a:pt x="554" y="217"/>
                      <a:pt x="477" y="227"/>
                      <a:pt x="477" y="227"/>
                    </a:cubicBezTo>
                    <a:cubicBezTo>
                      <a:pt x="477" y="227"/>
                      <a:pt x="512" y="131"/>
                      <a:pt x="450" y="42"/>
                    </a:cubicBezTo>
                    <a:cubicBezTo>
                      <a:pt x="396" y="0"/>
                      <a:pt x="311" y="46"/>
                      <a:pt x="311" y="46"/>
                    </a:cubicBezTo>
                    <a:cubicBezTo>
                      <a:pt x="311" y="46"/>
                      <a:pt x="356" y="194"/>
                      <a:pt x="331" y="223"/>
                    </a:cubicBezTo>
                    <a:cubicBezTo>
                      <a:pt x="268" y="223"/>
                      <a:pt x="131" y="179"/>
                      <a:pt x="0" y="323"/>
                    </a:cubicBezTo>
                    <a:cubicBezTo>
                      <a:pt x="0" y="323"/>
                      <a:pt x="122" y="280"/>
                      <a:pt x="178" y="286"/>
                    </a:cubicBezTo>
                    <a:cubicBezTo>
                      <a:pt x="138" y="330"/>
                      <a:pt x="141" y="378"/>
                      <a:pt x="141" y="378"/>
                    </a:cubicBezTo>
                    <a:cubicBezTo>
                      <a:pt x="141" y="378"/>
                      <a:pt x="248" y="327"/>
                      <a:pt x="352" y="324"/>
                    </a:cubicBezTo>
                    <a:cubicBezTo>
                      <a:pt x="441" y="356"/>
                      <a:pt x="535" y="426"/>
                      <a:pt x="535" y="426"/>
                    </a:cubicBezTo>
                    <a:cubicBezTo>
                      <a:pt x="535" y="426"/>
                      <a:pt x="581" y="387"/>
                      <a:pt x="565" y="311"/>
                    </a:cubicBezTo>
                    <a:cubicBezTo>
                      <a:pt x="635" y="323"/>
                      <a:pt x="788" y="387"/>
                      <a:pt x="788" y="387"/>
                    </a:cubicBezTo>
                    <a:cubicBezTo>
                      <a:pt x="788" y="387"/>
                      <a:pt x="751" y="303"/>
                      <a:pt x="638" y="254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402" name="צורה חופשית 193"/>
              <p:cNvSpPr>
                <a:spLocks/>
              </p:cNvSpPr>
              <p:nvPr/>
            </p:nvSpPr>
            <p:spPr bwMode="auto">
              <a:xfrm>
                <a:off x="2610" y="-43"/>
                <a:ext cx="132" cy="609"/>
              </a:xfrm>
              <a:custGeom>
                <a:avLst/>
                <a:gdLst>
                  <a:gd name="T0" fmla="*/ 0 w 56"/>
                  <a:gd name="T1" fmla="*/ 0 h 258"/>
                  <a:gd name="T2" fmla="*/ 28 w 56"/>
                  <a:gd name="T3" fmla="*/ 103 h 258"/>
                  <a:gd name="T4" fmla="*/ 19 w 56"/>
                  <a:gd name="T5" fmla="*/ 258 h 258"/>
                  <a:gd name="T6" fmla="*/ 41 w 56"/>
                  <a:gd name="T7" fmla="*/ 100 h 258"/>
                  <a:gd name="T8" fmla="*/ 0 w 56"/>
                  <a:gd name="T9" fmla="*/ 0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258">
                    <a:moveTo>
                      <a:pt x="0" y="0"/>
                    </a:moveTo>
                    <a:cubicBezTo>
                      <a:pt x="0" y="0"/>
                      <a:pt x="22" y="48"/>
                      <a:pt x="28" y="103"/>
                    </a:cubicBezTo>
                    <a:cubicBezTo>
                      <a:pt x="32" y="136"/>
                      <a:pt x="19" y="258"/>
                      <a:pt x="19" y="258"/>
                    </a:cubicBezTo>
                    <a:cubicBezTo>
                      <a:pt x="19" y="258"/>
                      <a:pt x="56" y="220"/>
                      <a:pt x="41" y="100"/>
                    </a:cubicBezTo>
                    <a:cubicBezTo>
                      <a:pt x="32" y="28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403" name="צורה חופשית 194"/>
              <p:cNvSpPr>
                <a:spLocks/>
              </p:cNvSpPr>
              <p:nvPr/>
            </p:nvSpPr>
            <p:spPr bwMode="auto">
              <a:xfrm>
                <a:off x="1559" y="344"/>
                <a:ext cx="798" cy="267"/>
              </a:xfrm>
              <a:custGeom>
                <a:avLst/>
                <a:gdLst>
                  <a:gd name="T0" fmla="*/ 208 w 338"/>
                  <a:gd name="T1" fmla="*/ 2 h 113"/>
                  <a:gd name="T2" fmla="*/ 0 w 338"/>
                  <a:gd name="T3" fmla="*/ 113 h 113"/>
                  <a:gd name="T4" fmla="*/ 184 w 338"/>
                  <a:gd name="T5" fmla="*/ 19 h 113"/>
                  <a:gd name="T6" fmla="*/ 338 w 338"/>
                  <a:gd name="T7" fmla="*/ 22 h 113"/>
                  <a:gd name="T8" fmla="*/ 208 w 338"/>
                  <a:gd name="T9" fmla="*/ 2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8" h="113">
                    <a:moveTo>
                      <a:pt x="208" y="2"/>
                    </a:moveTo>
                    <a:cubicBezTo>
                      <a:pt x="155" y="4"/>
                      <a:pt x="37" y="48"/>
                      <a:pt x="0" y="113"/>
                    </a:cubicBezTo>
                    <a:cubicBezTo>
                      <a:pt x="85" y="56"/>
                      <a:pt x="141" y="28"/>
                      <a:pt x="184" y="19"/>
                    </a:cubicBezTo>
                    <a:cubicBezTo>
                      <a:pt x="217" y="15"/>
                      <a:pt x="217" y="18"/>
                      <a:pt x="338" y="22"/>
                    </a:cubicBezTo>
                    <a:cubicBezTo>
                      <a:pt x="338" y="22"/>
                      <a:pt x="296" y="0"/>
                      <a:pt x="208" y="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404" name="צורה חופשית 195"/>
              <p:cNvSpPr>
                <a:spLocks/>
              </p:cNvSpPr>
              <p:nvPr/>
            </p:nvSpPr>
            <p:spPr bwMode="auto">
              <a:xfrm>
                <a:off x="3484" y="3507"/>
                <a:ext cx="45" cy="26"/>
              </a:xfrm>
              <a:custGeom>
                <a:avLst/>
                <a:gdLst>
                  <a:gd name="T0" fmla="*/ 19 w 19"/>
                  <a:gd name="T1" fmla="*/ 0 h 11"/>
                  <a:gd name="T2" fmla="*/ 0 w 19"/>
                  <a:gd name="T3" fmla="*/ 11 h 11"/>
                  <a:gd name="T4" fmla="*/ 19 w 19"/>
                  <a:gd name="T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11">
                    <a:moveTo>
                      <a:pt x="19" y="0"/>
                    </a:moveTo>
                    <a:cubicBezTo>
                      <a:pt x="13" y="3"/>
                      <a:pt x="7" y="6"/>
                      <a:pt x="0" y="11"/>
                    </a:cubicBezTo>
                    <a:cubicBezTo>
                      <a:pt x="0" y="11"/>
                      <a:pt x="7" y="7"/>
                      <a:pt x="19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405" name="צורה חופשית 196"/>
              <p:cNvSpPr>
                <a:spLocks/>
              </p:cNvSpPr>
              <p:nvPr/>
            </p:nvSpPr>
            <p:spPr bwMode="auto">
              <a:xfrm>
                <a:off x="3456" y="937"/>
                <a:ext cx="940" cy="2570"/>
              </a:xfrm>
              <a:custGeom>
                <a:avLst/>
                <a:gdLst>
                  <a:gd name="T0" fmla="*/ 0 w 398"/>
                  <a:gd name="T1" fmla="*/ 0 h 1088"/>
                  <a:gd name="T2" fmla="*/ 194 w 398"/>
                  <a:gd name="T3" fmla="*/ 319 h 1088"/>
                  <a:gd name="T4" fmla="*/ 31 w 398"/>
                  <a:gd name="T5" fmla="*/ 1088 h 1088"/>
                  <a:gd name="T6" fmla="*/ 108 w 398"/>
                  <a:gd name="T7" fmla="*/ 1040 h 1088"/>
                  <a:gd name="T8" fmla="*/ 264 w 398"/>
                  <a:gd name="T9" fmla="*/ 353 h 1088"/>
                  <a:gd name="T10" fmla="*/ 0 w 398"/>
                  <a:gd name="T11" fmla="*/ 0 h 10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8" h="1088">
                    <a:moveTo>
                      <a:pt x="0" y="0"/>
                    </a:moveTo>
                    <a:cubicBezTo>
                      <a:pt x="0" y="0"/>
                      <a:pt x="160" y="162"/>
                      <a:pt x="194" y="319"/>
                    </a:cubicBezTo>
                    <a:cubicBezTo>
                      <a:pt x="309" y="847"/>
                      <a:pt x="99" y="1041"/>
                      <a:pt x="31" y="1088"/>
                    </a:cubicBezTo>
                    <a:cubicBezTo>
                      <a:pt x="108" y="1040"/>
                      <a:pt x="108" y="1040"/>
                      <a:pt x="108" y="1040"/>
                    </a:cubicBezTo>
                    <a:cubicBezTo>
                      <a:pt x="108" y="1040"/>
                      <a:pt x="398" y="980"/>
                      <a:pt x="264" y="353"/>
                    </a:cubicBezTo>
                    <a:cubicBezTo>
                      <a:pt x="233" y="214"/>
                      <a:pt x="128" y="20"/>
                      <a:pt x="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406" name="צורה חופשית 197"/>
              <p:cNvSpPr>
                <a:spLocks/>
              </p:cNvSpPr>
              <p:nvPr/>
            </p:nvSpPr>
            <p:spPr bwMode="auto">
              <a:xfrm>
                <a:off x="2825" y="1060"/>
                <a:ext cx="877" cy="2553"/>
              </a:xfrm>
              <a:custGeom>
                <a:avLst/>
                <a:gdLst>
                  <a:gd name="T0" fmla="*/ 144 w 371"/>
                  <a:gd name="T1" fmla="*/ 0 h 1081"/>
                  <a:gd name="T2" fmla="*/ 203 w 371"/>
                  <a:gd name="T3" fmla="*/ 302 h 1081"/>
                  <a:gd name="T4" fmla="*/ 0 w 371"/>
                  <a:gd name="T5" fmla="*/ 1051 h 1081"/>
                  <a:gd name="T6" fmla="*/ 98 w 371"/>
                  <a:gd name="T7" fmla="*/ 1081 h 1081"/>
                  <a:gd name="T8" fmla="*/ 277 w 371"/>
                  <a:gd name="T9" fmla="*/ 270 h 1081"/>
                  <a:gd name="T10" fmla="*/ 144 w 371"/>
                  <a:gd name="T11" fmla="*/ 0 h 10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1" h="1081">
                    <a:moveTo>
                      <a:pt x="144" y="0"/>
                    </a:moveTo>
                    <a:cubicBezTo>
                      <a:pt x="144" y="0"/>
                      <a:pt x="195" y="176"/>
                      <a:pt x="203" y="302"/>
                    </a:cubicBezTo>
                    <a:cubicBezTo>
                      <a:pt x="238" y="809"/>
                      <a:pt x="0" y="1051"/>
                      <a:pt x="0" y="1051"/>
                    </a:cubicBezTo>
                    <a:cubicBezTo>
                      <a:pt x="98" y="1081"/>
                      <a:pt x="98" y="1081"/>
                      <a:pt x="98" y="1081"/>
                    </a:cubicBezTo>
                    <a:cubicBezTo>
                      <a:pt x="98" y="1081"/>
                      <a:pt x="371" y="844"/>
                      <a:pt x="277" y="270"/>
                    </a:cubicBezTo>
                    <a:cubicBezTo>
                      <a:pt x="250" y="109"/>
                      <a:pt x="144" y="0"/>
                      <a:pt x="144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407" name="צורה חופשית 198"/>
              <p:cNvSpPr>
                <a:spLocks/>
              </p:cNvSpPr>
              <p:nvPr/>
            </p:nvSpPr>
            <p:spPr bwMode="auto">
              <a:xfrm>
                <a:off x="2294" y="-34"/>
                <a:ext cx="340" cy="123"/>
              </a:xfrm>
              <a:custGeom>
                <a:avLst/>
                <a:gdLst>
                  <a:gd name="T0" fmla="*/ 92 w 144"/>
                  <a:gd name="T1" fmla="*/ 42 h 52"/>
                  <a:gd name="T2" fmla="*/ 0 w 144"/>
                  <a:gd name="T3" fmla="*/ 3 h 52"/>
                  <a:gd name="T4" fmla="*/ 8 w 144"/>
                  <a:gd name="T5" fmla="*/ 17 h 52"/>
                  <a:gd name="T6" fmla="*/ 85 w 144"/>
                  <a:gd name="T7" fmla="*/ 52 h 52"/>
                  <a:gd name="T8" fmla="*/ 144 w 144"/>
                  <a:gd name="T9" fmla="*/ 15 h 52"/>
                  <a:gd name="T10" fmla="*/ 137 w 144"/>
                  <a:gd name="T11" fmla="*/ 0 h 52"/>
                  <a:gd name="T12" fmla="*/ 92 w 144"/>
                  <a:gd name="T13" fmla="*/ 4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4" h="52">
                    <a:moveTo>
                      <a:pt x="92" y="42"/>
                    </a:moveTo>
                    <a:cubicBezTo>
                      <a:pt x="47" y="44"/>
                      <a:pt x="0" y="3"/>
                      <a:pt x="0" y="3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25" y="52"/>
                      <a:pt x="85" y="52"/>
                    </a:cubicBezTo>
                    <a:cubicBezTo>
                      <a:pt x="124" y="52"/>
                      <a:pt x="138" y="28"/>
                      <a:pt x="144" y="15"/>
                    </a:cubicBezTo>
                    <a:cubicBezTo>
                      <a:pt x="144" y="12"/>
                      <a:pt x="137" y="0"/>
                      <a:pt x="137" y="0"/>
                    </a:cubicBezTo>
                    <a:cubicBezTo>
                      <a:pt x="137" y="0"/>
                      <a:pt x="129" y="41"/>
                      <a:pt x="92" y="4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408" name="צורה חופשית 199"/>
              <p:cNvSpPr>
                <a:spLocks/>
              </p:cNvSpPr>
              <p:nvPr/>
            </p:nvSpPr>
            <p:spPr bwMode="auto">
              <a:xfrm>
                <a:off x="513" y="772"/>
                <a:ext cx="3831" cy="2813"/>
              </a:xfrm>
              <a:custGeom>
                <a:avLst/>
                <a:gdLst>
                  <a:gd name="T0" fmla="*/ 1527 w 1622"/>
                  <a:gd name="T1" fmla="*/ 442 h 1191"/>
                  <a:gd name="T2" fmla="*/ 1393 w 1622"/>
                  <a:gd name="T3" fmla="*/ 165 h 1191"/>
                  <a:gd name="T4" fmla="*/ 1233 w 1622"/>
                  <a:gd name="T5" fmla="*/ 61 h 1191"/>
                  <a:gd name="T6" fmla="*/ 1485 w 1622"/>
                  <a:gd name="T7" fmla="*/ 347 h 1191"/>
                  <a:gd name="T8" fmla="*/ 1495 w 1622"/>
                  <a:gd name="T9" fmla="*/ 984 h 1191"/>
                  <a:gd name="T10" fmla="*/ 1352 w 1622"/>
                  <a:gd name="T11" fmla="*/ 1097 h 1191"/>
                  <a:gd name="T12" fmla="*/ 1145 w 1622"/>
                  <a:gd name="T13" fmla="*/ 1144 h 1191"/>
                  <a:gd name="T14" fmla="*/ 1150 w 1622"/>
                  <a:gd name="T15" fmla="*/ 1135 h 1191"/>
                  <a:gd name="T16" fmla="*/ 1264 w 1622"/>
                  <a:gd name="T17" fmla="*/ 380 h 1191"/>
                  <a:gd name="T18" fmla="*/ 1095 w 1622"/>
                  <a:gd name="T19" fmla="*/ 106 h 1191"/>
                  <a:gd name="T20" fmla="*/ 1257 w 1622"/>
                  <a:gd name="T21" fmla="*/ 444 h 1191"/>
                  <a:gd name="T22" fmla="*/ 1108 w 1622"/>
                  <a:gd name="T23" fmla="*/ 1149 h 1191"/>
                  <a:gd name="T24" fmla="*/ 1091 w 1622"/>
                  <a:gd name="T25" fmla="*/ 1150 h 1191"/>
                  <a:gd name="T26" fmla="*/ 799 w 1622"/>
                  <a:gd name="T27" fmla="*/ 1154 h 1191"/>
                  <a:gd name="T28" fmla="*/ 634 w 1622"/>
                  <a:gd name="T29" fmla="*/ 1150 h 1191"/>
                  <a:gd name="T30" fmla="*/ 511 w 1622"/>
                  <a:gd name="T31" fmla="*/ 284 h 1191"/>
                  <a:gd name="T32" fmla="*/ 698 w 1622"/>
                  <a:gd name="T33" fmla="*/ 60 h 1191"/>
                  <a:gd name="T34" fmla="*/ 476 w 1622"/>
                  <a:gd name="T35" fmla="*/ 289 h 1191"/>
                  <a:gd name="T36" fmla="*/ 586 w 1622"/>
                  <a:gd name="T37" fmla="*/ 1146 h 1191"/>
                  <a:gd name="T38" fmla="*/ 449 w 1622"/>
                  <a:gd name="T39" fmla="*/ 1113 h 1191"/>
                  <a:gd name="T40" fmla="*/ 236 w 1622"/>
                  <a:gd name="T41" fmla="*/ 986 h 1191"/>
                  <a:gd name="T42" fmla="*/ 94 w 1622"/>
                  <a:gd name="T43" fmla="*/ 801 h 1191"/>
                  <a:gd name="T44" fmla="*/ 39 w 1622"/>
                  <a:gd name="T45" fmla="*/ 558 h 1191"/>
                  <a:gd name="T46" fmla="*/ 132 w 1622"/>
                  <a:gd name="T47" fmla="*/ 192 h 1191"/>
                  <a:gd name="T48" fmla="*/ 376 w 1622"/>
                  <a:gd name="T49" fmla="*/ 33 h 1191"/>
                  <a:gd name="T50" fmla="*/ 200 w 1622"/>
                  <a:gd name="T51" fmla="*/ 55 h 1191"/>
                  <a:gd name="T52" fmla="*/ 57 w 1622"/>
                  <a:gd name="T53" fmla="*/ 273 h 1191"/>
                  <a:gd name="T54" fmla="*/ 30 w 1622"/>
                  <a:gd name="T55" fmla="*/ 694 h 1191"/>
                  <a:gd name="T56" fmla="*/ 198 w 1622"/>
                  <a:gd name="T57" fmla="*/ 987 h 1191"/>
                  <a:gd name="T58" fmla="*/ 195 w 1622"/>
                  <a:gd name="T59" fmla="*/ 989 h 1191"/>
                  <a:gd name="T60" fmla="*/ 482 w 1622"/>
                  <a:gd name="T61" fmla="*/ 1154 h 1191"/>
                  <a:gd name="T62" fmla="*/ 860 w 1622"/>
                  <a:gd name="T63" fmla="*/ 1187 h 1191"/>
                  <a:gd name="T64" fmla="*/ 1168 w 1622"/>
                  <a:gd name="T65" fmla="*/ 1174 h 1191"/>
                  <a:gd name="T66" fmla="*/ 1442 w 1622"/>
                  <a:gd name="T67" fmla="*/ 1093 h 1191"/>
                  <a:gd name="T68" fmla="*/ 1604 w 1622"/>
                  <a:gd name="T69" fmla="*/ 833 h 1191"/>
                  <a:gd name="T70" fmla="*/ 1622 w 1622"/>
                  <a:gd name="T71" fmla="*/ 741 h 1191"/>
                  <a:gd name="T72" fmla="*/ 1546 w 1622"/>
                  <a:gd name="T73" fmla="*/ 896 h 1191"/>
                  <a:gd name="T74" fmla="*/ 1527 w 1622"/>
                  <a:gd name="T75" fmla="*/ 442 h 1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622" h="1191">
                    <a:moveTo>
                      <a:pt x="1527" y="442"/>
                    </a:moveTo>
                    <a:cubicBezTo>
                      <a:pt x="1480" y="276"/>
                      <a:pt x="1430" y="209"/>
                      <a:pt x="1393" y="165"/>
                    </a:cubicBezTo>
                    <a:cubicBezTo>
                      <a:pt x="1357" y="122"/>
                      <a:pt x="1294" y="69"/>
                      <a:pt x="1233" y="61"/>
                    </a:cubicBezTo>
                    <a:cubicBezTo>
                      <a:pt x="1327" y="108"/>
                      <a:pt x="1422" y="171"/>
                      <a:pt x="1485" y="347"/>
                    </a:cubicBezTo>
                    <a:cubicBezTo>
                      <a:pt x="1593" y="651"/>
                      <a:pt x="1531" y="888"/>
                      <a:pt x="1495" y="984"/>
                    </a:cubicBezTo>
                    <a:cubicBezTo>
                      <a:pt x="1459" y="1034"/>
                      <a:pt x="1425" y="1075"/>
                      <a:pt x="1352" y="1097"/>
                    </a:cubicBezTo>
                    <a:cubicBezTo>
                      <a:pt x="1295" y="1116"/>
                      <a:pt x="1208" y="1134"/>
                      <a:pt x="1145" y="1144"/>
                    </a:cubicBezTo>
                    <a:cubicBezTo>
                      <a:pt x="1147" y="1140"/>
                      <a:pt x="1148" y="1138"/>
                      <a:pt x="1150" y="1135"/>
                    </a:cubicBezTo>
                    <a:cubicBezTo>
                      <a:pt x="1191" y="1060"/>
                      <a:pt x="1363" y="760"/>
                      <a:pt x="1264" y="380"/>
                    </a:cubicBezTo>
                    <a:cubicBezTo>
                      <a:pt x="1219" y="210"/>
                      <a:pt x="1140" y="119"/>
                      <a:pt x="1095" y="106"/>
                    </a:cubicBezTo>
                    <a:cubicBezTo>
                      <a:pt x="1136" y="132"/>
                      <a:pt x="1242" y="294"/>
                      <a:pt x="1257" y="444"/>
                    </a:cubicBezTo>
                    <a:cubicBezTo>
                      <a:pt x="1293" y="828"/>
                      <a:pt x="1153" y="1078"/>
                      <a:pt x="1108" y="1149"/>
                    </a:cubicBezTo>
                    <a:cubicBezTo>
                      <a:pt x="1102" y="1149"/>
                      <a:pt x="1096" y="1150"/>
                      <a:pt x="1091" y="1150"/>
                    </a:cubicBezTo>
                    <a:cubicBezTo>
                      <a:pt x="1035" y="1154"/>
                      <a:pt x="885" y="1154"/>
                      <a:pt x="799" y="1154"/>
                    </a:cubicBezTo>
                    <a:cubicBezTo>
                      <a:pt x="759" y="1154"/>
                      <a:pt x="697" y="1154"/>
                      <a:pt x="634" y="1150"/>
                    </a:cubicBezTo>
                    <a:cubicBezTo>
                      <a:pt x="573" y="1077"/>
                      <a:pt x="412" y="826"/>
                      <a:pt x="511" y="284"/>
                    </a:cubicBezTo>
                    <a:cubicBezTo>
                      <a:pt x="532" y="166"/>
                      <a:pt x="698" y="60"/>
                      <a:pt x="698" y="60"/>
                    </a:cubicBezTo>
                    <a:cubicBezTo>
                      <a:pt x="698" y="60"/>
                      <a:pt x="544" y="51"/>
                      <a:pt x="476" y="289"/>
                    </a:cubicBezTo>
                    <a:cubicBezTo>
                      <a:pt x="396" y="865"/>
                      <a:pt x="529" y="1057"/>
                      <a:pt x="586" y="1146"/>
                    </a:cubicBezTo>
                    <a:cubicBezTo>
                      <a:pt x="533" y="1139"/>
                      <a:pt x="482" y="1130"/>
                      <a:pt x="449" y="1113"/>
                    </a:cubicBezTo>
                    <a:cubicBezTo>
                      <a:pt x="386" y="1083"/>
                      <a:pt x="282" y="1017"/>
                      <a:pt x="236" y="986"/>
                    </a:cubicBezTo>
                    <a:cubicBezTo>
                      <a:pt x="165" y="926"/>
                      <a:pt x="107" y="850"/>
                      <a:pt x="94" y="801"/>
                    </a:cubicBezTo>
                    <a:cubicBezTo>
                      <a:pt x="77" y="733"/>
                      <a:pt x="39" y="665"/>
                      <a:pt x="39" y="558"/>
                    </a:cubicBezTo>
                    <a:cubicBezTo>
                      <a:pt x="39" y="452"/>
                      <a:pt x="73" y="324"/>
                      <a:pt x="132" y="192"/>
                    </a:cubicBezTo>
                    <a:cubicBezTo>
                      <a:pt x="193" y="60"/>
                      <a:pt x="329" y="43"/>
                      <a:pt x="376" y="33"/>
                    </a:cubicBezTo>
                    <a:cubicBezTo>
                      <a:pt x="356" y="0"/>
                      <a:pt x="244" y="29"/>
                      <a:pt x="200" y="55"/>
                    </a:cubicBezTo>
                    <a:cubicBezTo>
                      <a:pt x="158" y="81"/>
                      <a:pt x="103" y="166"/>
                      <a:pt x="57" y="273"/>
                    </a:cubicBezTo>
                    <a:cubicBezTo>
                      <a:pt x="9" y="379"/>
                      <a:pt x="0" y="490"/>
                      <a:pt x="30" y="694"/>
                    </a:cubicBezTo>
                    <a:cubicBezTo>
                      <a:pt x="50" y="827"/>
                      <a:pt x="138" y="931"/>
                      <a:pt x="198" y="987"/>
                    </a:cubicBezTo>
                    <a:cubicBezTo>
                      <a:pt x="195" y="989"/>
                      <a:pt x="195" y="989"/>
                      <a:pt x="195" y="989"/>
                    </a:cubicBezTo>
                    <a:cubicBezTo>
                      <a:pt x="195" y="989"/>
                      <a:pt x="333" y="1123"/>
                      <a:pt x="482" y="1154"/>
                    </a:cubicBezTo>
                    <a:cubicBezTo>
                      <a:pt x="634" y="1187"/>
                      <a:pt x="774" y="1187"/>
                      <a:pt x="860" y="1187"/>
                    </a:cubicBezTo>
                    <a:cubicBezTo>
                      <a:pt x="945" y="1187"/>
                      <a:pt x="1074" y="1191"/>
                      <a:pt x="1168" y="1174"/>
                    </a:cubicBezTo>
                    <a:cubicBezTo>
                      <a:pt x="1262" y="1157"/>
                      <a:pt x="1403" y="1134"/>
                      <a:pt x="1442" y="1093"/>
                    </a:cubicBezTo>
                    <a:cubicBezTo>
                      <a:pt x="1480" y="1053"/>
                      <a:pt x="1540" y="1013"/>
                      <a:pt x="1604" y="833"/>
                    </a:cubicBezTo>
                    <a:cubicBezTo>
                      <a:pt x="1622" y="785"/>
                      <a:pt x="1622" y="741"/>
                      <a:pt x="1622" y="741"/>
                    </a:cubicBezTo>
                    <a:cubicBezTo>
                      <a:pt x="1622" y="741"/>
                      <a:pt x="1583" y="826"/>
                      <a:pt x="1546" y="896"/>
                    </a:cubicBezTo>
                    <a:cubicBezTo>
                      <a:pt x="1570" y="796"/>
                      <a:pt x="1581" y="643"/>
                      <a:pt x="1527" y="442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409" name="צורה חופשית 214"/>
              <p:cNvSpPr>
                <a:spLocks/>
              </p:cNvSpPr>
              <p:nvPr/>
            </p:nvSpPr>
            <p:spPr bwMode="auto">
              <a:xfrm>
                <a:off x="1408" y="1313"/>
                <a:ext cx="4828" cy="3361"/>
              </a:xfrm>
              <a:custGeom>
                <a:avLst/>
                <a:gdLst>
                  <a:gd name="T0" fmla="*/ 1990 w 2044"/>
                  <a:gd name="T1" fmla="*/ 928 h 1423"/>
                  <a:gd name="T2" fmla="*/ 1718 w 2044"/>
                  <a:gd name="T3" fmla="*/ 486 h 1423"/>
                  <a:gd name="T4" fmla="*/ 1530 w 2044"/>
                  <a:gd name="T5" fmla="*/ 423 h 1423"/>
                  <a:gd name="T6" fmla="*/ 1349 w 2044"/>
                  <a:gd name="T7" fmla="*/ 302 h 1423"/>
                  <a:gd name="T8" fmla="*/ 1121 w 2044"/>
                  <a:gd name="T9" fmla="*/ 283 h 1423"/>
                  <a:gd name="T10" fmla="*/ 1122 w 2044"/>
                  <a:gd name="T11" fmla="*/ 200 h 1423"/>
                  <a:gd name="T12" fmla="*/ 1237 w 2044"/>
                  <a:gd name="T13" fmla="*/ 260 h 1423"/>
                  <a:gd name="T14" fmla="*/ 1158 w 2044"/>
                  <a:gd name="T15" fmla="*/ 20 h 1423"/>
                  <a:gd name="T16" fmla="*/ 924 w 2044"/>
                  <a:gd name="T17" fmla="*/ 101 h 1423"/>
                  <a:gd name="T18" fmla="*/ 867 w 2044"/>
                  <a:gd name="T19" fmla="*/ 299 h 1423"/>
                  <a:gd name="T20" fmla="*/ 541 w 2044"/>
                  <a:gd name="T21" fmla="*/ 476 h 1423"/>
                  <a:gd name="T22" fmla="*/ 113 w 2044"/>
                  <a:gd name="T23" fmla="*/ 829 h 1423"/>
                  <a:gd name="T24" fmla="*/ 82 w 2044"/>
                  <a:gd name="T25" fmla="*/ 1423 h 1423"/>
                  <a:gd name="T26" fmla="*/ 1980 w 2044"/>
                  <a:gd name="T27" fmla="*/ 1423 h 1423"/>
                  <a:gd name="T28" fmla="*/ 2011 w 2044"/>
                  <a:gd name="T29" fmla="*/ 1347 h 1423"/>
                  <a:gd name="T30" fmla="*/ 1990 w 2044"/>
                  <a:gd name="T31" fmla="*/ 928 h 1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044" h="1423">
                    <a:moveTo>
                      <a:pt x="1990" y="928"/>
                    </a:moveTo>
                    <a:cubicBezTo>
                      <a:pt x="1943" y="663"/>
                      <a:pt x="1807" y="536"/>
                      <a:pt x="1718" y="486"/>
                    </a:cubicBezTo>
                    <a:cubicBezTo>
                      <a:pt x="1649" y="448"/>
                      <a:pt x="1530" y="423"/>
                      <a:pt x="1530" y="423"/>
                    </a:cubicBezTo>
                    <a:cubicBezTo>
                      <a:pt x="1530" y="423"/>
                      <a:pt x="1437" y="338"/>
                      <a:pt x="1349" y="302"/>
                    </a:cubicBezTo>
                    <a:cubicBezTo>
                      <a:pt x="1258" y="265"/>
                      <a:pt x="1121" y="283"/>
                      <a:pt x="1121" y="283"/>
                    </a:cubicBezTo>
                    <a:cubicBezTo>
                      <a:pt x="1117" y="263"/>
                      <a:pt x="1101" y="228"/>
                      <a:pt x="1122" y="200"/>
                    </a:cubicBezTo>
                    <a:cubicBezTo>
                      <a:pt x="1140" y="180"/>
                      <a:pt x="1216" y="243"/>
                      <a:pt x="1237" y="260"/>
                    </a:cubicBezTo>
                    <a:cubicBezTo>
                      <a:pt x="1294" y="111"/>
                      <a:pt x="1186" y="28"/>
                      <a:pt x="1158" y="20"/>
                    </a:cubicBezTo>
                    <a:cubicBezTo>
                      <a:pt x="1070" y="0"/>
                      <a:pt x="989" y="41"/>
                      <a:pt x="924" y="101"/>
                    </a:cubicBezTo>
                    <a:cubicBezTo>
                      <a:pt x="891" y="162"/>
                      <a:pt x="876" y="204"/>
                      <a:pt x="867" y="299"/>
                    </a:cubicBezTo>
                    <a:cubicBezTo>
                      <a:pt x="711" y="300"/>
                      <a:pt x="592" y="388"/>
                      <a:pt x="541" y="476"/>
                    </a:cubicBezTo>
                    <a:cubicBezTo>
                      <a:pt x="403" y="465"/>
                      <a:pt x="208" y="588"/>
                      <a:pt x="113" y="829"/>
                    </a:cubicBezTo>
                    <a:cubicBezTo>
                      <a:pt x="0" y="1111"/>
                      <a:pt x="29" y="1283"/>
                      <a:pt x="82" y="1423"/>
                    </a:cubicBezTo>
                    <a:cubicBezTo>
                      <a:pt x="1980" y="1423"/>
                      <a:pt x="1980" y="1423"/>
                      <a:pt x="1980" y="1423"/>
                    </a:cubicBezTo>
                    <a:cubicBezTo>
                      <a:pt x="1993" y="1397"/>
                      <a:pt x="2003" y="1371"/>
                      <a:pt x="2011" y="1347"/>
                    </a:cubicBezTo>
                    <a:cubicBezTo>
                      <a:pt x="2044" y="1247"/>
                      <a:pt x="2030" y="1158"/>
                      <a:pt x="1990" y="92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410" name="צורה חופשית 215"/>
              <p:cNvSpPr>
                <a:spLocks/>
              </p:cNvSpPr>
              <p:nvPr/>
            </p:nvSpPr>
            <p:spPr bwMode="auto">
              <a:xfrm>
                <a:off x="1559" y="2099"/>
                <a:ext cx="4424" cy="2575"/>
              </a:xfrm>
              <a:custGeom>
                <a:avLst/>
                <a:gdLst>
                  <a:gd name="T0" fmla="*/ 1869 w 1873"/>
                  <a:gd name="T1" fmla="*/ 755 h 1090"/>
                  <a:gd name="T2" fmla="*/ 1488 w 1873"/>
                  <a:gd name="T3" fmla="*/ 173 h 1090"/>
                  <a:gd name="T4" fmla="*/ 1203 w 1873"/>
                  <a:gd name="T5" fmla="*/ 61 h 1090"/>
                  <a:gd name="T6" fmla="*/ 522 w 1873"/>
                  <a:gd name="T7" fmla="*/ 198 h 1090"/>
                  <a:gd name="T8" fmla="*/ 148 w 1873"/>
                  <a:gd name="T9" fmla="*/ 1090 h 1090"/>
                  <a:gd name="T10" fmla="*/ 1801 w 1873"/>
                  <a:gd name="T11" fmla="*/ 1090 h 1090"/>
                  <a:gd name="T12" fmla="*/ 1869 w 1873"/>
                  <a:gd name="T13" fmla="*/ 755 h 10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73" h="1090">
                    <a:moveTo>
                      <a:pt x="1869" y="755"/>
                    </a:moveTo>
                    <a:cubicBezTo>
                      <a:pt x="1836" y="220"/>
                      <a:pt x="1488" y="173"/>
                      <a:pt x="1488" y="173"/>
                    </a:cubicBezTo>
                    <a:cubicBezTo>
                      <a:pt x="1488" y="173"/>
                      <a:pt x="1403" y="105"/>
                      <a:pt x="1203" y="61"/>
                    </a:cubicBezTo>
                    <a:cubicBezTo>
                      <a:pt x="996" y="14"/>
                      <a:pt x="674" y="0"/>
                      <a:pt x="522" y="198"/>
                    </a:cubicBezTo>
                    <a:cubicBezTo>
                      <a:pt x="173" y="191"/>
                      <a:pt x="0" y="727"/>
                      <a:pt x="148" y="1090"/>
                    </a:cubicBezTo>
                    <a:cubicBezTo>
                      <a:pt x="1801" y="1090"/>
                      <a:pt x="1801" y="1090"/>
                      <a:pt x="1801" y="1090"/>
                    </a:cubicBezTo>
                    <a:cubicBezTo>
                      <a:pt x="1848" y="1003"/>
                      <a:pt x="1873" y="893"/>
                      <a:pt x="1869" y="755"/>
                    </a:cubicBezTo>
                    <a:close/>
                  </a:path>
                </a:pathLst>
              </a:custGeom>
              <a:solidFill>
                <a:srgbClr val="EE9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411" name="צורה חופשית 216"/>
              <p:cNvSpPr>
                <a:spLocks/>
              </p:cNvSpPr>
              <p:nvPr/>
            </p:nvSpPr>
            <p:spPr bwMode="auto">
              <a:xfrm>
                <a:off x="2761" y="1407"/>
                <a:ext cx="2079" cy="1236"/>
              </a:xfrm>
              <a:custGeom>
                <a:avLst/>
                <a:gdLst>
                  <a:gd name="T0" fmla="*/ 880 w 880"/>
                  <a:gd name="T1" fmla="*/ 407 h 523"/>
                  <a:gd name="T2" fmla="*/ 509 w 880"/>
                  <a:gd name="T3" fmla="*/ 296 h 523"/>
                  <a:gd name="T4" fmla="*/ 646 w 880"/>
                  <a:gd name="T5" fmla="*/ 171 h 523"/>
                  <a:gd name="T6" fmla="*/ 569 w 880"/>
                  <a:gd name="T7" fmla="*/ 15 h 523"/>
                  <a:gd name="T8" fmla="*/ 377 w 880"/>
                  <a:gd name="T9" fmla="*/ 94 h 523"/>
                  <a:gd name="T10" fmla="*/ 346 w 880"/>
                  <a:gd name="T11" fmla="*/ 300 h 523"/>
                  <a:gd name="T12" fmla="*/ 168 w 880"/>
                  <a:gd name="T13" fmla="*/ 330 h 523"/>
                  <a:gd name="T14" fmla="*/ 0 w 880"/>
                  <a:gd name="T15" fmla="*/ 478 h 523"/>
                  <a:gd name="T16" fmla="*/ 248 w 880"/>
                  <a:gd name="T17" fmla="*/ 393 h 523"/>
                  <a:gd name="T18" fmla="*/ 283 w 880"/>
                  <a:gd name="T19" fmla="*/ 523 h 523"/>
                  <a:gd name="T20" fmla="*/ 486 w 880"/>
                  <a:gd name="T21" fmla="*/ 408 h 523"/>
                  <a:gd name="T22" fmla="*/ 722 w 880"/>
                  <a:gd name="T23" fmla="*/ 468 h 523"/>
                  <a:gd name="T24" fmla="*/ 681 w 880"/>
                  <a:gd name="T25" fmla="*/ 367 h 523"/>
                  <a:gd name="T26" fmla="*/ 880 w 880"/>
                  <a:gd name="T27" fmla="*/ 407 h 5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80" h="523">
                    <a:moveTo>
                      <a:pt x="880" y="407"/>
                    </a:moveTo>
                    <a:cubicBezTo>
                      <a:pt x="734" y="247"/>
                      <a:pt x="580" y="296"/>
                      <a:pt x="509" y="296"/>
                    </a:cubicBezTo>
                    <a:cubicBezTo>
                      <a:pt x="428" y="176"/>
                      <a:pt x="546" y="47"/>
                      <a:pt x="646" y="171"/>
                    </a:cubicBezTo>
                    <a:cubicBezTo>
                      <a:pt x="673" y="105"/>
                      <a:pt x="636" y="30"/>
                      <a:pt x="569" y="15"/>
                    </a:cubicBezTo>
                    <a:cubicBezTo>
                      <a:pt x="501" y="0"/>
                      <a:pt x="424" y="19"/>
                      <a:pt x="377" y="94"/>
                    </a:cubicBezTo>
                    <a:cubicBezTo>
                      <a:pt x="307" y="193"/>
                      <a:pt x="346" y="300"/>
                      <a:pt x="346" y="300"/>
                    </a:cubicBezTo>
                    <a:cubicBezTo>
                      <a:pt x="346" y="300"/>
                      <a:pt x="260" y="289"/>
                      <a:pt x="168" y="330"/>
                    </a:cubicBezTo>
                    <a:cubicBezTo>
                      <a:pt x="42" y="385"/>
                      <a:pt x="0" y="478"/>
                      <a:pt x="0" y="478"/>
                    </a:cubicBezTo>
                    <a:cubicBezTo>
                      <a:pt x="0" y="478"/>
                      <a:pt x="171" y="407"/>
                      <a:pt x="248" y="393"/>
                    </a:cubicBezTo>
                    <a:cubicBezTo>
                      <a:pt x="230" y="478"/>
                      <a:pt x="283" y="523"/>
                      <a:pt x="283" y="523"/>
                    </a:cubicBezTo>
                    <a:cubicBezTo>
                      <a:pt x="283" y="523"/>
                      <a:pt x="385" y="442"/>
                      <a:pt x="486" y="408"/>
                    </a:cubicBezTo>
                    <a:cubicBezTo>
                      <a:pt x="603" y="412"/>
                      <a:pt x="722" y="468"/>
                      <a:pt x="722" y="468"/>
                    </a:cubicBezTo>
                    <a:cubicBezTo>
                      <a:pt x="722" y="468"/>
                      <a:pt x="725" y="415"/>
                      <a:pt x="681" y="367"/>
                    </a:cubicBezTo>
                    <a:cubicBezTo>
                      <a:pt x="745" y="358"/>
                      <a:pt x="880" y="407"/>
                      <a:pt x="880" y="407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412" name="צורה חופשית 217"/>
              <p:cNvSpPr>
                <a:spLocks/>
              </p:cNvSpPr>
              <p:nvPr/>
            </p:nvSpPr>
            <p:spPr bwMode="auto">
              <a:xfrm>
                <a:off x="3520" y="1618"/>
                <a:ext cx="141" cy="682"/>
              </a:xfrm>
              <a:custGeom>
                <a:avLst/>
                <a:gdLst>
                  <a:gd name="T0" fmla="*/ 60 w 60"/>
                  <a:gd name="T1" fmla="*/ 0 h 289"/>
                  <a:gd name="T2" fmla="*/ 16 w 60"/>
                  <a:gd name="T3" fmla="*/ 113 h 289"/>
                  <a:gd name="T4" fmla="*/ 40 w 60"/>
                  <a:gd name="T5" fmla="*/ 289 h 289"/>
                  <a:gd name="T6" fmla="*/ 30 w 60"/>
                  <a:gd name="T7" fmla="*/ 115 h 289"/>
                  <a:gd name="T8" fmla="*/ 60 w 60"/>
                  <a:gd name="T9" fmla="*/ 0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0" h="289">
                    <a:moveTo>
                      <a:pt x="60" y="0"/>
                    </a:moveTo>
                    <a:cubicBezTo>
                      <a:pt x="60" y="0"/>
                      <a:pt x="25" y="32"/>
                      <a:pt x="16" y="113"/>
                    </a:cubicBezTo>
                    <a:cubicBezTo>
                      <a:pt x="0" y="247"/>
                      <a:pt x="40" y="289"/>
                      <a:pt x="40" y="289"/>
                    </a:cubicBezTo>
                    <a:cubicBezTo>
                      <a:pt x="40" y="289"/>
                      <a:pt x="25" y="153"/>
                      <a:pt x="30" y="115"/>
                    </a:cubicBezTo>
                    <a:cubicBezTo>
                      <a:pt x="37" y="54"/>
                      <a:pt x="60" y="0"/>
                      <a:pt x="6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413" name="צורה חופשית 218"/>
              <p:cNvSpPr>
                <a:spLocks/>
              </p:cNvSpPr>
              <p:nvPr/>
            </p:nvSpPr>
            <p:spPr bwMode="auto">
              <a:xfrm>
                <a:off x="3947" y="2057"/>
                <a:ext cx="893" cy="290"/>
              </a:xfrm>
              <a:custGeom>
                <a:avLst/>
                <a:gdLst>
                  <a:gd name="T0" fmla="*/ 143 w 378"/>
                  <a:gd name="T1" fmla="*/ 2 h 123"/>
                  <a:gd name="T2" fmla="*/ 0 w 378"/>
                  <a:gd name="T3" fmla="*/ 24 h 123"/>
                  <a:gd name="T4" fmla="*/ 172 w 378"/>
                  <a:gd name="T5" fmla="*/ 21 h 123"/>
                  <a:gd name="T6" fmla="*/ 378 w 378"/>
                  <a:gd name="T7" fmla="*/ 123 h 123"/>
                  <a:gd name="T8" fmla="*/ 143 w 378"/>
                  <a:gd name="T9" fmla="*/ 2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8" h="123">
                    <a:moveTo>
                      <a:pt x="143" y="2"/>
                    </a:moveTo>
                    <a:cubicBezTo>
                      <a:pt x="47" y="0"/>
                      <a:pt x="0" y="24"/>
                      <a:pt x="0" y="24"/>
                    </a:cubicBezTo>
                    <a:cubicBezTo>
                      <a:pt x="134" y="20"/>
                      <a:pt x="135" y="17"/>
                      <a:pt x="172" y="21"/>
                    </a:cubicBezTo>
                    <a:cubicBezTo>
                      <a:pt x="218" y="29"/>
                      <a:pt x="283" y="61"/>
                      <a:pt x="378" y="123"/>
                    </a:cubicBezTo>
                    <a:cubicBezTo>
                      <a:pt x="335" y="52"/>
                      <a:pt x="204" y="4"/>
                      <a:pt x="143" y="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414" name="צורה חופשית 219"/>
              <p:cNvSpPr>
                <a:spLocks/>
              </p:cNvSpPr>
              <p:nvPr/>
            </p:nvSpPr>
            <p:spPr bwMode="auto">
              <a:xfrm>
                <a:off x="1970" y="2567"/>
                <a:ext cx="808" cy="2107"/>
              </a:xfrm>
              <a:custGeom>
                <a:avLst/>
                <a:gdLst>
                  <a:gd name="T0" fmla="*/ 126 w 342"/>
                  <a:gd name="T1" fmla="*/ 357 h 892"/>
                  <a:gd name="T2" fmla="*/ 342 w 342"/>
                  <a:gd name="T3" fmla="*/ 0 h 892"/>
                  <a:gd name="T4" fmla="*/ 48 w 342"/>
                  <a:gd name="T5" fmla="*/ 393 h 892"/>
                  <a:gd name="T6" fmla="*/ 24 w 342"/>
                  <a:gd name="T7" fmla="*/ 892 h 892"/>
                  <a:gd name="T8" fmla="*/ 112 w 342"/>
                  <a:gd name="T9" fmla="*/ 892 h 892"/>
                  <a:gd name="T10" fmla="*/ 126 w 342"/>
                  <a:gd name="T11" fmla="*/ 357 h 8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2" h="892">
                    <a:moveTo>
                      <a:pt x="126" y="357"/>
                    </a:moveTo>
                    <a:cubicBezTo>
                      <a:pt x="165" y="181"/>
                      <a:pt x="342" y="0"/>
                      <a:pt x="342" y="0"/>
                    </a:cubicBezTo>
                    <a:cubicBezTo>
                      <a:pt x="201" y="22"/>
                      <a:pt x="82" y="238"/>
                      <a:pt x="48" y="393"/>
                    </a:cubicBezTo>
                    <a:cubicBezTo>
                      <a:pt x="0" y="619"/>
                      <a:pt x="1" y="778"/>
                      <a:pt x="24" y="892"/>
                    </a:cubicBezTo>
                    <a:cubicBezTo>
                      <a:pt x="112" y="892"/>
                      <a:pt x="112" y="892"/>
                      <a:pt x="112" y="892"/>
                    </a:cubicBezTo>
                    <a:cubicBezTo>
                      <a:pt x="81" y="763"/>
                      <a:pt x="76" y="589"/>
                      <a:pt x="126" y="357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415" name="צורה חופשית 220"/>
              <p:cNvSpPr>
                <a:spLocks/>
              </p:cNvSpPr>
              <p:nvPr/>
            </p:nvSpPr>
            <p:spPr bwMode="auto">
              <a:xfrm>
                <a:off x="1906" y="2543"/>
                <a:ext cx="907" cy="2131"/>
              </a:xfrm>
              <a:custGeom>
                <a:avLst/>
                <a:gdLst>
                  <a:gd name="T0" fmla="*/ 104 w 384"/>
                  <a:gd name="T1" fmla="*/ 320 h 902"/>
                  <a:gd name="T2" fmla="*/ 384 w 384"/>
                  <a:gd name="T3" fmla="*/ 0 h 902"/>
                  <a:gd name="T4" fmla="*/ 205 w 384"/>
                  <a:gd name="T5" fmla="*/ 117 h 902"/>
                  <a:gd name="T6" fmla="*/ 56 w 384"/>
                  <a:gd name="T7" fmla="*/ 425 h 902"/>
                  <a:gd name="T8" fmla="*/ 27 w 384"/>
                  <a:gd name="T9" fmla="*/ 902 h 902"/>
                  <a:gd name="T10" fmla="*/ 54 w 384"/>
                  <a:gd name="T11" fmla="*/ 902 h 902"/>
                  <a:gd name="T12" fmla="*/ 104 w 384"/>
                  <a:gd name="T13" fmla="*/ 320 h 9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4" h="902">
                    <a:moveTo>
                      <a:pt x="104" y="320"/>
                    </a:moveTo>
                    <a:cubicBezTo>
                      <a:pt x="174" y="123"/>
                      <a:pt x="279" y="52"/>
                      <a:pt x="384" y="0"/>
                    </a:cubicBezTo>
                    <a:cubicBezTo>
                      <a:pt x="317" y="8"/>
                      <a:pt x="246" y="68"/>
                      <a:pt x="205" y="117"/>
                    </a:cubicBezTo>
                    <a:cubicBezTo>
                      <a:pt x="165" y="166"/>
                      <a:pt x="108" y="240"/>
                      <a:pt x="56" y="425"/>
                    </a:cubicBezTo>
                    <a:cubicBezTo>
                      <a:pt x="0" y="629"/>
                      <a:pt x="6" y="790"/>
                      <a:pt x="27" y="902"/>
                    </a:cubicBezTo>
                    <a:cubicBezTo>
                      <a:pt x="54" y="902"/>
                      <a:pt x="54" y="902"/>
                      <a:pt x="54" y="902"/>
                    </a:cubicBezTo>
                    <a:cubicBezTo>
                      <a:pt x="26" y="766"/>
                      <a:pt x="16" y="562"/>
                      <a:pt x="104" y="32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416" name="צורה חופשית 221"/>
              <p:cNvSpPr>
                <a:spLocks/>
              </p:cNvSpPr>
              <p:nvPr/>
            </p:nvSpPr>
            <p:spPr bwMode="auto">
              <a:xfrm>
                <a:off x="2601" y="2579"/>
                <a:ext cx="446" cy="2095"/>
              </a:xfrm>
              <a:custGeom>
                <a:avLst/>
                <a:gdLst>
                  <a:gd name="T0" fmla="*/ 122 w 189"/>
                  <a:gd name="T1" fmla="*/ 338 h 887"/>
                  <a:gd name="T2" fmla="*/ 188 w 189"/>
                  <a:gd name="T3" fmla="*/ 0 h 887"/>
                  <a:gd name="T4" fmla="*/ 41 w 189"/>
                  <a:gd name="T5" fmla="*/ 303 h 887"/>
                  <a:gd name="T6" fmla="*/ 63 w 189"/>
                  <a:gd name="T7" fmla="*/ 887 h 887"/>
                  <a:gd name="T8" fmla="*/ 189 w 189"/>
                  <a:gd name="T9" fmla="*/ 887 h 887"/>
                  <a:gd name="T10" fmla="*/ 122 w 189"/>
                  <a:gd name="T11" fmla="*/ 338 h 8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9" h="887">
                    <a:moveTo>
                      <a:pt x="122" y="338"/>
                    </a:moveTo>
                    <a:cubicBezTo>
                      <a:pt x="132" y="197"/>
                      <a:pt x="188" y="0"/>
                      <a:pt x="188" y="0"/>
                    </a:cubicBezTo>
                    <a:cubicBezTo>
                      <a:pt x="188" y="0"/>
                      <a:pt x="71" y="121"/>
                      <a:pt x="41" y="303"/>
                    </a:cubicBezTo>
                    <a:cubicBezTo>
                      <a:pt x="0" y="552"/>
                      <a:pt x="22" y="745"/>
                      <a:pt x="63" y="887"/>
                    </a:cubicBezTo>
                    <a:cubicBezTo>
                      <a:pt x="189" y="887"/>
                      <a:pt x="189" y="887"/>
                      <a:pt x="189" y="887"/>
                    </a:cubicBezTo>
                    <a:cubicBezTo>
                      <a:pt x="142" y="752"/>
                      <a:pt x="106" y="570"/>
                      <a:pt x="122" y="33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417" name="צורה חופשית 222"/>
              <p:cNvSpPr>
                <a:spLocks/>
              </p:cNvSpPr>
              <p:nvPr/>
            </p:nvSpPr>
            <p:spPr bwMode="auto">
              <a:xfrm>
                <a:off x="2528" y="2534"/>
                <a:ext cx="590" cy="2140"/>
              </a:xfrm>
              <a:custGeom>
                <a:avLst/>
                <a:gdLst>
                  <a:gd name="T0" fmla="*/ 72 w 250"/>
                  <a:gd name="T1" fmla="*/ 378 h 906"/>
                  <a:gd name="T2" fmla="*/ 250 w 250"/>
                  <a:gd name="T3" fmla="*/ 0 h 906"/>
                  <a:gd name="T4" fmla="*/ 63 w 250"/>
                  <a:gd name="T5" fmla="*/ 306 h 906"/>
                  <a:gd name="T6" fmla="*/ 83 w 250"/>
                  <a:gd name="T7" fmla="*/ 906 h 906"/>
                  <a:gd name="T8" fmla="*/ 121 w 250"/>
                  <a:gd name="T9" fmla="*/ 906 h 906"/>
                  <a:gd name="T10" fmla="*/ 72 w 250"/>
                  <a:gd name="T11" fmla="*/ 378 h 9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0" h="906">
                    <a:moveTo>
                      <a:pt x="72" y="378"/>
                    </a:moveTo>
                    <a:cubicBezTo>
                      <a:pt x="87" y="208"/>
                      <a:pt x="206" y="30"/>
                      <a:pt x="250" y="0"/>
                    </a:cubicBezTo>
                    <a:cubicBezTo>
                      <a:pt x="201" y="14"/>
                      <a:pt x="113" y="116"/>
                      <a:pt x="63" y="306"/>
                    </a:cubicBezTo>
                    <a:cubicBezTo>
                      <a:pt x="0" y="543"/>
                      <a:pt x="33" y="753"/>
                      <a:pt x="83" y="906"/>
                    </a:cubicBezTo>
                    <a:cubicBezTo>
                      <a:pt x="121" y="906"/>
                      <a:pt x="121" y="906"/>
                      <a:pt x="121" y="906"/>
                    </a:cubicBezTo>
                    <a:cubicBezTo>
                      <a:pt x="81" y="772"/>
                      <a:pt x="52" y="594"/>
                      <a:pt x="72" y="378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418" name="צורה חופשית 223"/>
              <p:cNvSpPr>
                <a:spLocks/>
              </p:cNvSpPr>
              <p:nvPr/>
            </p:nvSpPr>
            <p:spPr bwMode="auto">
              <a:xfrm>
                <a:off x="4228" y="2567"/>
                <a:ext cx="518" cy="2107"/>
              </a:xfrm>
              <a:custGeom>
                <a:avLst/>
                <a:gdLst>
                  <a:gd name="T0" fmla="*/ 219 w 219"/>
                  <a:gd name="T1" fmla="*/ 503 h 892"/>
                  <a:gd name="T2" fmla="*/ 212 w 219"/>
                  <a:gd name="T3" fmla="*/ 498 h 892"/>
                  <a:gd name="T4" fmla="*/ 216 w 219"/>
                  <a:gd name="T5" fmla="*/ 431 h 892"/>
                  <a:gd name="T6" fmla="*/ 165 w 219"/>
                  <a:gd name="T7" fmla="*/ 126 h 892"/>
                  <a:gd name="T8" fmla="*/ 0 w 219"/>
                  <a:gd name="T9" fmla="*/ 0 h 892"/>
                  <a:gd name="T10" fmla="*/ 124 w 219"/>
                  <a:gd name="T11" fmla="*/ 231 h 892"/>
                  <a:gd name="T12" fmla="*/ 132 w 219"/>
                  <a:gd name="T13" fmla="*/ 539 h 892"/>
                  <a:gd name="T14" fmla="*/ 130 w 219"/>
                  <a:gd name="T15" fmla="*/ 541 h 892"/>
                  <a:gd name="T16" fmla="*/ 72 w 219"/>
                  <a:gd name="T17" fmla="*/ 892 h 892"/>
                  <a:gd name="T18" fmla="*/ 180 w 219"/>
                  <a:gd name="T19" fmla="*/ 892 h 892"/>
                  <a:gd name="T20" fmla="*/ 191 w 219"/>
                  <a:gd name="T21" fmla="*/ 837 h 892"/>
                  <a:gd name="T22" fmla="*/ 219 w 219"/>
                  <a:gd name="T23" fmla="*/ 503 h 8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19" h="892">
                    <a:moveTo>
                      <a:pt x="219" y="503"/>
                    </a:moveTo>
                    <a:cubicBezTo>
                      <a:pt x="212" y="498"/>
                      <a:pt x="212" y="498"/>
                      <a:pt x="212" y="498"/>
                    </a:cubicBezTo>
                    <a:cubicBezTo>
                      <a:pt x="214" y="464"/>
                      <a:pt x="216" y="436"/>
                      <a:pt x="216" y="431"/>
                    </a:cubicBezTo>
                    <a:cubicBezTo>
                      <a:pt x="216" y="420"/>
                      <a:pt x="198" y="189"/>
                      <a:pt x="165" y="126"/>
                    </a:cubicBezTo>
                    <a:cubicBezTo>
                      <a:pt x="131" y="63"/>
                      <a:pt x="0" y="0"/>
                      <a:pt x="0" y="0"/>
                    </a:cubicBezTo>
                    <a:cubicBezTo>
                      <a:pt x="0" y="0"/>
                      <a:pt x="105" y="147"/>
                      <a:pt x="124" y="231"/>
                    </a:cubicBezTo>
                    <a:cubicBezTo>
                      <a:pt x="148" y="338"/>
                      <a:pt x="140" y="465"/>
                      <a:pt x="132" y="539"/>
                    </a:cubicBezTo>
                    <a:cubicBezTo>
                      <a:pt x="130" y="541"/>
                      <a:pt x="130" y="541"/>
                      <a:pt x="130" y="541"/>
                    </a:cubicBezTo>
                    <a:cubicBezTo>
                      <a:pt x="130" y="541"/>
                      <a:pt x="106" y="732"/>
                      <a:pt x="72" y="892"/>
                    </a:cubicBezTo>
                    <a:cubicBezTo>
                      <a:pt x="180" y="892"/>
                      <a:pt x="180" y="892"/>
                      <a:pt x="180" y="892"/>
                    </a:cubicBezTo>
                    <a:cubicBezTo>
                      <a:pt x="184" y="874"/>
                      <a:pt x="188" y="855"/>
                      <a:pt x="191" y="837"/>
                    </a:cubicBezTo>
                    <a:cubicBezTo>
                      <a:pt x="212" y="721"/>
                      <a:pt x="219" y="503"/>
                      <a:pt x="219" y="503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419" name="צורה חופשית 224"/>
              <p:cNvSpPr>
                <a:spLocks/>
              </p:cNvSpPr>
              <p:nvPr/>
            </p:nvSpPr>
            <p:spPr bwMode="auto">
              <a:xfrm>
                <a:off x="4169" y="2496"/>
                <a:ext cx="685" cy="2178"/>
              </a:xfrm>
              <a:custGeom>
                <a:avLst/>
                <a:gdLst>
                  <a:gd name="T0" fmla="*/ 247 w 290"/>
                  <a:gd name="T1" fmla="*/ 267 h 922"/>
                  <a:gd name="T2" fmla="*/ 0 w 290"/>
                  <a:gd name="T3" fmla="*/ 9 h 922"/>
                  <a:gd name="T4" fmla="*/ 210 w 290"/>
                  <a:gd name="T5" fmla="*/ 262 h 922"/>
                  <a:gd name="T6" fmla="*/ 211 w 290"/>
                  <a:gd name="T7" fmla="*/ 922 h 922"/>
                  <a:gd name="T8" fmla="*/ 250 w 290"/>
                  <a:gd name="T9" fmla="*/ 922 h 922"/>
                  <a:gd name="T10" fmla="*/ 247 w 290"/>
                  <a:gd name="T11" fmla="*/ 267 h 9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0" h="922">
                    <a:moveTo>
                      <a:pt x="247" y="267"/>
                    </a:moveTo>
                    <a:cubicBezTo>
                      <a:pt x="171" y="0"/>
                      <a:pt x="0" y="9"/>
                      <a:pt x="0" y="9"/>
                    </a:cubicBezTo>
                    <a:cubicBezTo>
                      <a:pt x="0" y="9"/>
                      <a:pt x="185" y="130"/>
                      <a:pt x="210" y="262"/>
                    </a:cubicBezTo>
                    <a:cubicBezTo>
                      <a:pt x="262" y="552"/>
                      <a:pt x="248" y="767"/>
                      <a:pt x="211" y="922"/>
                    </a:cubicBezTo>
                    <a:cubicBezTo>
                      <a:pt x="250" y="922"/>
                      <a:pt x="250" y="922"/>
                      <a:pt x="250" y="922"/>
                    </a:cubicBezTo>
                    <a:cubicBezTo>
                      <a:pt x="279" y="776"/>
                      <a:pt x="290" y="569"/>
                      <a:pt x="247" y="267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420" name="צורה חופשית 225"/>
              <p:cNvSpPr>
                <a:spLocks/>
              </p:cNvSpPr>
              <p:nvPr/>
            </p:nvSpPr>
            <p:spPr bwMode="auto">
              <a:xfrm>
                <a:off x="4736" y="2574"/>
                <a:ext cx="1042" cy="2100"/>
              </a:xfrm>
              <a:custGeom>
                <a:avLst/>
                <a:gdLst>
                  <a:gd name="T0" fmla="*/ 365 w 441"/>
                  <a:gd name="T1" fmla="*/ 203 h 889"/>
                  <a:gd name="T2" fmla="*/ 209 w 441"/>
                  <a:gd name="T3" fmla="*/ 72 h 889"/>
                  <a:gd name="T4" fmla="*/ 0 w 441"/>
                  <a:gd name="T5" fmla="*/ 30 h 889"/>
                  <a:gd name="T6" fmla="*/ 280 w 441"/>
                  <a:gd name="T7" fmla="*/ 328 h 889"/>
                  <a:gd name="T8" fmla="*/ 289 w 441"/>
                  <a:gd name="T9" fmla="*/ 829 h 889"/>
                  <a:gd name="T10" fmla="*/ 276 w 441"/>
                  <a:gd name="T11" fmla="*/ 889 h 889"/>
                  <a:gd name="T12" fmla="*/ 371 w 441"/>
                  <a:gd name="T13" fmla="*/ 889 h 889"/>
                  <a:gd name="T14" fmla="*/ 383 w 441"/>
                  <a:gd name="T15" fmla="*/ 834 h 889"/>
                  <a:gd name="T16" fmla="*/ 365 w 441"/>
                  <a:gd name="T17" fmla="*/ 203 h 8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1" h="889">
                    <a:moveTo>
                      <a:pt x="365" y="203"/>
                    </a:moveTo>
                    <a:cubicBezTo>
                      <a:pt x="338" y="135"/>
                      <a:pt x="209" y="72"/>
                      <a:pt x="209" y="72"/>
                    </a:cubicBezTo>
                    <a:cubicBezTo>
                      <a:pt x="209" y="72"/>
                      <a:pt x="98" y="0"/>
                      <a:pt x="0" y="30"/>
                    </a:cubicBezTo>
                    <a:cubicBezTo>
                      <a:pt x="89" y="58"/>
                      <a:pt x="230" y="151"/>
                      <a:pt x="280" y="328"/>
                    </a:cubicBezTo>
                    <a:cubicBezTo>
                      <a:pt x="352" y="574"/>
                      <a:pt x="295" y="766"/>
                      <a:pt x="289" y="829"/>
                    </a:cubicBezTo>
                    <a:cubicBezTo>
                      <a:pt x="288" y="847"/>
                      <a:pt x="283" y="867"/>
                      <a:pt x="276" y="889"/>
                    </a:cubicBezTo>
                    <a:cubicBezTo>
                      <a:pt x="371" y="889"/>
                      <a:pt x="371" y="889"/>
                      <a:pt x="371" y="889"/>
                    </a:cubicBezTo>
                    <a:cubicBezTo>
                      <a:pt x="376" y="871"/>
                      <a:pt x="379" y="853"/>
                      <a:pt x="383" y="834"/>
                    </a:cubicBezTo>
                    <a:cubicBezTo>
                      <a:pt x="441" y="512"/>
                      <a:pt x="392" y="270"/>
                      <a:pt x="365" y="203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421" name="צורה חופשית 226"/>
              <p:cNvSpPr>
                <a:spLocks/>
              </p:cNvSpPr>
              <p:nvPr/>
            </p:nvSpPr>
            <p:spPr bwMode="auto">
              <a:xfrm>
                <a:off x="4861" y="2466"/>
                <a:ext cx="990" cy="2208"/>
              </a:xfrm>
              <a:custGeom>
                <a:avLst/>
                <a:gdLst>
                  <a:gd name="T0" fmla="*/ 357 w 419"/>
                  <a:gd name="T1" fmla="*/ 325 h 935"/>
                  <a:gd name="T2" fmla="*/ 196 w 419"/>
                  <a:gd name="T3" fmla="*/ 66 h 935"/>
                  <a:gd name="T4" fmla="*/ 0 w 419"/>
                  <a:gd name="T5" fmla="*/ 40 h 935"/>
                  <a:gd name="T6" fmla="*/ 272 w 419"/>
                  <a:gd name="T7" fmla="*/ 229 h 935"/>
                  <a:gd name="T8" fmla="*/ 377 w 419"/>
                  <a:gd name="T9" fmla="*/ 666 h 935"/>
                  <a:gd name="T10" fmla="*/ 320 w 419"/>
                  <a:gd name="T11" fmla="*/ 935 h 935"/>
                  <a:gd name="T12" fmla="*/ 359 w 419"/>
                  <a:gd name="T13" fmla="*/ 935 h 935"/>
                  <a:gd name="T14" fmla="*/ 386 w 419"/>
                  <a:gd name="T15" fmla="*/ 828 h 935"/>
                  <a:gd name="T16" fmla="*/ 357 w 419"/>
                  <a:gd name="T17" fmla="*/ 325 h 9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19" h="935">
                    <a:moveTo>
                      <a:pt x="357" y="325"/>
                    </a:moveTo>
                    <a:cubicBezTo>
                      <a:pt x="306" y="199"/>
                      <a:pt x="243" y="96"/>
                      <a:pt x="196" y="66"/>
                    </a:cubicBezTo>
                    <a:cubicBezTo>
                      <a:pt x="148" y="35"/>
                      <a:pt x="24" y="0"/>
                      <a:pt x="0" y="40"/>
                    </a:cubicBezTo>
                    <a:cubicBezTo>
                      <a:pt x="53" y="51"/>
                      <a:pt x="205" y="71"/>
                      <a:pt x="272" y="229"/>
                    </a:cubicBezTo>
                    <a:cubicBezTo>
                      <a:pt x="339" y="385"/>
                      <a:pt x="377" y="539"/>
                      <a:pt x="377" y="666"/>
                    </a:cubicBezTo>
                    <a:cubicBezTo>
                      <a:pt x="377" y="782"/>
                      <a:pt x="341" y="860"/>
                      <a:pt x="320" y="935"/>
                    </a:cubicBezTo>
                    <a:cubicBezTo>
                      <a:pt x="359" y="935"/>
                      <a:pt x="359" y="935"/>
                      <a:pt x="359" y="935"/>
                    </a:cubicBezTo>
                    <a:cubicBezTo>
                      <a:pt x="371" y="901"/>
                      <a:pt x="381" y="866"/>
                      <a:pt x="386" y="828"/>
                    </a:cubicBezTo>
                    <a:cubicBezTo>
                      <a:pt x="419" y="584"/>
                      <a:pt x="410" y="452"/>
                      <a:pt x="357" y="325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350" name="קבוצה 349"/>
            <p:cNvGrpSpPr/>
            <p:nvPr/>
          </p:nvGrpSpPr>
          <p:grpSpPr>
            <a:xfrm flipH="1">
              <a:off x="2055224" y="5313306"/>
              <a:ext cx="1134584" cy="955223"/>
              <a:chOff x="3900133" y="5425719"/>
              <a:chExt cx="1778554" cy="1449268"/>
            </a:xfrm>
          </p:grpSpPr>
          <p:sp>
            <p:nvSpPr>
              <p:cNvPr id="366" name="צורה חופשית 244"/>
              <p:cNvSpPr>
                <a:spLocks/>
              </p:cNvSpPr>
              <p:nvPr/>
            </p:nvSpPr>
            <p:spPr bwMode="auto">
              <a:xfrm>
                <a:off x="3900133" y="5425719"/>
                <a:ext cx="1778554" cy="1449267"/>
              </a:xfrm>
              <a:custGeom>
                <a:avLst/>
                <a:gdLst/>
                <a:ahLst/>
                <a:cxnLst/>
                <a:rect l="l" t="t" r="r" b="b"/>
                <a:pathLst>
                  <a:path w="1778554" h="1407849">
                    <a:moveTo>
                      <a:pt x="834376" y="641"/>
                    </a:moveTo>
                    <a:cubicBezTo>
                      <a:pt x="890891" y="5368"/>
                      <a:pt x="941632" y="35832"/>
                      <a:pt x="985025" y="77853"/>
                    </a:cubicBezTo>
                    <a:cubicBezTo>
                      <a:pt x="1014886" y="130144"/>
                      <a:pt x="1027951" y="169363"/>
                      <a:pt x="1037282" y="255271"/>
                    </a:cubicBezTo>
                    <a:cubicBezTo>
                      <a:pt x="1177258" y="255271"/>
                      <a:pt x="1281773" y="331841"/>
                      <a:pt x="1326565" y="412146"/>
                    </a:cubicBezTo>
                    <a:cubicBezTo>
                      <a:pt x="1449743" y="402808"/>
                      <a:pt x="1623313" y="511127"/>
                      <a:pt x="1709165" y="724029"/>
                    </a:cubicBezTo>
                    <a:cubicBezTo>
                      <a:pt x="1815546" y="989223"/>
                      <a:pt x="1780086" y="1144230"/>
                      <a:pt x="1731561" y="1273092"/>
                    </a:cubicBezTo>
                    <a:cubicBezTo>
                      <a:pt x="1716570" y="1308345"/>
                      <a:pt x="1692848" y="1358057"/>
                      <a:pt x="1663915" y="1407849"/>
                    </a:cubicBezTo>
                    <a:lnTo>
                      <a:pt x="153541" y="1407849"/>
                    </a:lnTo>
                    <a:cubicBezTo>
                      <a:pt x="87831" y="1332848"/>
                      <a:pt x="37670" y="1252905"/>
                      <a:pt x="16394" y="1187184"/>
                    </a:cubicBezTo>
                    <a:cubicBezTo>
                      <a:pt x="-11601" y="1097541"/>
                      <a:pt x="-2269" y="1017236"/>
                      <a:pt x="33191" y="813672"/>
                    </a:cubicBezTo>
                    <a:cubicBezTo>
                      <a:pt x="76117" y="576492"/>
                      <a:pt x="197429" y="464438"/>
                      <a:pt x="277682" y="421484"/>
                    </a:cubicBezTo>
                    <a:cubicBezTo>
                      <a:pt x="339249" y="386013"/>
                      <a:pt x="445577" y="363606"/>
                      <a:pt x="445653" y="363590"/>
                    </a:cubicBezTo>
                    <a:cubicBezTo>
                      <a:pt x="445653" y="363590"/>
                      <a:pt x="529638" y="288887"/>
                      <a:pt x="608024" y="257139"/>
                    </a:cubicBezTo>
                    <a:cubicBezTo>
                      <a:pt x="688251" y="223534"/>
                      <a:pt x="809510" y="240320"/>
                      <a:pt x="809589" y="240331"/>
                    </a:cubicBezTo>
                    <a:cubicBezTo>
                      <a:pt x="813322" y="219787"/>
                      <a:pt x="828252" y="189906"/>
                      <a:pt x="809589" y="165628"/>
                    </a:cubicBezTo>
                    <a:cubicBezTo>
                      <a:pt x="792792" y="146953"/>
                      <a:pt x="725604" y="202979"/>
                      <a:pt x="706940" y="217920"/>
                    </a:cubicBezTo>
                    <a:cubicBezTo>
                      <a:pt x="656549" y="85323"/>
                      <a:pt x="753599" y="12488"/>
                      <a:pt x="775995" y="5018"/>
                    </a:cubicBezTo>
                    <a:cubicBezTo>
                      <a:pt x="796058" y="349"/>
                      <a:pt x="815538" y="-935"/>
                      <a:pt x="834376" y="641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67" name="צורה חופשית 245"/>
              <p:cNvSpPr>
                <a:spLocks/>
              </p:cNvSpPr>
              <p:nvPr/>
            </p:nvSpPr>
            <p:spPr bwMode="auto">
              <a:xfrm>
                <a:off x="3983652" y="5722937"/>
                <a:ext cx="1620621" cy="1152049"/>
              </a:xfrm>
              <a:custGeom>
                <a:avLst/>
                <a:gdLst/>
                <a:ahLst/>
                <a:cxnLst/>
                <a:rect l="l" t="t" r="r" b="b"/>
                <a:pathLst>
                  <a:path w="1620621" h="1152049">
                    <a:moveTo>
                      <a:pt x="833808" y="35"/>
                    </a:moveTo>
                    <a:cubicBezTo>
                      <a:pt x="974457" y="1312"/>
                      <a:pt x="1118203" y="37786"/>
                      <a:pt x="1202177" y="148666"/>
                    </a:cubicBezTo>
                    <a:cubicBezTo>
                      <a:pt x="1555793" y="141503"/>
                      <a:pt x="1790788" y="826807"/>
                      <a:pt x="1466297" y="1152049"/>
                    </a:cubicBezTo>
                    <a:lnTo>
                      <a:pt x="168625" y="1152049"/>
                    </a:lnTo>
                    <a:cubicBezTo>
                      <a:pt x="53448" y="1050468"/>
                      <a:pt x="-5593" y="889826"/>
                      <a:pt x="418" y="641676"/>
                    </a:cubicBezTo>
                    <a:cubicBezTo>
                      <a:pt x="32136" y="165560"/>
                      <a:pt x="341799" y="126271"/>
                      <a:pt x="341912" y="126257"/>
                    </a:cubicBezTo>
                    <a:cubicBezTo>
                      <a:pt x="341912" y="126257"/>
                      <a:pt x="418421" y="64630"/>
                      <a:pt x="597565" y="27281"/>
                    </a:cubicBezTo>
                    <a:cubicBezTo>
                      <a:pt x="666144" y="11174"/>
                      <a:pt x="749418" y="-731"/>
                      <a:pt x="833808" y="35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68" name="צורה חופשית 246"/>
              <p:cNvSpPr>
                <a:spLocks/>
              </p:cNvSpPr>
              <p:nvPr/>
            </p:nvSpPr>
            <p:spPr bwMode="auto">
              <a:xfrm>
                <a:off x="4413283" y="5447624"/>
                <a:ext cx="783966" cy="467060"/>
              </a:xfrm>
              <a:custGeom>
                <a:avLst/>
                <a:gdLst>
                  <a:gd name="T0" fmla="*/ 341 w 420"/>
                  <a:gd name="T1" fmla="*/ 157 h 250"/>
                  <a:gd name="T2" fmla="*/ 255 w 420"/>
                  <a:gd name="T3" fmla="*/ 144 h 250"/>
                  <a:gd name="T4" fmla="*/ 240 w 420"/>
                  <a:gd name="T5" fmla="*/ 45 h 250"/>
                  <a:gd name="T6" fmla="*/ 148 w 420"/>
                  <a:gd name="T7" fmla="*/ 8 h 250"/>
                  <a:gd name="T8" fmla="*/ 112 w 420"/>
                  <a:gd name="T9" fmla="*/ 82 h 250"/>
                  <a:gd name="T10" fmla="*/ 177 w 420"/>
                  <a:gd name="T11" fmla="*/ 141 h 250"/>
                  <a:gd name="T12" fmla="*/ 0 w 420"/>
                  <a:gd name="T13" fmla="*/ 195 h 250"/>
                  <a:gd name="T14" fmla="*/ 95 w 420"/>
                  <a:gd name="T15" fmla="*/ 175 h 250"/>
                  <a:gd name="T16" fmla="*/ 75 w 420"/>
                  <a:gd name="T17" fmla="*/ 224 h 250"/>
                  <a:gd name="T18" fmla="*/ 188 w 420"/>
                  <a:gd name="T19" fmla="*/ 196 h 250"/>
                  <a:gd name="T20" fmla="*/ 285 w 420"/>
                  <a:gd name="T21" fmla="*/ 250 h 250"/>
                  <a:gd name="T22" fmla="*/ 301 w 420"/>
                  <a:gd name="T23" fmla="*/ 188 h 250"/>
                  <a:gd name="T24" fmla="*/ 420 w 420"/>
                  <a:gd name="T25" fmla="*/ 228 h 250"/>
                  <a:gd name="T26" fmla="*/ 341 w 420"/>
                  <a:gd name="T27" fmla="*/ 157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20" h="250">
                    <a:moveTo>
                      <a:pt x="341" y="157"/>
                    </a:moveTo>
                    <a:cubicBezTo>
                      <a:pt x="295" y="138"/>
                      <a:pt x="255" y="144"/>
                      <a:pt x="255" y="144"/>
                    </a:cubicBezTo>
                    <a:cubicBezTo>
                      <a:pt x="255" y="144"/>
                      <a:pt x="273" y="92"/>
                      <a:pt x="240" y="45"/>
                    </a:cubicBezTo>
                    <a:cubicBezTo>
                      <a:pt x="217" y="9"/>
                      <a:pt x="181" y="0"/>
                      <a:pt x="148" y="8"/>
                    </a:cubicBezTo>
                    <a:cubicBezTo>
                      <a:pt x="117" y="15"/>
                      <a:pt x="100" y="50"/>
                      <a:pt x="112" y="82"/>
                    </a:cubicBezTo>
                    <a:cubicBezTo>
                      <a:pt x="160" y="23"/>
                      <a:pt x="216" y="84"/>
                      <a:pt x="177" y="141"/>
                    </a:cubicBezTo>
                    <a:cubicBezTo>
                      <a:pt x="143" y="141"/>
                      <a:pt x="70" y="118"/>
                      <a:pt x="0" y="195"/>
                    </a:cubicBezTo>
                    <a:cubicBezTo>
                      <a:pt x="0" y="195"/>
                      <a:pt x="65" y="171"/>
                      <a:pt x="95" y="175"/>
                    </a:cubicBezTo>
                    <a:cubicBezTo>
                      <a:pt x="74" y="199"/>
                      <a:pt x="75" y="224"/>
                      <a:pt x="75" y="224"/>
                    </a:cubicBezTo>
                    <a:cubicBezTo>
                      <a:pt x="75" y="224"/>
                      <a:pt x="133" y="197"/>
                      <a:pt x="188" y="196"/>
                    </a:cubicBezTo>
                    <a:cubicBezTo>
                      <a:pt x="237" y="211"/>
                      <a:pt x="285" y="250"/>
                      <a:pt x="285" y="250"/>
                    </a:cubicBezTo>
                    <a:cubicBezTo>
                      <a:pt x="285" y="250"/>
                      <a:pt x="310" y="228"/>
                      <a:pt x="301" y="188"/>
                    </a:cubicBezTo>
                    <a:cubicBezTo>
                      <a:pt x="338" y="195"/>
                      <a:pt x="420" y="228"/>
                      <a:pt x="420" y="228"/>
                    </a:cubicBezTo>
                    <a:cubicBezTo>
                      <a:pt x="420" y="228"/>
                      <a:pt x="401" y="184"/>
                      <a:pt x="341" y="157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69" name="צורה חופשית 247"/>
              <p:cNvSpPr>
                <a:spLocks/>
              </p:cNvSpPr>
              <p:nvPr/>
            </p:nvSpPr>
            <p:spPr bwMode="auto">
              <a:xfrm>
                <a:off x="4857425" y="5528233"/>
                <a:ext cx="53740" cy="257634"/>
              </a:xfrm>
              <a:custGeom>
                <a:avLst/>
                <a:gdLst>
                  <a:gd name="T0" fmla="*/ 0 w 29"/>
                  <a:gd name="T1" fmla="*/ 0 h 138"/>
                  <a:gd name="T2" fmla="*/ 15 w 29"/>
                  <a:gd name="T3" fmla="*/ 54 h 138"/>
                  <a:gd name="T4" fmla="*/ 10 w 29"/>
                  <a:gd name="T5" fmla="*/ 138 h 138"/>
                  <a:gd name="T6" fmla="*/ 21 w 29"/>
                  <a:gd name="T7" fmla="*/ 54 h 138"/>
                  <a:gd name="T8" fmla="*/ 0 w 29"/>
                  <a:gd name="T9" fmla="*/ 0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38">
                    <a:moveTo>
                      <a:pt x="0" y="0"/>
                    </a:moveTo>
                    <a:cubicBezTo>
                      <a:pt x="0" y="0"/>
                      <a:pt x="11" y="25"/>
                      <a:pt x="15" y="54"/>
                    </a:cubicBezTo>
                    <a:cubicBezTo>
                      <a:pt x="17" y="72"/>
                      <a:pt x="10" y="138"/>
                      <a:pt x="10" y="138"/>
                    </a:cubicBezTo>
                    <a:cubicBezTo>
                      <a:pt x="10" y="138"/>
                      <a:pt x="29" y="117"/>
                      <a:pt x="21" y="54"/>
                    </a:cubicBezTo>
                    <a:cubicBezTo>
                      <a:pt x="17" y="1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70" name="צורה חופשית 248"/>
              <p:cNvSpPr>
                <a:spLocks/>
              </p:cNvSpPr>
              <p:nvPr/>
            </p:nvSpPr>
            <p:spPr bwMode="auto">
              <a:xfrm>
                <a:off x="4413283" y="5692613"/>
                <a:ext cx="335873" cy="108269"/>
              </a:xfrm>
              <a:custGeom>
                <a:avLst/>
                <a:gdLst>
                  <a:gd name="T0" fmla="*/ 112 w 180"/>
                  <a:gd name="T1" fmla="*/ 1 h 58"/>
                  <a:gd name="T2" fmla="*/ 0 w 180"/>
                  <a:gd name="T3" fmla="*/ 58 h 58"/>
                  <a:gd name="T4" fmla="*/ 99 w 180"/>
                  <a:gd name="T5" fmla="*/ 10 h 58"/>
                  <a:gd name="T6" fmla="*/ 180 w 180"/>
                  <a:gd name="T7" fmla="*/ 12 h 58"/>
                  <a:gd name="T8" fmla="*/ 112 w 180"/>
                  <a:gd name="T9" fmla="*/ 1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0" h="58">
                    <a:moveTo>
                      <a:pt x="112" y="1"/>
                    </a:moveTo>
                    <a:cubicBezTo>
                      <a:pt x="84" y="3"/>
                      <a:pt x="21" y="25"/>
                      <a:pt x="0" y="58"/>
                    </a:cubicBezTo>
                    <a:cubicBezTo>
                      <a:pt x="46" y="29"/>
                      <a:pt x="76" y="14"/>
                      <a:pt x="99" y="10"/>
                    </a:cubicBezTo>
                    <a:cubicBezTo>
                      <a:pt x="116" y="8"/>
                      <a:pt x="117" y="10"/>
                      <a:pt x="180" y="12"/>
                    </a:cubicBezTo>
                    <a:cubicBezTo>
                      <a:pt x="180" y="12"/>
                      <a:pt x="158" y="0"/>
                      <a:pt x="112" y="1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71" name="צורה חופשית 251"/>
              <p:cNvSpPr>
                <a:spLocks/>
              </p:cNvSpPr>
              <p:nvPr/>
            </p:nvSpPr>
            <p:spPr bwMode="auto">
              <a:xfrm>
                <a:off x="5052476" y="5994504"/>
                <a:ext cx="189023" cy="880483"/>
              </a:xfrm>
              <a:custGeom>
                <a:avLst/>
                <a:gdLst/>
                <a:ahLst/>
                <a:cxnLst/>
                <a:rect l="l" t="t" r="r" b="b"/>
                <a:pathLst>
                  <a:path w="189023" h="880483">
                    <a:moveTo>
                      <a:pt x="38085" y="0"/>
                    </a:moveTo>
                    <a:cubicBezTo>
                      <a:pt x="38085" y="0"/>
                      <a:pt x="144558" y="108276"/>
                      <a:pt x="168842" y="270691"/>
                    </a:cubicBezTo>
                    <a:cubicBezTo>
                      <a:pt x="215658" y="550504"/>
                      <a:pt x="173604" y="750067"/>
                      <a:pt x="118259" y="880483"/>
                    </a:cubicBezTo>
                    <a:lnTo>
                      <a:pt x="0" y="880483"/>
                    </a:lnTo>
                    <a:cubicBezTo>
                      <a:pt x="59249" y="758323"/>
                      <a:pt x="116523" y="566515"/>
                      <a:pt x="97859" y="302427"/>
                    </a:cubicBezTo>
                    <a:cubicBezTo>
                      <a:pt x="88521" y="175495"/>
                      <a:pt x="38095" y="35"/>
                      <a:pt x="38085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72" name="צורה חופשית 252"/>
              <p:cNvSpPr>
                <a:spLocks/>
              </p:cNvSpPr>
              <p:nvPr/>
            </p:nvSpPr>
            <p:spPr bwMode="auto">
              <a:xfrm>
                <a:off x="5062398" y="5980278"/>
                <a:ext cx="196539" cy="894708"/>
              </a:xfrm>
              <a:custGeom>
                <a:avLst/>
                <a:gdLst/>
                <a:ahLst/>
                <a:cxnLst/>
                <a:rect l="l" t="t" r="r" b="b"/>
                <a:pathLst>
                  <a:path w="196539" h="894708">
                    <a:moveTo>
                      <a:pt x="0" y="0"/>
                    </a:moveTo>
                    <a:cubicBezTo>
                      <a:pt x="44831" y="13060"/>
                      <a:pt x="123285" y="102609"/>
                      <a:pt x="166248" y="272381"/>
                    </a:cubicBezTo>
                    <a:cubicBezTo>
                      <a:pt x="235278" y="535149"/>
                      <a:pt x="172625" y="758915"/>
                      <a:pt x="114420" y="894708"/>
                    </a:cubicBezTo>
                    <a:lnTo>
                      <a:pt x="80704" y="894708"/>
                    </a:lnTo>
                    <a:cubicBezTo>
                      <a:pt x="131443" y="772508"/>
                      <a:pt x="181173" y="581866"/>
                      <a:pt x="158776" y="335812"/>
                    </a:cubicBezTo>
                    <a:cubicBezTo>
                      <a:pt x="145700" y="184697"/>
                      <a:pt x="41095" y="26119"/>
                      <a:pt x="0" y="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73" name="צורה חופשית 253"/>
              <p:cNvSpPr>
                <a:spLocks/>
              </p:cNvSpPr>
              <p:nvPr/>
            </p:nvSpPr>
            <p:spPr bwMode="auto">
              <a:xfrm>
                <a:off x="4450427" y="5944715"/>
                <a:ext cx="194220" cy="930271"/>
              </a:xfrm>
              <a:custGeom>
                <a:avLst/>
                <a:gdLst/>
                <a:ahLst/>
                <a:cxnLst/>
                <a:rect l="l" t="t" r="r" b="b"/>
                <a:pathLst>
                  <a:path w="194220" h="930271">
                    <a:moveTo>
                      <a:pt x="194220" y="0"/>
                    </a:moveTo>
                    <a:cubicBezTo>
                      <a:pt x="194220" y="0"/>
                      <a:pt x="100845" y="130665"/>
                      <a:pt x="84038" y="203465"/>
                    </a:cubicBezTo>
                    <a:cubicBezTo>
                      <a:pt x="61628" y="300530"/>
                      <a:pt x="69098" y="414396"/>
                      <a:pt x="76568" y="479728"/>
                    </a:cubicBezTo>
                    <a:cubicBezTo>
                      <a:pt x="76568" y="481488"/>
                      <a:pt x="76568" y="481589"/>
                      <a:pt x="76568" y="481595"/>
                    </a:cubicBezTo>
                    <a:cubicBezTo>
                      <a:pt x="76568" y="481595"/>
                      <a:pt x="112050" y="739192"/>
                      <a:pt x="153135" y="886657"/>
                    </a:cubicBezTo>
                    <a:cubicBezTo>
                      <a:pt x="157681" y="902264"/>
                      <a:pt x="162833" y="917139"/>
                      <a:pt x="170923" y="930271"/>
                    </a:cubicBezTo>
                    <a:lnTo>
                      <a:pt x="72419" y="930271"/>
                    </a:lnTo>
                    <a:cubicBezTo>
                      <a:pt x="54542" y="875146"/>
                      <a:pt x="37264" y="811367"/>
                      <a:pt x="24278" y="742925"/>
                    </a:cubicBezTo>
                    <a:cubicBezTo>
                      <a:pt x="5604" y="642136"/>
                      <a:pt x="1" y="446165"/>
                      <a:pt x="0" y="446129"/>
                    </a:cubicBezTo>
                    <a:cubicBezTo>
                      <a:pt x="0" y="446129"/>
                      <a:pt x="0" y="446129"/>
                      <a:pt x="701" y="445662"/>
                    </a:cubicBezTo>
                    <a:lnTo>
                      <a:pt x="5603" y="442395"/>
                    </a:lnTo>
                    <a:cubicBezTo>
                      <a:pt x="3735" y="412529"/>
                      <a:pt x="1868" y="388263"/>
                      <a:pt x="1868" y="382663"/>
                    </a:cubicBezTo>
                    <a:cubicBezTo>
                      <a:pt x="1868" y="373329"/>
                      <a:pt x="18675" y="167998"/>
                      <a:pt x="48555" y="111999"/>
                    </a:cubicBezTo>
                    <a:cubicBezTo>
                      <a:pt x="76561" y="56013"/>
                      <a:pt x="194164" y="27"/>
                      <a:pt x="19422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74" name="צורה חופשית 254"/>
              <p:cNvSpPr>
                <a:spLocks/>
              </p:cNvSpPr>
              <p:nvPr/>
            </p:nvSpPr>
            <p:spPr bwMode="auto">
              <a:xfrm>
                <a:off x="4421502" y="5931608"/>
                <a:ext cx="245464" cy="943378"/>
              </a:xfrm>
              <a:custGeom>
                <a:avLst/>
                <a:gdLst/>
                <a:ahLst/>
                <a:cxnLst/>
                <a:rect l="l" t="t" r="r" b="b"/>
                <a:pathLst>
                  <a:path w="245464" h="943378">
                    <a:moveTo>
                      <a:pt x="245464" y="27"/>
                    </a:moveTo>
                    <a:cubicBezTo>
                      <a:pt x="245464" y="27"/>
                      <a:pt x="81354" y="106426"/>
                      <a:pt x="60840" y="224024"/>
                    </a:cubicBezTo>
                    <a:cubicBezTo>
                      <a:pt x="-4713" y="578346"/>
                      <a:pt x="42630" y="807655"/>
                      <a:pt x="100318" y="943378"/>
                    </a:cubicBezTo>
                    <a:lnTo>
                      <a:pt x="61533" y="943378"/>
                    </a:lnTo>
                    <a:cubicBezTo>
                      <a:pt x="11695" y="817844"/>
                      <a:pt x="-27905" y="606641"/>
                      <a:pt x="25407" y="229624"/>
                    </a:cubicBezTo>
                    <a:cubicBezTo>
                      <a:pt x="94408" y="-7440"/>
                      <a:pt x="245464" y="27"/>
                      <a:pt x="245464" y="27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351" name="קבוצה 350"/>
            <p:cNvGrpSpPr/>
            <p:nvPr/>
          </p:nvGrpSpPr>
          <p:grpSpPr>
            <a:xfrm>
              <a:off x="-1588" y="5362669"/>
              <a:ext cx="1522208" cy="1521243"/>
              <a:chOff x="-1588" y="5362669"/>
              <a:chExt cx="1522208" cy="1521243"/>
            </a:xfrm>
          </p:grpSpPr>
          <p:sp>
            <p:nvSpPr>
              <p:cNvPr id="359" name="צורה חופשית 343"/>
              <p:cNvSpPr>
                <a:spLocks/>
              </p:cNvSpPr>
              <p:nvPr/>
            </p:nvSpPr>
            <p:spPr bwMode="auto">
              <a:xfrm>
                <a:off x="-1588" y="5362669"/>
                <a:ext cx="1522208" cy="1521243"/>
              </a:xfrm>
              <a:custGeom>
                <a:avLst/>
                <a:gdLst/>
                <a:ahLst/>
                <a:cxnLst/>
                <a:rect l="l" t="t" r="r" b="b"/>
                <a:pathLst>
                  <a:path w="1522208" h="1521243">
                    <a:moveTo>
                      <a:pt x="570110" y="1095"/>
                    </a:moveTo>
                    <a:cubicBezTo>
                      <a:pt x="735670" y="-14895"/>
                      <a:pt x="813888" y="149579"/>
                      <a:pt x="813888" y="149579"/>
                    </a:cubicBezTo>
                    <a:cubicBezTo>
                      <a:pt x="813964" y="149631"/>
                      <a:pt x="1021636" y="289387"/>
                      <a:pt x="1130589" y="303025"/>
                    </a:cubicBezTo>
                    <a:cubicBezTo>
                      <a:pt x="1355344" y="337124"/>
                      <a:pt x="1522208" y="916807"/>
                      <a:pt x="1522208" y="1090712"/>
                    </a:cubicBezTo>
                    <a:cubicBezTo>
                      <a:pt x="1522208" y="1250371"/>
                      <a:pt x="1459496" y="1421991"/>
                      <a:pt x="1392316" y="1521243"/>
                    </a:cubicBezTo>
                    <a:lnTo>
                      <a:pt x="0" y="1521243"/>
                    </a:lnTo>
                    <a:cubicBezTo>
                      <a:pt x="0" y="453060"/>
                      <a:pt x="0" y="453060"/>
                      <a:pt x="0" y="453060"/>
                    </a:cubicBezTo>
                    <a:cubicBezTo>
                      <a:pt x="143026" y="316664"/>
                      <a:pt x="214539" y="337124"/>
                      <a:pt x="214539" y="337124"/>
                    </a:cubicBezTo>
                    <a:cubicBezTo>
                      <a:pt x="388214" y="84791"/>
                      <a:pt x="493781" y="20003"/>
                      <a:pt x="493781" y="20003"/>
                    </a:cubicBezTo>
                    <a:cubicBezTo>
                      <a:pt x="521024" y="9347"/>
                      <a:pt x="546458" y="3379"/>
                      <a:pt x="570110" y="1095"/>
                    </a:cubicBezTo>
                    <a:close/>
                  </a:path>
                </a:pathLst>
              </a:custGeom>
              <a:solidFill>
                <a:srgbClr val="FFF7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60" name="צורה חופשית 344"/>
              <p:cNvSpPr>
                <a:spLocks/>
              </p:cNvSpPr>
              <p:nvPr/>
            </p:nvSpPr>
            <p:spPr bwMode="auto">
              <a:xfrm>
                <a:off x="-1588" y="5667284"/>
                <a:ext cx="1425345" cy="1216628"/>
              </a:xfrm>
              <a:custGeom>
                <a:avLst/>
                <a:gdLst/>
                <a:ahLst/>
                <a:cxnLst/>
                <a:rect l="l" t="t" r="r" b="b"/>
                <a:pathLst>
                  <a:path w="1425345" h="1216628">
                    <a:moveTo>
                      <a:pt x="661868" y="221"/>
                    </a:moveTo>
                    <a:cubicBezTo>
                      <a:pt x="759828" y="-2760"/>
                      <a:pt x="856936" y="24489"/>
                      <a:pt x="909749" y="84097"/>
                    </a:cubicBezTo>
                    <a:cubicBezTo>
                      <a:pt x="1155074" y="-1057"/>
                      <a:pt x="1386770" y="342962"/>
                      <a:pt x="1420843" y="741478"/>
                    </a:cubicBezTo>
                    <a:cubicBezTo>
                      <a:pt x="1440113" y="946949"/>
                      <a:pt x="1397495" y="1116107"/>
                      <a:pt x="1293630" y="1216628"/>
                    </a:cubicBezTo>
                    <a:lnTo>
                      <a:pt x="42881" y="1216628"/>
                    </a:lnTo>
                    <a:cubicBezTo>
                      <a:pt x="19610" y="1174130"/>
                      <a:pt x="4386" y="1121381"/>
                      <a:pt x="0" y="1058248"/>
                    </a:cubicBezTo>
                    <a:cubicBezTo>
                      <a:pt x="0" y="339556"/>
                      <a:pt x="0" y="339556"/>
                      <a:pt x="0" y="339556"/>
                    </a:cubicBezTo>
                    <a:cubicBezTo>
                      <a:pt x="68146" y="176062"/>
                      <a:pt x="201031" y="67066"/>
                      <a:pt x="408876" y="97721"/>
                    </a:cubicBezTo>
                    <a:cubicBezTo>
                      <a:pt x="465096" y="36411"/>
                      <a:pt x="563908" y="3201"/>
                      <a:pt x="661868" y="221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61" name="צורה חופשית 345"/>
              <p:cNvSpPr>
                <a:spLocks/>
              </p:cNvSpPr>
              <p:nvPr/>
            </p:nvSpPr>
            <p:spPr bwMode="auto">
              <a:xfrm>
                <a:off x="907409" y="5750479"/>
                <a:ext cx="488244" cy="1133433"/>
              </a:xfrm>
              <a:custGeom>
                <a:avLst/>
                <a:gdLst/>
                <a:ahLst/>
                <a:cxnLst/>
                <a:rect l="l" t="t" r="r" b="b"/>
                <a:pathLst>
                  <a:path w="488244" h="1133433">
                    <a:moveTo>
                      <a:pt x="0" y="0"/>
                    </a:moveTo>
                    <a:cubicBezTo>
                      <a:pt x="19" y="1"/>
                      <a:pt x="198005" y="10240"/>
                      <a:pt x="293587" y="136444"/>
                    </a:cubicBezTo>
                    <a:cubicBezTo>
                      <a:pt x="416484" y="307000"/>
                      <a:pt x="522312" y="576477"/>
                      <a:pt x="477933" y="873243"/>
                    </a:cubicBezTo>
                    <a:cubicBezTo>
                      <a:pt x="461002" y="984148"/>
                      <a:pt x="420227" y="1074335"/>
                      <a:pt x="368535" y="1133433"/>
                    </a:cubicBezTo>
                    <a:lnTo>
                      <a:pt x="288146" y="1133433"/>
                    </a:lnTo>
                    <a:cubicBezTo>
                      <a:pt x="375830" y="1059353"/>
                      <a:pt x="467599" y="915517"/>
                      <a:pt x="436967" y="651522"/>
                    </a:cubicBezTo>
                    <a:cubicBezTo>
                      <a:pt x="392588" y="262655"/>
                      <a:pt x="232139" y="112567"/>
                      <a:pt x="153621" y="75045"/>
                    </a:cubicBezTo>
                    <a:cubicBezTo>
                      <a:pt x="75104" y="37522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62" name="צורה חופשית 346"/>
              <p:cNvSpPr>
                <a:spLocks/>
              </p:cNvSpPr>
              <p:nvPr/>
            </p:nvSpPr>
            <p:spPr bwMode="auto">
              <a:xfrm>
                <a:off x="829495" y="5883222"/>
                <a:ext cx="371297" cy="967030"/>
              </a:xfrm>
              <a:custGeom>
                <a:avLst/>
                <a:gdLst>
                  <a:gd name="T0" fmla="*/ 80 w 96"/>
                  <a:gd name="T1" fmla="*/ 108 h 311"/>
                  <a:gd name="T2" fmla="*/ 74 w 96"/>
                  <a:gd name="T3" fmla="*/ 284 h 311"/>
                  <a:gd name="T4" fmla="*/ 49 w 96"/>
                  <a:gd name="T5" fmla="*/ 311 h 311"/>
                  <a:gd name="T6" fmla="*/ 70 w 96"/>
                  <a:gd name="T7" fmla="*/ 122 h 311"/>
                  <a:gd name="T8" fmla="*/ 0 w 96"/>
                  <a:gd name="T9" fmla="*/ 0 h 311"/>
                  <a:gd name="T10" fmla="*/ 80 w 96"/>
                  <a:gd name="T11" fmla="*/ 108 h 3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6" h="311">
                    <a:moveTo>
                      <a:pt x="80" y="108"/>
                    </a:moveTo>
                    <a:cubicBezTo>
                      <a:pt x="96" y="185"/>
                      <a:pt x="89" y="248"/>
                      <a:pt x="74" y="284"/>
                    </a:cubicBezTo>
                    <a:cubicBezTo>
                      <a:pt x="64" y="309"/>
                      <a:pt x="49" y="311"/>
                      <a:pt x="49" y="311"/>
                    </a:cubicBezTo>
                    <a:cubicBezTo>
                      <a:pt x="49" y="311"/>
                      <a:pt x="79" y="255"/>
                      <a:pt x="70" y="122"/>
                    </a:cubicBezTo>
                    <a:cubicBezTo>
                      <a:pt x="65" y="40"/>
                      <a:pt x="0" y="0"/>
                      <a:pt x="0" y="0"/>
                    </a:cubicBezTo>
                    <a:cubicBezTo>
                      <a:pt x="0" y="0"/>
                      <a:pt x="62" y="4"/>
                      <a:pt x="80" y="108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63" name="צורה חופשית 347"/>
              <p:cNvSpPr>
                <a:spLocks/>
              </p:cNvSpPr>
              <p:nvPr/>
            </p:nvSpPr>
            <p:spPr bwMode="auto">
              <a:xfrm>
                <a:off x="191754" y="5883222"/>
                <a:ext cx="168331" cy="925033"/>
              </a:xfrm>
              <a:custGeom>
                <a:avLst/>
                <a:gdLst>
                  <a:gd name="T0" fmla="*/ 49 w 63"/>
                  <a:gd name="T1" fmla="*/ 0 h 329"/>
                  <a:gd name="T2" fmla="*/ 16 w 63"/>
                  <a:gd name="T3" fmla="*/ 104 h 329"/>
                  <a:gd name="T4" fmla="*/ 63 w 63"/>
                  <a:gd name="T5" fmla="*/ 329 h 329"/>
                  <a:gd name="T6" fmla="*/ 47 w 63"/>
                  <a:gd name="T7" fmla="*/ 321 h 329"/>
                  <a:gd name="T8" fmla="*/ 1 w 63"/>
                  <a:gd name="T9" fmla="*/ 101 h 329"/>
                  <a:gd name="T10" fmla="*/ 49 w 63"/>
                  <a:gd name="T11" fmla="*/ 0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3" h="329">
                    <a:moveTo>
                      <a:pt x="49" y="0"/>
                    </a:moveTo>
                    <a:cubicBezTo>
                      <a:pt x="49" y="0"/>
                      <a:pt x="19" y="32"/>
                      <a:pt x="16" y="104"/>
                    </a:cubicBezTo>
                    <a:cubicBezTo>
                      <a:pt x="11" y="195"/>
                      <a:pt x="63" y="329"/>
                      <a:pt x="63" y="329"/>
                    </a:cubicBezTo>
                    <a:cubicBezTo>
                      <a:pt x="63" y="329"/>
                      <a:pt x="54" y="322"/>
                      <a:pt x="47" y="321"/>
                    </a:cubicBezTo>
                    <a:cubicBezTo>
                      <a:pt x="18" y="280"/>
                      <a:pt x="0" y="187"/>
                      <a:pt x="1" y="101"/>
                    </a:cubicBezTo>
                    <a:cubicBezTo>
                      <a:pt x="1" y="15"/>
                      <a:pt x="49" y="0"/>
                      <a:pt x="49" y="0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64" name="צורה חופשית 348"/>
              <p:cNvSpPr>
                <a:spLocks/>
              </p:cNvSpPr>
              <p:nvPr/>
            </p:nvSpPr>
            <p:spPr bwMode="auto">
              <a:xfrm>
                <a:off x="321611" y="5460466"/>
                <a:ext cx="578583" cy="369370"/>
              </a:xfrm>
              <a:custGeom>
                <a:avLst/>
                <a:gdLst>
                  <a:gd name="T0" fmla="*/ 70 w 170"/>
                  <a:gd name="T1" fmla="*/ 0 h 108"/>
                  <a:gd name="T2" fmla="*/ 98 w 170"/>
                  <a:gd name="T3" fmla="*/ 0 h 108"/>
                  <a:gd name="T4" fmla="*/ 96 w 170"/>
                  <a:gd name="T5" fmla="*/ 28 h 108"/>
                  <a:gd name="T6" fmla="*/ 138 w 170"/>
                  <a:gd name="T7" fmla="*/ 47 h 108"/>
                  <a:gd name="T8" fmla="*/ 170 w 170"/>
                  <a:gd name="T9" fmla="*/ 87 h 108"/>
                  <a:gd name="T10" fmla="*/ 3 w 170"/>
                  <a:gd name="T11" fmla="*/ 84 h 108"/>
                  <a:gd name="T12" fmla="*/ 70 w 170"/>
                  <a:gd name="T13" fmla="*/ 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0" h="108">
                    <a:moveTo>
                      <a:pt x="70" y="0"/>
                    </a:moveTo>
                    <a:cubicBezTo>
                      <a:pt x="70" y="0"/>
                      <a:pt x="70" y="0"/>
                      <a:pt x="98" y="0"/>
                    </a:cubicBezTo>
                    <a:cubicBezTo>
                      <a:pt x="98" y="0"/>
                      <a:pt x="98" y="0"/>
                      <a:pt x="96" y="28"/>
                    </a:cubicBezTo>
                    <a:cubicBezTo>
                      <a:pt x="96" y="28"/>
                      <a:pt x="107" y="35"/>
                      <a:pt x="138" y="47"/>
                    </a:cubicBezTo>
                    <a:cubicBezTo>
                      <a:pt x="168" y="58"/>
                      <a:pt x="170" y="87"/>
                      <a:pt x="170" y="87"/>
                    </a:cubicBezTo>
                    <a:cubicBezTo>
                      <a:pt x="110" y="107"/>
                      <a:pt x="4" y="108"/>
                      <a:pt x="3" y="84"/>
                    </a:cubicBezTo>
                    <a:cubicBezTo>
                      <a:pt x="0" y="60"/>
                      <a:pt x="70" y="0"/>
                      <a:pt x="70" y="0"/>
                    </a:cubicBezTo>
                    <a:close/>
                  </a:path>
                </a:pathLst>
              </a:custGeom>
              <a:solidFill>
                <a:srgbClr val="6F86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65" name="צורה חופשית 349"/>
              <p:cNvSpPr>
                <a:spLocks/>
              </p:cNvSpPr>
              <p:nvPr/>
            </p:nvSpPr>
            <p:spPr bwMode="auto">
              <a:xfrm>
                <a:off x="276883" y="5460466"/>
                <a:ext cx="490570" cy="412655"/>
              </a:xfrm>
              <a:custGeom>
                <a:avLst/>
                <a:gdLst>
                  <a:gd name="T0" fmla="*/ 83 w 144"/>
                  <a:gd name="T1" fmla="*/ 0 h 121"/>
                  <a:gd name="T2" fmla="*/ 47 w 144"/>
                  <a:gd name="T3" fmla="*/ 52 h 121"/>
                  <a:gd name="T4" fmla="*/ 52 w 144"/>
                  <a:gd name="T5" fmla="*/ 92 h 121"/>
                  <a:gd name="T6" fmla="*/ 144 w 144"/>
                  <a:gd name="T7" fmla="*/ 96 h 121"/>
                  <a:gd name="T8" fmla="*/ 32 w 144"/>
                  <a:gd name="T9" fmla="*/ 107 h 121"/>
                  <a:gd name="T10" fmla="*/ 27 w 144"/>
                  <a:gd name="T11" fmla="*/ 50 h 121"/>
                  <a:gd name="T12" fmla="*/ 83 w 144"/>
                  <a:gd name="T13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4" h="121">
                    <a:moveTo>
                      <a:pt x="83" y="0"/>
                    </a:moveTo>
                    <a:cubicBezTo>
                      <a:pt x="83" y="0"/>
                      <a:pt x="49" y="39"/>
                      <a:pt x="47" y="52"/>
                    </a:cubicBezTo>
                    <a:cubicBezTo>
                      <a:pt x="46" y="65"/>
                      <a:pt x="46" y="88"/>
                      <a:pt x="52" y="92"/>
                    </a:cubicBezTo>
                    <a:cubicBezTo>
                      <a:pt x="80" y="110"/>
                      <a:pt x="133" y="96"/>
                      <a:pt x="144" y="96"/>
                    </a:cubicBezTo>
                    <a:cubicBezTo>
                      <a:pt x="119" y="112"/>
                      <a:pt x="74" y="121"/>
                      <a:pt x="32" y="107"/>
                    </a:cubicBezTo>
                    <a:cubicBezTo>
                      <a:pt x="0" y="96"/>
                      <a:pt x="15" y="73"/>
                      <a:pt x="27" y="50"/>
                    </a:cubicBezTo>
                    <a:cubicBezTo>
                      <a:pt x="42" y="21"/>
                      <a:pt x="83" y="0"/>
                      <a:pt x="83" y="0"/>
                    </a:cubicBezTo>
                    <a:close/>
                  </a:path>
                </a:pathLst>
              </a:custGeom>
              <a:solidFill>
                <a:srgbClr val="5C6B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352" name="קבוצה 351"/>
            <p:cNvGrpSpPr/>
            <p:nvPr/>
          </p:nvGrpSpPr>
          <p:grpSpPr>
            <a:xfrm>
              <a:off x="1808901" y="5856153"/>
              <a:ext cx="1693951" cy="1019100"/>
              <a:chOff x="1623186" y="-214403"/>
              <a:chExt cx="1171187" cy="716005"/>
            </a:xfrm>
          </p:grpSpPr>
          <p:sp>
            <p:nvSpPr>
              <p:cNvPr id="353" name="צורה חופשית 369"/>
              <p:cNvSpPr>
                <a:spLocks/>
              </p:cNvSpPr>
              <p:nvPr/>
            </p:nvSpPr>
            <p:spPr bwMode="auto">
              <a:xfrm>
                <a:off x="1623186" y="-214403"/>
                <a:ext cx="1171187" cy="716005"/>
              </a:xfrm>
              <a:custGeom>
                <a:avLst/>
                <a:gdLst>
                  <a:gd name="T0" fmla="*/ 224 w 402"/>
                  <a:gd name="T1" fmla="*/ 0 h 238"/>
                  <a:gd name="T2" fmla="*/ 233 w 402"/>
                  <a:gd name="T3" fmla="*/ 3 h 238"/>
                  <a:gd name="T4" fmla="*/ 245 w 402"/>
                  <a:gd name="T5" fmla="*/ 38 h 238"/>
                  <a:gd name="T6" fmla="*/ 297 w 402"/>
                  <a:gd name="T7" fmla="*/ 69 h 238"/>
                  <a:gd name="T8" fmla="*/ 382 w 402"/>
                  <a:gd name="T9" fmla="*/ 99 h 238"/>
                  <a:gd name="T10" fmla="*/ 400 w 402"/>
                  <a:gd name="T11" fmla="*/ 201 h 238"/>
                  <a:gd name="T12" fmla="*/ 392 w 402"/>
                  <a:gd name="T13" fmla="*/ 238 h 238"/>
                  <a:gd name="T14" fmla="*/ 15 w 402"/>
                  <a:gd name="T15" fmla="*/ 238 h 238"/>
                  <a:gd name="T16" fmla="*/ 8 w 402"/>
                  <a:gd name="T17" fmla="*/ 137 h 238"/>
                  <a:gd name="T18" fmla="*/ 67 w 402"/>
                  <a:gd name="T19" fmla="*/ 54 h 238"/>
                  <a:gd name="T20" fmla="*/ 136 w 402"/>
                  <a:gd name="T21" fmla="*/ 54 h 238"/>
                  <a:gd name="T22" fmla="*/ 185 w 402"/>
                  <a:gd name="T23" fmla="*/ 40 h 238"/>
                  <a:gd name="T24" fmla="*/ 185 w 402"/>
                  <a:gd name="T25" fmla="*/ 6 h 238"/>
                  <a:gd name="T26" fmla="*/ 224 w 402"/>
                  <a:gd name="T27" fmla="*/ 0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02" h="238">
                    <a:moveTo>
                      <a:pt x="224" y="0"/>
                    </a:moveTo>
                    <a:cubicBezTo>
                      <a:pt x="228" y="0"/>
                      <a:pt x="232" y="1"/>
                      <a:pt x="233" y="3"/>
                    </a:cubicBezTo>
                    <a:cubicBezTo>
                      <a:pt x="237" y="12"/>
                      <a:pt x="245" y="38"/>
                      <a:pt x="245" y="38"/>
                    </a:cubicBezTo>
                    <a:cubicBezTo>
                      <a:pt x="245" y="38"/>
                      <a:pt x="284" y="50"/>
                      <a:pt x="297" y="69"/>
                    </a:cubicBezTo>
                    <a:cubicBezTo>
                      <a:pt x="321" y="66"/>
                      <a:pt x="370" y="76"/>
                      <a:pt x="382" y="99"/>
                    </a:cubicBezTo>
                    <a:cubicBezTo>
                      <a:pt x="394" y="121"/>
                      <a:pt x="402" y="157"/>
                      <a:pt x="400" y="201"/>
                    </a:cubicBezTo>
                    <a:cubicBezTo>
                      <a:pt x="399" y="216"/>
                      <a:pt x="396" y="228"/>
                      <a:pt x="392" y="238"/>
                    </a:cubicBezTo>
                    <a:cubicBezTo>
                      <a:pt x="15" y="238"/>
                      <a:pt x="15" y="238"/>
                      <a:pt x="15" y="238"/>
                    </a:cubicBezTo>
                    <a:cubicBezTo>
                      <a:pt x="7" y="218"/>
                      <a:pt x="0" y="185"/>
                      <a:pt x="8" y="137"/>
                    </a:cubicBezTo>
                    <a:cubicBezTo>
                      <a:pt x="12" y="114"/>
                      <a:pt x="44" y="61"/>
                      <a:pt x="67" y="54"/>
                    </a:cubicBezTo>
                    <a:cubicBezTo>
                      <a:pt x="92" y="46"/>
                      <a:pt x="136" y="54"/>
                      <a:pt x="136" y="54"/>
                    </a:cubicBezTo>
                    <a:cubicBezTo>
                      <a:pt x="136" y="54"/>
                      <a:pt x="136" y="54"/>
                      <a:pt x="185" y="40"/>
                    </a:cubicBezTo>
                    <a:cubicBezTo>
                      <a:pt x="185" y="40"/>
                      <a:pt x="185" y="40"/>
                      <a:pt x="185" y="6"/>
                    </a:cubicBezTo>
                    <a:cubicBezTo>
                      <a:pt x="185" y="6"/>
                      <a:pt x="210" y="0"/>
                      <a:pt x="224" y="0"/>
                    </a:cubicBezTo>
                    <a:close/>
                  </a:path>
                </a:pathLst>
              </a:custGeom>
              <a:solidFill>
                <a:srgbClr val="FFF7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54" name="צורה חופשית 370"/>
              <p:cNvSpPr>
                <a:spLocks/>
              </p:cNvSpPr>
              <p:nvPr/>
            </p:nvSpPr>
            <p:spPr bwMode="auto">
              <a:xfrm>
                <a:off x="1937889" y="-65032"/>
                <a:ext cx="573870" cy="148095"/>
              </a:xfrm>
              <a:custGeom>
                <a:avLst/>
                <a:gdLst>
                  <a:gd name="T0" fmla="*/ 193 w 197"/>
                  <a:gd name="T1" fmla="*/ 49 h 51"/>
                  <a:gd name="T2" fmla="*/ 190 w 197"/>
                  <a:gd name="T3" fmla="*/ 47 h 51"/>
                  <a:gd name="T4" fmla="*/ 113 w 197"/>
                  <a:gd name="T5" fmla="*/ 5 h 51"/>
                  <a:gd name="T6" fmla="*/ 0 w 197"/>
                  <a:gd name="T7" fmla="*/ 32 h 51"/>
                  <a:gd name="T8" fmla="*/ 2 w 197"/>
                  <a:gd name="T9" fmla="*/ 34 h 51"/>
                  <a:gd name="T10" fmla="*/ 197 w 197"/>
                  <a:gd name="T11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7" h="51">
                    <a:moveTo>
                      <a:pt x="193" y="49"/>
                    </a:moveTo>
                    <a:cubicBezTo>
                      <a:pt x="193" y="49"/>
                      <a:pt x="192" y="48"/>
                      <a:pt x="190" y="47"/>
                    </a:cubicBezTo>
                    <a:cubicBezTo>
                      <a:pt x="180" y="40"/>
                      <a:pt x="151" y="10"/>
                      <a:pt x="113" y="5"/>
                    </a:cubicBezTo>
                    <a:cubicBezTo>
                      <a:pt x="68" y="0"/>
                      <a:pt x="0" y="32"/>
                      <a:pt x="0" y="32"/>
                    </a:cubicBezTo>
                    <a:cubicBezTo>
                      <a:pt x="2" y="34"/>
                      <a:pt x="2" y="34"/>
                      <a:pt x="2" y="34"/>
                    </a:cubicBezTo>
                    <a:cubicBezTo>
                      <a:pt x="197" y="51"/>
                      <a:pt x="197" y="51"/>
                      <a:pt x="197" y="51"/>
                    </a:cubicBezTo>
                  </a:path>
                </a:pathLst>
              </a:custGeom>
              <a:solidFill>
                <a:srgbClr val="A1602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55" name="צורה חופשית 371"/>
              <p:cNvSpPr>
                <a:spLocks/>
              </p:cNvSpPr>
              <p:nvPr/>
            </p:nvSpPr>
            <p:spPr bwMode="auto">
              <a:xfrm>
                <a:off x="1689829" y="-108344"/>
                <a:ext cx="1095906" cy="609946"/>
              </a:xfrm>
              <a:custGeom>
                <a:avLst/>
                <a:gdLst>
                  <a:gd name="T0" fmla="*/ 180 w 376"/>
                  <a:gd name="T1" fmla="*/ 24 h 194"/>
                  <a:gd name="T2" fmla="*/ 268 w 376"/>
                  <a:gd name="T3" fmla="*/ 54 h 194"/>
                  <a:gd name="T4" fmla="*/ 341 w 376"/>
                  <a:gd name="T5" fmla="*/ 194 h 194"/>
                  <a:gd name="T6" fmla="*/ 15 w 376"/>
                  <a:gd name="T7" fmla="*/ 194 h 194"/>
                  <a:gd name="T8" fmla="*/ 2 w 376"/>
                  <a:gd name="T9" fmla="*/ 123 h 194"/>
                  <a:gd name="T10" fmla="*/ 101 w 376"/>
                  <a:gd name="T11" fmla="*/ 45 h 194"/>
                  <a:gd name="T12" fmla="*/ 180 w 376"/>
                  <a:gd name="T13" fmla="*/ 24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6" h="194">
                    <a:moveTo>
                      <a:pt x="180" y="24"/>
                    </a:moveTo>
                    <a:cubicBezTo>
                      <a:pt x="212" y="24"/>
                      <a:pt x="246" y="33"/>
                      <a:pt x="268" y="54"/>
                    </a:cubicBezTo>
                    <a:cubicBezTo>
                      <a:pt x="354" y="36"/>
                      <a:pt x="376" y="136"/>
                      <a:pt x="341" y="194"/>
                    </a:cubicBezTo>
                    <a:cubicBezTo>
                      <a:pt x="15" y="194"/>
                      <a:pt x="15" y="194"/>
                      <a:pt x="15" y="194"/>
                    </a:cubicBezTo>
                    <a:cubicBezTo>
                      <a:pt x="4" y="173"/>
                      <a:pt x="0" y="147"/>
                      <a:pt x="2" y="123"/>
                    </a:cubicBezTo>
                    <a:cubicBezTo>
                      <a:pt x="9" y="27"/>
                      <a:pt x="66" y="0"/>
                      <a:pt x="101" y="45"/>
                    </a:cubicBezTo>
                    <a:cubicBezTo>
                      <a:pt x="116" y="32"/>
                      <a:pt x="147" y="24"/>
                      <a:pt x="180" y="24"/>
                    </a:cubicBezTo>
                    <a:close/>
                  </a:path>
                </a:pathLst>
              </a:custGeom>
              <a:solidFill>
                <a:srgbClr val="EE91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56" name="צורה חופשית 372"/>
              <p:cNvSpPr>
                <a:spLocks noEditPoints="1"/>
              </p:cNvSpPr>
              <p:nvPr/>
            </p:nvSpPr>
            <p:spPr bwMode="auto">
              <a:xfrm>
                <a:off x="1672551" y="-39116"/>
                <a:ext cx="1072457" cy="540718"/>
              </a:xfrm>
              <a:custGeom>
                <a:avLst/>
                <a:gdLst>
                  <a:gd name="T0" fmla="*/ 252 w 368"/>
                  <a:gd name="T1" fmla="*/ 56 h 179"/>
                  <a:gd name="T2" fmla="*/ 278 w 368"/>
                  <a:gd name="T3" fmla="*/ 133 h 179"/>
                  <a:gd name="T4" fmla="*/ 274 w 368"/>
                  <a:gd name="T5" fmla="*/ 179 h 179"/>
                  <a:gd name="T6" fmla="*/ 260 w 368"/>
                  <a:gd name="T7" fmla="*/ 179 h 179"/>
                  <a:gd name="T8" fmla="*/ 263 w 368"/>
                  <a:gd name="T9" fmla="*/ 141 h 179"/>
                  <a:gd name="T10" fmla="*/ 252 w 368"/>
                  <a:gd name="T11" fmla="*/ 56 h 179"/>
                  <a:gd name="T12" fmla="*/ 117 w 368"/>
                  <a:gd name="T13" fmla="*/ 43 h 179"/>
                  <a:gd name="T14" fmla="*/ 97 w 368"/>
                  <a:gd name="T15" fmla="*/ 126 h 179"/>
                  <a:gd name="T16" fmla="*/ 101 w 368"/>
                  <a:gd name="T17" fmla="*/ 179 h 179"/>
                  <a:gd name="T18" fmla="*/ 87 w 368"/>
                  <a:gd name="T19" fmla="*/ 179 h 179"/>
                  <a:gd name="T20" fmla="*/ 85 w 368"/>
                  <a:gd name="T21" fmla="*/ 120 h 179"/>
                  <a:gd name="T22" fmla="*/ 117 w 368"/>
                  <a:gd name="T23" fmla="*/ 43 h 179"/>
                  <a:gd name="T24" fmla="*/ 308 w 368"/>
                  <a:gd name="T25" fmla="*/ 24 h 179"/>
                  <a:gd name="T26" fmla="*/ 360 w 368"/>
                  <a:gd name="T27" fmla="*/ 80 h 179"/>
                  <a:gd name="T28" fmla="*/ 352 w 368"/>
                  <a:gd name="T29" fmla="*/ 179 h 179"/>
                  <a:gd name="T30" fmla="*/ 334 w 368"/>
                  <a:gd name="T31" fmla="*/ 179 h 179"/>
                  <a:gd name="T32" fmla="*/ 345 w 368"/>
                  <a:gd name="T33" fmla="*/ 160 h 179"/>
                  <a:gd name="T34" fmla="*/ 326 w 368"/>
                  <a:gd name="T35" fmla="*/ 43 h 179"/>
                  <a:gd name="T36" fmla="*/ 266 w 368"/>
                  <a:gd name="T37" fmla="*/ 34 h 179"/>
                  <a:gd name="T38" fmla="*/ 251 w 368"/>
                  <a:gd name="T39" fmla="*/ 29 h 179"/>
                  <a:gd name="T40" fmla="*/ 308 w 368"/>
                  <a:gd name="T41" fmla="*/ 24 h 179"/>
                  <a:gd name="T42" fmla="*/ 77 w 368"/>
                  <a:gd name="T43" fmla="*/ 6 h 179"/>
                  <a:gd name="T44" fmla="*/ 120 w 368"/>
                  <a:gd name="T45" fmla="*/ 22 h 179"/>
                  <a:gd name="T46" fmla="*/ 55 w 368"/>
                  <a:gd name="T47" fmla="*/ 19 h 179"/>
                  <a:gd name="T48" fmla="*/ 18 w 368"/>
                  <a:gd name="T49" fmla="*/ 147 h 179"/>
                  <a:gd name="T50" fmla="*/ 31 w 368"/>
                  <a:gd name="T51" fmla="*/ 179 h 179"/>
                  <a:gd name="T52" fmla="*/ 15 w 368"/>
                  <a:gd name="T53" fmla="*/ 179 h 179"/>
                  <a:gd name="T54" fmla="*/ 6 w 368"/>
                  <a:gd name="T55" fmla="*/ 84 h 179"/>
                  <a:gd name="T56" fmla="*/ 77 w 368"/>
                  <a:gd name="T57" fmla="*/ 6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68" h="179">
                    <a:moveTo>
                      <a:pt x="252" y="56"/>
                    </a:moveTo>
                    <a:cubicBezTo>
                      <a:pt x="267" y="57"/>
                      <a:pt x="273" y="78"/>
                      <a:pt x="278" y="133"/>
                    </a:cubicBezTo>
                    <a:cubicBezTo>
                      <a:pt x="278" y="150"/>
                      <a:pt x="276" y="166"/>
                      <a:pt x="274" y="179"/>
                    </a:cubicBezTo>
                    <a:cubicBezTo>
                      <a:pt x="260" y="179"/>
                      <a:pt x="260" y="179"/>
                      <a:pt x="260" y="179"/>
                    </a:cubicBezTo>
                    <a:cubicBezTo>
                      <a:pt x="261" y="168"/>
                      <a:pt x="263" y="156"/>
                      <a:pt x="263" y="141"/>
                    </a:cubicBezTo>
                    <a:cubicBezTo>
                      <a:pt x="265" y="94"/>
                      <a:pt x="257" y="65"/>
                      <a:pt x="252" y="56"/>
                    </a:cubicBezTo>
                    <a:close/>
                    <a:moveTo>
                      <a:pt x="117" y="43"/>
                    </a:moveTo>
                    <a:cubicBezTo>
                      <a:pt x="117" y="43"/>
                      <a:pt x="103" y="76"/>
                      <a:pt x="97" y="126"/>
                    </a:cubicBezTo>
                    <a:cubicBezTo>
                      <a:pt x="95" y="147"/>
                      <a:pt x="97" y="165"/>
                      <a:pt x="101" y="179"/>
                    </a:cubicBezTo>
                    <a:cubicBezTo>
                      <a:pt x="87" y="179"/>
                      <a:pt x="87" y="179"/>
                      <a:pt x="87" y="179"/>
                    </a:cubicBezTo>
                    <a:cubicBezTo>
                      <a:pt x="83" y="162"/>
                      <a:pt x="81" y="140"/>
                      <a:pt x="85" y="120"/>
                    </a:cubicBezTo>
                    <a:cubicBezTo>
                      <a:pt x="100" y="51"/>
                      <a:pt x="117" y="43"/>
                      <a:pt x="117" y="43"/>
                    </a:cubicBezTo>
                    <a:close/>
                    <a:moveTo>
                      <a:pt x="308" y="24"/>
                    </a:moveTo>
                    <a:cubicBezTo>
                      <a:pt x="334" y="23"/>
                      <a:pt x="353" y="49"/>
                      <a:pt x="360" y="80"/>
                    </a:cubicBezTo>
                    <a:cubicBezTo>
                      <a:pt x="368" y="119"/>
                      <a:pt x="363" y="161"/>
                      <a:pt x="352" y="179"/>
                    </a:cubicBezTo>
                    <a:cubicBezTo>
                      <a:pt x="334" y="179"/>
                      <a:pt x="334" y="179"/>
                      <a:pt x="334" y="179"/>
                    </a:cubicBezTo>
                    <a:cubicBezTo>
                      <a:pt x="345" y="160"/>
                      <a:pt x="345" y="160"/>
                      <a:pt x="345" y="160"/>
                    </a:cubicBezTo>
                    <a:cubicBezTo>
                      <a:pt x="366" y="98"/>
                      <a:pt x="338" y="50"/>
                      <a:pt x="326" y="43"/>
                    </a:cubicBezTo>
                    <a:cubicBezTo>
                      <a:pt x="314" y="36"/>
                      <a:pt x="266" y="34"/>
                      <a:pt x="266" y="34"/>
                    </a:cubicBezTo>
                    <a:cubicBezTo>
                      <a:pt x="251" y="29"/>
                      <a:pt x="251" y="29"/>
                      <a:pt x="251" y="29"/>
                    </a:cubicBezTo>
                    <a:cubicBezTo>
                      <a:pt x="251" y="29"/>
                      <a:pt x="282" y="24"/>
                      <a:pt x="308" y="24"/>
                    </a:cubicBezTo>
                    <a:close/>
                    <a:moveTo>
                      <a:pt x="77" y="6"/>
                    </a:moveTo>
                    <a:cubicBezTo>
                      <a:pt x="90" y="7"/>
                      <a:pt x="104" y="13"/>
                      <a:pt x="120" y="22"/>
                    </a:cubicBezTo>
                    <a:cubicBezTo>
                      <a:pt x="120" y="22"/>
                      <a:pt x="69" y="12"/>
                      <a:pt x="55" y="19"/>
                    </a:cubicBezTo>
                    <a:cubicBezTo>
                      <a:pt x="34" y="41"/>
                      <a:pt x="5" y="88"/>
                      <a:pt x="18" y="147"/>
                    </a:cubicBezTo>
                    <a:cubicBezTo>
                      <a:pt x="21" y="161"/>
                      <a:pt x="26" y="171"/>
                      <a:pt x="31" y="179"/>
                    </a:cubicBezTo>
                    <a:cubicBezTo>
                      <a:pt x="15" y="179"/>
                      <a:pt x="15" y="179"/>
                      <a:pt x="15" y="179"/>
                    </a:cubicBezTo>
                    <a:cubicBezTo>
                      <a:pt x="1" y="153"/>
                      <a:pt x="0" y="118"/>
                      <a:pt x="6" y="84"/>
                    </a:cubicBezTo>
                    <a:cubicBezTo>
                      <a:pt x="17" y="28"/>
                      <a:pt x="39" y="0"/>
                      <a:pt x="77" y="6"/>
                    </a:cubicBezTo>
                    <a:close/>
                  </a:path>
                </a:pathLst>
              </a:custGeom>
              <a:solidFill>
                <a:srgbClr val="A1602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57" name="צורה חופשית 373"/>
              <p:cNvSpPr>
                <a:spLocks/>
              </p:cNvSpPr>
              <p:nvPr/>
            </p:nvSpPr>
            <p:spPr bwMode="auto">
              <a:xfrm>
                <a:off x="2085984" y="-156358"/>
                <a:ext cx="269040" cy="269040"/>
              </a:xfrm>
              <a:custGeom>
                <a:avLst/>
                <a:gdLst>
                  <a:gd name="T0" fmla="*/ 0 w 92"/>
                  <a:gd name="T1" fmla="*/ 68 h 92"/>
                  <a:gd name="T2" fmla="*/ 50 w 92"/>
                  <a:gd name="T3" fmla="*/ 89 h 92"/>
                  <a:gd name="T4" fmla="*/ 92 w 92"/>
                  <a:gd name="T5" fmla="*/ 71 h 92"/>
                  <a:gd name="T6" fmla="*/ 69 w 92"/>
                  <a:gd name="T7" fmla="*/ 56 h 92"/>
                  <a:gd name="T8" fmla="*/ 64 w 92"/>
                  <a:gd name="T9" fmla="*/ 6 h 92"/>
                  <a:gd name="T10" fmla="*/ 37 w 92"/>
                  <a:gd name="T11" fmla="*/ 7 h 92"/>
                  <a:gd name="T12" fmla="*/ 42 w 92"/>
                  <a:gd name="T13" fmla="*/ 37 h 92"/>
                  <a:gd name="T14" fmla="*/ 0 w 92"/>
                  <a:gd name="T15" fmla="*/ 68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2" h="92">
                    <a:moveTo>
                      <a:pt x="0" y="68"/>
                    </a:moveTo>
                    <a:cubicBezTo>
                      <a:pt x="0" y="68"/>
                      <a:pt x="21" y="87"/>
                      <a:pt x="50" y="89"/>
                    </a:cubicBezTo>
                    <a:cubicBezTo>
                      <a:pt x="87" y="92"/>
                      <a:pt x="92" y="71"/>
                      <a:pt x="92" y="71"/>
                    </a:cubicBezTo>
                    <a:cubicBezTo>
                      <a:pt x="69" y="56"/>
                      <a:pt x="69" y="56"/>
                      <a:pt x="69" y="56"/>
                    </a:cubicBezTo>
                    <a:cubicBezTo>
                      <a:pt x="69" y="56"/>
                      <a:pt x="83" y="32"/>
                      <a:pt x="64" y="6"/>
                    </a:cubicBezTo>
                    <a:cubicBezTo>
                      <a:pt x="47" y="0"/>
                      <a:pt x="37" y="7"/>
                      <a:pt x="37" y="7"/>
                    </a:cubicBezTo>
                    <a:cubicBezTo>
                      <a:pt x="42" y="37"/>
                      <a:pt x="42" y="37"/>
                      <a:pt x="42" y="37"/>
                    </a:cubicBezTo>
                    <a:cubicBezTo>
                      <a:pt x="42" y="37"/>
                      <a:pt x="1" y="53"/>
                      <a:pt x="0" y="68"/>
                    </a:cubicBezTo>
                    <a:close/>
                  </a:path>
                </a:pathLst>
              </a:custGeom>
              <a:solidFill>
                <a:srgbClr val="888A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358" name="צורה חופשית 374"/>
              <p:cNvSpPr>
                <a:spLocks/>
              </p:cNvSpPr>
              <p:nvPr/>
            </p:nvSpPr>
            <p:spPr bwMode="auto">
              <a:xfrm>
                <a:off x="2089686" y="-141548"/>
                <a:ext cx="287552" cy="262869"/>
              </a:xfrm>
              <a:custGeom>
                <a:avLst/>
                <a:gdLst>
                  <a:gd name="T0" fmla="*/ 0 w 99"/>
                  <a:gd name="T1" fmla="*/ 63 h 90"/>
                  <a:gd name="T2" fmla="*/ 46 w 99"/>
                  <a:gd name="T3" fmla="*/ 87 h 90"/>
                  <a:gd name="T4" fmla="*/ 91 w 99"/>
                  <a:gd name="T5" fmla="*/ 71 h 90"/>
                  <a:gd name="T6" fmla="*/ 71 w 99"/>
                  <a:gd name="T7" fmla="*/ 50 h 90"/>
                  <a:gd name="T8" fmla="*/ 76 w 99"/>
                  <a:gd name="T9" fmla="*/ 24 h 90"/>
                  <a:gd name="T10" fmla="*/ 66 w 99"/>
                  <a:gd name="T11" fmla="*/ 1 h 90"/>
                  <a:gd name="T12" fmla="*/ 59 w 99"/>
                  <a:gd name="T13" fmla="*/ 0 h 90"/>
                  <a:gd name="T14" fmla="*/ 67 w 99"/>
                  <a:gd name="T15" fmla="*/ 27 h 90"/>
                  <a:gd name="T16" fmla="*/ 60 w 99"/>
                  <a:gd name="T17" fmla="*/ 54 h 90"/>
                  <a:gd name="T18" fmla="*/ 82 w 99"/>
                  <a:gd name="T19" fmla="*/ 62 h 90"/>
                  <a:gd name="T20" fmla="*/ 58 w 99"/>
                  <a:gd name="T21" fmla="*/ 81 h 90"/>
                  <a:gd name="T22" fmla="*/ 0 w 99"/>
                  <a:gd name="T23" fmla="*/ 63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9" h="90">
                    <a:moveTo>
                      <a:pt x="0" y="63"/>
                    </a:moveTo>
                    <a:cubicBezTo>
                      <a:pt x="0" y="63"/>
                      <a:pt x="19" y="86"/>
                      <a:pt x="46" y="87"/>
                    </a:cubicBezTo>
                    <a:cubicBezTo>
                      <a:pt x="73" y="89"/>
                      <a:pt x="82" y="90"/>
                      <a:pt x="91" y="71"/>
                    </a:cubicBezTo>
                    <a:cubicBezTo>
                      <a:pt x="99" y="53"/>
                      <a:pt x="71" y="50"/>
                      <a:pt x="71" y="50"/>
                    </a:cubicBezTo>
                    <a:cubicBezTo>
                      <a:pt x="71" y="50"/>
                      <a:pt x="78" y="39"/>
                      <a:pt x="76" y="24"/>
                    </a:cubicBezTo>
                    <a:cubicBezTo>
                      <a:pt x="74" y="9"/>
                      <a:pt x="66" y="1"/>
                      <a:pt x="66" y="1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68" y="13"/>
                      <a:pt x="67" y="27"/>
                    </a:cubicBezTo>
                    <a:cubicBezTo>
                      <a:pt x="66" y="40"/>
                      <a:pt x="60" y="54"/>
                      <a:pt x="60" y="54"/>
                    </a:cubicBezTo>
                    <a:cubicBezTo>
                      <a:pt x="60" y="54"/>
                      <a:pt x="82" y="56"/>
                      <a:pt x="82" y="62"/>
                    </a:cubicBezTo>
                    <a:cubicBezTo>
                      <a:pt x="82" y="74"/>
                      <a:pt x="70" y="81"/>
                      <a:pt x="58" y="81"/>
                    </a:cubicBezTo>
                    <a:cubicBezTo>
                      <a:pt x="47" y="81"/>
                      <a:pt x="0" y="63"/>
                      <a:pt x="0" y="63"/>
                    </a:cubicBezTo>
                    <a:close/>
                  </a:path>
                </a:pathLst>
              </a:custGeom>
              <a:solidFill>
                <a:srgbClr val="696A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rtl="0"/>
                <a:endParaRPr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422" name="קבוצה 52"/>
          <p:cNvGrpSpPr>
            <a:grpSpLocks noChangeAspect="1"/>
          </p:cNvGrpSpPr>
          <p:nvPr userDrawn="1"/>
        </p:nvGrpSpPr>
        <p:grpSpPr bwMode="auto">
          <a:xfrm rot="19948164">
            <a:off x="276934" y="506292"/>
            <a:ext cx="669674" cy="1021771"/>
            <a:chOff x="4634" y="754"/>
            <a:chExt cx="1164" cy="1332"/>
          </a:xfrm>
        </p:grpSpPr>
        <p:sp>
          <p:nvSpPr>
            <p:cNvPr id="423" name="צורה חופשית 53"/>
            <p:cNvSpPr>
              <a:spLocks/>
            </p:cNvSpPr>
            <p:nvPr/>
          </p:nvSpPr>
          <p:spPr bwMode="auto">
            <a:xfrm>
              <a:off x="4634" y="754"/>
              <a:ext cx="1164" cy="1235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24" name="צורה חופשית 54"/>
            <p:cNvSpPr>
              <a:spLocks/>
            </p:cNvSpPr>
            <p:nvPr/>
          </p:nvSpPr>
          <p:spPr bwMode="auto">
            <a:xfrm>
              <a:off x="4733" y="829"/>
              <a:ext cx="987" cy="1002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25" name="צורה חופשית 55"/>
            <p:cNvSpPr>
              <a:spLocks/>
            </p:cNvSpPr>
            <p:nvPr/>
          </p:nvSpPr>
          <p:spPr bwMode="auto">
            <a:xfrm>
              <a:off x="5118" y="1094"/>
              <a:ext cx="163" cy="696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26" name="צורה חופשית 56"/>
            <p:cNvSpPr>
              <a:spLocks/>
            </p:cNvSpPr>
            <p:nvPr/>
          </p:nvSpPr>
          <p:spPr bwMode="auto">
            <a:xfrm>
              <a:off x="4858" y="1299"/>
              <a:ext cx="317" cy="338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27" name="צורה חופשית 57"/>
            <p:cNvSpPr>
              <a:spLocks/>
            </p:cNvSpPr>
            <p:nvPr/>
          </p:nvSpPr>
          <p:spPr bwMode="auto">
            <a:xfrm>
              <a:off x="4912" y="1710"/>
              <a:ext cx="277" cy="95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28" name="צורה חופשית 58"/>
            <p:cNvSpPr>
              <a:spLocks/>
            </p:cNvSpPr>
            <p:nvPr/>
          </p:nvSpPr>
          <p:spPr bwMode="auto">
            <a:xfrm>
              <a:off x="5257" y="1401"/>
              <a:ext cx="387" cy="260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29" name="צורה חופשית 59"/>
            <p:cNvSpPr>
              <a:spLocks/>
            </p:cNvSpPr>
            <p:nvPr/>
          </p:nvSpPr>
          <p:spPr bwMode="auto">
            <a:xfrm>
              <a:off x="5238" y="1701"/>
              <a:ext cx="373" cy="118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30" name="צורה חופשית 60"/>
            <p:cNvSpPr>
              <a:spLocks/>
            </p:cNvSpPr>
            <p:nvPr/>
          </p:nvSpPr>
          <p:spPr bwMode="auto">
            <a:xfrm>
              <a:off x="5042" y="1847"/>
              <a:ext cx="187" cy="239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</p:grpSp>
      <p:grpSp>
        <p:nvGrpSpPr>
          <p:cNvPr id="431" name="קבוצה 52"/>
          <p:cNvGrpSpPr>
            <a:grpSpLocks noChangeAspect="1"/>
          </p:cNvGrpSpPr>
          <p:nvPr userDrawn="1"/>
        </p:nvGrpSpPr>
        <p:grpSpPr bwMode="auto">
          <a:xfrm rot="5825446">
            <a:off x="8675798" y="452755"/>
            <a:ext cx="408172" cy="350313"/>
            <a:chOff x="4634" y="754"/>
            <a:chExt cx="1164" cy="1332"/>
          </a:xfrm>
        </p:grpSpPr>
        <p:sp>
          <p:nvSpPr>
            <p:cNvPr id="432" name="צורה חופשית 53"/>
            <p:cNvSpPr>
              <a:spLocks/>
            </p:cNvSpPr>
            <p:nvPr/>
          </p:nvSpPr>
          <p:spPr bwMode="auto">
            <a:xfrm>
              <a:off x="4634" y="754"/>
              <a:ext cx="1164" cy="1235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33" name="צורה חופשית 54"/>
            <p:cNvSpPr>
              <a:spLocks/>
            </p:cNvSpPr>
            <p:nvPr/>
          </p:nvSpPr>
          <p:spPr bwMode="auto">
            <a:xfrm>
              <a:off x="4733" y="829"/>
              <a:ext cx="987" cy="1002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34" name="צורה חופשית 55"/>
            <p:cNvSpPr>
              <a:spLocks/>
            </p:cNvSpPr>
            <p:nvPr/>
          </p:nvSpPr>
          <p:spPr bwMode="auto">
            <a:xfrm>
              <a:off x="5118" y="1094"/>
              <a:ext cx="163" cy="696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35" name="צורה חופשית 56"/>
            <p:cNvSpPr>
              <a:spLocks/>
            </p:cNvSpPr>
            <p:nvPr/>
          </p:nvSpPr>
          <p:spPr bwMode="auto">
            <a:xfrm>
              <a:off x="4858" y="1299"/>
              <a:ext cx="317" cy="338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36" name="צורה חופשית 57"/>
            <p:cNvSpPr>
              <a:spLocks/>
            </p:cNvSpPr>
            <p:nvPr/>
          </p:nvSpPr>
          <p:spPr bwMode="auto">
            <a:xfrm>
              <a:off x="4912" y="1710"/>
              <a:ext cx="277" cy="95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37" name="צורה חופשית 58"/>
            <p:cNvSpPr>
              <a:spLocks/>
            </p:cNvSpPr>
            <p:nvPr/>
          </p:nvSpPr>
          <p:spPr bwMode="auto">
            <a:xfrm>
              <a:off x="5257" y="1401"/>
              <a:ext cx="387" cy="260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38" name="צורה חופשית 59"/>
            <p:cNvSpPr>
              <a:spLocks/>
            </p:cNvSpPr>
            <p:nvPr/>
          </p:nvSpPr>
          <p:spPr bwMode="auto">
            <a:xfrm>
              <a:off x="5238" y="1701"/>
              <a:ext cx="373" cy="118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39" name="צורה חופשית 60"/>
            <p:cNvSpPr>
              <a:spLocks/>
            </p:cNvSpPr>
            <p:nvPr/>
          </p:nvSpPr>
          <p:spPr bwMode="auto">
            <a:xfrm>
              <a:off x="5042" y="1847"/>
              <a:ext cx="187" cy="239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</p:grpSp>
      <p:grpSp>
        <p:nvGrpSpPr>
          <p:cNvPr id="440" name="קבוצה 66"/>
          <p:cNvGrpSpPr>
            <a:grpSpLocks noChangeAspect="1"/>
          </p:cNvGrpSpPr>
          <p:nvPr userDrawn="1"/>
        </p:nvGrpSpPr>
        <p:grpSpPr bwMode="auto">
          <a:xfrm>
            <a:off x="17579" y="3048994"/>
            <a:ext cx="291131" cy="364678"/>
            <a:chOff x="3636" y="1964"/>
            <a:chExt cx="413" cy="388"/>
          </a:xfrm>
        </p:grpSpPr>
        <p:sp>
          <p:nvSpPr>
            <p:cNvPr id="441" name="צורה חופשית 67"/>
            <p:cNvSpPr>
              <a:spLocks/>
            </p:cNvSpPr>
            <p:nvPr/>
          </p:nvSpPr>
          <p:spPr bwMode="auto">
            <a:xfrm>
              <a:off x="3971" y="1976"/>
              <a:ext cx="78" cy="109"/>
            </a:xfrm>
            <a:custGeom>
              <a:avLst/>
              <a:gdLst>
                <a:gd name="T0" fmla="*/ 4 w 33"/>
                <a:gd name="T1" fmla="*/ 46 h 46"/>
                <a:gd name="T2" fmla="*/ 25 w 33"/>
                <a:gd name="T3" fmla="*/ 1 h 46"/>
                <a:gd name="T4" fmla="*/ 19 w 33"/>
                <a:gd name="T5" fmla="*/ 0 h 46"/>
                <a:gd name="T6" fmla="*/ 20 w 33"/>
                <a:gd name="T7" fmla="*/ 27 h 46"/>
                <a:gd name="T8" fmla="*/ 0 w 33"/>
                <a:gd name="T9" fmla="*/ 45 h 46"/>
                <a:gd name="T10" fmla="*/ 4 w 33"/>
                <a:gd name="T11" fmla="*/ 46 h 46"/>
                <a:gd name="T12" fmla="*/ 4 w 33"/>
                <a:gd name="T13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46">
                  <a:moveTo>
                    <a:pt x="4" y="46"/>
                  </a:moveTo>
                  <a:cubicBezTo>
                    <a:pt x="4" y="46"/>
                    <a:pt x="33" y="34"/>
                    <a:pt x="25" y="1"/>
                  </a:cubicBezTo>
                  <a:cubicBezTo>
                    <a:pt x="25" y="1"/>
                    <a:pt x="19" y="0"/>
                    <a:pt x="19" y="0"/>
                  </a:cubicBezTo>
                  <a:cubicBezTo>
                    <a:pt x="19" y="0"/>
                    <a:pt x="25" y="15"/>
                    <a:pt x="20" y="27"/>
                  </a:cubicBezTo>
                  <a:cubicBezTo>
                    <a:pt x="15" y="39"/>
                    <a:pt x="0" y="45"/>
                    <a:pt x="0" y="45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46"/>
                    <a:pt x="4" y="46"/>
                    <a:pt x="4" y="4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42" name="צורה חופשית 68"/>
            <p:cNvSpPr>
              <a:spLocks/>
            </p:cNvSpPr>
            <p:nvPr/>
          </p:nvSpPr>
          <p:spPr bwMode="auto">
            <a:xfrm>
              <a:off x="3636" y="1964"/>
              <a:ext cx="413" cy="388"/>
            </a:xfrm>
            <a:custGeom>
              <a:avLst/>
              <a:gdLst>
                <a:gd name="T0" fmla="*/ 145 w 175"/>
                <a:gd name="T1" fmla="*/ 27 h 164"/>
                <a:gd name="T2" fmla="*/ 171 w 175"/>
                <a:gd name="T3" fmla="*/ 100 h 164"/>
                <a:gd name="T4" fmla="*/ 153 w 175"/>
                <a:gd name="T5" fmla="*/ 132 h 164"/>
                <a:gd name="T6" fmla="*/ 150 w 175"/>
                <a:gd name="T7" fmla="*/ 92 h 164"/>
                <a:gd name="T8" fmla="*/ 109 w 175"/>
                <a:gd name="T9" fmla="*/ 158 h 164"/>
                <a:gd name="T10" fmla="*/ 89 w 175"/>
                <a:gd name="T11" fmla="*/ 162 h 164"/>
                <a:gd name="T12" fmla="*/ 100 w 175"/>
                <a:gd name="T13" fmla="*/ 110 h 164"/>
                <a:gd name="T14" fmla="*/ 36 w 175"/>
                <a:gd name="T15" fmla="*/ 117 h 164"/>
                <a:gd name="T16" fmla="*/ 0 w 175"/>
                <a:gd name="T17" fmla="*/ 108 h 164"/>
                <a:gd name="T18" fmla="*/ 85 w 175"/>
                <a:gd name="T19" fmla="*/ 63 h 164"/>
                <a:gd name="T20" fmla="*/ 36 w 175"/>
                <a:gd name="T21" fmla="*/ 30 h 164"/>
                <a:gd name="T22" fmla="*/ 101 w 175"/>
                <a:gd name="T23" fmla="*/ 21 h 164"/>
                <a:gd name="T24" fmla="*/ 85 w 175"/>
                <a:gd name="T25" fmla="*/ 5 h 164"/>
                <a:gd name="T26" fmla="*/ 117 w 175"/>
                <a:gd name="T27" fmla="*/ 5 h 164"/>
                <a:gd name="T28" fmla="*/ 143 w 175"/>
                <a:gd name="T29" fmla="*/ 24 h 164"/>
                <a:gd name="T30" fmla="*/ 145 w 175"/>
                <a:gd name="T31" fmla="*/ 27 h 164"/>
                <a:gd name="T32" fmla="*/ 145 w 175"/>
                <a:gd name="T33" fmla="*/ 27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5" h="164">
                  <a:moveTo>
                    <a:pt x="145" y="27"/>
                  </a:moveTo>
                  <a:cubicBezTo>
                    <a:pt x="145" y="27"/>
                    <a:pt x="175" y="68"/>
                    <a:pt x="171" y="100"/>
                  </a:cubicBezTo>
                  <a:cubicBezTo>
                    <a:pt x="168" y="131"/>
                    <a:pt x="153" y="132"/>
                    <a:pt x="153" y="132"/>
                  </a:cubicBezTo>
                  <a:cubicBezTo>
                    <a:pt x="150" y="92"/>
                    <a:pt x="150" y="92"/>
                    <a:pt x="150" y="92"/>
                  </a:cubicBezTo>
                  <a:cubicBezTo>
                    <a:pt x="150" y="92"/>
                    <a:pt x="138" y="146"/>
                    <a:pt x="109" y="158"/>
                  </a:cubicBezTo>
                  <a:cubicBezTo>
                    <a:pt x="94" y="164"/>
                    <a:pt x="89" y="162"/>
                    <a:pt x="89" y="162"/>
                  </a:cubicBezTo>
                  <a:cubicBezTo>
                    <a:pt x="89" y="162"/>
                    <a:pt x="99" y="127"/>
                    <a:pt x="100" y="110"/>
                  </a:cubicBezTo>
                  <a:cubicBezTo>
                    <a:pt x="94" y="114"/>
                    <a:pt x="59" y="122"/>
                    <a:pt x="36" y="117"/>
                  </a:cubicBezTo>
                  <a:cubicBezTo>
                    <a:pt x="13" y="113"/>
                    <a:pt x="0" y="108"/>
                    <a:pt x="0" y="108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62" y="3"/>
                    <a:pt x="101" y="21"/>
                  </a:cubicBezTo>
                  <a:cubicBezTo>
                    <a:pt x="96" y="14"/>
                    <a:pt x="85" y="5"/>
                    <a:pt x="85" y="5"/>
                  </a:cubicBezTo>
                  <a:cubicBezTo>
                    <a:pt x="85" y="5"/>
                    <a:pt x="103" y="0"/>
                    <a:pt x="117" y="5"/>
                  </a:cubicBezTo>
                  <a:cubicBezTo>
                    <a:pt x="132" y="11"/>
                    <a:pt x="143" y="24"/>
                    <a:pt x="143" y="24"/>
                  </a:cubicBezTo>
                  <a:cubicBezTo>
                    <a:pt x="145" y="27"/>
                    <a:pt x="145" y="27"/>
                    <a:pt x="145" y="27"/>
                  </a:cubicBezTo>
                  <a:cubicBezTo>
                    <a:pt x="145" y="27"/>
                    <a:pt x="145" y="27"/>
                    <a:pt x="145" y="27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43" name="צורה חופשית 69"/>
            <p:cNvSpPr>
              <a:spLocks/>
            </p:cNvSpPr>
            <p:nvPr/>
          </p:nvSpPr>
          <p:spPr bwMode="auto">
            <a:xfrm>
              <a:off x="3676" y="1964"/>
              <a:ext cx="364" cy="367"/>
            </a:xfrm>
            <a:custGeom>
              <a:avLst/>
              <a:gdLst>
                <a:gd name="T0" fmla="*/ 131 w 154"/>
                <a:gd name="T1" fmla="*/ 44 h 155"/>
                <a:gd name="T2" fmla="*/ 84 w 154"/>
                <a:gd name="T3" fmla="*/ 9 h 155"/>
                <a:gd name="T4" fmla="*/ 98 w 154"/>
                <a:gd name="T5" fmla="*/ 32 h 155"/>
                <a:gd name="T6" fmla="*/ 31 w 154"/>
                <a:gd name="T7" fmla="*/ 29 h 155"/>
                <a:gd name="T8" fmla="*/ 81 w 154"/>
                <a:gd name="T9" fmla="*/ 62 h 155"/>
                <a:gd name="T10" fmla="*/ 0 w 154"/>
                <a:gd name="T11" fmla="*/ 106 h 155"/>
                <a:gd name="T12" fmla="*/ 92 w 154"/>
                <a:gd name="T13" fmla="*/ 98 h 155"/>
                <a:gd name="T14" fmla="*/ 81 w 154"/>
                <a:gd name="T15" fmla="*/ 155 h 155"/>
                <a:gd name="T16" fmla="*/ 131 w 154"/>
                <a:gd name="T17" fmla="*/ 81 h 155"/>
                <a:gd name="T18" fmla="*/ 142 w 154"/>
                <a:gd name="T19" fmla="*/ 115 h 155"/>
                <a:gd name="T20" fmla="*/ 133 w 154"/>
                <a:gd name="T21" fmla="*/ 45 h 155"/>
                <a:gd name="T22" fmla="*/ 131 w 154"/>
                <a:gd name="T23" fmla="*/ 44 h 155"/>
                <a:gd name="T24" fmla="*/ 131 w 154"/>
                <a:gd name="T25" fmla="*/ 44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4" h="155">
                  <a:moveTo>
                    <a:pt x="131" y="44"/>
                  </a:moveTo>
                  <a:cubicBezTo>
                    <a:pt x="131" y="44"/>
                    <a:pt x="103" y="0"/>
                    <a:pt x="84" y="9"/>
                  </a:cubicBezTo>
                  <a:cubicBezTo>
                    <a:pt x="96" y="16"/>
                    <a:pt x="98" y="32"/>
                    <a:pt x="98" y="32"/>
                  </a:cubicBezTo>
                  <a:cubicBezTo>
                    <a:pt x="98" y="32"/>
                    <a:pt x="53" y="15"/>
                    <a:pt x="31" y="29"/>
                  </a:cubicBezTo>
                  <a:cubicBezTo>
                    <a:pt x="49" y="38"/>
                    <a:pt x="81" y="62"/>
                    <a:pt x="81" y="62"/>
                  </a:cubicBezTo>
                  <a:cubicBezTo>
                    <a:pt x="81" y="62"/>
                    <a:pt x="32" y="94"/>
                    <a:pt x="0" y="106"/>
                  </a:cubicBezTo>
                  <a:cubicBezTo>
                    <a:pt x="26" y="116"/>
                    <a:pt x="69" y="108"/>
                    <a:pt x="92" y="98"/>
                  </a:cubicBezTo>
                  <a:cubicBezTo>
                    <a:pt x="96" y="110"/>
                    <a:pt x="88" y="142"/>
                    <a:pt x="81" y="155"/>
                  </a:cubicBezTo>
                  <a:cubicBezTo>
                    <a:pt x="120" y="140"/>
                    <a:pt x="131" y="87"/>
                    <a:pt x="131" y="81"/>
                  </a:cubicBezTo>
                  <a:cubicBezTo>
                    <a:pt x="140" y="90"/>
                    <a:pt x="142" y="102"/>
                    <a:pt x="142" y="115"/>
                  </a:cubicBezTo>
                  <a:cubicBezTo>
                    <a:pt x="154" y="98"/>
                    <a:pt x="144" y="66"/>
                    <a:pt x="133" y="45"/>
                  </a:cubicBezTo>
                  <a:cubicBezTo>
                    <a:pt x="131" y="44"/>
                    <a:pt x="131" y="44"/>
                    <a:pt x="131" y="44"/>
                  </a:cubicBezTo>
                  <a:cubicBezTo>
                    <a:pt x="131" y="44"/>
                    <a:pt x="131" y="44"/>
                    <a:pt x="131" y="44"/>
                  </a:cubicBezTo>
                  <a:close/>
                </a:path>
              </a:pathLst>
            </a:custGeom>
            <a:solidFill>
              <a:srgbClr val="FB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44" name="צורה חופשית 70"/>
            <p:cNvSpPr>
              <a:spLocks/>
            </p:cNvSpPr>
            <p:nvPr/>
          </p:nvSpPr>
          <p:spPr bwMode="auto">
            <a:xfrm>
              <a:off x="3771" y="2080"/>
              <a:ext cx="207" cy="116"/>
            </a:xfrm>
            <a:custGeom>
              <a:avLst/>
              <a:gdLst>
                <a:gd name="T0" fmla="*/ 88 w 88"/>
                <a:gd name="T1" fmla="*/ 0 h 49"/>
                <a:gd name="T2" fmla="*/ 0 w 88"/>
                <a:gd name="T3" fmla="*/ 49 h 49"/>
                <a:gd name="T4" fmla="*/ 88 w 88"/>
                <a:gd name="T5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49">
                  <a:moveTo>
                    <a:pt x="88" y="0"/>
                  </a:moveTo>
                  <a:cubicBezTo>
                    <a:pt x="88" y="0"/>
                    <a:pt x="66" y="29"/>
                    <a:pt x="0" y="49"/>
                  </a:cubicBezTo>
                  <a:cubicBezTo>
                    <a:pt x="10" y="49"/>
                    <a:pt x="75" y="29"/>
                    <a:pt x="8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45" name="צורה חופשית 71"/>
            <p:cNvSpPr>
              <a:spLocks/>
            </p:cNvSpPr>
            <p:nvPr/>
          </p:nvSpPr>
          <p:spPr bwMode="auto">
            <a:xfrm>
              <a:off x="3905" y="2128"/>
              <a:ext cx="59" cy="151"/>
            </a:xfrm>
            <a:custGeom>
              <a:avLst/>
              <a:gdLst>
                <a:gd name="T0" fmla="*/ 18 w 25"/>
                <a:gd name="T1" fmla="*/ 0 h 64"/>
                <a:gd name="T2" fmla="*/ 0 w 25"/>
                <a:gd name="T3" fmla="*/ 64 h 64"/>
                <a:gd name="T4" fmla="*/ 18 w 25"/>
                <a:gd name="T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64">
                  <a:moveTo>
                    <a:pt x="18" y="0"/>
                  </a:moveTo>
                  <a:cubicBezTo>
                    <a:pt x="18" y="0"/>
                    <a:pt x="22" y="24"/>
                    <a:pt x="0" y="64"/>
                  </a:cubicBezTo>
                  <a:cubicBezTo>
                    <a:pt x="5" y="59"/>
                    <a:pt x="25" y="20"/>
                    <a:pt x="1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46" name="צורה חופשית 72"/>
            <p:cNvSpPr>
              <a:spLocks/>
            </p:cNvSpPr>
            <p:nvPr/>
          </p:nvSpPr>
          <p:spPr bwMode="auto">
            <a:xfrm>
              <a:off x="3983" y="2106"/>
              <a:ext cx="38" cy="90"/>
            </a:xfrm>
            <a:custGeom>
              <a:avLst/>
              <a:gdLst>
                <a:gd name="T0" fmla="*/ 0 w 16"/>
                <a:gd name="T1" fmla="*/ 0 h 38"/>
                <a:gd name="T2" fmla="*/ 15 w 16"/>
                <a:gd name="T3" fmla="*/ 38 h 38"/>
                <a:gd name="T4" fmla="*/ 0 w 16"/>
                <a:gd name="T5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" h="38">
                  <a:moveTo>
                    <a:pt x="0" y="0"/>
                  </a:moveTo>
                  <a:cubicBezTo>
                    <a:pt x="0" y="0"/>
                    <a:pt x="11" y="10"/>
                    <a:pt x="15" y="38"/>
                  </a:cubicBezTo>
                  <a:cubicBezTo>
                    <a:pt x="16" y="33"/>
                    <a:pt x="11" y="7"/>
                    <a:pt x="0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47" name="צורה חופשית 73"/>
            <p:cNvSpPr>
              <a:spLocks/>
            </p:cNvSpPr>
            <p:nvPr/>
          </p:nvSpPr>
          <p:spPr bwMode="auto">
            <a:xfrm>
              <a:off x="3910" y="2005"/>
              <a:ext cx="54" cy="78"/>
            </a:xfrm>
            <a:custGeom>
              <a:avLst/>
              <a:gdLst>
                <a:gd name="T0" fmla="*/ 23 w 23"/>
                <a:gd name="T1" fmla="*/ 33 h 33"/>
                <a:gd name="T2" fmla="*/ 0 w 23"/>
                <a:gd name="T3" fmla="*/ 0 h 33"/>
                <a:gd name="T4" fmla="*/ 23 w 23"/>
                <a:gd name="T5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33">
                  <a:moveTo>
                    <a:pt x="23" y="33"/>
                  </a:moveTo>
                  <a:cubicBezTo>
                    <a:pt x="23" y="33"/>
                    <a:pt x="20" y="19"/>
                    <a:pt x="0" y="0"/>
                  </a:cubicBezTo>
                  <a:cubicBezTo>
                    <a:pt x="3" y="1"/>
                    <a:pt x="23" y="20"/>
                    <a:pt x="23" y="33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48" name="צורה חופשית 74"/>
            <p:cNvSpPr>
              <a:spLocks/>
            </p:cNvSpPr>
            <p:nvPr/>
          </p:nvSpPr>
          <p:spPr bwMode="auto">
            <a:xfrm>
              <a:off x="3794" y="2033"/>
              <a:ext cx="140" cy="69"/>
            </a:xfrm>
            <a:custGeom>
              <a:avLst/>
              <a:gdLst>
                <a:gd name="T0" fmla="*/ 59 w 59"/>
                <a:gd name="T1" fmla="*/ 29 h 29"/>
                <a:gd name="T2" fmla="*/ 0 w 59"/>
                <a:gd name="T3" fmla="*/ 0 h 29"/>
                <a:gd name="T4" fmla="*/ 59 w 59"/>
                <a:gd name="T5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9" h="29">
                  <a:moveTo>
                    <a:pt x="59" y="29"/>
                  </a:moveTo>
                  <a:cubicBezTo>
                    <a:pt x="59" y="29"/>
                    <a:pt x="44" y="10"/>
                    <a:pt x="0" y="0"/>
                  </a:cubicBezTo>
                  <a:cubicBezTo>
                    <a:pt x="6" y="0"/>
                    <a:pt x="50" y="10"/>
                    <a:pt x="59" y="29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rtl="0"/>
              <a:endParaRPr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95537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מלבן מעוגל 6"/>
          <p:cNvSpPr/>
          <p:nvPr/>
        </p:nvSpPr>
        <p:spPr>
          <a:xfrm>
            <a:off x="304801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E8D00-2D72-4D05-88DA-443653BFA39A}" type="datetime8">
              <a:rPr lang="he-IL" smtClean="0">
                <a:solidFill>
                  <a:srgbClr val="E3DED1">
                    <a:shade val="50000"/>
                  </a:srgbClr>
                </a:solidFill>
              </a:rPr>
              <a:pPr/>
              <a:t>29 מאי 17</a:t>
            </a:fld>
            <a:endParaRPr lang="he-IL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he-IL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he-IL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4209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84F01-F434-4BF5-B81F-E6E7938EABA1}" type="datetime8">
              <a:rPr lang="he-IL" smtClean="0">
                <a:solidFill>
                  <a:srgbClr val="E3DED1">
                    <a:shade val="50000"/>
                  </a:srgbClr>
                </a:solidFill>
              </a:rPr>
              <a:pPr/>
              <a:t>29 מאי 17</a:t>
            </a:fld>
            <a:endParaRPr lang="he-IL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he-IL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he-IL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3102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מלבן מעוגל 14"/>
          <p:cNvSpPr/>
          <p:nvPr/>
        </p:nvSpPr>
        <p:spPr>
          <a:xfrm>
            <a:off x="304801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מלבן עם פינה יחידה מעוגלת 10"/>
          <p:cNvSpPr/>
          <p:nvPr/>
        </p:nvSpPr>
        <p:spPr>
          <a:xfrm>
            <a:off x="6400801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7D350-C046-468C-B281-8B98425F8C38}" type="datetime8">
              <a:rPr lang="he-IL" smtClean="0">
                <a:solidFill>
                  <a:srgbClr val="E3DED1">
                    <a:shade val="50000"/>
                  </a:srgbClr>
                </a:solidFill>
              </a:rPr>
              <a:pPr/>
              <a:t>29 מאי 17</a:t>
            </a:fld>
            <a:endParaRPr lang="he-IL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he-IL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he-IL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he-IL" smtClean="0"/>
              <a:t>לחץ על הסמל כדי להוסיף תמונה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355485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4B792-176F-427B-9D55-E88E00141058}" type="datetime8">
              <a:rPr lang="he-IL" smtClean="0">
                <a:solidFill>
                  <a:srgbClr val="E3DED1">
                    <a:shade val="50000"/>
                  </a:srgbClr>
                </a:solidFill>
              </a:rPr>
              <a:pPr/>
              <a:t>29 מאי 17</a:t>
            </a:fld>
            <a:endParaRPr lang="he-IL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he-IL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he-IL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1018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33400" y="533403"/>
            <a:ext cx="5943600" cy="5257801"/>
          </a:xfrm>
        </p:spPr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317A-FF66-43A4-B84E-F12D988E691E}" type="datetime8">
              <a:rPr lang="he-IL" smtClean="0">
                <a:solidFill>
                  <a:srgbClr val="E3DED1">
                    <a:shade val="50000"/>
                  </a:srgbClr>
                </a:solidFill>
              </a:rPr>
              <a:pPr/>
              <a:t>29 מאי 17</a:t>
            </a:fld>
            <a:endParaRPr lang="he-IL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he-IL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he-IL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37654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מלבן מעוגל 6"/>
          <p:cNvSpPr/>
          <p:nvPr/>
        </p:nvSpPr>
        <p:spPr>
          <a:xfrm>
            <a:off x="304801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מלבן מעוגל 8"/>
          <p:cNvSpPr/>
          <p:nvPr/>
        </p:nvSpPr>
        <p:spPr>
          <a:xfrm>
            <a:off x="418597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מציין מיקום של כותרת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/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kumimoji="0" lang="he-IL" smtClean="0"/>
              <a:t>רמה שנייה</a:t>
            </a:r>
          </a:p>
          <a:p>
            <a:pPr lvl="2" eaLnBrk="1" latinLnBrk="0" hangingPunct="1"/>
            <a:r>
              <a:rPr kumimoji="0" lang="he-IL" smtClean="0"/>
              <a:t>רמה שלישית</a:t>
            </a:r>
          </a:p>
          <a:p>
            <a:pPr lvl="3" eaLnBrk="1" latinLnBrk="0" hangingPunct="1"/>
            <a:r>
              <a:rPr kumimoji="0" lang="he-IL" smtClean="0"/>
              <a:t>רמה רביעית</a:t>
            </a:r>
          </a:p>
          <a:p>
            <a:pPr lvl="4" eaLnBrk="1" latinLnBrk="0" hangingPunct="1"/>
            <a:r>
              <a:rPr kumimoji="0" lang="he-IL" smtClean="0"/>
              <a:t>רמה חמישית</a:t>
            </a:r>
            <a:endParaRPr kumimoji="0" lang="en-US"/>
          </a:p>
        </p:txBody>
      </p:sp>
      <p:sp>
        <p:nvSpPr>
          <p:cNvPr id="25" name="מציין מיקום של תאריך 24"/>
          <p:cNvSpPr>
            <a:spLocks noGrp="1"/>
          </p:cNvSpPr>
          <p:nvPr>
            <p:ph type="dt" sz="half" idx="2"/>
          </p:nvPr>
        </p:nvSpPr>
        <p:spPr>
          <a:xfrm>
            <a:off x="3776328" y="6111877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 rtl="0"/>
            <a:fld id="{80793328-8A8B-476D-82A4-2B9128D7753F}" type="datetime8">
              <a:rPr lang="he-IL" smtClean="0">
                <a:solidFill>
                  <a:srgbClr val="E3DED1">
                    <a:shade val="50000"/>
                  </a:srgbClr>
                </a:solidFill>
              </a:rPr>
              <a:pPr rtl="0"/>
              <a:t>29 מאי 17</a:t>
            </a:fld>
            <a:endParaRPr lang="he-IL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4"/>
          </p:nvPr>
        </p:nvSpPr>
        <p:spPr>
          <a:xfrm>
            <a:off x="8348328" y="6111877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 rtl="0"/>
            <a:fld id="{CA8D9AD5-F248-4919-864A-CFD76CC027D6}" type="slidenum">
              <a:rPr lang="he-IL" smtClean="0">
                <a:solidFill>
                  <a:srgbClr val="E3DED1">
                    <a:shade val="50000"/>
                  </a:srgbClr>
                </a:solidFill>
              </a:rPr>
              <a:pPr rtl="0"/>
              <a:t>‹#›</a:t>
            </a:fld>
            <a:endParaRPr lang="he-IL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10" name="צורה חופשית 50"/>
          <p:cNvSpPr>
            <a:spLocks/>
          </p:cNvSpPr>
          <p:nvPr userDrawn="1"/>
        </p:nvSpPr>
        <p:spPr bwMode="auto">
          <a:xfrm>
            <a:off x="6572430" y="5510168"/>
            <a:ext cx="2571570" cy="1336472"/>
          </a:xfrm>
          <a:custGeom>
            <a:avLst/>
            <a:gdLst/>
            <a:ahLst/>
            <a:cxnLst/>
            <a:rect l="l" t="t" r="r" b="b"/>
            <a:pathLst>
              <a:path w="5150129" h="2763306">
                <a:moveTo>
                  <a:pt x="4647211" y="1148"/>
                </a:moveTo>
                <a:cubicBezTo>
                  <a:pt x="4819095" y="-2034"/>
                  <a:pt x="4987795" y="1148"/>
                  <a:pt x="5150129" y="13874"/>
                </a:cubicBezTo>
                <a:cubicBezTo>
                  <a:pt x="5150129" y="13874"/>
                  <a:pt x="5150129" y="13874"/>
                  <a:pt x="5150129" y="2763306"/>
                </a:cubicBezTo>
                <a:lnTo>
                  <a:pt x="3666157" y="2763306"/>
                </a:lnTo>
                <a:cubicBezTo>
                  <a:pt x="2399906" y="2389294"/>
                  <a:pt x="785213" y="1917530"/>
                  <a:pt x="0" y="1712790"/>
                </a:cubicBezTo>
                <a:cubicBezTo>
                  <a:pt x="977188" y="866514"/>
                  <a:pt x="3014321" y="52051"/>
                  <a:pt x="4647211" y="114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 rtl="0"/>
            <a:endParaRPr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צורה חופשית 51"/>
          <p:cNvSpPr>
            <a:spLocks/>
          </p:cNvSpPr>
          <p:nvPr userDrawn="1"/>
        </p:nvSpPr>
        <p:spPr bwMode="auto">
          <a:xfrm>
            <a:off x="1371" y="5640821"/>
            <a:ext cx="8561363" cy="1205823"/>
          </a:xfrm>
          <a:custGeom>
            <a:avLst/>
            <a:gdLst/>
            <a:ahLst/>
            <a:cxnLst/>
            <a:rect l="l" t="t" r="r" b="b"/>
            <a:pathLst>
              <a:path w="12079179" h="2245075">
                <a:moveTo>
                  <a:pt x="3369253" y="991"/>
                </a:moveTo>
                <a:cubicBezTo>
                  <a:pt x="6000100" y="-28060"/>
                  <a:pt x="9320881" y="578587"/>
                  <a:pt x="12079179" y="2245075"/>
                </a:cubicBezTo>
                <a:lnTo>
                  <a:pt x="0" y="2245075"/>
                </a:lnTo>
                <a:lnTo>
                  <a:pt x="0" y="503727"/>
                </a:lnTo>
                <a:cubicBezTo>
                  <a:pt x="818765" y="203249"/>
                  <a:pt x="2000654" y="16103"/>
                  <a:pt x="3369253" y="991"/>
                </a:cubicBezTo>
                <a:close/>
              </a:path>
            </a:pathLst>
          </a:custGeom>
          <a:solidFill>
            <a:srgbClr val="C7CC6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 rtl="0"/>
            <a:endParaRPr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" name="צורה חופשית 51"/>
          <p:cNvSpPr>
            <a:spLocks/>
          </p:cNvSpPr>
          <p:nvPr userDrawn="1"/>
        </p:nvSpPr>
        <p:spPr bwMode="auto">
          <a:xfrm>
            <a:off x="-8940" y="5861819"/>
            <a:ext cx="8561363" cy="1004325"/>
          </a:xfrm>
          <a:custGeom>
            <a:avLst/>
            <a:gdLst>
              <a:gd name="connsiteX0" fmla="*/ 0 w 12079179"/>
              <a:gd name="connsiteY0" fmla="*/ 0 h 1741348"/>
              <a:gd name="connsiteX1" fmla="*/ 12079179 w 12079179"/>
              <a:gd name="connsiteY1" fmla="*/ 1741348 h 1741348"/>
              <a:gd name="connsiteX2" fmla="*/ 0 w 12079179"/>
              <a:gd name="connsiteY2" fmla="*/ 1741348 h 1741348"/>
              <a:gd name="connsiteX3" fmla="*/ 0 w 12079179"/>
              <a:gd name="connsiteY3" fmla="*/ 0 h 1741348"/>
              <a:gd name="connsiteX0" fmla="*/ 0 w 12079179"/>
              <a:gd name="connsiteY0" fmla="*/ 390824 h 2132172"/>
              <a:gd name="connsiteX1" fmla="*/ 12079179 w 12079179"/>
              <a:gd name="connsiteY1" fmla="*/ 2132172 h 2132172"/>
              <a:gd name="connsiteX2" fmla="*/ 0 w 12079179"/>
              <a:gd name="connsiteY2" fmla="*/ 2132172 h 2132172"/>
              <a:gd name="connsiteX3" fmla="*/ 0 w 12079179"/>
              <a:gd name="connsiteY3" fmla="*/ 390824 h 2132172"/>
              <a:gd name="connsiteX0" fmla="*/ 0 w 12079179"/>
              <a:gd name="connsiteY0" fmla="*/ 499104 h 2240452"/>
              <a:gd name="connsiteX1" fmla="*/ 12079179 w 12079179"/>
              <a:gd name="connsiteY1" fmla="*/ 2240452 h 2240452"/>
              <a:gd name="connsiteX2" fmla="*/ 0 w 12079179"/>
              <a:gd name="connsiteY2" fmla="*/ 2240452 h 2240452"/>
              <a:gd name="connsiteX3" fmla="*/ 0 w 12079179"/>
              <a:gd name="connsiteY3" fmla="*/ 499104 h 2240452"/>
              <a:gd name="connsiteX0" fmla="*/ 0 w 12079179"/>
              <a:gd name="connsiteY0" fmla="*/ 525643 h 2266991"/>
              <a:gd name="connsiteX1" fmla="*/ 12079179 w 12079179"/>
              <a:gd name="connsiteY1" fmla="*/ 2266991 h 2266991"/>
              <a:gd name="connsiteX2" fmla="*/ 0 w 12079179"/>
              <a:gd name="connsiteY2" fmla="*/ 2266991 h 2266991"/>
              <a:gd name="connsiteX3" fmla="*/ 0 w 12079179"/>
              <a:gd name="connsiteY3" fmla="*/ 525643 h 2266991"/>
              <a:gd name="connsiteX0" fmla="*/ 0 w 12079179"/>
              <a:gd name="connsiteY0" fmla="*/ 572389 h 2313737"/>
              <a:gd name="connsiteX1" fmla="*/ 12079179 w 12079179"/>
              <a:gd name="connsiteY1" fmla="*/ 2313737 h 2313737"/>
              <a:gd name="connsiteX2" fmla="*/ 0 w 12079179"/>
              <a:gd name="connsiteY2" fmla="*/ 2313737 h 2313737"/>
              <a:gd name="connsiteX3" fmla="*/ 0 w 12079179"/>
              <a:gd name="connsiteY3" fmla="*/ 572389 h 23137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079179" h="2313737">
                <a:moveTo>
                  <a:pt x="0" y="572389"/>
                </a:moveTo>
                <a:cubicBezTo>
                  <a:pt x="3714822" y="-953059"/>
                  <a:pt x="10210727" y="897587"/>
                  <a:pt x="12079179" y="2313737"/>
                </a:cubicBezTo>
                <a:lnTo>
                  <a:pt x="0" y="2313737"/>
                </a:lnTo>
                <a:lnTo>
                  <a:pt x="0" y="572389"/>
                </a:lnTo>
                <a:close/>
              </a:path>
            </a:pathLst>
          </a:custGeom>
          <a:solidFill>
            <a:srgbClr val="AFAF5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 rtl="0"/>
            <a:endParaRPr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8" name="מציין מיקום של כותרת תחתונה 17"/>
          <p:cNvSpPr>
            <a:spLocks noGrp="1"/>
          </p:cNvSpPr>
          <p:nvPr>
            <p:ph type="ftr" sz="quarter" idx="3"/>
          </p:nvPr>
        </p:nvSpPr>
        <p:spPr>
          <a:xfrm>
            <a:off x="6062328" y="6111877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1">
                <a:solidFill>
                  <a:schemeClr val="tx1"/>
                </a:solidFill>
              </a:defRPr>
            </a:lvl1pPr>
            <a:extLst/>
          </a:lstStyle>
          <a:p>
            <a:pPr rtl="0"/>
            <a:r>
              <a:rPr lang="he-IL" smtClean="0">
                <a:solidFill>
                  <a:prstClr val="black"/>
                </a:solidFill>
              </a:rPr>
              <a:t>1</a:t>
            </a:r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31861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l" rtl="1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r" rtl="1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r" rtl="1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r" rtl="1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r" rtl="1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r" rtl="1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r" rtl="1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r" rtl="1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r" rtl="1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r" rtl="1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043608" y="2440725"/>
            <a:ext cx="6696744" cy="1924379"/>
          </a:xfrm>
        </p:spPr>
        <p:txBody>
          <a:bodyPr>
            <a:noAutofit/>
          </a:bodyPr>
          <a:lstStyle/>
          <a:p>
            <a:pPr algn="ctr"/>
            <a:r>
              <a:rPr lang="he-IL" sz="6000" b="1" dirty="0" smtClean="0">
                <a:solidFill>
                  <a:srgbClr val="002060"/>
                </a:solidFill>
                <a:latin typeface="Guttman-Soncino" panose="02010401010101010101" pitchFamily="2" charset="-79"/>
                <a:cs typeface="Guttman-Soncino" panose="02010401010101010101" pitchFamily="2" charset="-79"/>
              </a:rPr>
              <a:t/>
            </a:r>
            <a:br>
              <a:rPr lang="he-IL" sz="6000" b="1" dirty="0" smtClean="0">
                <a:solidFill>
                  <a:srgbClr val="002060"/>
                </a:solidFill>
                <a:latin typeface="Guttman-Soncino" panose="02010401010101010101" pitchFamily="2" charset="-79"/>
                <a:cs typeface="Guttman-Soncino" panose="02010401010101010101" pitchFamily="2" charset="-79"/>
              </a:rPr>
            </a:br>
            <a:r>
              <a:rPr lang="he-IL" sz="6000" dirty="0">
                <a:solidFill>
                  <a:srgbClr val="002060"/>
                </a:solidFill>
                <a:latin typeface="Guttman-Soncino" panose="02010401010101010101" pitchFamily="2" charset="-79"/>
                <a:cs typeface="Guttman-Soncino" panose="02010401010101010101" pitchFamily="2" charset="-79"/>
              </a:rPr>
              <a:t/>
            </a:r>
            <a:br>
              <a:rPr lang="he-IL" sz="6000" dirty="0">
                <a:solidFill>
                  <a:srgbClr val="002060"/>
                </a:solidFill>
                <a:latin typeface="Guttman-Soncino" panose="02010401010101010101" pitchFamily="2" charset="-79"/>
                <a:cs typeface="Guttman-Soncino" panose="02010401010101010101" pitchFamily="2" charset="-79"/>
              </a:rPr>
            </a:br>
            <a:r>
              <a:rPr lang="he-IL" sz="6000" dirty="0" smtClean="0">
                <a:solidFill>
                  <a:srgbClr val="002060"/>
                </a:solidFill>
                <a:latin typeface="Guttman-Soncino" panose="02010401010101010101" pitchFamily="2" charset="-79"/>
                <a:cs typeface="Guttman-Soncino" panose="02010401010101010101" pitchFamily="2" charset="-79"/>
              </a:rPr>
              <a:t/>
            </a:r>
            <a:br>
              <a:rPr lang="he-IL" sz="6000" dirty="0" smtClean="0">
                <a:solidFill>
                  <a:srgbClr val="002060"/>
                </a:solidFill>
                <a:latin typeface="Guttman-Soncino" panose="02010401010101010101" pitchFamily="2" charset="-79"/>
                <a:cs typeface="Guttman-Soncino" panose="02010401010101010101" pitchFamily="2" charset="-79"/>
              </a:rPr>
            </a:br>
            <a:r>
              <a:rPr lang="he-IL" sz="6000" dirty="0" smtClean="0">
                <a:solidFill>
                  <a:srgbClr val="002060"/>
                </a:solidFill>
                <a:latin typeface="Guttman Hatzvi" panose="02010401010101010101" pitchFamily="2" charset="-79"/>
                <a:cs typeface="Guttman Hatzvi" panose="02010401010101010101" pitchFamily="2" charset="-79"/>
              </a:rPr>
              <a:t>מחסור בכיתות לימוד בירושלים </a:t>
            </a:r>
            <a:br>
              <a:rPr lang="he-IL" sz="6000" dirty="0" smtClean="0">
                <a:solidFill>
                  <a:srgbClr val="002060"/>
                </a:solidFill>
                <a:latin typeface="Guttman Hatzvi" panose="02010401010101010101" pitchFamily="2" charset="-79"/>
                <a:cs typeface="Guttman Hatzvi" panose="02010401010101010101" pitchFamily="2" charset="-79"/>
              </a:rPr>
            </a:br>
            <a:r>
              <a:rPr lang="he-IL" sz="6000" dirty="0" smtClean="0">
                <a:solidFill>
                  <a:srgbClr val="002060"/>
                </a:solidFill>
                <a:latin typeface="Guttman-Soncino" panose="02010401010101010101" pitchFamily="2" charset="-79"/>
                <a:cs typeface="Guttman-Soncino" panose="02010401010101010101" pitchFamily="2" charset="-79"/>
              </a:rPr>
              <a:t> </a:t>
            </a:r>
            <a:endParaRPr lang="he-IL" sz="2000" b="1" dirty="0">
              <a:solidFill>
                <a:srgbClr val="002060"/>
              </a:solidFill>
              <a:latin typeface="Guttman-Soncino" panose="02010401010101010101" pitchFamily="2" charset="-79"/>
              <a:cs typeface="Guttman-Soncino" panose="02010401010101010101" pitchFamily="2" charset="-79"/>
            </a:endParaRPr>
          </a:p>
        </p:txBody>
      </p:sp>
      <p:sp>
        <p:nvSpPr>
          <p:cNvPr id="3" name="מציין מיקום של מספר שקופית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B1FF6-39B9-40F5-8B67-33C6354A3D4F}" type="slidenum">
              <a:rPr lang="en-US" smtClean="0">
                <a:solidFill>
                  <a:srgbClr val="E3DED1">
                    <a:shade val="50000"/>
                  </a:srgbClr>
                </a:solidFill>
              </a:rPr>
              <a:pPr/>
              <a:t>1</a:t>
            </a:fld>
            <a:endParaRPr lang="en-US" dirty="0">
              <a:solidFill>
                <a:srgbClr val="1B587C">
                  <a:shade val="75000"/>
                </a:srgbClr>
              </a:solidFill>
            </a:endParaRPr>
          </a:p>
        </p:txBody>
      </p:sp>
      <p:sp>
        <p:nvSpPr>
          <p:cNvPr id="4" name="כותרת 1"/>
          <p:cNvSpPr txBox="1">
            <a:spLocks/>
          </p:cNvSpPr>
          <p:nvPr/>
        </p:nvSpPr>
        <p:spPr>
          <a:xfrm>
            <a:off x="2280408" y="505941"/>
            <a:ext cx="4195916" cy="688005"/>
          </a:xfrm>
          <a:prstGeom prst="rect">
            <a:avLst/>
          </a:prstGeom>
        </p:spPr>
        <p:txBody>
          <a:bodyPr vert="horz" lIns="91440" tIns="45720" rIns="91440" bIns="45720" rtlCol="1" anchor="b">
            <a:noAutofit/>
          </a:bodyPr>
          <a:lstStyle>
            <a:lvl1pPr marL="0" indent="0" algn="r" defTabSz="914400" rtl="1" eaLnBrk="1" latinLnBrk="0" hangingPunct="1">
              <a:lnSpc>
                <a:spcPct val="90000"/>
              </a:lnSpc>
              <a:spcBef>
                <a:spcPct val="0"/>
              </a:spcBef>
              <a:buFont typeface="Arial" pitchFamily="34" charset="0"/>
              <a:buNone/>
              <a:defRPr lang="he-IL" sz="54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/>
            <a:endParaRPr lang="he-IL" sz="4000" b="1" dirty="0" smtClean="0">
              <a:solidFill>
                <a:srgbClr val="0070C0"/>
              </a:solidFill>
              <a:latin typeface="Guttman-Soncino" panose="02010401010101010101" pitchFamily="2" charset="-79"/>
              <a:cs typeface="Guttman-Soncino" panose="02010401010101010101" pitchFamily="2" charset="-79"/>
            </a:endParaRPr>
          </a:p>
        </p:txBody>
      </p:sp>
      <p:pic>
        <p:nvPicPr>
          <p:cNvPr id="6" name="Picture 11" descr="muni logo.png"/>
          <p:cNvPicPr>
            <a:picLocks noChangeAspect="1"/>
          </p:cNvPicPr>
          <p:nvPr/>
        </p:nvPicPr>
        <p:blipFill rotWithShape="1">
          <a:blip r:embed="rId2" cstate="print"/>
          <a:srcRect t="50929"/>
          <a:stretch/>
        </p:blipFill>
        <p:spPr>
          <a:xfrm>
            <a:off x="7799764" y="0"/>
            <a:ext cx="1344236" cy="1052736"/>
          </a:xfrm>
          <a:prstGeom prst="rect">
            <a:avLst/>
          </a:prstGeom>
        </p:spPr>
      </p:pic>
      <p:sp>
        <p:nvSpPr>
          <p:cNvPr id="7" name="כותרת 1"/>
          <p:cNvSpPr txBox="1">
            <a:spLocks/>
          </p:cNvSpPr>
          <p:nvPr/>
        </p:nvSpPr>
        <p:spPr>
          <a:xfrm>
            <a:off x="2555777" y="4437112"/>
            <a:ext cx="3600400" cy="707031"/>
          </a:xfrm>
          <a:prstGeom prst="rect">
            <a:avLst/>
          </a:prstGeom>
        </p:spPr>
        <p:txBody>
          <a:bodyPr vert="horz" lIns="91440" tIns="45720" rIns="91440" bIns="45720" rtlCol="1" anchor="b">
            <a:noAutofit/>
          </a:bodyPr>
          <a:lstStyle>
            <a:lvl1pPr marL="0" indent="0" algn="r" defTabSz="914400" rtl="1" eaLnBrk="1" latinLnBrk="0" hangingPunct="1">
              <a:lnSpc>
                <a:spcPct val="90000"/>
              </a:lnSpc>
              <a:spcBef>
                <a:spcPct val="0"/>
              </a:spcBef>
              <a:buFont typeface="Arial" pitchFamily="34" charset="0"/>
              <a:buNone/>
              <a:defRPr lang="he-IL" sz="54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/>
            <a:endParaRPr lang="he-IL" sz="3200" b="1" dirty="0" smtClean="0">
              <a:solidFill>
                <a:srgbClr val="0070C0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pPr algn="ctr"/>
            <a:r>
              <a:rPr lang="he-IL" sz="3200" b="1" dirty="0" smtClean="0">
                <a:solidFill>
                  <a:srgbClr val="002060"/>
                </a:solidFill>
                <a:latin typeface="Gisha" panose="020B0502040204020203" pitchFamily="34" charset="-79"/>
                <a:cs typeface="+mj-cs"/>
              </a:rPr>
              <a:t>דיון בוועדת החינוך, התרבות והספורט </a:t>
            </a:r>
          </a:p>
          <a:p>
            <a:pPr algn="ctr"/>
            <a:r>
              <a:rPr lang="he-IL" sz="3200" b="1" dirty="0" smtClean="0">
                <a:solidFill>
                  <a:srgbClr val="002060"/>
                </a:solidFill>
                <a:latin typeface="Gisha" panose="020B0502040204020203" pitchFamily="34" charset="-79"/>
                <a:cs typeface="+mj-cs"/>
              </a:rPr>
              <a:t>29.5.2017 </a:t>
            </a:r>
          </a:p>
        </p:txBody>
      </p:sp>
    </p:spTree>
    <p:extLst>
      <p:ext uri="{BB962C8B-B14F-4D97-AF65-F5344CB8AC3E}">
        <p14:creationId xmlns:p14="http://schemas.microsoft.com/office/powerpoint/2010/main" val="321868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/>
          <p:cNvSpPr/>
          <p:nvPr/>
        </p:nvSpPr>
        <p:spPr>
          <a:xfrm>
            <a:off x="-180528" y="1484784"/>
            <a:ext cx="9505056" cy="323165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7544" y="1196752"/>
            <a:ext cx="8183880" cy="4187952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endParaRPr lang="en-US" dirty="0"/>
          </a:p>
          <a:p>
            <a:endParaRPr lang="he-IL" sz="2400" dirty="0"/>
          </a:p>
          <a:p>
            <a:pPr marL="0" indent="0">
              <a:buNone/>
            </a:pPr>
            <a:endParaRPr lang="he-IL" dirty="0"/>
          </a:p>
        </p:txBody>
      </p:sp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he-IL" smtClean="0">
                <a:solidFill>
                  <a:srgbClr val="E3DED1">
                    <a:shade val="50000"/>
                  </a:srgbClr>
                </a:solidFill>
              </a:rPr>
              <a:pPr/>
              <a:t>2</a:t>
            </a:fld>
            <a:endParaRPr lang="he-IL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כותרת 1"/>
          <p:cNvSpPr txBox="1">
            <a:spLocks/>
          </p:cNvSpPr>
          <p:nvPr/>
        </p:nvSpPr>
        <p:spPr>
          <a:xfrm>
            <a:off x="827896" y="237865"/>
            <a:ext cx="7605146" cy="742863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91440" tIns="45720" rIns="91440" bIns="45720" rtlCol="1" anchor="ctr">
            <a:noAutofit/>
          </a:bodyPr>
          <a:lstStyle>
            <a:defPPr>
              <a:defRPr lang="en-US"/>
            </a:defPPr>
            <a:lvl1pPr marL="265176" indent="-265176" algn="ctr" rtl="1" eaLnBrk="1" latinLnBrk="0" hangingPunct="1">
              <a:spcBef>
                <a:spcPct val="0"/>
              </a:spcBef>
              <a:buClr>
                <a:schemeClr val="accent1"/>
              </a:buClr>
              <a:buSzPct val="80000"/>
              <a:buFont typeface="Wingdings 2"/>
              <a:buNone/>
              <a:defRPr kumimoji="0" sz="4300" b="1" kern="1200">
                <a:solidFill>
                  <a:schemeClr val="tx2"/>
                </a:solidFill>
                <a:effectLst/>
                <a:latin typeface="Gisha" panose="020B0502040204020203" pitchFamily="34" charset="-79"/>
                <a:ea typeface="+mj-ea"/>
                <a:cs typeface="Gisha" panose="020B0502040204020203" pitchFamily="34" charset="-79"/>
              </a:defRPr>
            </a:lvl1pPr>
            <a:lvl2pPr marL="548640" indent="-201168" algn="r" rtl="1" eaLnBrk="1" latinLnBrk="0" hangingPunct="1">
              <a:spcBef>
                <a:spcPts val="250"/>
              </a:spcBef>
              <a:buClr>
                <a:schemeClr val="accent1"/>
              </a:buClr>
              <a:buSzPct val="100000"/>
              <a:buFont typeface="Verdana"/>
              <a:buChar char="◦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6384" indent="-182880" algn="r" rtl="1" eaLnBrk="1" latinLnBrk="0" hangingPunct="1">
              <a:spcBef>
                <a:spcPts val="250"/>
              </a:spcBef>
              <a:buClr>
                <a:schemeClr val="accent2">
                  <a:tint val="85000"/>
                  <a:satMod val="285000"/>
                </a:schemeClr>
              </a:buClr>
              <a:buSzPct val="100000"/>
              <a:buFont typeface="Wingdings 2"/>
              <a:buChar char="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4128" indent="-182880" algn="r" rtl="1" eaLnBrk="1" latinLnBrk="0" hangingPunct="1">
              <a:spcBef>
                <a:spcPts val="230"/>
              </a:spcBef>
              <a:buClr>
                <a:schemeClr val="accent2">
                  <a:tint val="85000"/>
                  <a:satMod val="285000"/>
                </a:schemeClr>
              </a:buClr>
              <a:buSzPct val="112000"/>
              <a:buFont typeface="Verdana"/>
              <a:buChar char="◦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r" rtl="1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90472" indent="-182880" algn="r" rtl="1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7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00784" indent="-182880" algn="r" rtl="1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r" rtl="1" eaLnBrk="1" latinLnBrk="0" hangingPunct="1">
              <a:spcBef>
                <a:spcPts val="257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5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48840" indent="-182880" algn="r" rtl="1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he-IL" sz="2800" smtClean="0">
                <a:solidFill>
                  <a:schemeClr val="bg1"/>
                </a:solidFill>
              </a:rPr>
              <a:t>צורך כללי בכיתות להשלמת פערים בכל העיר</a:t>
            </a:r>
            <a:endParaRPr lang="he-IL" sz="2800" dirty="0">
              <a:solidFill>
                <a:schemeClr val="bg1"/>
              </a:solidFill>
            </a:endParaRPr>
          </a:p>
        </p:txBody>
      </p:sp>
      <p:sp>
        <p:nvSpPr>
          <p:cNvPr id="8" name="מלבן 7"/>
          <p:cNvSpPr/>
          <p:nvPr/>
        </p:nvSpPr>
        <p:spPr>
          <a:xfrm>
            <a:off x="1979712" y="1484784"/>
            <a:ext cx="5544616" cy="3231654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he-IL" sz="5400" b="1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מחסור של</a:t>
            </a:r>
          </a:p>
          <a:p>
            <a:pPr algn="ctr"/>
            <a:r>
              <a:rPr lang="he-IL" sz="9600" b="1" dirty="0" smtClean="0">
                <a:ln w="7620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כ-3,800</a:t>
            </a:r>
          </a:p>
          <a:p>
            <a:pPr algn="ctr"/>
            <a:r>
              <a:rPr lang="he-IL" sz="5400" b="1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כיתות!</a:t>
            </a:r>
            <a:endParaRPr lang="he-IL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27161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קבוצה 54"/>
          <p:cNvGrpSpPr/>
          <p:nvPr/>
        </p:nvGrpSpPr>
        <p:grpSpPr>
          <a:xfrm>
            <a:off x="647564" y="1196752"/>
            <a:ext cx="6922295" cy="4746050"/>
            <a:chOff x="922737" y="1340768"/>
            <a:chExt cx="6539109" cy="4542696"/>
          </a:xfrm>
        </p:grpSpPr>
        <p:sp>
          <p:nvSpPr>
            <p:cNvPr id="56" name="מלבן 55"/>
            <p:cNvSpPr/>
            <p:nvPr/>
          </p:nvSpPr>
          <p:spPr>
            <a:xfrm>
              <a:off x="922737" y="1346960"/>
              <a:ext cx="2472706" cy="4536504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>
                <a:solidFill>
                  <a:prstClr val="white"/>
                </a:solidFill>
              </a:endParaRPr>
            </a:p>
          </p:txBody>
        </p:sp>
        <p:sp>
          <p:nvSpPr>
            <p:cNvPr id="57" name="מלבן 56"/>
            <p:cNvSpPr/>
            <p:nvPr/>
          </p:nvSpPr>
          <p:spPr>
            <a:xfrm>
              <a:off x="3368064" y="1340768"/>
              <a:ext cx="2140040" cy="4536504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>
                <a:solidFill>
                  <a:prstClr val="white"/>
                </a:solidFill>
              </a:endParaRPr>
            </a:p>
          </p:txBody>
        </p:sp>
        <p:sp>
          <p:nvSpPr>
            <p:cNvPr id="58" name="מלבן 57"/>
            <p:cNvSpPr/>
            <p:nvPr/>
          </p:nvSpPr>
          <p:spPr>
            <a:xfrm>
              <a:off x="5498662" y="1340768"/>
              <a:ext cx="1963184" cy="4536504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>
                <a:solidFill>
                  <a:prstClr val="white"/>
                </a:solidFill>
              </a:endParaRPr>
            </a:p>
          </p:txBody>
        </p:sp>
      </p:grpSp>
      <p:graphicFrame>
        <p:nvGraphicFramePr>
          <p:cNvPr id="44" name="תרשים 4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87151455"/>
              </p:ext>
            </p:extLst>
          </p:nvPr>
        </p:nvGraphicFramePr>
        <p:xfrm>
          <a:off x="496994" y="1110798"/>
          <a:ext cx="7743826" cy="49244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1" name="כותרת 1"/>
          <p:cNvSpPr txBox="1">
            <a:spLocks noGrp="1"/>
          </p:cNvSpPr>
          <p:nvPr>
            <p:ph idx="1"/>
          </p:nvPr>
        </p:nvSpPr>
        <p:spPr>
          <a:xfrm>
            <a:off x="507295" y="273879"/>
            <a:ext cx="8208912" cy="814871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91440" tIns="45720" rIns="91440" bIns="45720" rtlCol="1" anchor="ctr">
            <a:noAutofit/>
          </a:bodyPr>
          <a:lstStyle>
            <a:defPPr>
              <a:defRPr lang="en-US"/>
            </a:defPPr>
            <a:lvl1pPr algn="ctr" rtl="1">
              <a:spcBef>
                <a:spcPct val="0"/>
              </a:spcBef>
              <a:buNone/>
              <a:defRPr sz="4300" b="1">
                <a:solidFill>
                  <a:schemeClr val="tx2"/>
                </a:solidFill>
                <a:latin typeface="Gisha" panose="020B0502040204020203" pitchFamily="34" charset="-79"/>
                <a:ea typeface="+mj-ea"/>
                <a:cs typeface="Gisha" panose="020B0502040204020203" pitchFamily="34" charset="-79"/>
              </a:defRPr>
            </a:lvl1pPr>
          </a:lstStyle>
          <a:p>
            <a:r>
              <a:rPr lang="he-IL" sz="2800" dirty="0" smtClean="0">
                <a:solidFill>
                  <a:schemeClr val="bg1"/>
                </a:solidFill>
              </a:rPr>
              <a:t>צורך כללי בכיתות להשלמת פערים – סה"כ פער של כ- 3,800 כיתות</a:t>
            </a:r>
            <a:endParaRPr lang="he-IL" sz="2800" dirty="0">
              <a:solidFill>
                <a:schemeClr val="bg1"/>
              </a:solidFill>
            </a:endParaRPr>
          </a:p>
        </p:txBody>
      </p:sp>
      <p:sp>
        <p:nvSpPr>
          <p:cNvPr id="25" name="TextBox 1"/>
          <p:cNvSpPr txBox="1"/>
          <p:nvPr/>
        </p:nvSpPr>
        <p:spPr>
          <a:xfrm>
            <a:off x="647564" y="5949280"/>
            <a:ext cx="6886289" cy="836713"/>
          </a:xfrm>
          <a:custGeom>
            <a:avLst/>
            <a:gdLst>
              <a:gd name="connsiteX0" fmla="*/ 0 w 9180512"/>
              <a:gd name="connsiteY0" fmla="*/ 0 h 1008112"/>
              <a:gd name="connsiteX1" fmla="*/ 9180512 w 9180512"/>
              <a:gd name="connsiteY1" fmla="*/ 0 h 1008112"/>
              <a:gd name="connsiteX2" fmla="*/ 9180512 w 9180512"/>
              <a:gd name="connsiteY2" fmla="*/ 1008112 h 1008112"/>
              <a:gd name="connsiteX3" fmla="*/ 0 w 9180512"/>
              <a:gd name="connsiteY3" fmla="*/ 1008112 h 1008112"/>
              <a:gd name="connsiteX4" fmla="*/ 0 w 9180512"/>
              <a:gd name="connsiteY4" fmla="*/ 0 h 1008112"/>
              <a:gd name="connsiteX0" fmla="*/ 2047875 w 9180512"/>
              <a:gd name="connsiteY0" fmla="*/ 0 h 1017637"/>
              <a:gd name="connsiteX1" fmla="*/ 9180512 w 9180512"/>
              <a:gd name="connsiteY1" fmla="*/ 9525 h 1017637"/>
              <a:gd name="connsiteX2" fmla="*/ 9180512 w 9180512"/>
              <a:gd name="connsiteY2" fmla="*/ 1017637 h 1017637"/>
              <a:gd name="connsiteX3" fmla="*/ 0 w 9180512"/>
              <a:gd name="connsiteY3" fmla="*/ 1017637 h 1017637"/>
              <a:gd name="connsiteX4" fmla="*/ 2047875 w 9180512"/>
              <a:gd name="connsiteY4" fmla="*/ 0 h 1017637"/>
              <a:gd name="connsiteX0" fmla="*/ 0 w 7132637"/>
              <a:gd name="connsiteY0" fmla="*/ 0 h 1017637"/>
              <a:gd name="connsiteX1" fmla="*/ 7132637 w 7132637"/>
              <a:gd name="connsiteY1" fmla="*/ 9525 h 1017637"/>
              <a:gd name="connsiteX2" fmla="*/ 7132637 w 7132637"/>
              <a:gd name="connsiteY2" fmla="*/ 1017637 h 1017637"/>
              <a:gd name="connsiteX3" fmla="*/ 0 w 7132637"/>
              <a:gd name="connsiteY3" fmla="*/ 1008112 h 1017637"/>
              <a:gd name="connsiteX4" fmla="*/ 0 w 7132637"/>
              <a:gd name="connsiteY4" fmla="*/ 0 h 1017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32637" h="1017637">
                <a:moveTo>
                  <a:pt x="0" y="0"/>
                </a:moveTo>
                <a:lnTo>
                  <a:pt x="7132637" y="9525"/>
                </a:lnTo>
                <a:lnTo>
                  <a:pt x="7132637" y="1017637"/>
                </a:lnTo>
                <a:lnTo>
                  <a:pt x="0" y="1008112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square" rtlCol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he-IL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* 10,960 ילדים בגילאי 3-5 לא רשומים לגנ"י.</a:t>
            </a:r>
          </a:p>
          <a:p>
            <a:r>
              <a:rPr lang="he-IL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** 4,073 ילדים בכיתות ט'-</a:t>
            </a:r>
            <a:r>
              <a:rPr lang="he-IL" dirty="0" err="1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יב</a:t>
            </a:r>
            <a:r>
              <a:rPr lang="he-IL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' נושרים/במסגרות פרטיות</a:t>
            </a:r>
          </a:p>
          <a:p>
            <a:r>
              <a:rPr lang="he-IL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*** הנחת העבודה הינה כי 50% מהתלמידים הרשומים למערכת </a:t>
            </a:r>
            <a:r>
              <a:rPr lang="he-IL" dirty="0" err="1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המוכש"ר</a:t>
            </a:r>
            <a:r>
              <a:rPr lang="he-IL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 והפרטי  יעברו לרשמי ככל שיהיה היצע לקליטתם</a:t>
            </a:r>
            <a:r>
              <a:rPr lang="he-IL" dirty="0" smtClean="0">
                <a:solidFill>
                  <a:prstClr val="black"/>
                </a:solidFill>
              </a:rPr>
              <a:t>.</a:t>
            </a:r>
          </a:p>
          <a:p>
            <a:r>
              <a:rPr lang="he-IL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**** במזרח </a:t>
            </a:r>
            <a:r>
              <a:rPr lang="he-IL" dirty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ירושלים : כ-884 כיתות בשכירות במערכת הרשמית, מנורמלות לכ-548 כיתות תקניות.</a:t>
            </a:r>
          </a:p>
          <a:p>
            <a:r>
              <a:rPr lang="he-IL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***** </a:t>
            </a:r>
            <a:r>
              <a:rPr lang="he-IL" dirty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הערכה</a:t>
            </a:r>
          </a:p>
          <a:p>
            <a:endParaRPr lang="he-IL" dirty="0">
              <a:solidFill>
                <a:prstClr val="black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28" name="כותרת 1"/>
          <p:cNvSpPr txBox="1">
            <a:spLocks/>
          </p:cNvSpPr>
          <p:nvPr/>
        </p:nvSpPr>
        <p:spPr>
          <a:xfrm>
            <a:off x="4379035" y="1093916"/>
            <a:ext cx="818567" cy="441850"/>
          </a:xfrm>
          <a:prstGeom prst="rect">
            <a:avLst/>
          </a:prstGeom>
        </p:spPr>
        <p:txBody>
          <a:bodyPr vert="horz" lIns="91440" tIns="45720" rIns="91440" bIns="45720" rtlCol="1" anchor="b">
            <a:normAutofit fontScale="92500"/>
          </a:bodyPr>
          <a:lstStyle>
            <a:lvl1pPr marL="0" indent="0" algn="r" defTabSz="914400" rtl="1" eaLnBrk="1" latinLnBrk="0" hangingPunct="1">
              <a:lnSpc>
                <a:spcPct val="90000"/>
              </a:lnSpc>
              <a:spcBef>
                <a:spcPct val="0"/>
              </a:spcBef>
              <a:buFont typeface="Arial" pitchFamily="34" charset="0"/>
              <a:buNone/>
              <a:defRPr lang="he-IL" sz="34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/>
            <a:r>
              <a:rPr sz="1800" b="1" dirty="0" smtClean="0">
                <a:solidFill>
                  <a:srgbClr val="1B587C"/>
                </a:solidFill>
              </a:rPr>
              <a:t>4,218</a:t>
            </a:r>
            <a:endParaRPr sz="1800" b="1" dirty="0">
              <a:solidFill>
                <a:srgbClr val="1B587C"/>
              </a:solidFill>
            </a:endParaRPr>
          </a:p>
        </p:txBody>
      </p:sp>
      <p:sp>
        <p:nvSpPr>
          <p:cNvPr id="9" name="כותרת 1"/>
          <p:cNvSpPr txBox="1">
            <a:spLocks/>
          </p:cNvSpPr>
          <p:nvPr/>
        </p:nvSpPr>
        <p:spPr>
          <a:xfrm>
            <a:off x="5668292" y="4724375"/>
            <a:ext cx="648072" cy="349177"/>
          </a:xfrm>
          <a:prstGeom prst="rect">
            <a:avLst/>
          </a:prstGeom>
        </p:spPr>
        <p:txBody>
          <a:bodyPr vert="horz" lIns="91440" tIns="45720" rIns="91440" bIns="45720" rtlCol="1" anchor="b">
            <a:normAutofit/>
          </a:bodyPr>
          <a:lstStyle>
            <a:lvl1pPr marL="0" indent="0" algn="r" defTabSz="914400" rtl="1" eaLnBrk="1" latinLnBrk="0" hangingPunct="1">
              <a:lnSpc>
                <a:spcPct val="90000"/>
              </a:lnSpc>
              <a:spcBef>
                <a:spcPct val="0"/>
              </a:spcBef>
              <a:buFont typeface="Arial" pitchFamily="34" charset="0"/>
              <a:buNone/>
              <a:defRPr lang="he-IL" sz="34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/>
            <a:r>
              <a:rPr sz="1700" b="1" dirty="0" smtClean="0">
                <a:solidFill>
                  <a:srgbClr val="FF0000"/>
                </a:solidFill>
              </a:rPr>
              <a:t>505</a:t>
            </a:r>
            <a:endParaRPr sz="1700" b="1" dirty="0">
              <a:solidFill>
                <a:srgbClr val="FF0000"/>
              </a:solidFill>
            </a:endParaRPr>
          </a:p>
        </p:txBody>
      </p:sp>
      <p:sp>
        <p:nvSpPr>
          <p:cNvPr id="11" name="כותרת 1"/>
          <p:cNvSpPr txBox="1">
            <a:spLocks/>
          </p:cNvSpPr>
          <p:nvPr/>
        </p:nvSpPr>
        <p:spPr>
          <a:xfrm>
            <a:off x="3131840" y="3315775"/>
            <a:ext cx="836393" cy="401257"/>
          </a:xfrm>
          <a:prstGeom prst="rect">
            <a:avLst/>
          </a:prstGeom>
        </p:spPr>
        <p:txBody>
          <a:bodyPr vert="horz" lIns="91440" tIns="45720" rIns="91440" bIns="45720" rtlCol="1" anchor="b">
            <a:noAutofit/>
          </a:bodyPr>
          <a:lstStyle>
            <a:lvl1pPr marL="0" indent="0" algn="r" defTabSz="914400" rtl="1" eaLnBrk="1" latinLnBrk="0" hangingPunct="1">
              <a:lnSpc>
                <a:spcPct val="90000"/>
              </a:lnSpc>
              <a:spcBef>
                <a:spcPct val="0"/>
              </a:spcBef>
              <a:buFont typeface="Arial" pitchFamily="34" charset="0"/>
              <a:buNone/>
              <a:defRPr lang="he-IL" sz="34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/>
            <a:r>
              <a:rPr sz="1700" b="1" dirty="0" smtClean="0">
                <a:solidFill>
                  <a:srgbClr val="FF0000"/>
                </a:solidFill>
              </a:rPr>
              <a:t>1,938</a:t>
            </a:r>
            <a:endParaRPr sz="1700" b="1" dirty="0">
              <a:solidFill>
                <a:srgbClr val="FF0000"/>
              </a:solidFill>
            </a:endParaRPr>
          </a:p>
        </p:txBody>
      </p:sp>
      <p:sp>
        <p:nvSpPr>
          <p:cNvPr id="12" name="כותרת 1"/>
          <p:cNvSpPr txBox="1">
            <a:spLocks/>
          </p:cNvSpPr>
          <p:nvPr/>
        </p:nvSpPr>
        <p:spPr>
          <a:xfrm>
            <a:off x="827584" y="3701957"/>
            <a:ext cx="901736" cy="355142"/>
          </a:xfrm>
          <a:prstGeom prst="rect">
            <a:avLst/>
          </a:prstGeom>
        </p:spPr>
        <p:txBody>
          <a:bodyPr vert="horz" lIns="91440" tIns="45720" rIns="91440" bIns="45720" rtlCol="1" anchor="b">
            <a:normAutofit/>
          </a:bodyPr>
          <a:lstStyle>
            <a:lvl1pPr marL="0" indent="0" algn="r" defTabSz="914400" rtl="1" eaLnBrk="1" latinLnBrk="0" hangingPunct="1">
              <a:lnSpc>
                <a:spcPct val="90000"/>
              </a:lnSpc>
              <a:spcBef>
                <a:spcPct val="0"/>
              </a:spcBef>
              <a:buFont typeface="Arial" pitchFamily="34" charset="0"/>
              <a:buNone/>
              <a:defRPr lang="he-IL" sz="34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/>
            <a:r>
              <a:rPr sz="1700" b="1" dirty="0" smtClean="0">
                <a:solidFill>
                  <a:srgbClr val="FF0000"/>
                </a:solidFill>
              </a:rPr>
              <a:t>1,4</a:t>
            </a:r>
            <a:r>
              <a:rPr lang="he-IL" sz="1700" b="1" dirty="0" smtClean="0">
                <a:solidFill>
                  <a:srgbClr val="FF0000"/>
                </a:solidFill>
              </a:rPr>
              <a:t>19</a:t>
            </a:r>
            <a:endParaRPr sz="1700" b="1" dirty="0">
              <a:solidFill>
                <a:srgbClr val="FF0000"/>
              </a:solidFill>
            </a:endParaRPr>
          </a:p>
        </p:txBody>
      </p:sp>
      <p:sp>
        <p:nvSpPr>
          <p:cNvPr id="13" name="TextBox 1"/>
          <p:cNvSpPr txBox="1"/>
          <p:nvPr/>
        </p:nvSpPr>
        <p:spPr>
          <a:xfrm>
            <a:off x="3756178" y="4185955"/>
            <a:ext cx="658172" cy="322033"/>
          </a:xfrm>
          <a:prstGeom prst="rect">
            <a:avLst/>
          </a:prstGeom>
        </p:spPr>
        <p:txBody>
          <a:bodyPr wrap="square" rtlCol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he-IL" sz="800" dirty="0" smtClean="0">
                <a:solidFill>
                  <a:prstClr val="black"/>
                </a:solidFill>
              </a:rPr>
              <a:t>מניעת </a:t>
            </a:r>
          </a:p>
          <a:p>
            <a:pPr algn="l"/>
            <a:r>
              <a:rPr lang="he-IL" sz="800" dirty="0" smtClean="0">
                <a:solidFill>
                  <a:prstClr val="black"/>
                </a:solidFill>
              </a:rPr>
              <a:t>נשירה **</a:t>
            </a:r>
            <a:endParaRPr lang="he-IL" sz="800" dirty="0">
              <a:solidFill>
                <a:prstClr val="black"/>
              </a:solidFill>
            </a:endParaRPr>
          </a:p>
        </p:txBody>
      </p:sp>
      <p:sp>
        <p:nvSpPr>
          <p:cNvPr id="15" name="TextBox 1"/>
          <p:cNvSpPr txBox="1"/>
          <p:nvPr/>
        </p:nvSpPr>
        <p:spPr>
          <a:xfrm>
            <a:off x="3865062" y="3954279"/>
            <a:ext cx="859808" cy="358591"/>
          </a:xfrm>
          <a:prstGeom prst="rect">
            <a:avLst/>
          </a:prstGeom>
        </p:spPr>
        <p:txBody>
          <a:bodyPr wrap="square" rtlCol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he-IL" sz="800" dirty="0" smtClean="0">
                <a:solidFill>
                  <a:prstClr val="black"/>
                </a:solidFill>
              </a:rPr>
              <a:t>לקראת</a:t>
            </a:r>
          </a:p>
          <a:p>
            <a:pPr algn="l"/>
            <a:r>
              <a:rPr lang="he-IL" sz="800" dirty="0" smtClean="0">
                <a:solidFill>
                  <a:prstClr val="black"/>
                </a:solidFill>
              </a:rPr>
              <a:t>רישום לגנ"י *</a:t>
            </a:r>
            <a:endParaRPr lang="he-IL" sz="800" dirty="0">
              <a:solidFill>
                <a:prstClr val="black"/>
              </a:solidFill>
            </a:endParaRPr>
          </a:p>
        </p:txBody>
      </p:sp>
      <p:sp>
        <p:nvSpPr>
          <p:cNvPr id="17" name="TextBox 1"/>
          <p:cNvSpPr txBox="1"/>
          <p:nvPr/>
        </p:nvSpPr>
        <p:spPr>
          <a:xfrm>
            <a:off x="3831874" y="3612023"/>
            <a:ext cx="926184" cy="267505"/>
          </a:xfrm>
          <a:prstGeom prst="rect">
            <a:avLst/>
          </a:prstGeom>
        </p:spPr>
        <p:txBody>
          <a:bodyPr wrap="square" rtlCol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he-IL" sz="800" dirty="0" smtClean="0">
                <a:solidFill>
                  <a:prstClr val="black"/>
                </a:solidFill>
              </a:rPr>
              <a:t>הסבה מפרטי </a:t>
            </a:r>
            <a:r>
              <a:rPr lang="he-IL" sz="800" dirty="0" err="1" smtClean="0">
                <a:solidFill>
                  <a:prstClr val="black"/>
                </a:solidFill>
              </a:rPr>
              <a:t>למוכש"ר</a:t>
            </a:r>
            <a:endParaRPr lang="he-IL" sz="800" dirty="0">
              <a:solidFill>
                <a:prstClr val="black"/>
              </a:solidFill>
            </a:endParaRPr>
          </a:p>
        </p:txBody>
      </p:sp>
      <p:sp>
        <p:nvSpPr>
          <p:cNvPr id="18" name="TextBox 1"/>
          <p:cNvSpPr txBox="1"/>
          <p:nvPr/>
        </p:nvSpPr>
        <p:spPr>
          <a:xfrm>
            <a:off x="1470324" y="4817874"/>
            <a:ext cx="561602" cy="284370"/>
          </a:xfrm>
          <a:prstGeom prst="rect">
            <a:avLst/>
          </a:prstGeom>
        </p:spPr>
        <p:txBody>
          <a:bodyPr wrap="square" rtlCol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he-IL" sz="1000" dirty="0" err="1" smtClean="0">
                <a:solidFill>
                  <a:prstClr val="black"/>
                </a:solidFill>
              </a:rPr>
              <a:t>עי"ס</a:t>
            </a:r>
            <a:endParaRPr lang="he-IL" sz="1000" dirty="0">
              <a:solidFill>
                <a:prstClr val="black"/>
              </a:solidFill>
            </a:endParaRPr>
          </a:p>
        </p:txBody>
      </p:sp>
      <p:sp>
        <p:nvSpPr>
          <p:cNvPr id="19" name="TextBox 1"/>
          <p:cNvSpPr txBox="1"/>
          <p:nvPr/>
        </p:nvSpPr>
        <p:spPr>
          <a:xfrm>
            <a:off x="1490119" y="4437112"/>
            <a:ext cx="777625" cy="200629"/>
          </a:xfrm>
          <a:prstGeom prst="rect">
            <a:avLst/>
          </a:prstGeom>
        </p:spPr>
        <p:txBody>
          <a:bodyPr wrap="square" rtlCol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he-IL" sz="1000" dirty="0" smtClean="0">
                <a:solidFill>
                  <a:prstClr val="black"/>
                </a:solidFill>
              </a:rPr>
              <a:t>פטור</a:t>
            </a:r>
            <a:endParaRPr lang="he-IL" sz="1000" dirty="0">
              <a:solidFill>
                <a:prstClr val="black"/>
              </a:solidFill>
            </a:endParaRPr>
          </a:p>
        </p:txBody>
      </p:sp>
      <p:sp>
        <p:nvSpPr>
          <p:cNvPr id="20" name="TextBox 1"/>
          <p:cNvSpPr txBox="1"/>
          <p:nvPr/>
        </p:nvSpPr>
        <p:spPr>
          <a:xfrm>
            <a:off x="1490118" y="4274610"/>
            <a:ext cx="849634" cy="282665"/>
          </a:xfrm>
          <a:prstGeom prst="rect">
            <a:avLst/>
          </a:prstGeom>
        </p:spPr>
        <p:txBody>
          <a:bodyPr wrap="square" rtlCol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he-IL" sz="1000" dirty="0" err="1" smtClean="0">
                <a:solidFill>
                  <a:prstClr val="black"/>
                </a:solidFill>
              </a:rPr>
              <a:t>גנ"י</a:t>
            </a:r>
            <a:r>
              <a:rPr lang="he-IL" sz="1000" dirty="0" smtClean="0">
                <a:solidFill>
                  <a:prstClr val="black"/>
                </a:solidFill>
              </a:rPr>
              <a:t> פרטי</a:t>
            </a:r>
            <a:endParaRPr lang="he-IL" sz="1000" dirty="0">
              <a:solidFill>
                <a:prstClr val="black"/>
              </a:solidFill>
            </a:endParaRPr>
          </a:p>
        </p:txBody>
      </p:sp>
      <p:sp>
        <p:nvSpPr>
          <p:cNvPr id="22" name="TextBox 1"/>
          <p:cNvSpPr txBox="1"/>
          <p:nvPr/>
        </p:nvSpPr>
        <p:spPr>
          <a:xfrm>
            <a:off x="1484786" y="5143810"/>
            <a:ext cx="489594" cy="246466"/>
          </a:xfrm>
          <a:prstGeom prst="rect">
            <a:avLst/>
          </a:prstGeom>
        </p:spPr>
        <p:txBody>
          <a:bodyPr wrap="square" rtlCol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he-IL" sz="1000" dirty="0" smtClean="0">
                <a:solidFill>
                  <a:prstClr val="black"/>
                </a:solidFill>
              </a:rPr>
              <a:t>יסודי</a:t>
            </a:r>
            <a:endParaRPr lang="he-IL" sz="1000" dirty="0">
              <a:solidFill>
                <a:prstClr val="black"/>
              </a:solidFill>
            </a:endParaRPr>
          </a:p>
        </p:txBody>
      </p:sp>
      <p:sp>
        <p:nvSpPr>
          <p:cNvPr id="2" name="מלבן 1"/>
          <p:cNvSpPr/>
          <p:nvPr/>
        </p:nvSpPr>
        <p:spPr>
          <a:xfrm>
            <a:off x="3766278" y="4473987"/>
            <a:ext cx="84547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he-IL" sz="800" dirty="0">
                <a:solidFill>
                  <a:prstClr val="black"/>
                </a:solidFill>
              </a:rPr>
              <a:t>הסבה </a:t>
            </a:r>
            <a:r>
              <a:rPr lang="he-IL" sz="800" dirty="0" smtClean="0">
                <a:solidFill>
                  <a:prstClr val="black"/>
                </a:solidFill>
              </a:rPr>
              <a:t>ממוכש"ר</a:t>
            </a:r>
          </a:p>
          <a:p>
            <a:pPr algn="l"/>
            <a:r>
              <a:rPr lang="he-IL" sz="800" dirty="0" smtClean="0">
                <a:solidFill>
                  <a:prstClr val="black"/>
                </a:solidFill>
              </a:rPr>
              <a:t>לרשמי ***</a:t>
            </a:r>
            <a:endParaRPr lang="he-IL" sz="800" dirty="0">
              <a:solidFill>
                <a:prstClr val="black"/>
              </a:solidFill>
            </a:endParaRPr>
          </a:p>
        </p:txBody>
      </p:sp>
      <p:sp>
        <p:nvSpPr>
          <p:cNvPr id="24" name="מלבן 23"/>
          <p:cNvSpPr/>
          <p:nvPr/>
        </p:nvSpPr>
        <p:spPr>
          <a:xfrm>
            <a:off x="3766278" y="4993432"/>
            <a:ext cx="7200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he-IL" sz="800" dirty="0" smtClean="0">
                <a:solidFill>
                  <a:prstClr val="black"/>
                </a:solidFill>
              </a:rPr>
              <a:t>החלפת שכירויות ****</a:t>
            </a:r>
            <a:endParaRPr lang="he-IL" sz="800" dirty="0">
              <a:solidFill>
                <a:prstClr val="black"/>
              </a:solidFill>
            </a:endParaRPr>
          </a:p>
        </p:txBody>
      </p:sp>
      <p:sp>
        <p:nvSpPr>
          <p:cNvPr id="27" name="כותרת 1"/>
          <p:cNvSpPr txBox="1">
            <a:spLocks/>
          </p:cNvSpPr>
          <p:nvPr/>
        </p:nvSpPr>
        <p:spPr>
          <a:xfrm>
            <a:off x="6717652" y="3055088"/>
            <a:ext cx="816201" cy="315775"/>
          </a:xfrm>
          <a:prstGeom prst="rect">
            <a:avLst/>
          </a:prstGeom>
        </p:spPr>
        <p:txBody>
          <a:bodyPr vert="horz" lIns="91440" tIns="45720" rIns="91440" bIns="45720" rtlCol="1" anchor="b">
            <a:noAutofit/>
          </a:bodyPr>
          <a:lstStyle>
            <a:lvl1pPr marL="0" indent="0" algn="r" defTabSz="914400" rtl="1" eaLnBrk="1" latinLnBrk="0" hangingPunct="1">
              <a:lnSpc>
                <a:spcPct val="90000"/>
              </a:lnSpc>
              <a:spcBef>
                <a:spcPct val="0"/>
              </a:spcBef>
              <a:buFont typeface="Arial" pitchFamily="34" charset="0"/>
              <a:buNone/>
              <a:defRPr lang="he-IL" sz="34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/>
            <a:r>
              <a:rPr sz="1700" b="1" dirty="0" smtClean="0">
                <a:solidFill>
                  <a:srgbClr val="1B587C"/>
                </a:solidFill>
              </a:rPr>
              <a:t>2,297</a:t>
            </a:r>
            <a:endParaRPr sz="1700" b="1" dirty="0">
              <a:solidFill>
                <a:srgbClr val="1B587C"/>
              </a:solidFill>
            </a:endParaRPr>
          </a:p>
        </p:txBody>
      </p:sp>
      <p:sp>
        <p:nvSpPr>
          <p:cNvPr id="29" name="כותרת 1"/>
          <p:cNvSpPr txBox="1">
            <a:spLocks/>
          </p:cNvSpPr>
          <p:nvPr/>
        </p:nvSpPr>
        <p:spPr>
          <a:xfrm>
            <a:off x="1976313" y="1535766"/>
            <a:ext cx="870605" cy="340005"/>
          </a:xfrm>
          <a:prstGeom prst="rect">
            <a:avLst/>
          </a:prstGeom>
        </p:spPr>
        <p:txBody>
          <a:bodyPr vert="horz" lIns="91440" tIns="45720" rIns="91440" bIns="45720" rtlCol="1" anchor="b">
            <a:normAutofit/>
          </a:bodyPr>
          <a:lstStyle>
            <a:lvl1pPr marL="0" indent="0" algn="r" defTabSz="914400" rtl="1" eaLnBrk="1" latinLnBrk="0" hangingPunct="1">
              <a:lnSpc>
                <a:spcPct val="90000"/>
              </a:lnSpc>
              <a:spcBef>
                <a:spcPct val="0"/>
              </a:spcBef>
              <a:buFont typeface="Arial" pitchFamily="34" charset="0"/>
              <a:buNone/>
              <a:defRPr lang="he-IL" sz="34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/>
            <a:r>
              <a:rPr sz="1700" b="1" dirty="0" smtClean="0">
                <a:solidFill>
                  <a:srgbClr val="1B587C"/>
                </a:solidFill>
              </a:rPr>
              <a:t>3,840</a:t>
            </a:r>
            <a:endParaRPr sz="1700" b="1" dirty="0">
              <a:solidFill>
                <a:srgbClr val="1B587C"/>
              </a:solidFill>
            </a:endParaRPr>
          </a:p>
        </p:txBody>
      </p:sp>
      <p:sp>
        <p:nvSpPr>
          <p:cNvPr id="30" name="TextBox 1"/>
          <p:cNvSpPr txBox="1"/>
          <p:nvPr/>
        </p:nvSpPr>
        <p:spPr>
          <a:xfrm>
            <a:off x="5760132" y="3282033"/>
            <a:ext cx="1058014" cy="507007"/>
          </a:xfrm>
          <a:prstGeom prst="rect">
            <a:avLst/>
          </a:prstGeom>
          <a:noFill/>
        </p:spPr>
        <p:txBody>
          <a:bodyPr wrap="square" rtlCol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he-IL" sz="1000" dirty="0" smtClean="0">
                <a:solidFill>
                  <a:prstClr val="black"/>
                </a:solidFill>
              </a:rPr>
              <a:t>כיתות לא תקניות (שכירויות/ </a:t>
            </a:r>
            <a:r>
              <a:rPr lang="he-IL" sz="1000" dirty="0" err="1" smtClean="0">
                <a:solidFill>
                  <a:prstClr val="black"/>
                </a:solidFill>
              </a:rPr>
              <a:t>מנ"דים</a:t>
            </a:r>
            <a:r>
              <a:rPr lang="he-IL" sz="1000" dirty="0" smtClean="0">
                <a:solidFill>
                  <a:prstClr val="black"/>
                </a:solidFill>
              </a:rPr>
              <a:t>) *****</a:t>
            </a:r>
            <a:endParaRPr lang="he-IL" sz="1000" dirty="0">
              <a:solidFill>
                <a:prstClr val="black"/>
              </a:solidFill>
            </a:endParaRPr>
          </a:p>
        </p:txBody>
      </p:sp>
      <p:sp>
        <p:nvSpPr>
          <p:cNvPr id="31" name="מלבן 30"/>
          <p:cNvSpPr/>
          <p:nvPr/>
        </p:nvSpPr>
        <p:spPr>
          <a:xfrm>
            <a:off x="5898167" y="4346971"/>
            <a:ext cx="91997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he-IL" sz="900" dirty="0" smtClean="0">
                <a:solidFill>
                  <a:prstClr val="black"/>
                </a:solidFill>
              </a:rPr>
              <a:t>כיתות קיימות*****</a:t>
            </a:r>
            <a:endParaRPr lang="he-IL" sz="900" dirty="0">
              <a:solidFill>
                <a:prstClr val="black"/>
              </a:solidFill>
            </a:endParaRPr>
          </a:p>
        </p:txBody>
      </p:sp>
      <p:sp>
        <p:nvSpPr>
          <p:cNvPr id="32" name="TextBox 1"/>
          <p:cNvSpPr txBox="1"/>
          <p:nvPr/>
        </p:nvSpPr>
        <p:spPr>
          <a:xfrm>
            <a:off x="2637309" y="5033703"/>
            <a:ext cx="419219" cy="267505"/>
          </a:xfrm>
          <a:prstGeom prst="rect">
            <a:avLst/>
          </a:prstGeom>
        </p:spPr>
        <p:txBody>
          <a:bodyPr wrap="square" rtlCol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he-IL" sz="1000" dirty="0" err="1" smtClean="0">
                <a:solidFill>
                  <a:prstClr val="black"/>
                </a:solidFill>
              </a:rPr>
              <a:t>גנ"י</a:t>
            </a:r>
            <a:endParaRPr lang="he-IL" sz="1000" dirty="0">
              <a:solidFill>
                <a:prstClr val="black"/>
              </a:solidFill>
            </a:endParaRPr>
          </a:p>
        </p:txBody>
      </p:sp>
      <p:sp>
        <p:nvSpPr>
          <p:cNvPr id="34" name="TextBox 1"/>
          <p:cNvSpPr txBox="1"/>
          <p:nvPr/>
        </p:nvSpPr>
        <p:spPr>
          <a:xfrm>
            <a:off x="2637309" y="4241615"/>
            <a:ext cx="512334" cy="267505"/>
          </a:xfrm>
          <a:prstGeom prst="rect">
            <a:avLst/>
          </a:prstGeom>
        </p:spPr>
        <p:txBody>
          <a:bodyPr wrap="square" rtlCol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he-IL" sz="1000" dirty="0" smtClean="0">
                <a:solidFill>
                  <a:prstClr val="black"/>
                </a:solidFill>
              </a:rPr>
              <a:t>יסודי</a:t>
            </a:r>
          </a:p>
        </p:txBody>
      </p:sp>
      <p:sp>
        <p:nvSpPr>
          <p:cNvPr id="36" name="TextBox 1"/>
          <p:cNvSpPr txBox="1"/>
          <p:nvPr/>
        </p:nvSpPr>
        <p:spPr>
          <a:xfrm>
            <a:off x="2637309" y="3267411"/>
            <a:ext cx="499912" cy="267505"/>
          </a:xfrm>
          <a:prstGeom prst="rect">
            <a:avLst/>
          </a:prstGeom>
        </p:spPr>
        <p:txBody>
          <a:bodyPr wrap="square" rtlCol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he-IL" sz="1000" dirty="0" err="1" smtClean="0">
                <a:solidFill>
                  <a:prstClr val="black"/>
                </a:solidFill>
              </a:rPr>
              <a:t>עי"ס</a:t>
            </a:r>
            <a:endParaRPr lang="he-IL" sz="1000" dirty="0">
              <a:solidFill>
                <a:prstClr val="black"/>
              </a:solidFill>
            </a:endParaRPr>
          </a:p>
        </p:txBody>
      </p:sp>
      <p:sp>
        <p:nvSpPr>
          <p:cNvPr id="37" name="TextBox 1"/>
          <p:cNvSpPr txBox="1"/>
          <p:nvPr/>
        </p:nvSpPr>
        <p:spPr>
          <a:xfrm>
            <a:off x="2635237" y="2801456"/>
            <a:ext cx="514406" cy="267504"/>
          </a:xfrm>
          <a:prstGeom prst="rect">
            <a:avLst/>
          </a:prstGeom>
        </p:spPr>
        <p:txBody>
          <a:bodyPr wrap="square" rtlCol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he-IL" sz="1000" dirty="0" err="1" smtClean="0">
                <a:solidFill>
                  <a:prstClr val="black"/>
                </a:solidFill>
              </a:rPr>
              <a:t>חנ"מ</a:t>
            </a:r>
            <a:endParaRPr lang="he-IL" sz="1000" dirty="0">
              <a:solidFill>
                <a:prstClr val="black"/>
              </a:solidFill>
            </a:endParaRPr>
          </a:p>
        </p:txBody>
      </p:sp>
      <p:sp>
        <p:nvSpPr>
          <p:cNvPr id="38" name="TextBox 1"/>
          <p:cNvSpPr txBox="1"/>
          <p:nvPr/>
        </p:nvSpPr>
        <p:spPr>
          <a:xfrm>
            <a:off x="2627784" y="1938374"/>
            <a:ext cx="718008" cy="290873"/>
          </a:xfrm>
          <a:prstGeom prst="rect">
            <a:avLst/>
          </a:prstGeom>
        </p:spPr>
        <p:txBody>
          <a:bodyPr wrap="square" rtlCol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he-IL" sz="1000" dirty="0" err="1" smtClean="0">
                <a:solidFill>
                  <a:prstClr val="black"/>
                </a:solidFill>
              </a:rPr>
              <a:t>גנ"י</a:t>
            </a:r>
            <a:r>
              <a:rPr lang="he-IL" sz="1000" dirty="0" smtClean="0">
                <a:solidFill>
                  <a:prstClr val="black"/>
                </a:solidFill>
              </a:rPr>
              <a:t> פרטי</a:t>
            </a:r>
            <a:endParaRPr lang="he-IL" sz="1000" dirty="0">
              <a:solidFill>
                <a:prstClr val="black"/>
              </a:solidFill>
            </a:endParaRPr>
          </a:p>
        </p:txBody>
      </p:sp>
      <p:sp>
        <p:nvSpPr>
          <p:cNvPr id="39" name="TextBox 1"/>
          <p:cNvSpPr txBox="1"/>
          <p:nvPr/>
        </p:nvSpPr>
        <p:spPr>
          <a:xfrm>
            <a:off x="5001918" y="4797152"/>
            <a:ext cx="718008" cy="267505"/>
          </a:xfrm>
          <a:prstGeom prst="rect">
            <a:avLst/>
          </a:prstGeom>
        </p:spPr>
        <p:txBody>
          <a:bodyPr wrap="square" rtlCol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he-IL" sz="1000" dirty="0" smtClean="0">
                <a:solidFill>
                  <a:prstClr val="black"/>
                </a:solidFill>
              </a:rPr>
              <a:t>כתות תקניות רשמי </a:t>
            </a:r>
            <a:endParaRPr lang="he-IL" sz="1000" dirty="0">
              <a:solidFill>
                <a:prstClr val="black"/>
              </a:solidFill>
            </a:endParaRPr>
          </a:p>
        </p:txBody>
      </p:sp>
      <p:sp>
        <p:nvSpPr>
          <p:cNvPr id="40" name="TextBox 1"/>
          <p:cNvSpPr txBox="1"/>
          <p:nvPr/>
        </p:nvSpPr>
        <p:spPr>
          <a:xfrm>
            <a:off x="5012891" y="3954279"/>
            <a:ext cx="707035" cy="603474"/>
          </a:xfrm>
          <a:prstGeom prst="rect">
            <a:avLst/>
          </a:prstGeom>
        </p:spPr>
        <p:txBody>
          <a:bodyPr wrap="square" rtlCol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he-IL" sz="1000" dirty="0" smtClean="0">
                <a:solidFill>
                  <a:prstClr val="black"/>
                </a:solidFill>
              </a:rPr>
              <a:t>כיתות שכורות לא תקניות</a:t>
            </a:r>
            <a:endParaRPr lang="he-IL" sz="600" dirty="0">
              <a:solidFill>
                <a:prstClr val="black"/>
              </a:solidFill>
            </a:endParaRPr>
          </a:p>
        </p:txBody>
      </p:sp>
      <p:sp>
        <p:nvSpPr>
          <p:cNvPr id="41" name="TextBox 1"/>
          <p:cNvSpPr txBox="1"/>
          <p:nvPr/>
        </p:nvSpPr>
        <p:spPr>
          <a:xfrm>
            <a:off x="4926060" y="2945471"/>
            <a:ext cx="718008" cy="267505"/>
          </a:xfrm>
          <a:prstGeom prst="rect">
            <a:avLst/>
          </a:prstGeom>
        </p:spPr>
        <p:txBody>
          <a:bodyPr wrap="square" rtlCol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he-IL" sz="1000" dirty="0" err="1" smtClean="0">
                <a:solidFill>
                  <a:prstClr val="black"/>
                </a:solidFill>
              </a:rPr>
              <a:t>מוכש"ר</a:t>
            </a:r>
            <a:endParaRPr lang="he-IL" sz="1000" dirty="0">
              <a:solidFill>
                <a:prstClr val="black"/>
              </a:solidFill>
            </a:endParaRPr>
          </a:p>
        </p:txBody>
      </p:sp>
      <p:sp>
        <p:nvSpPr>
          <p:cNvPr id="42" name="TextBox 1"/>
          <p:cNvSpPr txBox="1"/>
          <p:nvPr/>
        </p:nvSpPr>
        <p:spPr>
          <a:xfrm>
            <a:off x="4896036" y="2196816"/>
            <a:ext cx="718008" cy="267505"/>
          </a:xfrm>
          <a:prstGeom prst="rect">
            <a:avLst/>
          </a:prstGeom>
        </p:spPr>
        <p:txBody>
          <a:bodyPr wrap="square" rtlCol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he-IL" sz="1000" dirty="0" err="1" smtClean="0">
                <a:solidFill>
                  <a:prstClr val="black"/>
                </a:solidFill>
              </a:rPr>
              <a:t>מנ"דים</a:t>
            </a:r>
            <a:endParaRPr lang="he-IL" sz="1000" dirty="0">
              <a:solidFill>
                <a:prstClr val="black"/>
              </a:solidFill>
            </a:endParaRPr>
          </a:p>
        </p:txBody>
      </p:sp>
      <p:sp>
        <p:nvSpPr>
          <p:cNvPr id="43" name="TextBox 1"/>
          <p:cNvSpPr txBox="1"/>
          <p:nvPr/>
        </p:nvSpPr>
        <p:spPr>
          <a:xfrm>
            <a:off x="4899605" y="1874876"/>
            <a:ext cx="501984" cy="267505"/>
          </a:xfrm>
          <a:prstGeom prst="rect">
            <a:avLst/>
          </a:prstGeom>
        </p:spPr>
        <p:txBody>
          <a:bodyPr wrap="square" rtlCol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he-IL" sz="1000" dirty="0" smtClean="0">
                <a:solidFill>
                  <a:prstClr val="black"/>
                </a:solidFill>
              </a:rPr>
              <a:t>פרטי</a:t>
            </a:r>
            <a:endParaRPr lang="he-IL" sz="1000" dirty="0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508104" y="1196752"/>
            <a:ext cx="721672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b="1" dirty="0" smtClean="0">
                <a:solidFill>
                  <a:srgbClr val="9F29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כללי</a:t>
            </a:r>
            <a:endParaRPr lang="he-IL" b="1" dirty="0">
              <a:solidFill>
                <a:srgbClr val="9F293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275856" y="1196752"/>
            <a:ext cx="744114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b="1" dirty="0" smtClean="0">
                <a:solidFill>
                  <a:srgbClr val="4E8542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ערבי</a:t>
            </a:r>
            <a:endParaRPr lang="he-IL" b="1" dirty="0">
              <a:solidFill>
                <a:srgbClr val="4E8542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683568" y="1196752"/>
            <a:ext cx="742511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b="1" dirty="0" smtClean="0">
                <a:solidFill>
                  <a:srgbClr val="1B587C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חרדי</a:t>
            </a:r>
            <a:endParaRPr lang="he-IL" b="1" dirty="0">
              <a:solidFill>
                <a:srgbClr val="1B587C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0" name="TextBox 1"/>
          <p:cNvSpPr txBox="1"/>
          <p:nvPr/>
        </p:nvSpPr>
        <p:spPr>
          <a:xfrm>
            <a:off x="1484787" y="4589512"/>
            <a:ext cx="777625" cy="200629"/>
          </a:xfrm>
          <a:prstGeom prst="rect">
            <a:avLst/>
          </a:prstGeom>
        </p:spPr>
        <p:txBody>
          <a:bodyPr wrap="square" rtlCol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he-IL" sz="1000" dirty="0" err="1" smtClean="0">
                <a:solidFill>
                  <a:prstClr val="black"/>
                </a:solidFill>
              </a:rPr>
              <a:t>חנ"מ</a:t>
            </a:r>
            <a:endParaRPr lang="he-IL" sz="1000" dirty="0">
              <a:solidFill>
                <a:prstClr val="black"/>
              </a:solidFill>
            </a:endParaRPr>
          </a:p>
        </p:txBody>
      </p:sp>
      <p:sp>
        <p:nvSpPr>
          <p:cNvPr id="51" name="TextBox 1"/>
          <p:cNvSpPr txBox="1"/>
          <p:nvPr/>
        </p:nvSpPr>
        <p:spPr>
          <a:xfrm>
            <a:off x="1475656" y="5342774"/>
            <a:ext cx="489594" cy="246466"/>
          </a:xfrm>
          <a:prstGeom prst="rect">
            <a:avLst/>
          </a:prstGeom>
        </p:spPr>
        <p:txBody>
          <a:bodyPr wrap="square" rtlCol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he-IL" sz="1000" dirty="0" err="1" smtClean="0">
                <a:solidFill>
                  <a:prstClr val="black"/>
                </a:solidFill>
              </a:rPr>
              <a:t>גנ"י</a:t>
            </a:r>
            <a:endParaRPr lang="he-IL" sz="1000" dirty="0">
              <a:solidFill>
                <a:prstClr val="black"/>
              </a:solidFill>
            </a:endParaRPr>
          </a:p>
        </p:txBody>
      </p:sp>
      <p:sp>
        <p:nvSpPr>
          <p:cNvPr id="52" name="TextBox 1"/>
          <p:cNvSpPr txBox="1"/>
          <p:nvPr/>
        </p:nvSpPr>
        <p:spPr>
          <a:xfrm>
            <a:off x="2635237" y="2346039"/>
            <a:ext cx="501984" cy="290873"/>
          </a:xfrm>
          <a:prstGeom prst="rect">
            <a:avLst/>
          </a:prstGeom>
        </p:spPr>
        <p:txBody>
          <a:bodyPr wrap="square" rtlCol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he-IL" sz="1000" dirty="0" smtClean="0">
                <a:solidFill>
                  <a:prstClr val="black"/>
                </a:solidFill>
              </a:rPr>
              <a:t>פטור</a:t>
            </a:r>
            <a:endParaRPr lang="he-IL" sz="10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8998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מציין מיקום תוכן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97797772"/>
              </p:ext>
            </p:extLst>
          </p:nvPr>
        </p:nvGraphicFramePr>
        <p:xfrm>
          <a:off x="480217" y="922803"/>
          <a:ext cx="8183562" cy="41878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he-IL" smtClean="0">
                <a:solidFill>
                  <a:srgbClr val="E3DED1">
                    <a:shade val="50000"/>
                  </a:srgbClr>
                </a:solidFill>
              </a:rPr>
              <a:pPr/>
              <a:t>4</a:t>
            </a:fld>
            <a:endParaRPr lang="he-IL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כותרת 1"/>
          <p:cNvSpPr txBox="1">
            <a:spLocks/>
          </p:cNvSpPr>
          <p:nvPr/>
        </p:nvSpPr>
        <p:spPr>
          <a:xfrm>
            <a:off x="971600" y="218044"/>
            <a:ext cx="7272808" cy="742863"/>
          </a:xfrm>
          <a:prstGeom prst="roundRect">
            <a:avLst/>
          </a:prstGeom>
          <a:solidFill>
            <a:schemeClr val="accent3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vert="horz" lIns="91440" tIns="45720" rIns="91440" bIns="45720" rtlCol="1" anchor="ctr">
            <a:noAutofit/>
          </a:bodyPr>
          <a:lstStyle>
            <a:defPPr>
              <a:defRPr lang="en-US"/>
            </a:defPPr>
            <a:lvl1pPr marL="265176" indent="-265176" algn="ctr" rtl="1" eaLnBrk="1" latinLnBrk="0" hangingPunct="1">
              <a:spcBef>
                <a:spcPct val="0"/>
              </a:spcBef>
              <a:buClr>
                <a:schemeClr val="accent1"/>
              </a:buClr>
              <a:buSzPct val="80000"/>
              <a:buFont typeface="Wingdings 2"/>
              <a:buNone/>
              <a:defRPr kumimoji="0" sz="4300" b="1" kern="1200">
                <a:solidFill>
                  <a:schemeClr val="tx2"/>
                </a:solidFill>
                <a:effectLst/>
                <a:latin typeface="Gisha" panose="020B0502040204020203" pitchFamily="34" charset="-79"/>
                <a:ea typeface="+mj-ea"/>
                <a:cs typeface="Gisha" panose="020B0502040204020203" pitchFamily="34" charset="-79"/>
              </a:defRPr>
            </a:lvl1pPr>
            <a:lvl2pPr marL="548640" indent="-201168" algn="r" rtl="1" eaLnBrk="1" latinLnBrk="0" hangingPunct="1">
              <a:spcBef>
                <a:spcPts val="250"/>
              </a:spcBef>
              <a:buClr>
                <a:schemeClr val="accent1"/>
              </a:buClr>
              <a:buSzPct val="100000"/>
              <a:buFont typeface="Verdana"/>
              <a:buChar char="◦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6384" indent="-182880" algn="r" rtl="1" eaLnBrk="1" latinLnBrk="0" hangingPunct="1">
              <a:spcBef>
                <a:spcPts val="250"/>
              </a:spcBef>
              <a:buClr>
                <a:schemeClr val="accent2">
                  <a:tint val="85000"/>
                  <a:satMod val="285000"/>
                </a:schemeClr>
              </a:buClr>
              <a:buSzPct val="100000"/>
              <a:buFont typeface="Wingdings 2"/>
              <a:buChar char="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4128" indent="-182880" algn="r" rtl="1" eaLnBrk="1" latinLnBrk="0" hangingPunct="1">
              <a:spcBef>
                <a:spcPts val="230"/>
              </a:spcBef>
              <a:buClr>
                <a:schemeClr val="accent2">
                  <a:tint val="85000"/>
                  <a:satMod val="285000"/>
                </a:schemeClr>
              </a:buClr>
              <a:buSzPct val="112000"/>
              <a:buFont typeface="Verdana"/>
              <a:buChar char="◦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r" rtl="1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90472" indent="-182880" algn="r" rtl="1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7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00784" indent="-182880" algn="r" rtl="1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r" rtl="1" eaLnBrk="1" latinLnBrk="0" hangingPunct="1">
              <a:spcBef>
                <a:spcPts val="257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5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48840" indent="-182880" algn="r" rtl="1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he-IL" sz="2800" dirty="0" smtClean="0">
                <a:solidFill>
                  <a:schemeClr val="bg1"/>
                </a:solidFill>
                <a:cs typeface="+mj-cs"/>
              </a:rPr>
              <a:t>הרשאות לעיר ירושלים 2006-2016</a:t>
            </a:r>
            <a:endParaRPr lang="he-IL" sz="2800" dirty="0">
              <a:solidFill>
                <a:schemeClr val="bg1"/>
              </a:solidFill>
              <a:cs typeface="+mj-cs"/>
            </a:endParaRPr>
          </a:p>
        </p:txBody>
      </p:sp>
      <p:sp>
        <p:nvSpPr>
          <p:cNvPr id="8" name="TextBox 12"/>
          <p:cNvSpPr txBox="1"/>
          <p:nvPr/>
        </p:nvSpPr>
        <p:spPr>
          <a:xfrm>
            <a:off x="143508" y="5013176"/>
            <a:ext cx="8928991" cy="224676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he-IL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itchFamily="34" charset="0"/>
              <a:buChar char="•"/>
            </a:pPr>
            <a:endParaRPr lang="he-IL" sz="1500" b="1" dirty="0" smtClean="0">
              <a:solidFill>
                <a:prstClr val="black"/>
              </a:solidFill>
              <a:latin typeface="David" pitchFamily="34" charset="-79"/>
              <a:cs typeface="David" pitchFamily="34" charset="-79"/>
            </a:endParaRPr>
          </a:p>
          <a:p>
            <a:pPr marL="285750" indent="-285750">
              <a:buFont typeface="Arial" pitchFamily="34" charset="0"/>
              <a:buChar char="•"/>
            </a:pPr>
            <a:endParaRPr lang="he-IL" sz="1500" b="1" dirty="0">
              <a:solidFill>
                <a:prstClr val="black"/>
              </a:solidFill>
              <a:latin typeface="David" pitchFamily="34" charset="-79"/>
              <a:cs typeface="David" pitchFamily="34" charset="-79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he-IL" sz="1500" b="1" dirty="0" smtClean="0">
                <a:solidFill>
                  <a:prstClr val="black"/>
                </a:solidFill>
                <a:latin typeface="David" pitchFamily="34" charset="-79"/>
                <a:cs typeface="David" pitchFamily="34" charset="-79"/>
              </a:rPr>
              <a:t>ממוצע של 82.7  כתות  בלבד לשנה בין השנים 2006- 2016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he-IL" sz="1500" b="1" dirty="0">
                <a:solidFill>
                  <a:prstClr val="black"/>
                </a:solidFill>
                <a:latin typeface="David" pitchFamily="34" charset="-79"/>
                <a:cs typeface="David" pitchFamily="34" charset="-79"/>
              </a:rPr>
              <a:t>גידול טבעי של 2% בכל שנה המוערך ב- 186 </a:t>
            </a:r>
            <a:r>
              <a:rPr lang="he-IL" sz="1500" b="1" dirty="0" smtClean="0">
                <a:solidFill>
                  <a:prstClr val="black"/>
                </a:solidFill>
                <a:latin typeface="David" pitchFamily="34" charset="-79"/>
                <a:cs typeface="David" pitchFamily="34" charset="-79"/>
              </a:rPr>
              <a:t>כיתות (הקצאת </a:t>
            </a:r>
            <a:r>
              <a:rPr lang="he-IL" sz="1500" b="1" dirty="0" err="1" smtClean="0">
                <a:solidFill>
                  <a:prstClr val="black"/>
                </a:solidFill>
                <a:latin typeface="David" pitchFamily="34" charset="-79"/>
                <a:cs typeface="David" pitchFamily="34" charset="-79"/>
              </a:rPr>
              <a:t>משה"ח</a:t>
            </a:r>
            <a:r>
              <a:rPr lang="he-IL" sz="1500" b="1" dirty="0" smtClean="0">
                <a:solidFill>
                  <a:prstClr val="black"/>
                </a:solidFill>
                <a:latin typeface="David" pitchFamily="34" charset="-79"/>
                <a:cs typeface="David" pitchFamily="34" charset="-79"/>
              </a:rPr>
              <a:t>  לא מספיקה לכיסוי השוטף ובטח שאינה סוגרת פערים אחורה). </a:t>
            </a:r>
            <a:endParaRPr lang="he-IL" sz="1500" b="1" dirty="0">
              <a:solidFill>
                <a:prstClr val="black"/>
              </a:solidFill>
              <a:latin typeface="David" pitchFamily="34" charset="-79"/>
              <a:cs typeface="David" pitchFamily="34" charset="-79"/>
            </a:endParaRPr>
          </a:p>
          <a:p>
            <a:pPr marL="285750" indent="-285750">
              <a:buFont typeface="Arial" pitchFamily="34" charset="0"/>
              <a:buChar char="•"/>
            </a:pPr>
            <a:endParaRPr lang="he-IL" sz="1500" b="1" dirty="0" smtClean="0">
              <a:solidFill>
                <a:prstClr val="black"/>
              </a:solidFill>
              <a:latin typeface="David" pitchFamily="34" charset="-79"/>
              <a:cs typeface="David" pitchFamily="34" charset="-79"/>
            </a:endParaRPr>
          </a:p>
          <a:p>
            <a:pPr marL="285750" indent="-285750">
              <a:buFont typeface="Arial" pitchFamily="34" charset="0"/>
              <a:buChar char="•"/>
            </a:pPr>
            <a:endParaRPr lang="en-US" sz="1500" b="1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285750" indent="-285750">
              <a:buFont typeface="Arial" pitchFamily="34" charset="0"/>
              <a:buChar char="•"/>
            </a:pPr>
            <a:endParaRPr lang="en-US" sz="15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/>
            <a:r>
              <a:rPr lang="he-IL" sz="2000" b="1" dirty="0" smtClean="0">
                <a:solidFill>
                  <a:prstClr val="black"/>
                </a:solidFill>
                <a:latin typeface="Gisha" panose="020B0502040204020203" pitchFamily="34" charset="-79"/>
                <a:cs typeface="+mj-cs"/>
              </a:rPr>
              <a:t> </a:t>
            </a:r>
            <a:endParaRPr lang="he-IL" sz="2000" b="1" dirty="0">
              <a:solidFill>
                <a:prstClr val="black"/>
              </a:solidFill>
              <a:latin typeface="Gisha" panose="020B0502040204020203" pitchFamily="34" charset="-79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526204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טבלה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1605591"/>
              </p:ext>
            </p:extLst>
          </p:nvPr>
        </p:nvGraphicFramePr>
        <p:xfrm>
          <a:off x="755576" y="1147527"/>
          <a:ext cx="7678400" cy="4283111"/>
        </p:xfrm>
        <a:graphic>
          <a:graphicData uri="http://schemas.openxmlformats.org/drawingml/2006/table">
            <a:tbl>
              <a:tblPr rtl="1"/>
              <a:tblGrid>
                <a:gridCol w="160426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96256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96256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962560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904117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1282335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</a:tblGrid>
              <a:tr h="0">
                <a:tc gridSpan="6">
                  <a:txBody>
                    <a:bodyPr/>
                    <a:lstStyle/>
                    <a:p>
                      <a:pPr algn="ctr" rtl="1" fontAlgn="b"/>
                      <a:endParaRPr lang="he-IL" sz="3200" b="1" i="0" u="none" strike="noStrike" dirty="0">
                        <a:solidFill>
                          <a:schemeClr val="bg1"/>
                        </a:solidFill>
                        <a:effectLst/>
                        <a:latin typeface="Gisha" panose="020B0502040204020203" pitchFamily="34" charset="-79"/>
                        <a:cs typeface="+mj-cs"/>
                      </a:endParaRPr>
                    </a:p>
                  </a:txBody>
                  <a:tcPr marL="7144" marR="7144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rtl="1" fontAlgn="b"/>
                      <a:endParaRPr lang="he-IL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12700" cmpd="sng">
                      <a:noFill/>
                      <a:prstDash val="soli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807233"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+mn-cs"/>
                        </a:rPr>
                        <a:t>חינוך</a:t>
                      </a:r>
                      <a:r>
                        <a:rPr lang="he-IL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+mn-cs"/>
                        </a:rPr>
                        <a:t> </a:t>
                      </a:r>
                    </a:p>
                  </a:txBody>
                  <a:tcPr marL="7144" marR="7144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rgbClr val="EEECE1">
                        <a:alpha val="9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Gisha" panose="020B0502040204020203" pitchFamily="34" charset="-79"/>
                          <a:cs typeface="+mn-cs"/>
                        </a:rPr>
                        <a:t>מבנה נייד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Gisha" panose="020B0502040204020203" pitchFamily="34" charset="-79"/>
                        <a:cs typeface="+mn-cs"/>
                      </a:endParaRPr>
                    </a:p>
                  </a:txBody>
                  <a:tcPr marL="7144" marR="7144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rgbClr val="EEECE1">
                        <a:alpha val="9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Gisha" panose="020B0502040204020203" pitchFamily="34" charset="-79"/>
                          <a:cs typeface="+mn-cs"/>
                        </a:rPr>
                        <a:t>שכירות חדשות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Gisha" panose="020B0502040204020203" pitchFamily="34" charset="-79"/>
                        <a:cs typeface="+mn-cs"/>
                      </a:endParaRPr>
                    </a:p>
                  </a:txBody>
                  <a:tcPr marL="7144" marR="7144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rgbClr val="EEECE1">
                        <a:alpha val="9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Gisha" panose="020B0502040204020203" pitchFamily="34" charset="-79"/>
                          <a:cs typeface="+mn-cs"/>
                        </a:rPr>
                        <a:t>בינוי חדש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Gisha" panose="020B0502040204020203" pitchFamily="34" charset="-79"/>
                        <a:cs typeface="+mn-cs"/>
                      </a:endParaRPr>
                    </a:p>
                  </a:txBody>
                  <a:tcPr marL="7144" marR="7144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rgbClr val="EEECE1">
                        <a:alpha val="9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he-IL" sz="160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הכשרת</a:t>
                      </a:r>
                      <a:r>
                        <a:rPr lang="he-IL" sz="1600" b="1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 כיתות( 2017 בלבד)</a:t>
                      </a:r>
                      <a:endParaRPr lang="he-IL" sz="1600" b="1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7144" marR="7144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rgbClr val="EEECE1">
                        <a:alpha val="9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Gisha" panose="020B0502040204020203" pitchFamily="34" charset="-79"/>
                          <a:cs typeface="+mn-cs"/>
                        </a:rPr>
                        <a:t>סה"כ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Gisha" panose="020B0502040204020203" pitchFamily="34" charset="-79"/>
                        <a:cs typeface="+mn-cs"/>
                      </a:endParaRPr>
                    </a:p>
                  </a:txBody>
                  <a:tcPr marL="7144" marR="7144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rgbClr val="EEECE1">
                        <a:alpha val="96078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810918"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+mn-cs"/>
                        </a:rPr>
                        <a:t>כללי</a:t>
                      </a:r>
                      <a:endParaRPr lang="he-IL" sz="2000" b="1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cs typeface="+mn-cs"/>
                      </a:endParaRPr>
                    </a:p>
                  </a:txBody>
                  <a:tcPr marL="7144" marR="7144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rgbClr val="EEECE1">
                        <a:alpha val="9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Gisha" panose="020B0502040204020203" pitchFamily="34" charset="-79"/>
                          <a:ea typeface="+mn-ea"/>
                          <a:cs typeface="+mn-cs"/>
                        </a:rPr>
                        <a:t>17</a:t>
                      </a:r>
                      <a:endParaRPr lang="he-IL" sz="1600" b="0" i="0" u="none" strike="noStrike" kern="1200" dirty="0">
                        <a:solidFill>
                          <a:srgbClr val="000000"/>
                        </a:solidFill>
                        <a:effectLst/>
                        <a:latin typeface="Gisha" panose="020B0502040204020203" pitchFamily="34" charset="-79"/>
                        <a:ea typeface="+mn-ea"/>
                        <a:cs typeface="+mn-cs"/>
                      </a:endParaRPr>
                    </a:p>
                  </a:txBody>
                  <a:tcPr marL="7144" marR="7144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rgbClr val="EEECE1">
                        <a:alpha val="9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16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Gisha" panose="020B0502040204020203" pitchFamily="34" charset="-79"/>
                          <a:ea typeface="+mn-ea"/>
                          <a:cs typeface="+mn-cs"/>
                        </a:rPr>
                        <a:t>49</a:t>
                      </a:r>
                      <a:endParaRPr lang="he-IL" sz="1600" b="0" i="0" u="none" strike="noStrike" kern="1200" dirty="0">
                        <a:solidFill>
                          <a:srgbClr val="000000"/>
                        </a:solidFill>
                        <a:effectLst/>
                        <a:latin typeface="Gisha" panose="020B0502040204020203" pitchFamily="34" charset="-79"/>
                        <a:ea typeface="+mn-ea"/>
                        <a:cs typeface="+mn-cs"/>
                      </a:endParaRPr>
                    </a:p>
                  </a:txBody>
                  <a:tcPr marL="7144" marR="7144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rgbClr val="EEECE1">
                        <a:alpha val="9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Gisha" panose="020B0502040204020203" pitchFamily="34" charset="-79"/>
                          <a:ea typeface="+mn-ea"/>
                          <a:cs typeface="+mn-cs"/>
                        </a:rPr>
                        <a:t>95</a:t>
                      </a:r>
                      <a:endParaRPr lang="he-IL" sz="1600" b="0" i="0" u="none" strike="noStrike" kern="1200" dirty="0">
                        <a:solidFill>
                          <a:srgbClr val="000000"/>
                        </a:solidFill>
                        <a:effectLst/>
                        <a:latin typeface="Gisha" panose="020B0502040204020203" pitchFamily="34" charset="-79"/>
                        <a:ea typeface="+mn-ea"/>
                        <a:cs typeface="+mn-cs"/>
                      </a:endParaRPr>
                    </a:p>
                  </a:txBody>
                  <a:tcPr marL="7144" marR="7144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rgbClr val="EEECE1">
                        <a:alpha val="9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he-IL" sz="160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26</a:t>
                      </a:r>
                      <a:endParaRPr lang="he-IL" sz="1600" b="1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7144" marR="7144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rgbClr val="EEECE1">
                        <a:alpha val="9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6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Gisha" panose="020B0502040204020203" pitchFamily="34" charset="-79"/>
                          <a:ea typeface="+mn-ea"/>
                          <a:cs typeface="+mn-cs"/>
                        </a:rPr>
                        <a:t>187</a:t>
                      </a:r>
                      <a:endParaRPr lang="he-IL" sz="1600" b="1" i="0" u="none" strike="noStrike" kern="1200" dirty="0">
                        <a:solidFill>
                          <a:srgbClr val="000000"/>
                        </a:solidFill>
                        <a:effectLst/>
                        <a:latin typeface="Gisha" panose="020B0502040204020203" pitchFamily="34" charset="-79"/>
                        <a:ea typeface="+mn-ea"/>
                        <a:cs typeface="+mn-cs"/>
                      </a:endParaRPr>
                    </a:p>
                  </a:txBody>
                  <a:tcPr marL="7144" marR="7144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rgbClr val="EEECE1">
                        <a:alpha val="96078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810918"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0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+mn-cs"/>
                        </a:rPr>
                        <a:t>ערבי</a:t>
                      </a:r>
                      <a:endParaRPr lang="he-IL" sz="2000" b="1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cs typeface="+mn-cs"/>
                      </a:endParaRPr>
                    </a:p>
                  </a:txBody>
                  <a:tcPr marL="7144" marR="7144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rgbClr val="EEECE1">
                        <a:alpha val="9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en-US" sz="16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Gisha" panose="020B0502040204020203" pitchFamily="34" charset="-79"/>
                          <a:ea typeface="+mn-ea"/>
                          <a:cs typeface="+mn-cs"/>
                        </a:rPr>
                        <a:t>20</a:t>
                      </a:r>
                      <a:endParaRPr lang="he-IL" sz="1600" b="0" i="0" u="none" strike="noStrike" kern="1200" dirty="0">
                        <a:solidFill>
                          <a:srgbClr val="000000"/>
                        </a:solidFill>
                        <a:effectLst/>
                        <a:latin typeface="Gisha" panose="020B0502040204020203" pitchFamily="34" charset="-79"/>
                        <a:ea typeface="+mn-ea"/>
                        <a:cs typeface="+mn-cs"/>
                      </a:endParaRPr>
                    </a:p>
                  </a:txBody>
                  <a:tcPr marL="7144" marR="7144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rgbClr val="EEECE1">
                        <a:alpha val="9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Gisha" panose="020B0502040204020203" pitchFamily="34" charset="-79"/>
                          <a:ea typeface="+mn-ea"/>
                          <a:cs typeface="+mn-cs"/>
                        </a:rPr>
                        <a:t>256</a:t>
                      </a:r>
                      <a:endParaRPr lang="he-IL" sz="1600" b="0" i="0" u="none" strike="noStrike" kern="1200" dirty="0">
                        <a:solidFill>
                          <a:srgbClr val="000000"/>
                        </a:solidFill>
                        <a:effectLst/>
                        <a:latin typeface="Gisha" panose="020B0502040204020203" pitchFamily="34" charset="-79"/>
                        <a:ea typeface="+mn-ea"/>
                        <a:cs typeface="+mn-cs"/>
                      </a:endParaRPr>
                    </a:p>
                  </a:txBody>
                  <a:tcPr marL="7144" marR="7144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rgbClr val="EEECE1">
                        <a:alpha val="9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Gisha" panose="020B0502040204020203" pitchFamily="34" charset="-79"/>
                          <a:ea typeface="+mn-ea"/>
                          <a:cs typeface="+mn-cs"/>
                        </a:rPr>
                        <a:t>246</a:t>
                      </a:r>
                      <a:endParaRPr lang="he-IL" sz="1600" b="0" i="0" u="none" strike="noStrike" kern="1200" dirty="0">
                        <a:solidFill>
                          <a:srgbClr val="000000"/>
                        </a:solidFill>
                        <a:effectLst/>
                        <a:latin typeface="Gisha" panose="020B0502040204020203" pitchFamily="34" charset="-79"/>
                        <a:ea typeface="+mn-ea"/>
                        <a:cs typeface="+mn-cs"/>
                      </a:endParaRPr>
                    </a:p>
                  </a:txBody>
                  <a:tcPr marL="7144" marR="7144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rgbClr val="EEECE1">
                        <a:alpha val="9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he-IL" sz="160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21</a:t>
                      </a:r>
                      <a:endParaRPr lang="he-IL" sz="1600" b="1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7144" marR="7144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rgbClr val="EEECE1">
                        <a:alpha val="9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6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Gisha" panose="020B0502040204020203" pitchFamily="34" charset="-79"/>
                          <a:ea typeface="+mn-ea"/>
                          <a:cs typeface="+mn-cs"/>
                        </a:rPr>
                        <a:t>543</a:t>
                      </a:r>
                      <a:endParaRPr lang="he-IL" sz="1600" b="1" i="0" u="none" strike="noStrike" kern="1200" dirty="0">
                        <a:solidFill>
                          <a:srgbClr val="000000"/>
                        </a:solidFill>
                        <a:effectLst/>
                        <a:latin typeface="Gisha" panose="020B0502040204020203" pitchFamily="34" charset="-79"/>
                        <a:ea typeface="+mn-ea"/>
                        <a:cs typeface="+mn-cs"/>
                      </a:endParaRPr>
                    </a:p>
                  </a:txBody>
                  <a:tcPr marL="7144" marR="7144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rgbClr val="EEECE1">
                        <a:alpha val="96078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810918"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cs typeface="+mn-cs"/>
                        </a:rPr>
                        <a:t>חרדי</a:t>
                      </a:r>
                      <a:endParaRPr lang="he-IL" sz="2000" b="1" i="0" u="none" strike="noStrike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cs typeface="+mn-cs"/>
                      </a:endParaRPr>
                    </a:p>
                  </a:txBody>
                  <a:tcPr marL="7144" marR="7144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rgbClr val="EEECE1">
                        <a:alpha val="9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Gisha" panose="020B0502040204020203" pitchFamily="34" charset="-79"/>
                          <a:ea typeface="+mn-ea"/>
                          <a:cs typeface="+mn-cs"/>
                        </a:rPr>
                        <a:t>97</a:t>
                      </a:r>
                      <a:endParaRPr lang="he-IL" sz="1600" b="0" i="0" u="none" strike="noStrike" kern="1200" dirty="0">
                        <a:solidFill>
                          <a:srgbClr val="000000"/>
                        </a:solidFill>
                        <a:effectLst/>
                        <a:latin typeface="Gisha" panose="020B0502040204020203" pitchFamily="34" charset="-79"/>
                        <a:ea typeface="+mn-ea"/>
                        <a:cs typeface="+mn-cs"/>
                      </a:endParaRPr>
                    </a:p>
                  </a:txBody>
                  <a:tcPr marL="7144" marR="7144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rgbClr val="EEECE1">
                        <a:alpha val="9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Gisha" panose="020B0502040204020203" pitchFamily="34" charset="-79"/>
                          <a:ea typeface="+mn-ea"/>
                          <a:cs typeface="+mn-cs"/>
                        </a:rPr>
                        <a:t>165</a:t>
                      </a:r>
                      <a:endParaRPr lang="he-IL" sz="1600" b="0" i="0" u="none" strike="noStrike" kern="1200" dirty="0">
                        <a:solidFill>
                          <a:srgbClr val="000000"/>
                        </a:solidFill>
                        <a:effectLst/>
                        <a:latin typeface="Gisha" panose="020B0502040204020203" pitchFamily="34" charset="-79"/>
                        <a:ea typeface="+mn-ea"/>
                        <a:cs typeface="+mn-cs"/>
                      </a:endParaRPr>
                    </a:p>
                  </a:txBody>
                  <a:tcPr marL="7144" marR="7144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rgbClr val="EEECE1">
                        <a:alpha val="9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Gisha" panose="020B0502040204020203" pitchFamily="34" charset="-79"/>
                          <a:ea typeface="+mn-ea"/>
                          <a:cs typeface="+mn-cs"/>
                        </a:rPr>
                        <a:t>180</a:t>
                      </a:r>
                      <a:endParaRPr lang="he-IL" sz="1600" b="0" i="0" u="none" strike="noStrike" kern="1200" dirty="0">
                        <a:solidFill>
                          <a:srgbClr val="000000"/>
                        </a:solidFill>
                        <a:effectLst/>
                        <a:latin typeface="Gisha" panose="020B0502040204020203" pitchFamily="34" charset="-79"/>
                        <a:ea typeface="+mn-ea"/>
                        <a:cs typeface="+mn-cs"/>
                      </a:endParaRPr>
                    </a:p>
                  </a:txBody>
                  <a:tcPr marL="7144" marR="7144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rgbClr val="EEECE1">
                        <a:alpha val="9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he-IL" sz="160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 marL="7144" marR="7144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rgbClr val="EEECE1">
                        <a:alpha val="9607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6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Gisha" panose="020B0502040204020203" pitchFamily="34" charset="-79"/>
                          <a:ea typeface="+mn-ea"/>
                          <a:cs typeface="+mn-cs"/>
                        </a:rPr>
                        <a:t>438</a:t>
                      </a:r>
                    </a:p>
                  </a:txBody>
                  <a:tcPr marL="7144" marR="7144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rgbClr val="EEECE1">
                        <a:alpha val="96078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545919"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0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+mn-cs"/>
                        </a:rPr>
                        <a:t>סה"כ</a:t>
                      </a:r>
                      <a:endParaRPr lang="he-IL" sz="2000" b="1" i="0" u="none" strike="noStrike" kern="1200" dirty="0">
                        <a:solidFill>
                          <a:srgbClr val="000000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+mn-cs"/>
                      </a:endParaRPr>
                    </a:p>
                  </a:txBody>
                  <a:tcPr marL="7144" marR="7144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e-IL" dirty="0" smtClean="0"/>
                        <a:t>134</a:t>
                      </a:r>
                      <a:endParaRPr lang="he-IL" dirty="0"/>
                    </a:p>
                  </a:txBody>
                  <a:tcPr marL="7144" marR="7144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6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Gisha" panose="020B0502040204020203" pitchFamily="34" charset="-79"/>
                          <a:ea typeface="+mn-ea"/>
                          <a:cs typeface="+mn-cs"/>
                        </a:rPr>
                        <a:t>470</a:t>
                      </a:r>
                      <a:endParaRPr lang="he-IL" sz="1600" b="1" i="0" u="none" strike="noStrike" kern="1200" dirty="0">
                        <a:solidFill>
                          <a:srgbClr val="000000"/>
                        </a:solidFill>
                        <a:effectLst/>
                        <a:latin typeface="Gisha" panose="020B0502040204020203" pitchFamily="34" charset="-79"/>
                        <a:ea typeface="+mn-ea"/>
                        <a:cs typeface="+mn-cs"/>
                      </a:endParaRPr>
                    </a:p>
                  </a:txBody>
                  <a:tcPr marL="7144" marR="7144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6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Gisha" panose="020B0502040204020203" pitchFamily="34" charset="-79"/>
                          <a:ea typeface="+mn-ea"/>
                          <a:cs typeface="+mn-cs"/>
                        </a:rPr>
                        <a:t>521</a:t>
                      </a:r>
                      <a:endParaRPr lang="he-IL" sz="1600" b="1" i="0" u="none" strike="noStrike" kern="1200" dirty="0">
                        <a:solidFill>
                          <a:srgbClr val="000000"/>
                        </a:solidFill>
                        <a:effectLst/>
                        <a:latin typeface="Gisha" panose="020B0502040204020203" pitchFamily="34" charset="-79"/>
                        <a:ea typeface="+mn-ea"/>
                        <a:cs typeface="+mn-cs"/>
                      </a:endParaRPr>
                    </a:p>
                  </a:txBody>
                  <a:tcPr marL="7144" marR="7144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he-IL" sz="160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51</a:t>
                      </a:r>
                      <a:endParaRPr lang="he-IL" sz="1600" b="1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7144" marR="7144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3200" b="1" i="0" u="none" strike="noStrike" kern="1200" dirty="0" smtClean="0">
                          <a:solidFill>
                            <a:srgbClr val="FF0000"/>
                          </a:solidFill>
                          <a:effectLst/>
                          <a:latin typeface="Gisha" panose="020B0502040204020203" pitchFamily="34" charset="-79"/>
                          <a:ea typeface="+mn-ea"/>
                          <a:cs typeface="+mn-cs"/>
                        </a:rPr>
                        <a:t>1,176</a:t>
                      </a:r>
                      <a:endParaRPr lang="he-IL" sz="1800" b="1" i="0" u="none" strike="noStrike" kern="1200" dirty="0">
                        <a:solidFill>
                          <a:srgbClr val="FF0000"/>
                        </a:solidFill>
                        <a:effectLst/>
                        <a:latin typeface="Gisha" panose="020B0502040204020203" pitchFamily="34" charset="-79"/>
                        <a:ea typeface="+mn-ea"/>
                        <a:cs typeface="+mn-cs"/>
                      </a:endParaRPr>
                    </a:p>
                  </a:txBody>
                  <a:tcPr marL="7144" marR="7144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3" name="מציין מיקום של מספר שקופית 2"/>
          <p:cNvSpPr>
            <a:spLocks noGrp="1"/>
          </p:cNvSpPr>
          <p:nvPr>
            <p:ph type="sldNum" sz="quarter" idx="12"/>
          </p:nvPr>
        </p:nvSpPr>
        <p:spPr>
          <a:xfrm>
            <a:off x="8231832" y="6122913"/>
            <a:ext cx="457200" cy="365125"/>
          </a:xfrm>
        </p:spPr>
        <p:txBody>
          <a:bodyPr/>
          <a:lstStyle/>
          <a:p>
            <a:fld id="{CA8D9AD5-F248-4919-864A-CFD76CC027D6}" type="slidenum">
              <a:rPr lang="he-IL" smtClean="0">
                <a:solidFill>
                  <a:srgbClr val="E3DED1">
                    <a:shade val="50000"/>
                  </a:srgbClr>
                </a:solidFill>
              </a:rPr>
              <a:pPr/>
              <a:t>5</a:t>
            </a:fld>
            <a:endParaRPr lang="he-IL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כותרת 1"/>
          <p:cNvSpPr txBox="1">
            <a:spLocks/>
          </p:cNvSpPr>
          <p:nvPr/>
        </p:nvSpPr>
        <p:spPr>
          <a:xfrm>
            <a:off x="755576" y="836711"/>
            <a:ext cx="7704856" cy="742863"/>
          </a:xfrm>
          <a:prstGeom prst="roundRect">
            <a:avLst/>
          </a:prstGeom>
          <a:solidFill>
            <a:schemeClr val="accent3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vert="horz" lIns="91440" tIns="45720" rIns="91440" bIns="45720" rtlCol="1" anchor="ctr">
            <a:noAutofit/>
          </a:bodyPr>
          <a:lstStyle>
            <a:defPPr>
              <a:defRPr lang="en-US"/>
            </a:defPPr>
            <a:lvl1pPr marL="265176" indent="-265176" algn="ctr" rtl="1" eaLnBrk="1" latinLnBrk="0" hangingPunct="1">
              <a:spcBef>
                <a:spcPct val="0"/>
              </a:spcBef>
              <a:buClr>
                <a:schemeClr val="accent1"/>
              </a:buClr>
              <a:buSzPct val="80000"/>
              <a:buFont typeface="Wingdings 2"/>
              <a:buNone/>
              <a:defRPr kumimoji="0" sz="4300" b="1" kern="1200">
                <a:solidFill>
                  <a:schemeClr val="tx2"/>
                </a:solidFill>
                <a:effectLst/>
                <a:latin typeface="Gisha" panose="020B0502040204020203" pitchFamily="34" charset="-79"/>
                <a:ea typeface="+mj-ea"/>
                <a:cs typeface="Gisha" panose="020B0502040204020203" pitchFamily="34" charset="-79"/>
              </a:defRPr>
            </a:lvl1pPr>
            <a:lvl2pPr marL="548640" indent="-201168" algn="r" rtl="1" eaLnBrk="1" latinLnBrk="0" hangingPunct="1">
              <a:spcBef>
                <a:spcPts val="250"/>
              </a:spcBef>
              <a:buClr>
                <a:schemeClr val="accent1"/>
              </a:buClr>
              <a:buSzPct val="100000"/>
              <a:buFont typeface="Verdana"/>
              <a:buChar char="◦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6384" indent="-182880" algn="r" rtl="1" eaLnBrk="1" latinLnBrk="0" hangingPunct="1">
              <a:spcBef>
                <a:spcPts val="250"/>
              </a:spcBef>
              <a:buClr>
                <a:schemeClr val="accent2">
                  <a:tint val="85000"/>
                  <a:satMod val="285000"/>
                </a:schemeClr>
              </a:buClr>
              <a:buSzPct val="100000"/>
              <a:buFont typeface="Wingdings 2"/>
              <a:buChar char="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4128" indent="-182880" algn="r" rtl="1" eaLnBrk="1" latinLnBrk="0" hangingPunct="1">
              <a:spcBef>
                <a:spcPts val="230"/>
              </a:spcBef>
              <a:buClr>
                <a:schemeClr val="accent2">
                  <a:tint val="85000"/>
                  <a:satMod val="285000"/>
                </a:schemeClr>
              </a:buClr>
              <a:buSzPct val="112000"/>
              <a:buFont typeface="Verdana"/>
              <a:buChar char="◦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r" rtl="1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90472" indent="-182880" algn="r" rtl="1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7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00784" indent="-182880" algn="r" rtl="1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r" rtl="1" eaLnBrk="1" latinLnBrk="0" hangingPunct="1">
              <a:spcBef>
                <a:spcPts val="257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5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48840" indent="-182880" algn="r" rtl="1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he-IL" sz="2800" dirty="0" smtClean="0">
                <a:solidFill>
                  <a:schemeClr val="bg1"/>
                </a:solidFill>
                <a:cs typeface="+mj-cs"/>
              </a:rPr>
              <a:t>בינוי/הכשרת כיתות חדשות </a:t>
            </a:r>
            <a:r>
              <a:rPr lang="en-US" sz="2800" dirty="0" smtClean="0">
                <a:solidFill>
                  <a:schemeClr val="bg1"/>
                </a:solidFill>
                <a:cs typeface="+mj-cs"/>
              </a:rPr>
              <a:t>2011-2017</a:t>
            </a:r>
            <a:endParaRPr lang="he-IL" sz="2800" dirty="0">
              <a:solidFill>
                <a:schemeClr val="bg1"/>
              </a:solidFill>
              <a:cs typeface="+mj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46461" y="5661248"/>
            <a:ext cx="7713971" cy="92333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b="1" dirty="0" smtClean="0"/>
              <a:t>במהלך שבע שנים נוספו  1,176 כיתות (</a:t>
            </a:r>
            <a:r>
              <a:rPr lang="he-IL" b="1" dirty="0" err="1" smtClean="0"/>
              <a:t>בשכירויות</a:t>
            </a:r>
            <a:r>
              <a:rPr lang="he-IL" b="1" dirty="0" smtClean="0"/>
              <a:t>, הכשרת כיתות, </a:t>
            </a:r>
          </a:p>
          <a:p>
            <a:r>
              <a:rPr lang="he-IL" b="1" dirty="0" smtClean="0"/>
              <a:t>מבנים ניידים).</a:t>
            </a:r>
          </a:p>
          <a:p>
            <a:r>
              <a:rPr lang="he-IL" b="1" dirty="0" smtClean="0"/>
              <a:t>בתקופה זו, גדלה המערכת ב 1,302 כיתות</a:t>
            </a:r>
            <a:r>
              <a:rPr lang="he-IL" b="1" dirty="0"/>
              <a:t>.</a:t>
            </a:r>
            <a:r>
              <a:rPr lang="he-IL" b="1" dirty="0" smtClean="0"/>
              <a:t> דהיינו הפער גדל!</a:t>
            </a:r>
            <a:endParaRPr lang="he-IL" b="1" dirty="0"/>
          </a:p>
        </p:txBody>
      </p:sp>
    </p:spTree>
    <p:extLst>
      <p:ext uri="{BB962C8B-B14F-4D97-AF65-F5344CB8AC3E}">
        <p14:creationId xmlns:p14="http://schemas.microsoft.com/office/powerpoint/2010/main" val="1155217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כותרת 1"/>
          <p:cNvSpPr txBox="1">
            <a:spLocks/>
          </p:cNvSpPr>
          <p:nvPr/>
        </p:nvSpPr>
        <p:spPr>
          <a:xfrm>
            <a:off x="323528" y="35948"/>
            <a:ext cx="8352928" cy="742863"/>
          </a:xfrm>
          <a:prstGeom prst="roundRect">
            <a:avLst/>
          </a:prstGeom>
          <a:solidFill>
            <a:schemeClr val="accent3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vert="horz" lIns="91440" tIns="45720" rIns="91440" bIns="45720" rtlCol="1" anchor="ctr">
            <a:noAutofit/>
          </a:bodyPr>
          <a:lstStyle>
            <a:defPPr>
              <a:defRPr lang="en-US"/>
            </a:defPPr>
            <a:lvl1pPr marL="265176" indent="-265176" algn="ctr" rtl="1" eaLnBrk="1" latinLnBrk="0" hangingPunct="1">
              <a:spcBef>
                <a:spcPct val="0"/>
              </a:spcBef>
              <a:buClr>
                <a:schemeClr val="accent1"/>
              </a:buClr>
              <a:buSzPct val="80000"/>
              <a:buFont typeface="Wingdings 2"/>
              <a:buNone/>
              <a:defRPr kumimoji="0" sz="4300" b="1" kern="1200">
                <a:solidFill>
                  <a:schemeClr val="tx2"/>
                </a:solidFill>
                <a:effectLst/>
                <a:latin typeface="Gisha" panose="020B0502040204020203" pitchFamily="34" charset="-79"/>
                <a:ea typeface="+mj-ea"/>
                <a:cs typeface="Gisha" panose="020B0502040204020203" pitchFamily="34" charset="-79"/>
              </a:defRPr>
            </a:lvl1pPr>
            <a:lvl2pPr marL="548640" indent="-201168" algn="r" rtl="1" eaLnBrk="1" latinLnBrk="0" hangingPunct="1">
              <a:spcBef>
                <a:spcPts val="250"/>
              </a:spcBef>
              <a:buClr>
                <a:schemeClr val="accent1"/>
              </a:buClr>
              <a:buSzPct val="100000"/>
              <a:buFont typeface="Verdana"/>
              <a:buChar char="◦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6384" indent="-182880" algn="r" rtl="1" eaLnBrk="1" latinLnBrk="0" hangingPunct="1">
              <a:spcBef>
                <a:spcPts val="250"/>
              </a:spcBef>
              <a:buClr>
                <a:schemeClr val="accent2">
                  <a:tint val="85000"/>
                  <a:satMod val="285000"/>
                </a:schemeClr>
              </a:buClr>
              <a:buSzPct val="100000"/>
              <a:buFont typeface="Wingdings 2"/>
              <a:buChar char="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4128" indent="-182880" algn="r" rtl="1" eaLnBrk="1" latinLnBrk="0" hangingPunct="1">
              <a:spcBef>
                <a:spcPts val="230"/>
              </a:spcBef>
              <a:buClr>
                <a:schemeClr val="accent2">
                  <a:tint val="85000"/>
                  <a:satMod val="285000"/>
                </a:schemeClr>
              </a:buClr>
              <a:buSzPct val="112000"/>
              <a:buFont typeface="Verdana"/>
              <a:buChar char="◦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r" rtl="1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90472" indent="-182880" algn="r" rtl="1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7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00784" indent="-182880" algn="r" rtl="1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r" rtl="1" eaLnBrk="1" latinLnBrk="0" hangingPunct="1">
              <a:spcBef>
                <a:spcPts val="257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5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48840" indent="-182880" algn="r" rtl="1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he-IL" sz="2800" dirty="0" smtClean="0">
                <a:solidFill>
                  <a:schemeClr val="bg1"/>
                </a:solidFill>
                <a:cs typeface="+mj-cs"/>
              </a:rPr>
              <a:t>בינוי מול שכירויות </a:t>
            </a:r>
            <a:r>
              <a:rPr lang="he-IL" sz="2800" dirty="0" err="1" smtClean="0">
                <a:solidFill>
                  <a:schemeClr val="bg1"/>
                </a:solidFill>
                <a:cs typeface="+mj-cs"/>
              </a:rPr>
              <a:t>ומנ"דים</a:t>
            </a:r>
            <a:r>
              <a:rPr lang="he-IL" sz="2800" dirty="0" smtClean="0">
                <a:solidFill>
                  <a:schemeClr val="bg1"/>
                </a:solidFill>
                <a:cs typeface="+mj-cs"/>
              </a:rPr>
              <a:t> 2011-2017</a:t>
            </a:r>
            <a:endParaRPr lang="he-IL" sz="2800" dirty="0">
              <a:solidFill>
                <a:schemeClr val="bg1"/>
              </a:solidFill>
              <a:cs typeface="+mj-cs"/>
            </a:endParaRPr>
          </a:p>
        </p:txBody>
      </p:sp>
      <p:graphicFrame>
        <p:nvGraphicFramePr>
          <p:cNvPr id="5" name="תרשים 4"/>
          <p:cNvGraphicFramePr/>
          <p:nvPr>
            <p:extLst>
              <p:ext uri="{D42A27DB-BD31-4B8C-83A1-F6EECF244321}">
                <p14:modId xmlns:p14="http://schemas.microsoft.com/office/powerpoint/2010/main" val="2025364158"/>
              </p:ext>
            </p:extLst>
          </p:nvPr>
        </p:nvGraphicFramePr>
        <p:xfrm>
          <a:off x="863588" y="813550"/>
          <a:ext cx="7272808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467544" y="3284984"/>
            <a:ext cx="1267694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200" b="1" dirty="0" smtClean="0"/>
              <a:t>בשנת 2010 היו כ- 5000 כתות בנויות בחינוך הרשמי </a:t>
            </a:r>
            <a:endParaRPr lang="he-IL" sz="1200" b="1" dirty="0"/>
          </a:p>
        </p:txBody>
      </p:sp>
      <p:graphicFrame>
        <p:nvGraphicFramePr>
          <p:cNvPr id="7" name="טבלה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4405042"/>
              </p:ext>
            </p:extLst>
          </p:nvPr>
        </p:nvGraphicFramePr>
        <p:xfrm>
          <a:off x="999386" y="5209157"/>
          <a:ext cx="7677070" cy="1630052"/>
        </p:xfrm>
        <a:graphic>
          <a:graphicData uri="http://schemas.openxmlformats.org/drawingml/2006/table">
            <a:tbl>
              <a:tblPr rtl="1" firstRow="1" bandRow="1">
                <a:tableStyleId>{2D5ABB26-0587-4C30-8999-92F81FD0307C}</a:tableStyleId>
              </a:tblPr>
              <a:tblGrid>
                <a:gridCol w="1358464"/>
                <a:gridCol w="723148"/>
                <a:gridCol w="723148"/>
                <a:gridCol w="723148"/>
                <a:gridCol w="560593"/>
                <a:gridCol w="750112"/>
                <a:gridCol w="805281"/>
                <a:gridCol w="716148"/>
                <a:gridCol w="1317028"/>
              </a:tblGrid>
              <a:tr h="338933"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2017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2016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2015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2014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2013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2012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2011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2010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8933"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100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87.08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65.7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57.1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49.2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41.2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37.2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36.2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שכירות 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751"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30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20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15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10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10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7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6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7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err="1" smtClean="0"/>
                        <a:t>מ.נידיים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8933"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40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37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35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30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25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20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16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12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הכשרת כיתות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8933"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170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144.02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115.7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97.1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84.2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68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59.2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55.2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סה"כ</a:t>
                      </a:r>
                      <a:endParaRPr lang="he-IL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3556431" y="4856172"/>
            <a:ext cx="2853666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b="1" dirty="0" smtClean="0"/>
              <a:t>טבלת עלויות </a:t>
            </a:r>
            <a:r>
              <a:rPr lang="he-IL" b="1" dirty="0" err="1" smtClean="0"/>
              <a:t>במלש"ח</a:t>
            </a:r>
            <a:r>
              <a:rPr lang="he-IL" b="1" dirty="0" smtClean="0"/>
              <a:t>  </a:t>
            </a:r>
            <a:endParaRPr lang="he-IL" b="1" dirty="0"/>
          </a:p>
        </p:txBody>
      </p:sp>
    </p:spTree>
    <p:extLst>
      <p:ext uri="{BB962C8B-B14F-4D97-AF65-F5344CB8AC3E}">
        <p14:creationId xmlns:p14="http://schemas.microsoft.com/office/powerpoint/2010/main" val="926521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מספר שקופית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he-IL" smtClean="0">
                <a:solidFill>
                  <a:srgbClr val="E3DED1">
                    <a:shade val="50000"/>
                  </a:srgbClr>
                </a:solidFill>
              </a:rPr>
              <a:pPr/>
              <a:t>7</a:t>
            </a:fld>
            <a:endParaRPr lang="he-IL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כותרת 1"/>
          <p:cNvSpPr txBox="1">
            <a:spLocks/>
          </p:cNvSpPr>
          <p:nvPr/>
        </p:nvSpPr>
        <p:spPr>
          <a:xfrm>
            <a:off x="683568" y="188641"/>
            <a:ext cx="7605146" cy="648072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91440" tIns="45720" rIns="91440" bIns="45720" rtlCol="1" anchor="ctr">
            <a:noAutofit/>
          </a:bodyPr>
          <a:lstStyle>
            <a:defPPr>
              <a:defRPr lang="en-US"/>
            </a:defPPr>
            <a:lvl1pPr marL="265176" indent="-265176" algn="ctr" rtl="1" eaLnBrk="1" latinLnBrk="0" hangingPunct="1">
              <a:spcBef>
                <a:spcPct val="0"/>
              </a:spcBef>
              <a:buClr>
                <a:schemeClr val="accent1"/>
              </a:buClr>
              <a:buSzPct val="80000"/>
              <a:buFont typeface="Wingdings 2"/>
              <a:buNone/>
              <a:defRPr kumimoji="0" sz="4300" b="1" kern="1200">
                <a:solidFill>
                  <a:schemeClr val="tx2"/>
                </a:solidFill>
                <a:effectLst/>
                <a:latin typeface="Gisha" panose="020B0502040204020203" pitchFamily="34" charset="-79"/>
                <a:ea typeface="+mj-ea"/>
                <a:cs typeface="Gisha" panose="020B0502040204020203" pitchFamily="34" charset="-79"/>
              </a:defRPr>
            </a:lvl1pPr>
            <a:lvl2pPr marL="548640" indent="-201168" algn="r" rtl="1" eaLnBrk="1" latinLnBrk="0" hangingPunct="1">
              <a:spcBef>
                <a:spcPts val="250"/>
              </a:spcBef>
              <a:buClr>
                <a:schemeClr val="accent1"/>
              </a:buClr>
              <a:buSzPct val="100000"/>
              <a:buFont typeface="Verdana"/>
              <a:buChar char="◦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6384" indent="-182880" algn="r" rtl="1" eaLnBrk="1" latinLnBrk="0" hangingPunct="1">
              <a:spcBef>
                <a:spcPts val="250"/>
              </a:spcBef>
              <a:buClr>
                <a:schemeClr val="accent2">
                  <a:tint val="85000"/>
                  <a:satMod val="285000"/>
                </a:schemeClr>
              </a:buClr>
              <a:buSzPct val="100000"/>
              <a:buFont typeface="Wingdings 2"/>
              <a:buChar char="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4128" indent="-182880" algn="r" rtl="1" eaLnBrk="1" latinLnBrk="0" hangingPunct="1">
              <a:spcBef>
                <a:spcPts val="230"/>
              </a:spcBef>
              <a:buClr>
                <a:schemeClr val="accent2">
                  <a:tint val="85000"/>
                  <a:satMod val="285000"/>
                </a:schemeClr>
              </a:buClr>
              <a:buSzPct val="112000"/>
              <a:buFont typeface="Verdana"/>
              <a:buChar char="◦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r" rtl="1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90472" indent="-182880" algn="r" rtl="1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7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00784" indent="-182880" algn="r" rtl="1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r" rtl="1" eaLnBrk="1" latinLnBrk="0" hangingPunct="1">
              <a:spcBef>
                <a:spcPts val="257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5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48840" indent="-182880" algn="r" rtl="1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he-IL" sz="2800" dirty="0" smtClean="0">
                <a:solidFill>
                  <a:schemeClr val="bg1"/>
                </a:solidFill>
              </a:rPr>
              <a:t>בקשות העירייה</a:t>
            </a:r>
            <a:endParaRPr lang="he-IL" sz="2800" dirty="0">
              <a:solidFill>
                <a:schemeClr val="bg1"/>
              </a:solidFill>
            </a:endParaRPr>
          </a:p>
        </p:txBody>
      </p:sp>
      <p:graphicFrame>
        <p:nvGraphicFramePr>
          <p:cNvPr id="2" name="דיאגרמה 1"/>
          <p:cNvGraphicFramePr/>
          <p:nvPr>
            <p:extLst>
              <p:ext uri="{D42A27DB-BD31-4B8C-83A1-F6EECF244321}">
                <p14:modId xmlns:p14="http://schemas.microsoft.com/office/powerpoint/2010/main" val="3078091869"/>
              </p:ext>
            </p:extLst>
          </p:nvPr>
        </p:nvGraphicFramePr>
        <p:xfrm>
          <a:off x="763298" y="1484784"/>
          <a:ext cx="7522817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51673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2195736" y="1628800"/>
            <a:ext cx="4828294" cy="1608056"/>
          </a:xfrm>
        </p:spPr>
        <p:txBody>
          <a:bodyPr>
            <a:noAutofit/>
          </a:bodyPr>
          <a:lstStyle/>
          <a:p>
            <a:pPr algn="ctr"/>
            <a:r>
              <a:rPr lang="he-IL" sz="4800" b="1" dirty="0" smtClean="0">
                <a:solidFill>
                  <a:srgbClr val="002060"/>
                </a:solidFill>
                <a:latin typeface="Guttman Hatzvi" panose="02010401010101010101" pitchFamily="2" charset="-79"/>
                <a:cs typeface="Guttman Hatzvi" panose="02010401010101010101" pitchFamily="2" charset="-79"/>
              </a:rPr>
              <a:t/>
            </a:r>
            <a:br>
              <a:rPr lang="he-IL" sz="4800" b="1" dirty="0" smtClean="0">
                <a:solidFill>
                  <a:srgbClr val="002060"/>
                </a:solidFill>
                <a:latin typeface="Guttman Hatzvi" panose="02010401010101010101" pitchFamily="2" charset="-79"/>
                <a:cs typeface="Guttman Hatzvi" panose="02010401010101010101" pitchFamily="2" charset="-79"/>
              </a:rPr>
            </a:br>
            <a:r>
              <a:rPr lang="he-IL" sz="4800" dirty="0">
                <a:solidFill>
                  <a:srgbClr val="002060"/>
                </a:solidFill>
                <a:latin typeface="Guttman Hatzvi" panose="02010401010101010101" pitchFamily="2" charset="-79"/>
                <a:cs typeface="Guttman Hatzvi" panose="02010401010101010101" pitchFamily="2" charset="-79"/>
              </a:rPr>
              <a:t/>
            </a:r>
            <a:br>
              <a:rPr lang="he-IL" sz="4800" dirty="0">
                <a:solidFill>
                  <a:srgbClr val="002060"/>
                </a:solidFill>
                <a:latin typeface="Guttman Hatzvi" panose="02010401010101010101" pitchFamily="2" charset="-79"/>
                <a:cs typeface="Guttman Hatzvi" panose="02010401010101010101" pitchFamily="2" charset="-79"/>
              </a:rPr>
            </a:br>
            <a:r>
              <a:rPr lang="he-IL" sz="4800" dirty="0" smtClean="0">
                <a:solidFill>
                  <a:srgbClr val="002060"/>
                </a:solidFill>
                <a:latin typeface="Guttman Hatzvi" panose="02010401010101010101" pitchFamily="2" charset="-79"/>
                <a:cs typeface="Guttman Hatzvi" panose="02010401010101010101" pitchFamily="2" charset="-79"/>
              </a:rPr>
              <a:t>מזרח ירושלים</a:t>
            </a:r>
            <a:endParaRPr lang="he-IL" sz="1600" b="1" dirty="0">
              <a:solidFill>
                <a:srgbClr val="002060"/>
              </a:solidFill>
              <a:latin typeface="Guttman Hatzvi" panose="02010401010101010101" pitchFamily="2" charset="-79"/>
              <a:cs typeface="Guttman Hatzvi" panose="02010401010101010101" pitchFamily="2" charset="-79"/>
            </a:endParaRPr>
          </a:p>
        </p:txBody>
      </p:sp>
      <p:sp>
        <p:nvSpPr>
          <p:cNvPr id="3" name="מציין מיקום של מספר שקופית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B1FF6-39B9-40F5-8B67-33C6354A3D4F}" type="slidenum">
              <a:rPr lang="en-US" smtClean="0">
                <a:solidFill>
                  <a:srgbClr val="E3DED1">
                    <a:shade val="50000"/>
                  </a:srgbClr>
                </a:solidFill>
              </a:rPr>
              <a:pPr/>
              <a:t>8</a:t>
            </a:fld>
            <a:endParaRPr lang="en-US" dirty="0">
              <a:solidFill>
                <a:srgbClr val="1B587C">
                  <a:shade val="75000"/>
                </a:srgbClr>
              </a:solidFill>
            </a:endParaRPr>
          </a:p>
        </p:txBody>
      </p:sp>
      <p:sp>
        <p:nvSpPr>
          <p:cNvPr id="4" name="כותרת 1"/>
          <p:cNvSpPr txBox="1">
            <a:spLocks/>
          </p:cNvSpPr>
          <p:nvPr/>
        </p:nvSpPr>
        <p:spPr>
          <a:xfrm>
            <a:off x="2280408" y="505941"/>
            <a:ext cx="4195916" cy="688005"/>
          </a:xfrm>
          <a:prstGeom prst="rect">
            <a:avLst/>
          </a:prstGeom>
        </p:spPr>
        <p:txBody>
          <a:bodyPr vert="horz" lIns="91440" tIns="45720" rIns="91440" bIns="45720" rtlCol="1" anchor="b">
            <a:noAutofit/>
          </a:bodyPr>
          <a:lstStyle>
            <a:lvl1pPr marL="0" indent="0" algn="r" defTabSz="914400" rtl="1" eaLnBrk="1" latinLnBrk="0" hangingPunct="1">
              <a:lnSpc>
                <a:spcPct val="90000"/>
              </a:lnSpc>
              <a:spcBef>
                <a:spcPct val="0"/>
              </a:spcBef>
              <a:buFont typeface="Arial" pitchFamily="34" charset="0"/>
              <a:buNone/>
              <a:defRPr lang="he-IL" sz="54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/>
            <a:endParaRPr lang="he-IL" sz="4000" b="1" dirty="0" smtClean="0">
              <a:solidFill>
                <a:srgbClr val="0070C0"/>
              </a:solidFill>
              <a:latin typeface="Guttman-Soncino" panose="02010401010101010101" pitchFamily="2" charset="-79"/>
              <a:cs typeface="Guttman-Soncino" panose="02010401010101010101" pitchFamily="2" charset="-79"/>
            </a:endParaRPr>
          </a:p>
        </p:txBody>
      </p:sp>
      <p:pic>
        <p:nvPicPr>
          <p:cNvPr id="6" name="Picture 11" descr="muni logo.png"/>
          <p:cNvPicPr>
            <a:picLocks noChangeAspect="1"/>
          </p:cNvPicPr>
          <p:nvPr/>
        </p:nvPicPr>
        <p:blipFill rotWithShape="1">
          <a:blip r:embed="rId2" cstate="print"/>
          <a:srcRect t="50929"/>
          <a:stretch/>
        </p:blipFill>
        <p:spPr>
          <a:xfrm>
            <a:off x="7177876" y="0"/>
            <a:ext cx="1344236" cy="1420234"/>
          </a:xfrm>
          <a:prstGeom prst="rect">
            <a:avLst/>
          </a:prstGeom>
        </p:spPr>
      </p:pic>
      <p:pic>
        <p:nvPicPr>
          <p:cNvPr id="8" name="תמונה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9222" y="3863188"/>
            <a:ext cx="2574203" cy="1859406"/>
          </a:xfrm>
          <a:prstGeom prst="rect">
            <a:avLst/>
          </a:prstGeom>
        </p:spPr>
      </p:pic>
      <p:pic>
        <p:nvPicPr>
          <p:cNvPr id="9" name="תמונה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221" y="3850637"/>
            <a:ext cx="2379824" cy="1743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716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15616" y="836712"/>
            <a:ext cx="6965245" cy="720080"/>
          </a:xfrm>
        </p:spPr>
        <p:txBody>
          <a:bodyPr>
            <a:normAutofit/>
          </a:bodyPr>
          <a:lstStyle/>
          <a:p>
            <a:pPr algn="ctr"/>
            <a:r>
              <a:rPr lang="he-IL" sz="4000" b="1" dirty="0" smtClean="0">
                <a:latin typeface="Gisha" panose="020B0502040204020203" pitchFamily="34" charset="-79"/>
                <a:cs typeface="Gisha" panose="020B0502040204020203" pitchFamily="34" charset="-79"/>
              </a:rPr>
              <a:t>111,463</a:t>
            </a:r>
            <a:endParaRPr lang="he-IL" sz="4000" b="1" dirty="0"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he-IL" altLang="he-IL" dirty="0" smtClean="0">
                <a:solidFill>
                  <a:srgbClr val="464646"/>
                </a:solidFill>
              </a:rPr>
              <a:t>#</a:t>
            </a:r>
            <a:endParaRPr lang="en-US" altLang="he-IL" dirty="0">
              <a:solidFill>
                <a:srgbClr val="464646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6957" y="1484784"/>
            <a:ext cx="6437187" cy="3744416"/>
          </a:xfrm>
          <a:prstGeom prst="rect">
            <a:avLst/>
          </a:prstGeom>
          <a:noFill/>
          <a:ln>
            <a:noFill/>
          </a:ln>
          <a:extLst/>
        </p:spPr>
      </p:pic>
      <p:graphicFrame>
        <p:nvGraphicFramePr>
          <p:cNvPr id="3" name="תרשים 2"/>
          <p:cNvGraphicFramePr/>
          <p:nvPr>
            <p:extLst>
              <p:ext uri="{D42A27DB-BD31-4B8C-83A1-F6EECF244321}">
                <p14:modId xmlns:p14="http://schemas.microsoft.com/office/powerpoint/2010/main" val="1634119663"/>
              </p:ext>
            </p:extLst>
          </p:nvPr>
        </p:nvGraphicFramePr>
        <p:xfrm>
          <a:off x="755576" y="3789040"/>
          <a:ext cx="3024336" cy="24865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כותרת 1"/>
          <p:cNvSpPr txBox="1">
            <a:spLocks noGrp="1"/>
          </p:cNvSpPr>
          <p:nvPr>
            <p:ph idx="1"/>
          </p:nvPr>
        </p:nvSpPr>
        <p:spPr>
          <a:xfrm>
            <a:off x="736824" y="165857"/>
            <a:ext cx="7605146" cy="742863"/>
          </a:xfrm>
          <a:prstGeom prst="roundRect">
            <a:avLst/>
          </a:prstGeom>
          <a:solidFill>
            <a:schemeClr val="accent3">
              <a:lumMod val="75000"/>
            </a:schemeClr>
          </a:solidFill>
        </p:spPr>
        <p:txBody>
          <a:bodyPr vert="horz" lIns="91440" tIns="45720" rIns="91440" bIns="45720" rtlCol="1" anchor="ctr">
            <a:noAutofit/>
          </a:bodyPr>
          <a:lstStyle>
            <a:defPPr>
              <a:defRPr lang="en-US"/>
            </a:defPPr>
            <a:lvl1pPr algn="ctr" rtl="1">
              <a:spcBef>
                <a:spcPct val="0"/>
              </a:spcBef>
              <a:buNone/>
              <a:defRPr sz="4300" b="1">
                <a:solidFill>
                  <a:schemeClr val="tx2"/>
                </a:solidFill>
                <a:latin typeface="Gisha" panose="020B0502040204020203" pitchFamily="34" charset="-79"/>
                <a:ea typeface="+mj-ea"/>
                <a:cs typeface="Gisha" panose="020B0502040204020203" pitchFamily="34" charset="-79"/>
              </a:defRPr>
            </a:lvl1pPr>
          </a:lstStyle>
          <a:p>
            <a:r>
              <a:rPr lang="he-IL" sz="2800" dirty="0" smtClean="0">
                <a:solidFill>
                  <a:schemeClr val="bg1"/>
                </a:solidFill>
              </a:rPr>
              <a:t>מספר תלמידים כולל במזרח העיר</a:t>
            </a:r>
            <a:endParaRPr lang="he-IL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2208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הסבר מלבני מעוגל 1"/>
          <p:cNvSpPr/>
          <p:nvPr/>
        </p:nvSpPr>
        <p:spPr>
          <a:xfrm>
            <a:off x="5269633" y="1453896"/>
            <a:ext cx="962230" cy="825256"/>
          </a:xfrm>
          <a:prstGeom prst="wedgeRoundRect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400" b="1" dirty="0" smtClean="0">
                <a:solidFill>
                  <a:sysClr val="windowText" lastClr="00000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5,000 תלמידים</a:t>
            </a:r>
            <a:endParaRPr lang="he-IL" sz="1400" b="1" dirty="0">
              <a:solidFill>
                <a:sysClr val="windowText" lastClr="000000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3" name="מלבן מעוגל 2"/>
          <p:cNvSpPr/>
          <p:nvPr/>
        </p:nvSpPr>
        <p:spPr>
          <a:xfrm>
            <a:off x="7452320" y="1453896"/>
            <a:ext cx="1524802" cy="3813048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2400" dirty="0" smtClean="0">
                <a:solidFill>
                  <a:sysClr val="windowText" lastClr="00000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כיום ישנם 161 בי"ס יסודיים </a:t>
            </a:r>
            <a:r>
              <a:rPr lang="he-IL" sz="2400" dirty="0" err="1" smtClean="0">
                <a:solidFill>
                  <a:sysClr val="windowText" lastClr="00000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ועי"ס</a:t>
            </a:r>
            <a:r>
              <a:rPr lang="he-IL" sz="2400" dirty="0" smtClean="0">
                <a:solidFill>
                  <a:sysClr val="windowText" lastClr="00000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 המלמדים לפי </a:t>
            </a:r>
            <a:r>
              <a:rPr lang="he-IL" sz="2400" dirty="0" err="1" smtClean="0">
                <a:solidFill>
                  <a:sysClr val="windowText" lastClr="00000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התהוג'י</a:t>
            </a:r>
            <a:endParaRPr lang="he-IL" sz="2400" dirty="0">
              <a:solidFill>
                <a:sysClr val="windowText" lastClr="000000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7" name="מלבן 6"/>
          <p:cNvSpPr/>
          <p:nvPr/>
        </p:nvSpPr>
        <p:spPr>
          <a:xfrm>
            <a:off x="5580112" y="5971630"/>
            <a:ext cx="130350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dirty="0" smtClean="0">
                <a:latin typeface="Gisha" panose="020B0502040204020203" pitchFamily="34" charset="-79"/>
                <a:cs typeface="Gisha" panose="020B0502040204020203" pitchFamily="34" charset="-79"/>
              </a:rPr>
              <a:t>צפי עתידי</a:t>
            </a:r>
            <a:endParaRPr lang="he-IL" dirty="0"/>
          </a:p>
        </p:txBody>
      </p:sp>
      <p:cxnSp>
        <p:nvCxnSpPr>
          <p:cNvPr id="9" name="מחבר ישר 8"/>
          <p:cNvCxnSpPr>
            <a:endCxn id="7" idx="0"/>
          </p:cNvCxnSpPr>
          <p:nvPr/>
        </p:nvCxnSpPr>
        <p:spPr>
          <a:xfrm>
            <a:off x="6231863" y="5838025"/>
            <a:ext cx="0" cy="133605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תרשים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42466360"/>
              </p:ext>
            </p:extLst>
          </p:nvPr>
        </p:nvGraphicFramePr>
        <p:xfrm>
          <a:off x="1547664" y="2060848"/>
          <a:ext cx="5616624" cy="38163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הסבר מלבני מעוגל 7"/>
          <p:cNvSpPr/>
          <p:nvPr/>
        </p:nvSpPr>
        <p:spPr>
          <a:xfrm>
            <a:off x="6348780" y="1040240"/>
            <a:ext cx="1069667" cy="956771"/>
          </a:xfrm>
          <a:prstGeom prst="wedgeRoundRect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400" b="1" dirty="0" smtClean="0">
                <a:solidFill>
                  <a:sysClr val="windowText" lastClr="00000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צפי תשע"ח 5,400 תלמידים</a:t>
            </a:r>
            <a:endParaRPr lang="he-IL" sz="1400" b="1" dirty="0">
              <a:solidFill>
                <a:sysClr val="windowText" lastClr="000000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12" name="כותרת 1"/>
          <p:cNvSpPr txBox="1">
            <a:spLocks noGrp="1"/>
          </p:cNvSpPr>
          <p:nvPr>
            <p:ph idx="1"/>
          </p:nvPr>
        </p:nvSpPr>
        <p:spPr>
          <a:xfrm>
            <a:off x="736824" y="165857"/>
            <a:ext cx="7605146" cy="742863"/>
          </a:xfrm>
          <a:prstGeom prst="roundRect">
            <a:avLst/>
          </a:prstGeom>
          <a:solidFill>
            <a:schemeClr val="accent3">
              <a:lumMod val="75000"/>
            </a:schemeClr>
          </a:solidFill>
        </p:spPr>
        <p:txBody>
          <a:bodyPr vert="horz" lIns="91440" tIns="45720" rIns="91440" bIns="45720" rtlCol="1" anchor="ctr">
            <a:noAutofit/>
          </a:bodyPr>
          <a:lstStyle>
            <a:defPPr>
              <a:defRPr lang="en-US"/>
            </a:defPPr>
            <a:lvl1pPr algn="ctr" rtl="1">
              <a:spcBef>
                <a:spcPct val="0"/>
              </a:spcBef>
              <a:buNone/>
              <a:defRPr sz="4300" b="1">
                <a:solidFill>
                  <a:schemeClr val="tx2"/>
                </a:solidFill>
                <a:latin typeface="Gisha" panose="020B0502040204020203" pitchFamily="34" charset="-79"/>
                <a:ea typeface="+mj-ea"/>
                <a:cs typeface="Gisha" panose="020B0502040204020203" pitchFamily="34" charset="-79"/>
              </a:defRPr>
            </a:lvl1pPr>
          </a:lstStyle>
          <a:p>
            <a:r>
              <a:rPr lang="he-IL" sz="2800" dirty="0" smtClean="0">
                <a:solidFill>
                  <a:schemeClr val="bg1"/>
                </a:solidFill>
              </a:rPr>
              <a:t>התכנית הישראלית ע"פ כיתות</a:t>
            </a:r>
            <a:endParaRPr lang="he-IL" sz="2800" dirty="0">
              <a:solidFill>
                <a:schemeClr val="bg1"/>
              </a:solidFill>
            </a:endParaRPr>
          </a:p>
        </p:txBody>
      </p:sp>
      <p:sp>
        <p:nvSpPr>
          <p:cNvPr id="4" name="מלבן 3"/>
          <p:cNvSpPr/>
          <p:nvPr/>
        </p:nvSpPr>
        <p:spPr>
          <a:xfrm>
            <a:off x="334483" y="1722320"/>
            <a:ext cx="38164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b="1" dirty="0">
                <a:solidFill>
                  <a:prstClr val="black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כולל מערכת </a:t>
            </a:r>
            <a:r>
              <a:rPr lang="he-IL" b="1" dirty="0" err="1">
                <a:solidFill>
                  <a:prstClr val="black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המוכש"ר</a:t>
            </a:r>
            <a:r>
              <a:rPr lang="he-IL" b="1" dirty="0">
                <a:solidFill>
                  <a:prstClr val="black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 קיימים </a:t>
            </a:r>
            <a:r>
              <a:rPr lang="he-IL" b="1" dirty="0">
                <a:solidFill>
                  <a:srgbClr val="6E1C1C">
                    <a:lumMod val="60000"/>
                    <a:lumOff val="40000"/>
                  </a:srgb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24</a:t>
            </a:r>
            <a:r>
              <a:rPr lang="he-IL" b="1" dirty="0">
                <a:solidFill>
                  <a:prstClr val="black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 בתי ספר המלמדים את התכנית הישראלית במזרח העיר</a:t>
            </a:r>
          </a:p>
        </p:txBody>
      </p:sp>
      <p:sp>
        <p:nvSpPr>
          <p:cNvPr id="10" name="הסבר מלבני מעוגל 9"/>
          <p:cNvSpPr/>
          <p:nvPr/>
        </p:nvSpPr>
        <p:spPr>
          <a:xfrm>
            <a:off x="4061389" y="2134948"/>
            <a:ext cx="962230" cy="825256"/>
          </a:xfrm>
          <a:prstGeom prst="wedgeRoundRect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400" b="1" dirty="0" smtClean="0">
                <a:solidFill>
                  <a:sysClr val="windowText" lastClr="00000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3,800 תלמידים</a:t>
            </a:r>
            <a:endParaRPr lang="he-IL" sz="1400" b="1" dirty="0">
              <a:solidFill>
                <a:sysClr val="windowText" lastClr="000000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13" name="הסבר מלבני מעוגל 12"/>
          <p:cNvSpPr/>
          <p:nvPr/>
        </p:nvSpPr>
        <p:spPr>
          <a:xfrm>
            <a:off x="2915816" y="2752753"/>
            <a:ext cx="962230" cy="825256"/>
          </a:xfrm>
          <a:prstGeom prst="wedgeRoundRect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400" b="1" dirty="0" smtClean="0">
                <a:solidFill>
                  <a:sysClr val="windowText" lastClr="00000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2600 תלמידים</a:t>
            </a:r>
            <a:endParaRPr lang="he-IL" sz="1400" b="1" dirty="0">
              <a:solidFill>
                <a:sysClr val="windowText" lastClr="000000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14" name="הסבר מלבני מעוגל 13"/>
          <p:cNvSpPr/>
          <p:nvPr/>
        </p:nvSpPr>
        <p:spPr>
          <a:xfrm>
            <a:off x="1761580" y="3314977"/>
            <a:ext cx="962230" cy="825256"/>
          </a:xfrm>
          <a:prstGeom prst="wedgeRoundRect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400" b="1" dirty="0" smtClean="0">
                <a:solidFill>
                  <a:sysClr val="windowText" lastClr="00000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1,400 תלמידים</a:t>
            </a:r>
            <a:endParaRPr lang="he-IL" sz="1400" b="1" dirty="0">
              <a:solidFill>
                <a:sysClr val="windowText" lastClr="000000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823726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מציין מיקום תוכן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92941529"/>
              </p:ext>
            </p:extLst>
          </p:nvPr>
        </p:nvGraphicFramePr>
        <p:xfrm>
          <a:off x="611560" y="1052736"/>
          <a:ext cx="8064896" cy="49253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צורה חופשית 3"/>
          <p:cNvSpPr/>
          <p:nvPr/>
        </p:nvSpPr>
        <p:spPr>
          <a:xfrm>
            <a:off x="712520" y="3016332"/>
            <a:ext cx="6293923" cy="1888177"/>
          </a:xfrm>
          <a:custGeom>
            <a:avLst/>
            <a:gdLst>
              <a:gd name="connsiteX0" fmla="*/ 0 w 6293923"/>
              <a:gd name="connsiteY0" fmla="*/ 1888177 h 1888177"/>
              <a:gd name="connsiteX1" fmla="*/ 0 w 6293923"/>
              <a:gd name="connsiteY1" fmla="*/ 0 h 1888177"/>
              <a:gd name="connsiteX2" fmla="*/ 6293923 w 6293923"/>
              <a:gd name="connsiteY2" fmla="*/ 11876 h 1888177"/>
              <a:gd name="connsiteX3" fmla="*/ 6293923 w 6293923"/>
              <a:gd name="connsiteY3" fmla="*/ 1876302 h 1888177"/>
              <a:gd name="connsiteX4" fmla="*/ 6293923 w 6293923"/>
              <a:gd name="connsiteY4" fmla="*/ 1876302 h 18881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93923" h="1888177">
                <a:moveTo>
                  <a:pt x="0" y="1888177"/>
                </a:moveTo>
                <a:lnTo>
                  <a:pt x="0" y="0"/>
                </a:lnTo>
                <a:lnTo>
                  <a:pt x="6293923" y="11876"/>
                </a:lnTo>
                <a:lnTo>
                  <a:pt x="6293923" y="1876302"/>
                </a:lnTo>
                <a:lnTo>
                  <a:pt x="6293923" y="1876302"/>
                </a:lnTo>
              </a:path>
            </a:pathLst>
          </a:custGeom>
          <a:noFill/>
          <a:ln w="3175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1000290" y="2492898"/>
            <a:ext cx="5671744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665F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48% מהמשיבים מעוניינים בחלופה למסלול הפלסטיני</a:t>
            </a:r>
            <a:endParaRPr lang="he-IL" sz="2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665F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4DAB9-0A2F-4C27-A241-8C2B91FEAA55}" type="slidenum">
              <a:rPr lang="he-IL" smtClean="0"/>
              <a:t>11</a:t>
            </a:fld>
            <a:endParaRPr lang="he-IL"/>
          </a:p>
        </p:txBody>
      </p:sp>
      <p:sp>
        <p:nvSpPr>
          <p:cNvPr id="12" name="כותרת 1"/>
          <p:cNvSpPr txBox="1">
            <a:spLocks/>
          </p:cNvSpPr>
          <p:nvPr/>
        </p:nvSpPr>
        <p:spPr>
          <a:xfrm>
            <a:off x="736824" y="165857"/>
            <a:ext cx="7605146" cy="742863"/>
          </a:xfrm>
          <a:prstGeom prst="roundRect">
            <a:avLst/>
          </a:prstGeom>
          <a:solidFill>
            <a:schemeClr val="accent3">
              <a:lumMod val="75000"/>
            </a:schemeClr>
          </a:solidFill>
        </p:spPr>
        <p:txBody>
          <a:bodyPr vert="horz" lIns="91440" tIns="45720" rIns="91440" bIns="45720" rtlCol="1" anchor="ctr">
            <a:noAutofit/>
          </a:bodyPr>
          <a:lstStyle>
            <a:defPPr>
              <a:defRPr lang="en-US"/>
            </a:defPPr>
            <a:lvl1pPr marL="265176" indent="-265176" algn="ctr" rtl="1" eaLnBrk="1" latinLnBrk="0" hangingPunct="1">
              <a:spcBef>
                <a:spcPct val="0"/>
              </a:spcBef>
              <a:buClr>
                <a:schemeClr val="accent1"/>
              </a:buClr>
              <a:buSzPct val="80000"/>
              <a:buFont typeface="Wingdings 2"/>
              <a:buNone/>
              <a:defRPr kumimoji="0" sz="4300" b="1" kern="1200">
                <a:solidFill>
                  <a:schemeClr val="tx2"/>
                </a:solidFill>
                <a:effectLst/>
                <a:latin typeface="Gisha" panose="020B0502040204020203" pitchFamily="34" charset="-79"/>
                <a:ea typeface="+mj-ea"/>
                <a:cs typeface="Gisha" panose="020B0502040204020203" pitchFamily="34" charset="-79"/>
              </a:defRPr>
            </a:lvl1pPr>
            <a:lvl2pPr marL="548640" indent="-201168" algn="r" rtl="1" eaLnBrk="1" latinLnBrk="0" hangingPunct="1">
              <a:spcBef>
                <a:spcPts val="250"/>
              </a:spcBef>
              <a:buClr>
                <a:schemeClr val="accent1"/>
              </a:buClr>
              <a:buSzPct val="100000"/>
              <a:buFont typeface="Verdana"/>
              <a:buChar char="◦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6384" indent="-182880" algn="r" rtl="1" eaLnBrk="1" latinLnBrk="0" hangingPunct="1">
              <a:spcBef>
                <a:spcPts val="250"/>
              </a:spcBef>
              <a:buClr>
                <a:schemeClr val="accent2">
                  <a:tint val="85000"/>
                  <a:satMod val="285000"/>
                </a:schemeClr>
              </a:buClr>
              <a:buSzPct val="100000"/>
              <a:buFont typeface="Wingdings 2"/>
              <a:buChar char="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4128" indent="-182880" algn="r" rtl="1" eaLnBrk="1" latinLnBrk="0" hangingPunct="1">
              <a:spcBef>
                <a:spcPts val="230"/>
              </a:spcBef>
              <a:buClr>
                <a:schemeClr val="accent2">
                  <a:tint val="85000"/>
                  <a:satMod val="285000"/>
                </a:schemeClr>
              </a:buClr>
              <a:buSzPct val="112000"/>
              <a:buFont typeface="Verdana"/>
              <a:buChar char="◦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r" rtl="1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90472" indent="-182880" algn="r" rtl="1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7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00784" indent="-182880" algn="r" rtl="1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r" rtl="1" eaLnBrk="1" latinLnBrk="0" hangingPunct="1">
              <a:spcBef>
                <a:spcPts val="257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5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48840" indent="-182880" algn="r" rtl="1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he-IL" sz="2800" dirty="0" smtClean="0">
                <a:solidFill>
                  <a:schemeClr val="bg1"/>
                </a:solidFill>
              </a:rPr>
              <a:t>בגרות ישראלית – מתוך סקר ההורים תשע"ו</a:t>
            </a:r>
            <a:endParaRPr lang="he-IL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4255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39552" y="2924944"/>
            <a:ext cx="8183880" cy="1051560"/>
          </a:xfrm>
        </p:spPr>
        <p:txBody>
          <a:bodyPr>
            <a:noAutofit/>
          </a:bodyPr>
          <a:lstStyle/>
          <a:p>
            <a:pPr algn="r"/>
            <a:r>
              <a:rPr lang="he-IL" sz="2000" dirty="0" smtClean="0">
                <a:solidFill>
                  <a:schemeClr val="tx1"/>
                </a:solidFill>
              </a:rPr>
              <a:t>1. סוגיית העברית- </a:t>
            </a:r>
            <a:r>
              <a:rPr lang="he-IL" sz="2000" b="0" dirty="0" smtClean="0">
                <a:solidFill>
                  <a:schemeClr val="tx1"/>
                </a:solidFill>
              </a:rPr>
              <a:t>מחסור במורים</a:t>
            </a:r>
            <a:r>
              <a:rPr lang="he-IL" sz="2000" dirty="0" smtClean="0">
                <a:solidFill>
                  <a:schemeClr val="tx1"/>
                </a:solidFill>
              </a:rPr>
              <a:t/>
            </a:r>
            <a:br>
              <a:rPr lang="he-IL" sz="2000" dirty="0" smtClean="0">
                <a:solidFill>
                  <a:schemeClr val="tx1"/>
                </a:solidFill>
              </a:rPr>
            </a:br>
            <a:r>
              <a:rPr lang="he-IL" sz="2000" dirty="0" smtClean="0">
                <a:solidFill>
                  <a:schemeClr val="tx1"/>
                </a:solidFill>
              </a:rPr>
              <a:t> </a:t>
            </a:r>
            <a:br>
              <a:rPr lang="he-IL" sz="2000" dirty="0" smtClean="0">
                <a:solidFill>
                  <a:schemeClr val="tx1"/>
                </a:solidFill>
              </a:rPr>
            </a:br>
            <a:r>
              <a:rPr lang="he-IL" sz="2000" dirty="0" smtClean="0">
                <a:solidFill>
                  <a:schemeClr val="tx1"/>
                </a:solidFill>
              </a:rPr>
              <a:t>2. סוגיית הזהות- </a:t>
            </a:r>
            <a:r>
              <a:rPr lang="he-IL" sz="2000" b="0" dirty="0" smtClean="0">
                <a:solidFill>
                  <a:schemeClr val="tx1"/>
                </a:solidFill>
              </a:rPr>
              <a:t>התנגשות בין תכנית לימודים טובה ואיכותית </a:t>
            </a:r>
            <a:br>
              <a:rPr lang="he-IL" sz="2000" b="0" dirty="0" smtClean="0">
                <a:solidFill>
                  <a:schemeClr val="tx1"/>
                </a:solidFill>
              </a:rPr>
            </a:br>
            <a:r>
              <a:rPr lang="he-IL" sz="2000" b="0" dirty="0" smtClean="0">
                <a:solidFill>
                  <a:schemeClr val="tx1"/>
                </a:solidFill>
              </a:rPr>
              <a:t>לבין סוגיות זהות (לדוגמא: מקצועות האזרחות וההיסטוריה)</a:t>
            </a:r>
            <a:br>
              <a:rPr lang="he-IL" sz="2000" b="0" dirty="0" smtClean="0">
                <a:solidFill>
                  <a:schemeClr val="tx1"/>
                </a:solidFill>
              </a:rPr>
            </a:br>
            <a:r>
              <a:rPr lang="he-IL" sz="2000" dirty="0" smtClean="0">
                <a:solidFill>
                  <a:schemeClr val="tx1"/>
                </a:solidFill>
              </a:rPr>
              <a:t/>
            </a:r>
            <a:br>
              <a:rPr lang="he-IL" sz="2000" dirty="0" smtClean="0">
                <a:solidFill>
                  <a:schemeClr val="tx1"/>
                </a:solidFill>
              </a:rPr>
            </a:br>
            <a:r>
              <a:rPr lang="he-IL" sz="2000" dirty="0" smtClean="0">
                <a:solidFill>
                  <a:schemeClr val="tx1"/>
                </a:solidFill>
              </a:rPr>
              <a:t>3. פדגוגיה כמכלול- </a:t>
            </a:r>
            <a:r>
              <a:rPr lang="he-IL" sz="2000" b="0" dirty="0" smtClean="0">
                <a:solidFill>
                  <a:schemeClr val="tx1"/>
                </a:solidFill>
              </a:rPr>
              <a:t>מעבר מתכנית לימודים בשיטת הוראה אחת לשיטה שנייה </a:t>
            </a:r>
            <a:endParaRPr lang="he-IL" sz="2000" b="0" dirty="0">
              <a:solidFill>
                <a:schemeClr val="tx1"/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he-IL" smtClean="0">
                <a:solidFill>
                  <a:srgbClr val="E3DED1">
                    <a:shade val="50000"/>
                  </a:srgbClr>
                </a:solidFill>
              </a:rPr>
              <a:pPr/>
              <a:t>12</a:t>
            </a:fld>
            <a:endParaRPr lang="he-IL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כותרת 1"/>
          <p:cNvSpPr txBox="1">
            <a:spLocks noGrp="1"/>
          </p:cNvSpPr>
          <p:nvPr>
            <p:ph idx="1"/>
          </p:nvPr>
        </p:nvSpPr>
        <p:spPr>
          <a:xfrm>
            <a:off x="502920" y="530352"/>
            <a:ext cx="7813496" cy="666400"/>
          </a:xfrm>
          <a:prstGeom prst="roundRect">
            <a:avLst/>
          </a:prstGeom>
          <a:solidFill>
            <a:schemeClr val="accent3">
              <a:lumMod val="75000"/>
            </a:schemeClr>
          </a:solidFill>
        </p:spPr>
        <p:txBody>
          <a:bodyPr vert="horz" lIns="91440" tIns="45720" rIns="91440" bIns="45720" rtlCol="1" anchor="ctr">
            <a:noAutofit/>
          </a:bodyPr>
          <a:lstStyle>
            <a:defPPr>
              <a:defRPr lang="en-US"/>
            </a:defPPr>
            <a:lvl1pPr algn="ctr" rtl="1">
              <a:spcBef>
                <a:spcPct val="0"/>
              </a:spcBef>
              <a:buNone/>
              <a:defRPr sz="4300" b="1">
                <a:solidFill>
                  <a:schemeClr val="tx2"/>
                </a:solidFill>
                <a:latin typeface="Gisha" panose="020B0502040204020203" pitchFamily="34" charset="-79"/>
                <a:ea typeface="+mj-ea"/>
                <a:cs typeface="Gisha" panose="020B0502040204020203" pitchFamily="34" charset="-79"/>
              </a:defRPr>
            </a:lvl1pPr>
          </a:lstStyle>
          <a:p>
            <a:r>
              <a:rPr lang="he-IL" sz="2800" dirty="0" smtClean="0">
                <a:solidFill>
                  <a:schemeClr val="bg1"/>
                </a:solidFill>
              </a:rPr>
              <a:t>אתגר התכנית הישראלית בעיני מנהלי בתי הספר </a:t>
            </a:r>
            <a:endParaRPr lang="he-IL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0359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39552" y="2924944"/>
            <a:ext cx="8183880" cy="1051560"/>
          </a:xfrm>
        </p:spPr>
        <p:txBody>
          <a:bodyPr>
            <a:noAutofit/>
          </a:bodyPr>
          <a:lstStyle/>
          <a:p>
            <a:pPr algn="r"/>
            <a:r>
              <a:rPr lang="he-IL" sz="2000" dirty="0" smtClean="0">
                <a:solidFill>
                  <a:schemeClr val="tx1"/>
                </a:solidFill>
              </a:rPr>
              <a:t>1. התמקדות בבתי הספר היסודיים ב"תכנית ירושלמית" (מיומנויות יסוד ע"פ התכנית הישראלית).</a:t>
            </a:r>
            <a:br>
              <a:rPr lang="he-IL" sz="2000" dirty="0" smtClean="0">
                <a:solidFill>
                  <a:schemeClr val="tx1"/>
                </a:solidFill>
              </a:rPr>
            </a:br>
            <a:r>
              <a:rPr lang="he-IL" sz="2000" dirty="0" smtClean="0">
                <a:solidFill>
                  <a:schemeClr val="tx1"/>
                </a:solidFill>
              </a:rPr>
              <a:t/>
            </a:r>
            <a:br>
              <a:rPr lang="he-IL" sz="2000" dirty="0" smtClean="0">
                <a:solidFill>
                  <a:schemeClr val="tx1"/>
                </a:solidFill>
              </a:rPr>
            </a:br>
            <a:r>
              <a:rPr lang="he-IL" sz="2000" dirty="0" smtClean="0">
                <a:solidFill>
                  <a:schemeClr val="tx1"/>
                </a:solidFill>
              </a:rPr>
              <a:t>2. תקציב גמיש לטובת תכניות בית ספריות (עד להשלמת החסרים התשתיתיים והמערכתיים).</a:t>
            </a:r>
            <a:br>
              <a:rPr lang="he-IL" sz="2000" dirty="0" smtClean="0">
                <a:solidFill>
                  <a:schemeClr val="tx1"/>
                </a:solidFill>
              </a:rPr>
            </a:br>
            <a:r>
              <a:rPr lang="he-IL" sz="2000" dirty="0" smtClean="0">
                <a:solidFill>
                  <a:schemeClr val="tx1"/>
                </a:solidFill>
              </a:rPr>
              <a:t/>
            </a:r>
            <a:br>
              <a:rPr lang="he-IL" sz="2000" dirty="0" smtClean="0">
                <a:solidFill>
                  <a:schemeClr val="tx1"/>
                </a:solidFill>
              </a:rPr>
            </a:br>
            <a:r>
              <a:rPr lang="he-IL" sz="2000" dirty="0" smtClean="0">
                <a:solidFill>
                  <a:schemeClr val="tx1"/>
                </a:solidFill>
              </a:rPr>
              <a:t>3. תקציב לשכירות לבתי ספר חדשים. </a:t>
            </a:r>
            <a:endParaRPr lang="he-IL" sz="2000" dirty="0">
              <a:solidFill>
                <a:schemeClr val="tx1"/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he-IL" smtClean="0">
                <a:solidFill>
                  <a:srgbClr val="E3DED1">
                    <a:shade val="50000"/>
                  </a:srgbClr>
                </a:solidFill>
              </a:rPr>
              <a:pPr/>
              <a:t>13</a:t>
            </a:fld>
            <a:endParaRPr lang="he-IL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כותרת 1"/>
          <p:cNvSpPr txBox="1">
            <a:spLocks noGrp="1"/>
          </p:cNvSpPr>
          <p:nvPr>
            <p:ph idx="1"/>
          </p:nvPr>
        </p:nvSpPr>
        <p:spPr>
          <a:xfrm>
            <a:off x="502920" y="530352"/>
            <a:ext cx="7813496" cy="666400"/>
          </a:xfrm>
          <a:prstGeom prst="roundRect">
            <a:avLst/>
          </a:prstGeom>
          <a:solidFill>
            <a:schemeClr val="accent3">
              <a:lumMod val="75000"/>
            </a:schemeClr>
          </a:solidFill>
        </p:spPr>
        <p:txBody>
          <a:bodyPr vert="horz" lIns="91440" tIns="45720" rIns="91440" bIns="45720" rtlCol="1" anchor="ctr">
            <a:noAutofit/>
          </a:bodyPr>
          <a:lstStyle>
            <a:defPPr>
              <a:defRPr lang="en-US"/>
            </a:defPPr>
            <a:lvl1pPr algn="ctr" rtl="1">
              <a:spcBef>
                <a:spcPct val="0"/>
              </a:spcBef>
              <a:buNone/>
              <a:defRPr sz="4300" b="1">
                <a:solidFill>
                  <a:schemeClr val="tx2"/>
                </a:solidFill>
                <a:latin typeface="Gisha" panose="020B0502040204020203" pitchFamily="34" charset="-79"/>
                <a:ea typeface="+mj-ea"/>
                <a:cs typeface="Gisha" panose="020B0502040204020203" pitchFamily="34" charset="-79"/>
              </a:defRPr>
            </a:lvl1pPr>
          </a:lstStyle>
          <a:p>
            <a:r>
              <a:rPr lang="he-IL" sz="2800" dirty="0" smtClean="0">
                <a:solidFill>
                  <a:schemeClr val="bg1"/>
                </a:solidFill>
              </a:rPr>
              <a:t>ההצעות הפרקטיות</a:t>
            </a:r>
            <a:endParaRPr lang="he-IL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0599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55576" y="3284984"/>
            <a:ext cx="6949400" cy="1453912"/>
          </a:xfrm>
        </p:spPr>
        <p:txBody>
          <a:bodyPr/>
          <a:lstStyle/>
          <a:p>
            <a:endParaRPr lang="he-IL" dirty="0"/>
          </a:p>
        </p:txBody>
      </p:sp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44484481"/>
              </p:ext>
            </p:extLst>
          </p:nvPr>
        </p:nvGraphicFramePr>
        <p:xfrm>
          <a:off x="631536" y="1124744"/>
          <a:ext cx="7880927" cy="4827559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868690"/>
                <a:gridCol w="1325714"/>
                <a:gridCol w="879644"/>
                <a:gridCol w="768478"/>
                <a:gridCol w="1089639"/>
                <a:gridCol w="693358"/>
                <a:gridCol w="773054"/>
                <a:gridCol w="1051991"/>
                <a:gridCol w="430359"/>
              </a:tblGrid>
              <a:tr h="217874"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300" u="none" strike="noStrike" dirty="0">
                          <a:effectLst/>
                        </a:rPr>
                        <a:t>תוכן</a:t>
                      </a:r>
                      <a:endParaRPr lang="he-IL" sz="1300" b="1" i="0" u="none" strike="noStrike" dirty="0">
                        <a:solidFill>
                          <a:srgbClr val="FFFFFF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300" u="none" strike="noStrike">
                          <a:effectLst/>
                        </a:rPr>
                        <a:t>הסבר לעיקרי התכנית</a:t>
                      </a:r>
                      <a:endParaRPr lang="he-IL" sz="1300" b="1" i="0" u="none" strike="noStrike">
                        <a:solidFill>
                          <a:srgbClr val="FFFFFF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300" u="none" strike="noStrike" dirty="0" smtClean="0">
                          <a:effectLst/>
                        </a:rPr>
                        <a:t>תשע"ט</a:t>
                      </a:r>
                      <a:r>
                        <a:rPr lang="en-US" sz="1300" u="none" strike="noStrike" dirty="0" smtClean="0">
                          <a:effectLst/>
                        </a:rPr>
                        <a:t> </a:t>
                      </a:r>
                      <a:endParaRPr lang="he-IL" sz="1300" b="1" i="0" u="none" strike="noStrike" dirty="0">
                        <a:solidFill>
                          <a:srgbClr val="FFFFFF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300" u="none" strike="noStrike" dirty="0" smtClean="0">
                          <a:effectLst/>
                        </a:rPr>
                        <a:t>תש"פ</a:t>
                      </a:r>
                      <a:endParaRPr lang="he-IL" sz="1300" b="1" i="0" u="none" strike="noStrike" dirty="0">
                        <a:solidFill>
                          <a:srgbClr val="FFFFFF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300" u="none" strike="noStrike" dirty="0" smtClean="0">
                          <a:effectLst/>
                        </a:rPr>
                        <a:t>תשפ"א</a:t>
                      </a:r>
                      <a:endParaRPr lang="he-IL" sz="1300" b="1" i="0" u="none" strike="noStrike" dirty="0">
                        <a:solidFill>
                          <a:srgbClr val="FFFFFF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300" u="none" strike="noStrike" dirty="0" smtClean="0">
                          <a:effectLst/>
                        </a:rPr>
                        <a:t>תשפ"ב</a:t>
                      </a:r>
                      <a:endParaRPr lang="he-IL" sz="1300" b="1" i="0" u="none" strike="noStrike" dirty="0">
                        <a:solidFill>
                          <a:srgbClr val="FFFFFF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300" u="none" strike="noStrike" dirty="0" smtClean="0">
                          <a:effectLst/>
                        </a:rPr>
                        <a:t>תשפ"ג</a:t>
                      </a:r>
                      <a:endParaRPr lang="he-IL" sz="1300" b="1" i="0" u="none" strike="noStrike" dirty="0">
                        <a:solidFill>
                          <a:srgbClr val="FFFFFF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300" u="none" strike="noStrike">
                          <a:effectLst/>
                        </a:rPr>
                        <a:t>סה"כ</a:t>
                      </a:r>
                      <a:endParaRPr lang="he-IL" sz="1300" b="1" i="0" u="none" strike="noStrike">
                        <a:solidFill>
                          <a:srgbClr val="FFFFFF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he-IL" sz="1300" b="0" i="0" u="none" strike="noStrike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ctr"/>
                </a:tc>
              </a:tr>
              <a:tr h="936712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300" u="none" strike="noStrike" dirty="0" err="1" smtClean="0">
                          <a:effectLst/>
                        </a:rPr>
                        <a:t>גנ"י</a:t>
                      </a:r>
                      <a:r>
                        <a:rPr lang="he-IL" sz="1300" u="none" strike="noStrike" dirty="0" smtClean="0">
                          <a:effectLst/>
                        </a:rPr>
                        <a:t>- </a:t>
                      </a:r>
                      <a:r>
                        <a:rPr lang="en-US" sz="1300" u="none" strike="noStrike" dirty="0" smtClean="0">
                          <a:effectLst/>
                        </a:rPr>
                        <a:t> </a:t>
                      </a:r>
                      <a:r>
                        <a:rPr lang="he-IL" sz="1300" u="none" strike="noStrike" dirty="0" smtClean="0">
                          <a:effectLst/>
                        </a:rPr>
                        <a:t>עלות</a:t>
                      </a:r>
                      <a:r>
                        <a:rPr lang="he-IL" sz="1300" u="none" strike="noStrike" baseline="0" dirty="0" smtClean="0">
                          <a:effectLst/>
                        </a:rPr>
                        <a:t> </a:t>
                      </a:r>
                      <a:r>
                        <a:rPr lang="he-IL" sz="1300" u="none" strike="noStrike" baseline="0" dirty="0" err="1" smtClean="0">
                          <a:effectLst/>
                        </a:rPr>
                        <a:t>במלש"ח</a:t>
                      </a:r>
                      <a:r>
                        <a:rPr lang="he-IL" sz="1300" u="none" strike="noStrike" baseline="0" dirty="0" smtClean="0">
                          <a:effectLst/>
                        </a:rPr>
                        <a:t> </a:t>
                      </a:r>
                      <a:endParaRPr lang="he-IL" sz="1300" b="1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300" u="none" strike="noStrike" dirty="0">
                          <a:effectLst/>
                        </a:rPr>
                        <a:t>שכירת חדרי לימוד חדשות </a:t>
                      </a:r>
                      <a:r>
                        <a:rPr lang="he-IL" sz="1300" u="none" strike="noStrike" dirty="0" smtClean="0">
                          <a:effectLst/>
                        </a:rPr>
                        <a:t>והפעלת תכניות </a:t>
                      </a:r>
                      <a:endParaRPr lang="he-IL" sz="1300" b="0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3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5 </a:t>
                      </a:r>
                      <a:endParaRPr lang="he-IL" sz="1300" b="0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300" u="none" strike="noStrike" dirty="0" smtClean="0">
                          <a:effectLst/>
                        </a:rPr>
                        <a:t>10 </a:t>
                      </a:r>
                      <a:endParaRPr lang="he-IL" sz="1300" b="0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300" u="none" strike="noStrike" dirty="0" smtClean="0">
                          <a:effectLst/>
                        </a:rPr>
                        <a:t>15</a:t>
                      </a:r>
                      <a:endParaRPr lang="he-IL" sz="1300" b="0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300" u="none" strike="noStrike" dirty="0" smtClean="0">
                          <a:effectLst/>
                        </a:rPr>
                        <a:t>20 </a:t>
                      </a:r>
                      <a:endParaRPr lang="he-IL" sz="1300" b="0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300" u="none" strike="noStrike" dirty="0" smtClean="0">
                          <a:effectLst/>
                        </a:rPr>
                        <a:t>30 </a:t>
                      </a:r>
                      <a:endParaRPr lang="he-IL" sz="1300" b="0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he-IL" sz="1300" u="none" strike="noStrike" dirty="0">
                          <a:effectLst/>
                        </a:rPr>
                        <a:t> </a:t>
                      </a:r>
                      <a:r>
                        <a:rPr lang="en-US" sz="1300" u="none" strike="noStrike" dirty="0" smtClean="0">
                          <a:effectLst/>
                        </a:rPr>
                        <a:t>80</a:t>
                      </a:r>
                      <a:endParaRPr lang="he-IL" sz="1300" b="0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l" rtl="0" fontAlgn="b"/>
                      <a:endParaRPr lang="he-IL" sz="1300" b="0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</a:tr>
              <a:tr h="1115198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300" u="none" strike="noStrike" dirty="0" smtClean="0">
                          <a:effectLst/>
                        </a:rPr>
                        <a:t>יסודי -עלות </a:t>
                      </a:r>
                      <a:r>
                        <a:rPr lang="he-IL" sz="1300" u="none" strike="noStrike" dirty="0" err="1" smtClean="0">
                          <a:effectLst/>
                        </a:rPr>
                        <a:t>במלש"ח</a:t>
                      </a:r>
                      <a:r>
                        <a:rPr lang="he-IL" sz="1300" u="none" strike="noStrike" dirty="0" smtClean="0">
                          <a:effectLst/>
                        </a:rPr>
                        <a:t> </a:t>
                      </a:r>
                      <a:endParaRPr lang="he-IL" sz="1300" b="1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300" u="none" strike="noStrike" dirty="0" smtClean="0">
                          <a:effectLst/>
                        </a:rPr>
                        <a:t>מעבר </a:t>
                      </a:r>
                      <a:r>
                        <a:rPr lang="he-IL" sz="1300" u="none" strike="noStrike" dirty="0">
                          <a:effectLst/>
                        </a:rPr>
                        <a:t>חלק </a:t>
                      </a:r>
                      <a:r>
                        <a:rPr lang="he-IL" sz="1300" u="none" strike="noStrike" baseline="0" dirty="0" smtClean="0">
                          <a:effectLst/>
                        </a:rPr>
                        <a:t> מ</a:t>
                      </a:r>
                      <a:r>
                        <a:rPr lang="he-IL" sz="1300" u="none" strike="noStrike" dirty="0" smtClean="0">
                          <a:effectLst/>
                        </a:rPr>
                        <a:t>הכיתות </a:t>
                      </a:r>
                      <a:r>
                        <a:rPr lang="he-IL" sz="1300" u="none" strike="noStrike" dirty="0">
                          <a:effectLst/>
                        </a:rPr>
                        <a:t>לתכנית הישראלית. </a:t>
                      </a:r>
                      <a:r>
                        <a:rPr lang="he-IL" sz="1300" u="none" strike="noStrike" dirty="0" smtClean="0">
                          <a:effectLst/>
                        </a:rPr>
                        <a:t>חיזוק </a:t>
                      </a:r>
                      <a:r>
                        <a:rPr lang="he-IL" sz="1300" u="none" strike="noStrike" dirty="0">
                          <a:effectLst/>
                        </a:rPr>
                        <a:t>לימודי השפה העברית. </a:t>
                      </a:r>
                      <a:endParaRPr lang="he-IL" sz="1300" b="0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300" u="none" strike="noStrike" dirty="0" smtClean="0">
                          <a:effectLst/>
                        </a:rPr>
                        <a:t>25 </a:t>
                      </a:r>
                      <a:endParaRPr lang="he-IL" sz="1300" b="0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300" u="none" strike="noStrike" dirty="0" smtClean="0">
                          <a:effectLst/>
                        </a:rPr>
                        <a:t>40 </a:t>
                      </a:r>
                      <a:endParaRPr lang="he-IL" sz="1300" b="0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300" u="none" strike="noStrike" dirty="0" smtClean="0">
                          <a:effectLst/>
                        </a:rPr>
                        <a:t>60</a:t>
                      </a:r>
                      <a:endParaRPr lang="he-IL" sz="1300" b="0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300" u="none" strike="noStrike" dirty="0" smtClean="0">
                          <a:effectLst/>
                        </a:rPr>
                        <a:t>80</a:t>
                      </a:r>
                      <a:endParaRPr lang="he-IL" sz="1300" b="0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300" u="none" strike="noStrike" dirty="0" smtClean="0">
                          <a:effectLst/>
                        </a:rPr>
                        <a:t>90</a:t>
                      </a:r>
                      <a:endParaRPr lang="he-IL" sz="1300" b="0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he-IL" sz="1300" u="none" strike="noStrike" dirty="0">
                          <a:effectLst/>
                        </a:rPr>
                        <a:t> </a:t>
                      </a:r>
                      <a:r>
                        <a:rPr lang="he-IL" sz="1300" u="none" strike="noStrike" dirty="0" smtClean="0">
                          <a:effectLst/>
                        </a:rPr>
                        <a:t>295</a:t>
                      </a:r>
                      <a:endParaRPr lang="he-IL" sz="1300" b="0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l" rtl="0" fontAlgn="b"/>
                      <a:endParaRPr lang="he-IL" sz="1300" b="0" i="0" u="none" strike="noStrike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</a:tr>
              <a:tr h="812894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300" u="none" strike="noStrike" dirty="0">
                          <a:effectLst/>
                        </a:rPr>
                        <a:t>על </a:t>
                      </a:r>
                      <a:r>
                        <a:rPr lang="he-IL" sz="1300" u="none" strike="noStrike" dirty="0" smtClean="0">
                          <a:effectLst/>
                        </a:rPr>
                        <a:t>יסודי- עלות </a:t>
                      </a:r>
                      <a:r>
                        <a:rPr lang="he-IL" sz="1300" u="none" strike="noStrike" dirty="0" err="1" smtClean="0">
                          <a:effectLst/>
                        </a:rPr>
                        <a:t>במלש"ח</a:t>
                      </a:r>
                      <a:r>
                        <a:rPr lang="he-IL" sz="1300" u="none" strike="noStrike" dirty="0" smtClean="0">
                          <a:effectLst/>
                        </a:rPr>
                        <a:t> </a:t>
                      </a:r>
                      <a:endParaRPr lang="he-IL" sz="1300" b="1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300" u="none" strike="noStrike" dirty="0" smtClean="0">
                          <a:effectLst/>
                        </a:rPr>
                        <a:t>הרחבת תכניות ההנגשה להשכלה גבוהה</a:t>
                      </a:r>
                      <a:endParaRPr lang="he-IL" sz="1300" b="0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300" u="none" strike="noStrike" dirty="0" smtClean="0">
                          <a:effectLst/>
                        </a:rPr>
                        <a:t>10 </a:t>
                      </a:r>
                      <a:endParaRPr lang="he-IL" sz="1300" b="0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300" u="none" strike="noStrike" dirty="0" smtClean="0">
                          <a:effectLst/>
                        </a:rPr>
                        <a:t>30 </a:t>
                      </a:r>
                      <a:endParaRPr lang="he-IL" sz="1300" b="0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300" u="none" strike="noStrike" dirty="0" smtClean="0">
                          <a:effectLst/>
                        </a:rPr>
                        <a:t>55</a:t>
                      </a:r>
                      <a:endParaRPr lang="he-IL" sz="1300" b="0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300" u="none" strike="noStrike" dirty="0" smtClean="0">
                          <a:effectLst/>
                        </a:rPr>
                        <a:t>80</a:t>
                      </a:r>
                      <a:endParaRPr lang="he-IL" sz="1300" b="0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300" u="none" strike="noStrike" dirty="0" smtClean="0">
                          <a:effectLst/>
                        </a:rPr>
                        <a:t>100 </a:t>
                      </a:r>
                      <a:endParaRPr lang="he-IL" sz="1300" b="0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he-IL" sz="1300" u="none" strike="noStrike" dirty="0" smtClean="0">
                          <a:effectLst/>
                        </a:rPr>
                        <a:t>275</a:t>
                      </a:r>
                      <a:endParaRPr lang="he-IL" sz="1300" b="0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l" rtl="0" fontAlgn="b"/>
                      <a:endParaRPr lang="he-IL" sz="1300" b="0" i="0" u="none" strike="noStrike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</a:tr>
              <a:tr h="745260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300" u="none" strike="noStrike" dirty="0">
                          <a:effectLst/>
                        </a:rPr>
                        <a:t>תמריץ להישגים +בלתי </a:t>
                      </a:r>
                      <a:r>
                        <a:rPr lang="he-IL" sz="1300" u="none" strike="noStrike" dirty="0" smtClean="0">
                          <a:effectLst/>
                        </a:rPr>
                        <a:t>פורמאלי- עלות </a:t>
                      </a:r>
                      <a:r>
                        <a:rPr lang="he-IL" sz="1300" u="none" strike="noStrike" dirty="0" err="1" smtClean="0">
                          <a:effectLst/>
                        </a:rPr>
                        <a:t>במלש"ח</a:t>
                      </a:r>
                      <a:r>
                        <a:rPr lang="he-IL" sz="1300" u="none" strike="noStrike" dirty="0" smtClean="0">
                          <a:effectLst/>
                        </a:rPr>
                        <a:t> </a:t>
                      </a:r>
                      <a:endParaRPr lang="he-IL" sz="1300" b="1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300" u="none" strike="noStrike" dirty="0">
                          <a:effectLst/>
                        </a:rPr>
                        <a:t>הארכת יום הלימודים בחינוך היסודי והעל יסודי</a:t>
                      </a:r>
                      <a:r>
                        <a:rPr lang="he-IL" sz="1300" u="none" strike="noStrike" dirty="0" smtClean="0">
                          <a:effectLst/>
                        </a:rPr>
                        <a:t>,</a:t>
                      </a:r>
                      <a:endParaRPr lang="he-IL" sz="1300" b="0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300" u="none" strike="noStrike" dirty="0" smtClean="0">
                          <a:effectLst/>
                        </a:rPr>
                        <a:t>10 </a:t>
                      </a:r>
                      <a:endParaRPr lang="he-IL" sz="1300" b="0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300" u="none" strike="noStrike" dirty="0" smtClean="0">
                          <a:effectLst/>
                        </a:rPr>
                        <a:t>20 </a:t>
                      </a:r>
                      <a:endParaRPr lang="he-IL" sz="1300" b="0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300" u="none" strike="noStrike" dirty="0" smtClean="0">
                          <a:effectLst/>
                        </a:rPr>
                        <a:t>20</a:t>
                      </a:r>
                      <a:endParaRPr lang="he-IL" sz="1300" b="0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300" u="none" strike="noStrike" dirty="0" smtClean="0">
                          <a:effectLst/>
                        </a:rPr>
                        <a:t>20</a:t>
                      </a:r>
                      <a:endParaRPr lang="he-IL" sz="1300" b="0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300" u="none" strike="noStrike" dirty="0" smtClean="0">
                          <a:effectLst/>
                        </a:rPr>
                        <a:t>30 </a:t>
                      </a:r>
                      <a:endParaRPr lang="he-IL" sz="1300" b="0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he-IL" sz="1300" u="none" strike="noStrike" dirty="0" smtClean="0">
                          <a:effectLst/>
                        </a:rPr>
                        <a:t>100</a:t>
                      </a:r>
                      <a:endParaRPr lang="he-IL" sz="1300" b="0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l" rtl="0" fontAlgn="b"/>
                      <a:endParaRPr lang="he-IL" sz="1300" b="0" i="0" u="none" strike="noStrike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</a:tr>
              <a:tr h="367149"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300" u="none" strike="noStrike">
                          <a:effectLst/>
                        </a:rPr>
                        <a:t> </a:t>
                      </a:r>
                      <a:endParaRPr lang="he-IL" sz="1300" b="1" i="0" u="none" strike="noStrike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300" u="none" strike="noStrike">
                          <a:effectLst/>
                        </a:rPr>
                        <a:t> סה"כ </a:t>
                      </a:r>
                      <a:endParaRPr lang="he-IL" sz="1300" b="1" i="0" u="none" strike="noStrike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300" u="none" strike="noStrike" dirty="0" smtClean="0">
                          <a:effectLst/>
                        </a:rPr>
                        <a:t>50 </a:t>
                      </a:r>
                      <a:endParaRPr lang="he-IL" sz="1300" b="1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300" u="none" strike="noStrike" dirty="0" smtClean="0">
                          <a:effectLst/>
                        </a:rPr>
                        <a:t>100 </a:t>
                      </a:r>
                      <a:endParaRPr lang="he-IL" sz="1300" b="1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300" u="none" strike="noStrike" dirty="0" smtClean="0">
                          <a:effectLst/>
                        </a:rPr>
                        <a:t>150 </a:t>
                      </a:r>
                      <a:endParaRPr lang="he-IL" sz="1300" b="1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300" u="none" strike="noStrike" dirty="0" smtClean="0">
                          <a:effectLst/>
                        </a:rPr>
                        <a:t>200 </a:t>
                      </a:r>
                      <a:endParaRPr lang="he-IL" sz="1300" b="1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300" u="none" strike="noStrike" dirty="0">
                          <a:effectLst/>
                        </a:rPr>
                        <a:t> </a:t>
                      </a:r>
                      <a:r>
                        <a:rPr lang="he-IL" sz="1300" u="none" strike="noStrike" dirty="0" smtClean="0">
                          <a:effectLst/>
                        </a:rPr>
                        <a:t>250  </a:t>
                      </a:r>
                      <a:endParaRPr lang="he-IL" sz="1300" b="1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he-IL" sz="1300" u="none" strike="noStrike" dirty="0">
                          <a:effectLst/>
                        </a:rPr>
                        <a:t> </a:t>
                      </a:r>
                      <a:r>
                        <a:rPr lang="he-IL" sz="1300" u="none" strike="noStrike" dirty="0" smtClean="0">
                          <a:effectLst/>
                        </a:rPr>
                        <a:t>750 </a:t>
                      </a:r>
                      <a:endParaRPr lang="he-IL" sz="1300" b="1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  <a:tc>
                  <a:txBody>
                    <a:bodyPr/>
                    <a:lstStyle/>
                    <a:p>
                      <a:pPr algn="l" rtl="0" fontAlgn="b"/>
                      <a:endParaRPr lang="he-IL" sz="1300" b="1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5323" marR="5323" marT="5323" marB="0" anchor="b"/>
                </a:tc>
              </a:tr>
            </a:tbl>
          </a:graphicData>
        </a:graphic>
      </p:graphicFrame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he-IL" smtClean="0">
                <a:solidFill>
                  <a:srgbClr val="E3DED1">
                    <a:shade val="50000"/>
                  </a:srgbClr>
                </a:solidFill>
              </a:rPr>
              <a:pPr/>
              <a:t>14</a:t>
            </a:fld>
            <a:endParaRPr lang="he-IL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כותרת 1"/>
          <p:cNvSpPr txBox="1">
            <a:spLocks/>
          </p:cNvSpPr>
          <p:nvPr/>
        </p:nvSpPr>
        <p:spPr>
          <a:xfrm>
            <a:off x="467544" y="260648"/>
            <a:ext cx="8208912" cy="742863"/>
          </a:xfrm>
          <a:prstGeom prst="roundRect">
            <a:avLst/>
          </a:prstGeom>
          <a:solidFill>
            <a:schemeClr val="accent3">
              <a:lumMod val="75000"/>
            </a:schemeClr>
          </a:solidFill>
        </p:spPr>
        <p:txBody>
          <a:bodyPr vert="horz" lIns="91440" tIns="45720" rIns="91440" bIns="45720" rtlCol="1" anchor="ctr">
            <a:noAutofit/>
          </a:bodyPr>
          <a:lstStyle>
            <a:defPPr>
              <a:defRPr lang="en-US"/>
            </a:defPPr>
            <a:lvl1pPr marL="265176" indent="-265176" algn="ctr" rtl="1" eaLnBrk="1" latinLnBrk="0" hangingPunct="1">
              <a:spcBef>
                <a:spcPct val="0"/>
              </a:spcBef>
              <a:buClr>
                <a:schemeClr val="accent1"/>
              </a:buClr>
              <a:buSzPct val="80000"/>
              <a:buFont typeface="Wingdings 2"/>
              <a:buNone/>
              <a:defRPr kumimoji="0" sz="4300" b="1" kern="1200">
                <a:solidFill>
                  <a:schemeClr val="tx2"/>
                </a:solidFill>
                <a:effectLst/>
                <a:latin typeface="Gisha" panose="020B0502040204020203" pitchFamily="34" charset="-79"/>
                <a:ea typeface="+mj-ea"/>
                <a:cs typeface="Gisha" panose="020B0502040204020203" pitchFamily="34" charset="-79"/>
              </a:defRPr>
            </a:lvl1pPr>
            <a:lvl2pPr marL="548640" indent="-201168" algn="r" rtl="1" eaLnBrk="1" latinLnBrk="0" hangingPunct="1">
              <a:spcBef>
                <a:spcPts val="250"/>
              </a:spcBef>
              <a:buClr>
                <a:schemeClr val="accent1"/>
              </a:buClr>
              <a:buSzPct val="100000"/>
              <a:buFont typeface="Verdana"/>
              <a:buChar char="◦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6384" indent="-182880" algn="r" rtl="1" eaLnBrk="1" latinLnBrk="0" hangingPunct="1">
              <a:spcBef>
                <a:spcPts val="250"/>
              </a:spcBef>
              <a:buClr>
                <a:schemeClr val="accent2">
                  <a:tint val="85000"/>
                  <a:satMod val="285000"/>
                </a:schemeClr>
              </a:buClr>
              <a:buSzPct val="100000"/>
              <a:buFont typeface="Wingdings 2"/>
              <a:buChar char="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4128" indent="-182880" algn="r" rtl="1" eaLnBrk="1" latinLnBrk="0" hangingPunct="1">
              <a:spcBef>
                <a:spcPts val="230"/>
              </a:spcBef>
              <a:buClr>
                <a:schemeClr val="accent2">
                  <a:tint val="85000"/>
                  <a:satMod val="285000"/>
                </a:schemeClr>
              </a:buClr>
              <a:buSzPct val="112000"/>
              <a:buFont typeface="Verdana"/>
              <a:buChar char="◦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r" rtl="1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90472" indent="-182880" algn="r" rtl="1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7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00784" indent="-182880" algn="r" rtl="1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r" rtl="1" eaLnBrk="1" latinLnBrk="0" hangingPunct="1">
              <a:spcBef>
                <a:spcPts val="257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5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48840" indent="-182880" algn="r" rtl="1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he-IL" sz="2800" dirty="0" smtClean="0">
                <a:solidFill>
                  <a:schemeClr val="bg1"/>
                </a:solidFill>
              </a:rPr>
              <a:t>תכניות נדרשות במזרח העיר </a:t>
            </a:r>
            <a:endParaRPr lang="he-IL" sz="2800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99592" y="6093295"/>
            <a:ext cx="6441338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b="1" dirty="0" smtClean="0"/>
              <a:t>תוספת ההשקעה במזרח העיר תהיה רבע מהתוספת שתוענק לתקציב העירייה. </a:t>
            </a:r>
            <a:endParaRPr lang="he-IL" b="1" dirty="0"/>
          </a:p>
        </p:txBody>
      </p:sp>
    </p:spTree>
    <p:extLst>
      <p:ext uri="{BB962C8B-B14F-4D97-AF65-F5344CB8AC3E}">
        <p14:creationId xmlns:p14="http://schemas.microsoft.com/office/powerpoint/2010/main" val="4143133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043608" y="2440725"/>
            <a:ext cx="6696744" cy="1924379"/>
          </a:xfrm>
        </p:spPr>
        <p:txBody>
          <a:bodyPr>
            <a:noAutofit/>
          </a:bodyPr>
          <a:lstStyle/>
          <a:p>
            <a:pPr algn="ctr"/>
            <a:r>
              <a:rPr lang="he-IL" sz="6000" b="1" dirty="0" smtClean="0">
                <a:solidFill>
                  <a:srgbClr val="002060"/>
                </a:solidFill>
                <a:latin typeface="Guttman-Soncino" panose="02010401010101010101" pitchFamily="2" charset="-79"/>
                <a:cs typeface="Guttman-Soncino" panose="02010401010101010101" pitchFamily="2" charset="-79"/>
              </a:rPr>
              <a:t/>
            </a:r>
            <a:br>
              <a:rPr lang="he-IL" sz="6000" b="1" dirty="0" smtClean="0">
                <a:solidFill>
                  <a:srgbClr val="002060"/>
                </a:solidFill>
                <a:latin typeface="Guttman-Soncino" panose="02010401010101010101" pitchFamily="2" charset="-79"/>
                <a:cs typeface="Guttman-Soncino" panose="02010401010101010101" pitchFamily="2" charset="-79"/>
              </a:rPr>
            </a:br>
            <a:r>
              <a:rPr lang="he-IL" sz="6000" dirty="0">
                <a:solidFill>
                  <a:srgbClr val="002060"/>
                </a:solidFill>
                <a:latin typeface="Guttman-Soncino" panose="02010401010101010101" pitchFamily="2" charset="-79"/>
                <a:cs typeface="Guttman-Soncino" panose="02010401010101010101" pitchFamily="2" charset="-79"/>
              </a:rPr>
              <a:t/>
            </a:r>
            <a:br>
              <a:rPr lang="he-IL" sz="6000" dirty="0">
                <a:solidFill>
                  <a:srgbClr val="002060"/>
                </a:solidFill>
                <a:latin typeface="Guttman-Soncino" panose="02010401010101010101" pitchFamily="2" charset="-79"/>
                <a:cs typeface="Guttman-Soncino" panose="02010401010101010101" pitchFamily="2" charset="-79"/>
              </a:rPr>
            </a:br>
            <a:r>
              <a:rPr lang="he-IL" sz="6000" dirty="0" smtClean="0">
                <a:solidFill>
                  <a:srgbClr val="002060"/>
                </a:solidFill>
                <a:latin typeface="Guttman-Soncino" panose="02010401010101010101" pitchFamily="2" charset="-79"/>
                <a:cs typeface="Guttman-Soncino" panose="02010401010101010101" pitchFamily="2" charset="-79"/>
              </a:rPr>
              <a:t/>
            </a:r>
            <a:br>
              <a:rPr lang="he-IL" sz="6000" dirty="0" smtClean="0">
                <a:solidFill>
                  <a:srgbClr val="002060"/>
                </a:solidFill>
                <a:latin typeface="Guttman-Soncino" panose="02010401010101010101" pitchFamily="2" charset="-79"/>
                <a:cs typeface="Guttman-Soncino" panose="02010401010101010101" pitchFamily="2" charset="-79"/>
              </a:rPr>
            </a:br>
            <a:r>
              <a:rPr lang="he-IL" sz="6000" dirty="0" smtClean="0">
                <a:solidFill>
                  <a:srgbClr val="002060"/>
                </a:solidFill>
                <a:latin typeface="Guttman Hatzvi" panose="02010401010101010101" pitchFamily="2" charset="-79"/>
                <a:cs typeface="Guttman Hatzvi" panose="02010401010101010101" pitchFamily="2" charset="-79"/>
              </a:rPr>
              <a:t>מחסור בכיתות לימוד בירושלים </a:t>
            </a:r>
            <a:br>
              <a:rPr lang="he-IL" sz="6000" dirty="0" smtClean="0">
                <a:solidFill>
                  <a:srgbClr val="002060"/>
                </a:solidFill>
                <a:latin typeface="Guttman Hatzvi" panose="02010401010101010101" pitchFamily="2" charset="-79"/>
                <a:cs typeface="Guttman Hatzvi" panose="02010401010101010101" pitchFamily="2" charset="-79"/>
              </a:rPr>
            </a:br>
            <a:r>
              <a:rPr lang="he-IL" sz="6000" dirty="0" smtClean="0">
                <a:solidFill>
                  <a:srgbClr val="002060"/>
                </a:solidFill>
                <a:latin typeface="Guttman-Soncino" panose="02010401010101010101" pitchFamily="2" charset="-79"/>
                <a:cs typeface="Guttman-Soncino" panose="02010401010101010101" pitchFamily="2" charset="-79"/>
              </a:rPr>
              <a:t> </a:t>
            </a:r>
            <a:endParaRPr lang="he-IL" sz="2000" b="1" dirty="0">
              <a:solidFill>
                <a:srgbClr val="002060"/>
              </a:solidFill>
              <a:latin typeface="Guttman-Soncino" panose="02010401010101010101" pitchFamily="2" charset="-79"/>
              <a:cs typeface="Guttman-Soncino" panose="02010401010101010101" pitchFamily="2" charset="-79"/>
            </a:endParaRPr>
          </a:p>
        </p:txBody>
      </p:sp>
      <p:sp>
        <p:nvSpPr>
          <p:cNvPr id="3" name="מציין מיקום של מספר שקופית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B1FF6-39B9-40F5-8B67-33C6354A3D4F}" type="slidenum">
              <a:rPr lang="en-US" smtClean="0">
                <a:solidFill>
                  <a:srgbClr val="E3DED1">
                    <a:shade val="50000"/>
                  </a:srgbClr>
                </a:solidFill>
              </a:rPr>
              <a:pPr/>
              <a:t>15</a:t>
            </a:fld>
            <a:endParaRPr lang="en-US" dirty="0">
              <a:solidFill>
                <a:srgbClr val="1B587C">
                  <a:shade val="75000"/>
                </a:srgbClr>
              </a:solidFill>
            </a:endParaRPr>
          </a:p>
        </p:txBody>
      </p:sp>
      <p:sp>
        <p:nvSpPr>
          <p:cNvPr id="4" name="כותרת 1"/>
          <p:cNvSpPr txBox="1">
            <a:spLocks/>
          </p:cNvSpPr>
          <p:nvPr/>
        </p:nvSpPr>
        <p:spPr>
          <a:xfrm>
            <a:off x="2280408" y="505941"/>
            <a:ext cx="4195916" cy="688005"/>
          </a:xfrm>
          <a:prstGeom prst="rect">
            <a:avLst/>
          </a:prstGeom>
        </p:spPr>
        <p:txBody>
          <a:bodyPr vert="horz" lIns="91440" tIns="45720" rIns="91440" bIns="45720" rtlCol="1" anchor="b">
            <a:noAutofit/>
          </a:bodyPr>
          <a:lstStyle>
            <a:lvl1pPr marL="0" indent="0" algn="r" defTabSz="914400" rtl="1" eaLnBrk="1" latinLnBrk="0" hangingPunct="1">
              <a:lnSpc>
                <a:spcPct val="90000"/>
              </a:lnSpc>
              <a:spcBef>
                <a:spcPct val="0"/>
              </a:spcBef>
              <a:buFont typeface="Arial" pitchFamily="34" charset="0"/>
              <a:buNone/>
              <a:defRPr lang="he-IL" sz="54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/>
            <a:endParaRPr lang="he-IL" sz="4000" b="1" dirty="0" smtClean="0">
              <a:solidFill>
                <a:srgbClr val="0070C0"/>
              </a:solidFill>
              <a:latin typeface="Guttman-Soncino" panose="02010401010101010101" pitchFamily="2" charset="-79"/>
              <a:cs typeface="Guttman-Soncino" panose="02010401010101010101" pitchFamily="2" charset="-79"/>
            </a:endParaRPr>
          </a:p>
        </p:txBody>
      </p:sp>
      <p:pic>
        <p:nvPicPr>
          <p:cNvPr id="6" name="Picture 11" descr="muni logo.png"/>
          <p:cNvPicPr>
            <a:picLocks noChangeAspect="1"/>
          </p:cNvPicPr>
          <p:nvPr/>
        </p:nvPicPr>
        <p:blipFill rotWithShape="1">
          <a:blip r:embed="rId2" cstate="print"/>
          <a:srcRect t="50929"/>
          <a:stretch/>
        </p:blipFill>
        <p:spPr>
          <a:xfrm>
            <a:off x="7799764" y="0"/>
            <a:ext cx="1344236" cy="1052736"/>
          </a:xfrm>
          <a:prstGeom prst="rect">
            <a:avLst/>
          </a:prstGeom>
        </p:spPr>
      </p:pic>
      <p:sp>
        <p:nvSpPr>
          <p:cNvPr id="7" name="כותרת 1"/>
          <p:cNvSpPr txBox="1">
            <a:spLocks/>
          </p:cNvSpPr>
          <p:nvPr/>
        </p:nvSpPr>
        <p:spPr>
          <a:xfrm>
            <a:off x="2555777" y="4437112"/>
            <a:ext cx="3600400" cy="707031"/>
          </a:xfrm>
          <a:prstGeom prst="rect">
            <a:avLst/>
          </a:prstGeom>
        </p:spPr>
        <p:txBody>
          <a:bodyPr vert="horz" lIns="91440" tIns="45720" rIns="91440" bIns="45720" rtlCol="1" anchor="b">
            <a:noAutofit/>
          </a:bodyPr>
          <a:lstStyle>
            <a:lvl1pPr marL="0" indent="0" algn="r" defTabSz="914400" rtl="1" eaLnBrk="1" latinLnBrk="0" hangingPunct="1">
              <a:lnSpc>
                <a:spcPct val="90000"/>
              </a:lnSpc>
              <a:spcBef>
                <a:spcPct val="0"/>
              </a:spcBef>
              <a:buFont typeface="Arial" pitchFamily="34" charset="0"/>
              <a:buNone/>
              <a:defRPr lang="he-IL" sz="54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/>
            <a:endParaRPr lang="he-IL" sz="3200" b="1" dirty="0" smtClean="0">
              <a:solidFill>
                <a:srgbClr val="0070C0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pPr algn="ctr"/>
            <a:r>
              <a:rPr lang="he-IL" sz="3200" b="1" dirty="0" smtClean="0">
                <a:solidFill>
                  <a:srgbClr val="002060"/>
                </a:solidFill>
                <a:latin typeface="Gisha" panose="020B0502040204020203" pitchFamily="34" charset="-79"/>
                <a:cs typeface="+mj-cs"/>
              </a:rPr>
              <a:t>דיון בוועדת החינוך, התרבות והספורט </a:t>
            </a:r>
          </a:p>
          <a:p>
            <a:pPr algn="ctr"/>
            <a:r>
              <a:rPr lang="he-IL" sz="3200" b="1" dirty="0" smtClean="0">
                <a:solidFill>
                  <a:srgbClr val="002060"/>
                </a:solidFill>
                <a:latin typeface="Gisha" panose="020B0502040204020203" pitchFamily="34" charset="-79"/>
                <a:cs typeface="+mj-cs"/>
              </a:rPr>
              <a:t>29.5.2017 </a:t>
            </a:r>
          </a:p>
        </p:txBody>
      </p:sp>
    </p:spTree>
    <p:extLst>
      <p:ext uri="{BB962C8B-B14F-4D97-AF65-F5344CB8AC3E}">
        <p14:creationId xmlns:p14="http://schemas.microsoft.com/office/powerpoint/2010/main" val="1301345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היבט">
  <a:themeElements>
    <a:clrScheme name="היבט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היבט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היבט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74382AD-0421-4E06-8E14-E6D621F12EAF}"/>
</file>

<file path=customXml/itemProps2.xml><?xml version="1.0" encoding="utf-8"?>
<ds:datastoreItem xmlns:ds="http://schemas.openxmlformats.org/officeDocument/2006/customXml" ds:itemID="{A70CA36D-0310-44AF-A199-D29C10B8BC16}"/>
</file>

<file path=customXml/itemProps3.xml><?xml version="1.0" encoding="utf-8"?>
<ds:datastoreItem xmlns:ds="http://schemas.openxmlformats.org/officeDocument/2006/customXml" ds:itemID="{AB0E7F25-62B5-4410-9E18-E6D05665A3C5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5586</TotalTime>
  <Words>605</Words>
  <Application>Microsoft Office PowerPoint</Application>
  <PresentationFormat>‫הצגה על המסך (4:3)</PresentationFormat>
  <Paragraphs>239</Paragraphs>
  <Slides>15</Slides>
  <Notes>3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9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15</vt:i4>
      </vt:variant>
    </vt:vector>
  </HeadingPairs>
  <TitlesOfParts>
    <vt:vector size="25" baseType="lpstr">
      <vt:lpstr>Arial</vt:lpstr>
      <vt:lpstr>Calibri</vt:lpstr>
      <vt:lpstr>David</vt:lpstr>
      <vt:lpstr>Gisha</vt:lpstr>
      <vt:lpstr>Guttman Hatzvi</vt:lpstr>
      <vt:lpstr>Guttman-Soncino</vt:lpstr>
      <vt:lpstr>Tahoma</vt:lpstr>
      <vt:lpstr>Verdana</vt:lpstr>
      <vt:lpstr>Wingdings 2</vt:lpstr>
      <vt:lpstr>1_היבט</vt:lpstr>
      <vt:lpstr>   מחסור בכיתות לימוד בירושלים   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  מזרח ירושלים</vt:lpstr>
      <vt:lpstr>111,463</vt:lpstr>
      <vt:lpstr>מצגת של PowerPoint</vt:lpstr>
      <vt:lpstr>מצגת של PowerPoint</vt:lpstr>
      <vt:lpstr>1. סוגיית העברית- מחסור במורים   2. סוגיית הזהות- התנגשות בין תכנית לימודים טובה ואיכותית  לבין סוגיות זהות (לדוגמא: מקצועות האזרחות וההיסטוריה)  3. פדגוגיה כמכלול- מעבר מתכנית לימודים בשיטת הוראה אחת לשיטה שנייה </vt:lpstr>
      <vt:lpstr>1. התמקדות בבתי הספר היסודיים ב"תכנית ירושלמית" (מיומנויות יסוד ע"פ התכנית הישראלית).  2. תקציב גמיש לטובת תכניות בית ספריות (עד להשלמת החסרים התשתיתיים והמערכתיים).  3. תקציב לשכירות לבתי ספר חדשים. </vt:lpstr>
      <vt:lpstr>מצגת של PowerPoint</vt:lpstr>
      <vt:lpstr>   מחסור בכיתות לימוד בירושלים   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User</dc:creator>
  <cp:lastModifiedBy>רבקה וידר</cp:lastModifiedBy>
  <cp:revision>354</cp:revision>
  <cp:lastPrinted>2017-05-28T14:02:09Z</cp:lastPrinted>
  <dcterms:created xsi:type="dcterms:W3CDTF">2016-05-03T13:12:12Z</dcterms:created>
  <dcterms:modified xsi:type="dcterms:W3CDTF">2017-05-29T08:30:15Z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2017451</vt:r8>
  </property>
</Properties>
</file>