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slides/slide30.xml" ContentType="application/vnd.openxmlformats-officedocument.presentationml.slide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31.xml" ContentType="application/vnd.openxmlformats-officedocument.presentationml.slide+xml"/>
  <Override PartName="/ppt/presentation.xml" ContentType="application/vnd.openxmlformats-officedocument.presentationml.presentation.main+xml"/>
  <Override PartName="/ppt/slides/slide29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23.xml" ContentType="application/vnd.openxmlformats-officedocument.presentationml.slide+xml"/>
  <Override PartName="/ppt/slides/slide15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4.xml" ContentType="application/vnd.openxmlformats-officedocument.presentationml.slide+xml"/>
  <Override PartName="/ppt/slideMasters/slideMaster5.xml" ContentType="application/vnd.openxmlformats-officedocument.presentationml.slideMaster+xml"/>
  <Override PartName="/ppt/notesSlides/notesSlide18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slideMasters/slideMaster9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notesSlides/notesSlide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53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2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9.xml" ContentType="application/vnd.openxmlformats-officedocument.theme+xml"/>
  <Override PartName="/ppt/theme/theme2.xml" ContentType="application/vnd.openxmlformats-officedocument.theme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theme/theme4.xml" ContentType="application/vnd.openxmlformats-officedocument.theme+xml"/>
  <Override PartName="/ppt/diagrams/layout3.xml" ContentType="application/vnd.openxmlformats-officedocument.drawingml.diagram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diagrams/drawing1.xml" ContentType="application/vnd.ms-office.drawingml.diagramDrawing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quickStyle3.xml" ContentType="application/vnd.openxmlformats-officedocument.drawingml.diagramStyle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diagrams/colors3.xml" ContentType="application/vnd.openxmlformats-officedocument.drawingml.diagramColors+xml"/>
  <Override PartName="/ppt/theme/theme8.xml" ContentType="application/vnd.openxmlformats-officedocument.theme+xml"/>
  <Override PartName="/ppt/theme/theme6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charts/chart2.xml" ContentType="application/vnd.openxmlformats-officedocument.drawingml.chart+xml"/>
  <Override PartName="/ppt/theme/theme5.xml" ContentType="application/vnd.openxmlformats-officedocument.theme+xml"/>
  <Override PartName="/ppt/theme/theme7.xml" ContentType="application/vnd.openxmlformats-officedocument.theme+xml"/>
  <Override PartName="/ppt/charts/chart6.xml" ContentType="application/vnd.openxmlformats-officedocument.drawingml.chart+xml"/>
  <Override PartName="/ppt/theme/themeOverride3.xml" ContentType="application/vnd.openxmlformats-officedocument.themeOverrid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charts/chart4.xml" ContentType="application/vnd.openxmlformats-officedocument.drawingml.chart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  <p:sldMasterId id="2147483712" r:id="rId2"/>
    <p:sldMasterId id="2147483700" r:id="rId3"/>
    <p:sldMasterId id="2147483724" r:id="rId4"/>
    <p:sldMasterId id="2147483742" r:id="rId5"/>
    <p:sldMasterId id="2147483758" r:id="rId6"/>
    <p:sldMasterId id="2147483787" r:id="rId7"/>
    <p:sldMasterId id="2147483816" r:id="rId8"/>
    <p:sldMasterId id="2147483845" r:id="rId9"/>
  </p:sldMasterIdLst>
  <p:notesMasterIdLst>
    <p:notesMasterId r:id="rId41"/>
  </p:notesMasterIdLst>
  <p:handoutMasterIdLst>
    <p:handoutMasterId r:id="rId42"/>
  </p:handoutMasterIdLst>
  <p:sldIdLst>
    <p:sldId id="386" r:id="rId10"/>
    <p:sldId id="373" r:id="rId11"/>
    <p:sldId id="371" r:id="rId12"/>
    <p:sldId id="452" r:id="rId13"/>
    <p:sldId id="453" r:id="rId14"/>
    <p:sldId id="359" r:id="rId15"/>
    <p:sldId id="390" r:id="rId16"/>
    <p:sldId id="393" r:id="rId17"/>
    <p:sldId id="455" r:id="rId18"/>
    <p:sldId id="377" r:id="rId19"/>
    <p:sldId id="449" r:id="rId20"/>
    <p:sldId id="450" r:id="rId21"/>
    <p:sldId id="314" r:id="rId22"/>
    <p:sldId id="267" r:id="rId23"/>
    <p:sldId id="456" r:id="rId24"/>
    <p:sldId id="459" r:id="rId25"/>
    <p:sldId id="467" r:id="rId26"/>
    <p:sldId id="427" r:id="rId27"/>
    <p:sldId id="428" r:id="rId28"/>
    <p:sldId id="425" r:id="rId29"/>
    <p:sldId id="417" r:id="rId30"/>
    <p:sldId id="469" r:id="rId31"/>
    <p:sldId id="468" r:id="rId32"/>
    <p:sldId id="441" r:id="rId33"/>
    <p:sldId id="451" r:id="rId34"/>
    <p:sldId id="442" r:id="rId35"/>
    <p:sldId id="429" r:id="rId36"/>
    <p:sldId id="430" r:id="rId37"/>
    <p:sldId id="431" r:id="rId38"/>
    <p:sldId id="433" r:id="rId39"/>
    <p:sldId id="445" r:id="rId40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9" userDrawn="1">
          <p15:clr>
            <a:srgbClr val="A4A3A4"/>
          </p15:clr>
        </p15:guide>
        <p15:guide id="2" pos="2122" userDrawn="1">
          <p15:clr>
            <a:srgbClr val="A4A3A4"/>
          </p15:clr>
        </p15:guide>
        <p15:guide id="3" orient="horz" pos="3126" userDrawn="1">
          <p15:clr>
            <a:srgbClr val="A4A3A4"/>
          </p15:clr>
        </p15:guide>
        <p15:guide id="4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6699FF"/>
    <a:srgbClr val="FFCC66"/>
    <a:srgbClr val="CC6600"/>
    <a:srgbClr val="FFFFFF"/>
    <a:srgbClr val="009999"/>
    <a:srgbClr val="66CCFF"/>
    <a:srgbClr val="33CCCC"/>
    <a:srgbClr val="00CC00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סגנון ביניים 1 - הדגשה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סגנון בהיר 2 - הדגשה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A111915-BE36-4E01-A7E5-04B1672EAD32}" styleName="סגנון בהיר 2 - הדגשה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CF1AB2-1976-4502-BF36-3FF5EA218861}" styleName="סגנון ביניים 4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סגנון בהיר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סגנון בהיר 3 - הדגשה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65385" autoAdjust="0"/>
    <p:restoredTop sz="86447" autoAdjust="0"/>
  </p:normalViewPr>
  <p:slideViewPr>
    <p:cSldViewPr>
      <p:cViewPr varScale="1">
        <p:scale>
          <a:sx n="65" d="100"/>
          <a:sy n="65" d="100"/>
        </p:scale>
        <p:origin x="57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13956"/>
    </p:cViewPr>
  </p:sorterViewPr>
  <p:notesViewPr>
    <p:cSldViewPr>
      <p:cViewPr varScale="1">
        <p:scale>
          <a:sx n="76" d="100"/>
          <a:sy n="76" d="100"/>
        </p:scale>
        <p:origin x="-2166" y="-108"/>
      </p:cViewPr>
      <p:guideLst>
        <p:guide orient="horz" pos="3109"/>
        <p:guide pos="2122"/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handoutMaster" Target="handoutMasters/handoutMaster1.xml"/><Relationship Id="rId47" Type="http://schemas.openxmlformats.org/officeDocument/2006/relationships/customXml" Target="../customXml/item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9" Type="http://schemas.openxmlformats.org/officeDocument/2006/relationships/slide" Target="slides/slide20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customXml" Target="../customXml/item3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tableStyles" Target="tableStyles.xml"/><Relationship Id="rId20" Type="http://schemas.openxmlformats.org/officeDocument/2006/relationships/slide" Target="slides/slide11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4.xlsx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5.xlsx"/><Relationship Id="rId1" Type="http://schemas.openxmlformats.org/officeDocument/2006/relationships/themeOverride" Target="../theme/themeOverride2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__________Microsoft_Excel6.xlsx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עודף משקל</c:v>
                </c:pt>
              </c:strCache>
            </c:strRef>
          </c:tx>
          <c:spPr>
            <a:solidFill>
              <a:srgbClr val="819E2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גיליון1!$A$2:$A$3</c:f>
              <c:strCache>
                <c:ptCount val="2"/>
                <c:pt idx="0">
                  <c:v>מבוגרים</c:v>
                </c:pt>
                <c:pt idx="1">
                  <c:v>נשים ממעמד חברתי-כלכלי נמוך</c:v>
                </c:pt>
              </c:strCache>
            </c:strRef>
          </c:cat>
          <c:val>
            <c:numRef>
              <c:f>גיליון1!$B$2:$B$3</c:f>
              <c:numCache>
                <c:formatCode>0%</c:formatCode>
                <c:ptCount val="2"/>
                <c:pt idx="0">
                  <c:v>0.3000000000000001</c:v>
                </c:pt>
                <c:pt idx="1">
                  <c:v>0.3000000000000001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84-4687-965C-8C248D474BC9}"/>
            </c:ext>
          </c:extLst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השמנת יתר</c:v>
                </c:pt>
              </c:strCache>
            </c:strRef>
          </c:tx>
          <c:spPr>
            <a:solidFill>
              <a:srgbClr val="ABD039"/>
            </a:solidFill>
            <a:ln>
              <a:solidFill>
                <a:schemeClr val="bg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גיליון1!$A$2:$A$3</c:f>
              <c:strCache>
                <c:ptCount val="2"/>
                <c:pt idx="0">
                  <c:v>מבוגרים</c:v>
                </c:pt>
                <c:pt idx="1">
                  <c:v>נשים ממעמד חברתי-כלכלי נמוך</c:v>
                </c:pt>
              </c:strCache>
            </c:strRef>
          </c:cat>
          <c:val>
            <c:numRef>
              <c:f>גיליון1!$C$2:$C$3</c:f>
              <c:numCache>
                <c:formatCode>0%</c:formatCode>
                <c:ptCount val="2"/>
                <c:pt idx="0">
                  <c:v>0.21000000000000005</c:v>
                </c:pt>
                <c:pt idx="1">
                  <c:v>0.4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E84-4687-965C-8C248D474BC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303039200"/>
        <c:axId val="303040768"/>
      </c:barChart>
      <c:catAx>
        <c:axId val="3030392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303040768"/>
        <c:crosses val="autoZero"/>
        <c:auto val="1"/>
        <c:lblAlgn val="ctr"/>
        <c:lblOffset val="100"/>
        <c:noMultiLvlLbl val="0"/>
      </c:catAx>
      <c:valAx>
        <c:axId val="303040768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one"/>
        <c:crossAx val="30303920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"/>
          <c:y val="0"/>
          <c:w val="1"/>
          <c:h val="0.1427618367609482"/>
        </c:manualLayout>
      </c:layout>
      <c:overlay val="0"/>
      <c:txPr>
        <a:bodyPr/>
        <a:lstStyle/>
        <a:p>
          <a:pPr algn="just">
            <a:defRPr/>
          </a:pPr>
          <a:endParaRPr lang="he-IL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15"/>
    </mc:Choice>
    <mc:Fallback>
      <c:style val="15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עודף משקל</c:v>
                </c:pt>
              </c:strCache>
            </c:strRef>
          </c:tx>
          <c:spPr>
            <a:solidFill>
              <a:srgbClr val="175283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גיליון1!$A$2:$A$4</c:f>
              <c:strCache>
                <c:ptCount val="3"/>
                <c:pt idx="0">
                  <c:v>ילדים כיתה א</c:v>
                </c:pt>
                <c:pt idx="1">
                  <c:v>ילדים כיתה ז</c:v>
                </c:pt>
                <c:pt idx="2">
                  <c:v>ערבים כיתה ז</c:v>
                </c:pt>
              </c:strCache>
            </c:strRef>
          </c:cat>
          <c:val>
            <c:numRef>
              <c:f>גיליון1!$B$2:$B$4</c:f>
              <c:numCache>
                <c:formatCode>0%</c:formatCode>
                <c:ptCount val="3"/>
                <c:pt idx="0">
                  <c:v>0.12000000000000002</c:v>
                </c:pt>
                <c:pt idx="1">
                  <c:v>0.18000000000000005</c:v>
                </c:pt>
                <c:pt idx="2">
                  <c:v>0.19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6BA-4BD9-924C-6610291E931E}"/>
            </c:ext>
          </c:extLst>
        </c:ser>
        <c:ser>
          <c:idx val="1"/>
          <c:order val="1"/>
          <c:tx>
            <c:strRef>
              <c:f>גיליון1!$C$1</c:f>
              <c:strCache>
                <c:ptCount val="1"/>
                <c:pt idx="0">
                  <c:v>השמנת יתר</c:v>
                </c:pt>
              </c:strCache>
            </c:strRef>
          </c:tx>
          <c:spPr>
            <a:solidFill>
              <a:srgbClr val="2176BB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גיליון1!$A$2:$A$4</c:f>
              <c:strCache>
                <c:ptCount val="3"/>
                <c:pt idx="0">
                  <c:v>ילדים כיתה א</c:v>
                </c:pt>
                <c:pt idx="1">
                  <c:v>ילדים כיתה ז</c:v>
                </c:pt>
                <c:pt idx="2">
                  <c:v>ערבים כיתה ז</c:v>
                </c:pt>
              </c:strCache>
            </c:strRef>
          </c:cat>
          <c:val>
            <c:numRef>
              <c:f>גיליון1!$C$2:$C$4</c:f>
              <c:numCache>
                <c:formatCode>0%</c:formatCode>
                <c:ptCount val="3"/>
                <c:pt idx="0">
                  <c:v>9.0000000000000024E-2</c:v>
                </c:pt>
                <c:pt idx="1">
                  <c:v>0.13</c:v>
                </c:pt>
                <c:pt idx="2">
                  <c:v>0.19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6BA-4BD9-924C-6610291E931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303039984"/>
        <c:axId val="303039592"/>
      </c:barChart>
      <c:catAx>
        <c:axId val="30303998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303039592"/>
        <c:crosses val="autoZero"/>
        <c:auto val="1"/>
        <c:lblAlgn val="ctr"/>
        <c:lblOffset val="100"/>
        <c:noMultiLvlLbl val="0"/>
      </c:catAx>
      <c:valAx>
        <c:axId val="303039592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one"/>
        <c:crossAx val="303039984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גיליון1!$C$1</c:f>
              <c:strCache>
                <c:ptCount val="1"/>
                <c:pt idx="0">
                  <c:v>צריכה (גרם ליום לנפש)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</c:spPr>
          </c:dPt>
          <c:cat>
            <c:strRef>
              <c:f>גיליון1!$A$2:$B$42</c:f>
              <c:strCache>
                <c:ptCount val="41"/>
                <c:pt idx="0">
                  <c:v>ישראל</c:v>
                </c:pt>
                <c:pt idx="1">
                  <c:v>מלזיה</c:v>
                </c:pt>
                <c:pt idx="2">
                  <c:v>ברזיל</c:v>
                </c:pt>
                <c:pt idx="3">
                  <c:v>ארה"ב</c:v>
                </c:pt>
                <c:pt idx="4">
                  <c:v>ניו זילנד</c:v>
                </c:pt>
                <c:pt idx="5">
                  <c:v>שוויץ</c:v>
                </c:pt>
                <c:pt idx="6">
                  <c:v>ארגנטינה</c:v>
                </c:pt>
                <c:pt idx="7">
                  <c:v>מקסיקו</c:v>
                </c:pt>
                <c:pt idx="8">
                  <c:v>תאילנד</c:v>
                </c:pt>
                <c:pt idx="9">
                  <c:v>צ'ילה</c:v>
                </c:pt>
                <c:pt idx="10">
                  <c:v>אוסטרליה</c:v>
                </c:pt>
                <c:pt idx="11">
                  <c:v>איחוד אירופה -אחר*</c:v>
                </c:pt>
                <c:pt idx="12">
                  <c:v>אוקראינה</c:v>
                </c:pt>
                <c:pt idx="13">
                  <c:v>דרום קוריאה</c:v>
                </c:pt>
                <c:pt idx="14">
                  <c:v>פרו</c:v>
                </c:pt>
                <c:pt idx="15">
                  <c:v>מצרים</c:v>
                </c:pt>
                <c:pt idx="16">
                  <c:v>רוסיה</c:v>
                </c:pt>
                <c:pt idx="17">
                  <c:v>קנדה</c:v>
                </c:pt>
                <c:pt idx="18">
                  <c:v>ערב הסעודית</c:v>
                </c:pt>
                <c:pt idx="19">
                  <c:v>איחוד אירופה - 15* </c:v>
                </c:pt>
                <c:pt idx="20">
                  <c:v>דרום אפריקה</c:v>
                </c:pt>
                <c:pt idx="21">
                  <c:v>סודן</c:v>
                </c:pt>
                <c:pt idx="22">
                  <c:v>קולומביה</c:v>
                </c:pt>
                <c:pt idx="23">
                  <c:v>אלג'יריה</c:v>
                </c:pt>
                <c:pt idx="24">
                  <c:v>איראן</c:v>
                </c:pt>
                <c:pt idx="25">
                  <c:v>טורקיה</c:v>
                </c:pt>
                <c:pt idx="26">
                  <c:v>פקיסטן</c:v>
                </c:pt>
                <c:pt idx="27">
                  <c:v>אינדונזיה</c:v>
                </c:pt>
                <c:pt idx="28">
                  <c:v>יפן</c:v>
                </c:pt>
                <c:pt idx="29">
                  <c:v>פיליפינים</c:v>
                </c:pt>
                <c:pt idx="30">
                  <c:v>נורבגיה</c:v>
                </c:pt>
                <c:pt idx="31">
                  <c:v>פרגוואי</c:v>
                </c:pt>
                <c:pt idx="32">
                  <c:v>הודו</c:v>
                </c:pt>
                <c:pt idx="33">
                  <c:v>וייטנאם</c:v>
                </c:pt>
                <c:pt idx="34">
                  <c:v>האיטי</c:v>
                </c:pt>
                <c:pt idx="35">
                  <c:v>בנגלדש</c:v>
                </c:pt>
                <c:pt idx="36">
                  <c:v>סין</c:v>
                </c:pt>
                <c:pt idx="37">
                  <c:v>זמביה</c:v>
                </c:pt>
                <c:pt idx="38">
                  <c:v>ניגריה</c:v>
                </c:pt>
                <c:pt idx="39">
                  <c:v>מוזמביק</c:v>
                </c:pt>
                <c:pt idx="40">
                  <c:v>אתיופיה</c:v>
                </c:pt>
              </c:strCache>
            </c:strRef>
          </c:cat>
          <c:val>
            <c:numRef>
              <c:f>גיליון1!$C$2:$C$42</c:f>
              <c:numCache>
                <c:formatCode>General</c:formatCode>
                <c:ptCount val="41"/>
                <c:pt idx="0">
                  <c:v>167</c:v>
                </c:pt>
                <c:pt idx="1">
                  <c:v>159</c:v>
                </c:pt>
                <c:pt idx="2">
                  <c:v>157</c:v>
                </c:pt>
                <c:pt idx="3">
                  <c:v>142</c:v>
                </c:pt>
                <c:pt idx="4">
                  <c:v>134</c:v>
                </c:pt>
                <c:pt idx="5">
                  <c:v>132</c:v>
                </c:pt>
                <c:pt idx="6">
                  <c:v>129</c:v>
                </c:pt>
                <c:pt idx="7">
                  <c:v>125</c:v>
                </c:pt>
                <c:pt idx="8">
                  <c:v>123</c:v>
                </c:pt>
                <c:pt idx="9">
                  <c:v>122</c:v>
                </c:pt>
                <c:pt idx="10">
                  <c:v>115</c:v>
                </c:pt>
                <c:pt idx="11">
                  <c:v>114</c:v>
                </c:pt>
                <c:pt idx="12">
                  <c:v>113</c:v>
                </c:pt>
                <c:pt idx="13">
                  <c:v>109</c:v>
                </c:pt>
                <c:pt idx="14">
                  <c:v>107</c:v>
                </c:pt>
                <c:pt idx="15">
                  <c:v>106</c:v>
                </c:pt>
                <c:pt idx="16">
                  <c:v>106</c:v>
                </c:pt>
                <c:pt idx="17">
                  <c:v>104</c:v>
                </c:pt>
                <c:pt idx="18">
                  <c:v>104</c:v>
                </c:pt>
                <c:pt idx="19">
                  <c:v>103</c:v>
                </c:pt>
                <c:pt idx="20">
                  <c:v>102</c:v>
                </c:pt>
                <c:pt idx="21">
                  <c:v>101</c:v>
                </c:pt>
                <c:pt idx="22">
                  <c:v>100</c:v>
                </c:pt>
                <c:pt idx="23">
                  <c:v>97</c:v>
                </c:pt>
                <c:pt idx="24">
                  <c:v>96</c:v>
                </c:pt>
                <c:pt idx="25">
                  <c:v>93</c:v>
                </c:pt>
                <c:pt idx="26">
                  <c:v>73</c:v>
                </c:pt>
                <c:pt idx="27">
                  <c:v>70</c:v>
                </c:pt>
                <c:pt idx="28">
                  <c:v>67</c:v>
                </c:pt>
                <c:pt idx="29">
                  <c:v>65</c:v>
                </c:pt>
                <c:pt idx="30">
                  <c:v>65</c:v>
                </c:pt>
                <c:pt idx="31">
                  <c:v>55</c:v>
                </c:pt>
                <c:pt idx="32">
                  <c:v>53</c:v>
                </c:pt>
                <c:pt idx="33">
                  <c:v>51</c:v>
                </c:pt>
                <c:pt idx="34">
                  <c:v>46</c:v>
                </c:pt>
                <c:pt idx="35">
                  <c:v>36</c:v>
                </c:pt>
                <c:pt idx="36">
                  <c:v>34</c:v>
                </c:pt>
                <c:pt idx="37">
                  <c:v>31</c:v>
                </c:pt>
                <c:pt idx="38">
                  <c:v>25</c:v>
                </c:pt>
                <c:pt idx="39">
                  <c:v>18</c:v>
                </c:pt>
                <c:pt idx="40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axId val="301282112"/>
        <c:axId val="374673760"/>
      </c:barChart>
      <c:catAx>
        <c:axId val="301282112"/>
        <c:scaling>
          <c:orientation val="maxMin"/>
        </c:scaling>
        <c:delete val="0"/>
        <c:axPos val="b"/>
        <c:numFmt formatCode="General" sourceLinked="0"/>
        <c:majorTickMark val="none"/>
        <c:minorTickMark val="none"/>
        <c:tickLblPos val="nextTo"/>
        <c:crossAx val="374673760"/>
        <c:crosses val="autoZero"/>
        <c:auto val="1"/>
        <c:lblAlgn val="ctr"/>
        <c:lblOffset val="100"/>
        <c:noMultiLvlLbl val="0"/>
      </c:catAx>
      <c:valAx>
        <c:axId val="374673760"/>
        <c:scaling>
          <c:orientation val="minMax"/>
        </c:scaling>
        <c:delete val="0"/>
        <c:axPos val="r"/>
        <c:majorGridlines/>
        <c:numFmt formatCode="General" sourceLinked="1"/>
        <c:majorTickMark val="none"/>
        <c:minorTickMark val="none"/>
        <c:tickLblPos val="nextTo"/>
        <c:spPr>
          <a:ln w="6350">
            <a:noFill/>
          </a:ln>
        </c:spPr>
        <c:crossAx val="3012821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300" b="1">
          <a:solidFill>
            <a:srgbClr val="002060"/>
          </a:solidFill>
          <a:latin typeface="Gisha" pitchFamily="34" charset="-79"/>
          <a:cs typeface="Gisha" pitchFamily="34" charset="-79"/>
        </a:defRPr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27"/>
    </mc:Choice>
    <mc:Fallback>
      <c:style val="27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600"/>
            </a:pPr>
            <a:r>
              <a:rPr lang="he-IL" sz="1600"/>
              <a:t>תמותה מסכרת בקרב גברים</a:t>
            </a:r>
          </a:p>
          <a:p>
            <a:pPr>
              <a:defRPr sz="1600"/>
            </a:pPr>
            <a:r>
              <a:rPr lang="he-IL" sz="1600"/>
              <a:t>* שיעור מתוקנן ל- 100,000 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cat>
            <c:strRef>
              <c:f>גיליון1!$A$11:$A$44</c:f>
              <c:strCache>
                <c:ptCount val="34"/>
                <c:pt idx="0">
                  <c:v>יפן</c:v>
                </c:pt>
                <c:pt idx="1">
                  <c:v>הממלכה המאוחדת </c:v>
                </c:pt>
                <c:pt idx="2">
                  <c:v>פינלנד </c:v>
                </c:pt>
                <c:pt idx="3">
                  <c:v>יוון </c:v>
                </c:pt>
                <c:pt idx="4">
                  <c:v>אסטוניה </c:v>
                </c:pt>
                <c:pt idx="5">
                  <c:v>בלגיה </c:v>
                </c:pt>
                <c:pt idx="6">
                  <c:v>סלובניה </c:v>
                </c:pt>
                <c:pt idx="7">
                  <c:v>לוקסנבורג </c:v>
                </c:pt>
                <c:pt idx="8">
                  <c:v>נורווגיה </c:v>
                </c:pt>
                <c:pt idx="9">
                  <c:v>שוויץ</c:v>
                </c:pt>
                <c:pt idx="10">
                  <c:v>ספרד </c:v>
                </c:pt>
                <c:pt idx="11">
                  <c:v>צרפת </c:v>
                </c:pt>
                <c:pt idx="12">
                  <c:v>לטביה </c:v>
                </c:pt>
                <c:pt idx="13">
                  <c:v>הולנד </c:v>
                </c:pt>
                <c:pt idx="14">
                  <c:v>סלובקיה </c:v>
                </c:pt>
                <c:pt idx="15">
                  <c:v>אירלנד </c:v>
                </c:pt>
                <c:pt idx="16">
                  <c:v>פולין </c:v>
                </c:pt>
                <c:pt idx="17">
                  <c:v>שוודיה </c:v>
                </c:pt>
                <c:pt idx="18">
                  <c:v>אוסטרליה </c:v>
                </c:pt>
                <c:pt idx="19">
                  <c:v>ניו זילנד </c:v>
                </c:pt>
                <c:pt idx="20">
                  <c:v>גרמניה </c:v>
                </c:pt>
                <c:pt idx="21">
                  <c:v>קנדה </c:v>
                </c:pt>
                <c:pt idx="22">
                  <c:v>הונגריה </c:v>
                </c:pt>
                <c:pt idx="23">
                  <c:v>איטליה </c:v>
                </c:pt>
                <c:pt idx="24">
                  <c:v>דנמרק </c:v>
                </c:pt>
                <c:pt idx="25">
                  <c:v>ארה"ב </c:v>
                </c:pt>
                <c:pt idx="26">
                  <c:v>אוסטריה </c:v>
                </c:pt>
                <c:pt idx="27">
                  <c:v>צילה </c:v>
                </c:pt>
                <c:pt idx="28">
                  <c:v>קוריאה </c:v>
                </c:pt>
                <c:pt idx="29">
                  <c:v>פורטוגל </c:v>
                </c:pt>
                <c:pt idx="30">
                  <c:v>צ'כיה </c:v>
                </c:pt>
                <c:pt idx="31">
                  <c:v>טורקיה </c:v>
                </c:pt>
                <c:pt idx="32">
                  <c:v>ישראל </c:v>
                </c:pt>
                <c:pt idx="33">
                  <c:v>מקסיקו </c:v>
                </c:pt>
              </c:strCache>
            </c:strRef>
          </c:cat>
          <c:val>
            <c:numRef>
              <c:f>גיליון1!$B$11:$B$44</c:f>
              <c:numCache>
                <c:formatCode>General</c:formatCode>
                <c:ptCount val="34"/>
                <c:pt idx="0">
                  <c:v>8.6</c:v>
                </c:pt>
                <c:pt idx="1">
                  <c:v>9.1</c:v>
                </c:pt>
                <c:pt idx="2">
                  <c:v>9.5</c:v>
                </c:pt>
                <c:pt idx="3">
                  <c:v>9.5</c:v>
                </c:pt>
                <c:pt idx="4">
                  <c:v>11.3</c:v>
                </c:pt>
                <c:pt idx="5">
                  <c:v>13</c:v>
                </c:pt>
                <c:pt idx="6">
                  <c:v>13.6</c:v>
                </c:pt>
                <c:pt idx="7">
                  <c:v>14.3</c:v>
                </c:pt>
                <c:pt idx="8">
                  <c:v>14.4</c:v>
                </c:pt>
                <c:pt idx="9">
                  <c:v>16</c:v>
                </c:pt>
                <c:pt idx="10">
                  <c:v>16.8</c:v>
                </c:pt>
                <c:pt idx="11">
                  <c:v>16.899999999999999</c:v>
                </c:pt>
                <c:pt idx="12">
                  <c:v>17.2</c:v>
                </c:pt>
                <c:pt idx="13">
                  <c:v>17.399999999999999</c:v>
                </c:pt>
                <c:pt idx="14">
                  <c:v>18.3</c:v>
                </c:pt>
                <c:pt idx="15">
                  <c:v>21.2</c:v>
                </c:pt>
                <c:pt idx="16">
                  <c:v>21.3</c:v>
                </c:pt>
                <c:pt idx="17">
                  <c:v>21.4</c:v>
                </c:pt>
                <c:pt idx="18">
                  <c:v>23.2</c:v>
                </c:pt>
                <c:pt idx="19">
                  <c:v>23.4</c:v>
                </c:pt>
                <c:pt idx="20">
                  <c:v>24</c:v>
                </c:pt>
                <c:pt idx="21">
                  <c:v>25.9</c:v>
                </c:pt>
                <c:pt idx="22">
                  <c:v>26.4</c:v>
                </c:pt>
                <c:pt idx="23">
                  <c:v>27.4</c:v>
                </c:pt>
                <c:pt idx="24">
                  <c:v>28.2</c:v>
                </c:pt>
                <c:pt idx="25">
                  <c:v>29.8</c:v>
                </c:pt>
                <c:pt idx="26">
                  <c:v>30.9</c:v>
                </c:pt>
                <c:pt idx="27">
                  <c:v>35.200000000000003</c:v>
                </c:pt>
                <c:pt idx="28">
                  <c:v>35.4</c:v>
                </c:pt>
                <c:pt idx="29">
                  <c:v>35.5</c:v>
                </c:pt>
                <c:pt idx="30">
                  <c:v>39.1</c:v>
                </c:pt>
                <c:pt idx="31">
                  <c:v>39.799999999999997</c:v>
                </c:pt>
                <c:pt idx="32">
                  <c:v>43.2</c:v>
                </c:pt>
                <c:pt idx="33">
                  <c:v>149.4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374674544"/>
        <c:axId val="374674936"/>
      </c:barChart>
      <c:catAx>
        <c:axId val="374674544"/>
        <c:scaling>
          <c:orientation val="maxMin"/>
        </c:scaling>
        <c:delete val="0"/>
        <c:axPos val="b"/>
        <c:numFmt formatCode="General" sourceLinked="0"/>
        <c:majorTickMark val="none"/>
        <c:minorTickMark val="none"/>
        <c:tickLblPos val="nextTo"/>
        <c:crossAx val="374674936"/>
        <c:crosses val="autoZero"/>
        <c:auto val="1"/>
        <c:lblAlgn val="ctr"/>
        <c:lblOffset val="100"/>
        <c:noMultiLvlLbl val="0"/>
      </c:catAx>
      <c:valAx>
        <c:axId val="374674936"/>
        <c:scaling>
          <c:orientation val="minMax"/>
        </c:scaling>
        <c:delete val="0"/>
        <c:axPos val="r"/>
        <c:majorGridlines/>
        <c:numFmt formatCode="General" sourceLinked="1"/>
        <c:majorTickMark val="none"/>
        <c:minorTickMark val="none"/>
        <c:tickLblPos val="nextTo"/>
        <c:crossAx val="374674544"/>
        <c:crosses val="autoZero"/>
        <c:crossBetween val="between"/>
      </c:valAx>
    </c:plotArea>
    <c:plotVisOnly val="1"/>
    <c:dispBlanksAs val="gap"/>
    <c:showDLblsOverMax val="0"/>
  </c:chart>
  <c:spPr>
    <a:solidFill>
      <a:sysClr val="window" lastClr="FFFFFF"/>
    </a:solidFill>
    <a:ln w="25400" cap="flat" cmpd="sng" algn="ctr">
      <a:solidFill>
        <a:srgbClr val="5B9BD5"/>
      </a:solidFill>
      <a:prstDash val="solid"/>
    </a:ln>
    <a:effectLst/>
  </c:spPr>
  <c:txPr>
    <a:bodyPr/>
    <a:lstStyle/>
    <a:p>
      <a:pPr>
        <a:defRPr b="1">
          <a:solidFill>
            <a:srgbClr val="002060"/>
          </a:solidFill>
          <a:latin typeface="Gisha" pitchFamily="34" charset="-79"/>
          <a:ea typeface="+mn-ea"/>
          <a:cs typeface="Gisha" pitchFamily="34" charset="-79"/>
        </a:defRPr>
      </a:pPr>
      <a:endParaRPr lang="he-IL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600">
                <a:solidFill>
                  <a:srgbClr val="C00000"/>
                </a:solidFill>
                <a:latin typeface="Gisha" pitchFamily="34" charset="-79"/>
                <a:cs typeface="Gisha" pitchFamily="34" charset="-79"/>
              </a:defRPr>
            </a:pPr>
            <a:r>
              <a:rPr lang="he-IL" sz="160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תמותה מסכרת בקרב נשים </a:t>
            </a:r>
          </a:p>
          <a:p>
            <a:pPr>
              <a:defRPr sz="1600">
                <a:solidFill>
                  <a:srgbClr val="C00000"/>
                </a:solidFill>
                <a:latin typeface="Gisha" pitchFamily="34" charset="-79"/>
                <a:cs typeface="Gisha" pitchFamily="34" charset="-79"/>
              </a:defRPr>
            </a:pPr>
            <a:r>
              <a:rPr lang="he-IL" sz="160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* שיעור מתוקנן ל- 100,000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cat>
            <c:strRef>
              <c:f>גיליון1!$A$47:$A$80</c:f>
              <c:strCache>
                <c:ptCount val="34"/>
                <c:pt idx="0">
                  <c:v>יפן</c:v>
                </c:pt>
                <c:pt idx="1">
                  <c:v>פינלנד </c:v>
                </c:pt>
                <c:pt idx="2">
                  <c:v>יוון </c:v>
                </c:pt>
                <c:pt idx="3">
                  <c:v>הממלכה המאוחדת </c:v>
                </c:pt>
                <c:pt idx="4">
                  <c:v>אסטוניה </c:v>
                </c:pt>
                <c:pt idx="5">
                  <c:v>נורווגיה </c:v>
                </c:pt>
                <c:pt idx="6">
                  <c:v>סלובניה </c:v>
                </c:pt>
                <c:pt idx="7">
                  <c:v>בלגיה </c:v>
                </c:pt>
                <c:pt idx="8">
                  <c:v>צרפת </c:v>
                </c:pt>
                <c:pt idx="9">
                  <c:v>שוויץ</c:v>
                </c:pt>
                <c:pt idx="10">
                  <c:v>אירלנד </c:v>
                </c:pt>
                <c:pt idx="11">
                  <c:v>שוודיה </c:v>
                </c:pt>
                <c:pt idx="12">
                  <c:v>לוקסנבורג </c:v>
                </c:pt>
                <c:pt idx="13">
                  <c:v>ספרד </c:v>
                </c:pt>
                <c:pt idx="14">
                  <c:v>הולנד </c:v>
                </c:pt>
                <c:pt idx="15">
                  <c:v>סלובקיה </c:v>
                </c:pt>
                <c:pt idx="16">
                  <c:v>דנמרק </c:v>
                </c:pt>
                <c:pt idx="17">
                  <c:v>אוסטרליה </c:v>
                </c:pt>
                <c:pt idx="18">
                  <c:v>ניו זילנד </c:v>
                </c:pt>
                <c:pt idx="19">
                  <c:v>קנדה </c:v>
                </c:pt>
                <c:pt idx="20">
                  <c:v>לטביה </c:v>
                </c:pt>
                <c:pt idx="21">
                  <c:v>פולין </c:v>
                </c:pt>
                <c:pt idx="22">
                  <c:v>גרמניה </c:v>
                </c:pt>
                <c:pt idx="23">
                  <c:v>ארה"ב </c:v>
                </c:pt>
                <c:pt idx="24">
                  <c:v>הונגריה </c:v>
                </c:pt>
                <c:pt idx="25">
                  <c:v>איטליה </c:v>
                </c:pt>
                <c:pt idx="26">
                  <c:v>אוסטריה </c:v>
                </c:pt>
                <c:pt idx="27">
                  <c:v>קוריאה </c:v>
                </c:pt>
                <c:pt idx="28">
                  <c:v>צילה </c:v>
                </c:pt>
                <c:pt idx="29">
                  <c:v>צ'כיה </c:v>
                </c:pt>
                <c:pt idx="30">
                  <c:v>פורטוגל </c:v>
                </c:pt>
                <c:pt idx="31">
                  <c:v>ישראל </c:v>
                </c:pt>
                <c:pt idx="32">
                  <c:v>טורקיה </c:v>
                </c:pt>
                <c:pt idx="33">
                  <c:v>מקסיקו </c:v>
                </c:pt>
              </c:strCache>
            </c:strRef>
          </c:cat>
          <c:val>
            <c:numRef>
              <c:f>גיליון1!$B$47:$B$80</c:f>
              <c:numCache>
                <c:formatCode>General</c:formatCode>
                <c:ptCount val="34"/>
                <c:pt idx="0">
                  <c:v>4.8</c:v>
                </c:pt>
                <c:pt idx="1">
                  <c:v>5.6</c:v>
                </c:pt>
                <c:pt idx="2">
                  <c:v>6.5</c:v>
                </c:pt>
                <c:pt idx="3">
                  <c:v>6.9</c:v>
                </c:pt>
                <c:pt idx="4">
                  <c:v>7.9</c:v>
                </c:pt>
                <c:pt idx="5">
                  <c:v>9.5</c:v>
                </c:pt>
                <c:pt idx="6">
                  <c:v>9.6</c:v>
                </c:pt>
                <c:pt idx="7">
                  <c:v>10.199999999999999</c:v>
                </c:pt>
                <c:pt idx="8">
                  <c:v>10.5</c:v>
                </c:pt>
                <c:pt idx="9">
                  <c:v>11.1</c:v>
                </c:pt>
                <c:pt idx="10">
                  <c:v>11.5</c:v>
                </c:pt>
                <c:pt idx="11">
                  <c:v>11.9</c:v>
                </c:pt>
                <c:pt idx="12">
                  <c:v>13.6</c:v>
                </c:pt>
                <c:pt idx="13">
                  <c:v>13.7</c:v>
                </c:pt>
                <c:pt idx="14">
                  <c:v>14</c:v>
                </c:pt>
                <c:pt idx="15">
                  <c:v>14.9</c:v>
                </c:pt>
                <c:pt idx="16">
                  <c:v>15.4</c:v>
                </c:pt>
                <c:pt idx="17">
                  <c:v>15.5</c:v>
                </c:pt>
                <c:pt idx="18">
                  <c:v>16.100000000000001</c:v>
                </c:pt>
                <c:pt idx="19">
                  <c:v>16.5</c:v>
                </c:pt>
                <c:pt idx="20">
                  <c:v>17.100000000000001</c:v>
                </c:pt>
                <c:pt idx="21">
                  <c:v>17.399999999999999</c:v>
                </c:pt>
                <c:pt idx="22">
                  <c:v>19.100000000000001</c:v>
                </c:pt>
                <c:pt idx="23">
                  <c:v>20.100000000000001</c:v>
                </c:pt>
                <c:pt idx="24">
                  <c:v>20.399999999999999</c:v>
                </c:pt>
                <c:pt idx="25">
                  <c:v>21.7</c:v>
                </c:pt>
                <c:pt idx="26">
                  <c:v>23.8</c:v>
                </c:pt>
                <c:pt idx="27">
                  <c:v>24.4</c:v>
                </c:pt>
                <c:pt idx="28">
                  <c:v>28.3</c:v>
                </c:pt>
                <c:pt idx="29">
                  <c:v>30</c:v>
                </c:pt>
                <c:pt idx="30">
                  <c:v>31</c:v>
                </c:pt>
                <c:pt idx="31">
                  <c:v>36.5</c:v>
                </c:pt>
                <c:pt idx="32">
                  <c:v>43.3</c:v>
                </c:pt>
                <c:pt idx="33">
                  <c:v>137.6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axId val="374675720"/>
        <c:axId val="374676112"/>
      </c:barChart>
      <c:catAx>
        <c:axId val="374675720"/>
        <c:scaling>
          <c:orientation val="maxMin"/>
        </c:scaling>
        <c:delete val="0"/>
        <c:axPos val="b"/>
        <c:numFmt formatCode="General" sourceLinked="0"/>
        <c:majorTickMark val="none"/>
        <c:minorTickMark val="none"/>
        <c:tickLblPos val="nextTo"/>
        <c:crossAx val="374676112"/>
        <c:crosses val="autoZero"/>
        <c:auto val="1"/>
        <c:lblAlgn val="ctr"/>
        <c:lblOffset val="100"/>
        <c:noMultiLvlLbl val="0"/>
      </c:catAx>
      <c:valAx>
        <c:axId val="374676112"/>
        <c:scaling>
          <c:orientation val="minMax"/>
        </c:scaling>
        <c:delete val="0"/>
        <c:axPos val="r"/>
        <c:majorGridlines/>
        <c:numFmt formatCode="General" sourceLinked="1"/>
        <c:majorTickMark val="none"/>
        <c:minorTickMark val="none"/>
        <c:tickLblPos val="nextTo"/>
        <c:crossAx val="374675720"/>
        <c:crosses val="autoZero"/>
        <c:crossBetween val="between"/>
      </c:valAx>
    </c:plotArea>
    <c:plotVisOnly val="1"/>
    <c:dispBlanksAs val="gap"/>
    <c:showDLblsOverMax val="0"/>
  </c:chart>
  <c:spPr>
    <a:solidFill>
      <a:sysClr val="window" lastClr="FFFFFF"/>
    </a:solidFill>
    <a:ln w="25400" cap="flat" cmpd="sng" algn="ctr">
      <a:solidFill>
        <a:srgbClr val="C00000"/>
      </a:solidFill>
      <a:prstDash val="solid"/>
    </a:ln>
    <a:effectLst/>
  </c:spPr>
  <c:txPr>
    <a:bodyPr/>
    <a:lstStyle/>
    <a:p>
      <a:pPr>
        <a:defRPr>
          <a:solidFill>
            <a:sysClr val="windowText" lastClr="000000"/>
          </a:solidFill>
          <a:latin typeface="+mn-lt"/>
          <a:ea typeface="+mn-ea"/>
          <a:cs typeface="+mn-cs"/>
        </a:defRPr>
      </a:pPr>
      <a:endParaRPr lang="he-IL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'סוכרת לפי פטור'!$B$3</c:f>
              <c:strCache>
                <c:ptCount val="1"/>
                <c:pt idx="0">
                  <c:v>בינוני/גבוה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'סוכרת לפי פטור'!$A$4:$A$16</c:f>
              <c:numCache>
                <c:formatCode>General</c:formatCode>
                <c:ptCount val="13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'סוכרת לפי פטור'!$B$4:$B$16</c:f>
              <c:numCache>
                <c:formatCode>0.0%</c:formatCode>
                <c:ptCount val="13"/>
                <c:pt idx="0">
                  <c:v>2.3708740841187573E-2</c:v>
                </c:pt>
                <c:pt idx="1">
                  <c:v>2.5044459104128145E-2</c:v>
                </c:pt>
                <c:pt idx="2">
                  <c:v>2.5793587695838716E-2</c:v>
                </c:pt>
                <c:pt idx="3">
                  <c:v>2.7470488720622362E-2</c:v>
                </c:pt>
                <c:pt idx="4">
                  <c:v>2.9342653532264579E-2</c:v>
                </c:pt>
                <c:pt idx="5">
                  <c:v>3.0949873034160972E-2</c:v>
                </c:pt>
                <c:pt idx="6">
                  <c:v>3.2448699567175172E-2</c:v>
                </c:pt>
                <c:pt idx="7">
                  <c:v>3.4520091714713312E-2</c:v>
                </c:pt>
                <c:pt idx="8">
                  <c:v>3.5700016599961748E-2</c:v>
                </c:pt>
                <c:pt idx="9">
                  <c:v>6.7737643748470758E-2</c:v>
                </c:pt>
                <c:pt idx="10">
                  <c:v>7.0999999999999994E-2</c:v>
                </c:pt>
                <c:pt idx="11">
                  <c:v>7.1479069866472594E-2</c:v>
                </c:pt>
                <c:pt idx="12">
                  <c:v>7.0999999999999994E-2</c:v>
                </c:pt>
              </c:numCache>
            </c:numRef>
          </c:val>
        </c:ser>
        <c:ser>
          <c:idx val="1"/>
          <c:order val="1"/>
          <c:tx>
            <c:strRef>
              <c:f>'סוכרת לפי פטור'!$C$3</c:f>
              <c:strCache>
                <c:ptCount val="1"/>
                <c:pt idx="0">
                  <c:v>נמוך</c:v>
                </c:pt>
              </c:strCache>
            </c:strRef>
          </c:tx>
          <c:spPr>
            <a:solidFill>
              <a:srgbClr val="4472C4">
                <a:lumMod val="75000"/>
              </a:srgb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'סוכרת לפי פטור'!$A$4:$A$16</c:f>
              <c:numCache>
                <c:formatCode>General</c:formatCode>
                <c:ptCount val="13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  <c:pt idx="5">
                  <c:v>2007</c:v>
                </c:pt>
                <c:pt idx="6">
                  <c:v>2008</c:v>
                </c:pt>
                <c:pt idx="7">
                  <c:v>2009</c:v>
                </c:pt>
                <c:pt idx="8">
                  <c:v>2010</c:v>
                </c:pt>
                <c:pt idx="9">
                  <c:v>2011</c:v>
                </c:pt>
                <c:pt idx="10">
                  <c:v>2012</c:v>
                </c:pt>
                <c:pt idx="11">
                  <c:v>2013</c:v>
                </c:pt>
                <c:pt idx="12">
                  <c:v>2014</c:v>
                </c:pt>
              </c:numCache>
            </c:numRef>
          </c:cat>
          <c:val>
            <c:numRef>
              <c:f>'סוכרת לפי פטור'!$C$4:$C$16</c:f>
              <c:numCache>
                <c:formatCode>0.0%</c:formatCode>
                <c:ptCount val="13"/>
                <c:pt idx="0">
                  <c:v>7.8006872513202902E-2</c:v>
                </c:pt>
                <c:pt idx="1">
                  <c:v>8.0511148311328704E-2</c:v>
                </c:pt>
                <c:pt idx="2">
                  <c:v>0.12750659992787938</c:v>
                </c:pt>
                <c:pt idx="3">
                  <c:v>0.13401700681767875</c:v>
                </c:pt>
                <c:pt idx="4">
                  <c:v>0.14074792821154164</c:v>
                </c:pt>
                <c:pt idx="5">
                  <c:v>0.14805227411444377</c:v>
                </c:pt>
                <c:pt idx="6">
                  <c:v>0.15334279452242933</c:v>
                </c:pt>
                <c:pt idx="7">
                  <c:v>0.16043641667134123</c:v>
                </c:pt>
                <c:pt idx="8">
                  <c:v>0.16281538924898825</c:v>
                </c:pt>
                <c:pt idx="9">
                  <c:v>0.23246300047215443</c:v>
                </c:pt>
                <c:pt idx="10">
                  <c:v>0.24299999999999999</c:v>
                </c:pt>
                <c:pt idx="11">
                  <c:v>0.249</c:v>
                </c:pt>
                <c:pt idx="12">
                  <c:v>0.255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74676896"/>
        <c:axId val="374677288"/>
      </c:barChart>
      <c:catAx>
        <c:axId val="374676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74677288"/>
        <c:crosses val="autoZero"/>
        <c:auto val="1"/>
        <c:lblAlgn val="ctr"/>
        <c:lblOffset val="100"/>
        <c:noMultiLvlLbl val="0"/>
      </c:catAx>
      <c:valAx>
        <c:axId val="374677288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3746768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ECA188-C8D0-4EBE-AA51-107BD9831BA7}" type="doc">
      <dgm:prSet loTypeId="urn:microsoft.com/office/officeart/2005/8/layout/default" loCatId="list" qsTypeId="urn:microsoft.com/office/officeart/2005/8/quickstyle/3d3" qsCatId="3D" csTypeId="urn:microsoft.com/office/officeart/2005/8/colors/accent1_3" csCatId="accent1" phldr="1"/>
      <dgm:spPr/>
      <dgm:t>
        <a:bodyPr/>
        <a:lstStyle/>
        <a:p>
          <a:pPr rtl="1"/>
          <a:endParaRPr lang="he-IL"/>
        </a:p>
      </dgm:t>
    </dgm:pt>
    <dgm:pt modelId="{3EB7B8F4-1F76-4635-A413-A86CD799FDD7}">
      <dgm:prSet phldrT="[טקסט]"/>
      <dgm:spPr/>
      <dgm:t>
        <a:bodyPr/>
        <a:lstStyle/>
        <a:p>
          <a:pPr rtl="1"/>
          <a:r>
            <a:rPr lang="he-IL" b="0" smtClean="0">
              <a:latin typeface="Gisha" pitchFamily="34" charset="-79"/>
              <a:cs typeface="Gisha" pitchFamily="34" charset="-79"/>
            </a:rPr>
            <a:t>6 מיליארד הוצאות בשנה על השמנת יתר </a:t>
          </a:r>
          <a:endParaRPr lang="he-IL" b="0" dirty="0">
            <a:latin typeface="Gisha" pitchFamily="34" charset="-79"/>
            <a:cs typeface="Gisha" pitchFamily="34" charset="-79"/>
          </a:endParaRPr>
        </a:p>
      </dgm:t>
    </dgm:pt>
    <dgm:pt modelId="{B5D8F632-C084-4BE7-9213-B3049DE23092}" type="parTrans" cxnId="{643C98E7-8025-42D6-AF67-2F5BF170A21D}">
      <dgm:prSet/>
      <dgm:spPr/>
      <dgm:t>
        <a:bodyPr/>
        <a:lstStyle/>
        <a:p>
          <a:pPr rtl="1"/>
          <a:endParaRPr lang="he-IL" b="0">
            <a:solidFill>
              <a:schemeClr val="bg2">
                <a:lumMod val="10000"/>
              </a:schemeClr>
            </a:solidFill>
            <a:latin typeface="Gisha" pitchFamily="34" charset="-79"/>
            <a:cs typeface="Gisha" pitchFamily="34" charset="-79"/>
          </a:endParaRPr>
        </a:p>
      </dgm:t>
    </dgm:pt>
    <dgm:pt modelId="{B0CF07AC-2585-4E25-AAAF-2CA3617F5C38}" type="sibTrans" cxnId="{643C98E7-8025-42D6-AF67-2F5BF170A21D}">
      <dgm:prSet/>
      <dgm:spPr/>
      <dgm:t>
        <a:bodyPr/>
        <a:lstStyle/>
        <a:p>
          <a:pPr rtl="1"/>
          <a:endParaRPr lang="he-IL" b="0">
            <a:solidFill>
              <a:schemeClr val="bg2">
                <a:lumMod val="10000"/>
              </a:schemeClr>
            </a:solidFill>
            <a:latin typeface="Gisha" pitchFamily="34" charset="-79"/>
            <a:cs typeface="Gisha" pitchFamily="34" charset="-79"/>
          </a:endParaRPr>
        </a:p>
      </dgm:t>
    </dgm:pt>
    <dgm:pt modelId="{9413ADBB-A823-483D-9EC7-F4539BE122CD}">
      <dgm:prSet phldrT="[טקסט]"/>
      <dgm:spPr/>
      <dgm:t>
        <a:bodyPr/>
        <a:lstStyle/>
        <a:p>
          <a:pPr rtl="1"/>
          <a:r>
            <a:rPr lang="he-IL" b="0" dirty="0" smtClean="0">
              <a:latin typeface="Gisha" pitchFamily="34" charset="-79"/>
              <a:cs typeface="Gisha" pitchFamily="34" charset="-79"/>
            </a:rPr>
            <a:t>9 מיליארד בשנה </a:t>
          </a:r>
        </a:p>
        <a:p>
          <a:pPr rtl="1"/>
          <a:r>
            <a:rPr lang="he-IL" b="0" dirty="0" smtClean="0">
              <a:latin typeface="Gisha" pitchFamily="34" charset="-79"/>
              <a:cs typeface="Gisha" pitchFamily="34" charset="-79"/>
            </a:rPr>
            <a:t>הוצאות לטיפול על מחלות כרוניות </a:t>
          </a:r>
          <a:endParaRPr lang="he-IL" b="0" dirty="0">
            <a:latin typeface="Gisha" pitchFamily="34" charset="-79"/>
            <a:cs typeface="Gisha" pitchFamily="34" charset="-79"/>
          </a:endParaRPr>
        </a:p>
      </dgm:t>
    </dgm:pt>
    <dgm:pt modelId="{35E17975-3805-45A1-B798-950D9DB5DE89}" type="parTrans" cxnId="{7B12E4F9-EDCE-48A9-A8FF-2AC16FEFE6BB}">
      <dgm:prSet/>
      <dgm:spPr/>
      <dgm:t>
        <a:bodyPr/>
        <a:lstStyle/>
        <a:p>
          <a:pPr rtl="1"/>
          <a:endParaRPr lang="he-IL" b="0">
            <a:solidFill>
              <a:schemeClr val="bg2">
                <a:lumMod val="10000"/>
              </a:schemeClr>
            </a:solidFill>
            <a:latin typeface="Gisha" pitchFamily="34" charset="-79"/>
            <a:cs typeface="Gisha" pitchFamily="34" charset="-79"/>
          </a:endParaRPr>
        </a:p>
      </dgm:t>
    </dgm:pt>
    <dgm:pt modelId="{1CC2A08C-81BF-4782-A6B9-D60F7EFFCE65}" type="sibTrans" cxnId="{7B12E4F9-EDCE-48A9-A8FF-2AC16FEFE6BB}">
      <dgm:prSet/>
      <dgm:spPr/>
      <dgm:t>
        <a:bodyPr/>
        <a:lstStyle/>
        <a:p>
          <a:pPr rtl="1"/>
          <a:endParaRPr lang="he-IL" b="0">
            <a:solidFill>
              <a:schemeClr val="bg2">
                <a:lumMod val="10000"/>
              </a:schemeClr>
            </a:solidFill>
            <a:latin typeface="Gisha" pitchFamily="34" charset="-79"/>
            <a:cs typeface="Gisha" pitchFamily="34" charset="-79"/>
          </a:endParaRPr>
        </a:p>
      </dgm:t>
    </dgm:pt>
    <dgm:pt modelId="{E2F80131-B710-43F4-BFD7-6977A5ECDE9B}">
      <dgm:prSet phldrT="[טקסט]"/>
      <dgm:spPr/>
      <dgm:t>
        <a:bodyPr/>
        <a:lstStyle/>
        <a:p>
          <a:pPr rtl="1"/>
          <a:r>
            <a:rPr lang="he-IL" b="0" smtClean="0">
              <a:latin typeface="Gisha" pitchFamily="34" charset="-79"/>
              <a:cs typeface="Gisha" pitchFamily="34" charset="-79"/>
            </a:rPr>
            <a:t>שני שליש מהעלויות הן עלויות עקיפות (אובדן כושר עבודה, ימי מחלה וסיעוד)</a:t>
          </a:r>
          <a:endParaRPr lang="he-IL" b="0" dirty="0">
            <a:latin typeface="Gisha" pitchFamily="34" charset="-79"/>
            <a:cs typeface="Gisha" pitchFamily="34" charset="-79"/>
          </a:endParaRPr>
        </a:p>
      </dgm:t>
    </dgm:pt>
    <dgm:pt modelId="{77C47107-8146-4ACC-9199-AF9CD961A0AD}" type="parTrans" cxnId="{5FC1BA51-C59A-4665-A912-97B6FB4FFD50}">
      <dgm:prSet/>
      <dgm:spPr/>
      <dgm:t>
        <a:bodyPr/>
        <a:lstStyle/>
        <a:p>
          <a:pPr rtl="1"/>
          <a:endParaRPr lang="he-IL" b="0">
            <a:solidFill>
              <a:schemeClr val="bg2">
                <a:lumMod val="10000"/>
              </a:schemeClr>
            </a:solidFill>
            <a:latin typeface="Gisha" pitchFamily="34" charset="-79"/>
            <a:cs typeface="Gisha" pitchFamily="34" charset="-79"/>
          </a:endParaRPr>
        </a:p>
      </dgm:t>
    </dgm:pt>
    <dgm:pt modelId="{6460CA85-CBF3-475F-B755-CD93933FD7BD}" type="sibTrans" cxnId="{5FC1BA51-C59A-4665-A912-97B6FB4FFD50}">
      <dgm:prSet/>
      <dgm:spPr/>
      <dgm:t>
        <a:bodyPr/>
        <a:lstStyle/>
        <a:p>
          <a:pPr rtl="1"/>
          <a:endParaRPr lang="he-IL" b="0">
            <a:solidFill>
              <a:schemeClr val="bg2">
                <a:lumMod val="10000"/>
              </a:schemeClr>
            </a:solidFill>
            <a:latin typeface="Gisha" pitchFamily="34" charset="-79"/>
            <a:cs typeface="Gisha" pitchFamily="34" charset="-79"/>
          </a:endParaRPr>
        </a:p>
      </dgm:t>
    </dgm:pt>
    <dgm:pt modelId="{70573DDB-E15E-4D91-877B-E41B9DD98ACE}">
      <dgm:prSet phldrT="[טקסט]"/>
      <dgm:spPr/>
      <dgm:t>
        <a:bodyPr/>
        <a:lstStyle/>
        <a:p>
          <a:pPr rtl="1"/>
          <a:r>
            <a:rPr lang="he-IL" b="0" dirty="0" smtClean="0">
              <a:latin typeface="Gisha" pitchFamily="34" charset="-79"/>
              <a:cs typeface="Gisha" pitchFamily="34" charset="-79"/>
            </a:rPr>
            <a:t>הוצאות ישירות על חולי סכרת גבוה </a:t>
          </a:r>
        </a:p>
        <a:p>
          <a:pPr rtl="1"/>
          <a:r>
            <a:rPr lang="he-IL" b="0" dirty="0" smtClean="0">
              <a:latin typeface="Gisha" pitchFamily="34" charset="-79"/>
              <a:cs typeface="Gisha" pitchFamily="34" charset="-79"/>
            </a:rPr>
            <a:t>ב-53% מחולה אחר </a:t>
          </a:r>
          <a:endParaRPr lang="he-IL" b="0" dirty="0">
            <a:latin typeface="Gisha" pitchFamily="34" charset="-79"/>
            <a:cs typeface="Gisha" pitchFamily="34" charset="-79"/>
          </a:endParaRPr>
        </a:p>
      </dgm:t>
    </dgm:pt>
    <dgm:pt modelId="{8C3F89A3-18E1-4951-903C-146C82F99D28}" type="parTrans" cxnId="{C6023276-FAA2-46CB-9453-60A88D994600}">
      <dgm:prSet/>
      <dgm:spPr/>
      <dgm:t>
        <a:bodyPr/>
        <a:lstStyle/>
        <a:p>
          <a:pPr rtl="1"/>
          <a:endParaRPr lang="he-IL" b="0">
            <a:solidFill>
              <a:schemeClr val="bg2">
                <a:lumMod val="10000"/>
              </a:schemeClr>
            </a:solidFill>
            <a:latin typeface="Gisha" pitchFamily="34" charset="-79"/>
            <a:cs typeface="Gisha" pitchFamily="34" charset="-79"/>
          </a:endParaRPr>
        </a:p>
      </dgm:t>
    </dgm:pt>
    <dgm:pt modelId="{4E4E1687-FB2B-4E15-8F25-4790ED101249}" type="sibTrans" cxnId="{C6023276-FAA2-46CB-9453-60A88D994600}">
      <dgm:prSet/>
      <dgm:spPr/>
      <dgm:t>
        <a:bodyPr/>
        <a:lstStyle/>
        <a:p>
          <a:pPr rtl="1"/>
          <a:endParaRPr lang="he-IL" b="0">
            <a:solidFill>
              <a:schemeClr val="bg2">
                <a:lumMod val="10000"/>
              </a:schemeClr>
            </a:solidFill>
            <a:latin typeface="Gisha" pitchFamily="34" charset="-79"/>
            <a:cs typeface="Gisha" pitchFamily="34" charset="-79"/>
          </a:endParaRPr>
        </a:p>
      </dgm:t>
    </dgm:pt>
    <dgm:pt modelId="{F6E2D74B-F630-4B51-8424-808658D07D82}" type="pres">
      <dgm:prSet presAssocID="{CAECA188-C8D0-4EBE-AA51-107BD9831BA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37B5D70F-CF12-4C90-B264-C896A4A3B60D}" type="pres">
      <dgm:prSet presAssocID="{3EB7B8F4-1F76-4635-A413-A86CD799FDD7}" presName="node" presStyleLbl="node1" presStyleIdx="0" presStyleCnt="4" custScaleX="95828" custScaleY="9004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5A1CB81-6B48-4115-A831-3132C002C4B4}" type="pres">
      <dgm:prSet presAssocID="{B0CF07AC-2585-4E25-AAAF-2CA3617F5C38}" presName="sibTrans" presStyleCnt="0"/>
      <dgm:spPr/>
      <dgm:t>
        <a:bodyPr/>
        <a:lstStyle/>
        <a:p>
          <a:pPr rtl="1"/>
          <a:endParaRPr lang="he-IL"/>
        </a:p>
      </dgm:t>
    </dgm:pt>
    <dgm:pt modelId="{F4BF96F3-2D9D-46C4-9475-9C25C1DD78E9}" type="pres">
      <dgm:prSet presAssocID="{9413ADBB-A823-483D-9EC7-F4539BE122CD}" presName="node" presStyleLbl="node1" presStyleIdx="1" presStyleCnt="4" custScaleX="104330" custScaleY="9099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A7FE38C-8729-4119-A502-7873D11AD3C0}" type="pres">
      <dgm:prSet presAssocID="{1CC2A08C-81BF-4782-A6B9-D60F7EFFCE65}" presName="sibTrans" presStyleCnt="0"/>
      <dgm:spPr/>
      <dgm:t>
        <a:bodyPr/>
        <a:lstStyle/>
        <a:p>
          <a:pPr rtl="1"/>
          <a:endParaRPr lang="he-IL"/>
        </a:p>
      </dgm:t>
    </dgm:pt>
    <dgm:pt modelId="{97DE04D6-9A71-4D0C-A561-8D26ADD09AD9}" type="pres">
      <dgm:prSet presAssocID="{E2F80131-B710-43F4-BFD7-6977A5ECDE9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2E5F09C-2EED-44FE-8872-130025250ED1}" type="pres">
      <dgm:prSet presAssocID="{6460CA85-CBF3-475F-B755-CD93933FD7BD}" presName="sibTrans" presStyleCnt="0"/>
      <dgm:spPr/>
      <dgm:t>
        <a:bodyPr/>
        <a:lstStyle/>
        <a:p>
          <a:pPr rtl="1"/>
          <a:endParaRPr lang="he-IL"/>
        </a:p>
      </dgm:t>
    </dgm:pt>
    <dgm:pt modelId="{EA6946AD-2A69-4C5E-A3E8-9CFD46CD5EAD}" type="pres">
      <dgm:prSet presAssocID="{70573DDB-E15E-4D91-877B-E41B9DD98AC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4C0B22A-E271-4B23-8BCE-EA044EECFE7F}" type="presOf" srcId="{9413ADBB-A823-483D-9EC7-F4539BE122CD}" destId="{F4BF96F3-2D9D-46C4-9475-9C25C1DD78E9}" srcOrd="0" destOrd="0" presId="urn:microsoft.com/office/officeart/2005/8/layout/default"/>
    <dgm:cxn modelId="{EC82185A-6570-4FB4-9CCC-7DA0D9AB1A5D}" type="presOf" srcId="{CAECA188-C8D0-4EBE-AA51-107BD9831BA7}" destId="{F6E2D74B-F630-4B51-8424-808658D07D82}" srcOrd="0" destOrd="0" presId="urn:microsoft.com/office/officeart/2005/8/layout/default"/>
    <dgm:cxn modelId="{54B25894-191D-4231-8535-786EC49ECD71}" type="presOf" srcId="{70573DDB-E15E-4D91-877B-E41B9DD98ACE}" destId="{EA6946AD-2A69-4C5E-A3E8-9CFD46CD5EAD}" srcOrd="0" destOrd="0" presId="urn:microsoft.com/office/officeart/2005/8/layout/default"/>
    <dgm:cxn modelId="{643C98E7-8025-42D6-AF67-2F5BF170A21D}" srcId="{CAECA188-C8D0-4EBE-AA51-107BD9831BA7}" destId="{3EB7B8F4-1F76-4635-A413-A86CD799FDD7}" srcOrd="0" destOrd="0" parTransId="{B5D8F632-C084-4BE7-9213-B3049DE23092}" sibTransId="{B0CF07AC-2585-4E25-AAAF-2CA3617F5C38}"/>
    <dgm:cxn modelId="{C1888BDF-91B1-42AD-9E2B-710822629DCC}" type="presOf" srcId="{3EB7B8F4-1F76-4635-A413-A86CD799FDD7}" destId="{37B5D70F-CF12-4C90-B264-C896A4A3B60D}" srcOrd="0" destOrd="0" presId="urn:microsoft.com/office/officeart/2005/8/layout/default"/>
    <dgm:cxn modelId="{9BA66518-9472-4679-8FF4-6E32C514E646}" type="presOf" srcId="{E2F80131-B710-43F4-BFD7-6977A5ECDE9B}" destId="{97DE04D6-9A71-4D0C-A561-8D26ADD09AD9}" srcOrd="0" destOrd="0" presId="urn:microsoft.com/office/officeart/2005/8/layout/default"/>
    <dgm:cxn modelId="{5FC1BA51-C59A-4665-A912-97B6FB4FFD50}" srcId="{CAECA188-C8D0-4EBE-AA51-107BD9831BA7}" destId="{E2F80131-B710-43F4-BFD7-6977A5ECDE9B}" srcOrd="2" destOrd="0" parTransId="{77C47107-8146-4ACC-9199-AF9CD961A0AD}" sibTransId="{6460CA85-CBF3-475F-B755-CD93933FD7BD}"/>
    <dgm:cxn modelId="{C6023276-FAA2-46CB-9453-60A88D994600}" srcId="{CAECA188-C8D0-4EBE-AA51-107BD9831BA7}" destId="{70573DDB-E15E-4D91-877B-E41B9DD98ACE}" srcOrd="3" destOrd="0" parTransId="{8C3F89A3-18E1-4951-903C-146C82F99D28}" sibTransId="{4E4E1687-FB2B-4E15-8F25-4790ED101249}"/>
    <dgm:cxn modelId="{7B12E4F9-EDCE-48A9-A8FF-2AC16FEFE6BB}" srcId="{CAECA188-C8D0-4EBE-AA51-107BD9831BA7}" destId="{9413ADBB-A823-483D-9EC7-F4539BE122CD}" srcOrd="1" destOrd="0" parTransId="{35E17975-3805-45A1-B798-950D9DB5DE89}" sibTransId="{1CC2A08C-81BF-4782-A6B9-D60F7EFFCE65}"/>
    <dgm:cxn modelId="{7DD8FCCF-AEFF-4A54-A57D-43644CA3D950}" type="presParOf" srcId="{F6E2D74B-F630-4B51-8424-808658D07D82}" destId="{37B5D70F-CF12-4C90-B264-C896A4A3B60D}" srcOrd="0" destOrd="0" presId="urn:microsoft.com/office/officeart/2005/8/layout/default"/>
    <dgm:cxn modelId="{78728A13-A406-4BC0-8202-A1B75E3903DB}" type="presParOf" srcId="{F6E2D74B-F630-4B51-8424-808658D07D82}" destId="{C5A1CB81-6B48-4115-A831-3132C002C4B4}" srcOrd="1" destOrd="0" presId="urn:microsoft.com/office/officeart/2005/8/layout/default"/>
    <dgm:cxn modelId="{8E66A51E-E8B3-432B-9281-C937831D16E8}" type="presParOf" srcId="{F6E2D74B-F630-4B51-8424-808658D07D82}" destId="{F4BF96F3-2D9D-46C4-9475-9C25C1DD78E9}" srcOrd="2" destOrd="0" presId="urn:microsoft.com/office/officeart/2005/8/layout/default"/>
    <dgm:cxn modelId="{C17BE916-F7A4-4E20-BBC5-2D737323E2C3}" type="presParOf" srcId="{F6E2D74B-F630-4B51-8424-808658D07D82}" destId="{FA7FE38C-8729-4119-A502-7873D11AD3C0}" srcOrd="3" destOrd="0" presId="urn:microsoft.com/office/officeart/2005/8/layout/default"/>
    <dgm:cxn modelId="{E361E47E-61C7-4837-9A17-7A9AD7C5CABB}" type="presParOf" srcId="{F6E2D74B-F630-4B51-8424-808658D07D82}" destId="{97DE04D6-9A71-4D0C-A561-8D26ADD09AD9}" srcOrd="4" destOrd="0" presId="urn:microsoft.com/office/officeart/2005/8/layout/default"/>
    <dgm:cxn modelId="{5EDED90A-57B6-4509-8F8C-A625A20E366C}" type="presParOf" srcId="{F6E2D74B-F630-4B51-8424-808658D07D82}" destId="{E2E5F09C-2EED-44FE-8872-130025250ED1}" srcOrd="5" destOrd="0" presId="urn:microsoft.com/office/officeart/2005/8/layout/default"/>
    <dgm:cxn modelId="{106825A1-CF23-47E4-8F63-BAAF8A0259D2}" type="presParOf" srcId="{F6E2D74B-F630-4B51-8424-808658D07D82}" destId="{EA6946AD-2A69-4C5E-A3E8-9CFD46CD5EAD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47F466-4D0F-4D51-91F1-11A63226A948}" type="doc">
      <dgm:prSet loTypeId="urn:microsoft.com/office/officeart/2005/8/layout/default" loCatId="list" qsTypeId="urn:microsoft.com/office/officeart/2005/8/quickstyle/3d2" qsCatId="3D" csTypeId="urn:microsoft.com/office/officeart/2005/8/colors/accent0_2" csCatId="mainScheme" phldr="1"/>
      <dgm:spPr/>
      <dgm:t>
        <a:bodyPr/>
        <a:lstStyle/>
        <a:p>
          <a:pPr rtl="1"/>
          <a:endParaRPr lang="he-IL"/>
        </a:p>
      </dgm:t>
    </dgm:pt>
    <dgm:pt modelId="{6CD36200-629F-472A-B76F-BADF9BBC9986}">
      <dgm:prSet phldrT="[טקסט]" custT="1"/>
      <dgm:spPr/>
      <dgm:t>
        <a:bodyPr/>
        <a:lstStyle/>
        <a:p>
          <a:pPr rtl="1"/>
          <a:endParaRPr lang="he-IL" sz="2800" b="1" dirty="0" smtClean="0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  <a:p>
          <a:pPr rtl="1"/>
          <a:r>
            <a:rPr lang="he-IL" sz="28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rPr>
            <a:t>* קבוצות מיקוד </a:t>
          </a:r>
        </a:p>
        <a:p>
          <a:pPr rtl="1"/>
          <a:endParaRPr lang="he-IL" sz="2800" b="1" dirty="0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73222271-BFCF-4C18-9B18-813268954863}" type="parTrans" cxnId="{C048D727-21D7-4CC1-AF8F-AB6A49CEE5D1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F2A1BBE0-2106-4AC4-A078-560045E70AD7}" type="sibTrans" cxnId="{C048D727-21D7-4CC1-AF8F-AB6A49CEE5D1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93917A6C-9CD3-4D22-A21C-2838C389B52A}">
      <dgm:prSet phldrT="[טקסט]" custT="1"/>
      <dgm:spPr/>
      <dgm:t>
        <a:bodyPr/>
        <a:lstStyle/>
        <a:p>
          <a:pPr rtl="1"/>
          <a:r>
            <a:rPr lang="he-IL" sz="28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rPr>
            <a:t>תגובות באתר משרד הבריאות </a:t>
          </a:r>
          <a:endParaRPr lang="he-IL" sz="2800" b="1" dirty="0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DED54420-BC41-481E-9348-B02D38222B08}" type="parTrans" cxnId="{0B43741D-68C2-418A-91B3-CABED5ABF04F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1EE2D542-BC24-41A9-8525-D38D7F73A3A6}" type="sibTrans" cxnId="{0B43741D-68C2-418A-91B3-CABED5ABF04F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B41E0626-1E88-4E3A-80C8-B0E639BC1829}">
      <dgm:prSet phldrT="[טקסט]" custT="1"/>
      <dgm:spPr/>
      <dgm:t>
        <a:bodyPr/>
        <a:lstStyle/>
        <a:p>
          <a:pPr rtl="1"/>
          <a:r>
            <a:rPr lang="he-IL" sz="28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rPr>
            <a:t>מיילים </a:t>
          </a:r>
          <a:endParaRPr lang="he-IL" sz="2800" b="1" dirty="0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34DF7294-E436-4BD8-9CCA-FEFC1B75CB60}" type="parTrans" cxnId="{B5142CF2-489B-4DFA-8687-E2F3251FC371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0BC33FCC-2AE9-4865-8A52-25135F4180CB}" type="sibTrans" cxnId="{B5142CF2-489B-4DFA-8687-E2F3251FC371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CF3DB7AC-37C3-458A-8D8B-D24463566650}">
      <dgm:prSet phldrT="[טקסט]" custT="1"/>
      <dgm:spPr/>
      <dgm:t>
        <a:bodyPr/>
        <a:lstStyle/>
        <a:p>
          <a:pPr rtl="1"/>
          <a:r>
            <a:rPr lang="he-IL" sz="28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rPr>
            <a:t>הודעות קוליות </a:t>
          </a:r>
          <a:endParaRPr lang="he-IL" sz="2800" b="1" dirty="0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3B564A99-E628-468F-A552-0D6BA6A76BCF}" type="parTrans" cxnId="{800E0E87-9C03-416F-82E5-1982923471B1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EB32566A-5F2F-4A64-A621-B76C384DB17C}" type="sibTrans" cxnId="{800E0E87-9C03-416F-82E5-1982923471B1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196B35C6-25A9-4466-9CA9-927AE7C492AC}">
      <dgm:prSet phldrT="[טקסט]" custT="1"/>
      <dgm:spPr/>
      <dgm:t>
        <a:bodyPr/>
        <a:lstStyle/>
        <a:p>
          <a:pPr rtl="1"/>
          <a:r>
            <a:rPr lang="he-IL" sz="2800" b="1" dirty="0" err="1" smtClean="0">
              <a:solidFill>
                <a:srgbClr val="002060"/>
              </a:solidFill>
              <a:latin typeface="Gisha" pitchFamily="34" charset="-79"/>
              <a:cs typeface="Gisha" pitchFamily="34" charset="-79"/>
            </a:rPr>
            <a:t>פייסבוק</a:t>
          </a:r>
          <a:r>
            <a:rPr lang="he-IL" sz="28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rPr>
            <a:t> </a:t>
          </a:r>
          <a:endParaRPr lang="he-IL" sz="2800" b="1" dirty="0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0A8B8478-932B-4EF8-A719-CA79C92C7BFC}" type="parTrans" cxnId="{BA2EDA5A-E03E-4B30-BF3C-D1EEC21E4F22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6AC09333-D799-4977-B3EB-982EA1B459E0}" type="sibTrans" cxnId="{BA2EDA5A-E03E-4B30-BF3C-D1EEC21E4F22}">
      <dgm:prSet/>
      <dgm:spPr/>
      <dgm:t>
        <a:bodyPr/>
        <a:lstStyle/>
        <a:p>
          <a:pPr rtl="1"/>
          <a:endParaRPr lang="he-IL" sz="1600" b="1">
            <a:solidFill>
              <a:srgbClr val="002060"/>
            </a:solidFill>
            <a:latin typeface="Gisha" pitchFamily="34" charset="-79"/>
            <a:cs typeface="Gisha" pitchFamily="34" charset="-79"/>
          </a:endParaRPr>
        </a:p>
      </dgm:t>
    </dgm:pt>
    <dgm:pt modelId="{A246DCC3-C738-419E-BA87-65B1558D555B}" type="pres">
      <dgm:prSet presAssocID="{7A47F466-4D0F-4D51-91F1-11A63226A94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39DB0DCE-CB95-4C76-97A1-EFAABA5049E1}" type="pres">
      <dgm:prSet presAssocID="{6CD36200-629F-472A-B76F-BADF9BBC998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714837C-3150-4F76-8769-CB240B79F00E}" type="pres">
      <dgm:prSet presAssocID="{F2A1BBE0-2106-4AC4-A078-560045E70AD7}" presName="sibTrans" presStyleCnt="0"/>
      <dgm:spPr/>
    </dgm:pt>
    <dgm:pt modelId="{7C37D8BE-ACFA-43FE-AACB-E852C54B04F9}" type="pres">
      <dgm:prSet presAssocID="{93917A6C-9CD3-4D22-A21C-2838C389B52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34FE6C7-2216-469F-AC8B-2B569EEF4889}" type="pres">
      <dgm:prSet presAssocID="{1EE2D542-BC24-41A9-8525-D38D7F73A3A6}" presName="sibTrans" presStyleCnt="0"/>
      <dgm:spPr/>
    </dgm:pt>
    <dgm:pt modelId="{D0E97548-50D5-4D52-A0EA-833A4E91F261}" type="pres">
      <dgm:prSet presAssocID="{B41E0626-1E88-4E3A-80C8-B0E639BC1829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CB26852-7C9E-43D5-8EED-2DAB2A7EC156}" type="pres">
      <dgm:prSet presAssocID="{0BC33FCC-2AE9-4865-8A52-25135F4180CB}" presName="sibTrans" presStyleCnt="0"/>
      <dgm:spPr/>
    </dgm:pt>
    <dgm:pt modelId="{AC790A0D-696D-4106-B684-7C0FCD12AEF7}" type="pres">
      <dgm:prSet presAssocID="{CF3DB7AC-37C3-458A-8D8B-D2446356665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093FCD0-F9C9-4B0E-9FF2-888A4E6D4D2C}" type="pres">
      <dgm:prSet presAssocID="{EB32566A-5F2F-4A64-A621-B76C384DB17C}" presName="sibTrans" presStyleCnt="0"/>
      <dgm:spPr/>
    </dgm:pt>
    <dgm:pt modelId="{38D4A43E-38B2-4D3F-9B41-C3B4D26D2B75}" type="pres">
      <dgm:prSet presAssocID="{196B35C6-25A9-4466-9CA9-927AE7C492A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43D30A6F-8712-48D9-AA6A-140E474019D0}" type="presOf" srcId="{6CD36200-629F-472A-B76F-BADF9BBC9986}" destId="{39DB0DCE-CB95-4C76-97A1-EFAABA5049E1}" srcOrd="0" destOrd="0" presId="urn:microsoft.com/office/officeart/2005/8/layout/default"/>
    <dgm:cxn modelId="{FE1E350C-7951-45FE-B47D-17BBDC581888}" type="presOf" srcId="{7A47F466-4D0F-4D51-91F1-11A63226A948}" destId="{A246DCC3-C738-419E-BA87-65B1558D555B}" srcOrd="0" destOrd="0" presId="urn:microsoft.com/office/officeart/2005/8/layout/default"/>
    <dgm:cxn modelId="{B4BD3678-A0A8-4735-A7AF-F616CC8BE35F}" type="presOf" srcId="{B41E0626-1E88-4E3A-80C8-B0E639BC1829}" destId="{D0E97548-50D5-4D52-A0EA-833A4E91F261}" srcOrd="0" destOrd="0" presId="urn:microsoft.com/office/officeart/2005/8/layout/default"/>
    <dgm:cxn modelId="{0B43741D-68C2-418A-91B3-CABED5ABF04F}" srcId="{7A47F466-4D0F-4D51-91F1-11A63226A948}" destId="{93917A6C-9CD3-4D22-A21C-2838C389B52A}" srcOrd="1" destOrd="0" parTransId="{DED54420-BC41-481E-9348-B02D38222B08}" sibTransId="{1EE2D542-BC24-41A9-8525-D38D7F73A3A6}"/>
    <dgm:cxn modelId="{F6781228-994E-4D18-8372-6D029EACA4D6}" type="presOf" srcId="{196B35C6-25A9-4466-9CA9-927AE7C492AC}" destId="{38D4A43E-38B2-4D3F-9B41-C3B4D26D2B75}" srcOrd="0" destOrd="0" presId="urn:microsoft.com/office/officeart/2005/8/layout/default"/>
    <dgm:cxn modelId="{BA2EDA5A-E03E-4B30-BF3C-D1EEC21E4F22}" srcId="{7A47F466-4D0F-4D51-91F1-11A63226A948}" destId="{196B35C6-25A9-4466-9CA9-927AE7C492AC}" srcOrd="4" destOrd="0" parTransId="{0A8B8478-932B-4EF8-A719-CA79C92C7BFC}" sibTransId="{6AC09333-D799-4977-B3EB-982EA1B459E0}"/>
    <dgm:cxn modelId="{B5142CF2-489B-4DFA-8687-E2F3251FC371}" srcId="{7A47F466-4D0F-4D51-91F1-11A63226A948}" destId="{B41E0626-1E88-4E3A-80C8-B0E639BC1829}" srcOrd="2" destOrd="0" parTransId="{34DF7294-E436-4BD8-9CCA-FEFC1B75CB60}" sibTransId="{0BC33FCC-2AE9-4865-8A52-25135F4180CB}"/>
    <dgm:cxn modelId="{C048D727-21D7-4CC1-AF8F-AB6A49CEE5D1}" srcId="{7A47F466-4D0F-4D51-91F1-11A63226A948}" destId="{6CD36200-629F-472A-B76F-BADF9BBC9986}" srcOrd="0" destOrd="0" parTransId="{73222271-BFCF-4C18-9B18-813268954863}" sibTransId="{F2A1BBE0-2106-4AC4-A078-560045E70AD7}"/>
    <dgm:cxn modelId="{0AB0A688-C788-4CA3-BF19-16D55271BBF6}" type="presOf" srcId="{CF3DB7AC-37C3-458A-8D8B-D24463566650}" destId="{AC790A0D-696D-4106-B684-7C0FCD12AEF7}" srcOrd="0" destOrd="0" presId="urn:microsoft.com/office/officeart/2005/8/layout/default"/>
    <dgm:cxn modelId="{800E0E87-9C03-416F-82E5-1982923471B1}" srcId="{7A47F466-4D0F-4D51-91F1-11A63226A948}" destId="{CF3DB7AC-37C3-458A-8D8B-D24463566650}" srcOrd="3" destOrd="0" parTransId="{3B564A99-E628-468F-A552-0D6BA6A76BCF}" sibTransId="{EB32566A-5F2F-4A64-A621-B76C384DB17C}"/>
    <dgm:cxn modelId="{CCE852B3-4692-430C-BE06-21E55B151CCD}" type="presOf" srcId="{93917A6C-9CD3-4D22-A21C-2838C389B52A}" destId="{7C37D8BE-ACFA-43FE-AACB-E852C54B04F9}" srcOrd="0" destOrd="0" presId="urn:microsoft.com/office/officeart/2005/8/layout/default"/>
    <dgm:cxn modelId="{247A67C6-2182-45D2-8454-9BDF00D8F722}" type="presParOf" srcId="{A246DCC3-C738-419E-BA87-65B1558D555B}" destId="{39DB0DCE-CB95-4C76-97A1-EFAABA5049E1}" srcOrd="0" destOrd="0" presId="urn:microsoft.com/office/officeart/2005/8/layout/default"/>
    <dgm:cxn modelId="{C093F8AC-51F3-4633-A153-76061087B6D1}" type="presParOf" srcId="{A246DCC3-C738-419E-BA87-65B1558D555B}" destId="{2714837C-3150-4F76-8769-CB240B79F00E}" srcOrd="1" destOrd="0" presId="urn:microsoft.com/office/officeart/2005/8/layout/default"/>
    <dgm:cxn modelId="{69CABA79-7389-4F06-B633-4F22794A2C21}" type="presParOf" srcId="{A246DCC3-C738-419E-BA87-65B1558D555B}" destId="{7C37D8BE-ACFA-43FE-AACB-E852C54B04F9}" srcOrd="2" destOrd="0" presId="urn:microsoft.com/office/officeart/2005/8/layout/default"/>
    <dgm:cxn modelId="{D535CFE9-9C15-43A3-A13D-7D534B502301}" type="presParOf" srcId="{A246DCC3-C738-419E-BA87-65B1558D555B}" destId="{334FE6C7-2216-469F-AC8B-2B569EEF4889}" srcOrd="3" destOrd="0" presId="urn:microsoft.com/office/officeart/2005/8/layout/default"/>
    <dgm:cxn modelId="{5CE973AE-5A32-4C71-A3AE-0514C949DE5D}" type="presParOf" srcId="{A246DCC3-C738-419E-BA87-65B1558D555B}" destId="{D0E97548-50D5-4D52-A0EA-833A4E91F261}" srcOrd="4" destOrd="0" presId="urn:microsoft.com/office/officeart/2005/8/layout/default"/>
    <dgm:cxn modelId="{9C7A8635-88B4-40EE-A582-50EAAA4C486C}" type="presParOf" srcId="{A246DCC3-C738-419E-BA87-65B1558D555B}" destId="{0CB26852-7C9E-43D5-8EED-2DAB2A7EC156}" srcOrd="5" destOrd="0" presId="urn:microsoft.com/office/officeart/2005/8/layout/default"/>
    <dgm:cxn modelId="{ABAA8AED-FB75-4A3D-A53E-ECBDAE4F4184}" type="presParOf" srcId="{A246DCC3-C738-419E-BA87-65B1558D555B}" destId="{AC790A0D-696D-4106-B684-7C0FCD12AEF7}" srcOrd="6" destOrd="0" presId="urn:microsoft.com/office/officeart/2005/8/layout/default"/>
    <dgm:cxn modelId="{36B04DB9-9812-46A8-B37B-BB4B9B32B9D7}" type="presParOf" srcId="{A246DCC3-C738-419E-BA87-65B1558D555B}" destId="{3093FCD0-F9C9-4B0E-9FF2-888A4E6D4D2C}" srcOrd="7" destOrd="0" presId="urn:microsoft.com/office/officeart/2005/8/layout/default"/>
    <dgm:cxn modelId="{42D2D9F2-9761-4632-A9DC-AE3848BBC6C2}" type="presParOf" srcId="{A246DCC3-C738-419E-BA87-65B1558D555B}" destId="{38D4A43E-38B2-4D3F-9B41-C3B4D26D2B75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8F8CA8-0FF3-4D12-A148-36A90EA594C9}" type="doc">
      <dgm:prSet loTypeId="urn:microsoft.com/office/officeart/2005/8/layout/cycle6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rtl="1"/>
          <a:endParaRPr lang="he-IL"/>
        </a:p>
      </dgm:t>
    </dgm:pt>
    <dgm:pt modelId="{9C92B469-9929-49EC-8292-15491AB9FB8E}">
      <dgm:prSet phldrT="[טקסט]" custT="1"/>
      <dgm:spPr>
        <a:solidFill>
          <a:srgbClr val="92D050"/>
        </a:solidFill>
      </dgm:spPr>
      <dgm:t>
        <a:bodyPr/>
        <a:lstStyle/>
        <a:p>
          <a:pPr rtl="1"/>
          <a:r>
            <a:rPr lang="he-IL" sz="1800" b="0" dirty="0" smtClean="0">
              <a:latin typeface="Gisha" pitchFamily="34" charset="-79"/>
              <a:cs typeface="Gisha" pitchFamily="34" charset="-79"/>
            </a:rPr>
            <a:t>רה- פורמולציה </a:t>
          </a:r>
          <a:endParaRPr lang="he-IL" sz="1800" b="0" dirty="0">
            <a:latin typeface="Gisha" pitchFamily="34" charset="-79"/>
            <a:cs typeface="Gisha" pitchFamily="34" charset="-79"/>
          </a:endParaRPr>
        </a:p>
      </dgm:t>
    </dgm:pt>
    <dgm:pt modelId="{9B46FA4A-CA52-4077-9A47-4BE741FB0F5E}" type="parTrans" cxnId="{C41B7C57-398C-4934-A850-DC48EF8F9737}">
      <dgm:prSet/>
      <dgm:spPr/>
      <dgm:t>
        <a:bodyPr/>
        <a:lstStyle/>
        <a:p>
          <a:pPr rtl="1"/>
          <a:endParaRPr lang="he-IL" sz="1200"/>
        </a:p>
      </dgm:t>
    </dgm:pt>
    <dgm:pt modelId="{AEA822B5-337C-42BF-85EB-FE725619E3C6}" type="sibTrans" cxnId="{C41B7C57-398C-4934-A850-DC48EF8F9737}">
      <dgm:prSet/>
      <dgm:spPr/>
      <dgm:t>
        <a:bodyPr/>
        <a:lstStyle/>
        <a:p>
          <a:pPr rtl="1"/>
          <a:endParaRPr lang="he-IL" sz="1200"/>
        </a:p>
      </dgm:t>
    </dgm:pt>
    <dgm:pt modelId="{42361A1E-491E-400A-8187-28EDD4487785}">
      <dgm:prSet custT="1"/>
      <dgm:spPr/>
      <dgm:t>
        <a:bodyPr/>
        <a:lstStyle/>
        <a:p>
          <a:pPr rtl="1"/>
          <a:r>
            <a:rPr lang="he-IL" sz="1600" dirty="0" smtClean="0">
              <a:latin typeface="Gisha" pitchFamily="34" charset="-79"/>
              <a:cs typeface="Gisha" pitchFamily="34" charset="-79"/>
            </a:rPr>
            <a:t>סימון בחזית המוצר </a:t>
          </a:r>
          <a:endParaRPr lang="he-IL" sz="1600" dirty="0">
            <a:latin typeface="Gisha" pitchFamily="34" charset="-79"/>
            <a:cs typeface="Gisha" pitchFamily="34" charset="-79"/>
          </a:endParaRPr>
        </a:p>
      </dgm:t>
    </dgm:pt>
    <dgm:pt modelId="{8D6A5204-19ED-424C-96EC-391A01D15B2D}" type="parTrans" cxnId="{0AFFEBCC-5D4A-4D5F-8058-FEE7CE402620}">
      <dgm:prSet/>
      <dgm:spPr/>
      <dgm:t>
        <a:bodyPr/>
        <a:lstStyle/>
        <a:p>
          <a:pPr rtl="1"/>
          <a:endParaRPr lang="he-IL"/>
        </a:p>
      </dgm:t>
    </dgm:pt>
    <dgm:pt modelId="{28E9199D-19B8-4287-8A4A-DDCD09712559}" type="sibTrans" cxnId="{0AFFEBCC-5D4A-4D5F-8058-FEE7CE402620}">
      <dgm:prSet/>
      <dgm:spPr/>
      <dgm:t>
        <a:bodyPr/>
        <a:lstStyle/>
        <a:p>
          <a:pPr rtl="1"/>
          <a:endParaRPr lang="he-IL"/>
        </a:p>
      </dgm:t>
    </dgm:pt>
    <dgm:pt modelId="{61FD26BF-D6E8-4E7E-B749-5ECFE299ABFE}" type="pres">
      <dgm:prSet presAssocID="{908F8CA8-0FF3-4D12-A148-36A90EA594C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4F982961-080C-4388-93AD-91AF0A6BCEA1}" type="pres">
      <dgm:prSet presAssocID="{9C92B469-9929-49EC-8292-15491AB9FB8E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C0048D0-23F3-4411-AE4F-88B5DB6E0BDB}" type="pres">
      <dgm:prSet presAssocID="{9C92B469-9929-49EC-8292-15491AB9FB8E}" presName="spNode" presStyleCnt="0"/>
      <dgm:spPr/>
    </dgm:pt>
    <dgm:pt modelId="{8957162E-A3E6-49E9-B7BF-91FE662688C1}" type="pres">
      <dgm:prSet presAssocID="{AEA822B5-337C-42BF-85EB-FE725619E3C6}" presName="sibTrans" presStyleLbl="sibTrans1D1" presStyleIdx="0" presStyleCnt="2"/>
      <dgm:spPr/>
      <dgm:t>
        <a:bodyPr/>
        <a:lstStyle/>
        <a:p>
          <a:pPr rtl="1"/>
          <a:endParaRPr lang="he-IL"/>
        </a:p>
      </dgm:t>
    </dgm:pt>
    <dgm:pt modelId="{89F0B58C-6559-4CC4-A471-B121088DB6E2}" type="pres">
      <dgm:prSet presAssocID="{42361A1E-491E-400A-8187-28EDD4487785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90C190E-18B7-4828-8011-5221C3AC3FDB}" type="pres">
      <dgm:prSet presAssocID="{42361A1E-491E-400A-8187-28EDD4487785}" presName="spNode" presStyleCnt="0"/>
      <dgm:spPr/>
    </dgm:pt>
    <dgm:pt modelId="{6D6706F4-1117-489E-864F-317F4E52C2BB}" type="pres">
      <dgm:prSet presAssocID="{28E9199D-19B8-4287-8A4A-DDCD09712559}" presName="sibTrans" presStyleLbl="sibTrans1D1" presStyleIdx="1" presStyleCnt="2"/>
      <dgm:spPr/>
      <dgm:t>
        <a:bodyPr/>
        <a:lstStyle/>
        <a:p>
          <a:pPr rtl="1"/>
          <a:endParaRPr lang="he-IL"/>
        </a:p>
      </dgm:t>
    </dgm:pt>
  </dgm:ptLst>
  <dgm:cxnLst>
    <dgm:cxn modelId="{C41B7C57-398C-4934-A850-DC48EF8F9737}" srcId="{908F8CA8-0FF3-4D12-A148-36A90EA594C9}" destId="{9C92B469-9929-49EC-8292-15491AB9FB8E}" srcOrd="0" destOrd="0" parTransId="{9B46FA4A-CA52-4077-9A47-4BE741FB0F5E}" sibTransId="{AEA822B5-337C-42BF-85EB-FE725619E3C6}"/>
    <dgm:cxn modelId="{904A0BCB-F0CA-4C43-9824-CC02D709E17E}" type="presOf" srcId="{9C92B469-9929-49EC-8292-15491AB9FB8E}" destId="{4F982961-080C-4388-93AD-91AF0A6BCEA1}" srcOrd="0" destOrd="0" presId="urn:microsoft.com/office/officeart/2005/8/layout/cycle6"/>
    <dgm:cxn modelId="{0AFFEBCC-5D4A-4D5F-8058-FEE7CE402620}" srcId="{908F8CA8-0FF3-4D12-A148-36A90EA594C9}" destId="{42361A1E-491E-400A-8187-28EDD4487785}" srcOrd="1" destOrd="0" parTransId="{8D6A5204-19ED-424C-96EC-391A01D15B2D}" sibTransId="{28E9199D-19B8-4287-8A4A-DDCD09712559}"/>
    <dgm:cxn modelId="{0D865A0C-6470-43D5-970D-4960FDDCABFB}" type="presOf" srcId="{28E9199D-19B8-4287-8A4A-DDCD09712559}" destId="{6D6706F4-1117-489E-864F-317F4E52C2BB}" srcOrd="0" destOrd="0" presId="urn:microsoft.com/office/officeart/2005/8/layout/cycle6"/>
    <dgm:cxn modelId="{F181AE1C-C588-4D8A-B42A-6041AD01D62B}" type="presOf" srcId="{42361A1E-491E-400A-8187-28EDD4487785}" destId="{89F0B58C-6559-4CC4-A471-B121088DB6E2}" srcOrd="0" destOrd="0" presId="urn:microsoft.com/office/officeart/2005/8/layout/cycle6"/>
    <dgm:cxn modelId="{094CB954-CF37-496E-A458-D68BBC4B3F2A}" type="presOf" srcId="{AEA822B5-337C-42BF-85EB-FE725619E3C6}" destId="{8957162E-A3E6-49E9-B7BF-91FE662688C1}" srcOrd="0" destOrd="0" presId="urn:microsoft.com/office/officeart/2005/8/layout/cycle6"/>
    <dgm:cxn modelId="{0A9A6B30-E993-4F36-ABC9-A853AD7407F8}" type="presOf" srcId="{908F8CA8-0FF3-4D12-A148-36A90EA594C9}" destId="{61FD26BF-D6E8-4E7E-B749-5ECFE299ABFE}" srcOrd="0" destOrd="0" presId="urn:microsoft.com/office/officeart/2005/8/layout/cycle6"/>
    <dgm:cxn modelId="{F7150E60-FBA1-43C6-A822-85A048F20954}" type="presParOf" srcId="{61FD26BF-D6E8-4E7E-B749-5ECFE299ABFE}" destId="{4F982961-080C-4388-93AD-91AF0A6BCEA1}" srcOrd="0" destOrd="0" presId="urn:microsoft.com/office/officeart/2005/8/layout/cycle6"/>
    <dgm:cxn modelId="{0FA20A4D-987A-4215-9CE9-7E5EECBF7F38}" type="presParOf" srcId="{61FD26BF-D6E8-4E7E-B749-5ECFE299ABFE}" destId="{1C0048D0-23F3-4411-AE4F-88B5DB6E0BDB}" srcOrd="1" destOrd="0" presId="urn:microsoft.com/office/officeart/2005/8/layout/cycle6"/>
    <dgm:cxn modelId="{58528195-96D9-4022-AAA4-66C4BBE23C0C}" type="presParOf" srcId="{61FD26BF-D6E8-4E7E-B749-5ECFE299ABFE}" destId="{8957162E-A3E6-49E9-B7BF-91FE662688C1}" srcOrd="2" destOrd="0" presId="urn:microsoft.com/office/officeart/2005/8/layout/cycle6"/>
    <dgm:cxn modelId="{0446CAFE-8C47-4931-9095-624AFB221573}" type="presParOf" srcId="{61FD26BF-D6E8-4E7E-B749-5ECFE299ABFE}" destId="{89F0B58C-6559-4CC4-A471-B121088DB6E2}" srcOrd="3" destOrd="0" presId="urn:microsoft.com/office/officeart/2005/8/layout/cycle6"/>
    <dgm:cxn modelId="{A19BE18E-FEF6-4FE9-A271-47B6D3FE86B1}" type="presParOf" srcId="{61FD26BF-D6E8-4E7E-B749-5ECFE299ABFE}" destId="{690C190E-18B7-4828-8011-5221C3AC3FDB}" srcOrd="4" destOrd="0" presId="urn:microsoft.com/office/officeart/2005/8/layout/cycle6"/>
    <dgm:cxn modelId="{520897BB-AF43-4881-9736-D4E8E2558FE4}" type="presParOf" srcId="{61FD26BF-D6E8-4E7E-B749-5ECFE299ABFE}" destId="{6D6706F4-1117-489E-864F-317F4E52C2BB}" srcOrd="5" destOrd="0" presId="urn:microsoft.com/office/officeart/2005/8/layout/cycle6"/>
  </dgm:cxnLst>
  <dgm:bg>
    <a:solidFill>
      <a:schemeClr val="bg2">
        <a:lumMod val="90000"/>
      </a:schemeClr>
    </a:solidFill>
  </dgm:bg>
  <dgm:whole>
    <a:ln w="57150">
      <a:solidFill>
        <a:schemeClr val="tx2">
          <a:lumMod val="50000"/>
        </a:schemeClr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384" y="0"/>
            <a:ext cx="2946293" cy="49665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3" y="0"/>
            <a:ext cx="2946293" cy="49665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9662B60-05B7-4FA8-8E01-51FAD613873F}" type="datetimeFigureOut">
              <a:rPr lang="he-IL" smtClean="0"/>
              <a:t>י"א/סיון/תשע"ז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1384" y="9428402"/>
            <a:ext cx="2946293" cy="49665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3" y="9428402"/>
            <a:ext cx="2946293" cy="49665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06E6CA7-F2D7-4021-BFFF-5961FC8BDF6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017347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7" y="0"/>
            <a:ext cx="2945659" cy="496332"/>
          </a:xfrm>
          <a:prstGeom prst="rect">
            <a:avLst/>
          </a:prstGeom>
        </p:spPr>
        <p:txBody>
          <a:bodyPr vert="horz" lIns="91879" tIns="45939" rIns="91879" bIns="45939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5" y="0"/>
            <a:ext cx="2945659" cy="496332"/>
          </a:xfrm>
          <a:prstGeom prst="rect">
            <a:avLst/>
          </a:prstGeom>
        </p:spPr>
        <p:txBody>
          <a:bodyPr vert="horz" lIns="91879" tIns="45939" rIns="91879" bIns="45939" rtlCol="1"/>
          <a:lstStyle>
            <a:lvl1pPr algn="l">
              <a:defRPr sz="1200"/>
            </a:lvl1pPr>
          </a:lstStyle>
          <a:p>
            <a:fld id="{EF7429A2-2247-4872-AA48-C585C00ED771}" type="datetimeFigureOut">
              <a:rPr lang="he-IL" smtClean="0"/>
              <a:pPr/>
              <a:t>י"א/סיון/תשע"ז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79" tIns="45939" rIns="91879" bIns="45939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879" tIns="45939" rIns="91879" bIns="45939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7" y="9428583"/>
            <a:ext cx="2945659" cy="496332"/>
          </a:xfrm>
          <a:prstGeom prst="rect">
            <a:avLst/>
          </a:prstGeom>
        </p:spPr>
        <p:txBody>
          <a:bodyPr vert="horz" lIns="91879" tIns="45939" rIns="91879" bIns="45939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5" y="9428583"/>
            <a:ext cx="2945659" cy="496332"/>
          </a:xfrm>
          <a:prstGeom prst="rect">
            <a:avLst/>
          </a:prstGeom>
        </p:spPr>
        <p:txBody>
          <a:bodyPr vert="horz" lIns="91879" tIns="45939" rIns="91879" bIns="45939" rtlCol="1" anchor="b"/>
          <a:lstStyle>
            <a:lvl1pPr algn="l">
              <a:defRPr sz="1200"/>
            </a:lvl1pPr>
          </a:lstStyle>
          <a:p>
            <a:fld id="{CD61E7E2-5A40-4924-B537-599FA3B10402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703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2919CD-2CFD-4816-89FC-6CB15831BB40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עליונה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/>
                </a:solidFill>
              </a:rPr>
              <a:t>ועד מנהל- תכנית ענבר</a:t>
            </a:r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927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446334-2633-49D7-8CF1-AD8FC3918FD9}" type="slidenum">
              <a:rPr lang="he-IL" smtClean="0">
                <a:solidFill>
                  <a:prstClr val="black"/>
                </a:solidFill>
              </a:rPr>
              <a:pPr/>
              <a:t>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711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446334-2633-49D7-8CF1-AD8FC3918FD9}" type="slidenum">
              <a:rPr lang="he-IL" smtClean="0">
                <a:solidFill>
                  <a:prstClr val="black"/>
                </a:solidFill>
              </a:rPr>
              <a:pPr/>
              <a:t>3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9481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 rtl="0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A0383-ED38-4DB1-B3D7-0731420749D3}" type="slidenum">
              <a:rPr lang="he-IL" smtClean="0"/>
              <a:pPr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760350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מציין מיקום של הערות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e-IL" altLang="en-US" dirty="0" smtClean="0"/>
              <a:t>בריטניה 2012, </a:t>
            </a:r>
            <a:r>
              <a:rPr lang="he-IL" altLang="en-US" dirty="0" err="1" smtClean="0"/>
              <a:t>ארהב</a:t>
            </a:r>
            <a:r>
              <a:rPr lang="he-IL" altLang="en-US" dirty="0" smtClean="0"/>
              <a:t> 8.7 גרם מלח, 3400 מ"ג נתרן</a:t>
            </a:r>
          </a:p>
          <a:p>
            <a:endParaRPr lang="he-IL" altLang="en-US" dirty="0" smtClean="0"/>
          </a:p>
        </p:txBody>
      </p:sp>
      <p:sp>
        <p:nvSpPr>
          <p:cNvPr id="28676" name="מציין מיקום של מספר שקופית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6516" indent="-287122"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8486" indent="-229697"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7881" indent="-229697"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67276" indent="-229697"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26670" indent="-22969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86065" indent="-22969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45459" indent="-22969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904854" indent="-22969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fld id="{BCF7E231-F52D-4BE8-B5EF-2C7BCF40A66B}" type="slidenum">
              <a:rPr lang="he-IL" altLang="en-US">
                <a:solidFill>
                  <a:prstClr val="black"/>
                </a:solidFill>
              </a:rPr>
              <a:pPr/>
              <a:t>8</a:t>
            </a:fld>
            <a:endParaRPr lang="he-IL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5114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1E7E2-5A40-4924-B537-599FA3B10402}" type="slidenum">
              <a:rPr lang="he-IL" smtClean="0">
                <a:solidFill>
                  <a:prstClr val="black"/>
                </a:solidFill>
              </a:rPr>
              <a:pPr/>
              <a:t>10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7605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שקף עמוס מידי במלל</a:t>
            </a:r>
          </a:p>
          <a:p>
            <a:r>
              <a:rPr lang="he-IL" dirty="0" smtClean="0"/>
              <a:t>כדאי להשתמש בשקף של איתמר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355816-891B-43BD-9C5D-03526CB54BBE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5675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שקף עמוס מידי במלל</a:t>
            </a:r>
          </a:p>
          <a:p>
            <a:r>
              <a:rPr lang="he-IL" dirty="0" smtClean="0"/>
              <a:t>כדאי להשתמש בשקף של איתמר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355816-891B-43BD-9C5D-03526CB54BBE}" type="slidenum">
              <a:rPr lang="he-IL" smtClean="0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567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1E7E2-5A40-4924-B537-599FA3B10402}" type="slidenum">
              <a:rPr lang="he-IL" smtClean="0"/>
              <a:pPr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6312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4C354F-D7DA-47A0-B145-82A2DC062B93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68298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1E7E2-5A40-4924-B537-599FA3B10402}" type="slidenum">
              <a:rPr lang="he-IL" smtClean="0">
                <a:solidFill>
                  <a:prstClr val="black"/>
                </a:solidFill>
              </a:rPr>
              <a:pPr/>
              <a:t>17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760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1E7E2-5A40-4924-B537-599FA3B10402}" type="slidenum">
              <a:rPr lang="he-IL" smtClean="0">
                <a:solidFill>
                  <a:prstClr val="black"/>
                </a:solidFill>
              </a:rPr>
              <a:pPr/>
              <a:t>18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7605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1E7E2-5A40-4924-B537-599FA3B10402}" type="slidenum">
              <a:rPr lang="he-IL" smtClean="0">
                <a:solidFill>
                  <a:prstClr val="black"/>
                </a:solidFill>
              </a:rPr>
              <a:pPr/>
              <a:t>19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0782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1E7E2-5A40-4924-B537-599FA3B10402}" type="slidenum">
              <a:rPr lang="he-IL" smtClean="0">
                <a:solidFill>
                  <a:prstClr val="black"/>
                </a:solidFill>
              </a:rPr>
              <a:pPr/>
              <a:t>20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7605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בצ'ילה בתוך שנה מההחלטה על הסימון כ- 1550 מוצרי מזון הורידו תכולת רכיבי סוכר מלח או שומן רווי במוצריהם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1E7E2-5A40-4924-B537-599FA3B10402}" type="slidenum">
              <a:rPr lang="he-IL" smtClean="0"/>
              <a:pPr/>
              <a:t>24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698613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להוריד קלוריות</a:t>
            </a:r>
          </a:p>
          <a:p>
            <a:endParaRPr lang="he-IL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1E7E2-5A40-4924-B537-599FA3B10402}" type="slidenum">
              <a:rPr lang="he-IL" smtClean="0"/>
              <a:pPr/>
              <a:t>25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698613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1E7E2-5A40-4924-B537-599FA3B10402}" type="slidenum">
              <a:rPr lang="he-IL" smtClean="0"/>
              <a:pPr/>
              <a:t>26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698613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1E7E2-5A40-4924-B537-599FA3B10402}" type="slidenum">
              <a:rPr lang="he-IL" smtClean="0"/>
              <a:pPr/>
              <a:t>28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13284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11.jp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7.png"/><Relationship Id="rId5" Type="http://schemas.openxmlformats.org/officeDocument/2006/relationships/image" Target="../media/image11.jpg"/><Relationship Id="rId4" Type="http://schemas.openxmlformats.org/officeDocument/2006/relationships/image" Target="../media/image13.png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7.xml"/><Relationship Id="rId6" Type="http://schemas.openxmlformats.org/officeDocument/2006/relationships/image" Target="../media/image11.jp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7.xml"/><Relationship Id="rId6" Type="http://schemas.openxmlformats.org/officeDocument/2006/relationships/image" Target="../media/image7.png"/><Relationship Id="rId5" Type="http://schemas.openxmlformats.org/officeDocument/2006/relationships/image" Target="../media/image11.jpg"/><Relationship Id="rId4" Type="http://schemas.openxmlformats.org/officeDocument/2006/relationships/image" Target="../media/image13.png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8.xml"/><Relationship Id="rId6" Type="http://schemas.openxmlformats.org/officeDocument/2006/relationships/image" Target="../media/image11.jp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8.xml"/><Relationship Id="rId6" Type="http://schemas.openxmlformats.org/officeDocument/2006/relationships/image" Target="../media/image7.png"/><Relationship Id="rId5" Type="http://schemas.openxmlformats.org/officeDocument/2006/relationships/image" Target="../media/image11.jpg"/><Relationship Id="rId4" Type="http://schemas.openxmlformats.org/officeDocument/2006/relationships/image" Target="../media/image13.png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75694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EE80D5C-37B5-4731-911C-63F260E8CCDB}" type="datetimeFigureOut">
              <a:rPr lang="he-IL" smtClean="0"/>
              <a:pPr/>
              <a:t>י"א/סיון/תשע"ז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057C09-D034-4A0A-A26B-09476951B1E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767300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8BB81D-421C-4D3E-90AB-FFD45C1935A4}" type="datetimeFigureOut">
              <a:rPr lang="he-IL" smtClean="0"/>
              <a:pPr/>
              <a:t>י"א/סיון/תשע"ז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3035D4-0ED8-4F5F-8D3D-4A5BE67C5A8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25427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8BB81D-421C-4D3E-90AB-FFD45C1935A4}" type="datetimeFigureOut">
              <a:rPr lang="he-IL" smtClean="0"/>
              <a:pPr/>
              <a:t>י"א/סיון/תשע"ז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3035D4-0ED8-4F5F-8D3D-4A5BE67C5A80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71301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60F35FB-32CE-4EF8-9C53-246BB1B45CEC}" type="slidenum">
              <a:rPr lang="he-IL" altLang="en-US">
                <a:solidFill>
                  <a:prstClr val="black"/>
                </a:solidFill>
              </a:rPr>
              <a:pPr/>
              <a:t>‹#›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491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ks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28596" y="1928802"/>
            <a:ext cx="8429684" cy="435771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rgbClr val="000304"/>
                </a:solidFill>
              </a:defRPr>
            </a:lvl1pPr>
            <a:lvl2pPr>
              <a:defRPr sz="2000">
                <a:solidFill>
                  <a:srgbClr val="000304"/>
                </a:solidFill>
              </a:defRPr>
            </a:lvl2pPr>
            <a:lvl3pPr>
              <a:defRPr sz="1800">
                <a:solidFill>
                  <a:srgbClr val="000304"/>
                </a:solidFill>
              </a:defRPr>
            </a:lvl3pPr>
            <a:lvl4pPr>
              <a:defRPr sz="1600">
                <a:solidFill>
                  <a:srgbClr val="000304"/>
                </a:solidFill>
              </a:defRPr>
            </a:lvl4pPr>
            <a:lvl5pPr>
              <a:defRPr sz="1400">
                <a:solidFill>
                  <a:srgbClr val="000304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 dirty="0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28596" y="1023926"/>
            <a:ext cx="8429684" cy="76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6AB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l-NL" dirty="0"/>
          </a:p>
        </p:txBody>
      </p:sp>
      <p:sp>
        <p:nvSpPr>
          <p:cNvPr id="4" name="Slide Number Placeholder 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0" y="6429375"/>
            <a:ext cx="428625" cy="2857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Microsoft Sans Serif" pitchFamily="34" charset="0"/>
                <a:ea typeface="Osaka"/>
                <a:cs typeface="Microsoft Sans Serif" pitchFamily="34" charset="0"/>
              </a:defRPr>
            </a:lvl1pPr>
          </a:lstStyle>
          <a:p>
            <a:pPr>
              <a:defRPr/>
            </a:pPr>
            <a:fld id="{34840BEE-E03C-46EC-B52D-E4F1E7B6EC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603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21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356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174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718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212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5378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4276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9806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823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5752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3922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7275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153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5860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0457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2908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0682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לבן 5"/>
          <p:cNvSpPr/>
          <p:nvPr userDrawn="1"/>
        </p:nvSpPr>
        <p:spPr>
          <a:xfrm>
            <a:off x="-2187" y="-4397"/>
            <a:ext cx="9146187" cy="923330"/>
          </a:xfrm>
          <a:prstGeom prst="rect">
            <a:avLst/>
          </a:prstGeom>
          <a:solidFill>
            <a:srgbClr val="4BACC6">
              <a:lumMod val="60000"/>
              <a:lumOff val="4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sha" panose="020B0502040204020203" pitchFamily="34" charset="-79"/>
              <a:ea typeface="Yu Gothic Light" panose="020B0300000000000000" pitchFamily="34" charset="-128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138460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5972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0731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891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3771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97558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EE80D5C-37B5-4731-911C-63F260E8CCDB}" type="datetimeFigureOut">
              <a:rPr lang="he-IL" smtClean="0">
                <a:solidFill>
                  <a:prstClr val="black"/>
                </a:solidFill>
              </a:rPr>
              <a:pPr/>
              <a:t>י"א/סיון/תשע"ז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057C09-D034-4A0A-A26B-09476951B1E0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7275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8BB81D-421C-4D3E-90AB-FFD45C1935A4}" type="datetimeFigureOut">
              <a:rPr lang="he-IL" smtClean="0">
                <a:solidFill>
                  <a:prstClr val="black"/>
                </a:solidFill>
              </a:rPr>
              <a:pPr/>
              <a:t>י"א/סיון/תשע"ז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3035D4-0ED8-4F5F-8D3D-4A5BE67C5A80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7772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8BB81D-421C-4D3E-90AB-FFD45C1935A4}" type="datetimeFigureOut">
              <a:rPr lang="he-IL" smtClean="0">
                <a:solidFill>
                  <a:prstClr val="black"/>
                </a:solidFill>
              </a:rPr>
              <a:pPr/>
              <a:t>י"א/סיון/תשע"ז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3035D4-0ED8-4F5F-8D3D-4A5BE67C5A80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7607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9121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54C2B-8E39-4959-93D6-D4DC69FC51C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1422F-7B96-43D4-8DC0-6F7F36A8AD6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7593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תמונה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96" y="57324"/>
            <a:ext cx="9013202" cy="66967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7"/>
          <p:cNvSpPr/>
          <p:nvPr userDrawn="1"/>
        </p:nvSpPr>
        <p:spPr>
          <a:xfrm>
            <a:off x="7668344" y="836712"/>
            <a:ext cx="1152128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 hasCustomPrompt="1"/>
          </p:nvPr>
        </p:nvSpPr>
        <p:spPr>
          <a:xfrm>
            <a:off x="1907704" y="116632"/>
            <a:ext cx="7056784" cy="1143000"/>
          </a:xfrm>
        </p:spPr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he-IL" dirty="0" smtClean="0"/>
              <a:t>לחץ לערוך סגנון כותרת של תבנית בסיס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1422F-7B96-43D4-8DC0-6F7F36A8AD6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10/2013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70C0"/>
                </a:solidFill>
              </a:defRPr>
            </a:lvl1pPr>
          </a:lstStyle>
          <a:p>
            <a:pPr algn="l" rtl="0"/>
            <a:r>
              <a:rPr lang="en-US" dirty="0" smtClean="0"/>
              <a:t>www.maoz-il.org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15110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54C2B-8E39-4959-93D6-D4DC69FC51C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1422F-7B96-43D4-8DC0-6F7F36A8AD6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17704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384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54C2B-8E39-4959-93D6-D4DC69FC51C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1422F-7B96-43D4-8DC0-6F7F36A8AD6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97579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798" y="-21366"/>
            <a:ext cx="9013202" cy="6464401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54C2B-8E39-4959-93D6-D4DC69FC51C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1422F-7B96-43D4-8DC0-6F7F36A8AD6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7615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54C2B-8E39-4959-93D6-D4DC69FC51C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1422F-7B96-43D4-8DC0-6F7F36A8AD6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171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54C2B-8E39-4959-93D6-D4DC69FC51C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1422F-7B96-43D4-8DC0-6F7F36A8AD6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3774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54C2B-8E39-4959-93D6-D4DC69FC51C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1422F-7B96-43D4-8DC0-6F7F36A8AD6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24863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54C2B-8E39-4959-93D6-D4DC69FC51C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1422F-7B96-43D4-8DC0-6F7F36A8AD6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73633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54C2B-8E39-4959-93D6-D4DC69FC51C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6/5/2017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1422F-7B96-43D4-8DC0-6F7F36A8AD6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04796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S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4624388"/>
          </a:xfrm>
          <a:prstGeom prst="rect">
            <a:avLst/>
          </a:prstGeom>
          <a:solidFill>
            <a:srgbClr val="6699CC"/>
          </a:solidFill>
          <a:ln w="9525">
            <a:solidFill>
              <a:srgbClr val="6195CA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rtl="0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4" name="Picture 8" descr="pattern-background-00-19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1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686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4"/>
          <p:cNvSpPr>
            <a:spLocks noChangeArrowheads="1"/>
          </p:cNvSpPr>
          <p:nvPr userDrawn="1"/>
        </p:nvSpPr>
        <p:spPr bwMode="auto">
          <a:xfrm>
            <a:off x="0" y="6749377"/>
            <a:ext cx="9144000" cy="122202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228600"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9" name="Picture 10" descr="line-break-dotted-00-20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121" y="1457483"/>
            <a:ext cx="5345112" cy="3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56" y="5672315"/>
            <a:ext cx="1635068" cy="768635"/>
          </a:xfrm>
          <a:prstGeom prst="rect">
            <a:avLst/>
          </a:prstGeom>
        </p:spPr>
      </p:pic>
      <p:sp>
        <p:nvSpPr>
          <p:cNvPr id="16" name="Title Placeholder 3"/>
          <p:cNvSpPr>
            <a:spLocks noGrp="1"/>
          </p:cNvSpPr>
          <p:nvPr>
            <p:ph type="title"/>
          </p:nvPr>
        </p:nvSpPr>
        <p:spPr>
          <a:xfrm>
            <a:off x="645179" y="27804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241" y="5614565"/>
            <a:ext cx="2053263" cy="900134"/>
          </a:xfrm>
          <a:prstGeom prst="rect">
            <a:avLst/>
          </a:prstGeom>
        </p:spPr>
      </p:pic>
      <p:sp>
        <p:nvSpPr>
          <p:cNvPr id="23" name="Text Placeholder 22"/>
          <p:cNvSpPr>
            <a:spLocks noGrp="1"/>
          </p:cNvSpPr>
          <p:nvPr>
            <p:ph type="body" sz="quarter" idx="10"/>
          </p:nvPr>
        </p:nvSpPr>
        <p:spPr>
          <a:xfrm>
            <a:off x="645180" y="1689733"/>
            <a:ext cx="7871440" cy="14890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00" b="1">
                <a:solidFill>
                  <a:schemeClr val="bg1"/>
                </a:solidFill>
              </a:defRPr>
            </a:lvl1pPr>
            <a:lvl2pPr marL="0" indent="0" algn="ctr">
              <a:buNone/>
              <a:defRPr sz="1700">
                <a:solidFill>
                  <a:schemeClr val="bg1"/>
                </a:solidFill>
              </a:defRPr>
            </a:lvl2pPr>
            <a:lvl3pPr marL="0" indent="0" algn="ctr">
              <a:buNone/>
              <a:defRPr sz="1600">
                <a:solidFill>
                  <a:schemeClr val="bg1"/>
                </a:solidFill>
              </a:defRPr>
            </a:lvl3pPr>
            <a:lvl4pPr marL="0" indent="0" algn="ctr">
              <a:buNone/>
              <a:defRPr sz="1600">
                <a:solidFill>
                  <a:schemeClr val="bg1"/>
                </a:solidFill>
              </a:defRPr>
            </a:lvl4pPr>
            <a:lvl5pPr marL="0" indent="0" algn="ctr"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26" name="Group 25"/>
          <p:cNvGrpSpPr/>
          <p:nvPr userDrawn="1"/>
        </p:nvGrpSpPr>
        <p:grpSpPr>
          <a:xfrm>
            <a:off x="2608928" y="6120326"/>
            <a:ext cx="3829895" cy="690806"/>
            <a:chOff x="182879" y="5889216"/>
            <a:chExt cx="3829895" cy="690806"/>
          </a:xfrm>
        </p:grpSpPr>
        <p:pic>
          <p:nvPicPr>
            <p:cNvPr id="27" name="Picture 26" descr="donut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31930" y="5894222"/>
              <a:ext cx="704850" cy="685800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182879" y="5889216"/>
              <a:ext cx="382989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sz="1400" dirty="0" smtClean="0">
                  <a:solidFill>
                    <a:prstClr val="black"/>
                  </a:solidFill>
                  <a:latin typeface="Century Schoolbook"/>
                </a:rPr>
                <a:t>THE</a:t>
              </a:r>
              <a:r>
                <a:rPr lang="en-US" sz="3600" b="1" dirty="0" smtClean="0">
                  <a:solidFill>
                    <a:prstClr val="black"/>
                  </a:solidFill>
                  <a:latin typeface="Century Schoolbook"/>
                </a:rPr>
                <a:t> </a:t>
              </a:r>
              <a:r>
                <a:rPr lang="en-US" sz="2800" b="1" dirty="0" smtClean="0">
                  <a:solidFill>
                    <a:prstClr val="black"/>
                  </a:solidFill>
                  <a:latin typeface="Century Schoolbook"/>
                </a:rPr>
                <a:t>W     RLD IS FAT</a:t>
              </a:r>
              <a:endParaRPr lang="en-US" sz="2800" b="1" dirty="0">
                <a:solidFill>
                  <a:prstClr val="black"/>
                </a:solidFill>
                <a:latin typeface="Century Schoolbook"/>
              </a:endParaRPr>
            </a:p>
          </p:txBody>
        </p:sp>
      </p:grp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7024"/>
            <a:ext cx="9144000" cy="1445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873818"/>
      </p:ext>
    </p:extLst>
  </p:cSld>
  <p:clrMapOvr>
    <a:masterClrMapping/>
  </p:clrMapOvr>
  <p:transition spd="slow">
    <p:cover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lobal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0" y="0"/>
            <a:ext cx="9144000" cy="4624388"/>
          </a:xfrm>
          <a:prstGeom prst="rect">
            <a:avLst/>
          </a:prstGeom>
          <a:solidFill>
            <a:srgbClr val="6699CC"/>
          </a:solidFill>
          <a:ln w="9525">
            <a:solidFill>
              <a:srgbClr val="6195CA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rtl="0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8" name="Picture 8" descr="pattern-background-00-19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1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686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4"/>
          <p:cNvSpPr>
            <a:spLocks noChangeArrowheads="1"/>
          </p:cNvSpPr>
          <p:nvPr userDrawn="1"/>
        </p:nvSpPr>
        <p:spPr bwMode="auto">
          <a:xfrm>
            <a:off x="0" y="6749377"/>
            <a:ext cx="9144000" cy="122202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228600"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56" y="5672315"/>
            <a:ext cx="1635068" cy="768635"/>
          </a:xfrm>
          <a:prstGeom prst="rect">
            <a:avLst/>
          </a:prstGeom>
        </p:spPr>
      </p:pic>
      <p:sp>
        <p:nvSpPr>
          <p:cNvPr id="12" name="Title Placeholder 3"/>
          <p:cNvSpPr>
            <a:spLocks noGrp="1"/>
          </p:cNvSpPr>
          <p:nvPr>
            <p:ph type="title"/>
          </p:nvPr>
        </p:nvSpPr>
        <p:spPr>
          <a:xfrm>
            <a:off x="645179" y="27804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241" y="5614565"/>
            <a:ext cx="2053263" cy="900134"/>
          </a:xfrm>
          <a:prstGeom prst="rect">
            <a:avLst/>
          </a:prstGeom>
        </p:spPr>
      </p:pic>
      <p:sp>
        <p:nvSpPr>
          <p:cNvPr id="14" name="Text Placeholder 22"/>
          <p:cNvSpPr>
            <a:spLocks noGrp="1"/>
          </p:cNvSpPr>
          <p:nvPr>
            <p:ph type="body" sz="quarter" idx="10"/>
          </p:nvPr>
        </p:nvSpPr>
        <p:spPr>
          <a:xfrm>
            <a:off x="645180" y="1689733"/>
            <a:ext cx="7871440" cy="14890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00" b="1">
                <a:solidFill>
                  <a:schemeClr val="bg1"/>
                </a:solidFill>
              </a:defRPr>
            </a:lvl1pPr>
            <a:lvl2pPr marL="0" indent="0" algn="ctr">
              <a:buNone/>
              <a:defRPr sz="1700">
                <a:solidFill>
                  <a:schemeClr val="bg1"/>
                </a:solidFill>
              </a:defRPr>
            </a:lvl2pPr>
            <a:lvl3pPr marL="0" indent="0" algn="ctr">
              <a:buNone/>
              <a:defRPr sz="1600">
                <a:solidFill>
                  <a:schemeClr val="bg1"/>
                </a:solidFill>
              </a:defRPr>
            </a:lvl3pPr>
            <a:lvl4pPr marL="0" indent="0" algn="ctr">
              <a:buNone/>
              <a:defRPr sz="1600">
                <a:solidFill>
                  <a:schemeClr val="bg1"/>
                </a:solidFill>
              </a:defRPr>
            </a:lvl4pPr>
            <a:lvl5pPr marL="0" indent="0" algn="ctr"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2608928" y="6120326"/>
            <a:ext cx="3829895" cy="690806"/>
            <a:chOff x="182879" y="5889216"/>
            <a:chExt cx="3829895" cy="690806"/>
          </a:xfrm>
        </p:grpSpPr>
        <p:pic>
          <p:nvPicPr>
            <p:cNvPr id="16" name="Picture 15" descr="donut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1930" y="5894222"/>
              <a:ext cx="704850" cy="685800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182879" y="5889216"/>
              <a:ext cx="382989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sz="1400" dirty="0" smtClean="0">
                  <a:solidFill>
                    <a:prstClr val="black"/>
                  </a:solidFill>
                  <a:latin typeface="Century Schoolbook"/>
                </a:rPr>
                <a:t>THE</a:t>
              </a:r>
              <a:r>
                <a:rPr lang="en-US" sz="3600" b="1" dirty="0" smtClean="0">
                  <a:solidFill>
                    <a:prstClr val="black"/>
                  </a:solidFill>
                  <a:latin typeface="Century Schoolbook"/>
                </a:rPr>
                <a:t> </a:t>
              </a:r>
              <a:r>
                <a:rPr lang="en-US" sz="2800" b="1" dirty="0" smtClean="0">
                  <a:solidFill>
                    <a:prstClr val="black"/>
                  </a:solidFill>
                  <a:latin typeface="Century Schoolbook"/>
                </a:rPr>
                <a:t>W     RLD IS FAT</a:t>
              </a:r>
              <a:endParaRPr lang="en-US" sz="2800" b="1" dirty="0">
                <a:solidFill>
                  <a:prstClr val="black"/>
                </a:solidFill>
                <a:latin typeface="Century Schoolbook"/>
              </a:endParaRPr>
            </a:p>
          </p:txBody>
        </p:sp>
      </p:grpSp>
      <p:pic>
        <p:nvPicPr>
          <p:cNvPr id="18" name="Picture 17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" r="1"/>
          <a:stretch/>
        </p:blipFill>
        <p:spPr>
          <a:xfrm>
            <a:off x="0" y="3957024"/>
            <a:ext cx="9144000" cy="1447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71689"/>
      </p:ext>
    </p:extLst>
  </p:cSld>
  <p:clrMapOvr>
    <a:masterClrMapping/>
  </p:clrMapOvr>
  <p:transition spd="slow">
    <p:cover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RP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550863" y="1827213"/>
            <a:ext cx="7964487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chemeClr val="accent3"/>
              </a:buClr>
              <a:defRPr sz="2400"/>
            </a:lvl1pPr>
            <a:lvl2pPr>
              <a:buClr>
                <a:schemeClr val="accent3"/>
              </a:buClr>
              <a:defRPr sz="2200"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>
              <a:buClr>
                <a:schemeClr val="accent3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759926"/>
      </p:ext>
    </p:extLst>
  </p:cSld>
  <p:clrMapOvr>
    <a:masterClrMapping/>
  </p:clrMapOvr>
  <p:transition spd="slow">
    <p:cover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FRP and UNC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50" y="5999083"/>
            <a:ext cx="1429864" cy="67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75474"/>
      </p:ext>
    </p:extLst>
  </p:cSld>
  <p:clrMapOvr>
    <a:masterClrMapping/>
  </p:clrMapOvr>
  <p:transition spd="slow">
    <p:cover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no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3306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329963"/>
      </p:ext>
    </p:extLst>
  </p:cSld>
  <p:clrMapOvr>
    <a:masterClrMapping/>
  </p:clrMapOvr>
  <p:transition spd="slow">
    <p:cover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274638"/>
            <a:ext cx="8226425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60882455-0996-490A-BB75-EC71521855E3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467289"/>
      </p:ext>
    </p:extLst>
  </p:cSld>
  <p:clrMapOvr>
    <a:masterClrMapping/>
  </p:clrMapOvr>
  <p:transition spd="slow">
    <p:cover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EE67BE36-5C55-42C0-8488-57369DC42E65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204645"/>
      </p:ext>
    </p:extLst>
  </p:cSld>
  <p:clrMapOvr>
    <a:masterClrMapping/>
  </p:clrMapOvr>
  <p:transition spd="slow">
    <p:cover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CEA9D454-24B8-447E-9E45-3F4B0CB2431D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664665"/>
      </p:ext>
    </p:extLst>
  </p:cSld>
  <p:clrMapOvr>
    <a:masterClrMapping/>
  </p:clrMapOvr>
  <p:transition spd="slow">
    <p:cover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Album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 hasCustomPrompt="1"/>
          </p:nvPr>
        </p:nvSpPr>
        <p:spPr>
          <a:xfrm>
            <a:off x="752670" y="4572000"/>
            <a:ext cx="7781730" cy="990600"/>
          </a:xfrm>
          <a:prstGeom prst="rect">
            <a:avLst/>
          </a:prstGeom>
        </p:spPr>
        <p:txBody>
          <a:bodyPr vert="horz" bIns="0" anchor="b" anchorCtr="0"/>
          <a:lstStyle>
            <a:lvl1pPr>
              <a:defRPr baseline="0"/>
            </a:lvl1pPr>
            <a:extLst/>
          </a:lstStyle>
          <a:p>
            <a:r>
              <a:rPr lang="en-US" dirty="0" smtClean="0"/>
              <a:t>Click to add section title</a:t>
            </a:r>
            <a:endParaRPr lang="en-US" dirty="0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  <a:prstGeom prst="rect">
            <a:avLst/>
          </a:prstGeom>
        </p:spPr>
        <p:txBody>
          <a:bodyPr vert="horz" tIns="0"/>
          <a:lstStyle>
            <a:lvl1pPr>
              <a:buFontTx/>
              <a:buNone/>
              <a:defRPr sz="1800"/>
            </a:lvl1pPr>
            <a:extLst/>
          </a:lstStyle>
          <a:p>
            <a:pPr lvl="0"/>
            <a:r>
              <a:rPr lang="en-US" dirty="0" smtClean="0"/>
              <a:t>Click to add subtitle</a:t>
            </a:r>
            <a:endParaRPr lang="en-US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dirty="0" smtClean="0"/>
              <a:t>Click icon to add picture</a:t>
            </a:r>
            <a:endParaRPr lang="en-US" sz="2000" dirty="0"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dirty="0" smtClean="0"/>
              <a:t>Click icon to add picture</a:t>
            </a:r>
            <a:endParaRPr lang="en-US" sz="2000" dirty="0"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dirty="0" smtClean="0"/>
              <a:t>Click icon to add picture</a:t>
            </a:r>
            <a:endParaRPr lang="en-US" sz="2000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7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fld id="{F30C84A2-23CF-44F5-B813-5187ED5C7D1C}" type="datetimeFigureOut">
              <a:rPr lang="en-US" smtClean="0">
                <a:solidFill>
                  <a:srgbClr val="3B3B3B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t>6/5/2017</a:t>
            </a:fld>
            <a:endParaRPr lang="en-US" dirty="0">
              <a:solidFill>
                <a:srgbClr val="3B3B3B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8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fld id="{F99EC173-99AE-4773-AB25-02E469A13EAE}" type="slidenum">
              <a:rPr lang="en-US" smtClean="0">
                <a:solidFill>
                  <a:srgbClr val="3B3B3B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>
              <a:solidFill>
                <a:srgbClr val="3B3B3B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9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3B3B3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838749"/>
      </p:ext>
    </p:extLst>
  </p:cSld>
  <p:clrMapOvr>
    <a:masterClrMapping/>
  </p:clrMapOvr>
  <p:transition spd="med">
    <p:pull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511442"/>
      </p:ext>
    </p:extLst>
  </p:cSld>
  <p:clrMapOvr>
    <a:masterClrMapping/>
  </p:clrMapOvr>
  <p:transition spd="slow">
    <p:cover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204829"/>
      </p:ext>
    </p:extLst>
  </p:cSld>
  <p:clrMapOvr>
    <a:masterClrMapping/>
  </p:clrMapOvr>
  <p:transition spd="slow">
    <p:cover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957067"/>
      </p:ext>
    </p:extLst>
  </p:cSld>
  <p:clrMapOvr>
    <a:masterClrMapping/>
  </p:clrMapOvr>
  <p:transition spd="slow">
    <p:cover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087485"/>
      </p:ext>
    </p:extLst>
  </p:cSld>
  <p:clrMapOvr>
    <a:masterClrMapping/>
  </p:clrMapOvr>
  <p:transition spd="slow">
    <p:cover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53589"/>
      </p:ext>
    </p:extLst>
  </p:cSld>
  <p:clrMapOvr>
    <a:masterClrMapping/>
  </p:clrMapOvr>
  <p:transition spd="slow">
    <p:cover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748465"/>
      </p:ext>
    </p:extLst>
  </p:cSld>
  <p:clrMapOvr>
    <a:masterClrMapping/>
  </p:clrMapOvr>
  <p:transition spd="slow">
    <p:cover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522262"/>
      </p:ext>
    </p:extLst>
  </p:cSld>
  <p:clrMapOvr>
    <a:masterClrMapping/>
  </p:clrMapOvr>
  <p:transition spd="slow">
    <p:cover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43489"/>
      </p:ext>
    </p:extLst>
  </p:cSld>
  <p:clrMapOvr>
    <a:masterClrMapping/>
  </p:clrMapOvr>
  <p:transition spd="slow">
    <p:cover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kst 2 kolommen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28625" y="1023926"/>
            <a:ext cx="8429625" cy="76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6AB6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28596" y="1928802"/>
            <a:ext cx="4143404" cy="435771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000304"/>
                </a:solidFill>
              </a:defRPr>
            </a:lvl1pPr>
            <a:lvl2pPr>
              <a:defRPr sz="1800">
                <a:solidFill>
                  <a:srgbClr val="000304"/>
                </a:solidFill>
              </a:defRPr>
            </a:lvl2pPr>
            <a:lvl3pPr>
              <a:defRPr sz="1600">
                <a:solidFill>
                  <a:srgbClr val="000304"/>
                </a:solidFill>
              </a:defRPr>
            </a:lvl3pPr>
            <a:lvl4pPr>
              <a:defRPr sz="1400">
                <a:solidFill>
                  <a:srgbClr val="000304"/>
                </a:solidFill>
              </a:defRPr>
            </a:lvl4pPr>
            <a:lvl5pPr>
              <a:defRPr sz="1200">
                <a:solidFill>
                  <a:srgbClr val="00030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6" name="Tijdelijke aanduiding voor inhoud 2"/>
          <p:cNvSpPr>
            <a:spLocks noGrp="1"/>
          </p:cNvSpPr>
          <p:nvPr>
            <p:ph sz="half" idx="11"/>
          </p:nvPr>
        </p:nvSpPr>
        <p:spPr>
          <a:xfrm>
            <a:off x="4705376" y="1928802"/>
            <a:ext cx="4152904" cy="435771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000304"/>
                </a:solidFill>
              </a:defRPr>
            </a:lvl1pPr>
            <a:lvl2pPr>
              <a:defRPr sz="1800">
                <a:solidFill>
                  <a:srgbClr val="000304"/>
                </a:solidFill>
              </a:defRPr>
            </a:lvl2pPr>
            <a:lvl3pPr>
              <a:defRPr sz="1600">
                <a:solidFill>
                  <a:srgbClr val="000304"/>
                </a:solidFill>
              </a:defRPr>
            </a:lvl3pPr>
            <a:lvl4pPr>
              <a:defRPr sz="1400">
                <a:solidFill>
                  <a:srgbClr val="000304"/>
                </a:solidFill>
              </a:defRPr>
            </a:lvl4pPr>
            <a:lvl5pPr>
              <a:defRPr sz="1200">
                <a:solidFill>
                  <a:srgbClr val="00030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0" y="6429375"/>
            <a:ext cx="428625" cy="2857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Microsoft Sans Serif" pitchFamily="34" charset="0"/>
                <a:ea typeface="Osaka"/>
                <a:cs typeface="Microsoft Sans Serif" pitchFamily="34" charset="0"/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55EE4BC8-DCE5-4F0D-B8FD-780D0F66DF07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89629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ks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28596" y="1928802"/>
            <a:ext cx="8429684" cy="435771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rgbClr val="000304"/>
                </a:solidFill>
              </a:defRPr>
            </a:lvl1pPr>
            <a:lvl2pPr>
              <a:defRPr sz="2000">
                <a:solidFill>
                  <a:srgbClr val="000304"/>
                </a:solidFill>
              </a:defRPr>
            </a:lvl2pPr>
            <a:lvl3pPr>
              <a:defRPr sz="1800">
                <a:solidFill>
                  <a:srgbClr val="000304"/>
                </a:solidFill>
              </a:defRPr>
            </a:lvl3pPr>
            <a:lvl4pPr>
              <a:defRPr sz="1600">
                <a:solidFill>
                  <a:srgbClr val="000304"/>
                </a:solidFill>
              </a:defRPr>
            </a:lvl4pPr>
            <a:lvl5pPr>
              <a:defRPr sz="1400">
                <a:solidFill>
                  <a:srgbClr val="000304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 dirty="0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28596" y="1023926"/>
            <a:ext cx="8429684" cy="76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6AB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l-NL" dirty="0"/>
          </a:p>
        </p:txBody>
      </p:sp>
      <p:sp>
        <p:nvSpPr>
          <p:cNvPr id="4" name="Slide Number Placeholder 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0" y="6429375"/>
            <a:ext cx="428625" cy="2857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Microsoft Sans Serif" pitchFamily="34" charset="0"/>
                <a:ea typeface="Osaka"/>
                <a:cs typeface="Microsoft Sans Serif" pitchFamily="34" charset="0"/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34840BEE-E03C-46EC-B52D-E4F1E7B6EC41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15366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274638"/>
            <a:ext cx="8226425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8788" y="1827213"/>
            <a:ext cx="8226425" cy="4116387"/>
          </a:xfrm>
          <a:prstGeom prst="rect">
            <a:avLst/>
          </a:prstGeom>
        </p:spPr>
        <p:txBody>
          <a:bodyPr/>
          <a:lstStyle>
            <a:lvl1pPr>
              <a:spcBef>
                <a:spcPts val="400"/>
              </a:spcBef>
              <a:spcAft>
                <a:spcPts val="400"/>
              </a:spcAft>
              <a:defRPr sz="2400"/>
            </a:lvl1pPr>
            <a:lvl2pPr>
              <a:spcBef>
                <a:spcPts val="400"/>
              </a:spcBef>
              <a:spcAft>
                <a:spcPts val="400"/>
              </a:spcAft>
              <a:defRPr sz="2200"/>
            </a:lvl2pPr>
            <a:lvl3pPr>
              <a:spcBef>
                <a:spcPts val="400"/>
              </a:spcBef>
              <a:spcAft>
                <a:spcPts val="400"/>
              </a:spcAft>
              <a:defRPr/>
            </a:lvl3pPr>
            <a:lvl4pPr>
              <a:spcBef>
                <a:spcPts val="400"/>
              </a:spcBef>
              <a:spcAft>
                <a:spcPts val="400"/>
              </a:spcAft>
              <a:defRPr/>
            </a:lvl4pPr>
            <a:lvl5pPr>
              <a:spcBef>
                <a:spcPts val="400"/>
              </a:spcBef>
              <a:spcAft>
                <a:spcPts val="400"/>
              </a:spcAft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AD56B24C-39C0-486F-A3E8-63BC97AE85C4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627943"/>
      </p:ext>
    </p:extLst>
  </p:cSld>
  <p:clrMapOvr>
    <a:masterClrMapping/>
  </p:clrMapOvr>
  <p:transition spd="slow">
    <p:cover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US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4624388"/>
          </a:xfrm>
          <a:prstGeom prst="rect">
            <a:avLst/>
          </a:prstGeom>
          <a:solidFill>
            <a:srgbClr val="6699CC"/>
          </a:solidFill>
          <a:ln w="9525">
            <a:solidFill>
              <a:srgbClr val="6195CA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rtl="0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4" name="Picture 8" descr="pattern-background-00-19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1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686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4"/>
          <p:cNvSpPr>
            <a:spLocks noChangeArrowheads="1"/>
          </p:cNvSpPr>
          <p:nvPr userDrawn="1"/>
        </p:nvSpPr>
        <p:spPr bwMode="auto">
          <a:xfrm>
            <a:off x="0" y="6749377"/>
            <a:ext cx="9144000" cy="122202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228600"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9" name="Picture 10" descr="line-break-dotted-00-20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121" y="1457483"/>
            <a:ext cx="5345112" cy="3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itle Placeholder 3"/>
          <p:cNvSpPr>
            <a:spLocks noGrp="1"/>
          </p:cNvSpPr>
          <p:nvPr>
            <p:ph type="title"/>
          </p:nvPr>
        </p:nvSpPr>
        <p:spPr>
          <a:xfrm>
            <a:off x="645179" y="27804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447" y="5611763"/>
            <a:ext cx="2060987" cy="903520"/>
          </a:xfrm>
          <a:prstGeom prst="rect">
            <a:avLst/>
          </a:prstGeom>
        </p:spPr>
      </p:pic>
      <p:sp>
        <p:nvSpPr>
          <p:cNvPr id="23" name="Text Placeholder 22"/>
          <p:cNvSpPr>
            <a:spLocks noGrp="1"/>
          </p:cNvSpPr>
          <p:nvPr>
            <p:ph type="body" sz="quarter" idx="10"/>
          </p:nvPr>
        </p:nvSpPr>
        <p:spPr>
          <a:xfrm>
            <a:off x="645180" y="1689733"/>
            <a:ext cx="7871440" cy="14890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00" b="1">
                <a:solidFill>
                  <a:schemeClr val="bg1"/>
                </a:solidFill>
              </a:defRPr>
            </a:lvl1pPr>
            <a:lvl2pPr marL="0" indent="0" algn="ctr">
              <a:buNone/>
              <a:defRPr sz="1700">
                <a:solidFill>
                  <a:schemeClr val="bg1"/>
                </a:solidFill>
              </a:defRPr>
            </a:lvl2pPr>
            <a:lvl3pPr marL="0" indent="0" algn="ctr">
              <a:buNone/>
              <a:defRPr sz="1600">
                <a:solidFill>
                  <a:schemeClr val="bg1"/>
                </a:solidFill>
              </a:defRPr>
            </a:lvl3pPr>
            <a:lvl4pPr marL="0" indent="0" algn="ctr">
              <a:buNone/>
              <a:defRPr sz="1600">
                <a:solidFill>
                  <a:schemeClr val="bg1"/>
                </a:solidFill>
              </a:defRPr>
            </a:lvl4pPr>
            <a:lvl5pPr marL="0" indent="0" algn="ctr"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" r="1"/>
          <a:stretch/>
        </p:blipFill>
        <p:spPr>
          <a:xfrm>
            <a:off x="0" y="3957024"/>
            <a:ext cx="9144000" cy="14478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88" y="5672315"/>
            <a:ext cx="1635068" cy="768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186420"/>
      </p:ext>
    </p:extLst>
  </p:cSld>
  <p:clrMapOvr>
    <a:masterClrMapping/>
  </p:clrMapOvr>
  <p:transition spd="slow">
    <p:cover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50863" y="1827213"/>
            <a:ext cx="7964487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238897"/>
            <a:ext cx="7964487" cy="145179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750133"/>
      </p:ext>
    </p:extLst>
  </p:cSld>
  <p:clrMapOvr>
    <a:masterClrMapping/>
  </p:clrMapOvr>
  <p:transition spd="slow">
    <p:cover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PC and 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50863" y="1827213"/>
            <a:ext cx="7964487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itle Placeholder 3"/>
          <p:cNvSpPr>
            <a:spLocks noGrp="1"/>
          </p:cNvSpPr>
          <p:nvPr>
            <p:ph type="title"/>
          </p:nvPr>
        </p:nvSpPr>
        <p:spPr>
          <a:xfrm>
            <a:off x="550863" y="238897"/>
            <a:ext cx="7964487" cy="145179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50" y="5999083"/>
            <a:ext cx="1429864" cy="67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98088"/>
      </p:ext>
    </p:extLst>
  </p:cSld>
  <p:clrMapOvr>
    <a:masterClrMapping/>
  </p:clrMapOvr>
  <p:transition spd="slow">
    <p:cover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7233568"/>
      </p:ext>
    </p:extLst>
  </p:cSld>
  <p:clrMapOvr>
    <a:masterClrMapping/>
  </p:clrMapOvr>
  <p:transition spd="slow">
    <p:cover/>
  </p:transition>
  <p:extLst mod="1">
    <p:ext uri="{DCECCB84-F9BA-43D5-87BE-67443E8EF086}">
      <p15:sldGuideLst xmlns:p15="http://schemas.microsoft.com/office/powerpoint/2012/main">
        <p15:guide id="1" orient="horz" pos="4128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3898">
          <p15:clr>
            <a:srgbClr val="FBAE40"/>
          </p15:clr>
        </p15:guide>
        <p15:guide id="4" orient="horz" pos="4162">
          <p15:clr>
            <a:srgbClr val="FBAE40"/>
          </p15:clr>
        </p15:guide>
      </p15:sldGuideLst>
    </p:ext>
  </p:extLs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9421473"/>
      </p:ext>
    </p:extLst>
  </p:cSld>
  <p:clrMapOvr>
    <a:masterClrMapping/>
  </p:clrMapOvr>
  <p:transition spd="slow">
    <p:cover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1" cy="1143001"/>
          </a:xfrm>
          <a:prstGeom prst="rect">
            <a:avLst/>
          </a:prstGeom>
        </p:spPr>
        <p:txBody>
          <a:bodyPr lIns="45718" tIns="45718" rIns="45718" bIns="45718"/>
          <a:lstStyle>
            <a:lvl1pPr defTabSz="914367">
              <a:defRPr sz="44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Title Text</a:t>
            </a:r>
          </a:p>
        </p:txBody>
      </p:sp>
      <p:sp>
        <p:nvSpPr>
          <p:cNvPr id="127" name="Shape 12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1" cy="4525964"/>
          </a:xfrm>
          <a:prstGeom prst="rect">
            <a:avLst/>
          </a:prstGeom>
        </p:spPr>
        <p:txBody>
          <a:bodyPr lIns="45718" tIns="45718" rIns="45718" bIns="45718" anchor="t"/>
          <a:lstStyle>
            <a:lvl1pPr marL="331503" indent="-331503" defTabSz="914367">
              <a:spcBef>
                <a:spcPts val="703"/>
              </a:spcBef>
              <a:buSzPct val="100000"/>
              <a:buFont typeface="Arial"/>
              <a:defRPr sz="3100">
                <a:latin typeface="Calibri"/>
                <a:ea typeface="Calibri"/>
                <a:cs typeface="Calibri"/>
                <a:sym typeface="Calibri"/>
              </a:defRPr>
            </a:lvl1pPr>
            <a:lvl2pPr marL="637174" indent="-315717" defTabSz="914367">
              <a:spcBef>
                <a:spcPts val="703"/>
              </a:spcBef>
              <a:buSzPct val="100000"/>
              <a:buFont typeface="Arial"/>
              <a:buChar char="–"/>
              <a:defRPr sz="3100">
                <a:latin typeface="Calibri"/>
                <a:ea typeface="Calibri"/>
                <a:cs typeface="Calibri"/>
                <a:sym typeface="Calibri"/>
              </a:defRPr>
            </a:lvl2pPr>
            <a:lvl3pPr indent="-294669" defTabSz="914367">
              <a:spcBef>
                <a:spcPts val="703"/>
              </a:spcBef>
              <a:buSzPct val="100000"/>
              <a:buFont typeface="Arial"/>
              <a:defRPr sz="3100">
                <a:latin typeface="Calibri"/>
                <a:ea typeface="Calibri"/>
                <a:cs typeface="Calibri"/>
                <a:sym typeface="Calibri"/>
              </a:defRPr>
            </a:lvl3pPr>
            <a:lvl4pPr marL="1317975" indent="-353603" defTabSz="914367">
              <a:spcBef>
                <a:spcPts val="703"/>
              </a:spcBef>
              <a:buSzPct val="100000"/>
              <a:buFont typeface="Arial"/>
              <a:buChar char="–"/>
              <a:defRPr sz="3100">
                <a:latin typeface="Calibri"/>
                <a:ea typeface="Calibri"/>
                <a:cs typeface="Calibri"/>
                <a:sym typeface="Calibri"/>
              </a:defRPr>
            </a:lvl4pPr>
            <a:lvl5pPr marL="1639432" indent="-353603" defTabSz="914367">
              <a:spcBef>
                <a:spcPts val="703"/>
              </a:spcBef>
              <a:buSzPct val="100000"/>
              <a:buFont typeface="Arial"/>
              <a:buChar char="»"/>
              <a:defRPr sz="3100"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8" name="Shape 128"/>
          <p:cNvSpPr>
            <a:spLocks noGrp="1"/>
          </p:cNvSpPr>
          <p:nvPr>
            <p:ph type="sldNum" sz="quarter" idx="2"/>
          </p:nvPr>
        </p:nvSpPr>
        <p:spPr>
          <a:xfrm>
            <a:off x="8427760" y="6408110"/>
            <a:ext cx="259041" cy="261606"/>
          </a:xfrm>
          <a:prstGeom prst="rect">
            <a:avLst/>
          </a:prstGeom>
        </p:spPr>
        <p:txBody>
          <a:bodyPr lIns="45718" tIns="45718" rIns="45718" bIns="45718" anchor="ctr"/>
          <a:lstStyle>
            <a:lvl1pPr algn="r" defTabSz="914367">
              <a:defRPr sz="11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86CB4B4D-7CA3-9044-876B-883B54F8677D}" type="slidenum">
              <a:rPr/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38349974"/>
      </p:ext>
    </p:extLst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S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4624388"/>
          </a:xfrm>
          <a:prstGeom prst="rect">
            <a:avLst/>
          </a:prstGeom>
          <a:solidFill>
            <a:srgbClr val="6699CC"/>
          </a:solidFill>
          <a:ln w="9525">
            <a:solidFill>
              <a:srgbClr val="6195CA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rtl="0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4" name="Picture 8" descr="pattern-background-00-19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1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686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4"/>
          <p:cNvSpPr>
            <a:spLocks noChangeArrowheads="1"/>
          </p:cNvSpPr>
          <p:nvPr userDrawn="1"/>
        </p:nvSpPr>
        <p:spPr bwMode="auto">
          <a:xfrm>
            <a:off x="0" y="6749377"/>
            <a:ext cx="9144000" cy="122202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228600"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9" name="Picture 10" descr="line-break-dotted-00-20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121" y="1457483"/>
            <a:ext cx="5345112" cy="3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56" y="5672315"/>
            <a:ext cx="1635068" cy="768635"/>
          </a:xfrm>
          <a:prstGeom prst="rect">
            <a:avLst/>
          </a:prstGeom>
        </p:spPr>
      </p:pic>
      <p:sp>
        <p:nvSpPr>
          <p:cNvPr id="16" name="Title Placeholder 3"/>
          <p:cNvSpPr>
            <a:spLocks noGrp="1"/>
          </p:cNvSpPr>
          <p:nvPr>
            <p:ph type="title"/>
          </p:nvPr>
        </p:nvSpPr>
        <p:spPr>
          <a:xfrm>
            <a:off x="645179" y="27804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241" y="5614565"/>
            <a:ext cx="2053263" cy="900134"/>
          </a:xfrm>
          <a:prstGeom prst="rect">
            <a:avLst/>
          </a:prstGeom>
        </p:spPr>
      </p:pic>
      <p:sp>
        <p:nvSpPr>
          <p:cNvPr id="23" name="Text Placeholder 22"/>
          <p:cNvSpPr>
            <a:spLocks noGrp="1"/>
          </p:cNvSpPr>
          <p:nvPr>
            <p:ph type="body" sz="quarter" idx="10"/>
          </p:nvPr>
        </p:nvSpPr>
        <p:spPr>
          <a:xfrm>
            <a:off x="645180" y="1689733"/>
            <a:ext cx="7871440" cy="14890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00" b="1">
                <a:solidFill>
                  <a:schemeClr val="bg1"/>
                </a:solidFill>
              </a:defRPr>
            </a:lvl1pPr>
            <a:lvl2pPr marL="0" indent="0" algn="ctr">
              <a:buNone/>
              <a:defRPr sz="1700">
                <a:solidFill>
                  <a:schemeClr val="bg1"/>
                </a:solidFill>
              </a:defRPr>
            </a:lvl2pPr>
            <a:lvl3pPr marL="0" indent="0" algn="ctr">
              <a:buNone/>
              <a:defRPr sz="1600">
                <a:solidFill>
                  <a:schemeClr val="bg1"/>
                </a:solidFill>
              </a:defRPr>
            </a:lvl3pPr>
            <a:lvl4pPr marL="0" indent="0" algn="ctr">
              <a:buNone/>
              <a:defRPr sz="1600">
                <a:solidFill>
                  <a:schemeClr val="bg1"/>
                </a:solidFill>
              </a:defRPr>
            </a:lvl4pPr>
            <a:lvl5pPr marL="0" indent="0" algn="ctr"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26" name="Group 25"/>
          <p:cNvGrpSpPr/>
          <p:nvPr userDrawn="1"/>
        </p:nvGrpSpPr>
        <p:grpSpPr>
          <a:xfrm>
            <a:off x="2608928" y="6120326"/>
            <a:ext cx="3829895" cy="690806"/>
            <a:chOff x="182879" y="5889216"/>
            <a:chExt cx="3829895" cy="690806"/>
          </a:xfrm>
        </p:grpSpPr>
        <p:pic>
          <p:nvPicPr>
            <p:cNvPr id="27" name="Picture 26" descr="donut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31930" y="5894222"/>
              <a:ext cx="704850" cy="685800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182879" y="5889216"/>
              <a:ext cx="382989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sz="1400" dirty="0" smtClean="0">
                  <a:solidFill>
                    <a:prstClr val="black"/>
                  </a:solidFill>
                  <a:latin typeface="Century Schoolbook"/>
                </a:rPr>
                <a:t>THE</a:t>
              </a:r>
              <a:r>
                <a:rPr lang="en-US" sz="3600" b="1" dirty="0" smtClean="0">
                  <a:solidFill>
                    <a:prstClr val="black"/>
                  </a:solidFill>
                  <a:latin typeface="Century Schoolbook"/>
                </a:rPr>
                <a:t> </a:t>
              </a:r>
              <a:r>
                <a:rPr lang="en-US" sz="2800" b="1" dirty="0" smtClean="0">
                  <a:solidFill>
                    <a:prstClr val="black"/>
                  </a:solidFill>
                  <a:latin typeface="Century Schoolbook"/>
                </a:rPr>
                <a:t>W     RLD IS FAT</a:t>
              </a:r>
              <a:endParaRPr lang="en-US" sz="2800" b="1" dirty="0">
                <a:solidFill>
                  <a:prstClr val="black"/>
                </a:solidFill>
                <a:latin typeface="Century Schoolbook"/>
              </a:endParaRPr>
            </a:p>
          </p:txBody>
        </p:sp>
      </p:grp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7024"/>
            <a:ext cx="9144000" cy="1445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027418"/>
      </p:ext>
    </p:extLst>
  </p:cSld>
  <p:clrMapOvr>
    <a:masterClrMapping/>
  </p:clrMapOvr>
  <p:transition spd="slow">
    <p:cover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lobal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0" y="0"/>
            <a:ext cx="9144000" cy="4624388"/>
          </a:xfrm>
          <a:prstGeom prst="rect">
            <a:avLst/>
          </a:prstGeom>
          <a:solidFill>
            <a:srgbClr val="6699CC"/>
          </a:solidFill>
          <a:ln w="9525">
            <a:solidFill>
              <a:srgbClr val="6195CA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rtl="0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8" name="Picture 8" descr="pattern-background-00-19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1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686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4"/>
          <p:cNvSpPr>
            <a:spLocks noChangeArrowheads="1"/>
          </p:cNvSpPr>
          <p:nvPr userDrawn="1"/>
        </p:nvSpPr>
        <p:spPr bwMode="auto">
          <a:xfrm>
            <a:off x="0" y="6749377"/>
            <a:ext cx="9144000" cy="122202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228600"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56" y="5672315"/>
            <a:ext cx="1635068" cy="768635"/>
          </a:xfrm>
          <a:prstGeom prst="rect">
            <a:avLst/>
          </a:prstGeom>
        </p:spPr>
      </p:pic>
      <p:sp>
        <p:nvSpPr>
          <p:cNvPr id="12" name="Title Placeholder 3"/>
          <p:cNvSpPr>
            <a:spLocks noGrp="1"/>
          </p:cNvSpPr>
          <p:nvPr>
            <p:ph type="title"/>
          </p:nvPr>
        </p:nvSpPr>
        <p:spPr>
          <a:xfrm>
            <a:off x="645179" y="27804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241" y="5614565"/>
            <a:ext cx="2053263" cy="900134"/>
          </a:xfrm>
          <a:prstGeom prst="rect">
            <a:avLst/>
          </a:prstGeom>
        </p:spPr>
      </p:pic>
      <p:sp>
        <p:nvSpPr>
          <p:cNvPr id="14" name="Text Placeholder 22"/>
          <p:cNvSpPr>
            <a:spLocks noGrp="1"/>
          </p:cNvSpPr>
          <p:nvPr>
            <p:ph type="body" sz="quarter" idx="10"/>
          </p:nvPr>
        </p:nvSpPr>
        <p:spPr>
          <a:xfrm>
            <a:off x="645180" y="1689733"/>
            <a:ext cx="7871440" cy="14890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00" b="1">
                <a:solidFill>
                  <a:schemeClr val="bg1"/>
                </a:solidFill>
              </a:defRPr>
            </a:lvl1pPr>
            <a:lvl2pPr marL="0" indent="0" algn="ctr">
              <a:buNone/>
              <a:defRPr sz="1700">
                <a:solidFill>
                  <a:schemeClr val="bg1"/>
                </a:solidFill>
              </a:defRPr>
            </a:lvl2pPr>
            <a:lvl3pPr marL="0" indent="0" algn="ctr">
              <a:buNone/>
              <a:defRPr sz="1600">
                <a:solidFill>
                  <a:schemeClr val="bg1"/>
                </a:solidFill>
              </a:defRPr>
            </a:lvl3pPr>
            <a:lvl4pPr marL="0" indent="0" algn="ctr">
              <a:buNone/>
              <a:defRPr sz="1600">
                <a:solidFill>
                  <a:schemeClr val="bg1"/>
                </a:solidFill>
              </a:defRPr>
            </a:lvl4pPr>
            <a:lvl5pPr marL="0" indent="0" algn="ctr"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2608928" y="6120326"/>
            <a:ext cx="3829895" cy="690806"/>
            <a:chOff x="182879" y="5889216"/>
            <a:chExt cx="3829895" cy="690806"/>
          </a:xfrm>
        </p:grpSpPr>
        <p:pic>
          <p:nvPicPr>
            <p:cNvPr id="16" name="Picture 15" descr="donut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1930" y="5894222"/>
              <a:ext cx="704850" cy="685800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182879" y="5889216"/>
              <a:ext cx="382989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sz="1400" dirty="0" smtClean="0">
                  <a:solidFill>
                    <a:prstClr val="black"/>
                  </a:solidFill>
                  <a:latin typeface="Century Schoolbook"/>
                </a:rPr>
                <a:t>THE</a:t>
              </a:r>
              <a:r>
                <a:rPr lang="en-US" sz="3600" b="1" dirty="0" smtClean="0">
                  <a:solidFill>
                    <a:prstClr val="black"/>
                  </a:solidFill>
                  <a:latin typeface="Century Schoolbook"/>
                </a:rPr>
                <a:t> </a:t>
              </a:r>
              <a:r>
                <a:rPr lang="en-US" sz="2800" b="1" dirty="0" smtClean="0">
                  <a:solidFill>
                    <a:prstClr val="black"/>
                  </a:solidFill>
                  <a:latin typeface="Century Schoolbook"/>
                </a:rPr>
                <a:t>W     RLD IS FAT</a:t>
              </a:r>
              <a:endParaRPr lang="en-US" sz="2800" b="1" dirty="0">
                <a:solidFill>
                  <a:prstClr val="black"/>
                </a:solidFill>
                <a:latin typeface="Century Schoolbook"/>
              </a:endParaRPr>
            </a:p>
          </p:txBody>
        </p:sp>
      </p:grpSp>
      <p:pic>
        <p:nvPicPr>
          <p:cNvPr id="18" name="Picture 17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" r="1"/>
          <a:stretch/>
        </p:blipFill>
        <p:spPr>
          <a:xfrm>
            <a:off x="0" y="3957024"/>
            <a:ext cx="9144000" cy="1447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682885"/>
      </p:ext>
    </p:extLst>
  </p:cSld>
  <p:clrMapOvr>
    <a:masterClrMapping/>
  </p:clrMapOvr>
  <p:transition spd="slow">
    <p:cover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RP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550863" y="1827213"/>
            <a:ext cx="7964487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chemeClr val="accent3"/>
              </a:buClr>
              <a:defRPr sz="2400"/>
            </a:lvl1pPr>
            <a:lvl2pPr>
              <a:buClr>
                <a:schemeClr val="accent3"/>
              </a:buClr>
              <a:defRPr sz="2200"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>
              <a:buClr>
                <a:schemeClr val="accent3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266129"/>
      </p:ext>
    </p:extLst>
  </p:cSld>
  <p:clrMapOvr>
    <a:masterClrMapping/>
  </p:clrMapOvr>
  <p:transition spd="slow">
    <p:cover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FRP and UNC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50" y="5999083"/>
            <a:ext cx="1429864" cy="67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547083"/>
      </p:ext>
    </p:extLst>
  </p:cSld>
  <p:clrMapOvr>
    <a:masterClrMapping/>
  </p:clrMapOvr>
  <p:transition spd="slow">
    <p:cover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no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2034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5734548"/>
      </p:ext>
    </p:extLst>
  </p:cSld>
  <p:clrMapOvr>
    <a:masterClrMapping/>
  </p:clrMapOvr>
  <p:transition spd="slow">
    <p:cover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274638"/>
            <a:ext cx="8226425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60882455-0996-490A-BB75-EC71521855E3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556280"/>
      </p:ext>
    </p:extLst>
  </p:cSld>
  <p:clrMapOvr>
    <a:masterClrMapping/>
  </p:clrMapOvr>
  <p:transition spd="slow">
    <p:cover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EE67BE36-5C55-42C0-8488-57369DC42E65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525084"/>
      </p:ext>
    </p:extLst>
  </p:cSld>
  <p:clrMapOvr>
    <a:masterClrMapping/>
  </p:clrMapOvr>
  <p:transition spd="slow">
    <p:cover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CEA9D454-24B8-447E-9E45-3F4B0CB2431D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49112"/>
      </p:ext>
    </p:extLst>
  </p:cSld>
  <p:clrMapOvr>
    <a:masterClrMapping/>
  </p:clrMapOvr>
  <p:transition spd="slow">
    <p:cover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Album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 hasCustomPrompt="1"/>
          </p:nvPr>
        </p:nvSpPr>
        <p:spPr>
          <a:xfrm>
            <a:off x="752670" y="4572000"/>
            <a:ext cx="7781730" cy="990600"/>
          </a:xfrm>
          <a:prstGeom prst="rect">
            <a:avLst/>
          </a:prstGeom>
        </p:spPr>
        <p:txBody>
          <a:bodyPr vert="horz" bIns="0" anchor="b" anchorCtr="0"/>
          <a:lstStyle>
            <a:lvl1pPr>
              <a:defRPr baseline="0"/>
            </a:lvl1pPr>
            <a:extLst/>
          </a:lstStyle>
          <a:p>
            <a:r>
              <a:rPr lang="en-US" dirty="0" smtClean="0"/>
              <a:t>Click to add section title</a:t>
            </a:r>
            <a:endParaRPr lang="en-US" dirty="0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  <a:prstGeom prst="rect">
            <a:avLst/>
          </a:prstGeom>
        </p:spPr>
        <p:txBody>
          <a:bodyPr vert="horz" tIns="0"/>
          <a:lstStyle>
            <a:lvl1pPr>
              <a:buFontTx/>
              <a:buNone/>
              <a:defRPr sz="1800"/>
            </a:lvl1pPr>
            <a:extLst/>
          </a:lstStyle>
          <a:p>
            <a:pPr lvl="0"/>
            <a:r>
              <a:rPr lang="en-US" dirty="0" smtClean="0"/>
              <a:t>Click to add subtitle</a:t>
            </a:r>
            <a:endParaRPr lang="en-US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dirty="0" smtClean="0"/>
              <a:t>Click icon to add picture</a:t>
            </a:r>
            <a:endParaRPr lang="en-US" sz="2000" dirty="0"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dirty="0" smtClean="0"/>
              <a:t>Click icon to add picture</a:t>
            </a:r>
            <a:endParaRPr lang="en-US" sz="2000" dirty="0"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dirty="0" smtClean="0"/>
              <a:t>Click icon to add picture</a:t>
            </a:r>
            <a:endParaRPr lang="en-US" sz="2000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7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fld id="{F30C84A2-23CF-44F5-B813-5187ED5C7D1C}" type="datetimeFigureOut">
              <a:rPr lang="en-US" smtClean="0">
                <a:solidFill>
                  <a:srgbClr val="3B3B3B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t>6/5/2017</a:t>
            </a:fld>
            <a:endParaRPr lang="en-US" dirty="0">
              <a:solidFill>
                <a:srgbClr val="3B3B3B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8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fld id="{F99EC173-99AE-4773-AB25-02E469A13EAE}" type="slidenum">
              <a:rPr lang="en-US" smtClean="0">
                <a:solidFill>
                  <a:srgbClr val="3B3B3B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>
              <a:solidFill>
                <a:srgbClr val="3B3B3B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9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3B3B3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442741"/>
      </p:ext>
    </p:extLst>
  </p:cSld>
  <p:clrMapOvr>
    <a:masterClrMapping/>
  </p:clrMapOvr>
  <p:transition spd="med">
    <p:pull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71014"/>
      </p:ext>
    </p:extLst>
  </p:cSld>
  <p:clrMapOvr>
    <a:masterClrMapping/>
  </p:clrMapOvr>
  <p:transition spd="slow">
    <p:cover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03068"/>
      </p:ext>
    </p:extLst>
  </p:cSld>
  <p:clrMapOvr>
    <a:masterClrMapping/>
  </p:clrMapOvr>
  <p:transition spd="slow">
    <p:cover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01290"/>
      </p:ext>
    </p:extLst>
  </p:cSld>
  <p:clrMapOvr>
    <a:masterClrMapping/>
  </p:clrMapOvr>
  <p:transition spd="slow">
    <p:cover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666414"/>
      </p:ext>
    </p:extLst>
  </p:cSld>
  <p:clrMapOvr>
    <a:masterClrMapping/>
  </p:clrMapOvr>
  <p:transition spd="slow">
    <p:cover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172748"/>
      </p:ext>
    </p:extLst>
  </p:cSld>
  <p:clrMapOvr>
    <a:masterClrMapping/>
  </p:clrMapOvr>
  <p:transition spd="slow">
    <p:cover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693531"/>
      </p:ext>
    </p:extLst>
  </p:cSld>
  <p:clrMapOvr>
    <a:masterClrMapping/>
  </p:clrMapOvr>
  <p:transition spd="slow">
    <p:cover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505884"/>
      </p:ext>
    </p:extLst>
  </p:cSld>
  <p:clrMapOvr>
    <a:masterClrMapping/>
  </p:clrMapOvr>
  <p:transition spd="slow">
    <p:cover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962839"/>
      </p:ext>
    </p:extLst>
  </p:cSld>
  <p:clrMapOvr>
    <a:masterClrMapping/>
  </p:clrMapOvr>
  <p:transition spd="slow">
    <p:cover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849756"/>
      </p:ext>
    </p:extLst>
  </p:cSld>
  <p:clrMapOvr>
    <a:masterClrMapping/>
  </p:clrMapOvr>
  <p:transition spd="slow">
    <p:cover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kst 2 kolommen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28625" y="1023926"/>
            <a:ext cx="8429625" cy="76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6AB6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28596" y="1928802"/>
            <a:ext cx="4143404" cy="435771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000304"/>
                </a:solidFill>
              </a:defRPr>
            </a:lvl1pPr>
            <a:lvl2pPr>
              <a:defRPr sz="1800">
                <a:solidFill>
                  <a:srgbClr val="000304"/>
                </a:solidFill>
              </a:defRPr>
            </a:lvl2pPr>
            <a:lvl3pPr>
              <a:defRPr sz="1600">
                <a:solidFill>
                  <a:srgbClr val="000304"/>
                </a:solidFill>
              </a:defRPr>
            </a:lvl3pPr>
            <a:lvl4pPr>
              <a:defRPr sz="1400">
                <a:solidFill>
                  <a:srgbClr val="000304"/>
                </a:solidFill>
              </a:defRPr>
            </a:lvl4pPr>
            <a:lvl5pPr>
              <a:defRPr sz="1200">
                <a:solidFill>
                  <a:srgbClr val="00030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6" name="Tijdelijke aanduiding voor inhoud 2"/>
          <p:cNvSpPr>
            <a:spLocks noGrp="1"/>
          </p:cNvSpPr>
          <p:nvPr>
            <p:ph sz="half" idx="11"/>
          </p:nvPr>
        </p:nvSpPr>
        <p:spPr>
          <a:xfrm>
            <a:off x="4705376" y="1928802"/>
            <a:ext cx="4152904" cy="435771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000304"/>
                </a:solidFill>
              </a:defRPr>
            </a:lvl1pPr>
            <a:lvl2pPr>
              <a:defRPr sz="1800">
                <a:solidFill>
                  <a:srgbClr val="000304"/>
                </a:solidFill>
              </a:defRPr>
            </a:lvl2pPr>
            <a:lvl3pPr>
              <a:defRPr sz="1600">
                <a:solidFill>
                  <a:srgbClr val="000304"/>
                </a:solidFill>
              </a:defRPr>
            </a:lvl3pPr>
            <a:lvl4pPr>
              <a:defRPr sz="1400">
                <a:solidFill>
                  <a:srgbClr val="000304"/>
                </a:solidFill>
              </a:defRPr>
            </a:lvl4pPr>
            <a:lvl5pPr>
              <a:defRPr sz="1200">
                <a:solidFill>
                  <a:srgbClr val="00030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0" y="6429375"/>
            <a:ext cx="428625" cy="2857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Microsoft Sans Serif" pitchFamily="34" charset="0"/>
                <a:ea typeface="Osaka"/>
                <a:cs typeface="Microsoft Sans Serif" pitchFamily="34" charset="0"/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55EE4BC8-DCE5-4F0D-B8FD-780D0F66DF07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749487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ks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28596" y="1928802"/>
            <a:ext cx="8429684" cy="435771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rgbClr val="000304"/>
                </a:solidFill>
              </a:defRPr>
            </a:lvl1pPr>
            <a:lvl2pPr>
              <a:defRPr sz="2000">
                <a:solidFill>
                  <a:srgbClr val="000304"/>
                </a:solidFill>
              </a:defRPr>
            </a:lvl2pPr>
            <a:lvl3pPr>
              <a:defRPr sz="1800">
                <a:solidFill>
                  <a:srgbClr val="000304"/>
                </a:solidFill>
              </a:defRPr>
            </a:lvl3pPr>
            <a:lvl4pPr>
              <a:defRPr sz="1600">
                <a:solidFill>
                  <a:srgbClr val="000304"/>
                </a:solidFill>
              </a:defRPr>
            </a:lvl4pPr>
            <a:lvl5pPr>
              <a:defRPr sz="1400">
                <a:solidFill>
                  <a:srgbClr val="000304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 dirty="0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28596" y="1023926"/>
            <a:ext cx="8429684" cy="76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6AB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l-NL" dirty="0"/>
          </a:p>
        </p:txBody>
      </p:sp>
      <p:sp>
        <p:nvSpPr>
          <p:cNvPr id="4" name="Slide Number Placeholder 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0" y="6429375"/>
            <a:ext cx="428625" cy="2857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Microsoft Sans Serif" pitchFamily="34" charset="0"/>
                <a:ea typeface="Osaka"/>
                <a:cs typeface="Microsoft Sans Serif" pitchFamily="34" charset="0"/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34840BEE-E03C-46EC-B52D-E4F1E7B6EC41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03254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274638"/>
            <a:ext cx="8226425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8788" y="1827213"/>
            <a:ext cx="8226425" cy="4116387"/>
          </a:xfrm>
          <a:prstGeom prst="rect">
            <a:avLst/>
          </a:prstGeom>
        </p:spPr>
        <p:txBody>
          <a:bodyPr/>
          <a:lstStyle>
            <a:lvl1pPr>
              <a:spcBef>
                <a:spcPts val="400"/>
              </a:spcBef>
              <a:spcAft>
                <a:spcPts val="400"/>
              </a:spcAft>
              <a:defRPr sz="2400"/>
            </a:lvl1pPr>
            <a:lvl2pPr>
              <a:spcBef>
                <a:spcPts val="400"/>
              </a:spcBef>
              <a:spcAft>
                <a:spcPts val="400"/>
              </a:spcAft>
              <a:defRPr sz="2200"/>
            </a:lvl2pPr>
            <a:lvl3pPr>
              <a:spcBef>
                <a:spcPts val="400"/>
              </a:spcBef>
              <a:spcAft>
                <a:spcPts val="400"/>
              </a:spcAft>
              <a:defRPr/>
            </a:lvl3pPr>
            <a:lvl4pPr>
              <a:spcBef>
                <a:spcPts val="400"/>
              </a:spcBef>
              <a:spcAft>
                <a:spcPts val="400"/>
              </a:spcAft>
              <a:defRPr/>
            </a:lvl4pPr>
            <a:lvl5pPr>
              <a:spcBef>
                <a:spcPts val="400"/>
              </a:spcBef>
              <a:spcAft>
                <a:spcPts val="400"/>
              </a:spcAft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AD56B24C-39C0-486F-A3E8-63BC97AE85C4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132485"/>
      </p:ext>
    </p:extLst>
  </p:cSld>
  <p:clrMapOvr>
    <a:masterClrMapping/>
  </p:clrMapOvr>
  <p:transition spd="slow">
    <p:cover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US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4624388"/>
          </a:xfrm>
          <a:prstGeom prst="rect">
            <a:avLst/>
          </a:prstGeom>
          <a:solidFill>
            <a:srgbClr val="6699CC"/>
          </a:solidFill>
          <a:ln w="9525">
            <a:solidFill>
              <a:srgbClr val="6195CA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rtl="0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4" name="Picture 8" descr="pattern-background-00-19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1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686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4"/>
          <p:cNvSpPr>
            <a:spLocks noChangeArrowheads="1"/>
          </p:cNvSpPr>
          <p:nvPr userDrawn="1"/>
        </p:nvSpPr>
        <p:spPr bwMode="auto">
          <a:xfrm>
            <a:off x="0" y="6749377"/>
            <a:ext cx="9144000" cy="122202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228600"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9" name="Picture 10" descr="line-break-dotted-00-20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121" y="1457483"/>
            <a:ext cx="5345112" cy="3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itle Placeholder 3"/>
          <p:cNvSpPr>
            <a:spLocks noGrp="1"/>
          </p:cNvSpPr>
          <p:nvPr>
            <p:ph type="title"/>
          </p:nvPr>
        </p:nvSpPr>
        <p:spPr>
          <a:xfrm>
            <a:off x="645179" y="27804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447" y="5611763"/>
            <a:ext cx="2060987" cy="903520"/>
          </a:xfrm>
          <a:prstGeom prst="rect">
            <a:avLst/>
          </a:prstGeom>
        </p:spPr>
      </p:pic>
      <p:sp>
        <p:nvSpPr>
          <p:cNvPr id="23" name="Text Placeholder 22"/>
          <p:cNvSpPr>
            <a:spLocks noGrp="1"/>
          </p:cNvSpPr>
          <p:nvPr>
            <p:ph type="body" sz="quarter" idx="10"/>
          </p:nvPr>
        </p:nvSpPr>
        <p:spPr>
          <a:xfrm>
            <a:off x="645180" y="1689733"/>
            <a:ext cx="7871440" cy="14890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00" b="1">
                <a:solidFill>
                  <a:schemeClr val="bg1"/>
                </a:solidFill>
              </a:defRPr>
            </a:lvl1pPr>
            <a:lvl2pPr marL="0" indent="0" algn="ctr">
              <a:buNone/>
              <a:defRPr sz="1700">
                <a:solidFill>
                  <a:schemeClr val="bg1"/>
                </a:solidFill>
              </a:defRPr>
            </a:lvl2pPr>
            <a:lvl3pPr marL="0" indent="0" algn="ctr">
              <a:buNone/>
              <a:defRPr sz="1600">
                <a:solidFill>
                  <a:schemeClr val="bg1"/>
                </a:solidFill>
              </a:defRPr>
            </a:lvl3pPr>
            <a:lvl4pPr marL="0" indent="0" algn="ctr">
              <a:buNone/>
              <a:defRPr sz="1600">
                <a:solidFill>
                  <a:schemeClr val="bg1"/>
                </a:solidFill>
              </a:defRPr>
            </a:lvl4pPr>
            <a:lvl5pPr marL="0" indent="0" algn="ctr"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" r="1"/>
          <a:stretch/>
        </p:blipFill>
        <p:spPr>
          <a:xfrm>
            <a:off x="0" y="3957024"/>
            <a:ext cx="9144000" cy="14478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88" y="5672315"/>
            <a:ext cx="1635068" cy="768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318021"/>
      </p:ext>
    </p:extLst>
  </p:cSld>
  <p:clrMapOvr>
    <a:masterClrMapping/>
  </p:clrMapOvr>
  <p:transition spd="slow">
    <p:cover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50863" y="1827213"/>
            <a:ext cx="7964487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238897"/>
            <a:ext cx="7964487" cy="145179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149665"/>
      </p:ext>
    </p:extLst>
  </p:cSld>
  <p:clrMapOvr>
    <a:masterClrMapping/>
  </p:clrMapOvr>
  <p:transition spd="slow">
    <p:cover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PC and 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50863" y="1827213"/>
            <a:ext cx="7964487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itle Placeholder 3"/>
          <p:cNvSpPr>
            <a:spLocks noGrp="1"/>
          </p:cNvSpPr>
          <p:nvPr>
            <p:ph type="title"/>
          </p:nvPr>
        </p:nvSpPr>
        <p:spPr>
          <a:xfrm>
            <a:off x="550863" y="238897"/>
            <a:ext cx="7964487" cy="145179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50" y="5999083"/>
            <a:ext cx="1429864" cy="67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321502"/>
      </p:ext>
    </p:extLst>
  </p:cSld>
  <p:clrMapOvr>
    <a:masterClrMapping/>
  </p:clrMapOvr>
  <p:transition spd="slow">
    <p:cover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1704031"/>
      </p:ext>
    </p:extLst>
  </p:cSld>
  <p:clrMapOvr>
    <a:masterClrMapping/>
  </p:clrMapOvr>
  <p:transition spd="slow">
    <p:cover/>
  </p:transition>
  <p:extLst mod="1">
    <p:ext uri="{DCECCB84-F9BA-43D5-87BE-67443E8EF086}">
      <p15:sldGuideLst xmlns:p15="http://schemas.microsoft.com/office/powerpoint/2012/main">
        <p15:guide id="1" orient="horz" pos="4128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3898">
          <p15:clr>
            <a:srgbClr val="FBAE40"/>
          </p15:clr>
        </p15:guide>
        <p15:guide id="4" orient="horz" pos="4162">
          <p15:clr>
            <a:srgbClr val="FBAE40"/>
          </p15:clr>
        </p15:guide>
      </p15:sldGuideLst>
    </p:ext>
  </p:extLs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4356422"/>
      </p:ext>
    </p:extLst>
  </p:cSld>
  <p:clrMapOvr>
    <a:masterClrMapping/>
  </p:clrMapOvr>
  <p:transition spd="slow">
    <p:cover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1" cy="1143001"/>
          </a:xfrm>
          <a:prstGeom prst="rect">
            <a:avLst/>
          </a:prstGeom>
        </p:spPr>
        <p:txBody>
          <a:bodyPr lIns="45718" tIns="45718" rIns="45718" bIns="45718"/>
          <a:lstStyle>
            <a:lvl1pPr defTabSz="914367">
              <a:defRPr sz="44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Title Text</a:t>
            </a:r>
          </a:p>
        </p:txBody>
      </p:sp>
      <p:sp>
        <p:nvSpPr>
          <p:cNvPr id="127" name="Shape 12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1" cy="4525964"/>
          </a:xfrm>
          <a:prstGeom prst="rect">
            <a:avLst/>
          </a:prstGeom>
        </p:spPr>
        <p:txBody>
          <a:bodyPr lIns="45718" tIns="45718" rIns="45718" bIns="45718" anchor="t"/>
          <a:lstStyle>
            <a:lvl1pPr marL="331503" indent="-331503" defTabSz="914367">
              <a:spcBef>
                <a:spcPts val="703"/>
              </a:spcBef>
              <a:buSzPct val="100000"/>
              <a:buFont typeface="Arial"/>
              <a:defRPr sz="3100">
                <a:latin typeface="Calibri"/>
                <a:ea typeface="Calibri"/>
                <a:cs typeface="Calibri"/>
                <a:sym typeface="Calibri"/>
              </a:defRPr>
            </a:lvl1pPr>
            <a:lvl2pPr marL="637174" indent="-315717" defTabSz="914367">
              <a:spcBef>
                <a:spcPts val="703"/>
              </a:spcBef>
              <a:buSzPct val="100000"/>
              <a:buFont typeface="Arial"/>
              <a:buChar char="–"/>
              <a:defRPr sz="3100">
                <a:latin typeface="Calibri"/>
                <a:ea typeface="Calibri"/>
                <a:cs typeface="Calibri"/>
                <a:sym typeface="Calibri"/>
              </a:defRPr>
            </a:lvl2pPr>
            <a:lvl3pPr indent="-294669" defTabSz="914367">
              <a:spcBef>
                <a:spcPts val="703"/>
              </a:spcBef>
              <a:buSzPct val="100000"/>
              <a:buFont typeface="Arial"/>
              <a:defRPr sz="3100">
                <a:latin typeface="Calibri"/>
                <a:ea typeface="Calibri"/>
                <a:cs typeface="Calibri"/>
                <a:sym typeface="Calibri"/>
              </a:defRPr>
            </a:lvl3pPr>
            <a:lvl4pPr marL="1317975" indent="-353603" defTabSz="914367">
              <a:spcBef>
                <a:spcPts val="703"/>
              </a:spcBef>
              <a:buSzPct val="100000"/>
              <a:buFont typeface="Arial"/>
              <a:buChar char="–"/>
              <a:defRPr sz="3100">
                <a:latin typeface="Calibri"/>
                <a:ea typeface="Calibri"/>
                <a:cs typeface="Calibri"/>
                <a:sym typeface="Calibri"/>
              </a:defRPr>
            </a:lvl4pPr>
            <a:lvl5pPr marL="1639432" indent="-353603" defTabSz="914367">
              <a:spcBef>
                <a:spcPts val="703"/>
              </a:spcBef>
              <a:buSzPct val="100000"/>
              <a:buFont typeface="Arial"/>
              <a:buChar char="»"/>
              <a:defRPr sz="3100"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8" name="Shape 128"/>
          <p:cNvSpPr>
            <a:spLocks noGrp="1"/>
          </p:cNvSpPr>
          <p:nvPr>
            <p:ph type="sldNum" sz="quarter" idx="2"/>
          </p:nvPr>
        </p:nvSpPr>
        <p:spPr>
          <a:xfrm>
            <a:off x="8427760" y="6408110"/>
            <a:ext cx="259041" cy="261606"/>
          </a:xfrm>
          <a:prstGeom prst="rect">
            <a:avLst/>
          </a:prstGeom>
        </p:spPr>
        <p:txBody>
          <a:bodyPr lIns="45718" tIns="45718" rIns="45718" bIns="45718" anchor="ctr"/>
          <a:lstStyle>
            <a:lvl1pPr algn="r" defTabSz="914367">
              <a:defRPr sz="11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86CB4B4D-7CA3-9044-876B-883B54F8677D}" type="slidenum">
              <a:rPr/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75400955"/>
      </p:ext>
    </p:extLst>
  </p:cSld>
  <p:clrMapOvr>
    <a:masterClrMapping/>
  </p:clrMapOvr>
  <p:transition spd="med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S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4624388"/>
          </a:xfrm>
          <a:prstGeom prst="rect">
            <a:avLst/>
          </a:prstGeom>
          <a:solidFill>
            <a:srgbClr val="6699CC"/>
          </a:solidFill>
          <a:ln w="9525">
            <a:solidFill>
              <a:srgbClr val="6195CA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rtl="0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4" name="Picture 8" descr="pattern-background-00-19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1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686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4"/>
          <p:cNvSpPr>
            <a:spLocks noChangeArrowheads="1"/>
          </p:cNvSpPr>
          <p:nvPr userDrawn="1"/>
        </p:nvSpPr>
        <p:spPr bwMode="auto">
          <a:xfrm>
            <a:off x="0" y="6749377"/>
            <a:ext cx="9144000" cy="122202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228600"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9" name="Picture 10" descr="line-break-dotted-00-20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121" y="1457483"/>
            <a:ext cx="5345112" cy="3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56" y="5672315"/>
            <a:ext cx="1635068" cy="768635"/>
          </a:xfrm>
          <a:prstGeom prst="rect">
            <a:avLst/>
          </a:prstGeom>
        </p:spPr>
      </p:pic>
      <p:sp>
        <p:nvSpPr>
          <p:cNvPr id="16" name="Title Placeholder 3"/>
          <p:cNvSpPr>
            <a:spLocks noGrp="1"/>
          </p:cNvSpPr>
          <p:nvPr>
            <p:ph type="title"/>
          </p:nvPr>
        </p:nvSpPr>
        <p:spPr>
          <a:xfrm>
            <a:off x="645179" y="27804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241" y="5614565"/>
            <a:ext cx="2053263" cy="900134"/>
          </a:xfrm>
          <a:prstGeom prst="rect">
            <a:avLst/>
          </a:prstGeom>
        </p:spPr>
      </p:pic>
      <p:sp>
        <p:nvSpPr>
          <p:cNvPr id="23" name="Text Placeholder 22"/>
          <p:cNvSpPr>
            <a:spLocks noGrp="1"/>
          </p:cNvSpPr>
          <p:nvPr>
            <p:ph type="body" sz="quarter" idx="10"/>
          </p:nvPr>
        </p:nvSpPr>
        <p:spPr>
          <a:xfrm>
            <a:off x="645180" y="1689733"/>
            <a:ext cx="7871440" cy="14890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00" b="1">
                <a:solidFill>
                  <a:schemeClr val="bg1"/>
                </a:solidFill>
              </a:defRPr>
            </a:lvl1pPr>
            <a:lvl2pPr marL="0" indent="0" algn="ctr">
              <a:buNone/>
              <a:defRPr sz="1700">
                <a:solidFill>
                  <a:schemeClr val="bg1"/>
                </a:solidFill>
              </a:defRPr>
            </a:lvl2pPr>
            <a:lvl3pPr marL="0" indent="0" algn="ctr">
              <a:buNone/>
              <a:defRPr sz="1600">
                <a:solidFill>
                  <a:schemeClr val="bg1"/>
                </a:solidFill>
              </a:defRPr>
            </a:lvl3pPr>
            <a:lvl4pPr marL="0" indent="0" algn="ctr">
              <a:buNone/>
              <a:defRPr sz="1600">
                <a:solidFill>
                  <a:schemeClr val="bg1"/>
                </a:solidFill>
              </a:defRPr>
            </a:lvl4pPr>
            <a:lvl5pPr marL="0" indent="0" algn="ctr"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26" name="Group 25"/>
          <p:cNvGrpSpPr/>
          <p:nvPr userDrawn="1"/>
        </p:nvGrpSpPr>
        <p:grpSpPr>
          <a:xfrm>
            <a:off x="2608928" y="6120326"/>
            <a:ext cx="3829895" cy="690806"/>
            <a:chOff x="182879" y="5889216"/>
            <a:chExt cx="3829895" cy="690806"/>
          </a:xfrm>
        </p:grpSpPr>
        <p:pic>
          <p:nvPicPr>
            <p:cNvPr id="27" name="Picture 26" descr="donut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31930" y="5894222"/>
              <a:ext cx="704850" cy="685800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182879" y="5889216"/>
              <a:ext cx="382989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sz="1400" dirty="0" smtClean="0">
                  <a:solidFill>
                    <a:prstClr val="black"/>
                  </a:solidFill>
                  <a:latin typeface="Century Schoolbook"/>
                </a:rPr>
                <a:t>THE</a:t>
              </a:r>
              <a:r>
                <a:rPr lang="en-US" sz="3600" b="1" dirty="0" smtClean="0">
                  <a:solidFill>
                    <a:prstClr val="black"/>
                  </a:solidFill>
                  <a:latin typeface="Century Schoolbook"/>
                </a:rPr>
                <a:t> </a:t>
              </a:r>
              <a:r>
                <a:rPr lang="en-US" sz="2800" b="1" dirty="0" smtClean="0">
                  <a:solidFill>
                    <a:prstClr val="black"/>
                  </a:solidFill>
                  <a:latin typeface="Century Schoolbook"/>
                </a:rPr>
                <a:t>W     RLD IS FAT</a:t>
              </a:r>
              <a:endParaRPr lang="en-US" sz="2800" b="1" dirty="0">
                <a:solidFill>
                  <a:prstClr val="black"/>
                </a:solidFill>
                <a:latin typeface="Century Schoolbook"/>
              </a:endParaRPr>
            </a:p>
          </p:txBody>
        </p:sp>
      </p:grp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7024"/>
            <a:ext cx="9144000" cy="1445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062734"/>
      </p:ext>
    </p:extLst>
  </p:cSld>
  <p:clrMapOvr>
    <a:masterClrMapping/>
  </p:clrMapOvr>
  <p:transition spd="slow">
    <p:cover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lobal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0" y="0"/>
            <a:ext cx="9144000" cy="4624388"/>
          </a:xfrm>
          <a:prstGeom prst="rect">
            <a:avLst/>
          </a:prstGeom>
          <a:solidFill>
            <a:srgbClr val="6699CC"/>
          </a:solidFill>
          <a:ln w="9525">
            <a:solidFill>
              <a:srgbClr val="6195CA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rtl="0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8" name="Picture 8" descr="pattern-background-00-19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1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686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4"/>
          <p:cNvSpPr>
            <a:spLocks noChangeArrowheads="1"/>
          </p:cNvSpPr>
          <p:nvPr userDrawn="1"/>
        </p:nvSpPr>
        <p:spPr bwMode="auto">
          <a:xfrm>
            <a:off x="0" y="6749377"/>
            <a:ext cx="9144000" cy="122202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228600"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56" y="5672315"/>
            <a:ext cx="1635068" cy="768635"/>
          </a:xfrm>
          <a:prstGeom prst="rect">
            <a:avLst/>
          </a:prstGeom>
        </p:spPr>
      </p:pic>
      <p:sp>
        <p:nvSpPr>
          <p:cNvPr id="12" name="Title Placeholder 3"/>
          <p:cNvSpPr>
            <a:spLocks noGrp="1"/>
          </p:cNvSpPr>
          <p:nvPr>
            <p:ph type="title"/>
          </p:nvPr>
        </p:nvSpPr>
        <p:spPr>
          <a:xfrm>
            <a:off x="645179" y="27804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241" y="5614565"/>
            <a:ext cx="2053263" cy="900134"/>
          </a:xfrm>
          <a:prstGeom prst="rect">
            <a:avLst/>
          </a:prstGeom>
        </p:spPr>
      </p:pic>
      <p:sp>
        <p:nvSpPr>
          <p:cNvPr id="14" name="Text Placeholder 22"/>
          <p:cNvSpPr>
            <a:spLocks noGrp="1"/>
          </p:cNvSpPr>
          <p:nvPr>
            <p:ph type="body" sz="quarter" idx="10"/>
          </p:nvPr>
        </p:nvSpPr>
        <p:spPr>
          <a:xfrm>
            <a:off x="645180" y="1689733"/>
            <a:ext cx="7871440" cy="14890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00" b="1">
                <a:solidFill>
                  <a:schemeClr val="bg1"/>
                </a:solidFill>
              </a:defRPr>
            </a:lvl1pPr>
            <a:lvl2pPr marL="0" indent="0" algn="ctr">
              <a:buNone/>
              <a:defRPr sz="1700">
                <a:solidFill>
                  <a:schemeClr val="bg1"/>
                </a:solidFill>
              </a:defRPr>
            </a:lvl2pPr>
            <a:lvl3pPr marL="0" indent="0" algn="ctr">
              <a:buNone/>
              <a:defRPr sz="1600">
                <a:solidFill>
                  <a:schemeClr val="bg1"/>
                </a:solidFill>
              </a:defRPr>
            </a:lvl3pPr>
            <a:lvl4pPr marL="0" indent="0" algn="ctr">
              <a:buNone/>
              <a:defRPr sz="1600">
                <a:solidFill>
                  <a:schemeClr val="bg1"/>
                </a:solidFill>
              </a:defRPr>
            </a:lvl4pPr>
            <a:lvl5pPr marL="0" indent="0" algn="ctr"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2608928" y="6120326"/>
            <a:ext cx="3829895" cy="690806"/>
            <a:chOff x="182879" y="5889216"/>
            <a:chExt cx="3829895" cy="690806"/>
          </a:xfrm>
        </p:grpSpPr>
        <p:pic>
          <p:nvPicPr>
            <p:cNvPr id="16" name="Picture 15" descr="donut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1930" y="5894222"/>
              <a:ext cx="704850" cy="685800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182879" y="5889216"/>
              <a:ext cx="382989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 rtl="0"/>
              <a:r>
                <a:rPr lang="en-US" sz="1400" dirty="0" smtClean="0">
                  <a:solidFill>
                    <a:prstClr val="black"/>
                  </a:solidFill>
                  <a:latin typeface="Century Schoolbook"/>
                </a:rPr>
                <a:t>THE</a:t>
              </a:r>
              <a:r>
                <a:rPr lang="en-US" sz="3600" b="1" dirty="0" smtClean="0">
                  <a:solidFill>
                    <a:prstClr val="black"/>
                  </a:solidFill>
                  <a:latin typeface="Century Schoolbook"/>
                </a:rPr>
                <a:t> </a:t>
              </a:r>
              <a:r>
                <a:rPr lang="en-US" sz="2800" b="1" dirty="0" smtClean="0">
                  <a:solidFill>
                    <a:prstClr val="black"/>
                  </a:solidFill>
                  <a:latin typeface="Century Schoolbook"/>
                </a:rPr>
                <a:t>W     RLD IS FAT</a:t>
              </a:r>
              <a:endParaRPr lang="en-US" sz="2800" b="1" dirty="0">
                <a:solidFill>
                  <a:prstClr val="black"/>
                </a:solidFill>
                <a:latin typeface="Century Schoolbook"/>
              </a:endParaRPr>
            </a:p>
          </p:txBody>
        </p:sp>
      </p:grpSp>
      <p:pic>
        <p:nvPicPr>
          <p:cNvPr id="18" name="Picture 17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" r="1"/>
          <a:stretch/>
        </p:blipFill>
        <p:spPr>
          <a:xfrm>
            <a:off x="0" y="3957024"/>
            <a:ext cx="9144000" cy="1447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20828"/>
      </p:ext>
    </p:extLst>
  </p:cSld>
  <p:clrMapOvr>
    <a:masterClrMapping/>
  </p:clrMapOvr>
  <p:transition spd="slow">
    <p:cover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RP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550863" y="1827213"/>
            <a:ext cx="7964487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chemeClr val="accent3"/>
              </a:buClr>
              <a:defRPr sz="2400"/>
            </a:lvl1pPr>
            <a:lvl2pPr>
              <a:buClr>
                <a:schemeClr val="accent3"/>
              </a:buClr>
              <a:defRPr sz="2200"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>
              <a:buClr>
                <a:schemeClr val="accent3"/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39" y="5802439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885256"/>
      </p:ext>
    </p:extLst>
  </p:cSld>
  <p:clrMapOvr>
    <a:masterClrMapping/>
  </p:clrMapOvr>
  <p:transition spd="slow">
    <p:cover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FRP and UNC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50" y="5999083"/>
            <a:ext cx="1429864" cy="67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707459"/>
      </p:ext>
    </p:extLst>
  </p:cSld>
  <p:clrMapOvr>
    <a:masterClrMapping/>
  </p:clrMapOvr>
  <p:transition spd="slow">
    <p:cover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no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7040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8017583"/>
      </p:ext>
    </p:extLst>
  </p:cSld>
  <p:clrMapOvr>
    <a:masterClrMapping/>
  </p:clrMapOvr>
  <p:transition spd="slow">
    <p:cover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274638"/>
            <a:ext cx="8226425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60882455-0996-490A-BB75-EC71521855E3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947925"/>
      </p:ext>
    </p:extLst>
  </p:cSld>
  <p:clrMapOvr>
    <a:masterClrMapping/>
  </p:clrMapOvr>
  <p:transition spd="slow">
    <p:cover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EE67BE36-5C55-42C0-8488-57369DC42E65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902"/>
      </p:ext>
    </p:extLst>
  </p:cSld>
  <p:clrMapOvr>
    <a:masterClrMapping/>
  </p:clrMapOvr>
  <p:transition spd="slow">
    <p:cover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CEA9D454-24B8-447E-9E45-3F4B0CB2431D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410819"/>
      </p:ext>
    </p:extLst>
  </p:cSld>
  <p:clrMapOvr>
    <a:masterClrMapping/>
  </p:clrMapOvr>
  <p:transition spd="slow">
    <p:cover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Album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 hasCustomPrompt="1"/>
          </p:nvPr>
        </p:nvSpPr>
        <p:spPr>
          <a:xfrm>
            <a:off x="752670" y="4572000"/>
            <a:ext cx="7781730" cy="990600"/>
          </a:xfrm>
          <a:prstGeom prst="rect">
            <a:avLst/>
          </a:prstGeom>
        </p:spPr>
        <p:txBody>
          <a:bodyPr vert="horz" bIns="0" anchor="b" anchorCtr="0"/>
          <a:lstStyle>
            <a:lvl1pPr>
              <a:defRPr baseline="0"/>
            </a:lvl1pPr>
            <a:extLst/>
          </a:lstStyle>
          <a:p>
            <a:r>
              <a:rPr lang="en-US" dirty="0" smtClean="0"/>
              <a:t>Click to add section title</a:t>
            </a:r>
            <a:endParaRPr lang="en-US" dirty="0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  <a:prstGeom prst="rect">
            <a:avLst/>
          </a:prstGeom>
        </p:spPr>
        <p:txBody>
          <a:bodyPr vert="horz" tIns="0"/>
          <a:lstStyle>
            <a:lvl1pPr>
              <a:buFontTx/>
              <a:buNone/>
              <a:defRPr sz="1800"/>
            </a:lvl1pPr>
            <a:extLst/>
          </a:lstStyle>
          <a:p>
            <a:pPr lvl="0"/>
            <a:r>
              <a:rPr lang="en-US" dirty="0" smtClean="0"/>
              <a:t>Click to add subtitle</a:t>
            </a:r>
            <a:endParaRPr lang="en-US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dirty="0" smtClean="0"/>
              <a:t>Click icon to add picture</a:t>
            </a:r>
            <a:endParaRPr lang="en-US" sz="2000" dirty="0"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dirty="0" smtClean="0"/>
              <a:t>Click icon to add picture</a:t>
            </a:r>
            <a:endParaRPr lang="en-US" sz="2000" dirty="0"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>
              <a:buFontTx/>
              <a:buNone/>
            </a:pPr>
            <a:r>
              <a:rPr lang="en-US" sz="2000" dirty="0" smtClean="0"/>
              <a:t>Click icon to add picture</a:t>
            </a:r>
            <a:endParaRPr lang="en-US" sz="2000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7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fld id="{F30C84A2-23CF-44F5-B813-5187ED5C7D1C}" type="datetimeFigureOut">
              <a:rPr lang="en-US" smtClean="0">
                <a:solidFill>
                  <a:srgbClr val="3B3B3B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t>6/5/2017</a:t>
            </a:fld>
            <a:endParaRPr lang="en-US" dirty="0">
              <a:solidFill>
                <a:srgbClr val="3B3B3B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8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fld id="{F99EC173-99AE-4773-AB25-02E469A13EAE}" type="slidenum">
              <a:rPr lang="en-US" smtClean="0">
                <a:solidFill>
                  <a:srgbClr val="3B3B3B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>
              <a:solidFill>
                <a:srgbClr val="3B3B3B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9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extLst/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srgbClr val="3B3B3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075085"/>
      </p:ext>
    </p:extLst>
  </p:cSld>
  <p:clrMapOvr>
    <a:masterClrMapping/>
  </p:clrMapOvr>
  <p:transition spd="med">
    <p:pull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692791"/>
      </p:ext>
    </p:extLst>
  </p:cSld>
  <p:clrMapOvr>
    <a:masterClrMapping/>
  </p:clrMapOvr>
  <p:transition spd="slow">
    <p:cover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749450"/>
      </p:ext>
    </p:extLst>
  </p:cSld>
  <p:clrMapOvr>
    <a:masterClrMapping/>
  </p:clrMapOvr>
  <p:transition spd="slow">
    <p:cover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223959"/>
      </p:ext>
    </p:extLst>
  </p:cSld>
  <p:clrMapOvr>
    <a:masterClrMapping/>
  </p:clrMapOvr>
  <p:transition spd="slow">
    <p:cover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49606"/>
      </p:ext>
    </p:extLst>
  </p:cSld>
  <p:clrMapOvr>
    <a:masterClrMapping/>
  </p:clrMapOvr>
  <p:transition spd="slow">
    <p:cover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659941"/>
      </p:ext>
    </p:extLst>
  </p:cSld>
  <p:clrMapOvr>
    <a:masterClrMapping/>
  </p:clrMapOvr>
  <p:transition spd="slow">
    <p:cover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220642"/>
      </p:ext>
    </p:extLst>
  </p:cSld>
  <p:clrMapOvr>
    <a:masterClrMapping/>
  </p:clrMapOvr>
  <p:transition spd="slow">
    <p:cover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268233"/>
      </p:ext>
    </p:extLst>
  </p:cSld>
  <p:clrMapOvr>
    <a:masterClrMapping/>
  </p:clrMapOvr>
  <p:transition spd="slow">
    <p:cover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610767"/>
      </p:ext>
    </p:extLst>
  </p:cSld>
  <p:clrMapOvr>
    <a:masterClrMapping/>
  </p:clrMapOvr>
  <p:transition spd="slow">
    <p:cover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62117" y="1827213"/>
            <a:ext cx="8053234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418011"/>
            <a:ext cx="7964487" cy="1272677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730494"/>
      </p:ext>
    </p:extLst>
  </p:cSld>
  <p:clrMapOvr>
    <a:masterClrMapping/>
  </p:clrMapOvr>
  <p:transition spd="slow">
    <p:cover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kst 2 kolommen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28625" y="1023926"/>
            <a:ext cx="8429625" cy="76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6AB6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28596" y="1928802"/>
            <a:ext cx="4143404" cy="435771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000304"/>
                </a:solidFill>
              </a:defRPr>
            </a:lvl1pPr>
            <a:lvl2pPr>
              <a:defRPr sz="1800">
                <a:solidFill>
                  <a:srgbClr val="000304"/>
                </a:solidFill>
              </a:defRPr>
            </a:lvl2pPr>
            <a:lvl3pPr>
              <a:defRPr sz="1600">
                <a:solidFill>
                  <a:srgbClr val="000304"/>
                </a:solidFill>
              </a:defRPr>
            </a:lvl3pPr>
            <a:lvl4pPr>
              <a:defRPr sz="1400">
                <a:solidFill>
                  <a:srgbClr val="000304"/>
                </a:solidFill>
              </a:defRPr>
            </a:lvl4pPr>
            <a:lvl5pPr>
              <a:defRPr sz="1200">
                <a:solidFill>
                  <a:srgbClr val="00030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6" name="Tijdelijke aanduiding voor inhoud 2"/>
          <p:cNvSpPr>
            <a:spLocks noGrp="1"/>
          </p:cNvSpPr>
          <p:nvPr>
            <p:ph sz="half" idx="11"/>
          </p:nvPr>
        </p:nvSpPr>
        <p:spPr>
          <a:xfrm>
            <a:off x="4705376" y="1928802"/>
            <a:ext cx="4152904" cy="4357718"/>
          </a:xfrm>
          <a:prstGeom prst="rect">
            <a:avLst/>
          </a:prstGeom>
        </p:spPr>
        <p:txBody>
          <a:bodyPr/>
          <a:lstStyle>
            <a:lvl1pPr>
              <a:defRPr sz="2000">
                <a:solidFill>
                  <a:srgbClr val="000304"/>
                </a:solidFill>
              </a:defRPr>
            </a:lvl1pPr>
            <a:lvl2pPr>
              <a:defRPr sz="1800">
                <a:solidFill>
                  <a:srgbClr val="000304"/>
                </a:solidFill>
              </a:defRPr>
            </a:lvl2pPr>
            <a:lvl3pPr>
              <a:defRPr sz="1600">
                <a:solidFill>
                  <a:srgbClr val="000304"/>
                </a:solidFill>
              </a:defRPr>
            </a:lvl3pPr>
            <a:lvl4pPr>
              <a:defRPr sz="1400">
                <a:solidFill>
                  <a:srgbClr val="000304"/>
                </a:solidFill>
              </a:defRPr>
            </a:lvl4pPr>
            <a:lvl5pPr>
              <a:defRPr sz="1200">
                <a:solidFill>
                  <a:srgbClr val="00030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Slide Number Placeholder 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0" y="6429375"/>
            <a:ext cx="428625" cy="2857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Microsoft Sans Serif" pitchFamily="34" charset="0"/>
                <a:ea typeface="Osaka"/>
                <a:cs typeface="Microsoft Sans Serif" pitchFamily="34" charset="0"/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55EE4BC8-DCE5-4F0D-B8FD-780D0F66DF07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67359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ks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28596" y="1928802"/>
            <a:ext cx="8429684" cy="435771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rgbClr val="000304"/>
                </a:solidFill>
              </a:defRPr>
            </a:lvl1pPr>
            <a:lvl2pPr>
              <a:defRPr sz="2000">
                <a:solidFill>
                  <a:srgbClr val="000304"/>
                </a:solidFill>
              </a:defRPr>
            </a:lvl2pPr>
            <a:lvl3pPr>
              <a:defRPr sz="1800">
                <a:solidFill>
                  <a:srgbClr val="000304"/>
                </a:solidFill>
              </a:defRPr>
            </a:lvl3pPr>
            <a:lvl4pPr>
              <a:defRPr sz="1600">
                <a:solidFill>
                  <a:srgbClr val="000304"/>
                </a:solidFill>
              </a:defRPr>
            </a:lvl4pPr>
            <a:lvl5pPr>
              <a:defRPr sz="1400">
                <a:solidFill>
                  <a:srgbClr val="000304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 dirty="0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28596" y="1023926"/>
            <a:ext cx="8429684" cy="76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6AB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nl-NL" dirty="0"/>
          </a:p>
        </p:txBody>
      </p:sp>
      <p:sp>
        <p:nvSpPr>
          <p:cNvPr id="4" name="Slide Number Placeholder 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0" y="6429375"/>
            <a:ext cx="428625" cy="285750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tx1"/>
                </a:solidFill>
                <a:latin typeface="Microsoft Sans Serif" pitchFamily="34" charset="0"/>
                <a:ea typeface="Osaka"/>
                <a:cs typeface="Microsoft Sans Serif" pitchFamily="34" charset="0"/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34840BEE-E03C-46EC-B52D-E4F1E7B6EC41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85650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788" y="274638"/>
            <a:ext cx="8226425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8788" y="1827213"/>
            <a:ext cx="8226425" cy="4116387"/>
          </a:xfrm>
          <a:prstGeom prst="rect">
            <a:avLst/>
          </a:prstGeom>
        </p:spPr>
        <p:txBody>
          <a:bodyPr/>
          <a:lstStyle>
            <a:lvl1pPr>
              <a:spcBef>
                <a:spcPts val="400"/>
              </a:spcBef>
              <a:spcAft>
                <a:spcPts val="400"/>
              </a:spcAft>
              <a:defRPr sz="2400"/>
            </a:lvl1pPr>
            <a:lvl2pPr>
              <a:spcBef>
                <a:spcPts val="400"/>
              </a:spcBef>
              <a:spcAft>
                <a:spcPts val="400"/>
              </a:spcAft>
              <a:defRPr sz="2200"/>
            </a:lvl2pPr>
            <a:lvl3pPr>
              <a:spcBef>
                <a:spcPts val="400"/>
              </a:spcBef>
              <a:spcAft>
                <a:spcPts val="400"/>
              </a:spcAft>
              <a:defRPr/>
            </a:lvl3pPr>
            <a:lvl4pPr>
              <a:spcBef>
                <a:spcPts val="400"/>
              </a:spcBef>
              <a:spcAft>
                <a:spcPts val="400"/>
              </a:spcAft>
              <a:defRPr/>
            </a:lvl4pPr>
            <a:lvl5pPr>
              <a:spcBef>
                <a:spcPts val="400"/>
              </a:spcBef>
              <a:spcAft>
                <a:spcPts val="400"/>
              </a:spcAft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fld id="{AD56B24C-39C0-486F-A3E8-63BC97AE85C4}" type="slidenum">
              <a:rPr lang="en-US">
                <a:solidFill>
                  <a:srgbClr val="000000"/>
                </a:solidFill>
              </a:rPr>
              <a:pPr algn="l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887836"/>
      </p:ext>
    </p:extLst>
  </p:cSld>
  <p:clrMapOvr>
    <a:masterClrMapping/>
  </p:clrMapOvr>
  <p:transition spd="slow">
    <p:cover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US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4624388"/>
          </a:xfrm>
          <a:prstGeom prst="rect">
            <a:avLst/>
          </a:prstGeom>
          <a:solidFill>
            <a:srgbClr val="6699CC"/>
          </a:solidFill>
          <a:ln w="9525">
            <a:solidFill>
              <a:srgbClr val="6195CA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rtl="0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24" name="Picture 8" descr="pattern-background-00-19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1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686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4"/>
          <p:cNvSpPr>
            <a:spLocks noChangeArrowheads="1"/>
          </p:cNvSpPr>
          <p:nvPr userDrawn="1"/>
        </p:nvSpPr>
        <p:spPr bwMode="auto">
          <a:xfrm>
            <a:off x="0" y="6749377"/>
            <a:ext cx="9144000" cy="122202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indent="228600"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6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9" name="Picture 10" descr="line-break-dotted-00-20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121" y="1457483"/>
            <a:ext cx="5345112" cy="3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itle Placeholder 3"/>
          <p:cNvSpPr>
            <a:spLocks noGrp="1"/>
          </p:cNvSpPr>
          <p:nvPr>
            <p:ph type="title"/>
          </p:nvPr>
        </p:nvSpPr>
        <p:spPr>
          <a:xfrm>
            <a:off x="645179" y="27804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447" y="5611763"/>
            <a:ext cx="2060987" cy="903520"/>
          </a:xfrm>
          <a:prstGeom prst="rect">
            <a:avLst/>
          </a:prstGeom>
        </p:spPr>
      </p:pic>
      <p:sp>
        <p:nvSpPr>
          <p:cNvPr id="23" name="Text Placeholder 22"/>
          <p:cNvSpPr>
            <a:spLocks noGrp="1"/>
          </p:cNvSpPr>
          <p:nvPr>
            <p:ph type="body" sz="quarter" idx="10"/>
          </p:nvPr>
        </p:nvSpPr>
        <p:spPr>
          <a:xfrm>
            <a:off x="645180" y="1689733"/>
            <a:ext cx="7871440" cy="14890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00" b="1">
                <a:solidFill>
                  <a:schemeClr val="bg1"/>
                </a:solidFill>
              </a:defRPr>
            </a:lvl1pPr>
            <a:lvl2pPr marL="0" indent="0" algn="ctr">
              <a:buNone/>
              <a:defRPr sz="1700">
                <a:solidFill>
                  <a:schemeClr val="bg1"/>
                </a:solidFill>
              </a:defRPr>
            </a:lvl2pPr>
            <a:lvl3pPr marL="0" indent="0" algn="ctr">
              <a:buNone/>
              <a:defRPr sz="1600">
                <a:solidFill>
                  <a:schemeClr val="bg1"/>
                </a:solidFill>
              </a:defRPr>
            </a:lvl3pPr>
            <a:lvl4pPr marL="0" indent="0" algn="ctr">
              <a:buNone/>
              <a:defRPr sz="1600">
                <a:solidFill>
                  <a:schemeClr val="bg1"/>
                </a:solidFill>
              </a:defRPr>
            </a:lvl4pPr>
            <a:lvl5pPr marL="0" indent="0" algn="ctr"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" r="1"/>
          <a:stretch/>
        </p:blipFill>
        <p:spPr>
          <a:xfrm>
            <a:off x="0" y="3957024"/>
            <a:ext cx="9144000" cy="14478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88" y="5672315"/>
            <a:ext cx="1635068" cy="768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570855"/>
      </p:ext>
    </p:extLst>
  </p:cSld>
  <p:clrMapOvr>
    <a:masterClrMapping/>
  </p:clrMapOvr>
  <p:transition spd="slow">
    <p:cover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50863" y="1827213"/>
            <a:ext cx="7964487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3"/>
          <p:cNvSpPr>
            <a:spLocks noGrp="1"/>
          </p:cNvSpPr>
          <p:nvPr>
            <p:ph type="title"/>
          </p:nvPr>
        </p:nvSpPr>
        <p:spPr>
          <a:xfrm>
            <a:off x="550863" y="238897"/>
            <a:ext cx="7964487" cy="145179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90258"/>
      </p:ext>
    </p:extLst>
  </p:cSld>
  <p:clrMapOvr>
    <a:masterClrMapping/>
  </p:clrMapOvr>
  <p:transition spd="slow">
    <p:cover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PC and GFRP 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50863" y="1827213"/>
            <a:ext cx="7964487" cy="3550330"/>
          </a:xfrm>
          <a:prstGeom prst="rect">
            <a:avLst/>
          </a:prstGeom>
        </p:spPr>
        <p:txBody>
          <a:bodyPr>
            <a:noAutofit/>
          </a:bodyPr>
          <a:lstStyle>
            <a:lvl1pPr marL="231775" indent="-231775">
              <a:buClr>
                <a:srgbClr val="64A0C8"/>
              </a:buClr>
              <a:defRPr sz="2400"/>
            </a:lvl1pPr>
            <a:lvl2pPr>
              <a:defRPr sz="2200"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Title Placeholder 3"/>
          <p:cNvSpPr>
            <a:spLocks noGrp="1"/>
          </p:cNvSpPr>
          <p:nvPr>
            <p:ph type="title"/>
          </p:nvPr>
        </p:nvSpPr>
        <p:spPr>
          <a:xfrm>
            <a:off x="550863" y="238897"/>
            <a:ext cx="7964487" cy="1451791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755" y="5940091"/>
            <a:ext cx="1762944" cy="7728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50" y="5999083"/>
            <a:ext cx="1429864" cy="67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81568"/>
      </p:ext>
    </p:extLst>
  </p:cSld>
  <p:clrMapOvr>
    <a:masterClrMapping/>
  </p:clrMapOvr>
  <p:transition spd="slow">
    <p:cover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0280531"/>
      </p:ext>
    </p:extLst>
  </p:cSld>
  <p:clrMapOvr>
    <a:masterClrMapping/>
  </p:clrMapOvr>
  <p:transition spd="slow">
    <p:cover/>
  </p:transition>
  <p:extLst mod="1">
    <p:ext uri="{DCECCB84-F9BA-43D5-87BE-67443E8EF086}">
      <p15:sldGuideLst xmlns:p15="http://schemas.microsoft.com/office/powerpoint/2012/main">
        <p15:guide id="1" orient="horz" pos="4128">
          <p15:clr>
            <a:srgbClr val="FBAE40"/>
          </p15:clr>
        </p15:guide>
        <p15:guide id="2" pos="2880">
          <p15:clr>
            <a:srgbClr val="FBAE40"/>
          </p15:clr>
        </p15:guide>
        <p15:guide id="3" orient="horz" pos="3898">
          <p15:clr>
            <a:srgbClr val="FBAE40"/>
          </p15:clr>
        </p15:guide>
        <p15:guide id="4" orient="horz" pos="4162">
          <p15:clr>
            <a:srgbClr val="FBAE40"/>
          </p15:clr>
        </p15:guide>
      </p15:sldGuideLst>
    </p:ext>
  </p:extLs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2340892"/>
      </p:ext>
    </p:extLst>
  </p:cSld>
  <p:clrMapOvr>
    <a:masterClrMapping/>
  </p:clrMapOvr>
  <p:transition spd="slow">
    <p:cover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1" cy="1143001"/>
          </a:xfrm>
          <a:prstGeom prst="rect">
            <a:avLst/>
          </a:prstGeom>
        </p:spPr>
        <p:txBody>
          <a:bodyPr lIns="45718" tIns="45718" rIns="45718" bIns="45718"/>
          <a:lstStyle>
            <a:lvl1pPr defTabSz="914367">
              <a:defRPr sz="44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Title Text</a:t>
            </a:r>
          </a:p>
        </p:txBody>
      </p:sp>
      <p:sp>
        <p:nvSpPr>
          <p:cNvPr id="127" name="Shape 12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1" cy="4525964"/>
          </a:xfrm>
          <a:prstGeom prst="rect">
            <a:avLst/>
          </a:prstGeom>
        </p:spPr>
        <p:txBody>
          <a:bodyPr lIns="45718" tIns="45718" rIns="45718" bIns="45718" anchor="t"/>
          <a:lstStyle>
            <a:lvl1pPr marL="331503" indent="-331503" defTabSz="914367">
              <a:spcBef>
                <a:spcPts val="703"/>
              </a:spcBef>
              <a:buSzPct val="100000"/>
              <a:buFont typeface="Arial"/>
              <a:defRPr sz="3100">
                <a:latin typeface="Calibri"/>
                <a:ea typeface="Calibri"/>
                <a:cs typeface="Calibri"/>
                <a:sym typeface="Calibri"/>
              </a:defRPr>
            </a:lvl1pPr>
            <a:lvl2pPr marL="637174" indent="-315717" defTabSz="914367">
              <a:spcBef>
                <a:spcPts val="703"/>
              </a:spcBef>
              <a:buSzPct val="100000"/>
              <a:buFont typeface="Arial"/>
              <a:buChar char="–"/>
              <a:defRPr sz="3100">
                <a:latin typeface="Calibri"/>
                <a:ea typeface="Calibri"/>
                <a:cs typeface="Calibri"/>
                <a:sym typeface="Calibri"/>
              </a:defRPr>
            </a:lvl2pPr>
            <a:lvl3pPr indent="-294669" defTabSz="914367">
              <a:spcBef>
                <a:spcPts val="703"/>
              </a:spcBef>
              <a:buSzPct val="100000"/>
              <a:buFont typeface="Arial"/>
              <a:defRPr sz="3100">
                <a:latin typeface="Calibri"/>
                <a:ea typeface="Calibri"/>
                <a:cs typeface="Calibri"/>
                <a:sym typeface="Calibri"/>
              </a:defRPr>
            </a:lvl3pPr>
            <a:lvl4pPr marL="1317975" indent="-353603" defTabSz="914367">
              <a:spcBef>
                <a:spcPts val="703"/>
              </a:spcBef>
              <a:buSzPct val="100000"/>
              <a:buFont typeface="Arial"/>
              <a:buChar char="–"/>
              <a:defRPr sz="3100">
                <a:latin typeface="Calibri"/>
                <a:ea typeface="Calibri"/>
                <a:cs typeface="Calibri"/>
                <a:sym typeface="Calibri"/>
              </a:defRPr>
            </a:lvl4pPr>
            <a:lvl5pPr marL="1639432" indent="-353603" defTabSz="914367">
              <a:spcBef>
                <a:spcPts val="703"/>
              </a:spcBef>
              <a:buSzPct val="100000"/>
              <a:buFont typeface="Arial"/>
              <a:buChar char="»"/>
              <a:defRPr sz="3100"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8" name="Shape 128"/>
          <p:cNvSpPr>
            <a:spLocks noGrp="1"/>
          </p:cNvSpPr>
          <p:nvPr>
            <p:ph type="sldNum" sz="quarter" idx="2"/>
          </p:nvPr>
        </p:nvSpPr>
        <p:spPr>
          <a:xfrm>
            <a:off x="8427760" y="6408110"/>
            <a:ext cx="259041" cy="261606"/>
          </a:xfrm>
          <a:prstGeom prst="rect">
            <a:avLst/>
          </a:prstGeom>
        </p:spPr>
        <p:txBody>
          <a:bodyPr lIns="45718" tIns="45718" rIns="45718" bIns="45718" anchor="ctr"/>
          <a:lstStyle>
            <a:lvl1pPr algn="r" defTabSz="914367">
              <a:defRPr sz="11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86CB4B4D-7CA3-9044-876B-883B54F8677D}" type="slidenum">
              <a:rPr/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88482868"/>
      </p:ext>
    </p:extLst>
  </p:cSld>
  <p:clrMapOvr>
    <a:masterClrMapping/>
  </p:clrMapOvr>
  <p:transition spd="med"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60820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EE80D5C-37B5-4731-911C-63F260E8CCDB}" type="datetimeFigureOut">
              <a:rPr lang="he-IL" smtClean="0">
                <a:solidFill>
                  <a:prstClr val="black"/>
                </a:solidFill>
              </a:rPr>
              <a:pPr/>
              <a:t>י"א/סיון/תשע"ז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C057C09-D034-4A0A-A26B-09476951B1E0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987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8BB81D-421C-4D3E-90AB-FFD45C1935A4}" type="datetimeFigureOut">
              <a:rPr lang="he-IL" smtClean="0">
                <a:solidFill>
                  <a:prstClr val="black"/>
                </a:solidFill>
              </a:rPr>
              <a:pPr/>
              <a:t>י"א/סיון/תשע"ז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3035D4-0ED8-4F5F-8D3D-4A5BE67C5A80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994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8BB81D-421C-4D3E-90AB-FFD45C1935A4}" type="datetimeFigureOut">
              <a:rPr lang="he-IL" smtClean="0">
                <a:solidFill>
                  <a:prstClr val="black"/>
                </a:solidFill>
              </a:rPr>
              <a:pPr/>
              <a:t>י"א/סיון/תשע"ז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53035D4-0ED8-4F5F-8D3D-4A5BE67C5A80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494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7159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60F35FB-32CE-4EF8-9C53-246BB1B45CEC}" type="slidenum">
              <a:rPr lang="he-IL" altLang="en-US">
                <a:solidFill>
                  <a:prstClr val="black"/>
                </a:solidFill>
              </a:rPr>
              <a:pPr/>
              <a:t>‹#›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9200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33.xml"/><Relationship Id="rId4" Type="http://schemas.openxmlformats.org/officeDocument/2006/relationships/slideLayout" Target="../slideLayouts/slideLayout3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slideLayout" Target="../slideLayouts/slideLayout57.xml"/><Relationship Id="rId18" Type="http://schemas.openxmlformats.org/officeDocument/2006/relationships/slideLayout" Target="../slideLayouts/slideLayout62.xml"/><Relationship Id="rId26" Type="http://schemas.openxmlformats.org/officeDocument/2006/relationships/slideLayout" Target="../slideLayouts/slideLayout70.xml"/><Relationship Id="rId3" Type="http://schemas.openxmlformats.org/officeDocument/2006/relationships/slideLayout" Target="../slideLayouts/slideLayout47.xml"/><Relationship Id="rId21" Type="http://schemas.openxmlformats.org/officeDocument/2006/relationships/slideLayout" Target="../slideLayouts/slideLayout65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17" Type="http://schemas.openxmlformats.org/officeDocument/2006/relationships/slideLayout" Target="../slideLayouts/slideLayout61.xml"/><Relationship Id="rId25" Type="http://schemas.openxmlformats.org/officeDocument/2006/relationships/slideLayout" Target="../slideLayouts/slideLayout69.xml"/><Relationship Id="rId2" Type="http://schemas.openxmlformats.org/officeDocument/2006/relationships/slideLayout" Target="../slideLayouts/slideLayout46.xml"/><Relationship Id="rId16" Type="http://schemas.openxmlformats.org/officeDocument/2006/relationships/slideLayout" Target="../slideLayouts/slideLayout60.xml"/><Relationship Id="rId20" Type="http://schemas.openxmlformats.org/officeDocument/2006/relationships/slideLayout" Target="../slideLayouts/slideLayout64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24" Type="http://schemas.openxmlformats.org/officeDocument/2006/relationships/slideLayout" Target="../slideLayouts/slideLayout68.xml"/><Relationship Id="rId5" Type="http://schemas.openxmlformats.org/officeDocument/2006/relationships/slideLayout" Target="../slideLayouts/slideLayout49.xml"/><Relationship Id="rId15" Type="http://schemas.openxmlformats.org/officeDocument/2006/relationships/slideLayout" Target="../slideLayouts/slideLayout59.xml"/><Relationship Id="rId23" Type="http://schemas.openxmlformats.org/officeDocument/2006/relationships/slideLayout" Target="../slideLayouts/slideLayout67.xml"/><Relationship Id="rId28" Type="http://schemas.openxmlformats.org/officeDocument/2006/relationships/theme" Target="../theme/theme6.xml"/><Relationship Id="rId10" Type="http://schemas.openxmlformats.org/officeDocument/2006/relationships/slideLayout" Target="../slideLayouts/slideLayout54.xml"/><Relationship Id="rId19" Type="http://schemas.openxmlformats.org/officeDocument/2006/relationships/slideLayout" Target="../slideLayouts/slideLayout63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slideLayout" Target="../slideLayouts/slideLayout58.xml"/><Relationship Id="rId22" Type="http://schemas.openxmlformats.org/officeDocument/2006/relationships/slideLayout" Target="../slideLayouts/slideLayout66.xml"/><Relationship Id="rId27" Type="http://schemas.openxmlformats.org/officeDocument/2006/relationships/slideLayout" Target="../slideLayouts/slideLayout7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slideLayout" Target="../slideLayouts/slideLayout84.xml"/><Relationship Id="rId18" Type="http://schemas.openxmlformats.org/officeDocument/2006/relationships/slideLayout" Target="../slideLayouts/slideLayout89.xml"/><Relationship Id="rId26" Type="http://schemas.openxmlformats.org/officeDocument/2006/relationships/slideLayout" Target="../slideLayouts/slideLayout97.xml"/><Relationship Id="rId3" Type="http://schemas.openxmlformats.org/officeDocument/2006/relationships/slideLayout" Target="../slideLayouts/slideLayout74.xml"/><Relationship Id="rId21" Type="http://schemas.openxmlformats.org/officeDocument/2006/relationships/slideLayout" Target="../slideLayouts/slideLayout92.xml"/><Relationship Id="rId7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3.xml"/><Relationship Id="rId17" Type="http://schemas.openxmlformats.org/officeDocument/2006/relationships/slideLayout" Target="../slideLayouts/slideLayout88.xml"/><Relationship Id="rId25" Type="http://schemas.openxmlformats.org/officeDocument/2006/relationships/slideLayout" Target="../slideLayouts/slideLayout96.xml"/><Relationship Id="rId2" Type="http://schemas.openxmlformats.org/officeDocument/2006/relationships/slideLayout" Target="../slideLayouts/slideLayout73.xml"/><Relationship Id="rId16" Type="http://schemas.openxmlformats.org/officeDocument/2006/relationships/slideLayout" Target="../slideLayouts/slideLayout87.xml"/><Relationship Id="rId20" Type="http://schemas.openxmlformats.org/officeDocument/2006/relationships/slideLayout" Target="../slideLayouts/slideLayout91.xml"/><Relationship Id="rId29" Type="http://schemas.openxmlformats.org/officeDocument/2006/relationships/theme" Target="../theme/theme7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24" Type="http://schemas.openxmlformats.org/officeDocument/2006/relationships/slideLayout" Target="../slideLayouts/slideLayout95.xml"/><Relationship Id="rId5" Type="http://schemas.openxmlformats.org/officeDocument/2006/relationships/slideLayout" Target="../slideLayouts/slideLayout76.xml"/><Relationship Id="rId15" Type="http://schemas.openxmlformats.org/officeDocument/2006/relationships/slideLayout" Target="../slideLayouts/slideLayout86.xml"/><Relationship Id="rId23" Type="http://schemas.openxmlformats.org/officeDocument/2006/relationships/slideLayout" Target="../slideLayouts/slideLayout94.xml"/><Relationship Id="rId28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81.xml"/><Relationship Id="rId19" Type="http://schemas.openxmlformats.org/officeDocument/2006/relationships/slideLayout" Target="../slideLayouts/slideLayout90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Relationship Id="rId14" Type="http://schemas.openxmlformats.org/officeDocument/2006/relationships/slideLayout" Target="../slideLayouts/slideLayout85.xml"/><Relationship Id="rId22" Type="http://schemas.openxmlformats.org/officeDocument/2006/relationships/slideLayout" Target="../slideLayouts/slideLayout93.xml"/><Relationship Id="rId27" Type="http://schemas.openxmlformats.org/officeDocument/2006/relationships/slideLayout" Target="../slideLayouts/slideLayout9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slideLayout" Target="../slideLayouts/slideLayout112.xml"/><Relationship Id="rId18" Type="http://schemas.openxmlformats.org/officeDocument/2006/relationships/slideLayout" Target="../slideLayouts/slideLayout117.xml"/><Relationship Id="rId26" Type="http://schemas.openxmlformats.org/officeDocument/2006/relationships/slideLayout" Target="../slideLayouts/slideLayout125.xml"/><Relationship Id="rId3" Type="http://schemas.openxmlformats.org/officeDocument/2006/relationships/slideLayout" Target="../slideLayouts/slideLayout102.xml"/><Relationship Id="rId21" Type="http://schemas.openxmlformats.org/officeDocument/2006/relationships/slideLayout" Target="../slideLayouts/slideLayout120.xml"/><Relationship Id="rId7" Type="http://schemas.openxmlformats.org/officeDocument/2006/relationships/slideLayout" Target="../slideLayouts/slideLayout106.xml"/><Relationship Id="rId12" Type="http://schemas.openxmlformats.org/officeDocument/2006/relationships/slideLayout" Target="../slideLayouts/slideLayout111.xml"/><Relationship Id="rId17" Type="http://schemas.openxmlformats.org/officeDocument/2006/relationships/slideLayout" Target="../slideLayouts/slideLayout116.xml"/><Relationship Id="rId25" Type="http://schemas.openxmlformats.org/officeDocument/2006/relationships/slideLayout" Target="../slideLayouts/slideLayout124.xml"/><Relationship Id="rId2" Type="http://schemas.openxmlformats.org/officeDocument/2006/relationships/slideLayout" Target="../slideLayouts/slideLayout101.xml"/><Relationship Id="rId16" Type="http://schemas.openxmlformats.org/officeDocument/2006/relationships/slideLayout" Target="../slideLayouts/slideLayout115.xml"/><Relationship Id="rId20" Type="http://schemas.openxmlformats.org/officeDocument/2006/relationships/slideLayout" Target="../slideLayouts/slideLayout119.xml"/><Relationship Id="rId29" Type="http://schemas.openxmlformats.org/officeDocument/2006/relationships/theme" Target="../theme/theme8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24" Type="http://schemas.openxmlformats.org/officeDocument/2006/relationships/slideLayout" Target="../slideLayouts/slideLayout123.xml"/><Relationship Id="rId5" Type="http://schemas.openxmlformats.org/officeDocument/2006/relationships/slideLayout" Target="../slideLayouts/slideLayout104.xml"/><Relationship Id="rId15" Type="http://schemas.openxmlformats.org/officeDocument/2006/relationships/slideLayout" Target="../slideLayouts/slideLayout114.xml"/><Relationship Id="rId23" Type="http://schemas.openxmlformats.org/officeDocument/2006/relationships/slideLayout" Target="../slideLayouts/slideLayout122.xml"/><Relationship Id="rId28" Type="http://schemas.openxmlformats.org/officeDocument/2006/relationships/slideLayout" Target="../slideLayouts/slideLayout127.xml"/><Relationship Id="rId10" Type="http://schemas.openxmlformats.org/officeDocument/2006/relationships/slideLayout" Target="../slideLayouts/slideLayout109.xml"/><Relationship Id="rId19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slideLayout" Target="../slideLayouts/slideLayout113.xml"/><Relationship Id="rId22" Type="http://schemas.openxmlformats.org/officeDocument/2006/relationships/slideLayout" Target="../slideLayouts/slideLayout121.xml"/><Relationship Id="rId27" Type="http://schemas.openxmlformats.org/officeDocument/2006/relationships/slideLayout" Target="../slideLayouts/slideLayout12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30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33.xml"/><Relationship Id="rId5" Type="http://schemas.openxmlformats.org/officeDocument/2006/relationships/slideLayout" Target="../slideLayouts/slideLayout132.xml"/><Relationship Id="rId4" Type="http://schemas.openxmlformats.org/officeDocument/2006/relationships/slideLayout" Target="../slideLayouts/slideLayout1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מלבן 3"/>
          <p:cNvSpPr/>
          <p:nvPr/>
        </p:nvSpPr>
        <p:spPr>
          <a:xfrm>
            <a:off x="-2187" y="-4397"/>
            <a:ext cx="9146187" cy="923330"/>
          </a:xfrm>
          <a:prstGeom prst="rect">
            <a:avLst/>
          </a:prstGeom>
          <a:solidFill>
            <a:srgbClr val="4BACC6">
              <a:lumMod val="60000"/>
              <a:lumOff val="4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sha" panose="020B0502040204020203" pitchFamily="34" charset="-79"/>
              <a:ea typeface="Yu Gothic Light" panose="020B0300000000000000" pitchFamily="34" charset="-128"/>
              <a:cs typeface="Gisha" panose="020B0502040204020203" pitchFamily="34" charset="-79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754" r:id="rId5"/>
    <p:sldLayoutId id="2147483852" r:id="rId6"/>
  </p:sldLayoutIdLst>
  <p:timing>
    <p:tnLst>
      <p:par>
        <p:cTn id="1" dur="indefinite" restart="never" nodeType="tmRoot"/>
      </p:par>
    </p:tnLst>
  </p:timing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rtl="0"/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 defTabSz="457200" rtl="0"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rtl="0"/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rtl="0"/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 defTabSz="457200" rtl="0"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09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rtl="0"/>
            <a:fld id="{5C670F48-87FF-45D1-A49B-2337D2D01796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 defTabSz="457200" rtl="0"/>
              <a:t>י"א/סיון/תשע"ז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rtl="0"/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rtl="0"/>
            <a:fld id="{AC744871-CA9F-42FC-B484-0D16DF1CA2B1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 defTabSz="457200" rtl="0"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402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3671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</p:sldLayoutIdLst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4CB54C2B-8E39-4959-93D6-D4DC69FC51C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rtl="0"/>
              <a:t>6/5/2017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161422F-7B96-43D4-8DC0-6F7F36A8AD6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rtl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911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9283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  <p:sldLayoutId id="2147483772" r:id="rId14"/>
    <p:sldLayoutId id="2147483773" r:id="rId15"/>
    <p:sldLayoutId id="2147483774" r:id="rId16"/>
    <p:sldLayoutId id="2147483775" r:id="rId17"/>
    <p:sldLayoutId id="2147483777" r:id="rId18"/>
    <p:sldLayoutId id="2147483778" r:id="rId19"/>
    <p:sldLayoutId id="2147483779" r:id="rId20"/>
    <p:sldLayoutId id="2147483780" r:id="rId21"/>
    <p:sldLayoutId id="2147483781" r:id="rId22"/>
    <p:sldLayoutId id="2147483782" r:id="rId23"/>
    <p:sldLayoutId id="2147483783" r:id="rId24"/>
    <p:sldLayoutId id="2147483784" r:id="rId25"/>
    <p:sldLayoutId id="2147483785" r:id="rId26"/>
    <p:sldLayoutId id="2147483786" r:id="rId27"/>
  </p:sldLayoutIdLst>
  <p:transition spd="slow">
    <p:cove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–"/>
        <a:defRPr sz="22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320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  <p:sldLayoutId id="2147483799" r:id="rId12"/>
    <p:sldLayoutId id="2147483800" r:id="rId13"/>
    <p:sldLayoutId id="2147483801" r:id="rId14"/>
    <p:sldLayoutId id="2147483802" r:id="rId15"/>
    <p:sldLayoutId id="2147483803" r:id="rId16"/>
    <p:sldLayoutId id="2147483804" r:id="rId17"/>
    <p:sldLayoutId id="2147483805" r:id="rId18"/>
    <p:sldLayoutId id="2147483806" r:id="rId19"/>
    <p:sldLayoutId id="2147483807" r:id="rId20"/>
    <p:sldLayoutId id="2147483808" r:id="rId21"/>
    <p:sldLayoutId id="2147483809" r:id="rId22"/>
    <p:sldLayoutId id="2147483810" r:id="rId23"/>
    <p:sldLayoutId id="2147483811" r:id="rId24"/>
    <p:sldLayoutId id="2147483812" r:id="rId25"/>
    <p:sldLayoutId id="2147483813" r:id="rId26"/>
    <p:sldLayoutId id="2147483814" r:id="rId27"/>
    <p:sldLayoutId id="2147483815" r:id="rId28"/>
  </p:sldLayoutIdLst>
  <p:transition spd="slow">
    <p:cove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–"/>
        <a:defRPr sz="22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5878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  <p:sldLayoutId id="2147483830" r:id="rId14"/>
    <p:sldLayoutId id="2147483831" r:id="rId15"/>
    <p:sldLayoutId id="2147483832" r:id="rId16"/>
    <p:sldLayoutId id="2147483833" r:id="rId17"/>
    <p:sldLayoutId id="2147483834" r:id="rId18"/>
    <p:sldLayoutId id="2147483835" r:id="rId19"/>
    <p:sldLayoutId id="2147483836" r:id="rId20"/>
    <p:sldLayoutId id="2147483837" r:id="rId21"/>
    <p:sldLayoutId id="2147483838" r:id="rId22"/>
    <p:sldLayoutId id="2147483839" r:id="rId23"/>
    <p:sldLayoutId id="2147483840" r:id="rId24"/>
    <p:sldLayoutId id="2147483841" r:id="rId25"/>
    <p:sldLayoutId id="2147483842" r:id="rId26"/>
    <p:sldLayoutId id="2147483843" r:id="rId27"/>
    <p:sldLayoutId id="2147483844" r:id="rId28"/>
  </p:sldLayoutIdLst>
  <p:transition spd="slow">
    <p:cove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–"/>
        <a:defRPr sz="22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20000"/>
        </a:spcAft>
        <a:buClr>
          <a:schemeClr val="accent1"/>
        </a:buClr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מלבן 3"/>
          <p:cNvSpPr/>
          <p:nvPr/>
        </p:nvSpPr>
        <p:spPr>
          <a:xfrm>
            <a:off x="-2187" y="-4397"/>
            <a:ext cx="9146187" cy="923330"/>
          </a:xfrm>
          <a:prstGeom prst="rect">
            <a:avLst/>
          </a:prstGeom>
          <a:solidFill>
            <a:srgbClr val="4BACC6">
              <a:lumMod val="60000"/>
              <a:lumOff val="4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sz="5400" b="1" kern="0" dirty="0">
              <a:solidFill>
                <a:sysClr val="window" lastClr="FFFFFF"/>
              </a:solidFill>
              <a:latin typeface="Gisha" panose="020B0502040204020203" pitchFamily="34" charset="-79"/>
              <a:ea typeface="Yu Gothic Light" panose="020B0300000000000000" pitchFamily="34" charset="-128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85276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</p:sldLayoutIdLst>
  <p:timing>
    <p:tnLst>
      <p:par>
        <p:cTn id="1" dur="indefinite" restart="never" nodeType="tmRoot"/>
      </p:par>
    </p:tnLst>
  </p:timing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9.png"/><Relationship Id="rId11" Type="http://schemas.openxmlformats.org/officeDocument/2006/relationships/chart" Target="../charts/chart2.xml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hyperlink" Target="http://apps.who.int/iris/bitstream/10665/204176/1/9789241510066_eng.pdf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9.xml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0" y="4797152"/>
            <a:ext cx="9144000" cy="1620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endParaRPr lang="he-IL">
              <a:solidFill>
                <a:prstClr val="white"/>
              </a:solidFill>
            </a:endParaRPr>
          </a:p>
        </p:txBody>
      </p:sp>
      <p:pic>
        <p:nvPicPr>
          <p:cNvPr id="1026" name="Picture 2" descr="http://upload.wikimedia.org/wikipedia/he/f/fb/Israeli_Ministry_of_Health_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071" y="4824203"/>
            <a:ext cx="2718951" cy="1625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מלבן 8"/>
          <p:cNvSpPr/>
          <p:nvPr/>
        </p:nvSpPr>
        <p:spPr>
          <a:xfrm>
            <a:off x="755576" y="1124744"/>
            <a:ext cx="7416824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0"/>
            <a:r>
              <a:rPr lang="he-IL" sz="4800" b="1" dirty="0" smtClean="0">
                <a:ln w="18415" cmpd="sng">
                  <a:solidFill>
                    <a:srgbClr val="1F497D">
                      <a:lumMod val="40000"/>
                      <a:lumOff val="6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יישום המלצות ועדת האסדרה </a:t>
            </a:r>
          </a:p>
          <a:p>
            <a:pPr algn="ctr" rtl="0"/>
            <a:r>
              <a:rPr lang="he-IL" sz="4800" b="1" dirty="0" smtClean="0">
                <a:ln w="18415" cmpd="sng">
                  <a:solidFill>
                    <a:srgbClr val="1F497D">
                      <a:lumMod val="40000"/>
                      <a:lumOff val="6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לקידום תזונה בריאה </a:t>
            </a:r>
          </a:p>
          <a:p>
            <a:pPr algn="ctr" rtl="0"/>
            <a:r>
              <a:rPr lang="he-IL" sz="3200" b="1" dirty="0" smtClean="0">
                <a:ln w="18415" cmpd="sng">
                  <a:solidFill>
                    <a:srgbClr val="1F497D">
                      <a:lumMod val="40000"/>
                      <a:lumOff val="6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הצגה לוועדת העבודה והרווחה </a:t>
            </a:r>
          </a:p>
          <a:p>
            <a:pPr algn="ctr" rtl="0"/>
            <a:r>
              <a:rPr lang="he-IL" sz="3200" b="1" dirty="0">
                <a:ln w="18415" cmpd="sng">
                  <a:solidFill>
                    <a:srgbClr val="1F497D">
                      <a:lumMod val="40000"/>
                      <a:lumOff val="6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5</a:t>
            </a:r>
            <a:r>
              <a:rPr lang="he-IL" sz="3200" b="1" dirty="0" smtClean="0">
                <a:ln w="18415" cmpd="sng">
                  <a:solidFill>
                    <a:srgbClr val="1F497D">
                      <a:lumMod val="40000"/>
                      <a:lumOff val="60000"/>
                    </a:srgb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.6.17 </a:t>
            </a:r>
            <a:endParaRPr lang="he-IL" sz="3200" b="1" dirty="0">
              <a:ln w="18415" cmpd="sng">
                <a:solidFill>
                  <a:srgbClr val="1F497D">
                    <a:lumMod val="40000"/>
                    <a:lumOff val="6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ctr" rtl="0"/>
            <a:endParaRPr lang="he-IL" sz="4000" b="1" dirty="0">
              <a:ln w="18415" cmpd="sng">
                <a:solidFill>
                  <a:srgbClr val="1F497D">
                    <a:lumMod val="40000"/>
                    <a:lumOff val="6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ctr" rtl="0"/>
            <a:endParaRPr lang="he-IL" sz="3600" b="1" dirty="0">
              <a:ln w="18415" cmpd="sng">
                <a:solidFill>
                  <a:srgbClr val="1F497D">
                    <a:lumMod val="40000"/>
                    <a:lumOff val="60000"/>
                  </a:srgb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0172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216"/>
          <a:stretch/>
        </p:blipFill>
        <p:spPr>
          <a:xfrm>
            <a:off x="971601" y="1196752"/>
            <a:ext cx="3636264" cy="467919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966651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918" y="5875949"/>
            <a:ext cx="1824082" cy="968044"/>
          </a:xfrm>
          <a:prstGeom prst="rect">
            <a:avLst/>
          </a:prstGeom>
        </p:spPr>
      </p:pic>
      <p:sp>
        <p:nvSpPr>
          <p:cNvPr id="11" name="מלבן 10"/>
          <p:cNvSpPr/>
          <p:nvPr/>
        </p:nvSpPr>
        <p:spPr>
          <a:xfrm>
            <a:off x="0" y="59432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he-IL" sz="4000" b="1" dirty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תמותה בישראל – גורמי סיכון</a:t>
            </a:r>
          </a:p>
        </p:txBody>
      </p:sp>
      <p:sp>
        <p:nvSpPr>
          <p:cNvPr id="13" name="כותרת 1"/>
          <p:cNvSpPr txBox="1">
            <a:spLocks/>
          </p:cNvSpPr>
          <p:nvPr/>
        </p:nvSpPr>
        <p:spPr>
          <a:xfrm>
            <a:off x="5374981" y="4318550"/>
            <a:ext cx="2678654" cy="115611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2563"/>
            <a:r>
              <a:rPr lang="he-IL" sz="2800" b="1" dirty="0">
                <a:solidFill>
                  <a:schemeClr val="bg1"/>
                </a:solidFill>
                <a:latin typeface="Almoni DL AAA" panose="02000300000000020004" pitchFamily="50" charset="-79"/>
                <a:cs typeface="Almoni DL AAA" panose="02000300000000020004" pitchFamily="50" charset="-79"/>
              </a:rPr>
              <a:t>תזונה </a:t>
            </a:r>
            <a:r>
              <a:rPr lang="he-IL" sz="2800" b="1" dirty="0" smtClean="0">
                <a:solidFill>
                  <a:schemeClr val="bg1"/>
                </a:solidFill>
                <a:latin typeface="Almoni DL AAA" panose="02000300000000020004" pitchFamily="50" charset="-79"/>
                <a:cs typeface="Almoni DL AAA" panose="02000300000000020004" pitchFamily="50" charset="-79"/>
              </a:rPr>
              <a:t>לקויה </a:t>
            </a:r>
            <a:r>
              <a:rPr lang="he-IL" sz="2400" dirty="0" smtClean="0">
                <a:solidFill>
                  <a:schemeClr val="bg1"/>
                </a:solidFill>
                <a:latin typeface="Almoni DL AAA" panose="02000300000000020004" pitchFamily="50" charset="-79"/>
                <a:cs typeface="Almoni DL AAA" panose="02000300000000020004" pitchFamily="50" charset="-79"/>
              </a:rPr>
              <a:t>5851 מקרי מוות</a:t>
            </a:r>
          </a:p>
          <a:p>
            <a:pPr marL="182563"/>
            <a:r>
              <a:rPr lang="he-IL" sz="2400" dirty="0" smtClean="0">
                <a:solidFill>
                  <a:schemeClr val="bg1"/>
                </a:solidFill>
                <a:latin typeface="Almoni DL AAA" panose="02000300000000020004" pitchFamily="50" charset="-79"/>
                <a:cs typeface="Almoni DL AAA" panose="02000300000000020004" pitchFamily="50" charset="-79"/>
              </a:rPr>
              <a:t>13.9% מהתמותה</a:t>
            </a:r>
            <a:endParaRPr lang="he-IL" sz="2400" dirty="0">
              <a:solidFill>
                <a:schemeClr val="bg1"/>
              </a:solidFill>
              <a:latin typeface="Almoni DL AAA" panose="02000300000000020004" pitchFamily="50" charset="-79"/>
              <a:cs typeface="Almoni DL AAA" panose="02000300000000020004" pitchFamily="50" charset="-79"/>
            </a:endParaRPr>
          </a:p>
          <a:p>
            <a:pPr marL="182563"/>
            <a:endParaRPr lang="he-IL" sz="2400" dirty="0">
              <a:solidFill>
                <a:schemeClr val="bg1"/>
              </a:solidFill>
              <a:latin typeface="Almoni DL AAA" panose="02000300000000020004" pitchFamily="50" charset="-79"/>
              <a:cs typeface="Almoni DL AAA" panose="02000300000000020004" pitchFamily="50" charset="-79"/>
            </a:endParaRPr>
          </a:p>
          <a:p>
            <a:pPr marL="182563"/>
            <a:endParaRPr lang="he-IL" sz="2400" b="1" dirty="0">
              <a:solidFill>
                <a:schemeClr val="bg1"/>
              </a:solidFill>
              <a:latin typeface="Almoni DL AAA" panose="02000300000000020004" pitchFamily="50" charset="-79"/>
              <a:cs typeface="Almoni DL AAA" panose="02000300000000020004" pitchFamily="50" charset="-79"/>
            </a:endParaRPr>
          </a:p>
        </p:txBody>
      </p:sp>
      <p:sp>
        <p:nvSpPr>
          <p:cNvPr id="15" name="כותרת 1"/>
          <p:cNvSpPr txBox="1">
            <a:spLocks/>
          </p:cNvSpPr>
          <p:nvPr/>
        </p:nvSpPr>
        <p:spPr>
          <a:xfrm>
            <a:off x="1475656" y="4221088"/>
            <a:ext cx="2678654" cy="115611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2563"/>
            <a:r>
              <a:rPr lang="he-IL" sz="2800" b="1" dirty="0" smtClean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השמנה</a:t>
            </a:r>
          </a:p>
          <a:p>
            <a:pPr marL="182563"/>
            <a:r>
              <a:rPr lang="he-IL" sz="2400" dirty="0" smtClean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3704 מקרי מוות</a:t>
            </a:r>
          </a:p>
          <a:p>
            <a:pPr marL="182563"/>
            <a:r>
              <a:rPr lang="he-IL" sz="2400" dirty="0" smtClean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8.8% מהתמותה</a:t>
            </a:r>
            <a:endParaRPr lang="he-IL" sz="2400" dirty="0">
              <a:solidFill>
                <a:prstClr val="white"/>
              </a:solidFill>
              <a:latin typeface="Gisha" pitchFamily="34" charset="-79"/>
              <a:cs typeface="Gisha" pitchFamily="34" charset="-79"/>
            </a:endParaRPr>
          </a:p>
          <a:p>
            <a:pPr marL="182563"/>
            <a:endParaRPr lang="he-IL" sz="2400" dirty="0">
              <a:solidFill>
                <a:prstClr val="white"/>
              </a:solidFill>
              <a:latin typeface="Gisha" pitchFamily="34" charset="-79"/>
              <a:cs typeface="Gisha" pitchFamily="34" charset="-79"/>
            </a:endParaRPr>
          </a:p>
          <a:p>
            <a:pPr marL="182563"/>
            <a:endParaRPr lang="he-IL" sz="2400" b="1" dirty="0">
              <a:solidFill>
                <a:prstClr val="white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25"/>
          <a:stretch/>
        </p:blipFill>
        <p:spPr>
          <a:xfrm>
            <a:off x="4896176" y="1196752"/>
            <a:ext cx="3636264" cy="467919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כותרת 1"/>
          <p:cNvSpPr txBox="1">
            <a:spLocks/>
          </p:cNvSpPr>
          <p:nvPr/>
        </p:nvSpPr>
        <p:spPr>
          <a:xfrm>
            <a:off x="5421738" y="4293096"/>
            <a:ext cx="2678654" cy="115611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2563"/>
            <a:r>
              <a:rPr lang="he-IL" sz="2800" b="1" dirty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תזונה </a:t>
            </a:r>
            <a:r>
              <a:rPr lang="he-IL" sz="2800" b="1" dirty="0" smtClean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לקויה </a:t>
            </a:r>
            <a:r>
              <a:rPr lang="he-IL" sz="2400" dirty="0" smtClean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5851 מקרי מוות</a:t>
            </a:r>
          </a:p>
          <a:p>
            <a:pPr marL="182563"/>
            <a:r>
              <a:rPr lang="he-IL" sz="2400" dirty="0" smtClean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13.9% מהתמותה</a:t>
            </a:r>
            <a:endParaRPr lang="he-IL" sz="2400" dirty="0">
              <a:solidFill>
                <a:prstClr val="white"/>
              </a:solidFill>
              <a:latin typeface="Gisha" pitchFamily="34" charset="-79"/>
              <a:cs typeface="Gisha" pitchFamily="34" charset="-79"/>
            </a:endParaRPr>
          </a:p>
          <a:p>
            <a:pPr marL="182563"/>
            <a:endParaRPr lang="he-IL" sz="2400" dirty="0">
              <a:solidFill>
                <a:prstClr val="white"/>
              </a:solidFill>
              <a:latin typeface="Gisha" pitchFamily="34" charset="-79"/>
              <a:cs typeface="Gisha" pitchFamily="34" charset="-79"/>
            </a:endParaRPr>
          </a:p>
          <a:p>
            <a:pPr marL="182563"/>
            <a:endParaRPr lang="he-IL" sz="2400" b="1" dirty="0">
              <a:solidFill>
                <a:prstClr val="white"/>
              </a:solidFill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0607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966651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918" y="5875949"/>
            <a:ext cx="1824082" cy="968044"/>
          </a:xfrm>
          <a:prstGeom prst="rect">
            <a:avLst/>
          </a:prstGeom>
        </p:spPr>
      </p:pic>
      <p:sp>
        <p:nvSpPr>
          <p:cNvPr id="11" name="מלבן 10"/>
          <p:cNvSpPr/>
          <p:nvPr/>
        </p:nvSpPr>
        <p:spPr>
          <a:xfrm>
            <a:off x="-36512" y="46365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he-IL" sz="3600" b="1" dirty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עודף משקל והשמנה בישראל וקבוצות בסיכון</a:t>
            </a:r>
            <a:endParaRPr lang="he-IL" sz="1400" b="1" dirty="0">
              <a:solidFill>
                <a:prstClr val="black">
                  <a:lumMod val="65000"/>
                  <a:lumOff val="35000"/>
                </a:prstClr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12" name="תמונה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4947"/>
            <a:ext cx="9144000" cy="559502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649" y="3285086"/>
            <a:ext cx="1062702" cy="1911676"/>
          </a:xfrm>
          <a:prstGeom prst="rect">
            <a:avLst/>
          </a:prstGeom>
        </p:spPr>
      </p:pic>
      <p:cxnSp>
        <p:nvCxnSpPr>
          <p:cNvPr id="14" name="מחבר ישר 13"/>
          <p:cNvCxnSpPr/>
          <p:nvPr/>
        </p:nvCxnSpPr>
        <p:spPr>
          <a:xfrm>
            <a:off x="4572000" y="887901"/>
            <a:ext cx="0" cy="48225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6083482"/>
              </p:ext>
            </p:extLst>
          </p:nvPr>
        </p:nvGraphicFramePr>
        <p:xfrm>
          <a:off x="4572000" y="2456203"/>
          <a:ext cx="3244666" cy="31239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pic>
        <p:nvPicPr>
          <p:cNvPr id="22" name="תמונה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964151"/>
            <a:ext cx="3248755" cy="1196258"/>
          </a:xfrm>
          <a:prstGeom prst="rect">
            <a:avLst/>
          </a:prstGeom>
        </p:spPr>
      </p:pic>
      <p:sp>
        <p:nvSpPr>
          <p:cNvPr id="24" name="מלבן 23"/>
          <p:cNvSpPr/>
          <p:nvPr/>
        </p:nvSpPr>
        <p:spPr>
          <a:xfrm>
            <a:off x="1490574" y="1187781"/>
            <a:ext cx="1590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he-IL" sz="3200" dirty="0" smtClean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ילדים</a:t>
            </a:r>
            <a:endParaRPr lang="he-IL" sz="1200" dirty="0">
              <a:solidFill>
                <a:prstClr val="black">
                  <a:lumMod val="65000"/>
                  <a:lumOff val="35000"/>
                </a:prstClr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646" y="964151"/>
            <a:ext cx="3144709" cy="1196258"/>
          </a:xfrm>
          <a:prstGeom prst="rect">
            <a:avLst/>
          </a:prstGeom>
        </p:spPr>
      </p:pic>
      <p:graphicFrame>
        <p:nvGraphicFramePr>
          <p:cNvPr id="25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1815336"/>
              </p:ext>
            </p:extLst>
          </p:nvPr>
        </p:nvGraphicFramePr>
        <p:xfrm>
          <a:off x="31465" y="2434941"/>
          <a:ext cx="3213201" cy="28841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21" name="מלבן 20"/>
          <p:cNvSpPr/>
          <p:nvPr/>
        </p:nvSpPr>
        <p:spPr>
          <a:xfrm>
            <a:off x="6006918" y="1193692"/>
            <a:ext cx="1590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he-IL" sz="3200" dirty="0" smtClean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מבוגרים</a:t>
            </a:r>
            <a:endParaRPr lang="he-IL" sz="1200" dirty="0">
              <a:solidFill>
                <a:prstClr val="black">
                  <a:lumMod val="65000"/>
                  <a:lumOff val="35000"/>
                </a:prstClr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27" name="תמונה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0363" y="2830642"/>
            <a:ext cx="1200568" cy="236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41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תרשים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51621012"/>
              </p:ext>
            </p:extLst>
          </p:nvPr>
        </p:nvGraphicFramePr>
        <p:xfrm>
          <a:off x="-36512" y="1309036"/>
          <a:ext cx="8964488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מלבן 2"/>
          <p:cNvSpPr/>
          <p:nvPr/>
        </p:nvSpPr>
        <p:spPr>
          <a:xfrm>
            <a:off x="-180528" y="140439"/>
            <a:ext cx="9252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3600" b="1" i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** צריכת סוכר-  </a:t>
            </a:r>
            <a:r>
              <a:rPr lang="en-US" sz="3600" b="1" i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OECD</a:t>
            </a:r>
            <a:r>
              <a:rPr lang="he-IL" sz="3600" b="1" i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 2015  </a:t>
            </a:r>
          </a:p>
          <a:p>
            <a:pPr algn="ctr"/>
            <a:endParaRPr lang="en-US" sz="3600" b="1" i="1" dirty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4941168"/>
            <a:ext cx="352839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b="1" i="1" dirty="0" smtClean="0">
                <a:solidFill>
                  <a:srgbClr val="002060"/>
                </a:solidFill>
                <a:cs typeface="+mj-cs"/>
              </a:rPr>
              <a:t>+</a:t>
            </a:r>
            <a:r>
              <a:rPr lang="en-US" b="1" i="1" dirty="0" smtClean="0">
                <a:solidFill>
                  <a:srgbClr val="002060"/>
                </a:solidFill>
                <a:cs typeface="+mj-cs"/>
              </a:rPr>
              <a:t>Sugar </a:t>
            </a:r>
          </a:p>
          <a:p>
            <a:pPr algn="ctr"/>
            <a:r>
              <a:rPr lang="en-US" b="1" i="1" dirty="0" smtClean="0">
                <a:solidFill>
                  <a:srgbClr val="002060"/>
                </a:solidFill>
                <a:cs typeface="+mj-cs"/>
              </a:rPr>
              <a:t>HFCS</a:t>
            </a:r>
            <a:r>
              <a:rPr lang="he-IL" b="1" i="1" dirty="0" smtClean="0">
                <a:solidFill>
                  <a:srgbClr val="002060"/>
                </a:solidFill>
                <a:cs typeface="+mj-cs"/>
              </a:rPr>
              <a:t> – </a:t>
            </a:r>
            <a:r>
              <a:rPr lang="en-US" b="1" i="1" dirty="0" smtClean="0">
                <a:solidFill>
                  <a:srgbClr val="002060"/>
                </a:solidFill>
                <a:cs typeface="+mj-cs"/>
              </a:rPr>
              <a:t>High fructose corn </a:t>
            </a:r>
            <a:r>
              <a:rPr lang="en-US" b="1" i="1" dirty="0" err="1" smtClean="0">
                <a:solidFill>
                  <a:srgbClr val="002060"/>
                </a:solidFill>
                <a:cs typeface="+mj-cs"/>
              </a:rPr>
              <a:t>syrop</a:t>
            </a:r>
            <a:r>
              <a:rPr lang="en-US" b="1" i="1" dirty="0" smtClean="0">
                <a:solidFill>
                  <a:srgbClr val="002060"/>
                </a:solidFill>
                <a:cs typeface="+mj-cs"/>
              </a:rPr>
              <a:t>** </a:t>
            </a:r>
            <a:endParaRPr lang="he-IL" b="1" i="1" dirty="0">
              <a:solidFill>
                <a:srgbClr val="002060"/>
              </a:solidFill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19" y="5949280"/>
            <a:ext cx="8068989" cy="609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816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/>
          <p:cNvSpPr/>
          <p:nvPr/>
        </p:nvSpPr>
        <p:spPr>
          <a:xfrm>
            <a:off x="-72008" y="221739"/>
            <a:ext cx="92525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400" b="1" i="1" dirty="0" smtClean="0">
                <a:solidFill>
                  <a:schemeClr val="bg1"/>
                </a:solidFill>
              </a:rPr>
              <a:t> </a:t>
            </a:r>
          </a:p>
          <a:p>
            <a:pPr algn="ctr"/>
            <a:endParaRPr lang="he-IL" sz="2400" b="1" i="1" dirty="0">
              <a:solidFill>
                <a:schemeClr val="bg1"/>
              </a:solidFill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800" b="1" i="1" dirty="0" smtClean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endParaRPr lang="en-US" sz="2800" b="1" i="1" dirty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971600" y="26621"/>
            <a:ext cx="69127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800" b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סיבות מוות מובילות במדינות </a:t>
            </a:r>
            <a:r>
              <a:rPr lang="he-IL" sz="2800" b="1" dirty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ה-</a:t>
            </a:r>
            <a:r>
              <a:rPr lang="en-US" sz="2800" b="1" dirty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OECD </a:t>
            </a:r>
            <a:endParaRPr lang="en-US" sz="2800" b="1" dirty="0" smtClean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r>
              <a:rPr lang="he-IL" sz="2800" b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 2010-2012 (פרסום למ"ס נובמבר 16)</a:t>
            </a:r>
            <a:endParaRPr lang="he-IL" sz="2800" b="1" dirty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</p:txBody>
      </p:sp>
      <p:graphicFrame>
        <p:nvGraphicFramePr>
          <p:cNvPr id="11" name="תרשים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6781655"/>
              </p:ext>
            </p:extLst>
          </p:nvPr>
        </p:nvGraphicFramePr>
        <p:xfrm>
          <a:off x="539552" y="1000033"/>
          <a:ext cx="8064896" cy="26449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תרשים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2536966"/>
              </p:ext>
            </p:extLst>
          </p:nvPr>
        </p:nvGraphicFramePr>
        <p:xfrm>
          <a:off x="521804" y="3717032"/>
          <a:ext cx="8064896" cy="2920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חץ למטה 9"/>
          <p:cNvSpPr/>
          <p:nvPr/>
        </p:nvSpPr>
        <p:spPr>
          <a:xfrm>
            <a:off x="1259632" y="1412776"/>
            <a:ext cx="288032" cy="864096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חץ למטה 14"/>
          <p:cNvSpPr/>
          <p:nvPr/>
        </p:nvSpPr>
        <p:spPr>
          <a:xfrm>
            <a:off x="1403648" y="4437112"/>
            <a:ext cx="288032" cy="864096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7043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www.signature-line.com/02_ContourBottle/Countour-Bottle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95260" y="2636912"/>
            <a:ext cx="1545349" cy="23488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0" y="764704"/>
            <a:ext cx="3888432" cy="1728192"/>
          </a:xfrm>
        </p:spPr>
        <p:txBody>
          <a:bodyPr>
            <a:noAutofit/>
          </a:bodyPr>
          <a:lstStyle/>
          <a:p>
            <a:pPr rtl="0"/>
            <a:r>
              <a:rPr lang="en-US" sz="2000" b="1" dirty="0" smtClean="0"/>
              <a:t>Adolescents' food habits: results of the Health Behavior in School-aged Children survey</a:t>
            </a:r>
            <a:endParaRPr lang="he-IL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89056"/>
            <a:ext cx="4536504" cy="6768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971600" y="1124744"/>
            <a:ext cx="1872208" cy="21602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Rectangle 7"/>
          <p:cNvSpPr/>
          <p:nvPr/>
        </p:nvSpPr>
        <p:spPr>
          <a:xfrm>
            <a:off x="1043608" y="2924944"/>
            <a:ext cx="1656184" cy="21602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TextBox 9"/>
          <p:cNvSpPr txBox="1"/>
          <p:nvPr/>
        </p:nvSpPr>
        <p:spPr>
          <a:xfrm>
            <a:off x="4860032" y="260648"/>
            <a:ext cx="398057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 rtl="0"/>
            <a:r>
              <a:rPr lang="en-US" sz="2400" b="1" dirty="0" smtClean="0">
                <a:solidFill>
                  <a:schemeClr val="tx2"/>
                </a:solidFill>
                <a:latin typeface="Comic Sans MS" pitchFamily="66" charset="0"/>
                <a:ea typeface="+mj-ea"/>
                <a:cs typeface="+mj-cs"/>
              </a:rPr>
              <a:t>Drinking soft drinks </a:t>
            </a:r>
            <a:r>
              <a:rPr lang="en-US" sz="2400" b="1" u="sng" dirty="0" smtClean="0">
                <a:solidFill>
                  <a:schemeClr val="tx2"/>
                </a:solidFill>
                <a:latin typeface="Comic Sans MS" pitchFamily="66" charset="0"/>
                <a:ea typeface="+mj-ea"/>
                <a:cs typeface="+mj-cs"/>
              </a:rPr>
              <a:t>daily</a:t>
            </a:r>
            <a:endParaRPr lang="he-IL" sz="2400" b="1" u="sng" dirty="0" smtClean="0">
              <a:solidFill>
                <a:schemeClr val="tx2"/>
              </a:solidFill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32040" y="2924944"/>
            <a:ext cx="2376264" cy="1661993"/>
          </a:xfrm>
          <a:prstGeom prst="rect">
            <a:avLst/>
          </a:prstGeom>
          <a:noFill/>
          <a:ln w="76200" cmpd="tri">
            <a:solidFill>
              <a:schemeClr val="accent1"/>
            </a:solidFill>
          </a:ln>
        </p:spPr>
        <p:txBody>
          <a:bodyPr wrap="square" rtlCol="1">
            <a:spAutoFit/>
          </a:bodyPr>
          <a:lstStyle/>
          <a:p>
            <a:pPr algn="ctr" rtl="0"/>
            <a:r>
              <a:rPr lang="en-US" sz="2800" b="1" dirty="0" smtClean="0">
                <a:latin typeface="+mn-lt"/>
              </a:rPr>
              <a:t>World average</a:t>
            </a:r>
          </a:p>
          <a:p>
            <a:pPr algn="ctr" rtl="0"/>
            <a:r>
              <a:rPr lang="en-US" sz="2800" b="1" dirty="0" smtClean="0">
                <a:latin typeface="+mn-lt"/>
              </a:rPr>
              <a:t>Girls: 25%</a:t>
            </a:r>
          </a:p>
          <a:p>
            <a:pPr algn="ctr" rtl="0"/>
            <a:r>
              <a:rPr lang="en-US" sz="2800" b="1" dirty="0" smtClean="0">
                <a:latin typeface="+mn-lt"/>
              </a:rPr>
              <a:t>Boys: 32%</a:t>
            </a:r>
          </a:p>
          <a:p>
            <a:pPr algn="ctr" rtl="0"/>
            <a:endParaRPr lang="he-IL" dirty="0"/>
          </a:p>
        </p:txBody>
      </p:sp>
      <p:sp>
        <p:nvSpPr>
          <p:cNvPr id="9" name="Rectangle 8"/>
          <p:cNvSpPr/>
          <p:nvPr/>
        </p:nvSpPr>
        <p:spPr>
          <a:xfrm>
            <a:off x="2483768" y="6309320"/>
            <a:ext cx="52173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b="1" dirty="0" err="1" smtClean="0">
                <a:latin typeface="+mn-lt"/>
              </a:rPr>
              <a:t>Harel</a:t>
            </a:r>
            <a:r>
              <a:rPr lang="en-US" b="1" dirty="0" smtClean="0">
                <a:latin typeface="+mn-lt"/>
              </a:rPr>
              <a:t> – </a:t>
            </a:r>
            <a:r>
              <a:rPr lang="en-US" b="1" dirty="0" err="1" smtClean="0">
                <a:latin typeface="+mn-lt"/>
              </a:rPr>
              <a:t>Fisch</a:t>
            </a:r>
            <a:r>
              <a:rPr lang="en-US" b="1" dirty="0" smtClean="0">
                <a:latin typeface="+mn-lt"/>
              </a:rPr>
              <a:t> Y, et al. HBSC survey, Bar </a:t>
            </a:r>
            <a:r>
              <a:rPr lang="en-US" b="1" dirty="0" err="1" smtClean="0">
                <a:latin typeface="+mn-lt"/>
              </a:rPr>
              <a:t>Ilan</a:t>
            </a:r>
            <a:r>
              <a:rPr lang="en-US" b="1" dirty="0" smtClean="0">
                <a:latin typeface="+mn-lt"/>
              </a:rPr>
              <a:t> University</a:t>
            </a:r>
            <a:endParaRPr lang="he-IL" b="1" dirty="0" smtClean="0"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59832" y="620688"/>
            <a:ext cx="1368152" cy="1200329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1">
            <a:spAutoFit/>
          </a:bodyPr>
          <a:lstStyle/>
          <a:p>
            <a:pPr algn="ctr" rtl="0"/>
            <a:endParaRPr lang="en-US" b="1" dirty="0" smtClean="0"/>
          </a:p>
          <a:p>
            <a:pPr algn="ctr" rtl="0"/>
            <a:r>
              <a:rPr lang="en-US" b="1" dirty="0" smtClean="0">
                <a:latin typeface="+mn-lt"/>
              </a:rPr>
              <a:t>Israel</a:t>
            </a:r>
          </a:p>
          <a:p>
            <a:pPr algn="ctr" rtl="0"/>
            <a:r>
              <a:rPr lang="en-US" b="1" dirty="0" smtClean="0">
                <a:latin typeface="+mn-lt"/>
              </a:rPr>
              <a:t>Girls: 41%</a:t>
            </a:r>
            <a:endParaRPr lang="he-IL" dirty="0" smtClean="0">
              <a:latin typeface="+mn-lt"/>
            </a:endParaRPr>
          </a:p>
          <a:p>
            <a:pPr algn="ctr" rtl="0"/>
            <a:r>
              <a:rPr lang="en-US" b="1" dirty="0" smtClean="0">
                <a:latin typeface="+mn-lt"/>
              </a:rPr>
              <a:t>Boys: 45%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43808" y="2636912"/>
            <a:ext cx="1565920" cy="923330"/>
          </a:xfrm>
          <a:prstGeom prst="rect">
            <a:avLst/>
          </a:prstGeom>
          <a:ln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 rtl="0"/>
            <a:r>
              <a:rPr lang="en-US" b="1" dirty="0" smtClean="0">
                <a:latin typeface="+mn-lt"/>
              </a:rPr>
              <a:t>US</a:t>
            </a:r>
          </a:p>
          <a:p>
            <a:pPr algn="ctr" rtl="0"/>
            <a:r>
              <a:rPr lang="en-US" b="1" dirty="0" smtClean="0">
                <a:latin typeface="+mn-lt"/>
              </a:rPr>
              <a:t>Girls: 30%</a:t>
            </a:r>
            <a:endParaRPr lang="he-IL" dirty="0" smtClean="0">
              <a:latin typeface="+mn-lt"/>
            </a:endParaRPr>
          </a:p>
          <a:p>
            <a:pPr algn="ctr" rtl="0"/>
            <a:r>
              <a:rPr lang="en-US" b="1" dirty="0" smtClean="0">
                <a:latin typeface="+mn-lt"/>
              </a:rPr>
              <a:t>Boys: 37%</a:t>
            </a:r>
          </a:p>
        </p:txBody>
      </p:sp>
    </p:spTree>
    <p:extLst>
      <p:ext uri="{BB962C8B-B14F-4D97-AF65-F5344CB8AC3E}">
        <p14:creationId xmlns:p14="http://schemas.microsoft.com/office/powerpoint/2010/main" val="164600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מלבן 10"/>
          <p:cNvSpPr/>
          <p:nvPr/>
        </p:nvSpPr>
        <p:spPr>
          <a:xfrm>
            <a:off x="32770" y="-15390"/>
            <a:ext cx="9146187" cy="923330"/>
          </a:xfrm>
          <a:prstGeom prst="rect">
            <a:avLst/>
          </a:prstGeom>
          <a:solidFill>
            <a:srgbClr val="4BACC6">
              <a:lumMod val="60000"/>
              <a:lumOff val="4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sha" panose="020B0502040204020203" pitchFamily="34" charset="-79"/>
              <a:ea typeface="Yu Gothic Light" panose="020B0300000000000000" pitchFamily="34" charset="-128"/>
              <a:cs typeface="Gisha" panose="020B0502040204020203" pitchFamily="34" charset="-79"/>
            </a:endParaRP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3671863"/>
              </p:ext>
            </p:extLst>
          </p:nvPr>
        </p:nvGraphicFramePr>
        <p:xfrm>
          <a:off x="439413" y="1412776"/>
          <a:ext cx="8525075" cy="34334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25554" y="-15390"/>
            <a:ext cx="817033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b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שיעור תחלואת סוכרת בישראל בין השנים 2014-2002 לפי מצב חברתי כלכלי*</a:t>
            </a:r>
            <a:endParaRPr lang="he-IL" sz="2800" b="1" dirty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9981" y="4994012"/>
            <a:ext cx="8331200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dirty="0" smtClean="0">
                <a:latin typeface="Gisha" pitchFamily="34" charset="-79"/>
                <a:cs typeface="Gisha" pitchFamily="34" charset="-79"/>
              </a:rPr>
              <a:t>* מצב חברתי כלכלי מבוסס על זכאות לפטור מהשתתפויות עצמיות בקבלת שירותים (נקבע על ידי הביטוח הלאומי)</a:t>
            </a:r>
          </a:p>
          <a:p>
            <a:pPr algn="ctr"/>
            <a:r>
              <a:rPr lang="he-IL" sz="1400" dirty="0" smtClean="0">
                <a:latin typeface="Gisha" pitchFamily="34" charset="-79"/>
                <a:cs typeface="Gisha" pitchFamily="34" charset="-79"/>
              </a:rPr>
              <a:t>** בשנת 2011 חל שינוי באופן חישוב האלגוריתם להמצאות סוכרת והנ"ל הורחב וכולל בדיקות מעבדה</a:t>
            </a:r>
            <a:endParaRPr lang="he-IL" sz="1400" dirty="0">
              <a:latin typeface="Gisha" pitchFamily="34" charset="-79"/>
              <a:cs typeface="Gisha" pitchFamily="34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1880" y="1124744"/>
            <a:ext cx="2557760" cy="923330"/>
          </a:xfrm>
          <a:prstGeom prst="rect">
            <a:avLst/>
          </a:prstGeom>
          <a:ln w="38100">
            <a:solidFill>
              <a:srgbClr val="33CCCC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dirty="0" smtClean="0">
                <a:solidFill>
                  <a:prstClr val="black"/>
                </a:solidFill>
                <a:latin typeface="Gisha" pitchFamily="34" charset="-79"/>
                <a:cs typeface="Gisha" pitchFamily="34" charset="-79"/>
              </a:rPr>
              <a:t>עליה דרמטית בשיעורי התחלואה בעיקר בשכבות החלשות</a:t>
            </a:r>
            <a:endParaRPr lang="he-IL" dirty="0">
              <a:solidFill>
                <a:prstClr val="black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8" name="Picture 5" descr="LOGO-white bg-HIGH desktop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862" y="5519455"/>
            <a:ext cx="3143795" cy="573088"/>
          </a:xfrm>
          <a:prstGeom prst="rect">
            <a:avLst/>
          </a:prstGeom>
          <a:ln/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12" name="תמונה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918" y="5875949"/>
            <a:ext cx="1824082" cy="96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44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770334" y="116632"/>
            <a:ext cx="6574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he-IL" sz="3600" b="1" dirty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צריכת מלח- נתונים השוואתיים </a:t>
            </a:r>
          </a:p>
        </p:txBody>
      </p:sp>
      <p:pic>
        <p:nvPicPr>
          <p:cNvPr id="27652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9036496" cy="51125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מחבר ישר 9"/>
          <p:cNvCxnSpPr/>
          <p:nvPr/>
        </p:nvCxnSpPr>
        <p:spPr>
          <a:xfrm flipH="1">
            <a:off x="1835150" y="3789363"/>
            <a:ext cx="612140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מלבן 2"/>
          <p:cNvSpPr/>
          <p:nvPr/>
        </p:nvSpPr>
        <p:spPr>
          <a:xfrm rot="20506160">
            <a:off x="1129345" y="2660691"/>
            <a:ext cx="7498436" cy="864096"/>
          </a:xfrm>
          <a:prstGeom prst="rect">
            <a:avLst/>
          </a:prstGeom>
          <a:ln w="57150"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סקר הנתרן 2016: 9.5 גרם ממוצע ליום במקום 5 גרם </a:t>
            </a:r>
          </a:p>
          <a:p>
            <a:pPr algn="ctr"/>
            <a:r>
              <a:rPr lang="he-IL" sz="20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ילדים כ- 12 גרם ליום במקום 5 גרם </a:t>
            </a:r>
            <a:endParaRPr lang="he-IL" sz="20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5198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כותרת 1"/>
          <p:cNvSpPr txBox="1">
            <a:spLocks/>
          </p:cNvSpPr>
          <p:nvPr/>
        </p:nvSpPr>
        <p:spPr>
          <a:xfrm>
            <a:off x="611560" y="365760"/>
            <a:ext cx="8091373" cy="12156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2563"/>
            <a:r>
              <a:rPr lang="he-IL" sz="3200" b="1" dirty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שיעור העוסקים בפעילות גופנית </a:t>
            </a:r>
            <a:endParaRPr lang="he-IL" sz="3200" b="1" dirty="0" smtClean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  <a:p>
            <a:pPr marL="182563"/>
            <a:r>
              <a:rPr lang="he-IL" sz="2800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לפי </a:t>
            </a:r>
            <a:r>
              <a:rPr lang="he-IL" sz="2800" dirty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הכנסה חודשית נטו למשק בית</a:t>
            </a:r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8362876" y="3385529"/>
            <a:ext cx="1032733" cy="374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2563" algn="r"/>
            <a:r>
              <a:rPr lang="he-IL" sz="1800" b="1" dirty="0" smtClean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אחוז</a:t>
            </a:r>
            <a:endParaRPr lang="he-IL" sz="1800" b="1" dirty="0">
              <a:solidFill>
                <a:srgbClr val="211F65"/>
              </a:solidFill>
              <a:latin typeface="Almoni DL AAA" panose="02000300000000020004" pitchFamily="50" charset="-79"/>
              <a:cs typeface="+mn-cs"/>
            </a:endParaRPr>
          </a:p>
        </p:txBody>
      </p:sp>
      <p:sp>
        <p:nvSpPr>
          <p:cNvPr id="6" name="כותרת 1"/>
          <p:cNvSpPr txBox="1">
            <a:spLocks/>
          </p:cNvSpPr>
          <p:nvPr/>
        </p:nvSpPr>
        <p:spPr>
          <a:xfrm>
            <a:off x="6519134" y="3230859"/>
            <a:ext cx="796066" cy="374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800" b="1" dirty="0" smtClean="0">
                <a:solidFill>
                  <a:schemeClr val="bg1"/>
                </a:solidFill>
                <a:latin typeface="Almoni DL AAA" panose="02000300000000020004" pitchFamily="50" charset="-79"/>
                <a:cs typeface="+mn-cs"/>
              </a:rPr>
              <a:t>15</a:t>
            </a:r>
            <a:endParaRPr lang="he-IL" sz="1800" b="1" dirty="0">
              <a:solidFill>
                <a:schemeClr val="bg1"/>
              </a:solidFill>
              <a:latin typeface="Almoni DL AAA" panose="02000300000000020004" pitchFamily="50" charset="-79"/>
              <a:cs typeface="+mn-cs"/>
            </a:endParaRPr>
          </a:p>
        </p:txBody>
      </p:sp>
      <p:sp>
        <p:nvSpPr>
          <p:cNvPr id="7" name="כותרת 1"/>
          <p:cNvSpPr txBox="1">
            <a:spLocks/>
          </p:cNvSpPr>
          <p:nvPr/>
        </p:nvSpPr>
        <p:spPr>
          <a:xfrm>
            <a:off x="6357769" y="4870214"/>
            <a:ext cx="1108039" cy="721670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600" b="1" dirty="0" smtClean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פחות מארבעת אלפים </a:t>
            </a:r>
            <a:endParaRPr lang="he-IL" sz="1600" b="1" dirty="0">
              <a:solidFill>
                <a:srgbClr val="211F65"/>
              </a:solidFill>
              <a:latin typeface="Almoni DL AAA" panose="02000300000000020004" pitchFamily="50" charset="-79"/>
              <a:cs typeface="+mn-cs"/>
            </a:endParaRPr>
          </a:p>
        </p:txBody>
      </p:sp>
      <p:sp>
        <p:nvSpPr>
          <p:cNvPr id="8" name="כותרת 1"/>
          <p:cNvSpPr txBox="1">
            <a:spLocks/>
          </p:cNvSpPr>
          <p:nvPr/>
        </p:nvSpPr>
        <p:spPr>
          <a:xfrm>
            <a:off x="8020427" y="4881470"/>
            <a:ext cx="1123573" cy="7006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5725" algn="r"/>
            <a:r>
              <a:rPr lang="he-IL" sz="1600" b="1" dirty="0" smtClean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הכנסה חודשית נטו למ"ב</a:t>
            </a:r>
            <a:endParaRPr lang="he-IL" sz="1600" b="1" dirty="0">
              <a:solidFill>
                <a:srgbClr val="211F65"/>
              </a:solidFill>
              <a:latin typeface="Almoni DL AAA" panose="02000300000000020004" pitchFamily="50" charset="-79"/>
              <a:cs typeface="+mn-cs"/>
            </a:endParaRPr>
          </a:p>
        </p:txBody>
      </p:sp>
      <p:sp>
        <p:nvSpPr>
          <p:cNvPr id="9" name="כותרת 1"/>
          <p:cNvSpPr txBox="1">
            <a:spLocks/>
          </p:cNvSpPr>
          <p:nvPr/>
        </p:nvSpPr>
        <p:spPr>
          <a:xfrm>
            <a:off x="4788945" y="4883929"/>
            <a:ext cx="1138519" cy="721670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600" b="1" dirty="0" smtClean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ארבעת אלפים</a:t>
            </a:r>
          </a:p>
          <a:p>
            <a:r>
              <a:rPr lang="he-IL" sz="1600" b="1" dirty="0" smtClean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עד שמונת אלפים </a:t>
            </a:r>
            <a:endParaRPr lang="he-IL" sz="1600" b="1" dirty="0">
              <a:solidFill>
                <a:srgbClr val="211F65"/>
              </a:solidFill>
              <a:latin typeface="Almoni DL AAA" panose="02000300000000020004" pitchFamily="50" charset="-79"/>
              <a:cs typeface="+mn-cs"/>
            </a:endParaRPr>
          </a:p>
        </p:txBody>
      </p:sp>
      <p:sp>
        <p:nvSpPr>
          <p:cNvPr id="10" name="כותרת 1"/>
          <p:cNvSpPr txBox="1">
            <a:spLocks/>
          </p:cNvSpPr>
          <p:nvPr/>
        </p:nvSpPr>
        <p:spPr>
          <a:xfrm>
            <a:off x="3093121" y="4862125"/>
            <a:ext cx="1317215" cy="721670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600" b="1" dirty="0" smtClean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שמונת אלפים</a:t>
            </a:r>
          </a:p>
          <a:p>
            <a:r>
              <a:rPr lang="he-IL" sz="1600" b="1" dirty="0" smtClean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עד שנים עשר אלף </a:t>
            </a:r>
            <a:endParaRPr lang="he-IL" sz="1600" b="1" dirty="0">
              <a:solidFill>
                <a:srgbClr val="211F65"/>
              </a:solidFill>
              <a:latin typeface="Almoni DL AAA" panose="02000300000000020004" pitchFamily="50" charset="-79"/>
              <a:cs typeface="+mn-cs"/>
            </a:endParaRP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>
            <a:off x="1524297" y="4854621"/>
            <a:ext cx="1317215" cy="721670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600" b="1" dirty="0" smtClean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מעל שנים עשר</a:t>
            </a:r>
          </a:p>
          <a:p>
            <a:r>
              <a:rPr lang="he-IL" sz="1600" b="1" dirty="0" smtClean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 אלף </a:t>
            </a:r>
            <a:endParaRPr lang="he-IL" sz="1600" b="1" dirty="0">
              <a:solidFill>
                <a:srgbClr val="211F65"/>
              </a:solidFill>
              <a:latin typeface="Almoni DL AAA" panose="02000300000000020004" pitchFamily="50" charset="-79"/>
              <a:cs typeface="+mn-cs"/>
            </a:endParaRPr>
          </a:p>
        </p:txBody>
      </p:sp>
      <p:sp>
        <p:nvSpPr>
          <p:cNvPr id="12" name="כותרת 1"/>
          <p:cNvSpPr txBox="1">
            <a:spLocks/>
          </p:cNvSpPr>
          <p:nvPr/>
        </p:nvSpPr>
        <p:spPr>
          <a:xfrm>
            <a:off x="4955169" y="2984365"/>
            <a:ext cx="796066" cy="374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800" b="1" dirty="0" smtClean="0">
                <a:solidFill>
                  <a:schemeClr val="bg1"/>
                </a:solidFill>
                <a:latin typeface="Almoni DL AAA" panose="02000300000000020004" pitchFamily="50" charset="-79"/>
                <a:cs typeface="+mn-cs"/>
              </a:rPr>
              <a:t>23.3</a:t>
            </a:r>
            <a:endParaRPr lang="he-IL" sz="1800" b="1" dirty="0">
              <a:solidFill>
                <a:schemeClr val="bg1"/>
              </a:solidFill>
              <a:latin typeface="Almoni DL AAA" panose="02000300000000020004" pitchFamily="50" charset="-79"/>
              <a:cs typeface="+mn-cs"/>
            </a:endParaRPr>
          </a:p>
        </p:txBody>
      </p:sp>
      <p:sp>
        <p:nvSpPr>
          <p:cNvPr id="13" name="כותרת 1"/>
          <p:cNvSpPr txBox="1">
            <a:spLocks/>
          </p:cNvSpPr>
          <p:nvPr/>
        </p:nvSpPr>
        <p:spPr>
          <a:xfrm>
            <a:off x="3391204" y="2663644"/>
            <a:ext cx="796066" cy="374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800" b="1" dirty="0" smtClean="0">
                <a:solidFill>
                  <a:schemeClr val="bg1"/>
                </a:solidFill>
                <a:latin typeface="Almoni DL AAA" panose="02000300000000020004" pitchFamily="50" charset="-79"/>
                <a:cs typeface="+mn-cs"/>
              </a:rPr>
              <a:t>29.2</a:t>
            </a:r>
            <a:endParaRPr lang="he-IL" sz="1800" b="1" dirty="0">
              <a:solidFill>
                <a:schemeClr val="bg1"/>
              </a:solidFill>
              <a:latin typeface="Almoni DL AAA" panose="02000300000000020004" pitchFamily="50" charset="-79"/>
              <a:cs typeface="+mn-cs"/>
            </a:endParaRPr>
          </a:p>
        </p:txBody>
      </p:sp>
      <p:sp>
        <p:nvSpPr>
          <p:cNvPr id="14" name="כותרת 1"/>
          <p:cNvSpPr txBox="1">
            <a:spLocks/>
          </p:cNvSpPr>
          <p:nvPr/>
        </p:nvSpPr>
        <p:spPr>
          <a:xfrm>
            <a:off x="1811725" y="1979729"/>
            <a:ext cx="796066" cy="374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800" b="1" dirty="0" smtClean="0">
                <a:solidFill>
                  <a:schemeClr val="bg1"/>
                </a:solidFill>
                <a:latin typeface="Almoni DL AAA" panose="02000300000000020004" pitchFamily="50" charset="-79"/>
                <a:cs typeface="+mn-cs"/>
              </a:rPr>
              <a:t>41.5</a:t>
            </a:r>
            <a:endParaRPr lang="he-IL" sz="1800" b="1" dirty="0">
              <a:solidFill>
                <a:schemeClr val="bg1"/>
              </a:solidFill>
              <a:latin typeface="Almoni DL AAA" panose="02000300000000020004" pitchFamily="50" charset="-79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263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 txBox="1">
            <a:spLocks/>
          </p:cNvSpPr>
          <p:nvPr/>
        </p:nvSpPr>
        <p:spPr>
          <a:xfrm>
            <a:off x="408721" y="2276872"/>
            <a:ext cx="8208912" cy="1022569"/>
          </a:xfrm>
          <a:prstGeom prst="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144000">
            <a:spAutoFit/>
          </a:bodyPr>
          <a:lstStyle>
            <a:lvl1pPr algn="ctr" rtl="1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5400" b="1" dirty="0" smtClean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השפעות כלכליות בישראל</a:t>
            </a:r>
            <a:endParaRPr lang="he-IL" sz="5400" b="1" dirty="0">
              <a:solidFill>
                <a:schemeClr val="tx2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0" y="-15390"/>
            <a:ext cx="9143999" cy="923330"/>
          </a:xfrm>
          <a:prstGeom prst="rect">
            <a:avLst/>
          </a:prstGeom>
          <a:solidFill>
            <a:srgbClr val="4BACC6">
              <a:lumMod val="60000"/>
              <a:lumOff val="4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sha" panose="020B0502040204020203" pitchFamily="34" charset="-79"/>
              <a:ea typeface="Yu Gothic Light" panose="020B0300000000000000" pitchFamily="34" charset="-128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2224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5123904"/>
            <a:ext cx="2215707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1200" b="1" dirty="0" smtClean="0"/>
              <a:t>Source: Ginsberg G. </a:t>
            </a:r>
            <a:r>
              <a:rPr lang="en-US" sz="1200" b="1" i="1" dirty="0" smtClean="0"/>
              <a:t>Economic effects of interventions to reduce obesity in Israel</a:t>
            </a:r>
          </a:p>
          <a:p>
            <a:endParaRPr lang="he-IL" b="1" dirty="0"/>
          </a:p>
        </p:txBody>
      </p:sp>
      <p:sp>
        <p:nvSpPr>
          <p:cNvPr id="10" name="מלבן 9"/>
          <p:cNvSpPr/>
          <p:nvPr/>
        </p:nvSpPr>
        <p:spPr>
          <a:xfrm>
            <a:off x="-35496" y="67271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he-IL" sz="4000" b="1" dirty="0" smtClean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השפעות כלכליות בישראל</a:t>
            </a:r>
            <a:endParaRPr lang="he-IL" sz="4000" b="1" dirty="0">
              <a:solidFill>
                <a:prstClr val="white"/>
              </a:solidFill>
              <a:latin typeface="Gisha" pitchFamily="34" charset="-79"/>
              <a:cs typeface="Gisha" pitchFamily="34" charset="-79"/>
            </a:endParaRPr>
          </a:p>
        </p:txBody>
      </p:sp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3341364950"/>
              </p:ext>
            </p:extLst>
          </p:nvPr>
        </p:nvGraphicFramePr>
        <p:xfrm>
          <a:off x="1547664" y="1340768"/>
          <a:ext cx="5904656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671554"/>
            <a:ext cx="4824536" cy="18280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17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115616" y="5482425"/>
            <a:ext cx="6840760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sz="1600" b="1" dirty="0" smtClean="0">
                <a:solidFill>
                  <a:prstClr val="black"/>
                </a:solidFill>
              </a:rPr>
              <a:t>Source: Ginsberg G. </a:t>
            </a:r>
            <a:r>
              <a:rPr lang="en-US" sz="1600" b="1" i="1" dirty="0" smtClean="0">
                <a:solidFill>
                  <a:prstClr val="black"/>
                </a:solidFill>
              </a:rPr>
              <a:t>Economic effects of interventions to reduce obesity in Israel</a:t>
            </a:r>
          </a:p>
          <a:p>
            <a:pPr algn="ctr"/>
            <a:endParaRPr lang="he-IL" sz="2400" b="1" dirty="0">
              <a:solidFill>
                <a:prstClr val="black"/>
              </a:solidFill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-252536" y="128826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he-IL" sz="3600" b="1" dirty="0" smtClean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תוספת עלויות למערכת הבריאות</a:t>
            </a:r>
            <a:endParaRPr lang="he-IL" sz="3600" b="1" dirty="0">
              <a:solidFill>
                <a:prstClr val="white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9232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7380287" cy="3930005"/>
          </a:xfrm>
          <a:prstGeom prst="rect">
            <a:avLst/>
          </a:prstGeom>
          <a:noFill/>
          <a:ln w="9525">
            <a:solidFill>
              <a:srgbClr val="66CC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504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352928" cy="868681"/>
          </a:xfrm>
          <a:solidFill>
            <a:srgbClr val="002060"/>
          </a:solidFill>
        </p:spPr>
        <p:txBody>
          <a:bodyPr wrap="square" tIns="144000">
            <a:spAutoFit/>
          </a:bodyPr>
          <a:lstStyle/>
          <a:p>
            <a:r>
              <a:rPr lang="he-IL" b="1" dirty="0" smtClean="0">
                <a:solidFill>
                  <a:schemeClr val="bg1"/>
                </a:solidFill>
                <a:latin typeface="Gisha" pitchFamily="34" charset="-79"/>
                <a:ea typeface="+mn-ea"/>
                <a:cs typeface="Gisha" pitchFamily="34" charset="-79"/>
              </a:rPr>
              <a:t>מה מבוצע בעולם?</a:t>
            </a:r>
            <a:endParaRPr lang="he-IL" b="1" dirty="0">
              <a:solidFill>
                <a:schemeClr val="bg1"/>
              </a:solidFill>
              <a:latin typeface="Gisha" pitchFamily="34" charset="-79"/>
              <a:ea typeface="+mn-ea"/>
              <a:cs typeface="Gisha" pitchFamily="34" charset="-79"/>
            </a:endParaRPr>
          </a:p>
        </p:txBody>
      </p:sp>
      <p:pic>
        <p:nvPicPr>
          <p:cNvPr id="2050" name="Picture 2" descr="C:\Users\avidor.ginsberg\Downloads\hand-1030565_19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76872"/>
            <a:ext cx="6254410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39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תוצאת תמונה עבור ‪who‬‏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3" name="AutoShape 4" descr="תוצאת תמונה עבור ‪who‬‏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4" name="AutoShape 6" descr="תוצאת תמונה עבור ‪who‬‏"/>
          <p:cNvSpPr>
            <a:spLocks noChangeAspect="1" noChangeArrowheads="1"/>
          </p:cNvSpPr>
          <p:nvPr/>
        </p:nvSpPr>
        <p:spPr bwMode="auto">
          <a:xfrm>
            <a:off x="9228138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25608" name="Picture 8" descr="http://gucdv1wwi8pslzdfpv7t0dk6.wpengine.netdna-cdn.com/wp-content/uploads/2013/09/who-logo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97" b="17899"/>
          <a:stretch/>
        </p:blipFill>
        <p:spPr bwMode="auto">
          <a:xfrm>
            <a:off x="35496" y="-27384"/>
            <a:ext cx="2774284" cy="117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806347" y="-27384"/>
            <a:ext cx="6337653" cy="1715067"/>
          </a:xfrm>
          <a:prstGeom prst="rect">
            <a:avLst/>
          </a:prstGeom>
          <a:solidFill>
            <a:srgbClr val="002060"/>
          </a:solidFill>
        </p:spPr>
        <p:txBody>
          <a:bodyPr wrap="square" tIns="144000">
            <a:spAutoFit/>
          </a:bodyPr>
          <a:lstStyle>
            <a:lvl1pPr algn="ctr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</a:defRPr>
            </a:lvl1pPr>
            <a:lvl2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2pPr>
            <a:lvl3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3pPr>
            <a:lvl4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4pPr>
            <a:lvl5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9pPr>
          </a:lstStyle>
          <a:p>
            <a:r>
              <a:rPr lang="he-IL" sz="3200" b="0" dirty="0">
                <a:latin typeface="Gisha" pitchFamily="34" charset="-79"/>
                <a:cs typeface="Gisha" pitchFamily="34" charset="-79"/>
              </a:rPr>
              <a:t>ארגון הבריאות העולמי שם את </a:t>
            </a:r>
            <a:r>
              <a:rPr lang="he-IL" sz="3200" b="0" dirty="0" smtClean="0">
                <a:latin typeface="Gisha" pitchFamily="34" charset="-79"/>
                <a:cs typeface="Gisha" pitchFamily="34" charset="-79"/>
              </a:rPr>
              <a:t>המניעה והטיפול </a:t>
            </a:r>
            <a:r>
              <a:rPr lang="he-IL" sz="3200" b="0" dirty="0">
                <a:latin typeface="Gisha" pitchFamily="34" charset="-79"/>
                <a:cs typeface="Gisha" pitchFamily="34" charset="-79"/>
              </a:rPr>
              <a:t>בהשמנה על המפה </a:t>
            </a:r>
            <a:endParaRPr lang="he-IL" sz="3200" b="0" dirty="0" smtClean="0">
              <a:latin typeface="Gisha" pitchFamily="34" charset="-79"/>
              <a:cs typeface="Gisha" pitchFamily="34" charset="-79"/>
            </a:endParaRPr>
          </a:p>
          <a:p>
            <a:r>
              <a:rPr lang="he-IL" sz="3200" b="0" dirty="0" smtClean="0">
                <a:latin typeface="Gisha" pitchFamily="34" charset="-79"/>
                <a:cs typeface="Gisha" pitchFamily="34" charset="-79"/>
              </a:rPr>
              <a:t>ב- </a:t>
            </a:r>
            <a:r>
              <a:rPr lang="he-IL" sz="3200" b="0" dirty="0">
                <a:latin typeface="Gisha" pitchFamily="34" charset="-79"/>
                <a:cs typeface="Gisha" pitchFamily="34" charset="-79"/>
              </a:rPr>
              <a:t>2016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6517753"/>
            <a:ext cx="8373616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sz="1100" dirty="0" smtClean="0">
                <a:hlinkClick r:id="rId4"/>
              </a:rPr>
              <a:t>http://apps.who.int/iris/bitstream/10665/204176/1/9789241510066_eng.pdf</a:t>
            </a:r>
            <a:r>
              <a:rPr lang="en-US" sz="1100" dirty="0" smtClean="0"/>
              <a:t> </a:t>
            </a:r>
            <a:endParaRPr lang="he-IL" sz="11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87" b="2139"/>
          <a:stretch/>
        </p:blipFill>
        <p:spPr bwMode="auto">
          <a:xfrm>
            <a:off x="5429946" y="1844824"/>
            <a:ext cx="3645792" cy="4838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44824"/>
            <a:ext cx="5315552" cy="4680520"/>
          </a:xfrm>
          <a:prstGeom prst="rect">
            <a:avLst/>
          </a:prstGeom>
          <a:noFill/>
          <a:ln w="57150">
            <a:solidFill>
              <a:srgbClr val="6699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672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כותרת 1"/>
          <p:cNvSpPr txBox="1">
            <a:spLocks/>
          </p:cNvSpPr>
          <p:nvPr/>
        </p:nvSpPr>
        <p:spPr>
          <a:xfrm>
            <a:off x="419548" y="249912"/>
            <a:ext cx="8283385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2563"/>
            <a:r>
              <a:rPr lang="he-IL" sz="3600" b="1" dirty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התכנית </a:t>
            </a:r>
            <a:r>
              <a:rPr lang="he-IL" sz="3600" b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אֶפְשָׁרִיבָּרִיא</a:t>
            </a:r>
            <a:endParaRPr lang="he-IL" sz="3600" b="1" dirty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7319"/>
            <a:ext cx="9144000" cy="1357313"/>
          </a:xfrm>
          <a:prstGeom prst="rect">
            <a:avLst/>
          </a:prstGeom>
        </p:spPr>
      </p:pic>
      <p:sp>
        <p:nvSpPr>
          <p:cNvPr id="5" name="מלבן 4"/>
          <p:cNvSpPr/>
          <p:nvPr/>
        </p:nvSpPr>
        <p:spPr>
          <a:xfrm>
            <a:off x="0" y="2354104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211F65"/>
                </a:solidFill>
                <a:latin typeface="Almoni DL AAA" panose="02000300000000020004" pitchFamily="50" charset="-79"/>
              </a:rPr>
              <a:t/>
            </a:r>
            <a:br>
              <a:rPr lang="en-US" sz="2400" b="1" dirty="0">
                <a:solidFill>
                  <a:srgbClr val="211F65"/>
                </a:solidFill>
                <a:latin typeface="Almoni DL AAA" panose="02000300000000020004" pitchFamily="50" charset="-79"/>
              </a:rPr>
            </a:br>
            <a:endParaRPr lang="he-IL" sz="2400" b="1" dirty="0">
              <a:solidFill>
                <a:srgbClr val="211F65"/>
              </a:solidFill>
              <a:latin typeface="Almoni DL AAA" panose="02000300000000020004" pitchFamily="50" charset="-79"/>
            </a:endParaRPr>
          </a:p>
          <a:p>
            <a:pPr algn="ctr"/>
            <a:r>
              <a:rPr lang="he-IL" sz="2400" dirty="0">
                <a:solidFill>
                  <a:srgbClr val="211F65"/>
                </a:solidFill>
                <a:latin typeface="Almoni DL AAA" panose="02000300000000020004" pitchFamily="50" charset="-79"/>
              </a:rPr>
              <a:t>הובלת מאמץ לאומי משותף לקידום סביבה </a:t>
            </a:r>
            <a:r>
              <a:rPr lang="he-IL" sz="2400" b="1" dirty="0">
                <a:solidFill>
                  <a:srgbClr val="211F65"/>
                </a:solidFill>
                <a:latin typeface="Almoni DL AAA" panose="02000300000000020004" pitchFamily="50" charset="-79"/>
              </a:rPr>
              <a:t>פיזית, חברתית וכלכלית</a:t>
            </a:r>
            <a:r>
              <a:rPr lang="he-IL" sz="2400" dirty="0">
                <a:solidFill>
                  <a:srgbClr val="211F65"/>
                </a:solidFill>
                <a:latin typeface="Almoni DL AAA" panose="02000300000000020004" pitchFamily="50" charset="-79"/>
              </a:rPr>
              <a:t>, </a:t>
            </a:r>
            <a:r>
              <a:rPr lang="en-US" sz="2400" dirty="0">
                <a:solidFill>
                  <a:srgbClr val="211F65"/>
                </a:solidFill>
                <a:latin typeface="Almoni DL AAA" panose="02000300000000020004" pitchFamily="50" charset="-79"/>
              </a:rPr>
              <a:t/>
            </a:r>
            <a:br>
              <a:rPr lang="en-US" sz="2400" dirty="0">
                <a:solidFill>
                  <a:srgbClr val="211F65"/>
                </a:solidFill>
                <a:latin typeface="Almoni DL AAA" panose="02000300000000020004" pitchFamily="50" charset="-79"/>
              </a:rPr>
            </a:br>
            <a:r>
              <a:rPr lang="he-IL" sz="2400" dirty="0">
                <a:solidFill>
                  <a:srgbClr val="211F65"/>
                </a:solidFill>
                <a:latin typeface="Almoni DL AAA" panose="02000300000000020004" pitchFamily="50" charset="-79"/>
              </a:rPr>
              <a:t>המאפשרת חיים פעילים ובריאים, לכלל האוכלוסייה, בכל מעגל החיים</a:t>
            </a:r>
          </a:p>
          <a:p>
            <a:pPr algn="ctr"/>
            <a:endParaRPr lang="he-IL" sz="2400" dirty="0">
              <a:solidFill>
                <a:srgbClr val="211F65"/>
              </a:solidFill>
              <a:latin typeface="Almoni DL AAA" panose="02000300000000020004" pitchFamily="50" charset="-79"/>
            </a:endParaRPr>
          </a:p>
        </p:txBody>
      </p:sp>
      <p:sp>
        <p:nvSpPr>
          <p:cNvPr id="6" name="כותרת 1"/>
          <p:cNvSpPr txBox="1">
            <a:spLocks/>
          </p:cNvSpPr>
          <p:nvPr/>
        </p:nvSpPr>
        <p:spPr>
          <a:xfrm rot="-120000">
            <a:off x="5660513" y="1226887"/>
            <a:ext cx="2138534" cy="374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800" b="1" dirty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התקשורת</a:t>
            </a:r>
          </a:p>
        </p:txBody>
      </p:sp>
      <p:sp>
        <p:nvSpPr>
          <p:cNvPr id="7" name="כותרת 1"/>
          <p:cNvSpPr txBox="1">
            <a:spLocks/>
          </p:cNvSpPr>
          <p:nvPr/>
        </p:nvSpPr>
        <p:spPr>
          <a:xfrm rot="-120000">
            <a:off x="3457605" y="1308615"/>
            <a:ext cx="2073280" cy="374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800" b="1" dirty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תעשיית המזון</a:t>
            </a:r>
          </a:p>
        </p:txBody>
      </p:sp>
      <p:sp>
        <p:nvSpPr>
          <p:cNvPr id="8" name="כותרת 1"/>
          <p:cNvSpPr txBox="1">
            <a:spLocks/>
          </p:cNvSpPr>
          <p:nvPr/>
        </p:nvSpPr>
        <p:spPr>
          <a:xfrm rot="-120000">
            <a:off x="1143422" y="1385740"/>
            <a:ext cx="2073280" cy="374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85725" algn="l"/>
              </a:tabLst>
            </a:pPr>
            <a:r>
              <a:rPr lang="he-IL" sz="1800" b="1" dirty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הרשות המקומית</a:t>
            </a:r>
          </a:p>
        </p:txBody>
      </p:sp>
      <p:sp>
        <p:nvSpPr>
          <p:cNvPr id="9" name="כותרת 1"/>
          <p:cNvSpPr txBox="1">
            <a:spLocks/>
          </p:cNvSpPr>
          <p:nvPr/>
        </p:nvSpPr>
        <p:spPr>
          <a:xfrm rot="-120000">
            <a:off x="5841824" y="5285986"/>
            <a:ext cx="2073280" cy="374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800" b="1" dirty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מערכת החינוך</a:t>
            </a:r>
          </a:p>
        </p:txBody>
      </p:sp>
      <p:sp>
        <p:nvSpPr>
          <p:cNvPr id="10" name="כותרת 1"/>
          <p:cNvSpPr txBox="1">
            <a:spLocks/>
          </p:cNvSpPr>
          <p:nvPr/>
        </p:nvSpPr>
        <p:spPr>
          <a:xfrm rot="-120000">
            <a:off x="3600041" y="5370330"/>
            <a:ext cx="2073280" cy="374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800" b="1" dirty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משרדי ממשלה</a:t>
            </a:r>
          </a:p>
        </p:txBody>
      </p:sp>
      <p:sp>
        <p:nvSpPr>
          <p:cNvPr id="11" name="כותרת 1"/>
          <p:cNvSpPr txBox="1">
            <a:spLocks/>
          </p:cNvSpPr>
          <p:nvPr/>
        </p:nvSpPr>
        <p:spPr>
          <a:xfrm rot="-120000">
            <a:off x="1334505" y="5442972"/>
            <a:ext cx="2073280" cy="3747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1800" b="1" dirty="0">
                <a:solidFill>
                  <a:srgbClr val="211F65"/>
                </a:solidFill>
                <a:latin typeface="Almoni DL AAA" panose="02000300000000020004" pitchFamily="50" charset="-79"/>
                <a:cs typeface="+mn-cs"/>
              </a:rPr>
              <a:t>מקומות עבודה</a:t>
            </a:r>
          </a:p>
        </p:txBody>
      </p:sp>
    </p:spTree>
    <p:extLst>
      <p:ext uri="{BB962C8B-B14F-4D97-AF65-F5344CB8AC3E}">
        <p14:creationId xmlns:p14="http://schemas.microsoft.com/office/powerpoint/2010/main" val="4151791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43983"/>
            <a:ext cx="7848872" cy="684015"/>
          </a:xfrm>
          <a:prstGeom prst="rect">
            <a:avLst/>
          </a:prstGeom>
          <a:noFill/>
        </p:spPr>
        <p:txBody>
          <a:bodyPr wrap="square" tIns="144000">
            <a:spAutoFit/>
          </a:bodyPr>
          <a:lstStyle>
            <a:lvl1pPr algn="ctr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</a:defRPr>
            </a:lvl1pPr>
            <a:lvl2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2pPr>
            <a:lvl3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3pPr>
            <a:lvl4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4pPr>
            <a:lvl5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9pPr>
          </a:lstStyle>
          <a:p>
            <a:r>
              <a:rPr lang="he-IL" sz="3200" dirty="0" smtClean="0">
                <a:solidFill>
                  <a:prstClr val="white"/>
                </a:solidFill>
              </a:rPr>
              <a:t>   </a:t>
            </a: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75656" y="188640"/>
            <a:ext cx="7848872" cy="684015"/>
          </a:xfrm>
          <a:prstGeom prst="rect">
            <a:avLst/>
          </a:prstGeom>
          <a:noFill/>
        </p:spPr>
        <p:txBody>
          <a:bodyPr wrap="square" tIns="144000">
            <a:spAutoFit/>
          </a:bodyPr>
          <a:lstStyle>
            <a:lvl1pPr algn="ctr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</a:defRPr>
            </a:lvl1pPr>
            <a:lvl2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2pPr>
            <a:lvl3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3pPr>
            <a:lvl4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4pPr>
            <a:lvl5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9pPr>
          </a:lstStyle>
          <a:p>
            <a:r>
              <a:rPr lang="he-IL" sz="3200" dirty="0" smtClean="0">
                <a:solidFill>
                  <a:prstClr val="white"/>
                </a:solidFill>
              </a:rPr>
              <a:t>   </a:t>
            </a:r>
            <a:endParaRPr lang="he-IL" sz="3200" dirty="0">
              <a:solidFill>
                <a:prstClr val="white"/>
              </a:solidFill>
            </a:endParaRPr>
          </a:p>
        </p:txBody>
      </p:sp>
      <p:sp>
        <p:nvSpPr>
          <p:cNvPr id="10" name="כותרת 1"/>
          <p:cNvSpPr txBox="1">
            <a:spLocks/>
          </p:cNvSpPr>
          <p:nvPr/>
        </p:nvSpPr>
        <p:spPr>
          <a:xfrm>
            <a:off x="1691680" y="0"/>
            <a:ext cx="6734284" cy="914400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2563"/>
            <a:r>
              <a:rPr lang="he-IL" sz="4400" b="1" dirty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יעדי על – </a:t>
            </a:r>
            <a:r>
              <a:rPr lang="he-IL" sz="4400" b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יעדים </a:t>
            </a:r>
            <a:r>
              <a:rPr lang="he-IL" sz="4400" b="1" dirty="0" err="1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תוצאתיים</a:t>
            </a:r>
            <a:endParaRPr lang="he-IL" sz="4400" b="1" dirty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12" name="מלבן 11"/>
          <p:cNvSpPr/>
          <p:nvPr/>
        </p:nvSpPr>
        <p:spPr>
          <a:xfrm>
            <a:off x="251520" y="1340768"/>
            <a:ext cx="834793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2800" b="1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בריאות ואיכות חיים:</a:t>
            </a:r>
            <a:endParaRPr lang="en-US" sz="2800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he-IL" sz="28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הפחתת שיעור השמנת יתר</a:t>
            </a: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he-IL" sz="28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הפחתת תחלואה פיזית ונפשית הקשורים בהשמנה והיעדר פעילות גופנית</a:t>
            </a: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he-IL" sz="28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שיפור תוחלת ואיכות החיים </a:t>
            </a:r>
          </a:p>
          <a:p>
            <a:endParaRPr lang="he-IL" sz="2800" b="1" dirty="0"/>
          </a:p>
          <a:p>
            <a:r>
              <a:rPr lang="he-IL" sz="2800" b="1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ובדרך לשם - התנהגות ואורח חיים בריא: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he-IL" sz="28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העלאת שיעור האוכלים בריא</a:t>
            </a:r>
          </a:p>
          <a:p>
            <a:pPr marL="457200" indent="-457200">
              <a:spcAft>
                <a:spcPts val="2400"/>
              </a:spcAft>
              <a:buFont typeface="Wingdings" panose="05000000000000000000" pitchFamily="2" charset="2"/>
              <a:buChar char="Ø"/>
            </a:pPr>
            <a:r>
              <a:rPr lang="he-IL" sz="28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העלאת שיעורי העוסקים בפעילות הגופנית</a:t>
            </a:r>
          </a:p>
          <a:p>
            <a:pPr marL="457200" lvl="0" indent="-457200">
              <a:buFont typeface="Wingdings" panose="05000000000000000000" pitchFamily="2" charset="2"/>
              <a:buChar char="Ø"/>
            </a:pP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1236444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 txBox="1">
            <a:spLocks/>
          </p:cNvSpPr>
          <p:nvPr/>
        </p:nvSpPr>
        <p:spPr>
          <a:xfrm>
            <a:off x="408721" y="2276872"/>
            <a:ext cx="8208912" cy="1022569"/>
          </a:xfrm>
          <a:prstGeom prst="rect">
            <a:avLst/>
          </a:prstGeom>
          <a:noFill/>
          <a:ln w="254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144000">
            <a:spAutoFit/>
          </a:bodyPr>
          <a:lstStyle>
            <a:lvl1pPr algn="ctr" rtl="1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e-IL" sz="5400" b="1" dirty="0" smtClean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המלצות ועדת האסדרה </a:t>
            </a:r>
            <a:endParaRPr lang="he-IL" sz="5400" b="1" dirty="0">
              <a:solidFill>
                <a:schemeClr val="tx2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0" y="-15390"/>
            <a:ext cx="9143999" cy="923330"/>
          </a:xfrm>
          <a:prstGeom prst="rect">
            <a:avLst/>
          </a:prstGeom>
          <a:solidFill>
            <a:srgbClr val="4BACC6">
              <a:lumMod val="60000"/>
              <a:lumOff val="4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sha" panose="020B0502040204020203" pitchFamily="34" charset="-79"/>
              <a:ea typeface="Yu Gothic Light" panose="020B0300000000000000" pitchFamily="34" charset="-128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8559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-36512" y="-86618"/>
            <a:ext cx="9180512" cy="830997"/>
          </a:xfrm>
          <a:prstGeom prst="rect">
            <a:avLst/>
          </a:prstGeom>
          <a:solidFill>
            <a:srgbClr val="4BACC6">
              <a:lumMod val="60000"/>
              <a:lumOff val="4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sz="4800" b="1" kern="0" dirty="0">
              <a:solidFill>
                <a:sysClr val="window" lastClr="FFFFFF"/>
              </a:solidFill>
              <a:latin typeface="Gisha" panose="020B0502040204020203" pitchFamily="34" charset="-79"/>
              <a:ea typeface="Yu Gothic Light" panose="020B0300000000000000" pitchFamily="34" charset="-128"/>
              <a:cs typeface="Gisha" panose="020B0502040204020203" pitchFamily="34" charset="-79"/>
            </a:endParaRPr>
          </a:p>
        </p:txBody>
      </p:sp>
      <p:sp>
        <p:nvSpPr>
          <p:cNvPr id="4" name="Title 5"/>
          <p:cNvSpPr txBox="1">
            <a:spLocks/>
          </p:cNvSpPr>
          <p:nvPr/>
        </p:nvSpPr>
        <p:spPr>
          <a:xfrm>
            <a:off x="-107504" y="-27384"/>
            <a:ext cx="9144000" cy="682555"/>
          </a:xfrm>
          <a:prstGeom prst="rect">
            <a:avLst/>
          </a:prstGeom>
        </p:spPr>
        <p:txBody>
          <a:bodyPr/>
          <a:lstStyle>
            <a:lvl1pPr algn="ctr" rtl="1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2pPr>
            <a:lvl3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3pPr>
            <a:lvl4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4pPr>
            <a:lvl5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5pPr>
            <a:lvl6pPr marL="4572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6pPr>
            <a:lvl7pPr marL="9144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7pPr>
            <a:lvl8pPr marL="13716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8pPr>
            <a:lvl9pPr marL="18288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9pPr>
          </a:lstStyle>
          <a:p>
            <a:r>
              <a:rPr lang="he-IL" sz="4000" b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שיתוף ציבור </a:t>
            </a:r>
            <a:endParaRPr lang="en-US" sz="4000" b="1" dirty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</p:txBody>
      </p:sp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3956356193"/>
              </p:ext>
            </p:extLst>
          </p:nvPr>
        </p:nvGraphicFramePr>
        <p:xfrm>
          <a:off x="755576" y="1340768"/>
          <a:ext cx="792088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47664" y="5230941"/>
            <a:ext cx="626469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קבוצות </a:t>
            </a:r>
            <a:r>
              <a:rPr lang="he-IL" b="1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מיקוד :אום אל </a:t>
            </a:r>
            <a:r>
              <a:rPr lang="he-I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פאחם, בני ברק, באר </a:t>
            </a:r>
            <a:r>
              <a:rPr lang="he-IL" b="1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שבע</a:t>
            </a:r>
          </a:p>
          <a:p>
            <a:pPr algn="ctr"/>
            <a:r>
              <a:rPr lang="he-I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חולון, תל אביב ובאקה </a:t>
            </a:r>
            <a:r>
              <a:rPr lang="he-IL" b="1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אל </a:t>
            </a:r>
            <a:r>
              <a:rPr lang="he-IL" b="1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גרביה   </a:t>
            </a:r>
            <a:endParaRPr lang="he-IL" b="1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2596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-900608" y="5445224"/>
            <a:ext cx="9144000" cy="2448272"/>
          </a:xfrm>
        </p:spPr>
        <p:txBody>
          <a:bodyPr/>
          <a:lstStyle/>
          <a:p>
            <a:pPr algn="r"/>
            <a:endParaRPr lang="he-IL" sz="4000" b="1" u="sng" dirty="0">
              <a:solidFill>
                <a:srgbClr val="002060"/>
              </a:solidFill>
              <a:latin typeface="Gisha" pitchFamily="34" charset="-79"/>
            </a:endParaRPr>
          </a:p>
          <a:p>
            <a:pPr algn="r"/>
            <a:r>
              <a:rPr lang="he-IL" sz="4000" b="1" u="sng" dirty="0" smtClean="0">
                <a:solidFill>
                  <a:srgbClr val="002060"/>
                </a:solidFill>
                <a:latin typeface="Gisha" pitchFamily="34" charset="-79"/>
              </a:rPr>
              <a:t> </a:t>
            </a:r>
          </a:p>
          <a:p>
            <a:pPr algn="r"/>
            <a:endParaRPr lang="he-IL" sz="4000" b="1" u="sng" dirty="0">
              <a:solidFill>
                <a:srgbClr val="002060"/>
              </a:solidFill>
              <a:latin typeface="Gisha" pitchFamily="34" charset="-79"/>
            </a:endParaRPr>
          </a:p>
          <a:p>
            <a:pPr algn="r"/>
            <a:endParaRPr lang="he-IL" sz="4000" b="1" u="sng" dirty="0" smtClean="0">
              <a:solidFill>
                <a:srgbClr val="002060"/>
              </a:solidFill>
              <a:latin typeface="Gisha" pitchFamily="34" charset="-79"/>
            </a:endParaRPr>
          </a:p>
          <a:p>
            <a:pPr algn="r"/>
            <a:endParaRPr lang="he-IL" sz="4000" b="1" u="sng" dirty="0" smtClean="0">
              <a:solidFill>
                <a:srgbClr val="002060"/>
              </a:solidFill>
              <a:latin typeface="Gisha" pitchFamily="34" charset="-79"/>
            </a:endParaRPr>
          </a:p>
        </p:txBody>
      </p:sp>
      <p:sp>
        <p:nvSpPr>
          <p:cNvPr id="6" name="כותרת 1"/>
          <p:cNvSpPr txBox="1">
            <a:spLocks/>
          </p:cNvSpPr>
          <p:nvPr/>
        </p:nvSpPr>
        <p:spPr>
          <a:xfrm>
            <a:off x="1043608" y="-2043608"/>
            <a:ext cx="7772400" cy="792088"/>
          </a:xfrm>
          <a:prstGeom prst="rect">
            <a:avLst/>
          </a:prstGeom>
        </p:spPr>
        <p:txBody>
          <a:bodyPr/>
          <a:lstStyle>
            <a:lvl1pPr algn="ctr" rtl="1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2pPr>
            <a:lvl3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3pPr>
            <a:lvl4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4pPr>
            <a:lvl5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5pPr>
            <a:lvl6pPr marL="4572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6pPr>
            <a:lvl7pPr marL="9144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7pPr>
            <a:lvl8pPr marL="13716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8pPr>
            <a:lvl9pPr marL="18288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9pPr>
          </a:lstStyle>
          <a:p>
            <a:endParaRPr lang="he-IL" sz="5400" b="1" dirty="0">
              <a:solidFill>
                <a:prstClr val="white"/>
              </a:solidFill>
              <a:cs typeface="+mn-cs"/>
            </a:endParaRPr>
          </a:p>
        </p:txBody>
      </p:sp>
      <p:sp>
        <p:nvSpPr>
          <p:cNvPr id="7" name="כותרת 1"/>
          <p:cNvSpPr>
            <a:spLocks noGrp="1"/>
          </p:cNvSpPr>
          <p:nvPr>
            <p:ph type="ctrTitle"/>
          </p:nvPr>
        </p:nvSpPr>
        <p:spPr>
          <a:xfrm>
            <a:off x="541785" y="67998"/>
            <a:ext cx="7772400" cy="792088"/>
          </a:xfrm>
        </p:spPr>
        <p:txBody>
          <a:bodyPr/>
          <a:lstStyle/>
          <a:p>
            <a:r>
              <a:rPr lang="he-IL" sz="4000" b="1" dirty="0" smtClean="0">
                <a:solidFill>
                  <a:schemeClr val="bg1"/>
                </a:solidFill>
                <a:latin typeface="Gisha" pitchFamily="34" charset="-79"/>
                <a:cs typeface="+mn-cs"/>
              </a:rPr>
              <a:t>מה הציבור מצפה ממשרד הבריאות ?  </a:t>
            </a:r>
            <a:endParaRPr lang="he-IL" sz="4000" b="1" dirty="0">
              <a:solidFill>
                <a:schemeClr val="bg1"/>
              </a:solidFill>
              <a:latin typeface="Gisha" pitchFamily="34" charset="-79"/>
              <a:cs typeface="+mn-cs"/>
            </a:endParaRPr>
          </a:p>
        </p:txBody>
      </p:sp>
      <p:pic>
        <p:nvPicPr>
          <p:cNvPr id="1026" name="Picture 2" descr="http://impact.health.gov.il/public/images/emails/insigh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728614"/>
            <a:ext cx="47625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0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613"/>
          <a:stretch/>
        </p:blipFill>
        <p:spPr bwMode="auto">
          <a:xfrm>
            <a:off x="27117" y="3043763"/>
            <a:ext cx="8999968" cy="23491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16" name="מלבן 15"/>
          <p:cNvSpPr/>
          <p:nvPr/>
        </p:nvSpPr>
        <p:spPr>
          <a:xfrm>
            <a:off x="7286202" y="4981525"/>
            <a:ext cx="1462262" cy="1615827"/>
          </a:xfrm>
          <a:prstGeom prst="rect">
            <a:avLst/>
          </a:prstGeom>
          <a:solidFill>
            <a:schemeClr val="accent3">
              <a:lumMod val="5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מידע </a:t>
            </a:r>
            <a:r>
              <a:rPr lang="he-IL" sz="1400" b="1" dirty="0">
                <a:solidFill>
                  <a:sysClr val="windowText" lastClr="000000"/>
                </a:solidFill>
                <a:latin typeface="Gisha" pitchFamily="34" charset="-79"/>
              </a:rPr>
              <a:t>אינפורמטיבי שיפוטי </a:t>
            </a:r>
            <a:endParaRPr lang="he-IL" sz="1400" b="1" dirty="0" smtClean="0">
              <a:solidFill>
                <a:sysClr val="windowText" lastClr="000000"/>
              </a:solidFill>
              <a:latin typeface="Gisha" pitchFamily="34" charset="-79"/>
            </a:endParaRPr>
          </a:p>
          <a:p>
            <a:pPr lvl="0" algn="ctr"/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(</a:t>
            </a:r>
            <a:r>
              <a:rPr lang="he-IL" sz="1400" b="1" dirty="0">
                <a:solidFill>
                  <a:sysClr val="windowText" lastClr="000000"/>
                </a:solidFill>
                <a:latin typeface="Gisha" pitchFamily="34" charset="-79"/>
              </a:rPr>
              <a:t>סימון מזון מזיק </a:t>
            </a:r>
            <a:endParaRPr lang="he-IL" sz="1400" b="1" dirty="0" smtClean="0">
              <a:solidFill>
                <a:sysClr val="windowText" lastClr="000000"/>
              </a:solidFill>
              <a:latin typeface="Gisha" pitchFamily="34" charset="-79"/>
            </a:endParaRPr>
          </a:p>
          <a:p>
            <a:pPr lvl="0" algn="ctr"/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או </a:t>
            </a:r>
            <a:r>
              <a:rPr lang="he-IL" sz="1400" b="1" dirty="0">
                <a:solidFill>
                  <a:sysClr val="windowText" lastClr="000000"/>
                </a:solidFill>
                <a:latin typeface="Gisha" pitchFamily="34" charset="-79"/>
              </a:rPr>
              <a:t>בריא</a:t>
            </a:r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)</a:t>
            </a:r>
            <a:endParaRPr lang="he-IL" sz="1400" b="1" dirty="0">
              <a:solidFill>
                <a:sysClr val="windowText" lastClr="000000"/>
              </a:solidFill>
              <a:latin typeface="Gisha" pitchFamily="34" charset="-79"/>
            </a:endParaRPr>
          </a:p>
        </p:txBody>
      </p:sp>
      <p:pic>
        <p:nvPicPr>
          <p:cNvPr id="21" name="Picture 2" descr="http://impact.health.gov.il/public/images/emails/insigh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339" y="188640"/>
            <a:ext cx="47625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מלבן 18"/>
          <p:cNvSpPr/>
          <p:nvPr/>
        </p:nvSpPr>
        <p:spPr>
          <a:xfrm>
            <a:off x="6012159" y="4996914"/>
            <a:ext cx="1152129" cy="1600438"/>
          </a:xfrm>
          <a:prstGeom prst="rect">
            <a:avLst/>
          </a:prstGeom>
          <a:solidFill>
            <a:srgbClr val="FFCC66"/>
          </a:solidFill>
          <a:ln w="28575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he-IL" sz="1400" b="1" dirty="0" smtClean="0">
                <a:latin typeface="Gisha" pitchFamily="34" charset="-79"/>
              </a:rPr>
              <a:t>פיקוח </a:t>
            </a:r>
            <a:r>
              <a:rPr lang="he-IL" sz="1400" b="1" dirty="0">
                <a:latin typeface="Gisha" pitchFamily="34" charset="-79"/>
              </a:rPr>
              <a:t>על הרכבי המזון כך שיהיו יותר </a:t>
            </a:r>
            <a:r>
              <a:rPr lang="he-IL" sz="1400" b="1" dirty="0" smtClean="0">
                <a:latin typeface="Gisha" pitchFamily="34" charset="-79"/>
              </a:rPr>
              <a:t>בריאים</a:t>
            </a:r>
          </a:p>
          <a:p>
            <a:pPr lvl="0" algn="ctr"/>
            <a:r>
              <a:rPr lang="he-IL" sz="1400" b="1" dirty="0" smtClean="0">
                <a:latin typeface="Gisha" pitchFamily="34" charset="-79"/>
              </a:rPr>
              <a:t> </a:t>
            </a:r>
            <a:r>
              <a:rPr lang="he-IL" sz="1400" b="1" dirty="0">
                <a:latin typeface="Gisha" pitchFamily="34" charset="-79"/>
              </a:rPr>
              <a:t>(פחות מלח, סוכר ושומן </a:t>
            </a:r>
            <a:endParaRPr lang="he-IL" sz="1400" b="1" dirty="0" smtClean="0">
              <a:latin typeface="Gisha" pitchFamily="34" charset="-79"/>
            </a:endParaRPr>
          </a:p>
          <a:p>
            <a:pPr lvl="0" algn="ctr"/>
            <a:r>
              <a:rPr lang="he-IL" sz="1400" b="1" dirty="0" smtClean="0">
                <a:latin typeface="Gisha" pitchFamily="34" charset="-79"/>
              </a:rPr>
              <a:t>טרנס </a:t>
            </a:r>
            <a:r>
              <a:rPr lang="he-IL" sz="1400" b="1" dirty="0">
                <a:latin typeface="Gisha" pitchFamily="34" charset="-79"/>
              </a:rPr>
              <a:t>וכו') </a:t>
            </a:r>
          </a:p>
        </p:txBody>
      </p:sp>
      <p:sp>
        <p:nvSpPr>
          <p:cNvPr id="27" name="הסבר מלבני מעוגל 26"/>
          <p:cNvSpPr/>
          <p:nvPr/>
        </p:nvSpPr>
        <p:spPr>
          <a:xfrm>
            <a:off x="7345720" y="1052736"/>
            <a:ext cx="1618768" cy="1991027"/>
          </a:xfrm>
          <a:prstGeom prst="wedgeRoundRectCallout">
            <a:avLst>
              <a:gd name="adj1" fmla="val -38179"/>
              <a:gd name="adj2" fmla="val 67895"/>
              <a:gd name="adj3" fmla="val 16667"/>
            </a:avLst>
          </a:prstGeom>
          <a:solidFill>
            <a:srgbClr val="00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b="1" dirty="0">
                <a:solidFill>
                  <a:prstClr val="white"/>
                </a:solidFill>
                <a:latin typeface="Gisha" pitchFamily="34" charset="-79"/>
              </a:rPr>
              <a:t>סימון בחזית האריזה לקבלת החלטה מהירה במעמד הקניה</a:t>
            </a:r>
          </a:p>
        </p:txBody>
      </p:sp>
      <p:sp>
        <p:nvSpPr>
          <p:cNvPr id="32" name="הסבר מלבני מעוגל 31"/>
          <p:cNvSpPr/>
          <p:nvPr/>
        </p:nvSpPr>
        <p:spPr>
          <a:xfrm>
            <a:off x="6012160" y="1268760"/>
            <a:ext cx="1274440" cy="1656184"/>
          </a:xfrm>
          <a:prstGeom prst="wedgeRoundRectCallout">
            <a:avLst>
              <a:gd name="adj1" fmla="val -38179"/>
              <a:gd name="adj2" fmla="val 67895"/>
              <a:gd name="adj3" fmla="val 16667"/>
            </a:avLst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b="1" dirty="0" smtClean="0">
                <a:solidFill>
                  <a:prstClr val="white"/>
                </a:solidFill>
                <a:latin typeface="Gisha" pitchFamily="34" charset="-79"/>
              </a:rPr>
              <a:t>רה- פורמולציה </a:t>
            </a:r>
            <a:endParaRPr lang="he-IL" b="1" dirty="0">
              <a:solidFill>
                <a:prstClr val="white"/>
              </a:solidFill>
              <a:latin typeface="Gisha" pitchFamily="34" charset="-79"/>
            </a:endParaRPr>
          </a:p>
        </p:txBody>
      </p:sp>
      <p:sp>
        <p:nvSpPr>
          <p:cNvPr id="33" name="הסבר מלבני מעוגל 32"/>
          <p:cNvSpPr/>
          <p:nvPr/>
        </p:nvSpPr>
        <p:spPr>
          <a:xfrm>
            <a:off x="4593704" y="1236777"/>
            <a:ext cx="1274440" cy="1656184"/>
          </a:xfrm>
          <a:prstGeom prst="wedgeRoundRectCallout">
            <a:avLst>
              <a:gd name="adj1" fmla="val -5852"/>
              <a:gd name="adj2" fmla="val 64862"/>
              <a:gd name="adj3" fmla="val 16667"/>
            </a:avLst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b="1" dirty="0">
                <a:latin typeface="Gisha" pitchFamily="34" charset="-79"/>
              </a:rPr>
              <a:t>אסדרה של נושא הפרסום והתוכן </a:t>
            </a:r>
            <a:r>
              <a:rPr lang="he-IL" b="1" dirty="0" smtClean="0">
                <a:latin typeface="Gisha" pitchFamily="34" charset="-79"/>
              </a:rPr>
              <a:t>השיווקי המסחריים</a:t>
            </a:r>
            <a:endParaRPr lang="he-IL" b="1" dirty="0">
              <a:solidFill>
                <a:prstClr val="white"/>
              </a:solidFill>
              <a:latin typeface="Gisha" pitchFamily="34" charset="-79"/>
            </a:endParaRPr>
          </a:p>
        </p:txBody>
      </p:sp>
      <p:sp>
        <p:nvSpPr>
          <p:cNvPr id="34" name="מלבן 33"/>
          <p:cNvSpPr/>
          <p:nvPr/>
        </p:nvSpPr>
        <p:spPr>
          <a:xfrm>
            <a:off x="4427984" y="5013176"/>
            <a:ext cx="1512167" cy="138499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rgbClr val="0070C0"/>
            </a:solidFill>
          </a:ln>
        </p:spPr>
        <p:txBody>
          <a:bodyPr wrap="square" anchor="ctr">
            <a:spAutoFit/>
          </a:bodyPr>
          <a:lstStyle/>
          <a:p>
            <a:pPr lvl="0" algn="ctr"/>
            <a:r>
              <a:rPr lang="he-IL" sz="1400" b="1" dirty="0" smtClean="0">
                <a:latin typeface="Gisha" pitchFamily="34" charset="-79"/>
              </a:rPr>
              <a:t>מניעת </a:t>
            </a:r>
            <a:r>
              <a:rPr lang="he-IL" sz="1400" b="1" dirty="0">
                <a:latin typeface="Gisha" pitchFamily="34" charset="-79"/>
              </a:rPr>
              <a:t>פרסום של מזון מזיק והסבר על פוטנציאל </a:t>
            </a:r>
            <a:endParaRPr lang="he-IL" sz="1400" b="1" dirty="0" smtClean="0">
              <a:latin typeface="Gisha" pitchFamily="34" charset="-79"/>
            </a:endParaRPr>
          </a:p>
          <a:p>
            <a:pPr lvl="0" algn="ctr"/>
            <a:r>
              <a:rPr lang="he-IL" sz="1400" b="1" dirty="0" smtClean="0">
                <a:latin typeface="Gisha" pitchFamily="34" charset="-79"/>
              </a:rPr>
              <a:t>הנזק מצריכתו</a:t>
            </a:r>
          </a:p>
          <a:p>
            <a:pPr lvl="0" algn="ctr"/>
            <a:r>
              <a:rPr lang="he-IL" sz="1400" b="1" dirty="0" smtClean="0">
                <a:latin typeface="Gisha" pitchFamily="34" charset="-79"/>
              </a:rPr>
              <a:t>העלאת המודעות לצריכת מזון בריא</a:t>
            </a:r>
            <a:endParaRPr lang="he-IL" sz="1400" b="1" dirty="0">
              <a:latin typeface="Gisha" pitchFamily="34" charset="-79"/>
            </a:endParaRPr>
          </a:p>
        </p:txBody>
      </p:sp>
      <p:sp>
        <p:nvSpPr>
          <p:cNvPr id="35" name="הסבר מלבני מעוגל 34"/>
          <p:cNvSpPr/>
          <p:nvPr/>
        </p:nvSpPr>
        <p:spPr>
          <a:xfrm>
            <a:off x="2966120" y="933917"/>
            <a:ext cx="1533872" cy="2063035"/>
          </a:xfrm>
          <a:prstGeom prst="wedgeRoundRectCallout">
            <a:avLst>
              <a:gd name="adj1" fmla="val 26474"/>
              <a:gd name="adj2" fmla="val 66075"/>
              <a:gd name="adj3" fmla="val 166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b="1" dirty="0">
                <a:solidFill>
                  <a:prstClr val="white"/>
                </a:solidFill>
                <a:latin typeface="Gisha" pitchFamily="34" charset="-79"/>
              </a:rPr>
              <a:t>שימוש בכלים כלכליים </a:t>
            </a:r>
            <a:r>
              <a:rPr lang="he-IL" b="1" dirty="0" smtClean="0">
                <a:solidFill>
                  <a:prstClr val="white"/>
                </a:solidFill>
                <a:latin typeface="Gisha" pitchFamily="34" charset="-79"/>
              </a:rPr>
              <a:t>להנגשת מזון בריא</a:t>
            </a:r>
            <a:endParaRPr lang="he-IL" b="1" dirty="0">
              <a:solidFill>
                <a:prstClr val="white"/>
              </a:solidFill>
              <a:latin typeface="Gisha" pitchFamily="34" charset="-79"/>
            </a:endParaRPr>
          </a:p>
        </p:txBody>
      </p:sp>
      <p:sp>
        <p:nvSpPr>
          <p:cNvPr id="36" name="מלבן 35"/>
          <p:cNvSpPr/>
          <p:nvPr/>
        </p:nvSpPr>
        <p:spPr>
          <a:xfrm>
            <a:off x="3203848" y="4981525"/>
            <a:ext cx="1152128" cy="161582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1400" b="1" dirty="0">
                <a:solidFill>
                  <a:sysClr val="windowText" lastClr="000000"/>
                </a:solidFill>
                <a:latin typeface="Gisha" pitchFamily="34" charset="-79"/>
              </a:rPr>
              <a:t>הוזלת מזון </a:t>
            </a:r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בריא סבסוד פיקוח מחירים</a:t>
            </a:r>
            <a:r>
              <a:rPr lang="he-IL" sz="1400" b="1" dirty="0">
                <a:solidFill>
                  <a:sysClr val="windowText" lastClr="000000"/>
                </a:solidFill>
                <a:latin typeface="Gisha" pitchFamily="34" charset="-79"/>
              </a:rPr>
              <a:t>, </a:t>
            </a:r>
          </a:p>
          <a:p>
            <a:pPr lvl="0" algn="ctr"/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מיסוי </a:t>
            </a:r>
            <a:r>
              <a:rPr lang="he-IL" sz="1400" b="1" dirty="0">
                <a:solidFill>
                  <a:sysClr val="windowText" lastClr="000000"/>
                </a:solidFill>
                <a:latin typeface="Gisha" pitchFamily="34" charset="-79"/>
              </a:rPr>
              <a:t>מזון לא בריא.</a:t>
            </a:r>
          </a:p>
        </p:txBody>
      </p:sp>
      <p:sp>
        <p:nvSpPr>
          <p:cNvPr id="38" name="הסבר מלבני מעוגל 37"/>
          <p:cNvSpPr/>
          <p:nvPr/>
        </p:nvSpPr>
        <p:spPr>
          <a:xfrm>
            <a:off x="1547664" y="836712"/>
            <a:ext cx="1368152" cy="2016224"/>
          </a:xfrm>
          <a:prstGeom prst="wedgeRoundRectCallout">
            <a:avLst>
              <a:gd name="adj1" fmla="val 26474"/>
              <a:gd name="adj2" fmla="val 66075"/>
              <a:gd name="adj3" fmla="val 16667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b="1" dirty="0">
                <a:solidFill>
                  <a:prstClr val="white"/>
                </a:solidFill>
                <a:latin typeface="Gisha" pitchFamily="34" charset="-79"/>
              </a:rPr>
              <a:t>מערכת החינוך כשותפה המאפשרת הזדמנויות לתזונה בריאה יותר </a:t>
            </a:r>
          </a:p>
        </p:txBody>
      </p:sp>
      <p:sp>
        <p:nvSpPr>
          <p:cNvPr id="39" name="הסבר מלבני מעוגל 38"/>
          <p:cNvSpPr/>
          <p:nvPr/>
        </p:nvSpPr>
        <p:spPr>
          <a:xfrm>
            <a:off x="27117" y="836712"/>
            <a:ext cx="1413728" cy="2088232"/>
          </a:xfrm>
          <a:prstGeom prst="wedgeRoundRectCallout">
            <a:avLst>
              <a:gd name="adj1" fmla="val 43031"/>
              <a:gd name="adj2" fmla="val 80030"/>
              <a:gd name="adj3" fmla="val 1666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b="1" dirty="0">
                <a:solidFill>
                  <a:prstClr val="white"/>
                </a:solidFill>
                <a:latin typeface="Gisha" pitchFamily="34" charset="-79"/>
              </a:rPr>
              <a:t>קידום תזונה בריאה באמצעות מערכת הבריאות </a:t>
            </a:r>
            <a:r>
              <a:rPr lang="he-IL" sz="1600" b="1" dirty="0">
                <a:solidFill>
                  <a:prstClr val="white"/>
                </a:solidFill>
                <a:latin typeface="Gisha" pitchFamily="34" charset="-79"/>
              </a:rPr>
              <a:t>(קופות, טיפות חלב) </a:t>
            </a:r>
            <a:endParaRPr lang="he-IL" b="1" dirty="0">
              <a:solidFill>
                <a:prstClr val="white"/>
              </a:solidFill>
              <a:latin typeface="Gisha" pitchFamily="34" charset="-79"/>
            </a:endParaRPr>
          </a:p>
        </p:txBody>
      </p:sp>
      <p:sp>
        <p:nvSpPr>
          <p:cNvPr id="40" name="מלבן 39"/>
          <p:cNvSpPr/>
          <p:nvPr/>
        </p:nvSpPr>
        <p:spPr>
          <a:xfrm>
            <a:off x="1669578" y="4981525"/>
            <a:ext cx="1462262" cy="161582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אסדרת </a:t>
            </a:r>
            <a:r>
              <a:rPr lang="he-IL" sz="1400" b="1" dirty="0">
                <a:solidFill>
                  <a:sysClr val="windowText" lastClr="000000"/>
                </a:solidFill>
                <a:latin typeface="Gisha" pitchFamily="34" charset="-79"/>
              </a:rPr>
              <a:t>החינוך התזונתי </a:t>
            </a:r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אכיפה </a:t>
            </a:r>
            <a:r>
              <a:rPr lang="he-IL" sz="1400" b="1" dirty="0">
                <a:solidFill>
                  <a:sysClr val="windowText" lastClr="000000"/>
                </a:solidFill>
                <a:latin typeface="Gisha" pitchFamily="34" charset="-79"/>
              </a:rPr>
              <a:t>ופיקוח על תזונה </a:t>
            </a:r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בריאה במוסדות החינוך.  </a:t>
            </a:r>
            <a:endParaRPr lang="he-IL" sz="1400" b="1" dirty="0">
              <a:solidFill>
                <a:sysClr val="windowText" lastClr="000000"/>
              </a:solidFill>
              <a:latin typeface="Gisha" pitchFamily="34" charset="-79"/>
            </a:endParaRPr>
          </a:p>
        </p:txBody>
      </p:sp>
      <p:sp>
        <p:nvSpPr>
          <p:cNvPr id="41" name="מלבן 40"/>
          <p:cNvSpPr/>
          <p:nvPr/>
        </p:nvSpPr>
        <p:spPr>
          <a:xfrm>
            <a:off x="157410" y="4987335"/>
            <a:ext cx="1462262" cy="1615827"/>
          </a:xfrm>
          <a:prstGeom prst="rect">
            <a:avLst/>
          </a:prstGeom>
          <a:solidFill>
            <a:srgbClr val="92D050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יעוץ </a:t>
            </a:r>
            <a:r>
              <a:rPr lang="he-IL" sz="1400" b="1" dirty="0">
                <a:solidFill>
                  <a:sysClr val="windowText" lastClr="000000"/>
                </a:solidFill>
                <a:latin typeface="Gisha" pitchFamily="34" charset="-79"/>
              </a:rPr>
              <a:t>וטיפול תזונתי</a:t>
            </a:r>
          </a:p>
          <a:p>
            <a:pPr lvl="0" algn="ctr"/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בקופות החולים </a:t>
            </a:r>
          </a:p>
          <a:p>
            <a:pPr lvl="0" algn="ctr"/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  </a:t>
            </a:r>
            <a:r>
              <a:rPr lang="he-IL" sz="1400" b="1" dirty="0">
                <a:solidFill>
                  <a:sysClr val="windowText" lastClr="000000"/>
                </a:solidFill>
                <a:latin typeface="Gisha" pitchFamily="34" charset="-79"/>
              </a:rPr>
              <a:t>טיפת </a:t>
            </a:r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חלב</a:t>
            </a:r>
          </a:p>
          <a:p>
            <a:pPr lvl="0" algn="ctr"/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מרפאות </a:t>
            </a:r>
            <a:r>
              <a:rPr lang="he-IL" sz="1400" b="1" dirty="0">
                <a:solidFill>
                  <a:sysClr val="windowText" lastClr="000000"/>
                </a:solidFill>
                <a:latin typeface="Gisha" pitchFamily="34" charset="-79"/>
              </a:rPr>
              <a:t>לבריאות </a:t>
            </a:r>
            <a:r>
              <a:rPr lang="he-IL" sz="1400" b="1" dirty="0" smtClean="0">
                <a:solidFill>
                  <a:sysClr val="windowText" lastClr="000000"/>
                </a:solidFill>
                <a:latin typeface="Gisha" pitchFamily="34" charset="-79"/>
              </a:rPr>
              <a:t>האשה</a:t>
            </a:r>
            <a:endParaRPr lang="he-IL" sz="1400" b="1" dirty="0">
              <a:solidFill>
                <a:sysClr val="windowText" lastClr="000000"/>
              </a:solidFill>
              <a:latin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8380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0" y="-99392"/>
            <a:ext cx="9143999" cy="923330"/>
          </a:xfrm>
          <a:prstGeom prst="rect">
            <a:avLst/>
          </a:prstGeom>
          <a:solidFill>
            <a:srgbClr val="4BACC6">
              <a:lumMod val="60000"/>
              <a:lumOff val="40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endParaRPr lang="en-US" sz="5400" kern="0" dirty="0">
              <a:solidFill>
                <a:sysClr val="window" lastClr="FFFFFF"/>
              </a:solidFill>
              <a:latin typeface="Gisha" panose="020B0502040204020203" pitchFamily="34" charset="-79"/>
              <a:ea typeface="Yu Gothic Light" panose="020B0300000000000000" pitchFamily="34" charset="-128"/>
              <a:cs typeface="Gisha" panose="020B0502040204020203" pitchFamily="34" charset="-79"/>
            </a:endParaRPr>
          </a:p>
        </p:txBody>
      </p:sp>
      <p:sp>
        <p:nvSpPr>
          <p:cNvPr id="4" name="Title 5"/>
          <p:cNvSpPr txBox="1">
            <a:spLocks/>
          </p:cNvSpPr>
          <p:nvPr/>
        </p:nvSpPr>
        <p:spPr>
          <a:xfrm>
            <a:off x="-180528" y="-27384"/>
            <a:ext cx="9144000" cy="682555"/>
          </a:xfrm>
          <a:prstGeom prst="rect">
            <a:avLst/>
          </a:prstGeom>
        </p:spPr>
        <p:txBody>
          <a:bodyPr/>
          <a:lstStyle>
            <a:lvl1pPr algn="ctr" rtl="1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2pPr>
            <a:lvl3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3pPr>
            <a:lvl4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4pPr>
            <a:lvl5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5pPr>
            <a:lvl6pPr marL="4572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6pPr>
            <a:lvl7pPr marL="9144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7pPr>
            <a:lvl8pPr marL="13716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8pPr>
            <a:lvl9pPr marL="18288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9pPr>
          </a:lstStyle>
          <a:p>
            <a:r>
              <a:rPr lang="he-IL" sz="3600" b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היוועצות עם מומחים  </a:t>
            </a:r>
            <a:endParaRPr lang="en-US" sz="3600" b="1" dirty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0" y="620688"/>
            <a:ext cx="9143999" cy="6278770"/>
          </a:xfrm>
          <a:prstGeom prst="rect">
            <a:avLst/>
          </a:prstGeom>
          <a:solidFill>
            <a:schemeClr val="bg1"/>
          </a:solidFill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פרופ' רונית אנדוולט – מנהלת המחלקה לתזונה, משרד הבריאות, </a:t>
            </a:r>
            <a:endParaRPr lang="he-IL" dirty="0" smtClean="0">
              <a:solidFill>
                <a:schemeClr val="tx2"/>
              </a:solidFill>
              <a:latin typeface="Gisha" pitchFamily="34" charset="-79"/>
              <a:cs typeface="Gisha" pitchFamily="34" charset="-79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 smtClean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פרופ</a:t>
            </a:r>
            <a:r>
              <a:rPr lang="he-IL" dirty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' איריס שי – חוקרת תזונה בן גוריון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פרופ' איתמר גרוטו – ר' שירותי בריאות הציבור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פרופ' אורן שיבולת – מומחה למחלות כבד איכילוב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ד"ר שירה זלבר שגיא – דיאטנית וחוקרת באוניברסיטת חיפה  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גב'  רונה שפר – דיאטנית ניהלה את תכנית המלח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ד"ר ארון ריבס- סוציולוג חוקר בבית הספר של מדעי הפוליטיקה  וחקר השוויוניות, לונדון 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פרופ' איתמר רז – יו"ר המועצה הלאומית לסוכרת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פרופ' דן אריאלי – מרצה בעל שם עולמי בתחום כלכלה </a:t>
            </a:r>
            <a:r>
              <a:rPr lang="he-IL" dirty="0" smtClean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ההתנהגותית, </a:t>
            </a:r>
            <a:r>
              <a:rPr lang="he-IL" dirty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אונ' דיוק ארה"ב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פרופ' אלי סומך – יו"ר איגוד רופאי הילדים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מר רן רבן , חוג לתקשורת אונ' ת"א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פרופ' מריון </a:t>
            </a:r>
            <a:r>
              <a:rPr lang="he-IL" dirty="0" err="1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נסל</a:t>
            </a:r>
            <a:r>
              <a:rPr lang="he-IL" dirty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 – מומחית בעלת שם עולמי - תזונאית חוקרת מארה"ב 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פרופ' ברי פופקין- מומחה </a:t>
            </a:r>
            <a:r>
              <a:rPr lang="he-IL" dirty="0" smtClean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באפידמיולוגיה</a:t>
            </a:r>
            <a:r>
              <a:rPr lang="he-IL" dirty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, בעל שם עולמי לאסטרטגיית קידום בריאות. 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פרופ' נורית גוטמן – מומחית לתקשורת ושיווק חברתי </a:t>
            </a: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he-IL" dirty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גב' מקנה – מרצה מטעם </a:t>
            </a:r>
            <a:r>
              <a:rPr lang="he-IL" dirty="0" smtClean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התעשייה </a:t>
            </a:r>
            <a:r>
              <a:rPr lang="he-IL" dirty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מחברת </a:t>
            </a:r>
            <a:r>
              <a:rPr lang="he-IL" dirty="0" smtClean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"מקנזי". </a:t>
            </a:r>
          </a:p>
        </p:txBody>
      </p:sp>
    </p:spTree>
    <p:extLst>
      <p:ext uri="{BB962C8B-B14F-4D97-AF65-F5344CB8AC3E}">
        <p14:creationId xmlns:p14="http://schemas.microsoft.com/office/powerpoint/2010/main" val="394484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43983"/>
            <a:ext cx="7848872" cy="684015"/>
          </a:xfrm>
          <a:prstGeom prst="rect">
            <a:avLst/>
          </a:prstGeom>
          <a:noFill/>
        </p:spPr>
        <p:txBody>
          <a:bodyPr wrap="square" tIns="144000">
            <a:spAutoFit/>
          </a:bodyPr>
          <a:lstStyle>
            <a:lvl1pPr algn="ctr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</a:defRPr>
            </a:lvl1pPr>
            <a:lvl2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2pPr>
            <a:lvl3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3pPr>
            <a:lvl4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4pPr>
            <a:lvl5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9pPr>
          </a:lstStyle>
          <a:p>
            <a:r>
              <a:rPr lang="he-IL" sz="3200" dirty="0" smtClean="0">
                <a:solidFill>
                  <a:prstClr val="white"/>
                </a:solidFill>
              </a:rPr>
              <a:t>   </a:t>
            </a: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75656" y="188640"/>
            <a:ext cx="7848872" cy="684015"/>
          </a:xfrm>
          <a:prstGeom prst="rect">
            <a:avLst/>
          </a:prstGeom>
          <a:noFill/>
        </p:spPr>
        <p:txBody>
          <a:bodyPr wrap="square" tIns="144000">
            <a:spAutoFit/>
          </a:bodyPr>
          <a:lstStyle>
            <a:lvl1pPr algn="ctr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</a:defRPr>
            </a:lvl1pPr>
            <a:lvl2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2pPr>
            <a:lvl3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3pPr>
            <a:lvl4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4pPr>
            <a:lvl5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9pPr>
          </a:lstStyle>
          <a:p>
            <a:r>
              <a:rPr lang="he-IL" sz="3200" dirty="0" smtClean="0">
                <a:solidFill>
                  <a:prstClr val="white"/>
                </a:solidFill>
              </a:rPr>
              <a:t>   </a:t>
            </a:r>
            <a:endParaRPr lang="he-IL" sz="3200" dirty="0">
              <a:solidFill>
                <a:prstClr val="white"/>
              </a:solidFill>
            </a:endParaRPr>
          </a:p>
        </p:txBody>
      </p:sp>
      <p:sp>
        <p:nvSpPr>
          <p:cNvPr id="8" name="כותרת 1"/>
          <p:cNvSpPr>
            <a:spLocks noGrp="1"/>
          </p:cNvSpPr>
          <p:nvPr>
            <p:ph type="ctrTitle"/>
          </p:nvPr>
        </p:nvSpPr>
        <p:spPr>
          <a:xfrm>
            <a:off x="467544" y="53524"/>
            <a:ext cx="8278688" cy="720080"/>
          </a:xfrm>
        </p:spPr>
        <p:txBody>
          <a:bodyPr/>
          <a:lstStyle/>
          <a:p>
            <a:r>
              <a:rPr lang="he-IL" sz="3600" b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המלצות ועדת האסדרה ושיתוף הציבור </a:t>
            </a:r>
            <a:endParaRPr lang="he-IL" sz="3600" b="1" dirty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18434" name="Picture 2" descr="מעגלים התייחסותי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872655"/>
            <a:ext cx="2859912" cy="26019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3481844"/>
            <a:ext cx="2092239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800" dirty="0" smtClean="0">
                <a:latin typeface="Gisha" pitchFamily="34" charset="-79"/>
                <a:cs typeface="Gisha" pitchFamily="34" charset="-79"/>
              </a:rPr>
              <a:t>מענה משולב </a:t>
            </a:r>
            <a:endParaRPr lang="he-IL" sz="2800" dirty="0">
              <a:latin typeface="Gisha" pitchFamily="34" charset="-79"/>
              <a:cs typeface="Gisha" pitchFamily="34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971600" y="1006900"/>
            <a:ext cx="7704856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100" b="1" dirty="0" smtClean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המלצות ליבה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1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סימון </a:t>
            </a:r>
            <a:r>
              <a:rPr lang="he-IL" sz="21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בחזית </a:t>
            </a:r>
            <a:r>
              <a:rPr lang="he-IL" sz="21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האריזה אינפורמטיבי ושיפוטי – תקנות </a:t>
            </a:r>
            <a:endParaRPr lang="he-IL" sz="21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1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מניעת </a:t>
            </a:r>
            <a:r>
              <a:rPr lang="he-IL" sz="21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שווק והגבלת פרסום </a:t>
            </a:r>
            <a:r>
              <a:rPr lang="he-IL" sz="21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מזון </a:t>
            </a:r>
            <a:r>
              <a:rPr lang="he-IL" sz="21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מזיק לילדים </a:t>
            </a:r>
            <a:endParaRPr lang="he-IL" sz="21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1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רה פורמולציה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1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הנגשה כלכלית של מזון בריא  </a:t>
            </a:r>
            <a:endParaRPr lang="he-IL" sz="21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>
              <a:lnSpc>
                <a:spcPct val="150000"/>
              </a:lnSpc>
            </a:pPr>
            <a:r>
              <a:rPr lang="he-IL" sz="2100" b="1" dirty="0" smtClean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המלצות נוספות  </a:t>
            </a:r>
            <a:endParaRPr lang="he-IL" sz="2100" b="1" dirty="0">
              <a:solidFill>
                <a:srgbClr val="C00000"/>
              </a:solidFill>
              <a:latin typeface="Gisha" pitchFamily="34" charset="-79"/>
              <a:cs typeface="Gisha" pitchFamily="34" charset="-79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1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בחינת עידוד יצרנים </a:t>
            </a:r>
            <a:r>
              <a:rPr lang="he-IL" sz="21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קטנים ובינוניים לייצור </a:t>
            </a:r>
            <a:r>
              <a:rPr lang="he-IL" sz="21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מזון בריא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1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תמיכות ותמרוץ מענקי מחקר לעידוד ייצור מזון בריא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1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מזון בריא לאוכלוסיות המוזנות על ידי </a:t>
            </a:r>
            <a:r>
              <a:rPr lang="he-IL" sz="21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המדינה ובמפעלים גדולים. </a:t>
            </a:r>
            <a:endParaRPr lang="he-IL" sz="21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he-IL" sz="21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חינוך תזונתי והסברה לאומית </a:t>
            </a:r>
          </a:p>
        </p:txBody>
      </p:sp>
    </p:spTree>
    <p:extLst>
      <p:ext uri="{BB962C8B-B14F-4D97-AF65-F5344CB8AC3E}">
        <p14:creationId xmlns:p14="http://schemas.microsoft.com/office/powerpoint/2010/main" val="20381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467544" y="1340768"/>
            <a:ext cx="828092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800" dirty="0" smtClean="0">
                <a:solidFill>
                  <a:schemeClr val="tx2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הופצה טיוטה להערות של תקנות </a:t>
            </a:r>
            <a:r>
              <a:rPr lang="he-IL" sz="2800" dirty="0">
                <a:solidFill>
                  <a:schemeClr val="tx2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הגנה על בריאות הציבור (מזון)(סימון תזונתי), התשע''ז- 2017 </a:t>
            </a:r>
            <a:r>
              <a:rPr lang="he-IL" sz="2800" dirty="0" smtClean="0">
                <a:solidFill>
                  <a:schemeClr val="tx2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אשר </a:t>
            </a:r>
            <a:r>
              <a:rPr lang="he-IL" sz="2800" dirty="0">
                <a:solidFill>
                  <a:schemeClr val="tx2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באה להחליף את תקנות בריאות הציבור (מזון)(סימון תזונתי) התשנ"ג – 1993. </a:t>
            </a:r>
            <a:endParaRPr lang="he-IL" sz="2800" dirty="0" smtClean="0">
              <a:solidFill>
                <a:schemeClr val="tx2">
                  <a:lumMod val="50000"/>
                </a:schemeClr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endParaRPr lang="he-IL" sz="2800" dirty="0">
              <a:solidFill>
                <a:schemeClr val="tx2">
                  <a:lumMod val="50000"/>
                </a:schemeClr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r>
              <a:rPr lang="he-IL" sz="2800" dirty="0" smtClean="0">
                <a:solidFill>
                  <a:schemeClr val="tx2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מטרה- הנגשת </a:t>
            </a:r>
            <a:r>
              <a:rPr lang="he-IL" sz="2800" dirty="0">
                <a:solidFill>
                  <a:schemeClr val="tx2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מידע בדבר הערך התזונתי </a:t>
            </a:r>
            <a:r>
              <a:rPr lang="he-IL" sz="2800" dirty="0" smtClean="0">
                <a:solidFill>
                  <a:schemeClr val="tx2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של המזון</a:t>
            </a:r>
          </a:p>
          <a:p>
            <a:pPr algn="ctr"/>
            <a:endParaRPr lang="he-IL" sz="2800" dirty="0">
              <a:solidFill>
                <a:schemeClr val="tx2">
                  <a:lumMod val="50000"/>
                </a:schemeClr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r>
              <a:rPr lang="he-IL" sz="2800" dirty="0" smtClean="0">
                <a:solidFill>
                  <a:schemeClr val="tx2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סטאטוס- בשלב הסופי של הטמעת הערות בטיוטת התקנות לקראת העברתם לאישור משרד במשפטים </a:t>
            </a:r>
          </a:p>
          <a:p>
            <a:pPr algn="ctr"/>
            <a:endParaRPr lang="he-IL" sz="2800" dirty="0">
              <a:solidFill>
                <a:schemeClr val="tx2">
                  <a:lumMod val="50000"/>
                </a:schemeClr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endParaRPr lang="he-IL" sz="2800" dirty="0" smtClean="0">
              <a:solidFill>
                <a:schemeClr val="tx2">
                  <a:lumMod val="50000"/>
                </a:schemeClr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endParaRPr lang="en-US" sz="2800" dirty="0">
              <a:solidFill>
                <a:schemeClr val="tx2">
                  <a:lumMod val="50000"/>
                </a:schemeClr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6" name="כותרת 1"/>
          <p:cNvSpPr>
            <a:spLocks noGrp="1"/>
          </p:cNvSpPr>
          <p:nvPr>
            <p:ph type="ctrTitle"/>
          </p:nvPr>
        </p:nvSpPr>
        <p:spPr>
          <a:xfrm>
            <a:off x="467544" y="53524"/>
            <a:ext cx="8278688" cy="720080"/>
          </a:xfrm>
        </p:spPr>
        <p:txBody>
          <a:bodyPr/>
          <a:lstStyle/>
          <a:p>
            <a:r>
              <a:rPr lang="he-IL" sz="3600" b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סטאטוס תקנות</a:t>
            </a:r>
            <a:endParaRPr lang="he-IL" sz="3600" b="1" dirty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2847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>
          <a:xfrm>
            <a:off x="539552" y="13142"/>
            <a:ext cx="8429684" cy="762000"/>
          </a:xfrm>
        </p:spPr>
        <p:txBody>
          <a:bodyPr/>
          <a:lstStyle/>
          <a:p>
            <a:r>
              <a:rPr lang="he-IL" sz="4000" b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כיצד יראו הסימונים בחזית האריזה </a:t>
            </a:r>
            <a:endParaRPr lang="he-IL" sz="4000" b="1" dirty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99" y="1268760"/>
            <a:ext cx="4896544" cy="1231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855" y="2823128"/>
            <a:ext cx="4843319" cy="1457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מלבן 6"/>
          <p:cNvSpPr/>
          <p:nvPr/>
        </p:nvSpPr>
        <p:spPr>
          <a:xfrm>
            <a:off x="2339752" y="3407774"/>
            <a:ext cx="1872208" cy="2880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solidFill>
                  <a:schemeClr val="tx1"/>
                </a:solidFill>
                <a:latin typeface="Gisha" pitchFamily="34" charset="-79"/>
                <a:cs typeface="Gisha" pitchFamily="34" charset="-79"/>
              </a:rPr>
              <a:t>חטיף מתוק  </a:t>
            </a:r>
            <a:endParaRPr lang="he-IL" b="1" dirty="0">
              <a:solidFill>
                <a:schemeClr val="tx1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11" name="תמונה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708" y="1574724"/>
            <a:ext cx="3455112" cy="4518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מלבן 11"/>
          <p:cNvSpPr/>
          <p:nvPr/>
        </p:nvSpPr>
        <p:spPr>
          <a:xfrm>
            <a:off x="6012160" y="2780928"/>
            <a:ext cx="2088232" cy="64807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2400" b="1" dirty="0" smtClean="0">
                <a:latin typeface="Gisha" pitchFamily="34" charset="-79"/>
                <a:cs typeface="Gisha" pitchFamily="34" charset="-79"/>
              </a:rPr>
              <a:t>חטיף מלוח </a:t>
            </a:r>
            <a:endParaRPr lang="he-IL" sz="2400" b="1" dirty="0"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13" name="תמונה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124" y="4491955"/>
            <a:ext cx="4843319" cy="1457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מלבן 4"/>
          <p:cNvSpPr/>
          <p:nvPr/>
        </p:nvSpPr>
        <p:spPr>
          <a:xfrm>
            <a:off x="827584" y="5013176"/>
            <a:ext cx="1080120" cy="576064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מלבן 14"/>
          <p:cNvSpPr/>
          <p:nvPr/>
        </p:nvSpPr>
        <p:spPr>
          <a:xfrm>
            <a:off x="2411760" y="4941168"/>
            <a:ext cx="1872208" cy="5040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chemeClr val="tx1"/>
                </a:solidFill>
                <a:latin typeface="Gisha" pitchFamily="34" charset="-79"/>
                <a:cs typeface="Gisha" pitchFamily="34" charset="-79"/>
              </a:rPr>
              <a:t>מוצר בריא בקטגוריה </a:t>
            </a:r>
            <a:endParaRPr lang="he-IL" sz="1600" b="1" dirty="0">
              <a:solidFill>
                <a:schemeClr val="tx1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09" y="4797152"/>
            <a:ext cx="1234203" cy="857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064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8856" y="-20910"/>
            <a:ext cx="8352928" cy="684015"/>
          </a:xfrm>
          <a:prstGeom prst="rect">
            <a:avLst/>
          </a:prstGeom>
          <a:noFill/>
        </p:spPr>
        <p:txBody>
          <a:bodyPr wrap="square" tIns="144000">
            <a:spAutoFit/>
          </a:bodyPr>
          <a:lstStyle>
            <a:lvl1pPr algn="ctr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</a:defRPr>
            </a:lvl1pPr>
            <a:lvl2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2pPr>
            <a:lvl3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3pPr>
            <a:lvl4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4pPr>
            <a:lvl5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9pPr>
          </a:lstStyle>
          <a:p>
            <a:r>
              <a:rPr lang="he-IL" sz="3200" dirty="0" smtClean="0">
                <a:latin typeface="Gisha" pitchFamily="34" charset="-79"/>
                <a:cs typeface="Gisha" pitchFamily="34" charset="-79"/>
              </a:rPr>
              <a:t>   סימון בחזית האריזה שיפוטי- </a:t>
            </a:r>
            <a:r>
              <a:rPr lang="he-IL" sz="3200" dirty="0" smtClean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אדום  </a:t>
            </a:r>
            <a:endParaRPr lang="he-IL" sz="3200" dirty="0">
              <a:solidFill>
                <a:srgbClr val="C00000"/>
              </a:solidFill>
              <a:latin typeface="Gisha" pitchFamily="34" charset="-79"/>
              <a:cs typeface="Gisha" pitchFamily="34" charset="-79"/>
            </a:endParaRPr>
          </a:p>
        </p:txBody>
      </p:sp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3987972"/>
              </p:ext>
            </p:extLst>
          </p:nvPr>
        </p:nvGraphicFramePr>
        <p:xfrm>
          <a:off x="611560" y="1998712"/>
          <a:ext cx="7831096" cy="337450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957774"/>
                <a:gridCol w="1957774"/>
                <a:gridCol w="1957774"/>
                <a:gridCol w="1957774"/>
              </a:tblGrid>
              <a:tr h="504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e-IL" sz="20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שלב </a:t>
                      </a:r>
                      <a:r>
                        <a:rPr lang="he-IL" sz="20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3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e-IL" sz="20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דצמבר</a:t>
                      </a:r>
                      <a:r>
                        <a:rPr lang="he-IL" sz="20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 2020</a:t>
                      </a:r>
                      <a:endParaRPr lang="en-US" sz="20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e-IL" sz="20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שלב 2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e-IL" sz="20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יולי 2019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e-IL" sz="20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שלב </a:t>
                      </a:r>
                      <a:r>
                        <a:rPr lang="he-IL" sz="20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1*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e-IL" sz="20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 ינואר</a:t>
                      </a:r>
                      <a:r>
                        <a:rPr lang="he-IL" sz="20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 2018 </a:t>
                      </a:r>
                      <a:endParaRPr lang="en-US" sz="20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 </a:t>
                      </a:r>
                      <a:r>
                        <a:rPr lang="he-IL" sz="20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ל 100 גרם מוצר </a:t>
                      </a:r>
                      <a:endParaRPr lang="en-US" sz="20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/>
                </a:tc>
              </a:tr>
              <a:tr h="326504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e-IL" sz="20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מזון מוצק </a:t>
                      </a:r>
                      <a:endParaRPr lang="en-US" sz="20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/>
                </a:tc>
              </a:tr>
              <a:tr h="2893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400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500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e-IL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800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e-IL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נתרן </a:t>
                      </a:r>
                      <a:r>
                        <a:rPr lang="he-IL" sz="200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במ"ג</a:t>
                      </a:r>
                      <a:r>
                        <a:rPr lang="he-IL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 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/>
                </a:tc>
              </a:tr>
              <a:tr h="2893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10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15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22.5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e-IL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סך סוכרת בגרם </a:t>
                      </a:r>
                      <a:endParaRPr lang="he-IL" sz="200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/>
                </a:tc>
              </a:tr>
              <a:tr h="2893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4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5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6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e-IL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סך שומן רווי</a:t>
                      </a:r>
                      <a:r>
                        <a:rPr lang="he-IL" sz="20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 בגרם 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/>
                </a:tc>
              </a:tr>
              <a:tr h="289382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e-IL" sz="20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מזון נוזלי </a:t>
                      </a:r>
                      <a:endParaRPr lang="en-US" sz="20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/>
                </a:tc>
              </a:tr>
              <a:tr h="2893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100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100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+mn-ea"/>
                          <a:cs typeface="Gisha" pitchFamily="34" charset="-79"/>
                        </a:rPr>
                        <a:t>100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e-IL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נתרן </a:t>
                      </a:r>
                      <a:r>
                        <a:rPr lang="he-IL" sz="200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במ"ג</a:t>
                      </a:r>
                      <a:r>
                        <a:rPr lang="he-IL" sz="20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 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/>
                </a:tc>
              </a:tr>
              <a:tr h="2280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5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5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6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e-IL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סך סוכר בגרם 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/>
                </a:tc>
              </a:tr>
              <a:tr h="2893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3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3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ea typeface="Calibri"/>
                          <a:cs typeface="Gisha" pitchFamily="34" charset="-79"/>
                        </a:rPr>
                        <a:t>3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e-IL" sz="20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Gisha" pitchFamily="34" charset="-79"/>
                          <a:cs typeface="Gisha" pitchFamily="34" charset="-79"/>
                        </a:rPr>
                        <a:t>סך שומן רווי בגרם </a:t>
                      </a:r>
                      <a:endParaRPr lang="en-US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Gisha" pitchFamily="34" charset="-79"/>
                        <a:ea typeface="Calibri"/>
                        <a:cs typeface="Gisha" pitchFamily="34" charset="-79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99592" y="1064930"/>
            <a:ext cx="748883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dirty="0" smtClean="0">
                <a:solidFill>
                  <a:schemeClr val="accent1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סימון מזון אדום אוניברסלי ל 100 גרם מוצר מוצק או נוזל</a:t>
            </a:r>
          </a:p>
          <a:p>
            <a:pPr algn="ctr"/>
            <a:r>
              <a:rPr lang="he-IL" sz="2000" b="1" dirty="0" smtClean="0">
                <a:solidFill>
                  <a:schemeClr val="accent1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ערכי הסף המחייבים סימון  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49069" y="5723964"/>
            <a:ext cx="665278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>
                <a:solidFill>
                  <a:schemeClr val="tx2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* אפשרות להארכה של עד שישה חודשים - באישור שר הבריאות </a:t>
            </a:r>
            <a:endParaRPr lang="he-IL" b="1" dirty="0">
              <a:solidFill>
                <a:schemeClr val="tx2">
                  <a:lumMod val="50000"/>
                </a:schemeClr>
              </a:solidFill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205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80689"/>
            <a:ext cx="8352928" cy="684015"/>
          </a:xfrm>
          <a:prstGeom prst="rect">
            <a:avLst/>
          </a:prstGeom>
          <a:noFill/>
        </p:spPr>
        <p:txBody>
          <a:bodyPr wrap="square" tIns="144000">
            <a:spAutoFit/>
          </a:bodyPr>
          <a:lstStyle>
            <a:lvl1pPr algn="ctr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</a:defRPr>
            </a:lvl1pPr>
            <a:lvl2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2pPr>
            <a:lvl3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3pPr>
            <a:lvl4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4pPr>
            <a:lvl5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9pPr>
          </a:lstStyle>
          <a:p>
            <a:r>
              <a:rPr lang="he-IL" sz="3200" dirty="0" smtClean="0">
                <a:latin typeface="Gisha" pitchFamily="34" charset="-79"/>
                <a:cs typeface="Gisha" pitchFamily="34" charset="-79"/>
              </a:rPr>
              <a:t>   סימון אינפורמטיבי</a:t>
            </a:r>
            <a:endParaRPr lang="he-IL" sz="3200" dirty="0">
              <a:solidFill>
                <a:srgbClr val="C0000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729591" y="1556792"/>
            <a:ext cx="7992888" cy="43204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2800" b="1" dirty="0" smtClean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סימון אינפורמטיבי באריזת המוצר מאחור באמצעות </a:t>
            </a:r>
          </a:p>
          <a:p>
            <a:pPr algn="ctr"/>
            <a:r>
              <a:rPr lang="he-IL" sz="2800" b="1" dirty="0" smtClean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הגדלת /הבלטת </a:t>
            </a:r>
            <a:r>
              <a:rPr lang="he-IL" sz="2800" b="1" dirty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הגופן של רכיבי </a:t>
            </a:r>
            <a:r>
              <a:rPr lang="he-IL" sz="2800" b="1" dirty="0" smtClean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התזונה: </a:t>
            </a:r>
          </a:p>
          <a:p>
            <a:pPr algn="ctr"/>
            <a:endParaRPr lang="he-IL" sz="2400" b="1" dirty="0" smtClean="0">
              <a:solidFill>
                <a:schemeClr val="tx2"/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r>
              <a:rPr lang="he-IL" sz="2800" b="1" dirty="0" smtClean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קלוריות – קק"ל/100 גר' </a:t>
            </a:r>
          </a:p>
          <a:p>
            <a:pPr algn="ctr"/>
            <a:r>
              <a:rPr lang="he-IL" sz="2800" b="1" dirty="0" smtClean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שומן רווי - גר'/100 גר'  </a:t>
            </a:r>
          </a:p>
          <a:p>
            <a:pPr algn="ctr"/>
            <a:r>
              <a:rPr lang="he-IL" sz="2800" b="1" dirty="0" smtClean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נתרן – גר'/100 גר'  </a:t>
            </a:r>
          </a:p>
          <a:p>
            <a:pPr algn="ctr"/>
            <a:r>
              <a:rPr lang="he-IL" sz="2800" b="1" dirty="0" smtClean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סוכר – בגר' /100 גר' + במספר כפיות</a:t>
            </a:r>
            <a:r>
              <a:rPr lang="he-IL" sz="2400" b="1" dirty="0" smtClean="0">
                <a:solidFill>
                  <a:srgbClr val="C00000"/>
                </a:solidFill>
                <a:latin typeface="Gisha" pitchFamily="34" charset="-79"/>
                <a:cs typeface="Gisha" pitchFamily="34" charset="-79"/>
              </a:rPr>
              <a:t> /100 גר' </a:t>
            </a:r>
          </a:p>
          <a:p>
            <a:pPr algn="ctr"/>
            <a:endParaRPr lang="he-IL" sz="2400" b="1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0469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4624"/>
            <a:ext cx="8352928" cy="684015"/>
          </a:xfrm>
          <a:prstGeom prst="rect">
            <a:avLst/>
          </a:prstGeom>
          <a:noFill/>
        </p:spPr>
        <p:txBody>
          <a:bodyPr wrap="square" tIns="144000">
            <a:spAutoFit/>
          </a:bodyPr>
          <a:lstStyle>
            <a:lvl1pPr algn="ctr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bg1"/>
                </a:solidFill>
              </a:defRPr>
            </a:lvl1pPr>
            <a:lvl2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2pPr>
            <a:lvl3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3pPr>
            <a:lvl4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4pPr>
            <a:lvl5pPr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cs typeface="Times New Roman" pitchFamily="18" charset="0"/>
              </a:defRPr>
            </a:lvl9pPr>
          </a:lstStyle>
          <a:p>
            <a:r>
              <a:rPr lang="he-IL" sz="3200" dirty="0" smtClean="0">
                <a:latin typeface="Gisha" pitchFamily="34" charset="-79"/>
                <a:cs typeface="Gisha" pitchFamily="34" charset="-79"/>
              </a:rPr>
              <a:t>   סימון בחזית האריזה שיפוטי </a:t>
            </a:r>
            <a:endParaRPr lang="he-IL" sz="3200" dirty="0">
              <a:solidFill>
                <a:srgbClr val="C0000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2216176" y="4913873"/>
            <a:ext cx="51641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lang="he-IL" sz="2000" b="1" dirty="0">
                <a:solidFill>
                  <a:schemeClr val="accent1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בכל העולם סימון חיובי הראה שינוי בידע והתנהגות רכישה של הצרכנים וכן </a:t>
            </a:r>
            <a:r>
              <a:rPr lang="he-IL" sz="2000" b="1" dirty="0" smtClean="0">
                <a:solidFill>
                  <a:schemeClr val="accent1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רה-פורמולציה </a:t>
            </a:r>
            <a:r>
              <a:rPr lang="he-IL" sz="2000" b="1" dirty="0">
                <a:solidFill>
                  <a:schemeClr val="accent1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של תעשיית </a:t>
            </a:r>
            <a:r>
              <a:rPr lang="he-IL" sz="2000" b="1" dirty="0" smtClean="0">
                <a:solidFill>
                  <a:schemeClr val="accent1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המזון                        (</a:t>
            </a:r>
            <a:r>
              <a:rPr lang="he-IL" sz="2000" b="1" dirty="0">
                <a:solidFill>
                  <a:schemeClr val="accent1">
                    <a:lumMod val="50000"/>
                  </a:schemeClr>
                </a:solidFill>
                <a:latin typeface="Gisha" pitchFamily="34" charset="-79"/>
                <a:cs typeface="Gisha" pitchFamily="34" charset="-79"/>
              </a:rPr>
              <a:t>עשרות מחקרים).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71600" y="836712"/>
            <a:ext cx="7560840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ctr"/>
            <a:endParaRPr lang="he-IL" sz="1600" b="1" dirty="0" smtClean="0">
              <a:solidFill>
                <a:schemeClr val="tx2"/>
              </a:solidFill>
              <a:latin typeface="Gisha" pitchFamily="34" charset="-79"/>
              <a:cs typeface="Gisha" pitchFamily="34" charset="-79"/>
            </a:endParaRPr>
          </a:p>
          <a:p>
            <a:pPr lvl="0" algn="ctr"/>
            <a:r>
              <a:rPr lang="he-IL" sz="2000" b="1" dirty="0" smtClean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בניית פרופיל תזונתי בריא למזונות לפי קטגוריות מוצרים דוגמת סימון אפשרי בריא על הלחם </a:t>
            </a:r>
          </a:p>
          <a:p>
            <a:pPr lvl="0" algn="ctr"/>
            <a:r>
              <a:rPr lang="he-IL" sz="2800" b="1" u="sng" dirty="0" smtClean="0">
                <a:solidFill>
                  <a:schemeClr val="tx2"/>
                </a:solidFill>
                <a:latin typeface="Gisha" pitchFamily="34" charset="-79"/>
                <a:cs typeface="Gisha" pitchFamily="34" charset="-79"/>
              </a:rPr>
              <a:t>הקמת ועדה מייעצת לנושא </a:t>
            </a:r>
            <a:endParaRPr lang="he-IL" sz="5400" b="1" u="sng" dirty="0">
              <a:solidFill>
                <a:schemeClr val="tx2"/>
              </a:solidFill>
              <a:latin typeface="Gisha" pitchFamily="34" charset="-79"/>
              <a:cs typeface="Gisha" pitchFamily="34" charset="-79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569766"/>
            <a:ext cx="7128792" cy="2011362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013176"/>
            <a:ext cx="1728192" cy="14229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601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251520" y="98048"/>
            <a:ext cx="88924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he-IL" sz="3200" b="1" dirty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מניעת שווק והגבלת פרסום מזון מזיק לילדים </a:t>
            </a:r>
          </a:p>
        </p:txBody>
      </p:sp>
      <p:sp>
        <p:nvSpPr>
          <p:cNvPr id="6" name="מלבן 5"/>
          <p:cNvSpPr/>
          <p:nvPr/>
        </p:nvSpPr>
        <p:spPr>
          <a:xfrm>
            <a:off x="683568" y="1700808"/>
            <a:ext cx="79391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3600" u="sng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הגבלת פרסום </a:t>
            </a:r>
            <a:r>
              <a:rPr lang="he-IL" sz="3600" u="sng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מזון מזיק לילדים </a:t>
            </a:r>
            <a:endParaRPr lang="he-IL" sz="3600" u="sng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r>
              <a:rPr lang="he-IL" sz="36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באמצעי </a:t>
            </a:r>
            <a:r>
              <a:rPr lang="he-IL" sz="36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המדיה השונים דיגיטלי/ </a:t>
            </a:r>
            <a:r>
              <a:rPr lang="he-IL" sz="36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טלוויזיה/ שלטי חוצות/ בקולנוע, תוכן </a:t>
            </a:r>
            <a:r>
              <a:rPr lang="he-IL" sz="36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שווקי </a:t>
            </a:r>
            <a:r>
              <a:rPr lang="he-IL" sz="36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ועוד כמקובל במדינות המפותחות. </a:t>
            </a:r>
          </a:p>
          <a:p>
            <a:pPr algn="ctr"/>
            <a:endParaRPr lang="he-IL" sz="36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endParaRPr lang="he-IL" sz="3600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algn="ctr"/>
            <a:endParaRPr lang="he-IL" sz="36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3013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395536" y="-27384"/>
            <a:ext cx="7939152" cy="7491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3200" b="1" dirty="0" smtClean="0">
                <a:solidFill>
                  <a:prstClr val="white"/>
                </a:solidFill>
                <a:latin typeface="Gisha" pitchFamily="34" charset="-79"/>
                <a:cs typeface="Gisha" pitchFamily="34" charset="-79"/>
              </a:rPr>
              <a:t>רה- פורמולציה </a:t>
            </a:r>
            <a:endParaRPr lang="he-IL" sz="3200" b="1" dirty="0">
              <a:solidFill>
                <a:prstClr val="white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81320" y="548680"/>
            <a:ext cx="77231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e-IL" sz="2400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שימוש בסימון ירוק ואדום בחזית האריזה כאמצעי לקידום ועידוד התעשייה לביצוע רה- פורמולציה במזון. </a:t>
            </a:r>
          </a:p>
          <a:p>
            <a:endParaRPr lang="he-IL" sz="2400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שינוי הדרגתי על מנת לאפשר לתעשייה להיערך לרה-פורמולציה וכן לאפשר שינוי הדרגתי בדפוסי צריכה של הציבור.   </a:t>
            </a:r>
          </a:p>
          <a:p>
            <a:pPr marL="342900" indent="-342900">
              <a:buFont typeface="Wingdings" pitchFamily="2" charset="2"/>
              <a:buChar char="ü"/>
            </a:pPr>
            <a:endParaRPr lang="he-IL" sz="24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הקמת צוותים מקצועיים להמשך עבודה </a:t>
            </a:r>
            <a:r>
              <a:rPr lang="he-IL" sz="24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על הפחתת </a:t>
            </a: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המלח,   </a:t>
            </a:r>
            <a:r>
              <a:rPr lang="he-IL" sz="24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סוכר ושומן רווי.</a:t>
            </a:r>
          </a:p>
          <a:p>
            <a:pPr marL="342900" indent="-342900">
              <a:buFont typeface="Wingdings" pitchFamily="2" charset="2"/>
              <a:buChar char="ü"/>
            </a:pPr>
            <a:endParaRPr lang="he-IL" sz="24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endParaRPr lang="he-IL" sz="24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graphicFrame>
        <p:nvGraphicFramePr>
          <p:cNvPr id="2" name="דיאגרמה 1"/>
          <p:cNvGraphicFramePr/>
          <p:nvPr>
            <p:extLst>
              <p:ext uri="{D42A27DB-BD31-4B8C-83A1-F6EECF244321}">
                <p14:modId xmlns:p14="http://schemas.microsoft.com/office/powerpoint/2010/main" val="2759255707"/>
              </p:ext>
            </p:extLst>
          </p:nvPr>
        </p:nvGraphicFramePr>
        <p:xfrm>
          <a:off x="407408" y="4293096"/>
          <a:ext cx="3516519" cy="21959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חץ למטה 14"/>
          <p:cNvSpPr/>
          <p:nvPr/>
        </p:nvSpPr>
        <p:spPr>
          <a:xfrm rot="5400000" flipH="1">
            <a:off x="1639697" y="5249225"/>
            <a:ext cx="319987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6" name="חץ למטה 15"/>
          <p:cNvSpPr/>
          <p:nvPr/>
        </p:nvSpPr>
        <p:spPr>
          <a:xfrm rot="16200000" flipH="1">
            <a:off x="1711706" y="5569214"/>
            <a:ext cx="319987" cy="36003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758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755576" y="1340768"/>
            <a:ext cx="7772400" cy="864096"/>
          </a:xfrm>
        </p:spPr>
        <p:txBody>
          <a:bodyPr/>
          <a:lstStyle/>
          <a:p>
            <a:pPr marL="342900" indent="-342900" algn="r">
              <a:buFont typeface="Wingdings" pitchFamily="2" charset="2"/>
              <a:buChar char="ü"/>
            </a:pP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הקמת ועדה לעידוד יצרנים קטנים ובינוניים לייצור מזון בריא בראשות ראש שירותי בריאות הציבור לנושא בהשתתפות נציגי: </a:t>
            </a:r>
            <a:br>
              <a:rPr lang="he-IL" sz="24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</a:b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/>
            </a:r>
            <a:br>
              <a:rPr lang="he-IL" sz="24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</a:br>
            <a:endParaRPr lang="he-IL" sz="24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1687672" y="209308"/>
            <a:ext cx="53735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sz="3200" b="1" dirty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עידוד </a:t>
            </a:r>
            <a:r>
              <a:rPr lang="he-IL" sz="3200" b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פיתוח וייצור מזון </a:t>
            </a:r>
            <a:r>
              <a:rPr lang="he-IL" sz="3200" b="1" dirty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בריא </a:t>
            </a:r>
          </a:p>
        </p:txBody>
      </p:sp>
      <p:sp>
        <p:nvSpPr>
          <p:cNvPr id="6" name="מלבן 5"/>
          <p:cNvSpPr/>
          <p:nvPr/>
        </p:nvSpPr>
        <p:spPr>
          <a:xfrm>
            <a:off x="3528392" y="2426112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ea typeface="+mj-ea"/>
                <a:cs typeface="Gisha" pitchFamily="34" charset="-79"/>
              </a:rPr>
              <a:t>בריאות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ea typeface="+mj-ea"/>
                <a:cs typeface="Gisha" pitchFamily="34" charset="-79"/>
              </a:rPr>
              <a:t>אוצר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ea typeface="+mj-ea"/>
                <a:cs typeface="Gisha" pitchFamily="34" charset="-79"/>
              </a:rPr>
              <a:t>כלכלה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ea typeface="+mj-ea"/>
                <a:cs typeface="Gisha" pitchFamily="34" charset="-79"/>
              </a:rPr>
              <a:t>שלטון המקומי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ea typeface="+mj-ea"/>
                <a:cs typeface="Gisha" pitchFamily="34" charset="-79"/>
              </a:rPr>
              <a:t>תעשיה </a:t>
            </a:r>
            <a:endParaRPr lang="he-IL" sz="1600" dirty="0">
              <a:solidFill>
                <a:srgbClr val="002060"/>
              </a:solidFill>
            </a:endParaRPr>
          </a:p>
        </p:txBody>
      </p:sp>
      <p:sp>
        <p:nvSpPr>
          <p:cNvPr id="8" name="כותרת 1"/>
          <p:cNvSpPr txBox="1">
            <a:spLocks/>
          </p:cNvSpPr>
          <p:nvPr/>
        </p:nvSpPr>
        <p:spPr>
          <a:xfrm>
            <a:off x="755576" y="4509120"/>
            <a:ext cx="7772400" cy="864096"/>
          </a:xfrm>
          <a:prstGeom prst="rect">
            <a:avLst/>
          </a:prstGeom>
        </p:spPr>
        <p:txBody>
          <a:bodyPr/>
          <a:lstStyle>
            <a:lvl1pPr algn="ctr" rtl="1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2pPr>
            <a:lvl3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3pPr>
            <a:lvl4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4pPr>
            <a:lvl5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5pPr>
            <a:lvl6pPr marL="4572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6pPr>
            <a:lvl7pPr marL="9144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7pPr>
            <a:lvl8pPr marL="13716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8pPr>
            <a:lvl9pPr marL="18288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Times New Roman" pitchFamily="18" charset="0"/>
              </a:defRPr>
            </a:lvl9pPr>
          </a:lstStyle>
          <a:p>
            <a:pPr algn="r"/>
            <a:endParaRPr lang="he-IL" sz="24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-283132" y="4509120"/>
            <a:ext cx="88875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בחינת תמיכות </a:t>
            </a:r>
            <a:r>
              <a:rPr lang="he-IL" sz="24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ותמרוץ מענקי מחקר לעידוד ייצור מזון </a:t>
            </a: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בריא </a:t>
            </a:r>
          </a:p>
          <a:p>
            <a:r>
              <a:rPr lang="he-IL" sz="24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 </a:t>
            </a: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   בהובלת מדען הראשי של משרד הבריאות בשיתוף כלכלה, </a:t>
            </a:r>
          </a:p>
          <a:p>
            <a:r>
              <a:rPr lang="he-IL" sz="24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 </a:t>
            </a:r>
            <a:r>
              <a:rPr lang="he-IL" sz="24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   אוצר, חקלאות ומדע.   </a:t>
            </a:r>
            <a:endParaRPr lang="he-IL" sz="24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9068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1840378" y="188640"/>
            <a:ext cx="5065809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e-IL" sz="3000" b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הנגשה </a:t>
            </a:r>
            <a:r>
              <a:rPr lang="he-IL" sz="3000" b="1" dirty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כלכלית של מזון בריא </a:t>
            </a:r>
          </a:p>
          <a:p>
            <a:pPr algn="ctr"/>
            <a:endParaRPr lang="he-IL" sz="3200" b="1" dirty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467544" y="1340768"/>
            <a:ext cx="79208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sz="28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לחם מדגן מלא </a:t>
            </a:r>
            <a:r>
              <a:rPr lang="he-IL" sz="28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תחילה </a:t>
            </a:r>
          </a:p>
          <a:p>
            <a:r>
              <a:rPr lang="he-IL" sz="28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e-IL" sz="28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קידום הסבת הפיקוח </a:t>
            </a:r>
            <a:r>
              <a:rPr lang="he-IL" sz="28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מהסל הנוכחי לסל מזון </a:t>
            </a:r>
            <a:r>
              <a:rPr lang="he-IL" sz="28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בריא. </a:t>
            </a:r>
          </a:p>
          <a:p>
            <a:endParaRPr lang="he-IL" sz="2800" dirty="0" smtClean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  <a:p>
            <a:r>
              <a:rPr lang="he-IL" sz="28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/>
            </a:r>
            <a:br>
              <a:rPr lang="he-IL" sz="2800" dirty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</a:br>
            <a:endParaRPr lang="he-IL" sz="2800" dirty="0">
              <a:solidFill>
                <a:srgbClr val="002060"/>
              </a:solidFill>
            </a:endParaRPr>
          </a:p>
        </p:txBody>
      </p:sp>
      <p:sp>
        <p:nvSpPr>
          <p:cNvPr id="2" name="AutoShape 2" descr="תוצאת תמונה עבור סל מזון בריא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3" name="AutoShape 4" descr="תוצאת תמונה עבור סל מזון בריא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AutoShape 6" descr="תוצאת תמונה עבור סל מזון בריא"/>
          <p:cNvSpPr>
            <a:spLocks noChangeAspect="1" noChangeArrowheads="1"/>
          </p:cNvSpPr>
          <p:nvPr/>
        </p:nvSpPr>
        <p:spPr bwMode="auto">
          <a:xfrm>
            <a:off x="9228138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-36512" y="3068960"/>
            <a:ext cx="9180512" cy="78483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he-IL" sz="3000" b="1" dirty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מזון בריא לאוכלוסיות המוזנות על ידי </a:t>
            </a:r>
            <a:r>
              <a:rPr lang="he-IL" sz="3000" b="1" dirty="0" smtClean="0">
                <a:solidFill>
                  <a:schemeClr val="bg1"/>
                </a:solidFill>
                <a:latin typeface="Gisha" pitchFamily="34" charset="-79"/>
                <a:cs typeface="Gisha" pitchFamily="34" charset="-79"/>
              </a:rPr>
              <a:t>המדינה ובמשק</a:t>
            </a:r>
            <a:endParaRPr lang="he-IL" sz="3000" b="1" dirty="0">
              <a:solidFill>
                <a:schemeClr val="bg1"/>
              </a:solidFill>
              <a:latin typeface="Gisha" pitchFamily="34" charset="-79"/>
              <a:cs typeface="Gisha" pitchFamily="34" charset="-79"/>
            </a:endParaRPr>
          </a:p>
        </p:txBody>
      </p:sp>
      <p:sp>
        <p:nvSpPr>
          <p:cNvPr id="9" name="כותרת 1"/>
          <p:cNvSpPr>
            <a:spLocks noGrp="1"/>
          </p:cNvSpPr>
          <p:nvPr>
            <p:ph type="ctrTitle"/>
          </p:nvPr>
        </p:nvSpPr>
        <p:spPr>
          <a:xfrm>
            <a:off x="827584" y="4293096"/>
            <a:ext cx="7772400" cy="129614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he-IL" sz="2800" dirty="0" smtClean="0">
                <a:solidFill>
                  <a:srgbClr val="002060"/>
                </a:solidFill>
                <a:latin typeface="Gisha" pitchFamily="34" charset="-79"/>
                <a:cs typeface="Gisha" pitchFamily="34" charset="-79"/>
              </a:rPr>
              <a:t>קידום תזונה בריאה במשרדי ממשלה, משרד הבריאות, משרד החינוך, צה"ל, משטרה, שב"ס, ובקרב מעסיקים גדולים במשק. </a:t>
            </a:r>
            <a:endParaRPr lang="he-IL" sz="2800" dirty="0">
              <a:solidFill>
                <a:srgbClr val="002060"/>
              </a:solidFill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4468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899592" y="2324472"/>
            <a:ext cx="7200800" cy="1752600"/>
          </a:xfrm>
        </p:spPr>
        <p:txBody>
          <a:bodyPr/>
          <a:lstStyle/>
          <a:p>
            <a:r>
              <a:rPr lang="he-IL" sz="4800" b="1" dirty="0" smtClean="0">
                <a:latin typeface="Gisha" pitchFamily="34" charset="-79"/>
                <a:cs typeface="Gisha" pitchFamily="34" charset="-79"/>
              </a:rPr>
              <a:t>תודה על ההקשבה </a:t>
            </a:r>
            <a:endParaRPr lang="he-IL" sz="4800" b="1" dirty="0">
              <a:latin typeface="Gisha" pitchFamily="34" charset="-79"/>
              <a:cs typeface="Gisha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7201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תבנית מצגת רקע משרד הבריאות לבן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תבנית מצגת רקע משרד הבריאות לבן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8_Custom Design">
  <a:themeElements>
    <a:clrScheme name="Custom 3">
      <a:dk1>
        <a:srgbClr val="000000"/>
      </a:dk1>
      <a:lt1>
        <a:srgbClr val="FFFFFF"/>
      </a:lt1>
      <a:dk2>
        <a:srgbClr val="000000"/>
      </a:dk2>
      <a:lt2>
        <a:srgbClr val="D47600"/>
      </a:lt2>
      <a:accent1>
        <a:srgbClr val="FFC000"/>
      </a:accent1>
      <a:accent2>
        <a:srgbClr val="00A5B5"/>
      </a:accent2>
      <a:accent3>
        <a:srgbClr val="64A0C8"/>
      </a:accent3>
      <a:accent4>
        <a:srgbClr val="FFC000"/>
      </a:accent4>
      <a:accent5>
        <a:srgbClr val="009B74"/>
      </a:accent5>
      <a:accent6>
        <a:srgbClr val="0075B0"/>
      </a:accent6>
      <a:hlink>
        <a:srgbClr val="7030A0"/>
      </a:hlink>
      <a:folHlink>
        <a:srgbClr val="E34F15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CC917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DE1AB"/>
        </a:accent5>
        <a:accent6>
          <a:srgbClr val="000000"/>
        </a:accent6>
        <a:hlink>
          <a:srgbClr val="96969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14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CC917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DE1AB"/>
        </a:accent5>
        <a:accent6>
          <a:srgbClr val="000000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15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CC917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DE1AB"/>
        </a:accent5>
        <a:accent6>
          <a:srgbClr val="000000"/>
        </a:accent6>
        <a:hlink>
          <a:srgbClr val="96969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16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CC917"/>
        </a:accent1>
        <a:accent2>
          <a:srgbClr val="FB5818"/>
        </a:accent2>
        <a:accent3>
          <a:srgbClr val="FFFFFF"/>
        </a:accent3>
        <a:accent4>
          <a:srgbClr val="000000"/>
        </a:accent4>
        <a:accent5>
          <a:srgbClr val="FDE1AB"/>
        </a:accent5>
        <a:accent6>
          <a:srgbClr val="E34F15"/>
        </a:accent6>
        <a:hlink>
          <a:srgbClr val="18BBFB"/>
        </a:hlink>
        <a:folHlink>
          <a:srgbClr val="5818F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9_Custom Design">
  <a:themeElements>
    <a:clrScheme name="Custom 3">
      <a:dk1>
        <a:srgbClr val="000000"/>
      </a:dk1>
      <a:lt1>
        <a:srgbClr val="FFFFFF"/>
      </a:lt1>
      <a:dk2>
        <a:srgbClr val="000000"/>
      </a:dk2>
      <a:lt2>
        <a:srgbClr val="D47600"/>
      </a:lt2>
      <a:accent1>
        <a:srgbClr val="FFC000"/>
      </a:accent1>
      <a:accent2>
        <a:srgbClr val="00A5B5"/>
      </a:accent2>
      <a:accent3>
        <a:srgbClr val="64A0C8"/>
      </a:accent3>
      <a:accent4>
        <a:srgbClr val="FFC000"/>
      </a:accent4>
      <a:accent5>
        <a:srgbClr val="009B74"/>
      </a:accent5>
      <a:accent6>
        <a:srgbClr val="0075B0"/>
      </a:accent6>
      <a:hlink>
        <a:srgbClr val="7030A0"/>
      </a:hlink>
      <a:folHlink>
        <a:srgbClr val="E34F15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CC917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DE1AB"/>
        </a:accent5>
        <a:accent6>
          <a:srgbClr val="000000"/>
        </a:accent6>
        <a:hlink>
          <a:srgbClr val="96969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14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CC917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DE1AB"/>
        </a:accent5>
        <a:accent6>
          <a:srgbClr val="000000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15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CC917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DE1AB"/>
        </a:accent5>
        <a:accent6>
          <a:srgbClr val="000000"/>
        </a:accent6>
        <a:hlink>
          <a:srgbClr val="96969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16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CC917"/>
        </a:accent1>
        <a:accent2>
          <a:srgbClr val="FB5818"/>
        </a:accent2>
        <a:accent3>
          <a:srgbClr val="FFFFFF"/>
        </a:accent3>
        <a:accent4>
          <a:srgbClr val="000000"/>
        </a:accent4>
        <a:accent5>
          <a:srgbClr val="FDE1AB"/>
        </a:accent5>
        <a:accent6>
          <a:srgbClr val="E34F15"/>
        </a:accent6>
        <a:hlink>
          <a:srgbClr val="18BBFB"/>
        </a:hlink>
        <a:folHlink>
          <a:srgbClr val="5818F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0_Custom Design">
  <a:themeElements>
    <a:clrScheme name="Custom 3">
      <a:dk1>
        <a:srgbClr val="000000"/>
      </a:dk1>
      <a:lt1>
        <a:srgbClr val="FFFFFF"/>
      </a:lt1>
      <a:dk2>
        <a:srgbClr val="000000"/>
      </a:dk2>
      <a:lt2>
        <a:srgbClr val="D47600"/>
      </a:lt2>
      <a:accent1>
        <a:srgbClr val="FFC000"/>
      </a:accent1>
      <a:accent2>
        <a:srgbClr val="00A5B5"/>
      </a:accent2>
      <a:accent3>
        <a:srgbClr val="64A0C8"/>
      </a:accent3>
      <a:accent4>
        <a:srgbClr val="FFC000"/>
      </a:accent4>
      <a:accent5>
        <a:srgbClr val="009B74"/>
      </a:accent5>
      <a:accent6>
        <a:srgbClr val="0075B0"/>
      </a:accent6>
      <a:hlink>
        <a:srgbClr val="7030A0"/>
      </a:hlink>
      <a:folHlink>
        <a:srgbClr val="E34F15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Custom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CC917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DE1AB"/>
        </a:accent5>
        <a:accent6>
          <a:srgbClr val="000000"/>
        </a:accent6>
        <a:hlink>
          <a:srgbClr val="96969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14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CC917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DE1AB"/>
        </a:accent5>
        <a:accent6>
          <a:srgbClr val="000000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15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CC917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DE1AB"/>
        </a:accent5>
        <a:accent6>
          <a:srgbClr val="000000"/>
        </a:accent6>
        <a:hlink>
          <a:srgbClr val="96969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Custom Design 16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CC917"/>
        </a:accent1>
        <a:accent2>
          <a:srgbClr val="FB5818"/>
        </a:accent2>
        <a:accent3>
          <a:srgbClr val="FFFFFF"/>
        </a:accent3>
        <a:accent4>
          <a:srgbClr val="000000"/>
        </a:accent4>
        <a:accent5>
          <a:srgbClr val="FDE1AB"/>
        </a:accent5>
        <a:accent6>
          <a:srgbClr val="E34F15"/>
        </a:accent6>
        <a:hlink>
          <a:srgbClr val="18BBFB"/>
        </a:hlink>
        <a:folHlink>
          <a:srgbClr val="5818F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_תבנית מצגת רקע משרד הבריאות לבן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E092589-6DB0-4767-8267-ED7111D67276}"/>
</file>

<file path=customXml/itemProps2.xml><?xml version="1.0" encoding="utf-8"?>
<ds:datastoreItem xmlns:ds="http://schemas.openxmlformats.org/officeDocument/2006/customXml" ds:itemID="{A142603C-1D18-4966-9C2B-095DC6A001D7}"/>
</file>

<file path=customXml/itemProps3.xml><?xml version="1.0" encoding="utf-8"?>
<ds:datastoreItem xmlns:ds="http://schemas.openxmlformats.org/officeDocument/2006/customXml" ds:itemID="{0F8176CC-BAB8-41AC-AEBE-C92EBC4A66EA}"/>
</file>

<file path=docProps/app.xml><?xml version="1.0" encoding="utf-8"?>
<Properties xmlns="http://schemas.openxmlformats.org/officeDocument/2006/extended-properties" xmlns:vt="http://schemas.openxmlformats.org/officeDocument/2006/docPropsVTypes">
  <Template>תבנית מצגת רקע משרד הבריאות לבן</Template>
  <TotalTime>15358</TotalTime>
  <Words>1333</Words>
  <Application>Microsoft Office PowerPoint</Application>
  <PresentationFormat>‫הצגה על המסך (4:3)</PresentationFormat>
  <Paragraphs>281</Paragraphs>
  <Slides>31</Slides>
  <Notes>18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12</vt:i4>
      </vt:variant>
      <vt:variant>
        <vt:lpstr>ערכת נושא</vt:lpstr>
      </vt:variant>
      <vt:variant>
        <vt:i4>9</vt:i4>
      </vt:variant>
      <vt:variant>
        <vt:lpstr>כותרות שקופיות</vt:lpstr>
      </vt:variant>
      <vt:variant>
        <vt:i4>31</vt:i4>
      </vt:variant>
    </vt:vector>
  </HeadingPairs>
  <TitlesOfParts>
    <vt:vector size="52" baseType="lpstr">
      <vt:lpstr>Almoni DL AAA</vt:lpstr>
      <vt:lpstr>Arial</vt:lpstr>
      <vt:lpstr>Calibri</vt:lpstr>
      <vt:lpstr>Calibri Light</vt:lpstr>
      <vt:lpstr>Century Schoolbook</vt:lpstr>
      <vt:lpstr>Comic Sans MS</vt:lpstr>
      <vt:lpstr>Gisha</vt:lpstr>
      <vt:lpstr>Microsoft Sans Serif</vt:lpstr>
      <vt:lpstr>Osaka</vt:lpstr>
      <vt:lpstr>Times New Roman</vt:lpstr>
      <vt:lpstr>Wingdings</vt:lpstr>
      <vt:lpstr>Yu Gothic Light</vt:lpstr>
      <vt:lpstr>תבנית מצגת רקע משרד הבריאות לבן</vt:lpstr>
      <vt:lpstr>2_ערכת נושא Office</vt:lpstr>
      <vt:lpstr>1_ערכת נושא Office</vt:lpstr>
      <vt:lpstr>2_תבנית מצגת רקע משרד הבריאות לבן</vt:lpstr>
      <vt:lpstr>ערכת נושא Office</vt:lpstr>
      <vt:lpstr>8_Custom Design</vt:lpstr>
      <vt:lpstr>9_Custom Design</vt:lpstr>
      <vt:lpstr>10_Custom Design</vt:lpstr>
      <vt:lpstr>1_תבנית מצגת רקע משרד הבריאות לבן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Adolescents' food habits: results of the Health Behavior in School-aged Children survey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מה מבוצע בעולם?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מה הציבור מצפה ממשרד הבריאות ?  </vt:lpstr>
      <vt:lpstr>מצגת של PowerPoint</vt:lpstr>
      <vt:lpstr>המלצות ועדת האסדרה ושיתוף הציבור </vt:lpstr>
      <vt:lpstr>סטאטוס תקנות</vt:lpstr>
      <vt:lpstr>כיצד יראו הסימונים בחזית האריזה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הקמת ועדה לעידוד יצרנים קטנים ובינוניים לייצור מזון בריא בראשות ראש שירותי בריאות הציבור לנושא בהשתתפות נציגי:   </vt:lpstr>
      <vt:lpstr>קידום תזונה בריאה במשרדי ממשלה, משרד הבריאות, משרד החינוך, צה"ל, משטרה, שב"ס, ובקרב מעסיקים גדולים במשק. 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חומר רקע לועדת רגולציה</dc:title>
  <dc:creator>אבידור גינסברג</dc:creator>
  <cp:lastModifiedBy>מעיין בן עמי</cp:lastModifiedBy>
  <cp:revision>348</cp:revision>
  <cp:lastPrinted>2017-06-05T05:43:45Z</cp:lastPrinted>
  <dcterms:created xsi:type="dcterms:W3CDTF">2016-02-15T07:37:00Z</dcterms:created>
  <dcterms:modified xsi:type="dcterms:W3CDTF">2017-06-05T05:45:00Z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2017692</vt:r8>
  </property>
</Properties>
</file>