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diagrams/data7.xml" ContentType="application/vnd.openxmlformats-officedocument.drawingml.diagramData+xml"/>
  <Override PartName="/ppt/diagrams/data6.xml" ContentType="application/vnd.openxmlformats-officedocument.drawingml.diagramData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layout2.xml" ContentType="application/vnd.openxmlformats-officedocument.drawingml.diagramLayout+xml"/>
  <Override PartName="/ppt/charts/chart1.xml" ContentType="application/vnd.openxmlformats-officedocument.drawingml.chart+xml"/>
  <Override PartName="/ppt/diagrams/colors2.xml" ContentType="application/vnd.openxmlformats-officedocument.drawingml.diagramColors+xml"/>
  <Override PartName="/ppt/notesMasters/notesMaster1.xml" ContentType="application/vnd.openxmlformats-officedocument.presentationml.notesMaster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rawing2.xml" ContentType="application/vnd.ms-office.drawingml.diagramDrawing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layout7.xml" ContentType="application/vnd.openxmlformats-officedocument.drawingml.diagramLayout+xml"/>
  <Override PartName="/ppt/diagrams/colors6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diagrams/quickStyle5.xml" ContentType="application/vnd.openxmlformats-officedocument.drawingml.diagramStyle+xml"/>
  <Override PartName="/ppt/diagrams/drawing6.xml" ContentType="application/vnd.ms-office.drawingml.diagramDrawing+xml"/>
  <Override PartName="/ppt/diagrams/drawing5.xml" ContentType="application/vnd.ms-office.drawingml.diagramDrawing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layout5.xml" ContentType="application/vnd.openxmlformats-officedocument.drawingml.diagramLayout+xml"/>
  <Override PartName="/ppt/diagrams/colors5.xml" ContentType="application/vnd.openxmlformats-officedocument.drawingml.diagramColors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5" r:id="rId1"/>
  </p:sldMasterIdLst>
  <p:notesMasterIdLst>
    <p:notesMasterId r:id="rId17"/>
  </p:notesMasterIdLst>
  <p:sldIdLst>
    <p:sldId id="269" r:id="rId2"/>
    <p:sldId id="278" r:id="rId3"/>
    <p:sldId id="258" r:id="rId4"/>
    <p:sldId id="257" r:id="rId5"/>
    <p:sldId id="270" r:id="rId6"/>
    <p:sldId id="283" r:id="rId7"/>
    <p:sldId id="282" r:id="rId8"/>
    <p:sldId id="273" r:id="rId9"/>
    <p:sldId id="274" r:id="rId10"/>
    <p:sldId id="266" r:id="rId11"/>
    <p:sldId id="267" r:id="rId12"/>
    <p:sldId id="277" r:id="rId13"/>
    <p:sldId id="279" r:id="rId14"/>
    <p:sldId id="285" r:id="rId15"/>
    <p:sldId id="281" r:id="rId1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0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51318" autoAdjust="0"/>
  </p:normalViewPr>
  <p:slideViewPr>
    <p:cSldViewPr>
      <p:cViewPr>
        <p:scale>
          <a:sx n="76" d="100"/>
          <a:sy n="76" d="100"/>
        </p:scale>
        <p:origin x="-1392" y="8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Black-filer1\Alternative_Fuels_Docum$\&#1514;&#1506;&#1513;&#1497;&#1492;%20&#1493;&#1497;&#1494;&#1502;&#1493;&#1514;\&#1502;&#1488;&#1490;&#1512;%20&#1495;&#1489;&#1512;&#1493;&#1514;%20&#1493;&#1505;&#1511;&#1512;%20&#1495;&#1489;&#1512;&#1493;&#1514;\&#1506;&#1491;&#1499;&#1493;&#1503;%20&#1502;&#1488;&#1490;&#1512;%20&#1502;&#1493;&#1512;&#1495;&#1489;%20&#1502;&#1488;&#1497;17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e-IL" dirty="0"/>
              <a:t>היקף גיוסים מצטבר של חברות סטארט-</a:t>
            </a:r>
            <a:r>
              <a:rPr lang="he-IL" dirty="0" err="1"/>
              <a:t>טפ</a:t>
            </a:r>
            <a:r>
              <a:rPr lang="he-IL" dirty="0"/>
              <a:t> ישראליות </a:t>
            </a:r>
            <a:r>
              <a:rPr lang="he-IL" dirty="0" smtClean="0"/>
              <a:t>בתחום התחבורה (מיליוני </a:t>
            </a:r>
            <a:r>
              <a:rPr lang="he-IL" dirty="0"/>
              <a:t>דולר)</a:t>
            </a:r>
          </a:p>
        </c:rich>
      </c:tx>
      <c:layout/>
      <c:overlay val="0"/>
    </c:title>
    <c:autoTitleDeleted val="0"/>
    <c:plotArea>
      <c:layout/>
      <c:areaChart>
        <c:grouping val="stacked"/>
        <c:varyColors val="0"/>
        <c:ser>
          <c:idx val="1"/>
          <c:order val="0"/>
          <c:tx>
            <c:strRef>
              <c:f>Graphs!$S$40</c:f>
              <c:strCache>
                <c:ptCount val="1"/>
                <c:pt idx="0">
                  <c:v>היקף גיוסים מצטבר (מיליוני דולר)</c:v>
                </c:pt>
              </c:strCache>
            </c:strRef>
          </c:tx>
          <c:spPr>
            <a:solidFill>
              <a:srgbClr val="00B0F0"/>
            </a:solidFill>
          </c:spPr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layout>
                <c:manualLayout>
                  <c:x val="1.4314925428819372E-3"/>
                  <c:y val="-5.64841566917524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5.725970171527749E-3"/>
                  <c:y val="-0.164073026580804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1.4314925428819372E-3"/>
                  <c:y val="-0.217867461525330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1.2883432885937435E-2"/>
                  <c:y val="-0.266282452975404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2.8629850857638745E-3"/>
                  <c:y val="-0.274351618217082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Graphs!$R$41:$R$52</c:f>
              <c:numCache>
                <c:formatCode>General</c:formatCode>
                <c:ptCount val="12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</c:numCache>
            </c:numRef>
          </c:cat>
          <c:val>
            <c:numRef>
              <c:f>Graphs!$S$41:$S$52</c:f>
              <c:numCache>
                <c:formatCode>0</c:formatCode>
                <c:ptCount val="12"/>
                <c:pt idx="0">
                  <c:v>38.9</c:v>
                </c:pt>
                <c:pt idx="1">
                  <c:v>171.1</c:v>
                </c:pt>
                <c:pt idx="2">
                  <c:v>231.6</c:v>
                </c:pt>
                <c:pt idx="3">
                  <c:v>252.79999999999998</c:v>
                </c:pt>
                <c:pt idx="4">
                  <c:v>339.5</c:v>
                </c:pt>
                <c:pt idx="5">
                  <c:v>463.16</c:v>
                </c:pt>
                <c:pt idx="6">
                  <c:v>543.58500000000004</c:v>
                </c:pt>
                <c:pt idx="7">
                  <c:v>1110.04</c:v>
                </c:pt>
                <c:pt idx="8">
                  <c:v>2409.2024140000003</c:v>
                </c:pt>
                <c:pt idx="9">
                  <c:v>2686.7429139999999</c:v>
                </c:pt>
                <c:pt idx="10">
                  <c:v>3294.9188939999999</c:v>
                </c:pt>
                <c:pt idx="11">
                  <c:v>3434.9188939999999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4889344"/>
        <c:axId val="125702528"/>
      </c:areaChart>
      <c:scatterChart>
        <c:scatterStyle val="smoothMarker"/>
        <c:varyColors val="0"/>
        <c:ser>
          <c:idx val="0"/>
          <c:order val="1"/>
          <c:tx>
            <c:strRef>
              <c:f>Graphs!$T$40</c:f>
              <c:strCache>
                <c:ptCount val="1"/>
                <c:pt idx="0">
                  <c:v>מספר חברות</c:v>
                </c:pt>
              </c:strCache>
            </c:strRef>
          </c:tx>
          <c:marker>
            <c:symbol val="diamond"/>
            <c:size val="10"/>
            <c:spPr>
              <a:solidFill>
                <a:srgbClr val="FF0000"/>
              </a:solidFill>
            </c:spPr>
          </c:marker>
          <c:dPt>
            <c:idx val="0"/>
            <c:marker>
              <c:spPr>
                <a:noFill/>
              </c:spPr>
            </c:marker>
            <c:bubble3D val="0"/>
          </c:dPt>
          <c:dPt>
            <c:idx val="1"/>
            <c:marker>
              <c:spPr>
                <a:noFill/>
              </c:spPr>
            </c:marker>
            <c:bubble3D val="0"/>
          </c:dPt>
          <c:dPt>
            <c:idx val="2"/>
            <c:marker>
              <c:spPr>
                <a:noFill/>
              </c:spPr>
            </c:marker>
            <c:bubble3D val="0"/>
          </c:dPt>
          <c:dPt>
            <c:idx val="3"/>
            <c:marker>
              <c:spPr>
                <a:noFill/>
              </c:spPr>
            </c:marker>
            <c:bubble3D val="0"/>
          </c:dPt>
          <c:dPt>
            <c:idx val="4"/>
            <c:marker>
              <c:spPr>
                <a:noFill/>
              </c:spPr>
            </c:marker>
            <c:bubble3D val="0"/>
          </c:dPt>
          <c:xVal>
            <c:strRef>
              <c:f>Graphs!$R$40:$R$52</c:f>
              <c:strCache>
                <c:ptCount val="13"/>
                <c:pt idx="0">
                  <c:v>Year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  <c:pt idx="12">
                  <c:v>2017</c:v>
                </c:pt>
              </c:strCache>
            </c:strRef>
          </c:xVal>
          <c:yVal>
            <c:numRef>
              <c:f>Graphs!$T$41:$T$52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60</c:v>
                </c:pt>
                <c:pt idx="6">
                  <c:v>60</c:v>
                </c:pt>
                <c:pt idx="7">
                  <c:v>180</c:v>
                </c:pt>
                <c:pt idx="8">
                  <c:v>250</c:v>
                </c:pt>
                <c:pt idx="9">
                  <c:v>300</c:v>
                </c:pt>
                <c:pt idx="10">
                  <c:v>450</c:v>
                </c:pt>
                <c:pt idx="11">
                  <c:v>550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5714816"/>
        <c:axId val="125704448"/>
      </c:scatterChart>
      <c:catAx>
        <c:axId val="1248893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50"/>
                </a:pPr>
                <a:r>
                  <a:rPr lang="he-IL" sz="1050"/>
                  <a:t>שנה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25702528"/>
        <c:crosses val="autoZero"/>
        <c:auto val="1"/>
        <c:lblAlgn val="ctr"/>
        <c:lblOffset val="100"/>
        <c:noMultiLvlLbl val="0"/>
      </c:catAx>
      <c:valAx>
        <c:axId val="125702528"/>
        <c:scaling>
          <c:orientation val="minMax"/>
          <c:min val="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היקף גיוס מצטבר (מיליון דולר)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crossAx val="124889344"/>
        <c:crosses val="autoZero"/>
        <c:crossBetween val="between"/>
      </c:valAx>
      <c:valAx>
        <c:axId val="125704448"/>
        <c:scaling>
          <c:orientation val="minMax"/>
          <c:min val="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he-IL" sz="1400"/>
                  <a:t>מספר חברות סטארט-אפ ישראליות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25714816"/>
        <c:crosses val="max"/>
        <c:crossBetween val="midCat"/>
      </c:valAx>
      <c:valAx>
        <c:axId val="12571481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5704448"/>
        <c:crosses val="autoZero"/>
        <c:crossBetween val="midCat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he-IL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רכישה</c:v>
                </c:pt>
              </c:strCache>
            </c:strRef>
          </c:tx>
          <c:invertIfNegative val="0"/>
          <c:cat>
            <c:strRef>
              <c:f>גיליון1!$A$2</c:f>
              <c:strCache>
                <c:ptCount val="1"/>
                <c:pt idx="0">
                  <c:v>קטגוריה 1</c:v>
                </c:pt>
              </c:strCache>
            </c:strRef>
          </c:cat>
          <c:val>
            <c:numRef>
              <c:f>גיליון1!$B$2</c:f>
              <c:numCache>
                <c:formatCode>General</c:formatCode>
                <c:ptCount val="1"/>
                <c:pt idx="0">
                  <c:v>490</c:v>
                </c:pt>
              </c:numCache>
            </c:numRef>
          </c:val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דלק+שמנים</c:v>
                </c:pt>
              </c:strCache>
            </c:strRef>
          </c:tx>
          <c:invertIfNegative val="0"/>
          <c:cat>
            <c:strRef>
              <c:f>גיליון1!$A$2</c:f>
              <c:strCache>
                <c:ptCount val="1"/>
                <c:pt idx="0">
                  <c:v>קטגוריה 1</c:v>
                </c:pt>
              </c:strCache>
            </c:strRef>
          </c:cat>
          <c:val>
            <c:numRef>
              <c:f>גיליון1!$C$2</c:f>
              <c:numCache>
                <c:formatCode>General</c:formatCode>
                <c:ptCount val="1"/>
                <c:pt idx="0">
                  <c:v>450</c:v>
                </c:pt>
              </c:numCache>
            </c:numRef>
          </c:val>
        </c:ser>
        <c:ser>
          <c:idx val="2"/>
          <c:order val="2"/>
          <c:tx>
            <c:strRef>
              <c:f>גיליון1!$D$1</c:f>
              <c:strCache>
                <c:ptCount val="1"/>
                <c:pt idx="0">
                  <c:v>ביטוח ורישוי</c:v>
                </c:pt>
              </c:strCache>
            </c:strRef>
          </c:tx>
          <c:invertIfNegative val="0"/>
          <c:cat>
            <c:strRef>
              <c:f>גיליון1!$A$2</c:f>
              <c:strCache>
                <c:ptCount val="1"/>
                <c:pt idx="0">
                  <c:v>קטגוריה 1</c:v>
                </c:pt>
              </c:strCache>
            </c:strRef>
          </c:cat>
          <c:val>
            <c:numRef>
              <c:f>גיליון1!$D$2</c:f>
              <c:numCache>
                <c:formatCode>General</c:formatCode>
                <c:ptCount val="1"/>
                <c:pt idx="0">
                  <c:v>420</c:v>
                </c:pt>
              </c:numCache>
            </c:numRef>
          </c:val>
        </c:ser>
        <c:ser>
          <c:idx val="3"/>
          <c:order val="3"/>
          <c:tx>
            <c:strRef>
              <c:f>גיליון1!$E$1</c:f>
              <c:strCache>
                <c:ptCount val="1"/>
                <c:pt idx="0">
                  <c:v>אחזקה</c:v>
                </c:pt>
              </c:strCache>
            </c:strRef>
          </c:tx>
          <c:invertIfNegative val="0"/>
          <c:cat>
            <c:strRef>
              <c:f>גיליון1!$A$2</c:f>
              <c:strCache>
                <c:ptCount val="1"/>
                <c:pt idx="0">
                  <c:v>קטגוריה 1</c:v>
                </c:pt>
              </c:strCache>
            </c:strRef>
          </c:cat>
          <c:val>
            <c:numRef>
              <c:f>גיליון1!$E$2</c:f>
              <c:numCache>
                <c:formatCode>General</c:formatCode>
                <c:ptCount val="1"/>
                <c:pt idx="0">
                  <c:v>130</c:v>
                </c:pt>
              </c:numCache>
            </c:numRef>
          </c:val>
        </c:ser>
        <c:ser>
          <c:idx val="4"/>
          <c:order val="4"/>
          <c:tx>
            <c:strRef>
              <c:f>גיליון1!$F$1</c:f>
              <c:strCache>
                <c:ptCount val="1"/>
                <c:pt idx="0">
                  <c:v>תח"צ</c:v>
                </c:pt>
              </c:strCache>
            </c:strRef>
          </c:tx>
          <c:invertIfNegative val="0"/>
          <c:cat>
            <c:strRef>
              <c:f>גיליון1!$A$2</c:f>
              <c:strCache>
                <c:ptCount val="1"/>
                <c:pt idx="0">
                  <c:v>קטגוריה 1</c:v>
                </c:pt>
              </c:strCache>
            </c:strRef>
          </c:cat>
          <c:val>
            <c:numRef>
              <c:f>גיליון1!$F$2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</c:ser>
        <c:ser>
          <c:idx val="5"/>
          <c:order val="5"/>
          <c:tx>
            <c:strRef>
              <c:f>גיליון1!$G$1</c:f>
              <c:strCache>
                <c:ptCount val="1"/>
                <c:pt idx="0">
                  <c:v>אחר</c:v>
                </c:pt>
              </c:strCache>
            </c:strRef>
          </c:tx>
          <c:invertIfNegative val="0"/>
          <c:cat>
            <c:strRef>
              <c:f>גיליון1!$A$2</c:f>
              <c:strCache>
                <c:ptCount val="1"/>
                <c:pt idx="0">
                  <c:v>קטגוריה 1</c:v>
                </c:pt>
              </c:strCache>
            </c:strRef>
          </c:cat>
          <c:val>
            <c:numRef>
              <c:f>גיליון1!$G$2</c:f>
              <c:numCache>
                <c:formatCode>General</c:formatCode>
                <c:ptCount val="1"/>
                <c:pt idx="0">
                  <c:v>300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43629696"/>
        <c:axId val="143635584"/>
      </c:barChart>
      <c:catAx>
        <c:axId val="143629696"/>
        <c:scaling>
          <c:orientation val="minMax"/>
        </c:scaling>
        <c:delete val="1"/>
        <c:axPos val="l"/>
        <c:majorTickMark val="out"/>
        <c:minorTickMark val="none"/>
        <c:tickLblPos val="nextTo"/>
        <c:crossAx val="143635584"/>
        <c:crosses val="autoZero"/>
        <c:auto val="1"/>
        <c:lblAlgn val="ctr"/>
        <c:lblOffset val="100"/>
        <c:noMultiLvlLbl val="0"/>
      </c:catAx>
      <c:valAx>
        <c:axId val="143635584"/>
        <c:scaling>
          <c:orientation val="minMax"/>
          <c:max val="2000"/>
          <c:min val="0"/>
        </c:scaling>
        <c:delete val="0"/>
        <c:axPos val="b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143629696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overlay val="0"/>
      <c:txPr>
        <a:bodyPr/>
        <a:lstStyle/>
        <a:p>
          <a:pPr rtl="1">
            <a:defRPr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400"/>
      </a:pPr>
      <a:endParaRPr lang="he-IL"/>
    </a:p>
  </c:txPr>
  <c:externalData r:id="rId2">
    <c:autoUpdate val="0"/>
  </c:externalData>
</c:chartSpac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image" Target="../media/image26.pn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image" Target="../media/image26.pn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107939-0678-4155-ACF6-2C1CAE7FFE7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2FBE0DB7-DC0C-4FC5-A8A4-EC5DD5971A75}">
      <dgm:prSet custT="1"/>
      <dgm:spPr/>
      <dgm:t>
        <a:bodyPr/>
        <a:lstStyle/>
        <a:p>
          <a:pPr rtl="0"/>
          <a:r>
            <a:rPr lang="en-US" sz="1400" dirty="0"/>
            <a:t>Google</a:t>
          </a:r>
          <a:endParaRPr lang="he-IL" sz="1400" dirty="0"/>
        </a:p>
      </dgm:t>
    </dgm:pt>
    <dgm:pt modelId="{447A5CC6-4A6D-4D57-9D49-16DE9760A095}" type="parTrans" cxnId="{143BA49F-BA9C-4B51-A336-70FEE864D3F8}">
      <dgm:prSet/>
      <dgm:spPr/>
      <dgm:t>
        <a:bodyPr/>
        <a:lstStyle/>
        <a:p>
          <a:pPr rtl="1"/>
          <a:endParaRPr lang="he-IL" sz="3600"/>
        </a:p>
      </dgm:t>
    </dgm:pt>
    <dgm:pt modelId="{52A3FA50-4ADA-4A54-8D95-893829FB51B0}" type="sibTrans" cxnId="{143BA49F-BA9C-4B51-A336-70FEE864D3F8}">
      <dgm:prSet/>
      <dgm:spPr/>
      <dgm:t>
        <a:bodyPr/>
        <a:lstStyle/>
        <a:p>
          <a:pPr rtl="1"/>
          <a:endParaRPr lang="he-IL" sz="3600"/>
        </a:p>
      </dgm:t>
    </dgm:pt>
    <dgm:pt modelId="{36D5A576-D481-47AD-A9E4-85B639C4056A}">
      <dgm:prSet custT="1"/>
      <dgm:spPr/>
      <dgm:t>
        <a:bodyPr/>
        <a:lstStyle/>
        <a:p>
          <a:pPr rtl="0"/>
          <a:r>
            <a:rPr lang="en-US" sz="1400" dirty="0"/>
            <a:t>Waze</a:t>
          </a:r>
          <a:endParaRPr lang="he-IL" sz="1400" dirty="0"/>
        </a:p>
      </dgm:t>
    </dgm:pt>
    <dgm:pt modelId="{E1B785FA-CF76-4626-9903-F523572A5910}" type="parTrans" cxnId="{39AF5F45-0058-4D75-9297-6925B9E5394B}">
      <dgm:prSet/>
      <dgm:spPr/>
      <dgm:t>
        <a:bodyPr/>
        <a:lstStyle/>
        <a:p>
          <a:pPr rtl="1"/>
          <a:endParaRPr lang="he-IL" sz="3600"/>
        </a:p>
      </dgm:t>
    </dgm:pt>
    <dgm:pt modelId="{D0E369CB-260C-4951-9DFB-4BB16EBF7363}" type="sibTrans" cxnId="{39AF5F45-0058-4D75-9297-6925B9E5394B}">
      <dgm:prSet/>
      <dgm:spPr/>
      <dgm:t>
        <a:bodyPr/>
        <a:lstStyle/>
        <a:p>
          <a:pPr rtl="1"/>
          <a:endParaRPr lang="he-IL" sz="3600"/>
        </a:p>
      </dgm:t>
    </dgm:pt>
    <dgm:pt modelId="{E2E8245E-1B40-41C3-97C7-8B28CF84BEDA}">
      <dgm:prSet custT="1"/>
      <dgm:spPr/>
      <dgm:t>
        <a:bodyPr/>
        <a:lstStyle/>
        <a:p>
          <a:pPr rtl="0"/>
          <a:r>
            <a:rPr lang="en-US" sz="1400"/>
            <a:t>1.15$ Billion</a:t>
          </a:r>
          <a:endParaRPr lang="he-IL" sz="1400"/>
        </a:p>
      </dgm:t>
    </dgm:pt>
    <dgm:pt modelId="{1AF4B044-6651-4E80-803D-63905C342D92}" type="parTrans" cxnId="{1D98A43F-851C-4817-9E96-8F24D5D91E9D}">
      <dgm:prSet/>
      <dgm:spPr/>
      <dgm:t>
        <a:bodyPr/>
        <a:lstStyle/>
        <a:p>
          <a:pPr rtl="1"/>
          <a:endParaRPr lang="he-IL" sz="3600"/>
        </a:p>
      </dgm:t>
    </dgm:pt>
    <dgm:pt modelId="{C492B633-5B00-41BD-9029-7014C350EA5F}" type="sibTrans" cxnId="{1D98A43F-851C-4817-9E96-8F24D5D91E9D}">
      <dgm:prSet/>
      <dgm:spPr/>
      <dgm:t>
        <a:bodyPr/>
        <a:lstStyle/>
        <a:p>
          <a:pPr rtl="1"/>
          <a:endParaRPr lang="he-IL" sz="3600"/>
        </a:p>
      </dgm:t>
    </dgm:pt>
    <dgm:pt modelId="{05B93E75-542A-4689-A324-2E8917692682}">
      <dgm:prSet custT="1"/>
      <dgm:spPr/>
      <dgm:t>
        <a:bodyPr/>
        <a:lstStyle/>
        <a:p>
          <a:pPr rtl="0"/>
          <a:r>
            <a:rPr lang="en-US" sz="1400"/>
            <a:t>HARMAN</a:t>
          </a:r>
          <a:endParaRPr lang="he-IL" sz="1400"/>
        </a:p>
      </dgm:t>
    </dgm:pt>
    <dgm:pt modelId="{0B886D90-57D0-4413-B769-EAA517E7152F}" type="parTrans" cxnId="{9E9B8440-E397-4B08-AB6F-2FE2ECB9AAD3}">
      <dgm:prSet/>
      <dgm:spPr/>
      <dgm:t>
        <a:bodyPr/>
        <a:lstStyle/>
        <a:p>
          <a:pPr rtl="1"/>
          <a:endParaRPr lang="he-IL" sz="3600"/>
        </a:p>
      </dgm:t>
    </dgm:pt>
    <dgm:pt modelId="{9FC28256-E107-4858-86CA-6A2592CA5092}" type="sibTrans" cxnId="{9E9B8440-E397-4B08-AB6F-2FE2ECB9AAD3}">
      <dgm:prSet/>
      <dgm:spPr/>
      <dgm:t>
        <a:bodyPr/>
        <a:lstStyle/>
        <a:p>
          <a:pPr rtl="1"/>
          <a:endParaRPr lang="he-IL" sz="3600"/>
        </a:p>
      </dgm:t>
    </dgm:pt>
    <dgm:pt modelId="{3635A3C7-9DAB-4463-8FD2-E1E3021C580F}">
      <dgm:prSet custT="1"/>
      <dgm:spPr/>
      <dgm:t>
        <a:bodyPr/>
        <a:lstStyle/>
        <a:p>
          <a:pPr rtl="0"/>
          <a:r>
            <a:rPr lang="en-US" sz="1400"/>
            <a:t>iOnRoad</a:t>
          </a:r>
          <a:endParaRPr lang="he-IL" sz="1400"/>
        </a:p>
      </dgm:t>
    </dgm:pt>
    <dgm:pt modelId="{04C32182-81EE-48A4-8946-D14BF74D12F8}" type="parTrans" cxnId="{FCD88CE3-E5C2-4F8F-AB69-3EF8736B21C8}">
      <dgm:prSet/>
      <dgm:spPr/>
      <dgm:t>
        <a:bodyPr/>
        <a:lstStyle/>
        <a:p>
          <a:pPr rtl="1"/>
          <a:endParaRPr lang="he-IL" sz="3600"/>
        </a:p>
      </dgm:t>
    </dgm:pt>
    <dgm:pt modelId="{720EDEB9-C3E1-40FE-966C-84F7C28E58DB}" type="sibTrans" cxnId="{FCD88CE3-E5C2-4F8F-AB69-3EF8736B21C8}">
      <dgm:prSet/>
      <dgm:spPr/>
      <dgm:t>
        <a:bodyPr/>
        <a:lstStyle/>
        <a:p>
          <a:pPr rtl="1"/>
          <a:endParaRPr lang="he-IL" sz="3600"/>
        </a:p>
      </dgm:t>
    </dgm:pt>
    <dgm:pt modelId="{AA3DE544-33E3-4313-8318-ADE7141DAFB6}">
      <dgm:prSet custT="1"/>
      <dgm:spPr/>
      <dgm:t>
        <a:bodyPr/>
        <a:lstStyle/>
        <a:p>
          <a:pPr rtl="0"/>
          <a:r>
            <a:rPr lang="en-US" sz="1400"/>
            <a:t>~15$ m</a:t>
          </a:r>
          <a:endParaRPr lang="he-IL" sz="1400"/>
        </a:p>
      </dgm:t>
    </dgm:pt>
    <dgm:pt modelId="{EE2292CE-FD6D-4070-B2FC-0D826F6FECDC}" type="parTrans" cxnId="{B4B0DA7F-878D-44C8-A991-6EBD74CE7C4C}">
      <dgm:prSet/>
      <dgm:spPr/>
      <dgm:t>
        <a:bodyPr/>
        <a:lstStyle/>
        <a:p>
          <a:pPr rtl="1"/>
          <a:endParaRPr lang="he-IL" sz="3600"/>
        </a:p>
      </dgm:t>
    </dgm:pt>
    <dgm:pt modelId="{E10072BD-4D94-468C-A0C1-B48B9EEB0608}" type="sibTrans" cxnId="{B4B0DA7F-878D-44C8-A991-6EBD74CE7C4C}">
      <dgm:prSet/>
      <dgm:spPr/>
      <dgm:t>
        <a:bodyPr/>
        <a:lstStyle/>
        <a:p>
          <a:pPr rtl="1"/>
          <a:endParaRPr lang="he-IL" sz="3600"/>
        </a:p>
      </dgm:t>
    </dgm:pt>
    <dgm:pt modelId="{10EA60BB-9652-45DF-AF1A-5801BFA8CD6E}">
      <dgm:prSet custT="1"/>
      <dgm:spPr/>
      <dgm:t>
        <a:bodyPr/>
        <a:lstStyle/>
        <a:p>
          <a:pPr rtl="0"/>
          <a:r>
            <a:rPr lang="en-US" sz="1400"/>
            <a:t>Red Bend</a:t>
          </a:r>
          <a:endParaRPr lang="he-IL" sz="1400"/>
        </a:p>
      </dgm:t>
    </dgm:pt>
    <dgm:pt modelId="{D4EDCA1A-B78C-429D-AF95-427F79BBCD24}" type="parTrans" cxnId="{191A12D1-BAC5-4696-A927-7F00A88C5039}">
      <dgm:prSet/>
      <dgm:spPr/>
      <dgm:t>
        <a:bodyPr/>
        <a:lstStyle/>
        <a:p>
          <a:pPr rtl="1"/>
          <a:endParaRPr lang="he-IL" sz="3600"/>
        </a:p>
      </dgm:t>
    </dgm:pt>
    <dgm:pt modelId="{D480A9F0-53B4-42F4-BBE0-263CEE3C60DD}" type="sibTrans" cxnId="{191A12D1-BAC5-4696-A927-7F00A88C5039}">
      <dgm:prSet/>
      <dgm:spPr/>
      <dgm:t>
        <a:bodyPr/>
        <a:lstStyle/>
        <a:p>
          <a:pPr rtl="1"/>
          <a:endParaRPr lang="he-IL" sz="3600"/>
        </a:p>
      </dgm:t>
    </dgm:pt>
    <dgm:pt modelId="{FA6809FD-F177-4A00-9D30-5F8C414C14D3}">
      <dgm:prSet custT="1"/>
      <dgm:spPr/>
      <dgm:t>
        <a:bodyPr/>
        <a:lstStyle/>
        <a:p>
          <a:pPr rtl="0"/>
          <a:r>
            <a:rPr lang="en-US" sz="1400" dirty="0"/>
            <a:t>200$ m</a:t>
          </a:r>
          <a:endParaRPr lang="he-IL" sz="1400" dirty="0"/>
        </a:p>
      </dgm:t>
    </dgm:pt>
    <dgm:pt modelId="{E6AD1A3C-8D3E-4023-A0A4-75FA08F38C49}" type="parTrans" cxnId="{53195042-1F24-4F3A-A6AD-A5AE036B43AA}">
      <dgm:prSet/>
      <dgm:spPr/>
      <dgm:t>
        <a:bodyPr/>
        <a:lstStyle/>
        <a:p>
          <a:pPr rtl="1"/>
          <a:endParaRPr lang="he-IL" sz="3600"/>
        </a:p>
      </dgm:t>
    </dgm:pt>
    <dgm:pt modelId="{9D6F8669-8F0E-401C-B15D-238D8C6B26A6}" type="sibTrans" cxnId="{53195042-1F24-4F3A-A6AD-A5AE036B43AA}">
      <dgm:prSet/>
      <dgm:spPr/>
      <dgm:t>
        <a:bodyPr/>
        <a:lstStyle/>
        <a:p>
          <a:pPr rtl="1"/>
          <a:endParaRPr lang="he-IL" sz="3600"/>
        </a:p>
      </dgm:t>
    </dgm:pt>
    <dgm:pt modelId="{57D7BAFD-ED01-453F-B1CB-A5E48CD01129}">
      <dgm:prSet custT="1"/>
      <dgm:spPr/>
      <dgm:t>
        <a:bodyPr/>
        <a:lstStyle/>
        <a:p>
          <a:pPr rtl="0"/>
          <a:r>
            <a:rPr lang="en-US" sz="1400"/>
            <a:t>TowerSec</a:t>
          </a:r>
          <a:endParaRPr lang="he-IL" sz="1400"/>
        </a:p>
      </dgm:t>
    </dgm:pt>
    <dgm:pt modelId="{43C5E97E-253D-4AC9-8645-852A9557C388}" type="parTrans" cxnId="{7F02D21B-6B8D-4B69-B2DD-A9CBDBBDFD94}">
      <dgm:prSet/>
      <dgm:spPr/>
      <dgm:t>
        <a:bodyPr/>
        <a:lstStyle/>
        <a:p>
          <a:pPr rtl="1"/>
          <a:endParaRPr lang="he-IL" sz="3600"/>
        </a:p>
      </dgm:t>
    </dgm:pt>
    <dgm:pt modelId="{C6F8CF0D-9CEF-467A-ADA1-DD1F97146170}" type="sibTrans" cxnId="{7F02D21B-6B8D-4B69-B2DD-A9CBDBBDFD94}">
      <dgm:prSet/>
      <dgm:spPr/>
      <dgm:t>
        <a:bodyPr/>
        <a:lstStyle/>
        <a:p>
          <a:pPr rtl="1"/>
          <a:endParaRPr lang="he-IL" sz="3600"/>
        </a:p>
      </dgm:t>
    </dgm:pt>
    <dgm:pt modelId="{2B9C5F84-A33C-4914-879E-0F6DAE42D201}">
      <dgm:prSet custT="1"/>
      <dgm:spPr/>
      <dgm:t>
        <a:bodyPr/>
        <a:lstStyle/>
        <a:p>
          <a:pPr rtl="0"/>
          <a:r>
            <a:rPr lang="en-US" sz="1400"/>
            <a:t>75$ m</a:t>
          </a:r>
          <a:endParaRPr lang="he-IL" sz="1400"/>
        </a:p>
      </dgm:t>
    </dgm:pt>
    <dgm:pt modelId="{73410A12-D755-4A1A-8DE0-EA1930D9487B}" type="parTrans" cxnId="{409D1125-E3B5-449C-8F70-0240B087A8DC}">
      <dgm:prSet/>
      <dgm:spPr/>
      <dgm:t>
        <a:bodyPr/>
        <a:lstStyle/>
        <a:p>
          <a:pPr rtl="1"/>
          <a:endParaRPr lang="he-IL" sz="3600"/>
        </a:p>
      </dgm:t>
    </dgm:pt>
    <dgm:pt modelId="{C3E11A78-6ECD-4117-8959-61B88F9AE23C}" type="sibTrans" cxnId="{409D1125-E3B5-449C-8F70-0240B087A8DC}">
      <dgm:prSet/>
      <dgm:spPr/>
      <dgm:t>
        <a:bodyPr/>
        <a:lstStyle/>
        <a:p>
          <a:pPr rtl="1"/>
          <a:endParaRPr lang="he-IL" sz="3600"/>
        </a:p>
      </dgm:t>
    </dgm:pt>
    <dgm:pt modelId="{AB84327D-B8DB-40F6-90B8-D3912D8A6192}">
      <dgm:prSet custT="1"/>
      <dgm:spPr/>
      <dgm:t>
        <a:bodyPr/>
        <a:lstStyle/>
        <a:p>
          <a:pPr rtl="0"/>
          <a:r>
            <a:rPr lang="en-US" sz="1400"/>
            <a:t>Ford </a:t>
          </a:r>
          <a:endParaRPr lang="he-IL" sz="1400"/>
        </a:p>
      </dgm:t>
    </dgm:pt>
    <dgm:pt modelId="{F2282421-3506-4CE8-BE28-B3CC25279EE1}" type="parTrans" cxnId="{55C59039-5649-4596-9E93-22344A970952}">
      <dgm:prSet/>
      <dgm:spPr/>
      <dgm:t>
        <a:bodyPr/>
        <a:lstStyle/>
        <a:p>
          <a:pPr rtl="1"/>
          <a:endParaRPr lang="he-IL" sz="3600"/>
        </a:p>
      </dgm:t>
    </dgm:pt>
    <dgm:pt modelId="{9F799C16-6148-4335-8DFA-EC23C186106C}" type="sibTrans" cxnId="{55C59039-5649-4596-9E93-22344A970952}">
      <dgm:prSet/>
      <dgm:spPr/>
      <dgm:t>
        <a:bodyPr/>
        <a:lstStyle/>
        <a:p>
          <a:pPr rtl="1"/>
          <a:endParaRPr lang="he-IL" sz="3600"/>
        </a:p>
      </dgm:t>
    </dgm:pt>
    <dgm:pt modelId="{24386778-AAEA-44BE-8523-D3EE3E90FF51}">
      <dgm:prSet custT="1"/>
      <dgm:spPr/>
      <dgm:t>
        <a:bodyPr/>
        <a:lstStyle/>
        <a:p>
          <a:pPr rtl="0"/>
          <a:r>
            <a:rPr lang="en-US" sz="1400"/>
            <a:t>SAIPS </a:t>
          </a:r>
          <a:endParaRPr lang="he-IL" sz="1400"/>
        </a:p>
      </dgm:t>
    </dgm:pt>
    <dgm:pt modelId="{64E2FE13-96D5-4811-929E-60B6D5D6BF8C}" type="parTrans" cxnId="{415F235B-6ED7-4A0A-AE3A-4B7ACB1DACF0}">
      <dgm:prSet/>
      <dgm:spPr/>
      <dgm:t>
        <a:bodyPr/>
        <a:lstStyle/>
        <a:p>
          <a:pPr rtl="1"/>
          <a:endParaRPr lang="he-IL" sz="3600"/>
        </a:p>
      </dgm:t>
    </dgm:pt>
    <dgm:pt modelId="{95E8A90A-5003-4938-AD02-B54168044105}" type="sibTrans" cxnId="{415F235B-6ED7-4A0A-AE3A-4B7ACB1DACF0}">
      <dgm:prSet/>
      <dgm:spPr/>
      <dgm:t>
        <a:bodyPr/>
        <a:lstStyle/>
        <a:p>
          <a:pPr rtl="1"/>
          <a:endParaRPr lang="he-IL" sz="3600"/>
        </a:p>
      </dgm:t>
    </dgm:pt>
    <dgm:pt modelId="{092F9F46-99AE-4701-A363-A6A233B8190B}">
      <dgm:prSet custT="1"/>
      <dgm:spPr/>
      <dgm:t>
        <a:bodyPr/>
        <a:lstStyle/>
        <a:p>
          <a:pPr rtl="0"/>
          <a:r>
            <a:rPr lang="he-IL" sz="1400" dirty="0" smtClean="0"/>
            <a:t>הערכה: עשרות מיליוני דולר</a:t>
          </a:r>
          <a:endParaRPr lang="he-IL" sz="1400" dirty="0"/>
        </a:p>
      </dgm:t>
    </dgm:pt>
    <dgm:pt modelId="{0384ED3F-7F9F-40DB-8C6E-2D693425B3F7}" type="parTrans" cxnId="{75B486E2-A710-4471-A99D-19B15253DE88}">
      <dgm:prSet/>
      <dgm:spPr/>
      <dgm:t>
        <a:bodyPr/>
        <a:lstStyle/>
        <a:p>
          <a:pPr rtl="1"/>
          <a:endParaRPr lang="he-IL" sz="3600"/>
        </a:p>
      </dgm:t>
    </dgm:pt>
    <dgm:pt modelId="{F19E3C1E-1FC2-4E7F-AED5-A0FB248C3081}" type="sibTrans" cxnId="{75B486E2-A710-4471-A99D-19B15253DE88}">
      <dgm:prSet/>
      <dgm:spPr/>
      <dgm:t>
        <a:bodyPr/>
        <a:lstStyle/>
        <a:p>
          <a:pPr rtl="1"/>
          <a:endParaRPr lang="he-IL" sz="3600"/>
        </a:p>
      </dgm:t>
    </dgm:pt>
    <dgm:pt modelId="{8B84C531-CE86-459B-90FF-4CDA94DC1A48}" type="pres">
      <dgm:prSet presAssocID="{DA107939-0678-4155-ACF6-2C1CAE7FFE7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388E36F2-81B1-4FF9-857D-1BB203329C66}" type="pres">
      <dgm:prSet presAssocID="{2FBE0DB7-DC0C-4FC5-A8A4-EC5DD5971A75}" presName="hierRoot1" presStyleCnt="0">
        <dgm:presLayoutVars>
          <dgm:hierBranch val="init"/>
        </dgm:presLayoutVars>
      </dgm:prSet>
      <dgm:spPr/>
    </dgm:pt>
    <dgm:pt modelId="{1FDF6A08-FA88-4E77-9A11-0BC77A625B13}" type="pres">
      <dgm:prSet presAssocID="{2FBE0DB7-DC0C-4FC5-A8A4-EC5DD5971A75}" presName="rootComposite1" presStyleCnt="0"/>
      <dgm:spPr/>
    </dgm:pt>
    <dgm:pt modelId="{94188B27-78F7-4891-AD52-082433453E62}" type="pres">
      <dgm:prSet presAssocID="{2FBE0DB7-DC0C-4FC5-A8A4-EC5DD5971A75}" presName="rootText1" presStyleLbl="node0" presStyleIdx="0" presStyleCnt="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77DA4B1-C4B5-45BC-A83E-3F14E975A55A}" type="pres">
      <dgm:prSet presAssocID="{2FBE0DB7-DC0C-4FC5-A8A4-EC5DD5971A75}" presName="rootConnector1" presStyleLbl="node1" presStyleIdx="0" presStyleCnt="0"/>
      <dgm:spPr/>
      <dgm:t>
        <a:bodyPr/>
        <a:lstStyle/>
        <a:p>
          <a:pPr rtl="1"/>
          <a:endParaRPr lang="he-IL"/>
        </a:p>
      </dgm:t>
    </dgm:pt>
    <dgm:pt modelId="{0400488C-2F69-4308-A0A6-195CF6C98356}" type="pres">
      <dgm:prSet presAssocID="{2FBE0DB7-DC0C-4FC5-A8A4-EC5DD5971A75}" presName="hierChild2" presStyleCnt="0"/>
      <dgm:spPr/>
    </dgm:pt>
    <dgm:pt modelId="{AB6A19F7-52F6-4E07-991C-415CD669E3B0}" type="pres">
      <dgm:prSet presAssocID="{E1B785FA-CF76-4626-9903-F523572A5910}" presName="Name37" presStyleLbl="parChTrans1D2" presStyleIdx="0" presStyleCnt="5"/>
      <dgm:spPr/>
      <dgm:t>
        <a:bodyPr/>
        <a:lstStyle/>
        <a:p>
          <a:pPr rtl="1"/>
          <a:endParaRPr lang="he-IL"/>
        </a:p>
      </dgm:t>
    </dgm:pt>
    <dgm:pt modelId="{D1E38059-0C59-40E4-BEB2-6F62AA9F5591}" type="pres">
      <dgm:prSet presAssocID="{36D5A576-D481-47AD-A9E4-85B639C4056A}" presName="hierRoot2" presStyleCnt="0">
        <dgm:presLayoutVars>
          <dgm:hierBranch val="init"/>
        </dgm:presLayoutVars>
      </dgm:prSet>
      <dgm:spPr/>
    </dgm:pt>
    <dgm:pt modelId="{84C9CF48-585F-4F57-820F-83BCA5C4C653}" type="pres">
      <dgm:prSet presAssocID="{36D5A576-D481-47AD-A9E4-85B639C4056A}" presName="rootComposite" presStyleCnt="0"/>
      <dgm:spPr/>
    </dgm:pt>
    <dgm:pt modelId="{E88AA737-BD1B-4433-A95C-AB97EDD1CB2C}" type="pres">
      <dgm:prSet presAssocID="{36D5A576-D481-47AD-A9E4-85B639C4056A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43452C6-FF7F-46DC-B8DC-D18E50928427}" type="pres">
      <dgm:prSet presAssocID="{36D5A576-D481-47AD-A9E4-85B639C4056A}" presName="rootConnector" presStyleLbl="node2" presStyleIdx="0" presStyleCnt="5"/>
      <dgm:spPr/>
      <dgm:t>
        <a:bodyPr/>
        <a:lstStyle/>
        <a:p>
          <a:pPr rtl="1"/>
          <a:endParaRPr lang="he-IL"/>
        </a:p>
      </dgm:t>
    </dgm:pt>
    <dgm:pt modelId="{D9CC50C2-A831-4C51-924E-0AF06F3EE10C}" type="pres">
      <dgm:prSet presAssocID="{36D5A576-D481-47AD-A9E4-85B639C4056A}" presName="hierChild4" presStyleCnt="0"/>
      <dgm:spPr/>
    </dgm:pt>
    <dgm:pt modelId="{69A2EE98-702D-4432-BBB8-C803CCD10D65}" type="pres">
      <dgm:prSet presAssocID="{1AF4B044-6651-4E80-803D-63905C342D92}" presName="Name37" presStyleLbl="parChTrans1D3" presStyleIdx="0" presStyleCnt="5"/>
      <dgm:spPr/>
      <dgm:t>
        <a:bodyPr/>
        <a:lstStyle/>
        <a:p>
          <a:pPr rtl="1"/>
          <a:endParaRPr lang="he-IL"/>
        </a:p>
      </dgm:t>
    </dgm:pt>
    <dgm:pt modelId="{345CA2A2-B5CC-4CFA-9FFA-9B4FE5396F5A}" type="pres">
      <dgm:prSet presAssocID="{E2E8245E-1B40-41C3-97C7-8B28CF84BEDA}" presName="hierRoot2" presStyleCnt="0">
        <dgm:presLayoutVars>
          <dgm:hierBranch val="init"/>
        </dgm:presLayoutVars>
      </dgm:prSet>
      <dgm:spPr/>
    </dgm:pt>
    <dgm:pt modelId="{AD20EB0F-0840-4B5E-997F-1BED2DDC7278}" type="pres">
      <dgm:prSet presAssocID="{E2E8245E-1B40-41C3-97C7-8B28CF84BEDA}" presName="rootComposite" presStyleCnt="0"/>
      <dgm:spPr/>
    </dgm:pt>
    <dgm:pt modelId="{64F81354-36B3-4CD1-A81D-7BD8886A7972}" type="pres">
      <dgm:prSet presAssocID="{E2E8245E-1B40-41C3-97C7-8B28CF84BEDA}" presName="rootText" presStyleLbl="node3" presStyleIdx="0" presStyleCnt="5" custLinFactNeighborX="-12023" custLinFactNeighborY="430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7AF97533-D1BE-4409-A4D8-74F2DD487CDC}" type="pres">
      <dgm:prSet presAssocID="{E2E8245E-1B40-41C3-97C7-8B28CF84BEDA}" presName="rootConnector" presStyleLbl="node3" presStyleIdx="0" presStyleCnt="5"/>
      <dgm:spPr/>
      <dgm:t>
        <a:bodyPr/>
        <a:lstStyle/>
        <a:p>
          <a:pPr rtl="1"/>
          <a:endParaRPr lang="he-IL"/>
        </a:p>
      </dgm:t>
    </dgm:pt>
    <dgm:pt modelId="{07A3E9DD-3350-4803-8E48-D2BF00805308}" type="pres">
      <dgm:prSet presAssocID="{E2E8245E-1B40-41C3-97C7-8B28CF84BEDA}" presName="hierChild4" presStyleCnt="0"/>
      <dgm:spPr/>
    </dgm:pt>
    <dgm:pt modelId="{C93D67D4-190E-43C5-A831-C2C5BFACE61E}" type="pres">
      <dgm:prSet presAssocID="{E2E8245E-1B40-41C3-97C7-8B28CF84BEDA}" presName="hierChild5" presStyleCnt="0"/>
      <dgm:spPr/>
    </dgm:pt>
    <dgm:pt modelId="{690C2090-ED2C-4A24-8C52-A6849C302C35}" type="pres">
      <dgm:prSet presAssocID="{36D5A576-D481-47AD-A9E4-85B639C4056A}" presName="hierChild5" presStyleCnt="0"/>
      <dgm:spPr/>
    </dgm:pt>
    <dgm:pt modelId="{97E3F3E3-D891-4656-B685-D63FCCBDF89B}" type="pres">
      <dgm:prSet presAssocID="{2FBE0DB7-DC0C-4FC5-A8A4-EC5DD5971A75}" presName="hierChild3" presStyleCnt="0"/>
      <dgm:spPr/>
    </dgm:pt>
    <dgm:pt modelId="{0075A696-E9BC-461C-B9F3-001C75DD3446}" type="pres">
      <dgm:prSet presAssocID="{05B93E75-542A-4689-A324-2E8917692682}" presName="hierRoot1" presStyleCnt="0">
        <dgm:presLayoutVars>
          <dgm:hierBranch val="init"/>
        </dgm:presLayoutVars>
      </dgm:prSet>
      <dgm:spPr/>
    </dgm:pt>
    <dgm:pt modelId="{990C8167-3528-4FE9-9783-C6D5CE0CBF96}" type="pres">
      <dgm:prSet presAssocID="{05B93E75-542A-4689-A324-2E8917692682}" presName="rootComposite1" presStyleCnt="0"/>
      <dgm:spPr/>
    </dgm:pt>
    <dgm:pt modelId="{BCC41007-15AF-41E2-8FB0-69667E542D48}" type="pres">
      <dgm:prSet presAssocID="{05B93E75-542A-4689-A324-2E8917692682}" presName="rootText1" presStyleLbl="node0" presStyleIdx="1" presStyleCnt="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2B9F2C0-9824-4E01-9735-D392AC4E8352}" type="pres">
      <dgm:prSet presAssocID="{05B93E75-542A-4689-A324-2E8917692682}" presName="rootConnector1" presStyleLbl="node1" presStyleIdx="0" presStyleCnt="0"/>
      <dgm:spPr/>
      <dgm:t>
        <a:bodyPr/>
        <a:lstStyle/>
        <a:p>
          <a:pPr rtl="1"/>
          <a:endParaRPr lang="he-IL"/>
        </a:p>
      </dgm:t>
    </dgm:pt>
    <dgm:pt modelId="{2192706C-1429-4D94-9E03-5B6BB65568B7}" type="pres">
      <dgm:prSet presAssocID="{05B93E75-542A-4689-A324-2E8917692682}" presName="hierChild2" presStyleCnt="0"/>
      <dgm:spPr/>
    </dgm:pt>
    <dgm:pt modelId="{B86B0906-D42B-46B2-AD26-EC7F21591691}" type="pres">
      <dgm:prSet presAssocID="{04C32182-81EE-48A4-8946-D14BF74D12F8}" presName="Name37" presStyleLbl="parChTrans1D2" presStyleIdx="1" presStyleCnt="5"/>
      <dgm:spPr/>
      <dgm:t>
        <a:bodyPr/>
        <a:lstStyle/>
        <a:p>
          <a:pPr rtl="1"/>
          <a:endParaRPr lang="he-IL"/>
        </a:p>
      </dgm:t>
    </dgm:pt>
    <dgm:pt modelId="{A20014C2-45DC-40FE-BA04-F85D8850A565}" type="pres">
      <dgm:prSet presAssocID="{3635A3C7-9DAB-4463-8FD2-E1E3021C580F}" presName="hierRoot2" presStyleCnt="0">
        <dgm:presLayoutVars>
          <dgm:hierBranch val="init"/>
        </dgm:presLayoutVars>
      </dgm:prSet>
      <dgm:spPr/>
    </dgm:pt>
    <dgm:pt modelId="{4ED1D3DE-D050-4269-BDAF-2BB897A5ECD2}" type="pres">
      <dgm:prSet presAssocID="{3635A3C7-9DAB-4463-8FD2-E1E3021C580F}" presName="rootComposite" presStyleCnt="0"/>
      <dgm:spPr/>
    </dgm:pt>
    <dgm:pt modelId="{EDE03582-4EDF-49CD-89F0-67A99F2B7EA2}" type="pres">
      <dgm:prSet presAssocID="{3635A3C7-9DAB-4463-8FD2-E1E3021C580F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99CB5211-5D07-4D2F-AFC6-9337EC267212}" type="pres">
      <dgm:prSet presAssocID="{3635A3C7-9DAB-4463-8FD2-E1E3021C580F}" presName="rootConnector" presStyleLbl="node2" presStyleIdx="1" presStyleCnt="5"/>
      <dgm:spPr/>
      <dgm:t>
        <a:bodyPr/>
        <a:lstStyle/>
        <a:p>
          <a:pPr rtl="1"/>
          <a:endParaRPr lang="he-IL"/>
        </a:p>
      </dgm:t>
    </dgm:pt>
    <dgm:pt modelId="{2918C04B-FEE4-4473-9D55-B70B5B643E06}" type="pres">
      <dgm:prSet presAssocID="{3635A3C7-9DAB-4463-8FD2-E1E3021C580F}" presName="hierChild4" presStyleCnt="0"/>
      <dgm:spPr/>
    </dgm:pt>
    <dgm:pt modelId="{CC6A6147-5AE2-41D3-B356-3DDCCEFD7DFC}" type="pres">
      <dgm:prSet presAssocID="{EE2292CE-FD6D-4070-B2FC-0D826F6FECDC}" presName="Name37" presStyleLbl="parChTrans1D3" presStyleIdx="1" presStyleCnt="5"/>
      <dgm:spPr/>
      <dgm:t>
        <a:bodyPr/>
        <a:lstStyle/>
        <a:p>
          <a:pPr rtl="1"/>
          <a:endParaRPr lang="he-IL"/>
        </a:p>
      </dgm:t>
    </dgm:pt>
    <dgm:pt modelId="{924A713F-FEE5-4391-B5E3-C1A5151784FA}" type="pres">
      <dgm:prSet presAssocID="{AA3DE544-33E3-4313-8318-ADE7141DAFB6}" presName="hierRoot2" presStyleCnt="0">
        <dgm:presLayoutVars>
          <dgm:hierBranch val="init"/>
        </dgm:presLayoutVars>
      </dgm:prSet>
      <dgm:spPr/>
    </dgm:pt>
    <dgm:pt modelId="{29085FC0-10BB-4C29-A2E0-5F4AD647F8DD}" type="pres">
      <dgm:prSet presAssocID="{AA3DE544-33E3-4313-8318-ADE7141DAFB6}" presName="rootComposite" presStyleCnt="0"/>
      <dgm:spPr/>
    </dgm:pt>
    <dgm:pt modelId="{97E2AB38-D649-433A-A2AA-F6E4CCEF00A3}" type="pres">
      <dgm:prSet presAssocID="{AA3DE544-33E3-4313-8318-ADE7141DAFB6}" presName="rootText" presStyleLbl="node3" presStyleIdx="1" presStyleCnt="5" custLinFactNeighborX="-13468" custLinFactNeighborY="4308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CFF82DEF-F4EF-4D0E-8B41-14EBA2770FAC}" type="pres">
      <dgm:prSet presAssocID="{AA3DE544-33E3-4313-8318-ADE7141DAFB6}" presName="rootConnector" presStyleLbl="node3" presStyleIdx="1" presStyleCnt="5"/>
      <dgm:spPr/>
      <dgm:t>
        <a:bodyPr/>
        <a:lstStyle/>
        <a:p>
          <a:pPr rtl="1"/>
          <a:endParaRPr lang="he-IL"/>
        </a:p>
      </dgm:t>
    </dgm:pt>
    <dgm:pt modelId="{43DF797C-62AF-4FFD-B022-9C5EE55E24CE}" type="pres">
      <dgm:prSet presAssocID="{AA3DE544-33E3-4313-8318-ADE7141DAFB6}" presName="hierChild4" presStyleCnt="0"/>
      <dgm:spPr/>
    </dgm:pt>
    <dgm:pt modelId="{FAEE903D-B575-472A-9141-11B59E260BDC}" type="pres">
      <dgm:prSet presAssocID="{AA3DE544-33E3-4313-8318-ADE7141DAFB6}" presName="hierChild5" presStyleCnt="0"/>
      <dgm:spPr/>
    </dgm:pt>
    <dgm:pt modelId="{CC5DDE69-DF7C-4AA3-9F6F-616948B086D0}" type="pres">
      <dgm:prSet presAssocID="{3635A3C7-9DAB-4463-8FD2-E1E3021C580F}" presName="hierChild5" presStyleCnt="0"/>
      <dgm:spPr/>
    </dgm:pt>
    <dgm:pt modelId="{B3CB3373-3554-4FF9-8166-F50CC267430B}" type="pres">
      <dgm:prSet presAssocID="{D4EDCA1A-B78C-429D-AF95-427F79BBCD24}" presName="Name37" presStyleLbl="parChTrans1D2" presStyleIdx="2" presStyleCnt="5"/>
      <dgm:spPr/>
      <dgm:t>
        <a:bodyPr/>
        <a:lstStyle/>
        <a:p>
          <a:pPr rtl="1"/>
          <a:endParaRPr lang="he-IL"/>
        </a:p>
      </dgm:t>
    </dgm:pt>
    <dgm:pt modelId="{0A3F9F98-A7F8-451B-A9DA-916F53EE53A0}" type="pres">
      <dgm:prSet presAssocID="{10EA60BB-9652-45DF-AF1A-5801BFA8CD6E}" presName="hierRoot2" presStyleCnt="0">
        <dgm:presLayoutVars>
          <dgm:hierBranch val="init"/>
        </dgm:presLayoutVars>
      </dgm:prSet>
      <dgm:spPr/>
    </dgm:pt>
    <dgm:pt modelId="{AE110EC5-2DBF-42EC-82B5-FBF2F752E1E5}" type="pres">
      <dgm:prSet presAssocID="{10EA60BB-9652-45DF-AF1A-5801BFA8CD6E}" presName="rootComposite" presStyleCnt="0"/>
      <dgm:spPr/>
    </dgm:pt>
    <dgm:pt modelId="{911AC5D8-1F5C-412D-BF9D-CBD3DC5BC307}" type="pres">
      <dgm:prSet presAssocID="{10EA60BB-9652-45DF-AF1A-5801BFA8CD6E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B86384D-8509-4297-AAD9-7F9D8B60DB6F}" type="pres">
      <dgm:prSet presAssocID="{10EA60BB-9652-45DF-AF1A-5801BFA8CD6E}" presName="rootConnector" presStyleLbl="node2" presStyleIdx="2" presStyleCnt="5"/>
      <dgm:spPr/>
      <dgm:t>
        <a:bodyPr/>
        <a:lstStyle/>
        <a:p>
          <a:pPr rtl="1"/>
          <a:endParaRPr lang="he-IL"/>
        </a:p>
      </dgm:t>
    </dgm:pt>
    <dgm:pt modelId="{0B223644-FD32-4FA5-A862-38AE9BE34124}" type="pres">
      <dgm:prSet presAssocID="{10EA60BB-9652-45DF-AF1A-5801BFA8CD6E}" presName="hierChild4" presStyleCnt="0"/>
      <dgm:spPr/>
    </dgm:pt>
    <dgm:pt modelId="{36236331-E549-44AF-8F19-98CDC61A713C}" type="pres">
      <dgm:prSet presAssocID="{E6AD1A3C-8D3E-4023-A0A4-75FA08F38C49}" presName="Name37" presStyleLbl="parChTrans1D3" presStyleIdx="2" presStyleCnt="5"/>
      <dgm:spPr/>
      <dgm:t>
        <a:bodyPr/>
        <a:lstStyle/>
        <a:p>
          <a:pPr rtl="1"/>
          <a:endParaRPr lang="he-IL"/>
        </a:p>
      </dgm:t>
    </dgm:pt>
    <dgm:pt modelId="{60497709-487C-4A3A-91CB-E7FC61BC6C24}" type="pres">
      <dgm:prSet presAssocID="{FA6809FD-F177-4A00-9D30-5F8C414C14D3}" presName="hierRoot2" presStyleCnt="0">
        <dgm:presLayoutVars>
          <dgm:hierBranch val="init"/>
        </dgm:presLayoutVars>
      </dgm:prSet>
      <dgm:spPr/>
    </dgm:pt>
    <dgm:pt modelId="{ACC1A5DE-19F0-4BF8-AECE-F1C526565FF8}" type="pres">
      <dgm:prSet presAssocID="{FA6809FD-F177-4A00-9D30-5F8C414C14D3}" presName="rootComposite" presStyleCnt="0"/>
      <dgm:spPr/>
    </dgm:pt>
    <dgm:pt modelId="{D0F788DA-EAD6-44BF-A502-BB618AB7638D}" type="pres">
      <dgm:prSet presAssocID="{FA6809FD-F177-4A00-9D30-5F8C414C14D3}" presName="rootText" presStyleLbl="node3" presStyleIdx="2" presStyleCnt="5" custLinFactNeighborX="-8642" custLinFactNeighborY="1057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F62B71B-221B-43DF-981B-F3D4B5FB92E7}" type="pres">
      <dgm:prSet presAssocID="{FA6809FD-F177-4A00-9D30-5F8C414C14D3}" presName="rootConnector" presStyleLbl="node3" presStyleIdx="2" presStyleCnt="5"/>
      <dgm:spPr/>
      <dgm:t>
        <a:bodyPr/>
        <a:lstStyle/>
        <a:p>
          <a:pPr rtl="1"/>
          <a:endParaRPr lang="he-IL"/>
        </a:p>
      </dgm:t>
    </dgm:pt>
    <dgm:pt modelId="{7240BDDD-07D9-4AA5-A22E-BD9F75113370}" type="pres">
      <dgm:prSet presAssocID="{FA6809FD-F177-4A00-9D30-5F8C414C14D3}" presName="hierChild4" presStyleCnt="0"/>
      <dgm:spPr/>
    </dgm:pt>
    <dgm:pt modelId="{ACB95EC0-18EA-4BDB-BBFF-DBD1AA51DB9D}" type="pres">
      <dgm:prSet presAssocID="{FA6809FD-F177-4A00-9D30-5F8C414C14D3}" presName="hierChild5" presStyleCnt="0"/>
      <dgm:spPr/>
    </dgm:pt>
    <dgm:pt modelId="{6179EC86-5618-4CCB-A014-0DE8E2CFDC8A}" type="pres">
      <dgm:prSet presAssocID="{10EA60BB-9652-45DF-AF1A-5801BFA8CD6E}" presName="hierChild5" presStyleCnt="0"/>
      <dgm:spPr/>
    </dgm:pt>
    <dgm:pt modelId="{57404B29-0FD4-417B-8E50-41F03350E99B}" type="pres">
      <dgm:prSet presAssocID="{43C5E97E-253D-4AC9-8645-852A9557C388}" presName="Name37" presStyleLbl="parChTrans1D2" presStyleIdx="3" presStyleCnt="5"/>
      <dgm:spPr/>
      <dgm:t>
        <a:bodyPr/>
        <a:lstStyle/>
        <a:p>
          <a:pPr rtl="1"/>
          <a:endParaRPr lang="he-IL"/>
        </a:p>
      </dgm:t>
    </dgm:pt>
    <dgm:pt modelId="{8BED970F-92B3-44D1-9275-52B09D8B692F}" type="pres">
      <dgm:prSet presAssocID="{57D7BAFD-ED01-453F-B1CB-A5E48CD01129}" presName="hierRoot2" presStyleCnt="0">
        <dgm:presLayoutVars>
          <dgm:hierBranch val="init"/>
        </dgm:presLayoutVars>
      </dgm:prSet>
      <dgm:spPr/>
    </dgm:pt>
    <dgm:pt modelId="{8722126B-85A9-4658-901A-725ECD2E5C8E}" type="pres">
      <dgm:prSet presAssocID="{57D7BAFD-ED01-453F-B1CB-A5E48CD01129}" presName="rootComposite" presStyleCnt="0"/>
      <dgm:spPr/>
    </dgm:pt>
    <dgm:pt modelId="{7799BB10-4B78-4485-983C-91935BA56350}" type="pres">
      <dgm:prSet presAssocID="{57D7BAFD-ED01-453F-B1CB-A5E48CD01129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45FAA7DE-4FAE-4008-831E-DA6A46295357}" type="pres">
      <dgm:prSet presAssocID="{57D7BAFD-ED01-453F-B1CB-A5E48CD01129}" presName="rootConnector" presStyleLbl="node2" presStyleIdx="3" presStyleCnt="5"/>
      <dgm:spPr/>
      <dgm:t>
        <a:bodyPr/>
        <a:lstStyle/>
        <a:p>
          <a:pPr rtl="1"/>
          <a:endParaRPr lang="he-IL"/>
        </a:p>
      </dgm:t>
    </dgm:pt>
    <dgm:pt modelId="{46EF3B4E-9797-48AF-A5E0-14B90060CC07}" type="pres">
      <dgm:prSet presAssocID="{57D7BAFD-ED01-453F-B1CB-A5E48CD01129}" presName="hierChild4" presStyleCnt="0"/>
      <dgm:spPr/>
    </dgm:pt>
    <dgm:pt modelId="{9914559A-8334-4285-82EA-1E748CD61DCB}" type="pres">
      <dgm:prSet presAssocID="{73410A12-D755-4A1A-8DE0-EA1930D9487B}" presName="Name37" presStyleLbl="parChTrans1D3" presStyleIdx="3" presStyleCnt="5"/>
      <dgm:spPr/>
      <dgm:t>
        <a:bodyPr/>
        <a:lstStyle/>
        <a:p>
          <a:pPr rtl="1"/>
          <a:endParaRPr lang="he-IL"/>
        </a:p>
      </dgm:t>
    </dgm:pt>
    <dgm:pt modelId="{B4D90116-AE6A-4667-898B-4E06B3225F42}" type="pres">
      <dgm:prSet presAssocID="{2B9C5F84-A33C-4914-879E-0F6DAE42D201}" presName="hierRoot2" presStyleCnt="0">
        <dgm:presLayoutVars>
          <dgm:hierBranch val="init"/>
        </dgm:presLayoutVars>
      </dgm:prSet>
      <dgm:spPr/>
    </dgm:pt>
    <dgm:pt modelId="{86641D6A-5046-4EA2-AABB-E3C6FB61B5B0}" type="pres">
      <dgm:prSet presAssocID="{2B9C5F84-A33C-4914-879E-0F6DAE42D201}" presName="rootComposite" presStyleCnt="0"/>
      <dgm:spPr/>
    </dgm:pt>
    <dgm:pt modelId="{F5D63C2B-028B-4362-A8DC-96542FE4F6B4}" type="pres">
      <dgm:prSet presAssocID="{2B9C5F84-A33C-4914-879E-0F6DAE42D201}" presName="rootText" presStyleLbl="node3" presStyleIdx="3" presStyleCnt="5" custLinFactNeighborX="-10087" custLinFactNeighborY="1057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A5866072-27B0-4248-AE9B-0C8699B6103E}" type="pres">
      <dgm:prSet presAssocID="{2B9C5F84-A33C-4914-879E-0F6DAE42D201}" presName="rootConnector" presStyleLbl="node3" presStyleIdx="3" presStyleCnt="5"/>
      <dgm:spPr/>
      <dgm:t>
        <a:bodyPr/>
        <a:lstStyle/>
        <a:p>
          <a:pPr rtl="1"/>
          <a:endParaRPr lang="he-IL"/>
        </a:p>
      </dgm:t>
    </dgm:pt>
    <dgm:pt modelId="{2DFA803E-83D9-46CB-A2CC-2F7B09FEE569}" type="pres">
      <dgm:prSet presAssocID="{2B9C5F84-A33C-4914-879E-0F6DAE42D201}" presName="hierChild4" presStyleCnt="0"/>
      <dgm:spPr/>
    </dgm:pt>
    <dgm:pt modelId="{22E5D710-320F-4516-9879-D41E69F63509}" type="pres">
      <dgm:prSet presAssocID="{2B9C5F84-A33C-4914-879E-0F6DAE42D201}" presName="hierChild5" presStyleCnt="0"/>
      <dgm:spPr/>
    </dgm:pt>
    <dgm:pt modelId="{BFE54FE4-D1C6-4D86-9664-FDE213EE0994}" type="pres">
      <dgm:prSet presAssocID="{57D7BAFD-ED01-453F-B1CB-A5E48CD01129}" presName="hierChild5" presStyleCnt="0"/>
      <dgm:spPr/>
    </dgm:pt>
    <dgm:pt modelId="{5D9F776E-6E4F-41C1-A222-CCC80F387106}" type="pres">
      <dgm:prSet presAssocID="{05B93E75-542A-4689-A324-2E8917692682}" presName="hierChild3" presStyleCnt="0"/>
      <dgm:spPr/>
    </dgm:pt>
    <dgm:pt modelId="{D6E44175-4A7A-4F06-B83D-F6BE488268FB}" type="pres">
      <dgm:prSet presAssocID="{AB84327D-B8DB-40F6-90B8-D3912D8A6192}" presName="hierRoot1" presStyleCnt="0">
        <dgm:presLayoutVars>
          <dgm:hierBranch val="init"/>
        </dgm:presLayoutVars>
      </dgm:prSet>
      <dgm:spPr/>
    </dgm:pt>
    <dgm:pt modelId="{A242CC0C-A9CF-40C5-8BE2-EB6117D38EDF}" type="pres">
      <dgm:prSet presAssocID="{AB84327D-B8DB-40F6-90B8-D3912D8A6192}" presName="rootComposite1" presStyleCnt="0"/>
      <dgm:spPr/>
    </dgm:pt>
    <dgm:pt modelId="{3BEE3BA5-64A7-4781-B56E-F68841FC075B}" type="pres">
      <dgm:prSet presAssocID="{AB84327D-B8DB-40F6-90B8-D3912D8A6192}" presName="rootText1" presStyleLbl="node0" presStyleIdx="2" presStyleCnt="3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3A8BDF9C-36EF-48E7-8BD8-DABC42FA459B}" type="pres">
      <dgm:prSet presAssocID="{AB84327D-B8DB-40F6-90B8-D3912D8A6192}" presName="rootConnector1" presStyleLbl="node1" presStyleIdx="0" presStyleCnt="0"/>
      <dgm:spPr/>
      <dgm:t>
        <a:bodyPr/>
        <a:lstStyle/>
        <a:p>
          <a:pPr rtl="1"/>
          <a:endParaRPr lang="he-IL"/>
        </a:p>
      </dgm:t>
    </dgm:pt>
    <dgm:pt modelId="{9249CFDE-BBEF-420B-A5D1-E8B6A88F6978}" type="pres">
      <dgm:prSet presAssocID="{AB84327D-B8DB-40F6-90B8-D3912D8A6192}" presName="hierChild2" presStyleCnt="0"/>
      <dgm:spPr/>
    </dgm:pt>
    <dgm:pt modelId="{4A74C32B-08D1-4880-928E-14BD8B57568C}" type="pres">
      <dgm:prSet presAssocID="{64E2FE13-96D5-4811-929E-60B6D5D6BF8C}" presName="Name37" presStyleLbl="parChTrans1D2" presStyleIdx="4" presStyleCnt="5"/>
      <dgm:spPr/>
      <dgm:t>
        <a:bodyPr/>
        <a:lstStyle/>
        <a:p>
          <a:pPr rtl="1"/>
          <a:endParaRPr lang="he-IL"/>
        </a:p>
      </dgm:t>
    </dgm:pt>
    <dgm:pt modelId="{4BFE6BF1-7ED0-4589-A86B-E2512348577E}" type="pres">
      <dgm:prSet presAssocID="{24386778-AAEA-44BE-8523-D3EE3E90FF51}" presName="hierRoot2" presStyleCnt="0">
        <dgm:presLayoutVars>
          <dgm:hierBranch val="init"/>
        </dgm:presLayoutVars>
      </dgm:prSet>
      <dgm:spPr/>
    </dgm:pt>
    <dgm:pt modelId="{7D82349F-CD4F-48F9-A338-187AD2B40BBA}" type="pres">
      <dgm:prSet presAssocID="{24386778-AAEA-44BE-8523-D3EE3E90FF51}" presName="rootComposite" presStyleCnt="0"/>
      <dgm:spPr/>
    </dgm:pt>
    <dgm:pt modelId="{F029094F-6895-485D-A262-15DE82364039}" type="pres">
      <dgm:prSet presAssocID="{24386778-AAEA-44BE-8523-D3EE3E90FF51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FECDDEFC-E459-4448-80A1-925C7CDF9E50}" type="pres">
      <dgm:prSet presAssocID="{24386778-AAEA-44BE-8523-D3EE3E90FF51}" presName="rootConnector" presStyleLbl="node2" presStyleIdx="4" presStyleCnt="5"/>
      <dgm:spPr/>
      <dgm:t>
        <a:bodyPr/>
        <a:lstStyle/>
        <a:p>
          <a:pPr rtl="1"/>
          <a:endParaRPr lang="he-IL"/>
        </a:p>
      </dgm:t>
    </dgm:pt>
    <dgm:pt modelId="{51B1EBF6-303B-4F02-9EEA-73C931C176FA}" type="pres">
      <dgm:prSet presAssocID="{24386778-AAEA-44BE-8523-D3EE3E90FF51}" presName="hierChild4" presStyleCnt="0"/>
      <dgm:spPr/>
    </dgm:pt>
    <dgm:pt modelId="{D6F75C55-E1BB-4406-9503-D4D5C3333222}" type="pres">
      <dgm:prSet presAssocID="{0384ED3F-7F9F-40DB-8C6E-2D693425B3F7}" presName="Name37" presStyleLbl="parChTrans1D3" presStyleIdx="4" presStyleCnt="5"/>
      <dgm:spPr/>
      <dgm:t>
        <a:bodyPr/>
        <a:lstStyle/>
        <a:p>
          <a:pPr rtl="1"/>
          <a:endParaRPr lang="he-IL"/>
        </a:p>
      </dgm:t>
    </dgm:pt>
    <dgm:pt modelId="{A21DCC09-C92B-48C9-9694-1260BDA14827}" type="pres">
      <dgm:prSet presAssocID="{092F9F46-99AE-4701-A363-A6A233B8190B}" presName="hierRoot2" presStyleCnt="0">
        <dgm:presLayoutVars>
          <dgm:hierBranch val="init"/>
        </dgm:presLayoutVars>
      </dgm:prSet>
      <dgm:spPr/>
    </dgm:pt>
    <dgm:pt modelId="{869881B7-583E-45E3-B0E4-5C8A618BD9F1}" type="pres">
      <dgm:prSet presAssocID="{092F9F46-99AE-4701-A363-A6A233B8190B}" presName="rootComposite" presStyleCnt="0"/>
      <dgm:spPr/>
    </dgm:pt>
    <dgm:pt modelId="{498C2395-D487-4198-9A2E-99FA7BCE60D7}" type="pres">
      <dgm:prSet presAssocID="{092F9F46-99AE-4701-A363-A6A233B8190B}" presName="rootText" presStyleLbl="node3" presStyleIdx="4" presStyleCnt="5" custScaleY="174294" custLinFactNeighborX="-489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205BCC9-5192-4E68-A888-F94E19034C57}" type="pres">
      <dgm:prSet presAssocID="{092F9F46-99AE-4701-A363-A6A233B8190B}" presName="rootConnector" presStyleLbl="node3" presStyleIdx="4" presStyleCnt="5"/>
      <dgm:spPr/>
      <dgm:t>
        <a:bodyPr/>
        <a:lstStyle/>
        <a:p>
          <a:pPr rtl="1"/>
          <a:endParaRPr lang="he-IL"/>
        </a:p>
      </dgm:t>
    </dgm:pt>
    <dgm:pt modelId="{37C15A80-38DD-4608-907C-DA62912EFEE2}" type="pres">
      <dgm:prSet presAssocID="{092F9F46-99AE-4701-A363-A6A233B8190B}" presName="hierChild4" presStyleCnt="0"/>
      <dgm:spPr/>
    </dgm:pt>
    <dgm:pt modelId="{AF233112-015D-48C9-B60B-E061340F201E}" type="pres">
      <dgm:prSet presAssocID="{092F9F46-99AE-4701-A363-A6A233B8190B}" presName="hierChild5" presStyleCnt="0"/>
      <dgm:spPr/>
    </dgm:pt>
    <dgm:pt modelId="{9B0742F6-5E5B-4930-9A0B-EF6FC8D0E327}" type="pres">
      <dgm:prSet presAssocID="{24386778-AAEA-44BE-8523-D3EE3E90FF51}" presName="hierChild5" presStyleCnt="0"/>
      <dgm:spPr/>
    </dgm:pt>
    <dgm:pt modelId="{C9D3956F-90FC-4FE2-B681-4A0CB6D0CA9F}" type="pres">
      <dgm:prSet presAssocID="{AB84327D-B8DB-40F6-90B8-D3912D8A6192}" presName="hierChild3" presStyleCnt="0"/>
      <dgm:spPr/>
    </dgm:pt>
  </dgm:ptLst>
  <dgm:cxnLst>
    <dgm:cxn modelId="{9E9B8440-E397-4B08-AB6F-2FE2ECB9AAD3}" srcId="{DA107939-0678-4155-ACF6-2C1CAE7FFE79}" destId="{05B93E75-542A-4689-A324-2E8917692682}" srcOrd="1" destOrd="0" parTransId="{0B886D90-57D0-4413-B769-EAA517E7152F}" sibTransId="{9FC28256-E107-4858-86CA-6A2592CA5092}"/>
    <dgm:cxn modelId="{DE626312-273F-4F22-B769-067B872FD7C4}" type="presOf" srcId="{1AF4B044-6651-4E80-803D-63905C342D92}" destId="{69A2EE98-702D-4432-BBB8-C803CCD10D65}" srcOrd="0" destOrd="0" presId="urn:microsoft.com/office/officeart/2005/8/layout/orgChart1"/>
    <dgm:cxn modelId="{C10397EC-1E93-4796-BC80-E68520488304}" type="presOf" srcId="{2FBE0DB7-DC0C-4FC5-A8A4-EC5DD5971A75}" destId="{A77DA4B1-C4B5-45BC-A83E-3F14E975A55A}" srcOrd="1" destOrd="0" presId="urn:microsoft.com/office/officeart/2005/8/layout/orgChart1"/>
    <dgm:cxn modelId="{191A12D1-BAC5-4696-A927-7F00A88C5039}" srcId="{05B93E75-542A-4689-A324-2E8917692682}" destId="{10EA60BB-9652-45DF-AF1A-5801BFA8CD6E}" srcOrd="1" destOrd="0" parTransId="{D4EDCA1A-B78C-429D-AF95-427F79BBCD24}" sibTransId="{D480A9F0-53B4-42F4-BBE0-263CEE3C60DD}"/>
    <dgm:cxn modelId="{F004A967-D0B2-47D1-A77D-A46CF81296CD}" type="presOf" srcId="{E6AD1A3C-8D3E-4023-A0A4-75FA08F38C49}" destId="{36236331-E549-44AF-8F19-98CDC61A713C}" srcOrd="0" destOrd="0" presId="urn:microsoft.com/office/officeart/2005/8/layout/orgChart1"/>
    <dgm:cxn modelId="{CDDFE6A0-FD98-401C-9DAF-E680D77B59F7}" type="presOf" srcId="{092F9F46-99AE-4701-A363-A6A233B8190B}" destId="{498C2395-D487-4198-9A2E-99FA7BCE60D7}" srcOrd="0" destOrd="0" presId="urn:microsoft.com/office/officeart/2005/8/layout/orgChart1"/>
    <dgm:cxn modelId="{3A5B0C81-8C48-498A-AB7C-DAFC546DB1D7}" type="presOf" srcId="{05B93E75-542A-4689-A324-2E8917692682}" destId="{12B9F2C0-9824-4E01-9735-D392AC4E8352}" srcOrd="1" destOrd="0" presId="urn:microsoft.com/office/officeart/2005/8/layout/orgChart1"/>
    <dgm:cxn modelId="{A4D93528-02AD-4E10-9D43-5891750EB5E8}" type="presOf" srcId="{36D5A576-D481-47AD-A9E4-85B639C4056A}" destId="{E88AA737-BD1B-4433-A95C-AB97EDD1CB2C}" srcOrd="0" destOrd="0" presId="urn:microsoft.com/office/officeart/2005/8/layout/orgChart1"/>
    <dgm:cxn modelId="{968DF9DC-0E7D-4BDF-B1F6-A9BE908DAC74}" type="presOf" srcId="{AA3DE544-33E3-4313-8318-ADE7141DAFB6}" destId="{97E2AB38-D649-433A-A2AA-F6E4CCEF00A3}" srcOrd="0" destOrd="0" presId="urn:microsoft.com/office/officeart/2005/8/layout/orgChart1"/>
    <dgm:cxn modelId="{B38A692D-C4DA-497D-A0DD-0887F33E34AA}" type="presOf" srcId="{57D7BAFD-ED01-453F-B1CB-A5E48CD01129}" destId="{45FAA7DE-4FAE-4008-831E-DA6A46295357}" srcOrd="1" destOrd="0" presId="urn:microsoft.com/office/officeart/2005/8/layout/orgChart1"/>
    <dgm:cxn modelId="{434C0411-F1DD-47B6-B7A9-73FB06B4A287}" type="presOf" srcId="{04C32182-81EE-48A4-8946-D14BF74D12F8}" destId="{B86B0906-D42B-46B2-AD26-EC7F21591691}" srcOrd="0" destOrd="0" presId="urn:microsoft.com/office/officeart/2005/8/layout/orgChart1"/>
    <dgm:cxn modelId="{B4B0DA7F-878D-44C8-A991-6EBD74CE7C4C}" srcId="{3635A3C7-9DAB-4463-8FD2-E1E3021C580F}" destId="{AA3DE544-33E3-4313-8318-ADE7141DAFB6}" srcOrd="0" destOrd="0" parTransId="{EE2292CE-FD6D-4070-B2FC-0D826F6FECDC}" sibTransId="{E10072BD-4D94-468C-A0C1-B48B9EEB0608}"/>
    <dgm:cxn modelId="{39AF5F45-0058-4D75-9297-6925B9E5394B}" srcId="{2FBE0DB7-DC0C-4FC5-A8A4-EC5DD5971A75}" destId="{36D5A576-D481-47AD-A9E4-85B639C4056A}" srcOrd="0" destOrd="0" parTransId="{E1B785FA-CF76-4626-9903-F523572A5910}" sibTransId="{D0E369CB-260C-4951-9DFB-4BB16EBF7363}"/>
    <dgm:cxn modelId="{0E3CED07-7798-4ACC-8E78-5BC726E7D6C5}" type="presOf" srcId="{AB84327D-B8DB-40F6-90B8-D3912D8A6192}" destId="{3BEE3BA5-64A7-4781-B56E-F68841FC075B}" srcOrd="0" destOrd="0" presId="urn:microsoft.com/office/officeart/2005/8/layout/orgChart1"/>
    <dgm:cxn modelId="{52C2F2BD-855C-457D-A822-0433DEC70C33}" type="presOf" srcId="{AA3DE544-33E3-4313-8318-ADE7141DAFB6}" destId="{CFF82DEF-F4EF-4D0E-8B41-14EBA2770FAC}" srcOrd="1" destOrd="0" presId="urn:microsoft.com/office/officeart/2005/8/layout/orgChart1"/>
    <dgm:cxn modelId="{409D1125-E3B5-449C-8F70-0240B087A8DC}" srcId="{57D7BAFD-ED01-453F-B1CB-A5E48CD01129}" destId="{2B9C5F84-A33C-4914-879E-0F6DAE42D201}" srcOrd="0" destOrd="0" parTransId="{73410A12-D755-4A1A-8DE0-EA1930D9487B}" sibTransId="{C3E11A78-6ECD-4117-8959-61B88F9AE23C}"/>
    <dgm:cxn modelId="{FCD88CE3-E5C2-4F8F-AB69-3EF8736B21C8}" srcId="{05B93E75-542A-4689-A324-2E8917692682}" destId="{3635A3C7-9DAB-4463-8FD2-E1E3021C580F}" srcOrd="0" destOrd="0" parTransId="{04C32182-81EE-48A4-8946-D14BF74D12F8}" sibTransId="{720EDEB9-C3E1-40FE-966C-84F7C28E58DB}"/>
    <dgm:cxn modelId="{6615602E-D856-4749-974C-E3E87B36B859}" type="presOf" srcId="{E2E8245E-1B40-41C3-97C7-8B28CF84BEDA}" destId="{64F81354-36B3-4CD1-A81D-7BD8886A7972}" srcOrd="0" destOrd="0" presId="urn:microsoft.com/office/officeart/2005/8/layout/orgChart1"/>
    <dgm:cxn modelId="{9D8E6742-8F9E-45CE-B651-2FED8AD3046E}" type="presOf" srcId="{2FBE0DB7-DC0C-4FC5-A8A4-EC5DD5971A75}" destId="{94188B27-78F7-4891-AD52-082433453E62}" srcOrd="0" destOrd="0" presId="urn:microsoft.com/office/officeart/2005/8/layout/orgChart1"/>
    <dgm:cxn modelId="{F3BD3A4F-447A-438B-BA4B-66A7308CB58B}" type="presOf" srcId="{DA107939-0678-4155-ACF6-2C1CAE7FFE79}" destId="{8B84C531-CE86-459B-90FF-4CDA94DC1A48}" srcOrd="0" destOrd="0" presId="urn:microsoft.com/office/officeart/2005/8/layout/orgChart1"/>
    <dgm:cxn modelId="{8CBB0271-DB66-467A-9E56-83E12A68864F}" type="presOf" srcId="{3635A3C7-9DAB-4463-8FD2-E1E3021C580F}" destId="{EDE03582-4EDF-49CD-89F0-67A99F2B7EA2}" srcOrd="0" destOrd="0" presId="urn:microsoft.com/office/officeart/2005/8/layout/orgChart1"/>
    <dgm:cxn modelId="{A1720121-71CF-42BE-A88C-31C62199C557}" type="presOf" srcId="{D4EDCA1A-B78C-429D-AF95-427F79BBCD24}" destId="{B3CB3373-3554-4FF9-8166-F50CC267430B}" srcOrd="0" destOrd="0" presId="urn:microsoft.com/office/officeart/2005/8/layout/orgChart1"/>
    <dgm:cxn modelId="{55C59039-5649-4596-9E93-22344A970952}" srcId="{DA107939-0678-4155-ACF6-2C1CAE7FFE79}" destId="{AB84327D-B8DB-40F6-90B8-D3912D8A6192}" srcOrd="2" destOrd="0" parTransId="{F2282421-3506-4CE8-BE28-B3CC25279EE1}" sibTransId="{9F799C16-6148-4335-8DFA-EC23C186106C}"/>
    <dgm:cxn modelId="{A54BD28A-4C8E-4D55-9DB8-0C7E55343789}" type="presOf" srcId="{2B9C5F84-A33C-4914-879E-0F6DAE42D201}" destId="{A5866072-27B0-4248-AE9B-0C8699B6103E}" srcOrd="1" destOrd="0" presId="urn:microsoft.com/office/officeart/2005/8/layout/orgChart1"/>
    <dgm:cxn modelId="{E93E24E6-0FDC-4877-9018-86D0AFFDAAF5}" type="presOf" srcId="{0384ED3F-7F9F-40DB-8C6E-2D693425B3F7}" destId="{D6F75C55-E1BB-4406-9503-D4D5C3333222}" srcOrd="0" destOrd="0" presId="urn:microsoft.com/office/officeart/2005/8/layout/orgChart1"/>
    <dgm:cxn modelId="{3FA79048-B3CA-4297-BD8C-E86A5CB1E12A}" type="presOf" srcId="{05B93E75-542A-4689-A324-2E8917692682}" destId="{BCC41007-15AF-41E2-8FB0-69667E542D48}" srcOrd="0" destOrd="0" presId="urn:microsoft.com/office/officeart/2005/8/layout/orgChart1"/>
    <dgm:cxn modelId="{588B04DF-0E4B-4E76-9FE9-D400E9CB9FEA}" type="presOf" srcId="{10EA60BB-9652-45DF-AF1A-5801BFA8CD6E}" destId="{3B86384D-8509-4297-AAD9-7F9D8B60DB6F}" srcOrd="1" destOrd="0" presId="urn:microsoft.com/office/officeart/2005/8/layout/orgChart1"/>
    <dgm:cxn modelId="{3C6C6A89-A9FD-4DCB-87A4-2B1A120CC11A}" type="presOf" srcId="{24386778-AAEA-44BE-8523-D3EE3E90FF51}" destId="{FECDDEFC-E459-4448-80A1-925C7CDF9E50}" srcOrd="1" destOrd="0" presId="urn:microsoft.com/office/officeart/2005/8/layout/orgChart1"/>
    <dgm:cxn modelId="{73EB19A4-6E41-41CE-8443-4CF40557C152}" type="presOf" srcId="{FA6809FD-F177-4A00-9D30-5F8C414C14D3}" destId="{3F62B71B-221B-43DF-981B-F3D4B5FB92E7}" srcOrd="1" destOrd="0" presId="urn:microsoft.com/office/officeart/2005/8/layout/orgChart1"/>
    <dgm:cxn modelId="{D47ACDE7-FC47-4CDC-A9FA-CD44728A85DC}" type="presOf" srcId="{43C5E97E-253D-4AC9-8645-852A9557C388}" destId="{57404B29-0FD4-417B-8E50-41F03350E99B}" srcOrd="0" destOrd="0" presId="urn:microsoft.com/office/officeart/2005/8/layout/orgChart1"/>
    <dgm:cxn modelId="{7B4C9587-BE2D-422E-A0C7-720C0D15E102}" type="presOf" srcId="{EE2292CE-FD6D-4070-B2FC-0D826F6FECDC}" destId="{CC6A6147-5AE2-41D3-B356-3DDCCEFD7DFC}" srcOrd="0" destOrd="0" presId="urn:microsoft.com/office/officeart/2005/8/layout/orgChart1"/>
    <dgm:cxn modelId="{3A59E2F0-A8AE-4ED0-9E5C-634E61AF75E3}" type="presOf" srcId="{10EA60BB-9652-45DF-AF1A-5801BFA8CD6E}" destId="{911AC5D8-1F5C-412D-BF9D-CBD3DC5BC307}" srcOrd="0" destOrd="0" presId="urn:microsoft.com/office/officeart/2005/8/layout/orgChart1"/>
    <dgm:cxn modelId="{415F235B-6ED7-4A0A-AE3A-4B7ACB1DACF0}" srcId="{AB84327D-B8DB-40F6-90B8-D3912D8A6192}" destId="{24386778-AAEA-44BE-8523-D3EE3E90FF51}" srcOrd="0" destOrd="0" parTransId="{64E2FE13-96D5-4811-929E-60B6D5D6BF8C}" sibTransId="{95E8A90A-5003-4938-AD02-B54168044105}"/>
    <dgm:cxn modelId="{53EC249C-1EB3-4E2C-9470-567E2E00D630}" type="presOf" srcId="{24386778-AAEA-44BE-8523-D3EE3E90FF51}" destId="{F029094F-6895-485D-A262-15DE82364039}" srcOrd="0" destOrd="0" presId="urn:microsoft.com/office/officeart/2005/8/layout/orgChart1"/>
    <dgm:cxn modelId="{7C293DB7-C61B-4EE4-8E5F-9B98D06C1F78}" type="presOf" srcId="{64E2FE13-96D5-4811-929E-60B6D5D6BF8C}" destId="{4A74C32B-08D1-4880-928E-14BD8B57568C}" srcOrd="0" destOrd="0" presId="urn:microsoft.com/office/officeart/2005/8/layout/orgChart1"/>
    <dgm:cxn modelId="{80E73C86-D93B-4B8A-963E-BC3E18839974}" type="presOf" srcId="{AB84327D-B8DB-40F6-90B8-D3912D8A6192}" destId="{3A8BDF9C-36EF-48E7-8BD8-DABC42FA459B}" srcOrd="1" destOrd="0" presId="urn:microsoft.com/office/officeart/2005/8/layout/orgChart1"/>
    <dgm:cxn modelId="{4027FDBB-AF03-450B-964D-0EB2114DD5CF}" type="presOf" srcId="{57D7BAFD-ED01-453F-B1CB-A5E48CD01129}" destId="{7799BB10-4B78-4485-983C-91935BA56350}" srcOrd="0" destOrd="0" presId="urn:microsoft.com/office/officeart/2005/8/layout/orgChart1"/>
    <dgm:cxn modelId="{143BA49F-BA9C-4B51-A336-70FEE864D3F8}" srcId="{DA107939-0678-4155-ACF6-2C1CAE7FFE79}" destId="{2FBE0DB7-DC0C-4FC5-A8A4-EC5DD5971A75}" srcOrd="0" destOrd="0" parTransId="{447A5CC6-4A6D-4D57-9D49-16DE9760A095}" sibTransId="{52A3FA50-4ADA-4A54-8D95-893829FB51B0}"/>
    <dgm:cxn modelId="{CAC3CBA2-AE3A-4131-A489-7BEF29484D0E}" type="presOf" srcId="{E2E8245E-1B40-41C3-97C7-8B28CF84BEDA}" destId="{7AF97533-D1BE-4409-A4D8-74F2DD487CDC}" srcOrd="1" destOrd="0" presId="urn:microsoft.com/office/officeart/2005/8/layout/orgChart1"/>
    <dgm:cxn modelId="{1006DE06-9ACC-4739-8652-41B094E84CF8}" type="presOf" srcId="{73410A12-D755-4A1A-8DE0-EA1930D9487B}" destId="{9914559A-8334-4285-82EA-1E748CD61DCB}" srcOrd="0" destOrd="0" presId="urn:microsoft.com/office/officeart/2005/8/layout/orgChart1"/>
    <dgm:cxn modelId="{D2FE4D79-41C7-43EF-A286-9DBED3F46119}" type="presOf" srcId="{2B9C5F84-A33C-4914-879E-0F6DAE42D201}" destId="{F5D63C2B-028B-4362-A8DC-96542FE4F6B4}" srcOrd="0" destOrd="0" presId="urn:microsoft.com/office/officeart/2005/8/layout/orgChart1"/>
    <dgm:cxn modelId="{75B486E2-A710-4471-A99D-19B15253DE88}" srcId="{24386778-AAEA-44BE-8523-D3EE3E90FF51}" destId="{092F9F46-99AE-4701-A363-A6A233B8190B}" srcOrd="0" destOrd="0" parTransId="{0384ED3F-7F9F-40DB-8C6E-2D693425B3F7}" sibTransId="{F19E3C1E-1FC2-4E7F-AED5-A0FB248C3081}"/>
    <dgm:cxn modelId="{33B451AD-E428-40B1-A96B-871909ADBA95}" type="presOf" srcId="{E1B785FA-CF76-4626-9903-F523572A5910}" destId="{AB6A19F7-52F6-4E07-991C-415CD669E3B0}" srcOrd="0" destOrd="0" presId="urn:microsoft.com/office/officeart/2005/8/layout/orgChart1"/>
    <dgm:cxn modelId="{1D98A43F-851C-4817-9E96-8F24D5D91E9D}" srcId="{36D5A576-D481-47AD-A9E4-85B639C4056A}" destId="{E2E8245E-1B40-41C3-97C7-8B28CF84BEDA}" srcOrd="0" destOrd="0" parTransId="{1AF4B044-6651-4E80-803D-63905C342D92}" sibTransId="{C492B633-5B00-41BD-9029-7014C350EA5F}"/>
    <dgm:cxn modelId="{53195042-1F24-4F3A-A6AD-A5AE036B43AA}" srcId="{10EA60BB-9652-45DF-AF1A-5801BFA8CD6E}" destId="{FA6809FD-F177-4A00-9D30-5F8C414C14D3}" srcOrd="0" destOrd="0" parTransId="{E6AD1A3C-8D3E-4023-A0A4-75FA08F38C49}" sibTransId="{9D6F8669-8F0E-401C-B15D-238D8C6B26A6}"/>
    <dgm:cxn modelId="{0F991D76-A9C9-4DE8-969F-21AB8CA59B66}" type="presOf" srcId="{092F9F46-99AE-4701-A363-A6A233B8190B}" destId="{1205BCC9-5192-4E68-A888-F94E19034C57}" srcOrd="1" destOrd="0" presId="urn:microsoft.com/office/officeart/2005/8/layout/orgChart1"/>
    <dgm:cxn modelId="{7F02D21B-6B8D-4B69-B2DD-A9CBDBBDFD94}" srcId="{05B93E75-542A-4689-A324-2E8917692682}" destId="{57D7BAFD-ED01-453F-B1CB-A5E48CD01129}" srcOrd="2" destOrd="0" parTransId="{43C5E97E-253D-4AC9-8645-852A9557C388}" sibTransId="{C6F8CF0D-9CEF-467A-ADA1-DD1F97146170}"/>
    <dgm:cxn modelId="{E4AA7A6B-67CF-4AC6-9561-B4ECB5FF112E}" type="presOf" srcId="{36D5A576-D481-47AD-A9E4-85B639C4056A}" destId="{943452C6-FF7F-46DC-B8DC-D18E50928427}" srcOrd="1" destOrd="0" presId="urn:microsoft.com/office/officeart/2005/8/layout/orgChart1"/>
    <dgm:cxn modelId="{7C2CF389-8F35-4D6C-B60E-964C558614AA}" type="presOf" srcId="{FA6809FD-F177-4A00-9D30-5F8C414C14D3}" destId="{D0F788DA-EAD6-44BF-A502-BB618AB7638D}" srcOrd="0" destOrd="0" presId="urn:microsoft.com/office/officeart/2005/8/layout/orgChart1"/>
    <dgm:cxn modelId="{A8E50EE9-E5C5-4D1A-B2E5-CA1FF410D926}" type="presOf" srcId="{3635A3C7-9DAB-4463-8FD2-E1E3021C580F}" destId="{99CB5211-5D07-4D2F-AFC6-9337EC267212}" srcOrd="1" destOrd="0" presId="urn:microsoft.com/office/officeart/2005/8/layout/orgChart1"/>
    <dgm:cxn modelId="{2F1F3531-0313-4293-954F-E8D2B0BB6D76}" type="presParOf" srcId="{8B84C531-CE86-459B-90FF-4CDA94DC1A48}" destId="{388E36F2-81B1-4FF9-857D-1BB203329C66}" srcOrd="0" destOrd="0" presId="urn:microsoft.com/office/officeart/2005/8/layout/orgChart1"/>
    <dgm:cxn modelId="{FFC55835-A068-4E33-AF35-9C3127D4E74C}" type="presParOf" srcId="{388E36F2-81B1-4FF9-857D-1BB203329C66}" destId="{1FDF6A08-FA88-4E77-9A11-0BC77A625B13}" srcOrd="0" destOrd="0" presId="urn:microsoft.com/office/officeart/2005/8/layout/orgChart1"/>
    <dgm:cxn modelId="{45DF93B8-524A-4FEA-9769-756687B5BC1D}" type="presParOf" srcId="{1FDF6A08-FA88-4E77-9A11-0BC77A625B13}" destId="{94188B27-78F7-4891-AD52-082433453E62}" srcOrd="0" destOrd="0" presId="urn:microsoft.com/office/officeart/2005/8/layout/orgChart1"/>
    <dgm:cxn modelId="{B7B93C6D-AA70-4C0B-808A-2B02D99058C0}" type="presParOf" srcId="{1FDF6A08-FA88-4E77-9A11-0BC77A625B13}" destId="{A77DA4B1-C4B5-45BC-A83E-3F14E975A55A}" srcOrd="1" destOrd="0" presId="urn:microsoft.com/office/officeart/2005/8/layout/orgChart1"/>
    <dgm:cxn modelId="{DB4E18F1-F721-48A5-B334-9BD9FE30ADA0}" type="presParOf" srcId="{388E36F2-81B1-4FF9-857D-1BB203329C66}" destId="{0400488C-2F69-4308-A0A6-195CF6C98356}" srcOrd="1" destOrd="0" presId="urn:microsoft.com/office/officeart/2005/8/layout/orgChart1"/>
    <dgm:cxn modelId="{33C72B49-F062-43AF-BC98-A97C4C5A39EE}" type="presParOf" srcId="{0400488C-2F69-4308-A0A6-195CF6C98356}" destId="{AB6A19F7-52F6-4E07-991C-415CD669E3B0}" srcOrd="0" destOrd="0" presId="urn:microsoft.com/office/officeart/2005/8/layout/orgChart1"/>
    <dgm:cxn modelId="{13DD271D-5ADF-4B40-B23F-5A4ABB8D78FE}" type="presParOf" srcId="{0400488C-2F69-4308-A0A6-195CF6C98356}" destId="{D1E38059-0C59-40E4-BEB2-6F62AA9F5591}" srcOrd="1" destOrd="0" presId="urn:microsoft.com/office/officeart/2005/8/layout/orgChart1"/>
    <dgm:cxn modelId="{BCD33F7A-884B-430E-B899-4093547E94CC}" type="presParOf" srcId="{D1E38059-0C59-40E4-BEB2-6F62AA9F5591}" destId="{84C9CF48-585F-4F57-820F-83BCA5C4C653}" srcOrd="0" destOrd="0" presId="urn:microsoft.com/office/officeart/2005/8/layout/orgChart1"/>
    <dgm:cxn modelId="{E5451C54-DBA8-494D-AB85-E9DB0DBACCF5}" type="presParOf" srcId="{84C9CF48-585F-4F57-820F-83BCA5C4C653}" destId="{E88AA737-BD1B-4433-A95C-AB97EDD1CB2C}" srcOrd="0" destOrd="0" presId="urn:microsoft.com/office/officeart/2005/8/layout/orgChart1"/>
    <dgm:cxn modelId="{8B357D66-D3B1-4176-BA27-D98BCB7550E4}" type="presParOf" srcId="{84C9CF48-585F-4F57-820F-83BCA5C4C653}" destId="{943452C6-FF7F-46DC-B8DC-D18E50928427}" srcOrd="1" destOrd="0" presId="urn:microsoft.com/office/officeart/2005/8/layout/orgChart1"/>
    <dgm:cxn modelId="{EC19AB47-D616-4190-903C-15C731BB5C8B}" type="presParOf" srcId="{D1E38059-0C59-40E4-BEB2-6F62AA9F5591}" destId="{D9CC50C2-A831-4C51-924E-0AF06F3EE10C}" srcOrd="1" destOrd="0" presId="urn:microsoft.com/office/officeart/2005/8/layout/orgChart1"/>
    <dgm:cxn modelId="{D1FE7A35-59CB-4EC3-852D-9DB6F5E1E479}" type="presParOf" srcId="{D9CC50C2-A831-4C51-924E-0AF06F3EE10C}" destId="{69A2EE98-702D-4432-BBB8-C803CCD10D65}" srcOrd="0" destOrd="0" presId="urn:microsoft.com/office/officeart/2005/8/layout/orgChart1"/>
    <dgm:cxn modelId="{E52882EF-88C0-4427-A4DB-62AA764DD12C}" type="presParOf" srcId="{D9CC50C2-A831-4C51-924E-0AF06F3EE10C}" destId="{345CA2A2-B5CC-4CFA-9FFA-9B4FE5396F5A}" srcOrd="1" destOrd="0" presId="urn:microsoft.com/office/officeart/2005/8/layout/orgChart1"/>
    <dgm:cxn modelId="{1D3B64F6-625B-4238-8354-47C31BF6366E}" type="presParOf" srcId="{345CA2A2-B5CC-4CFA-9FFA-9B4FE5396F5A}" destId="{AD20EB0F-0840-4B5E-997F-1BED2DDC7278}" srcOrd="0" destOrd="0" presId="urn:microsoft.com/office/officeart/2005/8/layout/orgChart1"/>
    <dgm:cxn modelId="{EB4648DE-2F5F-4FE0-9DFD-1B2B9B60AA9C}" type="presParOf" srcId="{AD20EB0F-0840-4B5E-997F-1BED2DDC7278}" destId="{64F81354-36B3-4CD1-A81D-7BD8886A7972}" srcOrd="0" destOrd="0" presId="urn:microsoft.com/office/officeart/2005/8/layout/orgChart1"/>
    <dgm:cxn modelId="{61202D32-0E9F-4301-B467-B9F3E074CAD1}" type="presParOf" srcId="{AD20EB0F-0840-4B5E-997F-1BED2DDC7278}" destId="{7AF97533-D1BE-4409-A4D8-74F2DD487CDC}" srcOrd="1" destOrd="0" presId="urn:microsoft.com/office/officeart/2005/8/layout/orgChart1"/>
    <dgm:cxn modelId="{2A869113-B972-4135-969F-BD5E1C9C5554}" type="presParOf" srcId="{345CA2A2-B5CC-4CFA-9FFA-9B4FE5396F5A}" destId="{07A3E9DD-3350-4803-8E48-D2BF00805308}" srcOrd="1" destOrd="0" presId="urn:microsoft.com/office/officeart/2005/8/layout/orgChart1"/>
    <dgm:cxn modelId="{03BA8C20-9EBC-4E19-B593-9911B6501DF1}" type="presParOf" srcId="{345CA2A2-B5CC-4CFA-9FFA-9B4FE5396F5A}" destId="{C93D67D4-190E-43C5-A831-C2C5BFACE61E}" srcOrd="2" destOrd="0" presId="urn:microsoft.com/office/officeart/2005/8/layout/orgChart1"/>
    <dgm:cxn modelId="{9508B82E-EF5E-4F3A-91F9-89384F561417}" type="presParOf" srcId="{D1E38059-0C59-40E4-BEB2-6F62AA9F5591}" destId="{690C2090-ED2C-4A24-8C52-A6849C302C35}" srcOrd="2" destOrd="0" presId="urn:microsoft.com/office/officeart/2005/8/layout/orgChart1"/>
    <dgm:cxn modelId="{6164C39B-8BBD-4CCF-8F93-4960EE17FC8B}" type="presParOf" srcId="{388E36F2-81B1-4FF9-857D-1BB203329C66}" destId="{97E3F3E3-D891-4656-B685-D63FCCBDF89B}" srcOrd="2" destOrd="0" presId="urn:microsoft.com/office/officeart/2005/8/layout/orgChart1"/>
    <dgm:cxn modelId="{8C48A92A-07B7-4721-BCEE-8F2FE07C2D3E}" type="presParOf" srcId="{8B84C531-CE86-459B-90FF-4CDA94DC1A48}" destId="{0075A696-E9BC-461C-B9F3-001C75DD3446}" srcOrd="1" destOrd="0" presId="urn:microsoft.com/office/officeart/2005/8/layout/orgChart1"/>
    <dgm:cxn modelId="{62A3B8BA-0C14-4772-B578-64A9BD584F3C}" type="presParOf" srcId="{0075A696-E9BC-461C-B9F3-001C75DD3446}" destId="{990C8167-3528-4FE9-9783-C6D5CE0CBF96}" srcOrd="0" destOrd="0" presId="urn:microsoft.com/office/officeart/2005/8/layout/orgChart1"/>
    <dgm:cxn modelId="{E459F676-CDD5-4DDD-9825-367C67160497}" type="presParOf" srcId="{990C8167-3528-4FE9-9783-C6D5CE0CBF96}" destId="{BCC41007-15AF-41E2-8FB0-69667E542D48}" srcOrd="0" destOrd="0" presId="urn:microsoft.com/office/officeart/2005/8/layout/orgChart1"/>
    <dgm:cxn modelId="{E09C6060-59CB-46CB-B605-D96C3A3824A5}" type="presParOf" srcId="{990C8167-3528-4FE9-9783-C6D5CE0CBF96}" destId="{12B9F2C0-9824-4E01-9735-D392AC4E8352}" srcOrd="1" destOrd="0" presId="urn:microsoft.com/office/officeart/2005/8/layout/orgChart1"/>
    <dgm:cxn modelId="{2992301E-32F1-4BE7-B06F-C92D3AE77A26}" type="presParOf" srcId="{0075A696-E9BC-461C-B9F3-001C75DD3446}" destId="{2192706C-1429-4D94-9E03-5B6BB65568B7}" srcOrd="1" destOrd="0" presId="urn:microsoft.com/office/officeart/2005/8/layout/orgChart1"/>
    <dgm:cxn modelId="{6FAF9E55-132A-4E7D-B439-158FB6E3E5E9}" type="presParOf" srcId="{2192706C-1429-4D94-9E03-5B6BB65568B7}" destId="{B86B0906-D42B-46B2-AD26-EC7F21591691}" srcOrd="0" destOrd="0" presId="urn:microsoft.com/office/officeart/2005/8/layout/orgChart1"/>
    <dgm:cxn modelId="{0E00B2D8-8906-47E6-B790-6759B91FA445}" type="presParOf" srcId="{2192706C-1429-4D94-9E03-5B6BB65568B7}" destId="{A20014C2-45DC-40FE-BA04-F85D8850A565}" srcOrd="1" destOrd="0" presId="urn:microsoft.com/office/officeart/2005/8/layout/orgChart1"/>
    <dgm:cxn modelId="{B06ADFEF-F25B-4F17-AE5F-0A5D46A5AE53}" type="presParOf" srcId="{A20014C2-45DC-40FE-BA04-F85D8850A565}" destId="{4ED1D3DE-D050-4269-BDAF-2BB897A5ECD2}" srcOrd="0" destOrd="0" presId="urn:microsoft.com/office/officeart/2005/8/layout/orgChart1"/>
    <dgm:cxn modelId="{67139583-D070-459F-9BB0-5EA390650A28}" type="presParOf" srcId="{4ED1D3DE-D050-4269-BDAF-2BB897A5ECD2}" destId="{EDE03582-4EDF-49CD-89F0-67A99F2B7EA2}" srcOrd="0" destOrd="0" presId="urn:microsoft.com/office/officeart/2005/8/layout/orgChart1"/>
    <dgm:cxn modelId="{6A543753-E483-4DED-B454-269EA946B879}" type="presParOf" srcId="{4ED1D3DE-D050-4269-BDAF-2BB897A5ECD2}" destId="{99CB5211-5D07-4D2F-AFC6-9337EC267212}" srcOrd="1" destOrd="0" presId="urn:microsoft.com/office/officeart/2005/8/layout/orgChart1"/>
    <dgm:cxn modelId="{A808EDBA-9D07-4F6D-A069-576FE3E5B8A5}" type="presParOf" srcId="{A20014C2-45DC-40FE-BA04-F85D8850A565}" destId="{2918C04B-FEE4-4473-9D55-B70B5B643E06}" srcOrd="1" destOrd="0" presId="urn:microsoft.com/office/officeart/2005/8/layout/orgChart1"/>
    <dgm:cxn modelId="{AADA07A1-FC90-4AC5-91A3-01762C6AAC12}" type="presParOf" srcId="{2918C04B-FEE4-4473-9D55-B70B5B643E06}" destId="{CC6A6147-5AE2-41D3-B356-3DDCCEFD7DFC}" srcOrd="0" destOrd="0" presId="urn:microsoft.com/office/officeart/2005/8/layout/orgChart1"/>
    <dgm:cxn modelId="{009DEA6A-3504-411E-97EC-0FF6E69BBA1F}" type="presParOf" srcId="{2918C04B-FEE4-4473-9D55-B70B5B643E06}" destId="{924A713F-FEE5-4391-B5E3-C1A5151784FA}" srcOrd="1" destOrd="0" presId="urn:microsoft.com/office/officeart/2005/8/layout/orgChart1"/>
    <dgm:cxn modelId="{2C9703CB-C333-4CA7-9738-9866889FEC26}" type="presParOf" srcId="{924A713F-FEE5-4391-B5E3-C1A5151784FA}" destId="{29085FC0-10BB-4C29-A2E0-5F4AD647F8DD}" srcOrd="0" destOrd="0" presId="urn:microsoft.com/office/officeart/2005/8/layout/orgChart1"/>
    <dgm:cxn modelId="{C007C2AF-8A3F-4365-8761-BB8CD2F9DA92}" type="presParOf" srcId="{29085FC0-10BB-4C29-A2E0-5F4AD647F8DD}" destId="{97E2AB38-D649-433A-A2AA-F6E4CCEF00A3}" srcOrd="0" destOrd="0" presId="urn:microsoft.com/office/officeart/2005/8/layout/orgChart1"/>
    <dgm:cxn modelId="{4538189E-4F54-41D9-A1FA-453DBD8E7D44}" type="presParOf" srcId="{29085FC0-10BB-4C29-A2E0-5F4AD647F8DD}" destId="{CFF82DEF-F4EF-4D0E-8B41-14EBA2770FAC}" srcOrd="1" destOrd="0" presId="urn:microsoft.com/office/officeart/2005/8/layout/orgChart1"/>
    <dgm:cxn modelId="{FEA37F56-17D7-4691-B5E7-FF1B90D06B51}" type="presParOf" srcId="{924A713F-FEE5-4391-B5E3-C1A5151784FA}" destId="{43DF797C-62AF-4FFD-B022-9C5EE55E24CE}" srcOrd="1" destOrd="0" presId="urn:microsoft.com/office/officeart/2005/8/layout/orgChart1"/>
    <dgm:cxn modelId="{4788CEA5-F0C6-40F7-ACC7-74A6CDD38C55}" type="presParOf" srcId="{924A713F-FEE5-4391-B5E3-C1A5151784FA}" destId="{FAEE903D-B575-472A-9141-11B59E260BDC}" srcOrd="2" destOrd="0" presId="urn:microsoft.com/office/officeart/2005/8/layout/orgChart1"/>
    <dgm:cxn modelId="{375B5DF2-6863-47E7-BBC7-52F47274A5D1}" type="presParOf" srcId="{A20014C2-45DC-40FE-BA04-F85D8850A565}" destId="{CC5DDE69-DF7C-4AA3-9F6F-616948B086D0}" srcOrd="2" destOrd="0" presId="urn:microsoft.com/office/officeart/2005/8/layout/orgChart1"/>
    <dgm:cxn modelId="{653F38FC-4172-484A-AE54-67656249971A}" type="presParOf" srcId="{2192706C-1429-4D94-9E03-5B6BB65568B7}" destId="{B3CB3373-3554-4FF9-8166-F50CC267430B}" srcOrd="2" destOrd="0" presId="urn:microsoft.com/office/officeart/2005/8/layout/orgChart1"/>
    <dgm:cxn modelId="{C2AD03D8-E082-407E-BA21-2218D3999A9D}" type="presParOf" srcId="{2192706C-1429-4D94-9E03-5B6BB65568B7}" destId="{0A3F9F98-A7F8-451B-A9DA-916F53EE53A0}" srcOrd="3" destOrd="0" presId="urn:microsoft.com/office/officeart/2005/8/layout/orgChart1"/>
    <dgm:cxn modelId="{CF286B82-CFF4-4D69-AC29-D4F15D9F7DEA}" type="presParOf" srcId="{0A3F9F98-A7F8-451B-A9DA-916F53EE53A0}" destId="{AE110EC5-2DBF-42EC-82B5-FBF2F752E1E5}" srcOrd="0" destOrd="0" presId="urn:microsoft.com/office/officeart/2005/8/layout/orgChart1"/>
    <dgm:cxn modelId="{476AFEA7-DE1E-4D27-B296-BDDD1E2206F0}" type="presParOf" srcId="{AE110EC5-2DBF-42EC-82B5-FBF2F752E1E5}" destId="{911AC5D8-1F5C-412D-BF9D-CBD3DC5BC307}" srcOrd="0" destOrd="0" presId="urn:microsoft.com/office/officeart/2005/8/layout/orgChart1"/>
    <dgm:cxn modelId="{CDFDF9E6-4601-4020-9308-C46311AEE3A3}" type="presParOf" srcId="{AE110EC5-2DBF-42EC-82B5-FBF2F752E1E5}" destId="{3B86384D-8509-4297-AAD9-7F9D8B60DB6F}" srcOrd="1" destOrd="0" presId="urn:microsoft.com/office/officeart/2005/8/layout/orgChart1"/>
    <dgm:cxn modelId="{EBDB60DA-F523-484E-B177-9B1D9CB510A0}" type="presParOf" srcId="{0A3F9F98-A7F8-451B-A9DA-916F53EE53A0}" destId="{0B223644-FD32-4FA5-A862-38AE9BE34124}" srcOrd="1" destOrd="0" presId="urn:microsoft.com/office/officeart/2005/8/layout/orgChart1"/>
    <dgm:cxn modelId="{95815EA2-D226-49A4-9C81-179C23A52C71}" type="presParOf" srcId="{0B223644-FD32-4FA5-A862-38AE9BE34124}" destId="{36236331-E549-44AF-8F19-98CDC61A713C}" srcOrd="0" destOrd="0" presId="urn:microsoft.com/office/officeart/2005/8/layout/orgChart1"/>
    <dgm:cxn modelId="{AF014A7C-A227-4C74-AA57-50F1A70986F4}" type="presParOf" srcId="{0B223644-FD32-4FA5-A862-38AE9BE34124}" destId="{60497709-487C-4A3A-91CB-E7FC61BC6C24}" srcOrd="1" destOrd="0" presId="urn:microsoft.com/office/officeart/2005/8/layout/orgChart1"/>
    <dgm:cxn modelId="{E6164D34-B1BE-4CA9-B22B-8BC59481277B}" type="presParOf" srcId="{60497709-487C-4A3A-91CB-E7FC61BC6C24}" destId="{ACC1A5DE-19F0-4BF8-AECE-F1C526565FF8}" srcOrd="0" destOrd="0" presId="urn:microsoft.com/office/officeart/2005/8/layout/orgChart1"/>
    <dgm:cxn modelId="{636248BB-0115-4127-B903-BA6C37BBC050}" type="presParOf" srcId="{ACC1A5DE-19F0-4BF8-AECE-F1C526565FF8}" destId="{D0F788DA-EAD6-44BF-A502-BB618AB7638D}" srcOrd="0" destOrd="0" presId="urn:microsoft.com/office/officeart/2005/8/layout/orgChart1"/>
    <dgm:cxn modelId="{846CE131-A6B4-4D19-A08D-CCDB51ADF6CC}" type="presParOf" srcId="{ACC1A5DE-19F0-4BF8-AECE-F1C526565FF8}" destId="{3F62B71B-221B-43DF-981B-F3D4B5FB92E7}" srcOrd="1" destOrd="0" presId="urn:microsoft.com/office/officeart/2005/8/layout/orgChart1"/>
    <dgm:cxn modelId="{8C1182E5-F1F6-480C-B4BB-CF5E87BE78A4}" type="presParOf" srcId="{60497709-487C-4A3A-91CB-E7FC61BC6C24}" destId="{7240BDDD-07D9-4AA5-A22E-BD9F75113370}" srcOrd="1" destOrd="0" presId="urn:microsoft.com/office/officeart/2005/8/layout/orgChart1"/>
    <dgm:cxn modelId="{49D6A2E0-E4B2-499C-AF3A-AB79D6F08D8B}" type="presParOf" srcId="{60497709-487C-4A3A-91CB-E7FC61BC6C24}" destId="{ACB95EC0-18EA-4BDB-BBFF-DBD1AA51DB9D}" srcOrd="2" destOrd="0" presId="urn:microsoft.com/office/officeart/2005/8/layout/orgChart1"/>
    <dgm:cxn modelId="{26138BF5-73F8-4921-8436-51CD8A72B766}" type="presParOf" srcId="{0A3F9F98-A7F8-451B-A9DA-916F53EE53A0}" destId="{6179EC86-5618-4CCB-A014-0DE8E2CFDC8A}" srcOrd="2" destOrd="0" presId="urn:microsoft.com/office/officeart/2005/8/layout/orgChart1"/>
    <dgm:cxn modelId="{3BEF7478-264F-4153-B7E5-260B21646C25}" type="presParOf" srcId="{2192706C-1429-4D94-9E03-5B6BB65568B7}" destId="{57404B29-0FD4-417B-8E50-41F03350E99B}" srcOrd="4" destOrd="0" presId="urn:microsoft.com/office/officeart/2005/8/layout/orgChart1"/>
    <dgm:cxn modelId="{9A3F6630-5C56-4411-A797-5E0C4BE05143}" type="presParOf" srcId="{2192706C-1429-4D94-9E03-5B6BB65568B7}" destId="{8BED970F-92B3-44D1-9275-52B09D8B692F}" srcOrd="5" destOrd="0" presId="urn:microsoft.com/office/officeart/2005/8/layout/orgChart1"/>
    <dgm:cxn modelId="{9F263B0F-6B6A-4F70-BE81-0AA415ABE434}" type="presParOf" srcId="{8BED970F-92B3-44D1-9275-52B09D8B692F}" destId="{8722126B-85A9-4658-901A-725ECD2E5C8E}" srcOrd="0" destOrd="0" presId="urn:microsoft.com/office/officeart/2005/8/layout/orgChart1"/>
    <dgm:cxn modelId="{F56340BA-D81E-48BD-B557-6E2925EEE540}" type="presParOf" srcId="{8722126B-85A9-4658-901A-725ECD2E5C8E}" destId="{7799BB10-4B78-4485-983C-91935BA56350}" srcOrd="0" destOrd="0" presId="urn:microsoft.com/office/officeart/2005/8/layout/orgChart1"/>
    <dgm:cxn modelId="{441C386F-6C63-48A9-B3C3-FAF8B58F18CB}" type="presParOf" srcId="{8722126B-85A9-4658-901A-725ECD2E5C8E}" destId="{45FAA7DE-4FAE-4008-831E-DA6A46295357}" srcOrd="1" destOrd="0" presId="urn:microsoft.com/office/officeart/2005/8/layout/orgChart1"/>
    <dgm:cxn modelId="{3330ECB0-0117-4C8B-999E-4F1EF78D20A9}" type="presParOf" srcId="{8BED970F-92B3-44D1-9275-52B09D8B692F}" destId="{46EF3B4E-9797-48AF-A5E0-14B90060CC07}" srcOrd="1" destOrd="0" presId="urn:microsoft.com/office/officeart/2005/8/layout/orgChart1"/>
    <dgm:cxn modelId="{FC608582-3F6B-4573-9D55-CF555C9E5D40}" type="presParOf" srcId="{46EF3B4E-9797-48AF-A5E0-14B90060CC07}" destId="{9914559A-8334-4285-82EA-1E748CD61DCB}" srcOrd="0" destOrd="0" presId="urn:microsoft.com/office/officeart/2005/8/layout/orgChart1"/>
    <dgm:cxn modelId="{9DC47ED3-BCC8-4C58-8C47-7992F5D12EA7}" type="presParOf" srcId="{46EF3B4E-9797-48AF-A5E0-14B90060CC07}" destId="{B4D90116-AE6A-4667-898B-4E06B3225F42}" srcOrd="1" destOrd="0" presId="urn:microsoft.com/office/officeart/2005/8/layout/orgChart1"/>
    <dgm:cxn modelId="{411F5029-5727-4393-A909-52B8AAB4221B}" type="presParOf" srcId="{B4D90116-AE6A-4667-898B-4E06B3225F42}" destId="{86641D6A-5046-4EA2-AABB-E3C6FB61B5B0}" srcOrd="0" destOrd="0" presId="urn:microsoft.com/office/officeart/2005/8/layout/orgChart1"/>
    <dgm:cxn modelId="{EE472869-8C2D-4613-A67D-11476BF2CD57}" type="presParOf" srcId="{86641D6A-5046-4EA2-AABB-E3C6FB61B5B0}" destId="{F5D63C2B-028B-4362-A8DC-96542FE4F6B4}" srcOrd="0" destOrd="0" presId="urn:microsoft.com/office/officeart/2005/8/layout/orgChart1"/>
    <dgm:cxn modelId="{9830D9F0-0206-4FC0-94A7-385D554D3FB1}" type="presParOf" srcId="{86641D6A-5046-4EA2-AABB-E3C6FB61B5B0}" destId="{A5866072-27B0-4248-AE9B-0C8699B6103E}" srcOrd="1" destOrd="0" presId="urn:microsoft.com/office/officeart/2005/8/layout/orgChart1"/>
    <dgm:cxn modelId="{303897F2-4B8C-4524-9FE3-6FFBCD079631}" type="presParOf" srcId="{B4D90116-AE6A-4667-898B-4E06B3225F42}" destId="{2DFA803E-83D9-46CB-A2CC-2F7B09FEE569}" srcOrd="1" destOrd="0" presId="urn:microsoft.com/office/officeart/2005/8/layout/orgChart1"/>
    <dgm:cxn modelId="{65C62257-2A2B-4C1D-BCBC-4DB4261F45D3}" type="presParOf" srcId="{B4D90116-AE6A-4667-898B-4E06B3225F42}" destId="{22E5D710-320F-4516-9879-D41E69F63509}" srcOrd="2" destOrd="0" presId="urn:microsoft.com/office/officeart/2005/8/layout/orgChart1"/>
    <dgm:cxn modelId="{0EF9908A-74FD-44AB-B804-82D2EDDF322F}" type="presParOf" srcId="{8BED970F-92B3-44D1-9275-52B09D8B692F}" destId="{BFE54FE4-D1C6-4D86-9664-FDE213EE0994}" srcOrd="2" destOrd="0" presId="urn:microsoft.com/office/officeart/2005/8/layout/orgChart1"/>
    <dgm:cxn modelId="{081351B9-FADC-4FF1-BC97-0668A5367E22}" type="presParOf" srcId="{0075A696-E9BC-461C-B9F3-001C75DD3446}" destId="{5D9F776E-6E4F-41C1-A222-CCC80F387106}" srcOrd="2" destOrd="0" presId="urn:microsoft.com/office/officeart/2005/8/layout/orgChart1"/>
    <dgm:cxn modelId="{FB26787B-5757-4FCA-B190-7D27936C250D}" type="presParOf" srcId="{8B84C531-CE86-459B-90FF-4CDA94DC1A48}" destId="{D6E44175-4A7A-4F06-B83D-F6BE488268FB}" srcOrd="2" destOrd="0" presId="urn:microsoft.com/office/officeart/2005/8/layout/orgChart1"/>
    <dgm:cxn modelId="{1E2EE222-C452-4563-A1DF-90717211AF33}" type="presParOf" srcId="{D6E44175-4A7A-4F06-B83D-F6BE488268FB}" destId="{A242CC0C-A9CF-40C5-8BE2-EB6117D38EDF}" srcOrd="0" destOrd="0" presId="urn:microsoft.com/office/officeart/2005/8/layout/orgChart1"/>
    <dgm:cxn modelId="{A0916FD6-129B-400B-B063-2410012FE670}" type="presParOf" srcId="{A242CC0C-A9CF-40C5-8BE2-EB6117D38EDF}" destId="{3BEE3BA5-64A7-4781-B56E-F68841FC075B}" srcOrd="0" destOrd="0" presId="urn:microsoft.com/office/officeart/2005/8/layout/orgChart1"/>
    <dgm:cxn modelId="{A9AE2EB9-9EF9-4636-B81F-A2C6B81FAF70}" type="presParOf" srcId="{A242CC0C-A9CF-40C5-8BE2-EB6117D38EDF}" destId="{3A8BDF9C-36EF-48E7-8BD8-DABC42FA459B}" srcOrd="1" destOrd="0" presId="urn:microsoft.com/office/officeart/2005/8/layout/orgChart1"/>
    <dgm:cxn modelId="{76D915CD-3A40-4174-97A3-65E07D29D497}" type="presParOf" srcId="{D6E44175-4A7A-4F06-B83D-F6BE488268FB}" destId="{9249CFDE-BBEF-420B-A5D1-E8B6A88F6978}" srcOrd="1" destOrd="0" presId="urn:microsoft.com/office/officeart/2005/8/layout/orgChart1"/>
    <dgm:cxn modelId="{7ED74FFD-A5C9-47DF-A7AE-EC3B40BECCC4}" type="presParOf" srcId="{9249CFDE-BBEF-420B-A5D1-E8B6A88F6978}" destId="{4A74C32B-08D1-4880-928E-14BD8B57568C}" srcOrd="0" destOrd="0" presId="urn:microsoft.com/office/officeart/2005/8/layout/orgChart1"/>
    <dgm:cxn modelId="{653B0F13-44BA-48C5-A4DD-680A80808743}" type="presParOf" srcId="{9249CFDE-BBEF-420B-A5D1-E8B6A88F6978}" destId="{4BFE6BF1-7ED0-4589-A86B-E2512348577E}" srcOrd="1" destOrd="0" presId="urn:microsoft.com/office/officeart/2005/8/layout/orgChart1"/>
    <dgm:cxn modelId="{061B9C3B-E1D6-4A5A-AC05-56D2ED9A7A8B}" type="presParOf" srcId="{4BFE6BF1-7ED0-4589-A86B-E2512348577E}" destId="{7D82349F-CD4F-48F9-A338-187AD2B40BBA}" srcOrd="0" destOrd="0" presId="urn:microsoft.com/office/officeart/2005/8/layout/orgChart1"/>
    <dgm:cxn modelId="{8D261B06-BC0D-45B9-898A-F7ABDCD2977E}" type="presParOf" srcId="{7D82349F-CD4F-48F9-A338-187AD2B40BBA}" destId="{F029094F-6895-485D-A262-15DE82364039}" srcOrd="0" destOrd="0" presId="urn:microsoft.com/office/officeart/2005/8/layout/orgChart1"/>
    <dgm:cxn modelId="{F17664D9-1857-44E2-8750-36D6E1718883}" type="presParOf" srcId="{7D82349F-CD4F-48F9-A338-187AD2B40BBA}" destId="{FECDDEFC-E459-4448-80A1-925C7CDF9E50}" srcOrd="1" destOrd="0" presId="urn:microsoft.com/office/officeart/2005/8/layout/orgChart1"/>
    <dgm:cxn modelId="{4868A70B-6E79-4640-8B17-DC2C0D3F282E}" type="presParOf" srcId="{4BFE6BF1-7ED0-4589-A86B-E2512348577E}" destId="{51B1EBF6-303B-4F02-9EEA-73C931C176FA}" srcOrd="1" destOrd="0" presId="urn:microsoft.com/office/officeart/2005/8/layout/orgChart1"/>
    <dgm:cxn modelId="{31E00454-9E52-493A-BE2E-5ABC6074A0FC}" type="presParOf" srcId="{51B1EBF6-303B-4F02-9EEA-73C931C176FA}" destId="{D6F75C55-E1BB-4406-9503-D4D5C3333222}" srcOrd="0" destOrd="0" presId="urn:microsoft.com/office/officeart/2005/8/layout/orgChart1"/>
    <dgm:cxn modelId="{2027FFEF-0848-479C-AD93-4AA4FB97C445}" type="presParOf" srcId="{51B1EBF6-303B-4F02-9EEA-73C931C176FA}" destId="{A21DCC09-C92B-48C9-9694-1260BDA14827}" srcOrd="1" destOrd="0" presId="urn:microsoft.com/office/officeart/2005/8/layout/orgChart1"/>
    <dgm:cxn modelId="{DA88DD7F-EC13-47DB-98FC-9B4932C397C5}" type="presParOf" srcId="{A21DCC09-C92B-48C9-9694-1260BDA14827}" destId="{869881B7-583E-45E3-B0E4-5C8A618BD9F1}" srcOrd="0" destOrd="0" presId="urn:microsoft.com/office/officeart/2005/8/layout/orgChart1"/>
    <dgm:cxn modelId="{89C07996-C861-4412-9528-8986AF9DBC61}" type="presParOf" srcId="{869881B7-583E-45E3-B0E4-5C8A618BD9F1}" destId="{498C2395-D487-4198-9A2E-99FA7BCE60D7}" srcOrd="0" destOrd="0" presId="urn:microsoft.com/office/officeart/2005/8/layout/orgChart1"/>
    <dgm:cxn modelId="{DF78331C-76C3-4306-91E5-9ED05A6EE0F2}" type="presParOf" srcId="{869881B7-583E-45E3-B0E4-5C8A618BD9F1}" destId="{1205BCC9-5192-4E68-A888-F94E19034C57}" srcOrd="1" destOrd="0" presId="urn:microsoft.com/office/officeart/2005/8/layout/orgChart1"/>
    <dgm:cxn modelId="{86A9EC07-A10D-42EC-BBD6-07C7894993C9}" type="presParOf" srcId="{A21DCC09-C92B-48C9-9694-1260BDA14827}" destId="{37C15A80-38DD-4608-907C-DA62912EFEE2}" srcOrd="1" destOrd="0" presId="urn:microsoft.com/office/officeart/2005/8/layout/orgChart1"/>
    <dgm:cxn modelId="{A1EA72C6-D721-4349-8884-896941B29727}" type="presParOf" srcId="{A21DCC09-C92B-48C9-9694-1260BDA14827}" destId="{AF233112-015D-48C9-B60B-E061340F201E}" srcOrd="2" destOrd="0" presId="urn:microsoft.com/office/officeart/2005/8/layout/orgChart1"/>
    <dgm:cxn modelId="{94D8B2CC-5AA9-4880-8DB0-A128D1CE8E2F}" type="presParOf" srcId="{4BFE6BF1-7ED0-4589-A86B-E2512348577E}" destId="{9B0742F6-5E5B-4930-9A0B-EF6FC8D0E327}" srcOrd="2" destOrd="0" presId="urn:microsoft.com/office/officeart/2005/8/layout/orgChart1"/>
    <dgm:cxn modelId="{6CBF5D20-2327-4696-AFA1-D085073172C5}" type="presParOf" srcId="{D6E44175-4A7A-4F06-B83D-F6BE488268FB}" destId="{C9D3956F-90FC-4FE2-B681-4A0CB6D0CA9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5F3D76-CC3E-4DF9-BFC4-44D7CF2DDA0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0FE54FBC-A9F6-4B92-9C4C-6022BE9401E9}">
      <dgm:prSet/>
      <dgm:spPr/>
      <dgm:t>
        <a:bodyPr/>
        <a:lstStyle/>
        <a:p>
          <a:pPr rtl="0"/>
          <a:r>
            <a:rPr lang="en-US"/>
            <a:t>BMW</a:t>
          </a:r>
          <a:endParaRPr lang="he-IL"/>
        </a:p>
      </dgm:t>
    </dgm:pt>
    <dgm:pt modelId="{D32A01D2-B0C7-4FA6-A650-31FFD6F5BCA1}" type="parTrans" cxnId="{7635F960-103B-4D2A-9B09-B1BB4089E2EA}">
      <dgm:prSet/>
      <dgm:spPr/>
      <dgm:t>
        <a:bodyPr/>
        <a:lstStyle/>
        <a:p>
          <a:pPr rtl="1"/>
          <a:endParaRPr lang="he-IL"/>
        </a:p>
      </dgm:t>
    </dgm:pt>
    <dgm:pt modelId="{6E5AF037-A041-4DB0-82F5-B63869024624}" type="sibTrans" cxnId="{7635F960-103B-4D2A-9B09-B1BB4089E2EA}">
      <dgm:prSet/>
      <dgm:spPr/>
      <dgm:t>
        <a:bodyPr/>
        <a:lstStyle/>
        <a:p>
          <a:pPr rtl="1"/>
          <a:endParaRPr lang="he-IL"/>
        </a:p>
      </dgm:t>
    </dgm:pt>
    <dgm:pt modelId="{92CC3E73-82EF-4AFF-8D1F-0288C6425817}">
      <dgm:prSet/>
      <dgm:spPr/>
      <dgm:t>
        <a:bodyPr/>
        <a:lstStyle/>
        <a:p>
          <a:pPr rtl="0"/>
          <a:r>
            <a:rPr lang="en-US"/>
            <a:t>Moovit </a:t>
          </a:r>
          <a:endParaRPr lang="he-IL"/>
        </a:p>
      </dgm:t>
    </dgm:pt>
    <dgm:pt modelId="{8A124E7A-7F1C-4E7A-B06F-FB4EE5C1D6F2}" type="parTrans" cxnId="{C6FF3CF9-72CA-4566-AA12-D2DAB51CFF69}">
      <dgm:prSet/>
      <dgm:spPr/>
      <dgm:t>
        <a:bodyPr/>
        <a:lstStyle/>
        <a:p>
          <a:pPr rtl="1"/>
          <a:endParaRPr lang="he-IL"/>
        </a:p>
      </dgm:t>
    </dgm:pt>
    <dgm:pt modelId="{728EC421-B167-4B41-9135-BF649F6C589E}" type="sibTrans" cxnId="{C6FF3CF9-72CA-4566-AA12-D2DAB51CFF69}">
      <dgm:prSet/>
      <dgm:spPr/>
      <dgm:t>
        <a:bodyPr/>
        <a:lstStyle/>
        <a:p>
          <a:pPr rtl="1"/>
          <a:endParaRPr lang="he-IL"/>
        </a:p>
      </dgm:t>
    </dgm:pt>
    <dgm:pt modelId="{43591B52-498C-47C1-9A06-85358E003A98}">
      <dgm:prSet/>
      <dgm:spPr/>
      <dgm:t>
        <a:bodyPr/>
        <a:lstStyle/>
        <a:p>
          <a:pPr rtl="0"/>
          <a:r>
            <a:rPr lang="en-US"/>
            <a:t>50$ m</a:t>
          </a:r>
          <a:endParaRPr lang="he-IL"/>
        </a:p>
      </dgm:t>
    </dgm:pt>
    <dgm:pt modelId="{91F79FAB-7879-4843-B30F-A84D1974A4D7}" type="parTrans" cxnId="{985113F9-ECC1-4D2E-BA18-0251AC00A05E}">
      <dgm:prSet/>
      <dgm:spPr/>
      <dgm:t>
        <a:bodyPr/>
        <a:lstStyle/>
        <a:p>
          <a:pPr rtl="1"/>
          <a:endParaRPr lang="he-IL"/>
        </a:p>
      </dgm:t>
    </dgm:pt>
    <dgm:pt modelId="{472CAA35-8D32-4EE0-A1CE-41612C40796A}" type="sibTrans" cxnId="{985113F9-ECC1-4D2E-BA18-0251AC00A05E}">
      <dgm:prSet/>
      <dgm:spPr/>
      <dgm:t>
        <a:bodyPr/>
        <a:lstStyle/>
        <a:p>
          <a:pPr rtl="1"/>
          <a:endParaRPr lang="he-IL"/>
        </a:p>
      </dgm:t>
    </dgm:pt>
    <dgm:pt modelId="{86C3F9B5-CC50-4049-971D-CA2044B137A8}">
      <dgm:prSet/>
      <dgm:spPr/>
      <dgm:t>
        <a:bodyPr/>
        <a:lstStyle/>
        <a:p>
          <a:pPr rtl="0"/>
          <a:r>
            <a:rPr lang="en-US"/>
            <a:t>Volkswagen</a:t>
          </a:r>
          <a:endParaRPr lang="he-IL"/>
        </a:p>
      </dgm:t>
    </dgm:pt>
    <dgm:pt modelId="{8141CF84-FC5A-42F9-8873-9A196A9CD2AB}" type="parTrans" cxnId="{585D692E-EE79-47D0-A8D1-0622FD9988D5}">
      <dgm:prSet/>
      <dgm:spPr/>
      <dgm:t>
        <a:bodyPr/>
        <a:lstStyle/>
        <a:p>
          <a:pPr rtl="1"/>
          <a:endParaRPr lang="he-IL"/>
        </a:p>
      </dgm:t>
    </dgm:pt>
    <dgm:pt modelId="{AEB7D4A7-3C7C-489D-945A-D30A022DC722}" type="sibTrans" cxnId="{585D692E-EE79-47D0-A8D1-0622FD9988D5}">
      <dgm:prSet/>
      <dgm:spPr/>
      <dgm:t>
        <a:bodyPr/>
        <a:lstStyle/>
        <a:p>
          <a:pPr rtl="1"/>
          <a:endParaRPr lang="he-IL"/>
        </a:p>
      </dgm:t>
    </dgm:pt>
    <dgm:pt modelId="{A97EA2EA-B389-426B-A1AE-B3B594359A95}">
      <dgm:prSet/>
      <dgm:spPr/>
      <dgm:t>
        <a:bodyPr/>
        <a:lstStyle/>
        <a:p>
          <a:pPr rtl="0"/>
          <a:r>
            <a:rPr lang="en-US"/>
            <a:t>Gett</a:t>
          </a:r>
          <a:endParaRPr lang="he-IL"/>
        </a:p>
      </dgm:t>
    </dgm:pt>
    <dgm:pt modelId="{C7840BB1-57F2-46C9-98F1-1466F311CB00}" type="parTrans" cxnId="{997E1A9F-2240-453B-B1F5-610E7FFE41EB}">
      <dgm:prSet/>
      <dgm:spPr/>
      <dgm:t>
        <a:bodyPr/>
        <a:lstStyle/>
        <a:p>
          <a:pPr rtl="1"/>
          <a:endParaRPr lang="he-IL"/>
        </a:p>
      </dgm:t>
    </dgm:pt>
    <dgm:pt modelId="{A5FA1621-C56A-45A2-85EA-80AFA85D2A1A}" type="sibTrans" cxnId="{997E1A9F-2240-453B-B1F5-610E7FFE41EB}">
      <dgm:prSet/>
      <dgm:spPr/>
      <dgm:t>
        <a:bodyPr/>
        <a:lstStyle/>
        <a:p>
          <a:pPr rtl="1"/>
          <a:endParaRPr lang="he-IL"/>
        </a:p>
      </dgm:t>
    </dgm:pt>
    <dgm:pt modelId="{A7B2EAD6-6AE6-475D-BBBF-DCCBCE84A161}">
      <dgm:prSet/>
      <dgm:spPr/>
      <dgm:t>
        <a:bodyPr/>
        <a:lstStyle/>
        <a:p>
          <a:pPr rtl="0"/>
          <a:r>
            <a:rPr lang="en-US" dirty="0"/>
            <a:t>300$ m</a:t>
          </a:r>
          <a:endParaRPr lang="he-IL" dirty="0"/>
        </a:p>
      </dgm:t>
    </dgm:pt>
    <dgm:pt modelId="{7C3FAA03-4640-44D4-80AE-0EE669A730F6}" type="parTrans" cxnId="{FB42C5EE-83B7-47A5-8A8D-8DF8B293ED6A}">
      <dgm:prSet/>
      <dgm:spPr/>
      <dgm:t>
        <a:bodyPr/>
        <a:lstStyle/>
        <a:p>
          <a:pPr rtl="1"/>
          <a:endParaRPr lang="he-IL"/>
        </a:p>
      </dgm:t>
    </dgm:pt>
    <dgm:pt modelId="{3D35E2C0-D7A3-48F7-8FA3-A388C8575591}" type="sibTrans" cxnId="{FB42C5EE-83B7-47A5-8A8D-8DF8B293ED6A}">
      <dgm:prSet/>
      <dgm:spPr/>
      <dgm:t>
        <a:bodyPr/>
        <a:lstStyle/>
        <a:p>
          <a:pPr rtl="1"/>
          <a:endParaRPr lang="he-IL"/>
        </a:p>
      </dgm:t>
    </dgm:pt>
    <dgm:pt modelId="{D5B0020D-26EB-4458-8E7B-35F123468B56}" type="pres">
      <dgm:prSet presAssocID="{5F5F3D76-CC3E-4DF9-BFC4-44D7CF2DDA0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8930E7BC-5C16-4F26-B412-C7631D3CB8A2}" type="pres">
      <dgm:prSet presAssocID="{0FE54FBC-A9F6-4B92-9C4C-6022BE9401E9}" presName="root" presStyleCnt="0"/>
      <dgm:spPr/>
    </dgm:pt>
    <dgm:pt modelId="{5D86E6CA-F955-4DCF-9638-137B6436B4D8}" type="pres">
      <dgm:prSet presAssocID="{0FE54FBC-A9F6-4B92-9C4C-6022BE9401E9}" presName="rootComposite" presStyleCnt="0"/>
      <dgm:spPr/>
    </dgm:pt>
    <dgm:pt modelId="{B7A34936-3D9A-4884-84D3-F22B02E854FF}" type="pres">
      <dgm:prSet presAssocID="{0FE54FBC-A9F6-4B92-9C4C-6022BE9401E9}" presName="rootText" presStyleLbl="node1" presStyleIdx="0" presStyleCnt="2"/>
      <dgm:spPr/>
      <dgm:t>
        <a:bodyPr/>
        <a:lstStyle/>
        <a:p>
          <a:pPr rtl="1"/>
          <a:endParaRPr lang="he-IL"/>
        </a:p>
      </dgm:t>
    </dgm:pt>
    <dgm:pt modelId="{5BE280FD-8D96-4DA7-929B-06FB3631E5C1}" type="pres">
      <dgm:prSet presAssocID="{0FE54FBC-A9F6-4B92-9C4C-6022BE9401E9}" presName="rootConnector" presStyleLbl="node1" presStyleIdx="0" presStyleCnt="2"/>
      <dgm:spPr/>
      <dgm:t>
        <a:bodyPr/>
        <a:lstStyle/>
        <a:p>
          <a:pPr rtl="1"/>
          <a:endParaRPr lang="he-IL"/>
        </a:p>
      </dgm:t>
    </dgm:pt>
    <dgm:pt modelId="{FADB8BD7-4654-4A2F-8AC0-A8EDD3D68C43}" type="pres">
      <dgm:prSet presAssocID="{0FE54FBC-A9F6-4B92-9C4C-6022BE9401E9}" presName="childShape" presStyleCnt="0"/>
      <dgm:spPr/>
    </dgm:pt>
    <dgm:pt modelId="{10891AD8-AA92-456D-87CE-AF60071D009C}" type="pres">
      <dgm:prSet presAssocID="{8A124E7A-7F1C-4E7A-B06F-FB4EE5C1D6F2}" presName="Name13" presStyleLbl="parChTrans1D2" presStyleIdx="0" presStyleCnt="2"/>
      <dgm:spPr/>
      <dgm:t>
        <a:bodyPr/>
        <a:lstStyle/>
        <a:p>
          <a:pPr rtl="1"/>
          <a:endParaRPr lang="he-IL"/>
        </a:p>
      </dgm:t>
    </dgm:pt>
    <dgm:pt modelId="{36BDCAB9-1575-4243-AE30-3AEBCC3864B4}" type="pres">
      <dgm:prSet presAssocID="{92CC3E73-82EF-4AFF-8D1F-0288C6425817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9EE7B03-DA38-4A6B-869A-012DBAE1E701}" type="pres">
      <dgm:prSet presAssocID="{86C3F9B5-CC50-4049-971D-CA2044B137A8}" presName="root" presStyleCnt="0"/>
      <dgm:spPr/>
    </dgm:pt>
    <dgm:pt modelId="{EDFE263B-2C30-4447-832B-12BD6091A915}" type="pres">
      <dgm:prSet presAssocID="{86C3F9B5-CC50-4049-971D-CA2044B137A8}" presName="rootComposite" presStyleCnt="0"/>
      <dgm:spPr/>
    </dgm:pt>
    <dgm:pt modelId="{21CE06CF-9D62-4553-B450-36332FB5B61D}" type="pres">
      <dgm:prSet presAssocID="{86C3F9B5-CC50-4049-971D-CA2044B137A8}" presName="rootText" presStyleLbl="node1" presStyleIdx="1" presStyleCnt="2"/>
      <dgm:spPr/>
      <dgm:t>
        <a:bodyPr/>
        <a:lstStyle/>
        <a:p>
          <a:pPr rtl="1"/>
          <a:endParaRPr lang="he-IL"/>
        </a:p>
      </dgm:t>
    </dgm:pt>
    <dgm:pt modelId="{4DE06630-86A5-4F72-82BE-EC9E99601767}" type="pres">
      <dgm:prSet presAssocID="{86C3F9B5-CC50-4049-971D-CA2044B137A8}" presName="rootConnector" presStyleLbl="node1" presStyleIdx="1" presStyleCnt="2"/>
      <dgm:spPr/>
      <dgm:t>
        <a:bodyPr/>
        <a:lstStyle/>
        <a:p>
          <a:pPr rtl="1"/>
          <a:endParaRPr lang="he-IL"/>
        </a:p>
      </dgm:t>
    </dgm:pt>
    <dgm:pt modelId="{A949EB1E-0EC7-4E21-BE3E-ACB9904A273E}" type="pres">
      <dgm:prSet presAssocID="{86C3F9B5-CC50-4049-971D-CA2044B137A8}" presName="childShape" presStyleCnt="0"/>
      <dgm:spPr/>
    </dgm:pt>
    <dgm:pt modelId="{8E6DC1D5-EE21-49DB-B378-36EE71D8BB21}" type="pres">
      <dgm:prSet presAssocID="{C7840BB1-57F2-46C9-98F1-1466F311CB00}" presName="Name13" presStyleLbl="parChTrans1D2" presStyleIdx="1" presStyleCnt="2"/>
      <dgm:spPr/>
      <dgm:t>
        <a:bodyPr/>
        <a:lstStyle/>
        <a:p>
          <a:pPr rtl="1"/>
          <a:endParaRPr lang="he-IL"/>
        </a:p>
      </dgm:t>
    </dgm:pt>
    <dgm:pt modelId="{BA485DA9-C0B1-4D50-9DA7-99788D732B01}" type="pres">
      <dgm:prSet presAssocID="{A97EA2EA-B389-426B-A1AE-B3B594359A95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4667681-68FB-4BD3-B262-9C64FEA23F6B}" type="presOf" srcId="{A97EA2EA-B389-426B-A1AE-B3B594359A95}" destId="{BA485DA9-C0B1-4D50-9DA7-99788D732B01}" srcOrd="0" destOrd="0" presId="urn:microsoft.com/office/officeart/2005/8/layout/hierarchy3"/>
    <dgm:cxn modelId="{AAAA8290-1122-470B-BBA5-5AE00BA5D095}" type="presOf" srcId="{92CC3E73-82EF-4AFF-8D1F-0288C6425817}" destId="{36BDCAB9-1575-4243-AE30-3AEBCC3864B4}" srcOrd="0" destOrd="0" presId="urn:microsoft.com/office/officeart/2005/8/layout/hierarchy3"/>
    <dgm:cxn modelId="{4ECE7827-CF5B-4FD2-B272-358F4B60F656}" type="presOf" srcId="{A7B2EAD6-6AE6-475D-BBBF-DCCBCE84A161}" destId="{BA485DA9-C0B1-4D50-9DA7-99788D732B01}" srcOrd="0" destOrd="1" presId="urn:microsoft.com/office/officeart/2005/8/layout/hierarchy3"/>
    <dgm:cxn modelId="{591AFE36-1794-4994-BEAA-E661E823B0E8}" type="presOf" srcId="{86C3F9B5-CC50-4049-971D-CA2044B137A8}" destId="{4DE06630-86A5-4F72-82BE-EC9E99601767}" srcOrd="1" destOrd="0" presId="urn:microsoft.com/office/officeart/2005/8/layout/hierarchy3"/>
    <dgm:cxn modelId="{FB42C5EE-83B7-47A5-8A8D-8DF8B293ED6A}" srcId="{A97EA2EA-B389-426B-A1AE-B3B594359A95}" destId="{A7B2EAD6-6AE6-475D-BBBF-DCCBCE84A161}" srcOrd="0" destOrd="0" parTransId="{7C3FAA03-4640-44D4-80AE-0EE669A730F6}" sibTransId="{3D35E2C0-D7A3-48F7-8FA3-A388C8575591}"/>
    <dgm:cxn modelId="{7635F960-103B-4D2A-9B09-B1BB4089E2EA}" srcId="{5F5F3D76-CC3E-4DF9-BFC4-44D7CF2DDA02}" destId="{0FE54FBC-A9F6-4B92-9C4C-6022BE9401E9}" srcOrd="0" destOrd="0" parTransId="{D32A01D2-B0C7-4FA6-A650-31FFD6F5BCA1}" sibTransId="{6E5AF037-A041-4DB0-82F5-B63869024624}"/>
    <dgm:cxn modelId="{985113F9-ECC1-4D2E-BA18-0251AC00A05E}" srcId="{92CC3E73-82EF-4AFF-8D1F-0288C6425817}" destId="{43591B52-498C-47C1-9A06-85358E003A98}" srcOrd="0" destOrd="0" parTransId="{91F79FAB-7879-4843-B30F-A84D1974A4D7}" sibTransId="{472CAA35-8D32-4EE0-A1CE-41612C40796A}"/>
    <dgm:cxn modelId="{DDD7D6DC-21DC-46A4-B414-E3D041DE328F}" type="presOf" srcId="{8A124E7A-7F1C-4E7A-B06F-FB4EE5C1D6F2}" destId="{10891AD8-AA92-456D-87CE-AF60071D009C}" srcOrd="0" destOrd="0" presId="urn:microsoft.com/office/officeart/2005/8/layout/hierarchy3"/>
    <dgm:cxn modelId="{D028B013-C42E-4435-AAFE-C77C5A5F6973}" type="presOf" srcId="{C7840BB1-57F2-46C9-98F1-1466F311CB00}" destId="{8E6DC1D5-EE21-49DB-B378-36EE71D8BB21}" srcOrd="0" destOrd="0" presId="urn:microsoft.com/office/officeart/2005/8/layout/hierarchy3"/>
    <dgm:cxn modelId="{997E1A9F-2240-453B-B1F5-610E7FFE41EB}" srcId="{86C3F9B5-CC50-4049-971D-CA2044B137A8}" destId="{A97EA2EA-B389-426B-A1AE-B3B594359A95}" srcOrd="0" destOrd="0" parTransId="{C7840BB1-57F2-46C9-98F1-1466F311CB00}" sibTransId="{A5FA1621-C56A-45A2-85EA-80AFA85D2A1A}"/>
    <dgm:cxn modelId="{29C22689-A8ED-4115-806E-D03B4392DD61}" type="presOf" srcId="{0FE54FBC-A9F6-4B92-9C4C-6022BE9401E9}" destId="{B7A34936-3D9A-4884-84D3-F22B02E854FF}" srcOrd="0" destOrd="0" presId="urn:microsoft.com/office/officeart/2005/8/layout/hierarchy3"/>
    <dgm:cxn modelId="{EAE59418-0474-4CAC-99CC-DFD9DF3F2A65}" type="presOf" srcId="{86C3F9B5-CC50-4049-971D-CA2044B137A8}" destId="{21CE06CF-9D62-4553-B450-36332FB5B61D}" srcOrd="0" destOrd="0" presId="urn:microsoft.com/office/officeart/2005/8/layout/hierarchy3"/>
    <dgm:cxn modelId="{949D8DB4-ED10-4237-9DC1-CB2D43452BA0}" type="presOf" srcId="{0FE54FBC-A9F6-4B92-9C4C-6022BE9401E9}" destId="{5BE280FD-8D96-4DA7-929B-06FB3631E5C1}" srcOrd="1" destOrd="0" presId="urn:microsoft.com/office/officeart/2005/8/layout/hierarchy3"/>
    <dgm:cxn modelId="{7A6147F4-233B-4BA1-A3DB-45C7238A8039}" type="presOf" srcId="{43591B52-498C-47C1-9A06-85358E003A98}" destId="{36BDCAB9-1575-4243-AE30-3AEBCC3864B4}" srcOrd="0" destOrd="1" presId="urn:microsoft.com/office/officeart/2005/8/layout/hierarchy3"/>
    <dgm:cxn modelId="{585D692E-EE79-47D0-A8D1-0622FD9988D5}" srcId="{5F5F3D76-CC3E-4DF9-BFC4-44D7CF2DDA02}" destId="{86C3F9B5-CC50-4049-971D-CA2044B137A8}" srcOrd="1" destOrd="0" parTransId="{8141CF84-FC5A-42F9-8873-9A196A9CD2AB}" sibTransId="{AEB7D4A7-3C7C-489D-945A-D30A022DC722}"/>
    <dgm:cxn modelId="{C6FF3CF9-72CA-4566-AA12-D2DAB51CFF69}" srcId="{0FE54FBC-A9F6-4B92-9C4C-6022BE9401E9}" destId="{92CC3E73-82EF-4AFF-8D1F-0288C6425817}" srcOrd="0" destOrd="0" parTransId="{8A124E7A-7F1C-4E7A-B06F-FB4EE5C1D6F2}" sibTransId="{728EC421-B167-4B41-9135-BF649F6C589E}"/>
    <dgm:cxn modelId="{FDD746A7-22F3-4F17-8C41-B5A3C27E26D2}" type="presOf" srcId="{5F5F3D76-CC3E-4DF9-BFC4-44D7CF2DDA02}" destId="{D5B0020D-26EB-4458-8E7B-35F123468B56}" srcOrd="0" destOrd="0" presId="urn:microsoft.com/office/officeart/2005/8/layout/hierarchy3"/>
    <dgm:cxn modelId="{13ECFEB4-CADB-457F-A528-5AE2DA456150}" type="presParOf" srcId="{D5B0020D-26EB-4458-8E7B-35F123468B56}" destId="{8930E7BC-5C16-4F26-B412-C7631D3CB8A2}" srcOrd="0" destOrd="0" presId="urn:microsoft.com/office/officeart/2005/8/layout/hierarchy3"/>
    <dgm:cxn modelId="{A5760053-8B86-4002-B664-1115F1F6B5C8}" type="presParOf" srcId="{8930E7BC-5C16-4F26-B412-C7631D3CB8A2}" destId="{5D86E6CA-F955-4DCF-9638-137B6436B4D8}" srcOrd="0" destOrd="0" presId="urn:microsoft.com/office/officeart/2005/8/layout/hierarchy3"/>
    <dgm:cxn modelId="{2EDC182B-2758-47ED-92A1-2D0D967DD549}" type="presParOf" srcId="{5D86E6CA-F955-4DCF-9638-137B6436B4D8}" destId="{B7A34936-3D9A-4884-84D3-F22B02E854FF}" srcOrd="0" destOrd="0" presId="urn:microsoft.com/office/officeart/2005/8/layout/hierarchy3"/>
    <dgm:cxn modelId="{AC22A1B0-9294-4722-B30A-4A7176D208A0}" type="presParOf" srcId="{5D86E6CA-F955-4DCF-9638-137B6436B4D8}" destId="{5BE280FD-8D96-4DA7-929B-06FB3631E5C1}" srcOrd="1" destOrd="0" presId="urn:microsoft.com/office/officeart/2005/8/layout/hierarchy3"/>
    <dgm:cxn modelId="{DE3C46A0-0EF2-424D-B313-155B3C531E9B}" type="presParOf" srcId="{8930E7BC-5C16-4F26-B412-C7631D3CB8A2}" destId="{FADB8BD7-4654-4A2F-8AC0-A8EDD3D68C43}" srcOrd="1" destOrd="0" presId="urn:microsoft.com/office/officeart/2005/8/layout/hierarchy3"/>
    <dgm:cxn modelId="{860661EB-8B05-4A61-9EBF-647CA63599E2}" type="presParOf" srcId="{FADB8BD7-4654-4A2F-8AC0-A8EDD3D68C43}" destId="{10891AD8-AA92-456D-87CE-AF60071D009C}" srcOrd="0" destOrd="0" presId="urn:microsoft.com/office/officeart/2005/8/layout/hierarchy3"/>
    <dgm:cxn modelId="{5CCC9CFA-6764-4F1D-9569-1202D5C5D37D}" type="presParOf" srcId="{FADB8BD7-4654-4A2F-8AC0-A8EDD3D68C43}" destId="{36BDCAB9-1575-4243-AE30-3AEBCC3864B4}" srcOrd="1" destOrd="0" presId="urn:microsoft.com/office/officeart/2005/8/layout/hierarchy3"/>
    <dgm:cxn modelId="{DF5C0C80-E057-4661-9563-8A678C2D4294}" type="presParOf" srcId="{D5B0020D-26EB-4458-8E7B-35F123468B56}" destId="{19EE7B03-DA38-4A6B-869A-012DBAE1E701}" srcOrd="1" destOrd="0" presId="urn:microsoft.com/office/officeart/2005/8/layout/hierarchy3"/>
    <dgm:cxn modelId="{6F1740EA-838C-4E66-9731-93DDBACFAC42}" type="presParOf" srcId="{19EE7B03-DA38-4A6B-869A-012DBAE1E701}" destId="{EDFE263B-2C30-4447-832B-12BD6091A915}" srcOrd="0" destOrd="0" presId="urn:microsoft.com/office/officeart/2005/8/layout/hierarchy3"/>
    <dgm:cxn modelId="{7B1BEC1E-D968-405C-82D6-BC2CF72889EA}" type="presParOf" srcId="{EDFE263B-2C30-4447-832B-12BD6091A915}" destId="{21CE06CF-9D62-4553-B450-36332FB5B61D}" srcOrd="0" destOrd="0" presId="urn:microsoft.com/office/officeart/2005/8/layout/hierarchy3"/>
    <dgm:cxn modelId="{CB0E6745-B75B-4F3B-A9BD-97182089B4A1}" type="presParOf" srcId="{EDFE263B-2C30-4447-832B-12BD6091A915}" destId="{4DE06630-86A5-4F72-82BE-EC9E99601767}" srcOrd="1" destOrd="0" presId="urn:microsoft.com/office/officeart/2005/8/layout/hierarchy3"/>
    <dgm:cxn modelId="{FD4867D8-8C7C-4117-BD1A-026F28C45F8D}" type="presParOf" srcId="{19EE7B03-DA38-4A6B-869A-012DBAE1E701}" destId="{A949EB1E-0EC7-4E21-BE3E-ACB9904A273E}" srcOrd="1" destOrd="0" presId="urn:microsoft.com/office/officeart/2005/8/layout/hierarchy3"/>
    <dgm:cxn modelId="{96D7AE03-A115-4DDB-BC60-5A60C41CF594}" type="presParOf" srcId="{A949EB1E-0EC7-4E21-BE3E-ACB9904A273E}" destId="{8E6DC1D5-EE21-49DB-B378-36EE71D8BB21}" srcOrd="0" destOrd="0" presId="urn:microsoft.com/office/officeart/2005/8/layout/hierarchy3"/>
    <dgm:cxn modelId="{D2AE0C49-2D4A-46E4-9416-DCE28D41260A}" type="presParOf" srcId="{A949EB1E-0EC7-4E21-BE3E-ACB9904A273E}" destId="{BA485DA9-C0B1-4D50-9DA7-99788D732B0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0F16C3-8533-4C0B-A239-860B953C7DBE}" type="doc">
      <dgm:prSet loTypeId="urn:microsoft.com/office/officeart/2005/8/layout/cycle2" loCatId="cycle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pPr rtl="1"/>
          <a:endParaRPr lang="he-IL"/>
        </a:p>
      </dgm:t>
    </dgm:pt>
    <dgm:pt modelId="{1BE66C88-224C-4DFB-A2EB-1F30D5C2E365}">
      <dgm:prSet phldrT="[טקסט]" custT="1"/>
      <dgm:spPr/>
      <dgm:t>
        <a:bodyPr/>
        <a:lstStyle/>
        <a:p>
          <a:pPr rtl="1"/>
          <a:r>
            <a:rPr lang="en-US" sz="1200" dirty="0" smtClean="0"/>
            <a:t>Big Data</a:t>
          </a:r>
          <a:endParaRPr lang="he-IL" sz="1200" dirty="0"/>
        </a:p>
      </dgm:t>
    </dgm:pt>
    <dgm:pt modelId="{4A7E44B3-38F8-4E07-AE6F-6AEE05F7EB09}" type="parTrans" cxnId="{C394016E-D70C-48AE-A308-FA0B8B81DAEB}">
      <dgm:prSet/>
      <dgm:spPr/>
      <dgm:t>
        <a:bodyPr/>
        <a:lstStyle/>
        <a:p>
          <a:pPr rtl="1"/>
          <a:endParaRPr lang="he-IL" sz="1200"/>
        </a:p>
      </dgm:t>
    </dgm:pt>
    <dgm:pt modelId="{3501AFA7-31AD-4B26-9C35-A1BFA9C0E0C7}" type="sibTrans" cxnId="{C394016E-D70C-48AE-A308-FA0B8B81DAEB}">
      <dgm:prSet custT="1"/>
      <dgm:spPr/>
      <dgm:t>
        <a:bodyPr/>
        <a:lstStyle/>
        <a:p>
          <a:pPr rtl="1"/>
          <a:endParaRPr lang="he-IL" sz="1200"/>
        </a:p>
      </dgm:t>
    </dgm:pt>
    <dgm:pt modelId="{8EA8B467-50C0-4BCA-B523-C3A8AB959C50}">
      <dgm:prSet phldrT="[טקסט]" custT="1"/>
      <dgm:spPr/>
      <dgm:t>
        <a:bodyPr/>
        <a:lstStyle/>
        <a:p>
          <a:pPr rtl="1"/>
          <a:r>
            <a:rPr lang="en-US" sz="1200" dirty="0" smtClean="0"/>
            <a:t>Transportation Planning</a:t>
          </a:r>
          <a:endParaRPr lang="he-IL" sz="1200" dirty="0"/>
        </a:p>
      </dgm:t>
    </dgm:pt>
    <dgm:pt modelId="{CDC13739-15B4-4741-8507-C4479E330C7B}" type="parTrans" cxnId="{998A87F6-62B6-4E20-83BC-A4BBF2A0111D}">
      <dgm:prSet/>
      <dgm:spPr/>
      <dgm:t>
        <a:bodyPr/>
        <a:lstStyle/>
        <a:p>
          <a:pPr rtl="1"/>
          <a:endParaRPr lang="he-IL" sz="1200"/>
        </a:p>
      </dgm:t>
    </dgm:pt>
    <dgm:pt modelId="{52AF5278-E59C-4048-991C-CB7A5C72BEF0}" type="sibTrans" cxnId="{998A87F6-62B6-4E20-83BC-A4BBF2A0111D}">
      <dgm:prSet custT="1"/>
      <dgm:spPr/>
      <dgm:t>
        <a:bodyPr/>
        <a:lstStyle/>
        <a:p>
          <a:pPr rtl="1"/>
          <a:endParaRPr lang="he-IL" sz="1200"/>
        </a:p>
      </dgm:t>
    </dgm:pt>
    <dgm:pt modelId="{7D64105B-6FF9-4602-927E-0CED43F734F1}">
      <dgm:prSet phldrT="[טקסט]" custT="1"/>
      <dgm:spPr/>
      <dgm:t>
        <a:bodyPr/>
        <a:lstStyle/>
        <a:p>
          <a:pPr rtl="1"/>
          <a:r>
            <a:rPr lang="en-US" sz="1200" dirty="0" smtClean="0"/>
            <a:t>ITS</a:t>
          </a:r>
          <a:endParaRPr lang="he-IL" sz="1200" dirty="0"/>
        </a:p>
      </dgm:t>
    </dgm:pt>
    <dgm:pt modelId="{351FAD1A-3ABB-4D1E-B170-C9691ECB37F1}" type="parTrans" cxnId="{95F7080A-20E8-4278-A98D-8D35A2E867FD}">
      <dgm:prSet/>
      <dgm:spPr/>
      <dgm:t>
        <a:bodyPr/>
        <a:lstStyle/>
        <a:p>
          <a:pPr rtl="1"/>
          <a:endParaRPr lang="he-IL" sz="1200"/>
        </a:p>
      </dgm:t>
    </dgm:pt>
    <dgm:pt modelId="{2C802267-0425-4AA5-BB14-E676BF3BC101}" type="sibTrans" cxnId="{95F7080A-20E8-4278-A98D-8D35A2E867FD}">
      <dgm:prSet custT="1"/>
      <dgm:spPr/>
      <dgm:t>
        <a:bodyPr/>
        <a:lstStyle/>
        <a:p>
          <a:pPr rtl="1"/>
          <a:endParaRPr lang="he-IL" sz="1200"/>
        </a:p>
      </dgm:t>
    </dgm:pt>
    <dgm:pt modelId="{4491E1C0-C096-47D2-AB65-E5C1AB47ED3C}">
      <dgm:prSet phldrT="[טקסט]" custT="1"/>
      <dgm:spPr/>
      <dgm:t>
        <a:bodyPr/>
        <a:lstStyle/>
        <a:p>
          <a:pPr rtl="1"/>
          <a:r>
            <a:rPr lang="en-US" sz="1200" dirty="0" smtClean="0"/>
            <a:t>Artificial Intelligence</a:t>
          </a:r>
          <a:endParaRPr lang="he-IL" sz="1200" dirty="0"/>
        </a:p>
      </dgm:t>
    </dgm:pt>
    <dgm:pt modelId="{7A9A63EA-31CA-4792-AA1E-54374B5197C9}" type="parTrans" cxnId="{88ED95B3-F461-4D56-9C1D-AC2142207132}">
      <dgm:prSet/>
      <dgm:spPr/>
      <dgm:t>
        <a:bodyPr/>
        <a:lstStyle/>
        <a:p>
          <a:pPr rtl="1"/>
          <a:endParaRPr lang="he-IL" sz="1200"/>
        </a:p>
      </dgm:t>
    </dgm:pt>
    <dgm:pt modelId="{A85F24AD-1F77-4CA4-A202-DD4A2DE91772}" type="sibTrans" cxnId="{88ED95B3-F461-4D56-9C1D-AC2142207132}">
      <dgm:prSet custT="1"/>
      <dgm:spPr/>
      <dgm:t>
        <a:bodyPr/>
        <a:lstStyle/>
        <a:p>
          <a:pPr rtl="1"/>
          <a:endParaRPr lang="he-IL" sz="1200"/>
        </a:p>
      </dgm:t>
    </dgm:pt>
    <dgm:pt modelId="{02B3F564-8B10-40B4-8D1A-00D32179EC5C}">
      <dgm:prSet phldrT="[טקסט]" custT="1"/>
      <dgm:spPr/>
      <dgm:t>
        <a:bodyPr/>
        <a:lstStyle/>
        <a:p>
          <a:pPr rtl="1"/>
          <a:r>
            <a:rPr lang="en-US" sz="1200" dirty="0" smtClean="0"/>
            <a:t>Image Processing</a:t>
          </a:r>
          <a:endParaRPr lang="he-IL" sz="1200" dirty="0"/>
        </a:p>
      </dgm:t>
    </dgm:pt>
    <dgm:pt modelId="{B4EB1B73-D7FB-4CCA-9C86-604BE5DCB3D3}" type="parTrans" cxnId="{6D74D3A2-CBFE-4072-B1C5-FB0AA674722C}">
      <dgm:prSet/>
      <dgm:spPr/>
      <dgm:t>
        <a:bodyPr/>
        <a:lstStyle/>
        <a:p>
          <a:pPr rtl="1"/>
          <a:endParaRPr lang="he-IL" sz="1200"/>
        </a:p>
      </dgm:t>
    </dgm:pt>
    <dgm:pt modelId="{A9BCCE08-82E3-45FC-B3E8-6CC7CDEDE23B}" type="sibTrans" cxnId="{6D74D3A2-CBFE-4072-B1C5-FB0AA674722C}">
      <dgm:prSet custT="1"/>
      <dgm:spPr/>
      <dgm:t>
        <a:bodyPr/>
        <a:lstStyle/>
        <a:p>
          <a:pPr rtl="1"/>
          <a:endParaRPr lang="he-IL" sz="1200"/>
        </a:p>
      </dgm:t>
    </dgm:pt>
    <dgm:pt modelId="{1201289F-8635-432A-87B4-8DFED4E506C1}">
      <dgm:prSet phldrT="[טקסט]" custT="1"/>
      <dgm:spPr/>
      <dgm:t>
        <a:bodyPr/>
        <a:lstStyle/>
        <a:p>
          <a:pPr rtl="1"/>
          <a:r>
            <a:rPr lang="en-US" sz="1200" dirty="0" smtClean="0"/>
            <a:t>Behavioral Science</a:t>
          </a:r>
          <a:endParaRPr lang="he-IL" sz="1200" dirty="0"/>
        </a:p>
      </dgm:t>
    </dgm:pt>
    <dgm:pt modelId="{22BEE5B2-F495-4764-8E14-F55ADE78C2A2}" type="parTrans" cxnId="{E341058D-F20E-408D-BA35-581E26646463}">
      <dgm:prSet/>
      <dgm:spPr/>
      <dgm:t>
        <a:bodyPr/>
        <a:lstStyle/>
        <a:p>
          <a:pPr rtl="1"/>
          <a:endParaRPr lang="he-IL" sz="1200"/>
        </a:p>
      </dgm:t>
    </dgm:pt>
    <dgm:pt modelId="{6B352488-1599-414B-B1EF-E0E0493A4F2A}" type="sibTrans" cxnId="{E341058D-F20E-408D-BA35-581E26646463}">
      <dgm:prSet custT="1"/>
      <dgm:spPr/>
      <dgm:t>
        <a:bodyPr/>
        <a:lstStyle/>
        <a:p>
          <a:pPr rtl="1"/>
          <a:endParaRPr lang="he-IL" sz="1200"/>
        </a:p>
      </dgm:t>
    </dgm:pt>
    <dgm:pt modelId="{A8B05948-4A0B-40A0-BDFA-75009C187788}">
      <dgm:prSet phldrT="[טקסט]" custT="1"/>
      <dgm:spPr/>
      <dgm:t>
        <a:bodyPr/>
        <a:lstStyle/>
        <a:p>
          <a:pPr rtl="1"/>
          <a:r>
            <a:rPr lang="en-US" sz="1200" dirty="0" smtClean="0"/>
            <a:t>Network Optimization</a:t>
          </a:r>
        </a:p>
        <a:p>
          <a:pPr rtl="1"/>
          <a:endParaRPr lang="he-IL" sz="1200" dirty="0"/>
        </a:p>
      </dgm:t>
    </dgm:pt>
    <dgm:pt modelId="{4D889CF8-3028-44F0-B186-38E113476747}" type="parTrans" cxnId="{1DC1D0BF-37BD-4DA0-93AF-54198FE06D9F}">
      <dgm:prSet/>
      <dgm:spPr/>
      <dgm:t>
        <a:bodyPr/>
        <a:lstStyle/>
        <a:p>
          <a:pPr rtl="1"/>
          <a:endParaRPr lang="he-IL" sz="1200"/>
        </a:p>
      </dgm:t>
    </dgm:pt>
    <dgm:pt modelId="{3090946D-4F7A-4624-A1D4-C0F6A027E565}" type="sibTrans" cxnId="{1DC1D0BF-37BD-4DA0-93AF-54198FE06D9F}">
      <dgm:prSet custT="1"/>
      <dgm:spPr/>
      <dgm:t>
        <a:bodyPr/>
        <a:lstStyle/>
        <a:p>
          <a:pPr rtl="1"/>
          <a:endParaRPr lang="he-IL" sz="1200"/>
        </a:p>
      </dgm:t>
    </dgm:pt>
    <dgm:pt modelId="{5D0E8174-F2B4-4156-BEF6-F31AFAFE8655}" type="pres">
      <dgm:prSet presAssocID="{EB0F16C3-8533-4C0B-A239-860B953C7DB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09C2AA9-4646-45CF-A10D-EC33FDE81F17}" type="pres">
      <dgm:prSet presAssocID="{1BE66C88-224C-4DFB-A2EB-1F30D5C2E365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8CC7992-569E-409B-8EE5-9295FF7C1608}" type="pres">
      <dgm:prSet presAssocID="{3501AFA7-31AD-4B26-9C35-A1BFA9C0E0C7}" presName="sibTrans" presStyleLbl="sibTrans2D1" presStyleIdx="0" presStyleCnt="7"/>
      <dgm:spPr/>
      <dgm:t>
        <a:bodyPr/>
        <a:lstStyle/>
        <a:p>
          <a:pPr rtl="1"/>
          <a:endParaRPr lang="he-IL"/>
        </a:p>
      </dgm:t>
    </dgm:pt>
    <dgm:pt modelId="{162A964A-FE7C-4E60-98A6-C594F27FC029}" type="pres">
      <dgm:prSet presAssocID="{3501AFA7-31AD-4B26-9C35-A1BFA9C0E0C7}" presName="connectorText" presStyleLbl="sibTrans2D1" presStyleIdx="0" presStyleCnt="7"/>
      <dgm:spPr/>
      <dgm:t>
        <a:bodyPr/>
        <a:lstStyle/>
        <a:p>
          <a:pPr rtl="1"/>
          <a:endParaRPr lang="he-IL"/>
        </a:p>
      </dgm:t>
    </dgm:pt>
    <dgm:pt modelId="{E948C1E8-CF67-44C3-97DD-11604C2B2358}" type="pres">
      <dgm:prSet presAssocID="{8EA8B467-50C0-4BCA-B523-C3A8AB959C50}" presName="node" presStyleLbl="node1" presStyleIdx="1" presStyleCnt="7" custScaleX="13266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D2C3C08-E084-4A6A-8C72-3AF1C70216D7}" type="pres">
      <dgm:prSet presAssocID="{52AF5278-E59C-4048-991C-CB7A5C72BEF0}" presName="sibTrans" presStyleLbl="sibTrans2D1" presStyleIdx="1" presStyleCnt="7"/>
      <dgm:spPr/>
      <dgm:t>
        <a:bodyPr/>
        <a:lstStyle/>
        <a:p>
          <a:pPr rtl="1"/>
          <a:endParaRPr lang="he-IL"/>
        </a:p>
      </dgm:t>
    </dgm:pt>
    <dgm:pt modelId="{0AE61E8D-02D3-468D-984F-9E013CD02DB2}" type="pres">
      <dgm:prSet presAssocID="{52AF5278-E59C-4048-991C-CB7A5C72BEF0}" presName="connectorText" presStyleLbl="sibTrans2D1" presStyleIdx="1" presStyleCnt="7"/>
      <dgm:spPr/>
      <dgm:t>
        <a:bodyPr/>
        <a:lstStyle/>
        <a:p>
          <a:pPr rtl="1"/>
          <a:endParaRPr lang="he-IL"/>
        </a:p>
      </dgm:t>
    </dgm:pt>
    <dgm:pt modelId="{96851009-DF86-4813-89B1-CCFD6B2B2CA2}" type="pres">
      <dgm:prSet presAssocID="{7D64105B-6FF9-4602-927E-0CED43F734F1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4D6CAB0-EAD6-417F-8411-937125BF824C}" type="pres">
      <dgm:prSet presAssocID="{2C802267-0425-4AA5-BB14-E676BF3BC101}" presName="sibTrans" presStyleLbl="sibTrans2D1" presStyleIdx="2" presStyleCnt="7"/>
      <dgm:spPr/>
      <dgm:t>
        <a:bodyPr/>
        <a:lstStyle/>
        <a:p>
          <a:pPr rtl="1"/>
          <a:endParaRPr lang="he-IL"/>
        </a:p>
      </dgm:t>
    </dgm:pt>
    <dgm:pt modelId="{CF9AA740-DD59-4D88-AE9C-A531B2CCEBD0}" type="pres">
      <dgm:prSet presAssocID="{2C802267-0425-4AA5-BB14-E676BF3BC101}" presName="connectorText" presStyleLbl="sibTrans2D1" presStyleIdx="2" presStyleCnt="7"/>
      <dgm:spPr/>
      <dgm:t>
        <a:bodyPr/>
        <a:lstStyle/>
        <a:p>
          <a:pPr rtl="1"/>
          <a:endParaRPr lang="he-IL"/>
        </a:p>
      </dgm:t>
    </dgm:pt>
    <dgm:pt modelId="{2FC396F0-DF2D-4D6E-8A9F-30377562CDEB}" type="pres">
      <dgm:prSet presAssocID="{4491E1C0-C096-47D2-AB65-E5C1AB47ED3C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729B703-CF5A-4D29-9A7D-66C8EDBE13A9}" type="pres">
      <dgm:prSet presAssocID="{A85F24AD-1F77-4CA4-A202-DD4A2DE91772}" presName="sibTrans" presStyleLbl="sibTrans2D1" presStyleIdx="3" presStyleCnt="7"/>
      <dgm:spPr/>
      <dgm:t>
        <a:bodyPr/>
        <a:lstStyle/>
        <a:p>
          <a:pPr rtl="1"/>
          <a:endParaRPr lang="he-IL"/>
        </a:p>
      </dgm:t>
    </dgm:pt>
    <dgm:pt modelId="{C5B89725-1432-486E-882B-C7B53BD4A218}" type="pres">
      <dgm:prSet presAssocID="{A85F24AD-1F77-4CA4-A202-DD4A2DE91772}" presName="connectorText" presStyleLbl="sibTrans2D1" presStyleIdx="3" presStyleCnt="7"/>
      <dgm:spPr/>
      <dgm:t>
        <a:bodyPr/>
        <a:lstStyle/>
        <a:p>
          <a:pPr rtl="1"/>
          <a:endParaRPr lang="he-IL"/>
        </a:p>
      </dgm:t>
    </dgm:pt>
    <dgm:pt modelId="{599E5D0B-0DC3-4EFC-BF7F-9FE36A6F07BD}" type="pres">
      <dgm:prSet presAssocID="{02B3F564-8B10-40B4-8D1A-00D32179EC5C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762FE9-6508-46EF-8ADE-FF3FDC1E68BC}" type="pres">
      <dgm:prSet presAssocID="{A9BCCE08-82E3-45FC-B3E8-6CC7CDEDE23B}" presName="sibTrans" presStyleLbl="sibTrans2D1" presStyleIdx="4" presStyleCnt="7"/>
      <dgm:spPr/>
      <dgm:t>
        <a:bodyPr/>
        <a:lstStyle/>
        <a:p>
          <a:pPr rtl="1"/>
          <a:endParaRPr lang="he-IL"/>
        </a:p>
      </dgm:t>
    </dgm:pt>
    <dgm:pt modelId="{BD44DA98-C4B3-4758-BFA1-5B82E0C4B227}" type="pres">
      <dgm:prSet presAssocID="{A9BCCE08-82E3-45FC-B3E8-6CC7CDEDE23B}" presName="connectorText" presStyleLbl="sibTrans2D1" presStyleIdx="4" presStyleCnt="7"/>
      <dgm:spPr/>
      <dgm:t>
        <a:bodyPr/>
        <a:lstStyle/>
        <a:p>
          <a:pPr rtl="1"/>
          <a:endParaRPr lang="he-IL"/>
        </a:p>
      </dgm:t>
    </dgm:pt>
    <dgm:pt modelId="{51A49C24-71A3-4DC9-9069-C6ECF64E31A5}" type="pres">
      <dgm:prSet presAssocID="{1201289F-8635-432A-87B4-8DFED4E506C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8090C91-C248-4328-BBB1-FE8542CD34CF}" type="pres">
      <dgm:prSet presAssocID="{6B352488-1599-414B-B1EF-E0E0493A4F2A}" presName="sibTrans" presStyleLbl="sibTrans2D1" presStyleIdx="5" presStyleCnt="7"/>
      <dgm:spPr/>
      <dgm:t>
        <a:bodyPr/>
        <a:lstStyle/>
        <a:p>
          <a:pPr rtl="1"/>
          <a:endParaRPr lang="he-IL"/>
        </a:p>
      </dgm:t>
    </dgm:pt>
    <dgm:pt modelId="{91EF5414-556F-49D0-A841-939C0857D859}" type="pres">
      <dgm:prSet presAssocID="{6B352488-1599-414B-B1EF-E0E0493A4F2A}" presName="connectorText" presStyleLbl="sibTrans2D1" presStyleIdx="5" presStyleCnt="7"/>
      <dgm:spPr/>
      <dgm:t>
        <a:bodyPr/>
        <a:lstStyle/>
        <a:p>
          <a:pPr rtl="1"/>
          <a:endParaRPr lang="he-IL"/>
        </a:p>
      </dgm:t>
    </dgm:pt>
    <dgm:pt modelId="{D38C6D80-BAC4-4AFD-AC6C-AD8103AC6539}" type="pres">
      <dgm:prSet presAssocID="{A8B05948-4A0B-40A0-BDFA-75009C187788}" presName="node" presStyleLbl="node1" presStyleIdx="6" presStyleCnt="7" custScaleX="11965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7544C7F-7D30-45EE-81F4-8CB5A5AF23E0}" type="pres">
      <dgm:prSet presAssocID="{3090946D-4F7A-4624-A1D4-C0F6A027E565}" presName="sibTrans" presStyleLbl="sibTrans2D1" presStyleIdx="6" presStyleCnt="7"/>
      <dgm:spPr/>
      <dgm:t>
        <a:bodyPr/>
        <a:lstStyle/>
        <a:p>
          <a:pPr rtl="1"/>
          <a:endParaRPr lang="he-IL"/>
        </a:p>
      </dgm:t>
    </dgm:pt>
    <dgm:pt modelId="{E4467C95-E4EB-4AF1-B91E-307EA24B935B}" type="pres">
      <dgm:prSet presAssocID="{3090946D-4F7A-4624-A1D4-C0F6A027E565}" presName="connectorText" presStyleLbl="sibTrans2D1" presStyleIdx="6" presStyleCnt="7"/>
      <dgm:spPr/>
      <dgm:t>
        <a:bodyPr/>
        <a:lstStyle/>
        <a:p>
          <a:pPr rtl="1"/>
          <a:endParaRPr lang="he-IL"/>
        </a:p>
      </dgm:t>
    </dgm:pt>
  </dgm:ptLst>
  <dgm:cxnLst>
    <dgm:cxn modelId="{60591FD8-CF4D-42BE-8461-DDFB88DEB948}" type="presOf" srcId="{7D64105B-6FF9-4602-927E-0CED43F734F1}" destId="{96851009-DF86-4813-89B1-CCFD6B2B2CA2}" srcOrd="0" destOrd="0" presId="urn:microsoft.com/office/officeart/2005/8/layout/cycle2"/>
    <dgm:cxn modelId="{A9023345-C97B-4763-8664-01878F314316}" type="presOf" srcId="{6B352488-1599-414B-B1EF-E0E0493A4F2A}" destId="{91EF5414-556F-49D0-A841-939C0857D859}" srcOrd="1" destOrd="0" presId="urn:microsoft.com/office/officeart/2005/8/layout/cycle2"/>
    <dgm:cxn modelId="{8C05674A-B9F0-4305-BD53-A909FB8B71FD}" type="presOf" srcId="{3090946D-4F7A-4624-A1D4-C0F6A027E565}" destId="{E4467C95-E4EB-4AF1-B91E-307EA24B935B}" srcOrd="1" destOrd="0" presId="urn:microsoft.com/office/officeart/2005/8/layout/cycle2"/>
    <dgm:cxn modelId="{6D74D3A2-CBFE-4072-B1C5-FB0AA674722C}" srcId="{EB0F16C3-8533-4C0B-A239-860B953C7DBE}" destId="{02B3F564-8B10-40B4-8D1A-00D32179EC5C}" srcOrd="4" destOrd="0" parTransId="{B4EB1B73-D7FB-4CCA-9C86-604BE5DCB3D3}" sibTransId="{A9BCCE08-82E3-45FC-B3E8-6CC7CDEDE23B}"/>
    <dgm:cxn modelId="{69F71508-EBA7-4ED0-B14B-E1BA63117802}" type="presOf" srcId="{3501AFA7-31AD-4B26-9C35-A1BFA9C0E0C7}" destId="{88CC7992-569E-409B-8EE5-9295FF7C1608}" srcOrd="0" destOrd="0" presId="urn:microsoft.com/office/officeart/2005/8/layout/cycle2"/>
    <dgm:cxn modelId="{998A87F6-62B6-4E20-83BC-A4BBF2A0111D}" srcId="{EB0F16C3-8533-4C0B-A239-860B953C7DBE}" destId="{8EA8B467-50C0-4BCA-B523-C3A8AB959C50}" srcOrd="1" destOrd="0" parTransId="{CDC13739-15B4-4741-8507-C4479E330C7B}" sibTransId="{52AF5278-E59C-4048-991C-CB7A5C72BEF0}"/>
    <dgm:cxn modelId="{066D0906-C760-4F1F-AE2F-3954D7343B02}" type="presOf" srcId="{02B3F564-8B10-40B4-8D1A-00D32179EC5C}" destId="{599E5D0B-0DC3-4EFC-BF7F-9FE36A6F07BD}" srcOrd="0" destOrd="0" presId="urn:microsoft.com/office/officeart/2005/8/layout/cycle2"/>
    <dgm:cxn modelId="{E4989246-2FDB-49A2-B3CF-80B0903F3230}" type="presOf" srcId="{3090946D-4F7A-4624-A1D4-C0F6A027E565}" destId="{B7544C7F-7D30-45EE-81F4-8CB5A5AF23E0}" srcOrd="0" destOrd="0" presId="urn:microsoft.com/office/officeart/2005/8/layout/cycle2"/>
    <dgm:cxn modelId="{792FA4D3-BE90-4030-893E-502A683D9148}" type="presOf" srcId="{8EA8B467-50C0-4BCA-B523-C3A8AB959C50}" destId="{E948C1E8-CF67-44C3-97DD-11604C2B2358}" srcOrd="0" destOrd="0" presId="urn:microsoft.com/office/officeart/2005/8/layout/cycle2"/>
    <dgm:cxn modelId="{95F7080A-20E8-4278-A98D-8D35A2E867FD}" srcId="{EB0F16C3-8533-4C0B-A239-860B953C7DBE}" destId="{7D64105B-6FF9-4602-927E-0CED43F734F1}" srcOrd="2" destOrd="0" parTransId="{351FAD1A-3ABB-4D1E-B170-C9691ECB37F1}" sibTransId="{2C802267-0425-4AA5-BB14-E676BF3BC101}"/>
    <dgm:cxn modelId="{C7632D0D-BEBF-42F6-8F5E-C39DFD26AC87}" type="presOf" srcId="{52AF5278-E59C-4048-991C-CB7A5C72BEF0}" destId="{0AE61E8D-02D3-468D-984F-9E013CD02DB2}" srcOrd="1" destOrd="0" presId="urn:microsoft.com/office/officeart/2005/8/layout/cycle2"/>
    <dgm:cxn modelId="{CD69807E-2D09-4406-B1D2-AD67801F707F}" type="presOf" srcId="{3501AFA7-31AD-4B26-9C35-A1BFA9C0E0C7}" destId="{162A964A-FE7C-4E60-98A6-C594F27FC029}" srcOrd="1" destOrd="0" presId="urn:microsoft.com/office/officeart/2005/8/layout/cycle2"/>
    <dgm:cxn modelId="{E341058D-F20E-408D-BA35-581E26646463}" srcId="{EB0F16C3-8533-4C0B-A239-860B953C7DBE}" destId="{1201289F-8635-432A-87B4-8DFED4E506C1}" srcOrd="5" destOrd="0" parTransId="{22BEE5B2-F495-4764-8E14-F55ADE78C2A2}" sibTransId="{6B352488-1599-414B-B1EF-E0E0493A4F2A}"/>
    <dgm:cxn modelId="{C6F2EF2D-3A1C-45C8-8362-380CD36B1693}" type="presOf" srcId="{2C802267-0425-4AA5-BB14-E676BF3BC101}" destId="{B4D6CAB0-EAD6-417F-8411-937125BF824C}" srcOrd="0" destOrd="0" presId="urn:microsoft.com/office/officeart/2005/8/layout/cycle2"/>
    <dgm:cxn modelId="{81612C15-FD7D-42FB-B803-9AC6078B2428}" type="presOf" srcId="{4491E1C0-C096-47D2-AB65-E5C1AB47ED3C}" destId="{2FC396F0-DF2D-4D6E-8A9F-30377562CDEB}" srcOrd="0" destOrd="0" presId="urn:microsoft.com/office/officeart/2005/8/layout/cycle2"/>
    <dgm:cxn modelId="{5D88D579-821F-449B-8B4C-9FFED85648C4}" type="presOf" srcId="{A85F24AD-1F77-4CA4-A202-DD4A2DE91772}" destId="{C5B89725-1432-486E-882B-C7B53BD4A218}" srcOrd="1" destOrd="0" presId="urn:microsoft.com/office/officeart/2005/8/layout/cycle2"/>
    <dgm:cxn modelId="{E6C3DA15-C536-44E9-A915-3B123BADA792}" type="presOf" srcId="{EB0F16C3-8533-4C0B-A239-860B953C7DBE}" destId="{5D0E8174-F2B4-4156-BEF6-F31AFAFE8655}" srcOrd="0" destOrd="0" presId="urn:microsoft.com/office/officeart/2005/8/layout/cycle2"/>
    <dgm:cxn modelId="{C3A44AAD-12CA-4263-9B60-93DE3929B20E}" type="presOf" srcId="{A9BCCE08-82E3-45FC-B3E8-6CC7CDEDE23B}" destId="{4D762FE9-6508-46EF-8ADE-FF3FDC1E68BC}" srcOrd="0" destOrd="0" presId="urn:microsoft.com/office/officeart/2005/8/layout/cycle2"/>
    <dgm:cxn modelId="{1DC1D0BF-37BD-4DA0-93AF-54198FE06D9F}" srcId="{EB0F16C3-8533-4C0B-A239-860B953C7DBE}" destId="{A8B05948-4A0B-40A0-BDFA-75009C187788}" srcOrd="6" destOrd="0" parTransId="{4D889CF8-3028-44F0-B186-38E113476747}" sibTransId="{3090946D-4F7A-4624-A1D4-C0F6A027E565}"/>
    <dgm:cxn modelId="{236FF5CF-75E4-41B7-840B-19BCCBE42363}" type="presOf" srcId="{6B352488-1599-414B-B1EF-E0E0493A4F2A}" destId="{C8090C91-C248-4328-BBB1-FE8542CD34CF}" srcOrd="0" destOrd="0" presId="urn:microsoft.com/office/officeart/2005/8/layout/cycle2"/>
    <dgm:cxn modelId="{A610612B-9553-404B-86FC-A5E2AE13950B}" type="presOf" srcId="{52AF5278-E59C-4048-991C-CB7A5C72BEF0}" destId="{5D2C3C08-E084-4A6A-8C72-3AF1C70216D7}" srcOrd="0" destOrd="0" presId="urn:microsoft.com/office/officeart/2005/8/layout/cycle2"/>
    <dgm:cxn modelId="{A3B76FB4-9BCE-4ABD-9DB7-BA6286B6F9C5}" type="presOf" srcId="{2C802267-0425-4AA5-BB14-E676BF3BC101}" destId="{CF9AA740-DD59-4D88-AE9C-A531B2CCEBD0}" srcOrd="1" destOrd="0" presId="urn:microsoft.com/office/officeart/2005/8/layout/cycle2"/>
    <dgm:cxn modelId="{C394016E-D70C-48AE-A308-FA0B8B81DAEB}" srcId="{EB0F16C3-8533-4C0B-A239-860B953C7DBE}" destId="{1BE66C88-224C-4DFB-A2EB-1F30D5C2E365}" srcOrd="0" destOrd="0" parTransId="{4A7E44B3-38F8-4E07-AE6F-6AEE05F7EB09}" sibTransId="{3501AFA7-31AD-4B26-9C35-A1BFA9C0E0C7}"/>
    <dgm:cxn modelId="{ECBC03E5-55A8-439E-B663-3A99CE09A608}" type="presOf" srcId="{A9BCCE08-82E3-45FC-B3E8-6CC7CDEDE23B}" destId="{BD44DA98-C4B3-4758-BFA1-5B82E0C4B227}" srcOrd="1" destOrd="0" presId="urn:microsoft.com/office/officeart/2005/8/layout/cycle2"/>
    <dgm:cxn modelId="{9746AA6C-0893-45D1-9DE9-20485DE5585F}" type="presOf" srcId="{1BE66C88-224C-4DFB-A2EB-1F30D5C2E365}" destId="{209C2AA9-4646-45CF-A10D-EC33FDE81F17}" srcOrd="0" destOrd="0" presId="urn:microsoft.com/office/officeart/2005/8/layout/cycle2"/>
    <dgm:cxn modelId="{9D8CA88A-59E8-4134-A329-0674D9DE9727}" type="presOf" srcId="{A8B05948-4A0B-40A0-BDFA-75009C187788}" destId="{D38C6D80-BAC4-4AFD-AC6C-AD8103AC6539}" srcOrd="0" destOrd="0" presId="urn:microsoft.com/office/officeart/2005/8/layout/cycle2"/>
    <dgm:cxn modelId="{88ED95B3-F461-4D56-9C1D-AC2142207132}" srcId="{EB0F16C3-8533-4C0B-A239-860B953C7DBE}" destId="{4491E1C0-C096-47D2-AB65-E5C1AB47ED3C}" srcOrd="3" destOrd="0" parTransId="{7A9A63EA-31CA-4792-AA1E-54374B5197C9}" sibTransId="{A85F24AD-1F77-4CA4-A202-DD4A2DE91772}"/>
    <dgm:cxn modelId="{D6CCE081-8975-41DB-ACC0-3D2D7785EE2E}" type="presOf" srcId="{A85F24AD-1F77-4CA4-A202-DD4A2DE91772}" destId="{2729B703-CF5A-4D29-9A7D-66C8EDBE13A9}" srcOrd="0" destOrd="0" presId="urn:microsoft.com/office/officeart/2005/8/layout/cycle2"/>
    <dgm:cxn modelId="{E9E30C7D-7A4D-4C0E-8564-FA9685FA8DD8}" type="presOf" srcId="{1201289F-8635-432A-87B4-8DFED4E506C1}" destId="{51A49C24-71A3-4DC9-9069-C6ECF64E31A5}" srcOrd="0" destOrd="0" presId="urn:microsoft.com/office/officeart/2005/8/layout/cycle2"/>
    <dgm:cxn modelId="{3A71F777-026B-47C3-900F-25B02DDCD7FF}" type="presParOf" srcId="{5D0E8174-F2B4-4156-BEF6-F31AFAFE8655}" destId="{209C2AA9-4646-45CF-A10D-EC33FDE81F17}" srcOrd="0" destOrd="0" presId="urn:microsoft.com/office/officeart/2005/8/layout/cycle2"/>
    <dgm:cxn modelId="{75BF03BC-2A24-4F91-8F19-E7815483A0AB}" type="presParOf" srcId="{5D0E8174-F2B4-4156-BEF6-F31AFAFE8655}" destId="{88CC7992-569E-409B-8EE5-9295FF7C1608}" srcOrd="1" destOrd="0" presId="urn:microsoft.com/office/officeart/2005/8/layout/cycle2"/>
    <dgm:cxn modelId="{A103EC9D-A011-421F-87EC-7E84FF8E22B2}" type="presParOf" srcId="{88CC7992-569E-409B-8EE5-9295FF7C1608}" destId="{162A964A-FE7C-4E60-98A6-C594F27FC029}" srcOrd="0" destOrd="0" presId="urn:microsoft.com/office/officeart/2005/8/layout/cycle2"/>
    <dgm:cxn modelId="{4D367586-3DA2-4985-822D-5BEB30F65E92}" type="presParOf" srcId="{5D0E8174-F2B4-4156-BEF6-F31AFAFE8655}" destId="{E948C1E8-CF67-44C3-97DD-11604C2B2358}" srcOrd="2" destOrd="0" presId="urn:microsoft.com/office/officeart/2005/8/layout/cycle2"/>
    <dgm:cxn modelId="{D418F926-27FB-4DE8-9A59-0E9D13621049}" type="presParOf" srcId="{5D0E8174-F2B4-4156-BEF6-F31AFAFE8655}" destId="{5D2C3C08-E084-4A6A-8C72-3AF1C70216D7}" srcOrd="3" destOrd="0" presId="urn:microsoft.com/office/officeart/2005/8/layout/cycle2"/>
    <dgm:cxn modelId="{A986CC90-1BAA-4344-82A9-0D1E377DCB12}" type="presParOf" srcId="{5D2C3C08-E084-4A6A-8C72-3AF1C70216D7}" destId="{0AE61E8D-02D3-468D-984F-9E013CD02DB2}" srcOrd="0" destOrd="0" presId="urn:microsoft.com/office/officeart/2005/8/layout/cycle2"/>
    <dgm:cxn modelId="{F21F0CD6-5B11-40DB-A272-D007765BED49}" type="presParOf" srcId="{5D0E8174-F2B4-4156-BEF6-F31AFAFE8655}" destId="{96851009-DF86-4813-89B1-CCFD6B2B2CA2}" srcOrd="4" destOrd="0" presId="urn:microsoft.com/office/officeart/2005/8/layout/cycle2"/>
    <dgm:cxn modelId="{A7338A71-8F3F-40E8-9883-555E58AF28E6}" type="presParOf" srcId="{5D0E8174-F2B4-4156-BEF6-F31AFAFE8655}" destId="{B4D6CAB0-EAD6-417F-8411-937125BF824C}" srcOrd="5" destOrd="0" presId="urn:microsoft.com/office/officeart/2005/8/layout/cycle2"/>
    <dgm:cxn modelId="{0C5F2EE0-9D13-4C6D-9308-B820D1E12B19}" type="presParOf" srcId="{B4D6CAB0-EAD6-417F-8411-937125BF824C}" destId="{CF9AA740-DD59-4D88-AE9C-A531B2CCEBD0}" srcOrd="0" destOrd="0" presId="urn:microsoft.com/office/officeart/2005/8/layout/cycle2"/>
    <dgm:cxn modelId="{BEE17521-5CEE-49C4-B9AB-FF5D9EEB39D1}" type="presParOf" srcId="{5D0E8174-F2B4-4156-BEF6-F31AFAFE8655}" destId="{2FC396F0-DF2D-4D6E-8A9F-30377562CDEB}" srcOrd="6" destOrd="0" presId="urn:microsoft.com/office/officeart/2005/8/layout/cycle2"/>
    <dgm:cxn modelId="{5A212A14-DAE0-410A-BBFE-3FF1F38B67A8}" type="presParOf" srcId="{5D0E8174-F2B4-4156-BEF6-F31AFAFE8655}" destId="{2729B703-CF5A-4D29-9A7D-66C8EDBE13A9}" srcOrd="7" destOrd="0" presId="urn:microsoft.com/office/officeart/2005/8/layout/cycle2"/>
    <dgm:cxn modelId="{0A4A4BF1-1C73-4550-89AB-62AE894FD346}" type="presParOf" srcId="{2729B703-CF5A-4D29-9A7D-66C8EDBE13A9}" destId="{C5B89725-1432-486E-882B-C7B53BD4A218}" srcOrd="0" destOrd="0" presId="urn:microsoft.com/office/officeart/2005/8/layout/cycle2"/>
    <dgm:cxn modelId="{0396575B-F6D2-41DE-B54C-8F7AE6C69094}" type="presParOf" srcId="{5D0E8174-F2B4-4156-BEF6-F31AFAFE8655}" destId="{599E5D0B-0DC3-4EFC-BF7F-9FE36A6F07BD}" srcOrd="8" destOrd="0" presId="urn:microsoft.com/office/officeart/2005/8/layout/cycle2"/>
    <dgm:cxn modelId="{025ED2FF-6899-4517-B587-9429AF2F72E8}" type="presParOf" srcId="{5D0E8174-F2B4-4156-BEF6-F31AFAFE8655}" destId="{4D762FE9-6508-46EF-8ADE-FF3FDC1E68BC}" srcOrd="9" destOrd="0" presId="urn:microsoft.com/office/officeart/2005/8/layout/cycle2"/>
    <dgm:cxn modelId="{E685BD0B-C36E-4B2C-B349-2225C7543A80}" type="presParOf" srcId="{4D762FE9-6508-46EF-8ADE-FF3FDC1E68BC}" destId="{BD44DA98-C4B3-4758-BFA1-5B82E0C4B227}" srcOrd="0" destOrd="0" presId="urn:microsoft.com/office/officeart/2005/8/layout/cycle2"/>
    <dgm:cxn modelId="{6971CC8F-1554-4504-96C1-DDEF018A6F29}" type="presParOf" srcId="{5D0E8174-F2B4-4156-BEF6-F31AFAFE8655}" destId="{51A49C24-71A3-4DC9-9069-C6ECF64E31A5}" srcOrd="10" destOrd="0" presId="urn:microsoft.com/office/officeart/2005/8/layout/cycle2"/>
    <dgm:cxn modelId="{AA7652FA-4886-4250-A40B-6941BCF9EE38}" type="presParOf" srcId="{5D0E8174-F2B4-4156-BEF6-F31AFAFE8655}" destId="{C8090C91-C248-4328-BBB1-FE8542CD34CF}" srcOrd="11" destOrd="0" presId="urn:microsoft.com/office/officeart/2005/8/layout/cycle2"/>
    <dgm:cxn modelId="{B109AF5A-8766-47EE-B463-9A9C03460989}" type="presParOf" srcId="{C8090C91-C248-4328-BBB1-FE8542CD34CF}" destId="{91EF5414-556F-49D0-A841-939C0857D859}" srcOrd="0" destOrd="0" presId="urn:microsoft.com/office/officeart/2005/8/layout/cycle2"/>
    <dgm:cxn modelId="{C64B583A-98B1-4390-A2C6-B9F7FA529877}" type="presParOf" srcId="{5D0E8174-F2B4-4156-BEF6-F31AFAFE8655}" destId="{D38C6D80-BAC4-4AFD-AC6C-AD8103AC6539}" srcOrd="12" destOrd="0" presId="urn:microsoft.com/office/officeart/2005/8/layout/cycle2"/>
    <dgm:cxn modelId="{90897CE9-1AA4-4868-864C-44E0DA799E35}" type="presParOf" srcId="{5D0E8174-F2B4-4156-BEF6-F31AFAFE8655}" destId="{B7544C7F-7D30-45EE-81F4-8CB5A5AF23E0}" srcOrd="13" destOrd="0" presId="urn:microsoft.com/office/officeart/2005/8/layout/cycle2"/>
    <dgm:cxn modelId="{EF60FADA-4A4C-4DC2-ADD1-D3C243C181C6}" type="presParOf" srcId="{B7544C7F-7D30-45EE-81F4-8CB5A5AF23E0}" destId="{E4467C95-E4EB-4AF1-B91E-307EA24B935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BA8C72-39C7-4D74-A772-91E4D18E3FD7}" type="doc">
      <dgm:prSet loTypeId="urn:microsoft.com/office/officeart/2005/8/layout/p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pPr rtl="1"/>
          <a:endParaRPr lang="he-IL"/>
        </a:p>
      </dgm:t>
    </dgm:pt>
    <dgm:pt modelId="{89D5D8EE-63E0-4108-A9B0-72EE57A82613}">
      <dgm:prSet phldrT="[טקסט]" custT="1"/>
      <dgm:spPr/>
      <dgm:t>
        <a:bodyPr/>
        <a:lstStyle/>
        <a:p>
          <a:pPr rtl="1"/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גודש - 15 </a:t>
          </a:r>
          <a:r>
            <a:rPr lang="he-IL" sz="2200" dirty="0">
              <a:latin typeface="David" panose="020E0502060401010101" pitchFamily="34" charset="-79"/>
              <a:cs typeface="David" panose="020E0502060401010101" pitchFamily="34" charset="-79"/>
            </a:rPr>
            <a:t>מיליארד </a:t>
          </a:r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₪ לשנה (2010)</a:t>
          </a:r>
          <a:endParaRPr lang="he-IL" sz="22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6E2819DF-E607-4F55-86A7-154F935856AB}" type="parTrans" cxnId="{857EBE2E-AACA-49CF-8621-B6EE84D84E37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22953085-A9E2-4941-A182-CAD5689B2828}" type="sibTrans" cxnId="{857EBE2E-AACA-49CF-8621-B6EE84D84E37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FD377392-FA47-408F-BBA3-94D7A44A70E6}">
      <dgm:prSet custT="1"/>
      <dgm:spPr/>
      <dgm:t>
        <a:bodyPr/>
        <a:lstStyle/>
        <a:p>
          <a:pPr rtl="1"/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תאונות דרכים - 15 מיליארד ₪ לשנה</a:t>
          </a:r>
        </a:p>
        <a:p>
          <a:pPr rtl="1"/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(2012)</a:t>
          </a:r>
          <a:endParaRPr lang="en-US" sz="22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5BFFC3C7-A325-47D1-BA5F-8B4E7F20E30B}" type="parTrans" cxnId="{E5CC89A4-09A2-4B9D-98B0-36D443090DEC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16CA6122-EC7C-4B7F-8557-CC174BD87002}" type="sibTrans" cxnId="{E5CC89A4-09A2-4B9D-98B0-36D443090DEC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66641944-AF87-450A-A8F7-52CEF87AD96B}">
      <dgm:prSet custT="1"/>
      <dgm:spPr/>
      <dgm:t>
        <a:bodyPr/>
        <a:lstStyle/>
        <a:p>
          <a:pPr rtl="1"/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גודש בשנת 2030:  25 מיליארד </a:t>
          </a:r>
          <a:r>
            <a:rPr lang="he-IL" sz="2200" dirty="0">
              <a:latin typeface="David" panose="020E0502060401010101" pitchFamily="34" charset="-79"/>
              <a:cs typeface="David" panose="020E0502060401010101" pitchFamily="34" charset="-79"/>
            </a:rPr>
            <a:t>₪. </a:t>
          </a:r>
        </a:p>
        <a:p>
          <a:pPr rtl="1"/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60 </a:t>
          </a:r>
          <a:r>
            <a:rPr lang="he-IL" sz="2200" dirty="0">
              <a:latin typeface="David" panose="020E0502060401010101" pitchFamily="34" charset="-79"/>
              <a:cs typeface="David" panose="020E0502060401010101" pitchFamily="34" charset="-79"/>
            </a:rPr>
            <a:t>דקות </a:t>
          </a:r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נוספות</a:t>
          </a:r>
          <a:endParaRPr lang="en-US" sz="22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26881FE6-3142-4C96-9F4C-29A425F54172}" type="parTrans" cxnId="{D138CCB3-CC81-4BFC-B396-3D0256C969A6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35ABBDD4-F990-484C-BCB1-000882BD0743}" type="sibTrans" cxnId="{D138CCB3-CC81-4BFC-B396-3D0256C969A6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29F7A0BB-89F4-4F89-BA5B-D0B69F5CC9CA}">
      <dgm:prSet custT="1"/>
      <dgm:spPr/>
      <dgm:t>
        <a:bodyPr/>
        <a:lstStyle/>
        <a:p>
          <a:pPr rtl="1"/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זיהום אוויר 4.5 </a:t>
          </a:r>
          <a:r>
            <a:rPr lang="he-IL" sz="2200" dirty="0">
              <a:latin typeface="David" panose="020E0502060401010101" pitchFamily="34" charset="-79"/>
              <a:cs typeface="David" panose="020E0502060401010101" pitchFamily="34" charset="-79"/>
            </a:rPr>
            <a:t>מיליארד </a:t>
          </a:r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₪ לשנה (2012)</a:t>
          </a:r>
          <a:endParaRPr lang="en-US" sz="22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E97A0F86-98E0-414A-A934-DC6ED6523853}" type="parTrans" cxnId="{4409F0C5-6442-4A1C-8A96-915159B8992C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B4507187-FF25-40C5-B980-F06676FEB0C1}" type="sibTrans" cxnId="{4409F0C5-6442-4A1C-8A96-915159B8992C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BFA358C1-23DA-49F7-BD4D-51BABF30CDCC}">
      <dgm:prSet custT="1"/>
      <dgm:spPr/>
      <dgm:t>
        <a:bodyPr/>
        <a:lstStyle/>
        <a:p>
          <a:pPr rtl="1"/>
          <a:r>
            <a:rPr lang="he-IL" sz="2200" dirty="0" smtClean="0">
              <a:latin typeface="David" panose="020E0502060401010101" pitchFamily="34" charset="-79"/>
              <a:cs typeface="David" panose="020E0502060401010101" pitchFamily="34" charset="-79"/>
            </a:rPr>
            <a:t>שטח חנייה - 20 </a:t>
          </a:r>
          <a:r>
            <a:rPr lang="he-IL" sz="2200" dirty="0">
              <a:latin typeface="David" panose="020E0502060401010101" pitchFamily="34" charset="-79"/>
              <a:cs typeface="David" panose="020E0502060401010101" pitchFamily="34" charset="-79"/>
            </a:rPr>
            <a:t>קילומטר מרובע! </a:t>
          </a:r>
          <a:endParaRPr lang="en-US" sz="2200" dirty="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136621E2-0A80-462C-AD54-915443E7986F}" type="parTrans" cxnId="{91CF24AB-4E60-4EC4-98FD-3364F36AB4E5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C4B3721A-015C-4070-B507-F579EC089A17}" type="sibTrans" cxnId="{91CF24AB-4E60-4EC4-98FD-3364F36AB4E5}">
      <dgm:prSet/>
      <dgm:spPr/>
      <dgm:t>
        <a:bodyPr/>
        <a:lstStyle/>
        <a:p>
          <a:pPr rtl="1"/>
          <a:endParaRPr lang="he-IL" sz="1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2216A8D9-F8EB-4D67-9236-F4D859833954}" type="pres">
      <dgm:prSet presAssocID="{63BA8C72-39C7-4D74-A772-91E4D18E3FD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070E21FD-6CF8-493E-8526-B297F3D9127B}" type="pres">
      <dgm:prSet presAssocID="{63BA8C72-39C7-4D74-A772-91E4D18E3FD7}" presName="bkgdShp" presStyleLbl="alignAccFollowNode1" presStyleIdx="0" presStyleCnt="1"/>
      <dgm:spPr/>
      <dgm:t>
        <a:bodyPr/>
        <a:lstStyle/>
        <a:p>
          <a:pPr rtl="1"/>
          <a:endParaRPr lang="he-IL"/>
        </a:p>
      </dgm:t>
    </dgm:pt>
    <dgm:pt modelId="{2B0345C1-372A-486E-A88A-61E6B37EBEB4}" type="pres">
      <dgm:prSet presAssocID="{63BA8C72-39C7-4D74-A772-91E4D18E3FD7}" presName="linComp" presStyleCnt="0"/>
      <dgm:spPr/>
    </dgm:pt>
    <dgm:pt modelId="{96083FB7-8988-4A37-8FE2-B91619553F1E}" type="pres">
      <dgm:prSet presAssocID="{66641944-AF87-450A-A8F7-52CEF87AD96B}" presName="compNode" presStyleCnt="0"/>
      <dgm:spPr/>
    </dgm:pt>
    <dgm:pt modelId="{FD956A86-CCAA-4D2F-961F-1C6EDA266345}" type="pres">
      <dgm:prSet presAssocID="{66641944-AF87-450A-A8F7-52CEF87AD96B}" presName="node" presStyleLbl="node1" presStyleIdx="0" presStyleCnt="5" custScaleX="167981" custLinFactNeighborX="-9634" custLinFactNeighborY="79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7FBD5E9-4583-4B1E-A90A-9EFF0CE02D0C}" type="pres">
      <dgm:prSet presAssocID="{66641944-AF87-450A-A8F7-52CEF87AD96B}" presName="invisiNode" presStyleLbl="node1" presStyleIdx="0" presStyleCnt="5"/>
      <dgm:spPr/>
    </dgm:pt>
    <dgm:pt modelId="{EC8D09BD-D001-4672-924C-291555E4E5FA}" type="pres">
      <dgm:prSet presAssocID="{66641944-AF87-450A-A8F7-52CEF87AD96B}" presName="imagNode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A289C6B8-1C49-437D-89F3-6E4A50982C87}" type="pres">
      <dgm:prSet presAssocID="{35ABBDD4-F990-484C-BCB1-000882BD0743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8F75095C-8ABE-46CA-A7EB-05870727F404}" type="pres">
      <dgm:prSet presAssocID="{FD377392-FA47-408F-BBA3-94D7A44A70E6}" presName="compNode" presStyleCnt="0"/>
      <dgm:spPr/>
    </dgm:pt>
    <dgm:pt modelId="{9D76601D-F763-49A6-B0A8-51B004584037}" type="pres">
      <dgm:prSet presAssocID="{FD377392-FA47-408F-BBA3-94D7A44A70E6}" presName="node" presStyleLbl="node1" presStyleIdx="1" presStyleCnt="5" custScaleX="115860" custLinFactNeighborX="-10087" custLinFactNeighborY="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E68F760-450F-4571-9F4E-6EBFAB754B7B}" type="pres">
      <dgm:prSet presAssocID="{FD377392-FA47-408F-BBA3-94D7A44A70E6}" presName="invisiNode" presStyleLbl="node1" presStyleIdx="1" presStyleCnt="5"/>
      <dgm:spPr/>
    </dgm:pt>
    <dgm:pt modelId="{ECF8C656-A5CB-47F0-A034-B198C371359D}" type="pres">
      <dgm:prSet presAssocID="{FD377392-FA47-408F-BBA3-94D7A44A70E6}" presName="imagNode" presStyleLbl="fgImgPlace1" presStyleIdx="1" presStyleCnt="5" custLinFactNeighborX="-8646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  <dgm:t>
        <a:bodyPr/>
        <a:lstStyle/>
        <a:p>
          <a:pPr rtl="1"/>
          <a:endParaRPr lang="he-IL"/>
        </a:p>
      </dgm:t>
    </dgm:pt>
    <dgm:pt modelId="{CB2AD6BA-44F4-4F14-B44B-8FD1C6692A61}" type="pres">
      <dgm:prSet presAssocID="{16CA6122-EC7C-4B7F-8557-CC174BD87002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A7F6F62D-4390-4CB4-A63B-855C72F26A5C}" type="pres">
      <dgm:prSet presAssocID="{29F7A0BB-89F4-4F89-BA5B-D0B69F5CC9CA}" presName="compNode" presStyleCnt="0"/>
      <dgm:spPr/>
    </dgm:pt>
    <dgm:pt modelId="{A0159020-BE1C-4127-B157-FF076468FB00}" type="pres">
      <dgm:prSet presAssocID="{29F7A0BB-89F4-4F89-BA5B-D0B69F5CC9CA}" presName="node" presStyleLbl="node1" presStyleIdx="2" presStyleCnt="5" custScaleX="116622" custLinFactNeighborX="-5043" custLinFactNeighborY="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313784B-304F-4ED6-8612-9048809D1814}" type="pres">
      <dgm:prSet presAssocID="{29F7A0BB-89F4-4F89-BA5B-D0B69F5CC9CA}" presName="invisiNode" presStyleLbl="node1" presStyleIdx="2" presStyleCnt="5"/>
      <dgm:spPr/>
    </dgm:pt>
    <dgm:pt modelId="{B72DA6B3-FB0B-44AC-84E7-AE439000B678}" type="pres">
      <dgm:prSet presAssocID="{29F7A0BB-89F4-4F89-BA5B-D0B69F5CC9CA}" presName="imagNode" presStyleLbl="fgImgPlace1" presStyleIdx="2" presStyleCnt="5" custLinFactNeighborX="-5764" custLinFactNeighborY="144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9F16A41A-E020-4E3D-863F-44684292C5AC}" type="pres">
      <dgm:prSet presAssocID="{B4507187-FF25-40C5-B980-F06676FEB0C1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FCEC3CA2-BA85-4AD5-B146-DC9D0F397BFE}" type="pres">
      <dgm:prSet presAssocID="{89D5D8EE-63E0-4108-A9B0-72EE57A82613}" presName="compNode" presStyleCnt="0"/>
      <dgm:spPr/>
    </dgm:pt>
    <dgm:pt modelId="{C01EEC21-066C-4F2C-8D39-9AF174FFED02}" type="pres">
      <dgm:prSet presAssocID="{89D5D8EE-63E0-4108-A9B0-72EE57A82613}" presName="node" presStyleLbl="node1" presStyleIdx="3" presStyleCnt="5" custScaleX="11795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63049A6-9E4A-4434-B185-ECB01DFD8E79}" type="pres">
      <dgm:prSet presAssocID="{89D5D8EE-63E0-4108-A9B0-72EE57A82613}" presName="invisiNode" presStyleLbl="node1" presStyleIdx="3" presStyleCnt="5"/>
      <dgm:spPr/>
    </dgm:pt>
    <dgm:pt modelId="{A7184B3E-95BE-4A01-A08D-C5BBFCF39CBF}" type="pres">
      <dgm:prSet presAssocID="{89D5D8EE-63E0-4108-A9B0-72EE57A82613}" presName="imagNode" presStyleLbl="f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1B9A9959-FBBE-4704-BF63-4A3E825F98F7}" type="pres">
      <dgm:prSet presAssocID="{22953085-A9E2-4941-A182-CAD5689B2828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8FA287C2-3F46-41C9-AE21-5DD32EC8B475}" type="pres">
      <dgm:prSet presAssocID="{BFA358C1-23DA-49F7-BD4D-51BABF30CDCC}" presName="compNode" presStyleCnt="0"/>
      <dgm:spPr/>
    </dgm:pt>
    <dgm:pt modelId="{01C62CE3-6481-4C5E-83DA-A2CE0D9D64CF}" type="pres">
      <dgm:prSet presAssocID="{BFA358C1-23DA-49F7-BD4D-51BABF30CDCC}" presName="node" presStyleLbl="node1" presStyleIdx="4" presStyleCnt="5" custScaleX="11680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DFECCBE-AF53-45FE-A855-4D63E19A6E8C}" type="pres">
      <dgm:prSet presAssocID="{BFA358C1-23DA-49F7-BD4D-51BABF30CDCC}" presName="invisiNode" presStyleLbl="node1" presStyleIdx="4" presStyleCnt="5"/>
      <dgm:spPr/>
    </dgm:pt>
    <dgm:pt modelId="{580FBC52-0532-4F67-9099-4F7DC06C3183}" type="pres">
      <dgm:prSet presAssocID="{BFA358C1-23DA-49F7-BD4D-51BABF30CDCC}" presName="imagNode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  <dgm:t>
        <a:bodyPr/>
        <a:lstStyle/>
        <a:p>
          <a:pPr rtl="1"/>
          <a:endParaRPr lang="he-IL"/>
        </a:p>
      </dgm:t>
    </dgm:pt>
  </dgm:ptLst>
  <dgm:cxnLst>
    <dgm:cxn modelId="{D138CCB3-CC81-4BFC-B396-3D0256C969A6}" srcId="{63BA8C72-39C7-4D74-A772-91E4D18E3FD7}" destId="{66641944-AF87-450A-A8F7-52CEF87AD96B}" srcOrd="0" destOrd="0" parTransId="{26881FE6-3142-4C96-9F4C-29A425F54172}" sibTransId="{35ABBDD4-F990-484C-BCB1-000882BD0743}"/>
    <dgm:cxn modelId="{D24BCBC5-769D-48D0-BF6E-BC0432843527}" type="presOf" srcId="{B4507187-FF25-40C5-B980-F06676FEB0C1}" destId="{9F16A41A-E020-4E3D-863F-44684292C5AC}" srcOrd="0" destOrd="0" presId="urn:microsoft.com/office/officeart/2005/8/layout/pList2"/>
    <dgm:cxn modelId="{64496441-81F1-4BDE-A259-34FE0E8E61BC}" type="presOf" srcId="{FD377392-FA47-408F-BBA3-94D7A44A70E6}" destId="{9D76601D-F763-49A6-B0A8-51B004584037}" srcOrd="0" destOrd="0" presId="urn:microsoft.com/office/officeart/2005/8/layout/pList2"/>
    <dgm:cxn modelId="{857EBE2E-AACA-49CF-8621-B6EE84D84E37}" srcId="{63BA8C72-39C7-4D74-A772-91E4D18E3FD7}" destId="{89D5D8EE-63E0-4108-A9B0-72EE57A82613}" srcOrd="3" destOrd="0" parTransId="{6E2819DF-E607-4F55-86A7-154F935856AB}" sibTransId="{22953085-A9E2-4941-A182-CAD5689B2828}"/>
    <dgm:cxn modelId="{B9909087-C2F3-4026-B335-9AF16DD3C76B}" type="presOf" srcId="{16CA6122-EC7C-4B7F-8557-CC174BD87002}" destId="{CB2AD6BA-44F4-4F14-B44B-8FD1C6692A61}" srcOrd="0" destOrd="0" presId="urn:microsoft.com/office/officeart/2005/8/layout/pList2"/>
    <dgm:cxn modelId="{50895C7A-9DBB-4CC3-A933-8BE7316A7DAA}" type="presOf" srcId="{66641944-AF87-450A-A8F7-52CEF87AD96B}" destId="{FD956A86-CCAA-4D2F-961F-1C6EDA266345}" srcOrd="0" destOrd="0" presId="urn:microsoft.com/office/officeart/2005/8/layout/pList2"/>
    <dgm:cxn modelId="{FFF53B7A-43D3-4571-AA54-B09A8049E3DE}" type="presOf" srcId="{35ABBDD4-F990-484C-BCB1-000882BD0743}" destId="{A289C6B8-1C49-437D-89F3-6E4A50982C87}" srcOrd="0" destOrd="0" presId="urn:microsoft.com/office/officeart/2005/8/layout/pList2"/>
    <dgm:cxn modelId="{9B29D5E9-2E5F-44FD-821B-E097DC7C4A89}" type="presOf" srcId="{63BA8C72-39C7-4D74-A772-91E4D18E3FD7}" destId="{2216A8D9-F8EB-4D67-9236-F4D859833954}" srcOrd="0" destOrd="0" presId="urn:microsoft.com/office/officeart/2005/8/layout/pList2"/>
    <dgm:cxn modelId="{04DDBF44-19E1-44D1-B175-DF407959E7A8}" type="presOf" srcId="{BFA358C1-23DA-49F7-BD4D-51BABF30CDCC}" destId="{01C62CE3-6481-4C5E-83DA-A2CE0D9D64CF}" srcOrd="0" destOrd="0" presId="urn:microsoft.com/office/officeart/2005/8/layout/pList2"/>
    <dgm:cxn modelId="{91CF24AB-4E60-4EC4-98FD-3364F36AB4E5}" srcId="{63BA8C72-39C7-4D74-A772-91E4D18E3FD7}" destId="{BFA358C1-23DA-49F7-BD4D-51BABF30CDCC}" srcOrd="4" destOrd="0" parTransId="{136621E2-0A80-462C-AD54-915443E7986F}" sibTransId="{C4B3721A-015C-4070-B507-F579EC089A17}"/>
    <dgm:cxn modelId="{4409F0C5-6442-4A1C-8A96-915159B8992C}" srcId="{63BA8C72-39C7-4D74-A772-91E4D18E3FD7}" destId="{29F7A0BB-89F4-4F89-BA5B-D0B69F5CC9CA}" srcOrd="2" destOrd="0" parTransId="{E97A0F86-98E0-414A-A934-DC6ED6523853}" sibTransId="{B4507187-FF25-40C5-B980-F06676FEB0C1}"/>
    <dgm:cxn modelId="{042FA4CB-1D21-43A3-B09E-278C844AF9DB}" type="presOf" srcId="{89D5D8EE-63E0-4108-A9B0-72EE57A82613}" destId="{C01EEC21-066C-4F2C-8D39-9AF174FFED02}" srcOrd="0" destOrd="0" presId="urn:microsoft.com/office/officeart/2005/8/layout/pList2"/>
    <dgm:cxn modelId="{E5CC89A4-09A2-4B9D-98B0-36D443090DEC}" srcId="{63BA8C72-39C7-4D74-A772-91E4D18E3FD7}" destId="{FD377392-FA47-408F-BBA3-94D7A44A70E6}" srcOrd="1" destOrd="0" parTransId="{5BFFC3C7-A325-47D1-BA5F-8B4E7F20E30B}" sibTransId="{16CA6122-EC7C-4B7F-8557-CC174BD87002}"/>
    <dgm:cxn modelId="{EC4D45CE-083B-4DA9-A7C9-3F7951485509}" type="presOf" srcId="{22953085-A9E2-4941-A182-CAD5689B2828}" destId="{1B9A9959-FBBE-4704-BF63-4A3E825F98F7}" srcOrd="0" destOrd="0" presId="urn:microsoft.com/office/officeart/2005/8/layout/pList2"/>
    <dgm:cxn modelId="{E5ACF4A3-F4C4-491C-B69F-BDE890CB3238}" type="presOf" srcId="{29F7A0BB-89F4-4F89-BA5B-D0B69F5CC9CA}" destId="{A0159020-BE1C-4127-B157-FF076468FB00}" srcOrd="0" destOrd="0" presId="urn:microsoft.com/office/officeart/2005/8/layout/pList2"/>
    <dgm:cxn modelId="{1011DBE6-24E0-4C25-A4A6-A5263059F42E}" type="presParOf" srcId="{2216A8D9-F8EB-4D67-9236-F4D859833954}" destId="{070E21FD-6CF8-493E-8526-B297F3D9127B}" srcOrd="0" destOrd="0" presId="urn:microsoft.com/office/officeart/2005/8/layout/pList2"/>
    <dgm:cxn modelId="{26E65814-7456-4101-8147-3DF877053735}" type="presParOf" srcId="{2216A8D9-F8EB-4D67-9236-F4D859833954}" destId="{2B0345C1-372A-486E-A88A-61E6B37EBEB4}" srcOrd="1" destOrd="0" presId="urn:microsoft.com/office/officeart/2005/8/layout/pList2"/>
    <dgm:cxn modelId="{F107B196-3DDF-45F6-94B0-817BDB9B2E50}" type="presParOf" srcId="{2B0345C1-372A-486E-A88A-61E6B37EBEB4}" destId="{96083FB7-8988-4A37-8FE2-B91619553F1E}" srcOrd="0" destOrd="0" presId="urn:microsoft.com/office/officeart/2005/8/layout/pList2"/>
    <dgm:cxn modelId="{D86031A2-9BF3-4313-B8F3-237E826E5D0F}" type="presParOf" srcId="{96083FB7-8988-4A37-8FE2-B91619553F1E}" destId="{FD956A86-CCAA-4D2F-961F-1C6EDA266345}" srcOrd="0" destOrd="0" presId="urn:microsoft.com/office/officeart/2005/8/layout/pList2"/>
    <dgm:cxn modelId="{D06E6A92-469C-4563-B4BB-1EC5B7CF185F}" type="presParOf" srcId="{96083FB7-8988-4A37-8FE2-B91619553F1E}" destId="{D7FBD5E9-4583-4B1E-A90A-9EFF0CE02D0C}" srcOrd="1" destOrd="0" presId="urn:microsoft.com/office/officeart/2005/8/layout/pList2"/>
    <dgm:cxn modelId="{D7BAD6BF-6A96-4A30-B92D-D0593E35083F}" type="presParOf" srcId="{96083FB7-8988-4A37-8FE2-B91619553F1E}" destId="{EC8D09BD-D001-4672-924C-291555E4E5FA}" srcOrd="2" destOrd="0" presId="urn:microsoft.com/office/officeart/2005/8/layout/pList2"/>
    <dgm:cxn modelId="{18D21A8E-736D-47D4-8A57-16F8C09CEDA6}" type="presParOf" srcId="{2B0345C1-372A-486E-A88A-61E6B37EBEB4}" destId="{A289C6B8-1C49-437D-89F3-6E4A50982C87}" srcOrd="1" destOrd="0" presId="urn:microsoft.com/office/officeart/2005/8/layout/pList2"/>
    <dgm:cxn modelId="{F9164BB4-BFF5-474E-A644-F9569A15C6BA}" type="presParOf" srcId="{2B0345C1-372A-486E-A88A-61E6B37EBEB4}" destId="{8F75095C-8ABE-46CA-A7EB-05870727F404}" srcOrd="2" destOrd="0" presId="urn:microsoft.com/office/officeart/2005/8/layout/pList2"/>
    <dgm:cxn modelId="{D6DE07F0-6F8B-4650-8577-213B02D5AA30}" type="presParOf" srcId="{8F75095C-8ABE-46CA-A7EB-05870727F404}" destId="{9D76601D-F763-49A6-B0A8-51B004584037}" srcOrd="0" destOrd="0" presId="urn:microsoft.com/office/officeart/2005/8/layout/pList2"/>
    <dgm:cxn modelId="{56871A4E-1A47-4263-A568-AECD64552A84}" type="presParOf" srcId="{8F75095C-8ABE-46CA-A7EB-05870727F404}" destId="{0E68F760-450F-4571-9F4E-6EBFAB754B7B}" srcOrd="1" destOrd="0" presId="urn:microsoft.com/office/officeart/2005/8/layout/pList2"/>
    <dgm:cxn modelId="{40D13FFB-01AB-4EAC-A49B-D355761C7FA2}" type="presParOf" srcId="{8F75095C-8ABE-46CA-A7EB-05870727F404}" destId="{ECF8C656-A5CB-47F0-A034-B198C371359D}" srcOrd="2" destOrd="0" presId="urn:microsoft.com/office/officeart/2005/8/layout/pList2"/>
    <dgm:cxn modelId="{6548D48A-AF8D-49D4-A408-776DEFDFDE98}" type="presParOf" srcId="{2B0345C1-372A-486E-A88A-61E6B37EBEB4}" destId="{CB2AD6BA-44F4-4F14-B44B-8FD1C6692A61}" srcOrd="3" destOrd="0" presId="urn:microsoft.com/office/officeart/2005/8/layout/pList2"/>
    <dgm:cxn modelId="{637CA4F9-2230-453E-82D3-73E585E25F45}" type="presParOf" srcId="{2B0345C1-372A-486E-A88A-61E6B37EBEB4}" destId="{A7F6F62D-4390-4CB4-A63B-855C72F26A5C}" srcOrd="4" destOrd="0" presId="urn:microsoft.com/office/officeart/2005/8/layout/pList2"/>
    <dgm:cxn modelId="{204381D0-02EF-4578-B048-720170E206D0}" type="presParOf" srcId="{A7F6F62D-4390-4CB4-A63B-855C72F26A5C}" destId="{A0159020-BE1C-4127-B157-FF076468FB00}" srcOrd="0" destOrd="0" presId="urn:microsoft.com/office/officeart/2005/8/layout/pList2"/>
    <dgm:cxn modelId="{2E09CFC5-F950-4742-A718-981BC07E2349}" type="presParOf" srcId="{A7F6F62D-4390-4CB4-A63B-855C72F26A5C}" destId="{7313784B-304F-4ED6-8612-9048809D1814}" srcOrd="1" destOrd="0" presId="urn:microsoft.com/office/officeart/2005/8/layout/pList2"/>
    <dgm:cxn modelId="{AB07B7BB-BBC2-4F89-BDD6-6A71DA5152D9}" type="presParOf" srcId="{A7F6F62D-4390-4CB4-A63B-855C72F26A5C}" destId="{B72DA6B3-FB0B-44AC-84E7-AE439000B678}" srcOrd="2" destOrd="0" presId="urn:microsoft.com/office/officeart/2005/8/layout/pList2"/>
    <dgm:cxn modelId="{37BF621A-8188-479F-980D-7D6CB805EC5D}" type="presParOf" srcId="{2B0345C1-372A-486E-A88A-61E6B37EBEB4}" destId="{9F16A41A-E020-4E3D-863F-44684292C5AC}" srcOrd="5" destOrd="0" presId="urn:microsoft.com/office/officeart/2005/8/layout/pList2"/>
    <dgm:cxn modelId="{2F45FF30-8327-4DFB-B302-C8F6B4F15059}" type="presParOf" srcId="{2B0345C1-372A-486E-A88A-61E6B37EBEB4}" destId="{FCEC3CA2-BA85-4AD5-B146-DC9D0F397BFE}" srcOrd="6" destOrd="0" presId="urn:microsoft.com/office/officeart/2005/8/layout/pList2"/>
    <dgm:cxn modelId="{EF30C417-B5AA-4B87-BB08-263015BCB100}" type="presParOf" srcId="{FCEC3CA2-BA85-4AD5-B146-DC9D0F397BFE}" destId="{C01EEC21-066C-4F2C-8D39-9AF174FFED02}" srcOrd="0" destOrd="0" presId="urn:microsoft.com/office/officeart/2005/8/layout/pList2"/>
    <dgm:cxn modelId="{356694B7-A8D9-40CA-86E1-1BB101A8BD31}" type="presParOf" srcId="{FCEC3CA2-BA85-4AD5-B146-DC9D0F397BFE}" destId="{E63049A6-9E4A-4434-B185-ECB01DFD8E79}" srcOrd="1" destOrd="0" presId="urn:microsoft.com/office/officeart/2005/8/layout/pList2"/>
    <dgm:cxn modelId="{E311A575-9ED4-4E0E-8BE4-EA60D3A8318B}" type="presParOf" srcId="{FCEC3CA2-BA85-4AD5-B146-DC9D0F397BFE}" destId="{A7184B3E-95BE-4A01-A08D-C5BBFCF39CBF}" srcOrd="2" destOrd="0" presId="urn:microsoft.com/office/officeart/2005/8/layout/pList2"/>
    <dgm:cxn modelId="{71E1E7BB-1956-42B4-B83C-2D0C8A893041}" type="presParOf" srcId="{2B0345C1-372A-486E-A88A-61E6B37EBEB4}" destId="{1B9A9959-FBBE-4704-BF63-4A3E825F98F7}" srcOrd="7" destOrd="0" presId="urn:microsoft.com/office/officeart/2005/8/layout/pList2"/>
    <dgm:cxn modelId="{A069D8C8-080D-4403-A6CC-7547620C7EF9}" type="presParOf" srcId="{2B0345C1-372A-486E-A88A-61E6B37EBEB4}" destId="{8FA287C2-3F46-41C9-AE21-5DD32EC8B475}" srcOrd="8" destOrd="0" presId="urn:microsoft.com/office/officeart/2005/8/layout/pList2"/>
    <dgm:cxn modelId="{54A8880A-A185-4F8B-8DAE-5681838CC68C}" type="presParOf" srcId="{8FA287C2-3F46-41C9-AE21-5DD32EC8B475}" destId="{01C62CE3-6481-4C5E-83DA-A2CE0D9D64CF}" srcOrd="0" destOrd="0" presId="urn:microsoft.com/office/officeart/2005/8/layout/pList2"/>
    <dgm:cxn modelId="{D508A358-69C1-450B-B4D2-CBFF3D340179}" type="presParOf" srcId="{8FA287C2-3F46-41C9-AE21-5DD32EC8B475}" destId="{0DFECCBE-AF53-45FE-A855-4D63E19A6E8C}" srcOrd="1" destOrd="0" presId="urn:microsoft.com/office/officeart/2005/8/layout/pList2"/>
    <dgm:cxn modelId="{45F281F2-1135-4E58-BDD8-512C7975A8D4}" type="presParOf" srcId="{8FA287C2-3F46-41C9-AE21-5DD32EC8B475}" destId="{580FBC52-0532-4F67-9099-4F7DC06C3183}" srcOrd="2" destOrd="0" presId="urn:microsoft.com/office/officeart/2005/8/layout/p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172870-2B24-40F1-9E2F-BF3575165848}" type="doc">
      <dgm:prSet loTypeId="urn:microsoft.com/office/officeart/2005/8/layout/venn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rtl="1"/>
          <a:endParaRPr lang="he-IL"/>
        </a:p>
      </dgm:t>
    </dgm:pt>
    <dgm:pt modelId="{DFAA88F8-DE37-4575-847F-9F125B0DD899}">
      <dgm:prSet phldrT="[טקסט]" custT="1"/>
      <dgm:spPr>
        <a:xfrm>
          <a:off x="6692753" y="1546712"/>
          <a:ext cx="2091150" cy="2091150"/>
        </a:xfrm>
        <a:solidFill>
          <a:srgbClr val="51B5E6">
            <a:alpha val="50000"/>
            <a:hueOff val="3430117"/>
            <a:satOff val="-45657"/>
            <a:lumOff val="-8627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1"/>
          <a:r>
            <a:rPr lang="he-IL" sz="2400" dirty="0" smtClean="0">
              <a:solidFill>
                <a:sysClr val="windowText" lastClr="000000"/>
              </a:solidFill>
              <a:latin typeface="Calibri"/>
              <a:ea typeface="+mn-ea"/>
              <a:cs typeface="Arial"/>
            </a:rPr>
            <a:t>אבן שואבת לתעשיית </a:t>
          </a:r>
          <a:r>
            <a:rPr lang="he-IL" sz="2400" dirty="0" err="1" smtClean="0">
              <a:solidFill>
                <a:sysClr val="windowText" lastClr="000000"/>
              </a:solidFill>
              <a:latin typeface="Calibri"/>
              <a:ea typeface="+mn-ea"/>
              <a:cs typeface="Arial"/>
            </a:rPr>
            <a:t>ההזנק</a:t>
          </a:r>
          <a:endParaRPr lang="he-IL" sz="2400" dirty="0">
            <a:solidFill>
              <a:sysClr val="windowText" lastClr="000000"/>
            </a:solidFill>
            <a:latin typeface="Calibri"/>
            <a:ea typeface="+mn-ea"/>
            <a:cs typeface="Arial"/>
          </a:endParaRPr>
        </a:p>
      </dgm:t>
    </dgm:pt>
    <dgm:pt modelId="{16CD548D-53D0-497F-A50A-D083B0051EFF}" type="parTrans" cxnId="{DE1B0307-A0C8-4536-8239-F314985F4330}">
      <dgm:prSet/>
      <dgm:spPr/>
      <dgm:t>
        <a:bodyPr/>
        <a:lstStyle/>
        <a:p>
          <a:pPr rtl="1"/>
          <a:endParaRPr lang="he-IL"/>
        </a:p>
      </dgm:t>
    </dgm:pt>
    <dgm:pt modelId="{7EB3C795-787F-4811-BC24-10ABE1550AAE}" type="sibTrans" cxnId="{DE1B0307-A0C8-4536-8239-F314985F4330}">
      <dgm:prSet/>
      <dgm:spPr/>
      <dgm:t>
        <a:bodyPr/>
        <a:lstStyle/>
        <a:p>
          <a:pPr rtl="1"/>
          <a:endParaRPr lang="he-IL"/>
        </a:p>
      </dgm:t>
    </dgm:pt>
    <dgm:pt modelId="{1A6F3BB7-7A97-4067-95BD-A7B033106F31}">
      <dgm:prSet phldrT="[טקסט]" custT="1"/>
      <dgm:spPr>
        <a:xfrm>
          <a:off x="5019833" y="1546712"/>
          <a:ext cx="2091150" cy="2091150"/>
        </a:xfrm>
        <a:solidFill>
          <a:srgbClr val="51B5E6">
            <a:alpha val="50000"/>
            <a:hueOff val="2572587"/>
            <a:satOff val="-34243"/>
            <a:lumOff val="-647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1"/>
          <a:r>
            <a:rPr lang="he-IL" sz="2400" dirty="0" smtClean="0">
              <a:solidFill>
                <a:sysClr val="windowText" lastClr="000000"/>
              </a:solidFill>
              <a:latin typeface="Calibri"/>
              <a:ea typeface="+mn-ea"/>
              <a:cs typeface="Arial"/>
            </a:rPr>
            <a:t>הפחתת עלויות חיצוניות</a:t>
          </a:r>
          <a:endParaRPr lang="he-IL" sz="2400" dirty="0">
            <a:solidFill>
              <a:sysClr val="windowText" lastClr="000000"/>
            </a:solidFill>
            <a:latin typeface="Calibri"/>
            <a:ea typeface="+mn-ea"/>
            <a:cs typeface="Arial"/>
          </a:endParaRPr>
        </a:p>
      </dgm:t>
    </dgm:pt>
    <dgm:pt modelId="{6FF0780E-FB31-4D15-80D4-518B62D133B4}" type="parTrans" cxnId="{F5DD2B03-D467-47D4-A8C8-4E81B24A9F67}">
      <dgm:prSet/>
      <dgm:spPr/>
      <dgm:t>
        <a:bodyPr/>
        <a:lstStyle/>
        <a:p>
          <a:pPr rtl="1"/>
          <a:endParaRPr lang="he-IL"/>
        </a:p>
      </dgm:t>
    </dgm:pt>
    <dgm:pt modelId="{D951BEF3-3314-4856-8802-80099159FD39}" type="sibTrans" cxnId="{F5DD2B03-D467-47D4-A8C8-4E81B24A9F67}">
      <dgm:prSet/>
      <dgm:spPr/>
      <dgm:t>
        <a:bodyPr/>
        <a:lstStyle/>
        <a:p>
          <a:pPr rtl="1"/>
          <a:endParaRPr lang="he-IL"/>
        </a:p>
      </dgm:t>
    </dgm:pt>
    <dgm:pt modelId="{B25CEB7E-A9B3-4632-9B82-4AA4003337DA}">
      <dgm:prSet phldrT="[טקסט]"/>
      <dgm:spPr>
        <a:xfrm>
          <a:off x="1673992" y="1546712"/>
          <a:ext cx="2091150" cy="2091150"/>
        </a:xfrm>
        <a:solidFill>
          <a:srgbClr val="51B5E6">
            <a:alpha val="50000"/>
            <a:hueOff val="857529"/>
            <a:satOff val="-11414"/>
            <a:lumOff val="-2157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1"/>
          <a:r>
            <a:rPr lang="he-IL" dirty="0" smtClean="0">
              <a:solidFill>
                <a:sysClr val="windowText" lastClr="000000"/>
              </a:solidFill>
              <a:latin typeface="Calibri"/>
              <a:ea typeface="+mn-ea"/>
              <a:cs typeface="Arial"/>
            </a:rPr>
            <a:t>קיצור זמני נסיעה והגדלת אפשרויות ניידות</a:t>
          </a:r>
          <a:endParaRPr lang="he-IL" dirty="0">
            <a:solidFill>
              <a:sysClr val="windowText" lastClr="000000"/>
            </a:solidFill>
            <a:latin typeface="Calibri"/>
            <a:ea typeface="+mn-ea"/>
            <a:cs typeface="Arial"/>
          </a:endParaRPr>
        </a:p>
      </dgm:t>
    </dgm:pt>
    <dgm:pt modelId="{69BFAA1D-17B9-4FCA-9B57-FDB3D8AAE84B}" type="parTrans" cxnId="{B0836754-F3A2-474C-A1F4-7A4F012222CB}">
      <dgm:prSet/>
      <dgm:spPr/>
      <dgm:t>
        <a:bodyPr/>
        <a:lstStyle/>
        <a:p>
          <a:pPr rtl="1"/>
          <a:endParaRPr lang="he-IL"/>
        </a:p>
      </dgm:t>
    </dgm:pt>
    <dgm:pt modelId="{871ADAFD-8C5C-4804-B382-B2530AA0B312}" type="sibTrans" cxnId="{B0836754-F3A2-474C-A1F4-7A4F012222CB}">
      <dgm:prSet/>
      <dgm:spPr/>
      <dgm:t>
        <a:bodyPr/>
        <a:lstStyle/>
        <a:p>
          <a:pPr rtl="1"/>
          <a:endParaRPr lang="he-IL"/>
        </a:p>
      </dgm:t>
    </dgm:pt>
    <dgm:pt modelId="{6766F533-27D1-4411-8FC9-A5D572ECD34E}">
      <dgm:prSet phldrT="[טקסט]"/>
      <dgm:spPr>
        <a:xfrm>
          <a:off x="1072" y="1546712"/>
          <a:ext cx="2091150" cy="2091150"/>
        </a:xfrm>
        <a:solidFill>
          <a:srgbClr val="51B5E6">
            <a:alpha val="5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1"/>
          <a:r>
            <a:rPr lang="he-IL" i="1" dirty="0" smtClean="0">
              <a:solidFill>
                <a:sysClr val="windowText" lastClr="000000"/>
              </a:solidFill>
              <a:latin typeface="Calibri"/>
              <a:ea typeface="+mn-ea"/>
              <a:cs typeface="Arial"/>
            </a:rPr>
            <a:t>הקטנת צריכת נפט</a:t>
          </a:r>
          <a:endParaRPr lang="he-IL" i="1" dirty="0">
            <a:solidFill>
              <a:sysClr val="windowText" lastClr="000000"/>
            </a:solidFill>
            <a:latin typeface="Calibri"/>
            <a:ea typeface="+mn-ea"/>
            <a:cs typeface="Arial"/>
          </a:endParaRPr>
        </a:p>
      </dgm:t>
    </dgm:pt>
    <dgm:pt modelId="{53A51420-FCF6-4428-A51C-216D34E2AC1C}" type="sibTrans" cxnId="{3D1F014C-2764-47F2-B101-D468335B31FD}">
      <dgm:prSet/>
      <dgm:spPr/>
      <dgm:t>
        <a:bodyPr/>
        <a:lstStyle/>
        <a:p>
          <a:pPr rtl="1"/>
          <a:endParaRPr lang="he-IL"/>
        </a:p>
      </dgm:t>
    </dgm:pt>
    <dgm:pt modelId="{653C5BC8-F9E8-42A2-9958-5BEB078CC2FB}" type="parTrans" cxnId="{3D1F014C-2764-47F2-B101-D468335B31FD}">
      <dgm:prSet/>
      <dgm:spPr/>
      <dgm:t>
        <a:bodyPr/>
        <a:lstStyle/>
        <a:p>
          <a:pPr rtl="1"/>
          <a:endParaRPr lang="he-IL"/>
        </a:p>
      </dgm:t>
    </dgm:pt>
    <dgm:pt modelId="{26FA53BC-9A02-4902-8861-1EBD9F851834}">
      <dgm:prSet phldrT="[טקסט]"/>
      <dgm:spPr>
        <a:xfrm>
          <a:off x="3346912" y="1546712"/>
          <a:ext cx="2091150" cy="2091150"/>
        </a:xfrm>
        <a:solidFill>
          <a:srgbClr val="51B5E6">
            <a:alpha val="50000"/>
            <a:hueOff val="1715058"/>
            <a:satOff val="-22828"/>
            <a:lumOff val="-4313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rtl="1"/>
          <a:r>
            <a:rPr lang="he-IL" dirty="0" smtClean="0">
              <a:solidFill>
                <a:sysClr val="windowText" lastClr="000000"/>
              </a:solidFill>
              <a:latin typeface="Calibri"/>
              <a:ea typeface="+mn-ea"/>
              <a:cs typeface="Arial"/>
            </a:rPr>
            <a:t>הפחתת הוצאות תחבורה למשק בית</a:t>
          </a:r>
          <a:endParaRPr lang="he-IL" dirty="0">
            <a:solidFill>
              <a:sysClr val="windowText" lastClr="000000"/>
            </a:solidFill>
            <a:latin typeface="Calibri"/>
            <a:ea typeface="+mn-ea"/>
            <a:cs typeface="Arial"/>
          </a:endParaRPr>
        </a:p>
      </dgm:t>
    </dgm:pt>
    <dgm:pt modelId="{0595FA8E-5DA3-4C48-8502-B342C7268B17}" type="parTrans" cxnId="{62A06930-7408-4D46-921A-EF505855B6AC}">
      <dgm:prSet/>
      <dgm:spPr/>
      <dgm:t>
        <a:bodyPr/>
        <a:lstStyle/>
        <a:p>
          <a:pPr rtl="1"/>
          <a:endParaRPr lang="he-IL"/>
        </a:p>
      </dgm:t>
    </dgm:pt>
    <dgm:pt modelId="{7B44A532-15B4-4876-A223-3DCBD006FC8A}" type="sibTrans" cxnId="{62A06930-7408-4D46-921A-EF505855B6AC}">
      <dgm:prSet/>
      <dgm:spPr/>
      <dgm:t>
        <a:bodyPr/>
        <a:lstStyle/>
        <a:p>
          <a:pPr rtl="1"/>
          <a:endParaRPr lang="he-IL"/>
        </a:p>
      </dgm:t>
    </dgm:pt>
    <dgm:pt modelId="{B63CE9D8-4793-48EC-A33C-B54008E94C1F}" type="pres">
      <dgm:prSet presAssocID="{93172870-2B24-40F1-9E2F-BF35751658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5BD5E19-86DE-4B2A-AE27-DF31480479AA}" type="pres">
      <dgm:prSet presAssocID="{6766F533-27D1-4411-8FC9-A5D572ECD34E}" presName="Name5" presStyleLbl="vennNode1" presStyleIdx="0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  <dgm:pt modelId="{C0B4826B-C710-49EE-8061-3F15AB9E441F}" type="pres">
      <dgm:prSet presAssocID="{53A51420-FCF6-4428-A51C-216D34E2AC1C}" presName="space" presStyleCnt="0"/>
      <dgm:spPr/>
    </dgm:pt>
    <dgm:pt modelId="{7D9D0E90-5697-4117-96DF-80A56D827FA1}" type="pres">
      <dgm:prSet presAssocID="{B25CEB7E-A9B3-4632-9B82-4AA4003337DA}" presName="Name5" presStyleLbl="vennNode1" presStyleIdx="1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  <dgm:pt modelId="{E862A143-C0EE-42F7-B3F6-A23721A8C8E5}" type="pres">
      <dgm:prSet presAssocID="{871ADAFD-8C5C-4804-B382-B2530AA0B312}" presName="space" presStyleCnt="0"/>
      <dgm:spPr/>
    </dgm:pt>
    <dgm:pt modelId="{118F95B1-9E84-4B69-A0D1-3F53582D082B}" type="pres">
      <dgm:prSet presAssocID="{26FA53BC-9A02-4902-8861-1EBD9F851834}" presName="Name5" presStyleLbl="vennNode1" presStyleIdx="2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  <dgm:pt modelId="{A42024EC-6FAC-4874-9A69-3BD4B073EE59}" type="pres">
      <dgm:prSet presAssocID="{7B44A532-15B4-4876-A223-3DCBD006FC8A}" presName="space" presStyleCnt="0"/>
      <dgm:spPr/>
    </dgm:pt>
    <dgm:pt modelId="{DF2FA4E8-B928-4104-9347-F922F4528984}" type="pres">
      <dgm:prSet presAssocID="{1A6F3BB7-7A97-4067-95BD-A7B033106F31}" presName="Name5" presStyleLbl="vennNode1" presStyleIdx="3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  <dgm:pt modelId="{3C1AB660-6A14-4B8D-BFC6-FC0D5B1FEBCA}" type="pres">
      <dgm:prSet presAssocID="{D951BEF3-3314-4856-8802-80099159FD39}" presName="space" presStyleCnt="0"/>
      <dgm:spPr/>
    </dgm:pt>
    <dgm:pt modelId="{C7DDDC18-F70F-4B70-A41B-AAC810B5E2A1}" type="pres">
      <dgm:prSet presAssocID="{DFAA88F8-DE37-4575-847F-9F125B0DD899}" presName="Name5" presStyleLbl="vennNode1" presStyleIdx="4" presStyleCnt="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pPr rtl="1"/>
          <a:endParaRPr lang="he-IL"/>
        </a:p>
      </dgm:t>
    </dgm:pt>
  </dgm:ptLst>
  <dgm:cxnLst>
    <dgm:cxn modelId="{4FCE63DD-12DD-4D88-925F-D39A006305A1}" type="presOf" srcId="{1A6F3BB7-7A97-4067-95BD-A7B033106F31}" destId="{DF2FA4E8-B928-4104-9347-F922F4528984}" srcOrd="0" destOrd="0" presId="urn:microsoft.com/office/officeart/2005/8/layout/venn3"/>
    <dgm:cxn modelId="{F5DD2B03-D467-47D4-A8C8-4E81B24A9F67}" srcId="{93172870-2B24-40F1-9E2F-BF3575165848}" destId="{1A6F3BB7-7A97-4067-95BD-A7B033106F31}" srcOrd="3" destOrd="0" parTransId="{6FF0780E-FB31-4D15-80D4-518B62D133B4}" sibTransId="{D951BEF3-3314-4856-8802-80099159FD39}"/>
    <dgm:cxn modelId="{21422B2E-F7AA-46A6-92C1-F0C03D601BC5}" type="presOf" srcId="{6766F533-27D1-4411-8FC9-A5D572ECD34E}" destId="{D5BD5E19-86DE-4B2A-AE27-DF31480479AA}" srcOrd="0" destOrd="0" presId="urn:microsoft.com/office/officeart/2005/8/layout/venn3"/>
    <dgm:cxn modelId="{8ABD11D7-9E94-472C-A605-1207B4C35908}" type="presOf" srcId="{26FA53BC-9A02-4902-8861-1EBD9F851834}" destId="{118F95B1-9E84-4B69-A0D1-3F53582D082B}" srcOrd="0" destOrd="0" presId="urn:microsoft.com/office/officeart/2005/8/layout/venn3"/>
    <dgm:cxn modelId="{C71903D5-C0FD-43AF-897F-681777A24F5C}" type="presOf" srcId="{93172870-2B24-40F1-9E2F-BF3575165848}" destId="{B63CE9D8-4793-48EC-A33C-B54008E94C1F}" srcOrd="0" destOrd="0" presId="urn:microsoft.com/office/officeart/2005/8/layout/venn3"/>
    <dgm:cxn modelId="{DE1B0307-A0C8-4536-8239-F314985F4330}" srcId="{93172870-2B24-40F1-9E2F-BF3575165848}" destId="{DFAA88F8-DE37-4575-847F-9F125B0DD899}" srcOrd="4" destOrd="0" parTransId="{16CD548D-53D0-497F-A50A-D083B0051EFF}" sibTransId="{7EB3C795-787F-4811-BC24-10ABE1550AAE}"/>
    <dgm:cxn modelId="{3D1F014C-2764-47F2-B101-D468335B31FD}" srcId="{93172870-2B24-40F1-9E2F-BF3575165848}" destId="{6766F533-27D1-4411-8FC9-A5D572ECD34E}" srcOrd="0" destOrd="0" parTransId="{653C5BC8-F9E8-42A2-9958-5BEB078CC2FB}" sibTransId="{53A51420-FCF6-4428-A51C-216D34E2AC1C}"/>
    <dgm:cxn modelId="{39ACDAB6-C6F9-4CB8-89D8-9F64643C0116}" type="presOf" srcId="{DFAA88F8-DE37-4575-847F-9F125B0DD899}" destId="{C7DDDC18-F70F-4B70-A41B-AAC810B5E2A1}" srcOrd="0" destOrd="0" presId="urn:microsoft.com/office/officeart/2005/8/layout/venn3"/>
    <dgm:cxn modelId="{B0836754-F3A2-474C-A1F4-7A4F012222CB}" srcId="{93172870-2B24-40F1-9E2F-BF3575165848}" destId="{B25CEB7E-A9B3-4632-9B82-4AA4003337DA}" srcOrd="1" destOrd="0" parTransId="{69BFAA1D-17B9-4FCA-9B57-FDB3D8AAE84B}" sibTransId="{871ADAFD-8C5C-4804-B382-B2530AA0B312}"/>
    <dgm:cxn modelId="{9EB7C969-510E-42B0-993C-E78E0BECFD21}" type="presOf" srcId="{B25CEB7E-A9B3-4632-9B82-4AA4003337DA}" destId="{7D9D0E90-5697-4117-96DF-80A56D827FA1}" srcOrd="0" destOrd="0" presId="urn:microsoft.com/office/officeart/2005/8/layout/venn3"/>
    <dgm:cxn modelId="{62A06930-7408-4D46-921A-EF505855B6AC}" srcId="{93172870-2B24-40F1-9E2F-BF3575165848}" destId="{26FA53BC-9A02-4902-8861-1EBD9F851834}" srcOrd="2" destOrd="0" parTransId="{0595FA8E-5DA3-4C48-8502-B342C7268B17}" sibTransId="{7B44A532-15B4-4876-A223-3DCBD006FC8A}"/>
    <dgm:cxn modelId="{833F25D2-4E17-469D-91C4-56048698F4AA}" type="presParOf" srcId="{B63CE9D8-4793-48EC-A33C-B54008E94C1F}" destId="{D5BD5E19-86DE-4B2A-AE27-DF31480479AA}" srcOrd="0" destOrd="0" presId="urn:microsoft.com/office/officeart/2005/8/layout/venn3"/>
    <dgm:cxn modelId="{2D781B72-A9F2-4A1C-B662-8BA65A3553A1}" type="presParOf" srcId="{B63CE9D8-4793-48EC-A33C-B54008E94C1F}" destId="{C0B4826B-C710-49EE-8061-3F15AB9E441F}" srcOrd="1" destOrd="0" presId="urn:microsoft.com/office/officeart/2005/8/layout/venn3"/>
    <dgm:cxn modelId="{782EFCC1-2D9F-4C72-B8BA-DDD49E75D48A}" type="presParOf" srcId="{B63CE9D8-4793-48EC-A33C-B54008E94C1F}" destId="{7D9D0E90-5697-4117-96DF-80A56D827FA1}" srcOrd="2" destOrd="0" presId="urn:microsoft.com/office/officeart/2005/8/layout/venn3"/>
    <dgm:cxn modelId="{20E8611E-113B-4B66-B5D3-E79E2E7B1719}" type="presParOf" srcId="{B63CE9D8-4793-48EC-A33C-B54008E94C1F}" destId="{E862A143-C0EE-42F7-B3F6-A23721A8C8E5}" srcOrd="3" destOrd="0" presId="urn:microsoft.com/office/officeart/2005/8/layout/venn3"/>
    <dgm:cxn modelId="{7E0A6CFD-5CEA-4802-BFB2-7E1E2801CF4F}" type="presParOf" srcId="{B63CE9D8-4793-48EC-A33C-B54008E94C1F}" destId="{118F95B1-9E84-4B69-A0D1-3F53582D082B}" srcOrd="4" destOrd="0" presId="urn:microsoft.com/office/officeart/2005/8/layout/venn3"/>
    <dgm:cxn modelId="{EF508EE2-9E24-43B9-935D-C22202F31902}" type="presParOf" srcId="{B63CE9D8-4793-48EC-A33C-B54008E94C1F}" destId="{A42024EC-6FAC-4874-9A69-3BD4B073EE59}" srcOrd="5" destOrd="0" presId="urn:microsoft.com/office/officeart/2005/8/layout/venn3"/>
    <dgm:cxn modelId="{69E22073-4EC5-4DD6-9213-3E3A9992CBF2}" type="presParOf" srcId="{B63CE9D8-4793-48EC-A33C-B54008E94C1F}" destId="{DF2FA4E8-B928-4104-9347-F922F4528984}" srcOrd="6" destOrd="0" presId="urn:microsoft.com/office/officeart/2005/8/layout/venn3"/>
    <dgm:cxn modelId="{45DB0B13-6B13-420A-BC1E-4360BEBF280B}" type="presParOf" srcId="{B63CE9D8-4793-48EC-A33C-B54008E94C1F}" destId="{3C1AB660-6A14-4B8D-BFC6-FC0D5B1FEBCA}" srcOrd="7" destOrd="0" presId="urn:microsoft.com/office/officeart/2005/8/layout/venn3"/>
    <dgm:cxn modelId="{18D8F072-E323-4CBA-9776-760322CF4E03}" type="presParOf" srcId="{B63CE9D8-4793-48EC-A33C-B54008E94C1F}" destId="{C7DDDC18-F70F-4B70-A41B-AAC810B5E2A1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19EF88-82F7-4EA5-9D71-E9ED4D60841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FCF0AA32-27DA-417C-8A8D-CBB01779C426}">
      <dgm:prSet phldrT="[טקסט]"/>
      <dgm:spPr/>
      <dgm:t>
        <a:bodyPr/>
        <a:lstStyle/>
        <a:p>
          <a:pPr rtl="1"/>
          <a:r>
            <a:rPr lang="he-IL" dirty="0" smtClean="0"/>
            <a:t>שת"פ אקדמי</a:t>
          </a:r>
          <a:endParaRPr lang="he-IL" dirty="0"/>
        </a:p>
      </dgm:t>
    </dgm:pt>
    <dgm:pt modelId="{4C1BBC87-0DBF-47CC-A08F-FC029CFEAD9C}" type="parTrans" cxnId="{12B81E52-4933-4B08-B314-56628ACC43A0}">
      <dgm:prSet/>
      <dgm:spPr/>
      <dgm:t>
        <a:bodyPr/>
        <a:lstStyle/>
        <a:p>
          <a:pPr rtl="1"/>
          <a:endParaRPr lang="he-IL"/>
        </a:p>
      </dgm:t>
    </dgm:pt>
    <dgm:pt modelId="{1AD59CA4-6DEE-4794-8A37-507477D43307}" type="sibTrans" cxnId="{12B81E52-4933-4B08-B314-56628ACC43A0}">
      <dgm:prSet/>
      <dgm:spPr/>
      <dgm:t>
        <a:bodyPr/>
        <a:lstStyle/>
        <a:p>
          <a:pPr rtl="1"/>
          <a:endParaRPr lang="he-IL"/>
        </a:p>
      </dgm:t>
    </dgm:pt>
    <dgm:pt modelId="{738219A6-F585-49D0-95AC-5B2588F49829}">
      <dgm:prSet phldrT="[טקסט]"/>
      <dgm:spPr/>
      <dgm:t>
        <a:bodyPr/>
        <a:lstStyle/>
        <a:p>
          <a:pPr rtl="1"/>
          <a:r>
            <a:rPr lang="he-IL" dirty="0" smtClean="0"/>
            <a:t>מאגרי מידע ומיפוי</a:t>
          </a:r>
          <a:endParaRPr lang="he-IL" dirty="0"/>
        </a:p>
      </dgm:t>
    </dgm:pt>
    <dgm:pt modelId="{E13B2B5D-E93F-45CF-A515-BE8FC340F948}" type="parTrans" cxnId="{382A937D-4463-44B1-9128-372204CF1B2A}">
      <dgm:prSet/>
      <dgm:spPr/>
      <dgm:t>
        <a:bodyPr/>
        <a:lstStyle/>
        <a:p>
          <a:pPr rtl="1"/>
          <a:endParaRPr lang="he-IL"/>
        </a:p>
      </dgm:t>
    </dgm:pt>
    <dgm:pt modelId="{A30EDFE9-A977-40B8-8A6E-231F78BF2015}" type="sibTrans" cxnId="{382A937D-4463-44B1-9128-372204CF1B2A}">
      <dgm:prSet/>
      <dgm:spPr/>
      <dgm:t>
        <a:bodyPr/>
        <a:lstStyle/>
        <a:p>
          <a:pPr rtl="1"/>
          <a:endParaRPr lang="he-IL"/>
        </a:p>
      </dgm:t>
    </dgm:pt>
    <dgm:pt modelId="{88C24551-CB4C-448C-A023-35E14ABFFD52}">
      <dgm:prSet phldrT="[טקסט]"/>
      <dgm:spPr/>
      <dgm:t>
        <a:bodyPr/>
        <a:lstStyle/>
        <a:p>
          <a:pPr rtl="1"/>
          <a:r>
            <a:rPr lang="he-IL" dirty="0" smtClean="0"/>
            <a:t>שטח ניסויים</a:t>
          </a:r>
          <a:endParaRPr lang="he-IL" dirty="0"/>
        </a:p>
      </dgm:t>
    </dgm:pt>
    <dgm:pt modelId="{68A787BD-C0CD-47CA-861D-D9D0437BB1C4}" type="parTrans" cxnId="{5A5241C0-2201-4865-BE45-E40460377F93}">
      <dgm:prSet/>
      <dgm:spPr/>
      <dgm:t>
        <a:bodyPr/>
        <a:lstStyle/>
        <a:p>
          <a:pPr rtl="1"/>
          <a:endParaRPr lang="he-IL"/>
        </a:p>
      </dgm:t>
    </dgm:pt>
    <dgm:pt modelId="{1B0B5730-8023-47CE-A5D3-7C9A468F0992}" type="sibTrans" cxnId="{5A5241C0-2201-4865-BE45-E40460377F93}">
      <dgm:prSet/>
      <dgm:spPr/>
      <dgm:t>
        <a:bodyPr/>
        <a:lstStyle/>
        <a:p>
          <a:pPr rtl="1"/>
          <a:endParaRPr lang="he-IL"/>
        </a:p>
      </dgm:t>
    </dgm:pt>
    <dgm:pt modelId="{8229C61F-3444-4487-BEB0-8837ECE1AB75}">
      <dgm:prSet phldrT="[טקסט]"/>
      <dgm:spPr/>
      <dgm:t>
        <a:bodyPr/>
        <a:lstStyle/>
        <a:p>
          <a:pPr rtl="1"/>
          <a:r>
            <a:rPr lang="he-IL" dirty="0" smtClean="0"/>
            <a:t>שת"פ בין לאומי</a:t>
          </a:r>
          <a:endParaRPr lang="he-IL" dirty="0"/>
        </a:p>
      </dgm:t>
    </dgm:pt>
    <dgm:pt modelId="{EE11FBDB-9DD1-407D-B601-585CB8942490}" type="parTrans" cxnId="{61C2038D-691D-439B-AEF2-A3F949D3C2B2}">
      <dgm:prSet/>
      <dgm:spPr/>
      <dgm:t>
        <a:bodyPr/>
        <a:lstStyle/>
        <a:p>
          <a:pPr rtl="1"/>
          <a:endParaRPr lang="he-IL"/>
        </a:p>
      </dgm:t>
    </dgm:pt>
    <dgm:pt modelId="{777169EA-31AE-46C9-B345-DA9B7EE8FB45}" type="sibTrans" cxnId="{61C2038D-691D-439B-AEF2-A3F949D3C2B2}">
      <dgm:prSet/>
      <dgm:spPr/>
      <dgm:t>
        <a:bodyPr/>
        <a:lstStyle/>
        <a:p>
          <a:pPr rtl="1"/>
          <a:endParaRPr lang="he-IL"/>
        </a:p>
      </dgm:t>
    </dgm:pt>
    <dgm:pt modelId="{68BB9B6C-785A-4EB9-BA95-7CA31B6727FB}">
      <dgm:prSet phldrT="[טקסט]"/>
      <dgm:spPr/>
      <dgm:t>
        <a:bodyPr/>
        <a:lstStyle/>
        <a:p>
          <a:pPr rtl="1"/>
          <a:r>
            <a:rPr lang="he-IL" dirty="0" smtClean="0"/>
            <a:t>שיווק עולמי</a:t>
          </a:r>
          <a:endParaRPr lang="he-IL" dirty="0"/>
        </a:p>
      </dgm:t>
    </dgm:pt>
    <dgm:pt modelId="{325AC376-48F6-4C67-8954-C9512F46975B}" type="parTrans" cxnId="{DCF46925-6970-4AC1-B159-30E8CD3411B6}">
      <dgm:prSet/>
      <dgm:spPr/>
      <dgm:t>
        <a:bodyPr/>
        <a:lstStyle/>
        <a:p>
          <a:pPr rtl="1"/>
          <a:endParaRPr lang="he-IL"/>
        </a:p>
      </dgm:t>
    </dgm:pt>
    <dgm:pt modelId="{D8CF8608-AE30-4619-AEF5-346A90603276}" type="sibTrans" cxnId="{DCF46925-6970-4AC1-B159-30E8CD3411B6}">
      <dgm:prSet/>
      <dgm:spPr/>
      <dgm:t>
        <a:bodyPr/>
        <a:lstStyle/>
        <a:p>
          <a:pPr rtl="1"/>
          <a:endParaRPr lang="he-IL"/>
        </a:p>
      </dgm:t>
    </dgm:pt>
    <dgm:pt modelId="{6C64DFB6-148F-4D4B-AE96-AC8524773D0F}">
      <dgm:prSet/>
      <dgm:spPr/>
      <dgm:t>
        <a:bodyPr/>
        <a:lstStyle/>
        <a:p>
          <a:pPr rtl="1"/>
          <a:r>
            <a:rPr lang="he-IL" dirty="0" smtClean="0"/>
            <a:t>רגולציה</a:t>
          </a:r>
          <a:endParaRPr lang="he-IL" dirty="0"/>
        </a:p>
      </dgm:t>
    </dgm:pt>
    <dgm:pt modelId="{45017A3E-FBD1-4747-B511-26CEB040D5B0}" type="parTrans" cxnId="{C54AB488-F250-4C59-8571-79BEBA33352E}">
      <dgm:prSet/>
      <dgm:spPr/>
      <dgm:t>
        <a:bodyPr/>
        <a:lstStyle/>
        <a:p>
          <a:pPr rtl="1"/>
          <a:endParaRPr lang="he-IL"/>
        </a:p>
      </dgm:t>
    </dgm:pt>
    <dgm:pt modelId="{D11039D2-2711-4B0D-A696-3E2A8987C177}" type="sibTrans" cxnId="{C54AB488-F250-4C59-8571-79BEBA33352E}">
      <dgm:prSet/>
      <dgm:spPr/>
      <dgm:t>
        <a:bodyPr/>
        <a:lstStyle/>
        <a:p>
          <a:pPr rtl="1"/>
          <a:endParaRPr lang="he-IL"/>
        </a:p>
      </dgm:t>
    </dgm:pt>
    <dgm:pt modelId="{CEC27E6F-2333-4B79-90AC-B02BA2DC1558}">
      <dgm:prSet/>
      <dgm:spPr/>
      <dgm:t>
        <a:bodyPr/>
        <a:lstStyle/>
        <a:p>
          <a:pPr rtl="1"/>
          <a:r>
            <a:rPr lang="he-IL" dirty="0" err="1" smtClean="0"/>
            <a:t>פיילוטים</a:t>
          </a:r>
          <a:endParaRPr lang="he-IL" dirty="0"/>
        </a:p>
      </dgm:t>
    </dgm:pt>
    <dgm:pt modelId="{CA9BA5FE-86C2-4656-B37F-D2D02C093825}" type="parTrans" cxnId="{15B468C7-A0A8-477A-A314-42099D6EF9D7}">
      <dgm:prSet/>
      <dgm:spPr/>
      <dgm:t>
        <a:bodyPr/>
        <a:lstStyle/>
        <a:p>
          <a:pPr rtl="1"/>
          <a:endParaRPr lang="he-IL"/>
        </a:p>
      </dgm:t>
    </dgm:pt>
    <dgm:pt modelId="{70D2BA55-1F05-467F-B4F6-135B3B652DD9}" type="sibTrans" cxnId="{15B468C7-A0A8-477A-A314-42099D6EF9D7}">
      <dgm:prSet/>
      <dgm:spPr/>
      <dgm:t>
        <a:bodyPr/>
        <a:lstStyle/>
        <a:p>
          <a:pPr rtl="1"/>
          <a:endParaRPr lang="he-IL"/>
        </a:p>
      </dgm:t>
    </dgm:pt>
    <dgm:pt modelId="{68C5252F-89E1-4D2E-AB35-749232D718F4}">
      <dgm:prSet/>
      <dgm:spPr/>
      <dgm:t>
        <a:bodyPr/>
        <a:lstStyle/>
        <a:p>
          <a:pPr rtl="1"/>
          <a:r>
            <a:rPr lang="he-IL" dirty="0" smtClean="0"/>
            <a:t>שיח בין מגזרי</a:t>
          </a:r>
          <a:endParaRPr lang="he-IL" dirty="0"/>
        </a:p>
      </dgm:t>
    </dgm:pt>
    <dgm:pt modelId="{730B419C-636B-4A2B-8C20-C5749C8457CC}" type="parTrans" cxnId="{CD88EB6A-5940-4CDE-8B28-C5A861C0611E}">
      <dgm:prSet/>
      <dgm:spPr/>
      <dgm:t>
        <a:bodyPr/>
        <a:lstStyle/>
        <a:p>
          <a:pPr rtl="1"/>
          <a:endParaRPr lang="he-IL"/>
        </a:p>
      </dgm:t>
    </dgm:pt>
    <dgm:pt modelId="{882C3BE2-E2DD-4A9C-B18A-4F3315EA23FF}" type="sibTrans" cxnId="{CD88EB6A-5940-4CDE-8B28-C5A861C0611E}">
      <dgm:prSet/>
      <dgm:spPr/>
      <dgm:t>
        <a:bodyPr/>
        <a:lstStyle/>
        <a:p>
          <a:pPr rtl="1"/>
          <a:endParaRPr lang="he-IL"/>
        </a:p>
      </dgm:t>
    </dgm:pt>
    <dgm:pt modelId="{426CEA0F-14A4-4825-8F8E-C0D0E57A0018}">
      <dgm:prSet/>
      <dgm:spPr/>
      <dgm:t>
        <a:bodyPr/>
        <a:lstStyle/>
        <a:p>
          <a:pPr rtl="1"/>
          <a:r>
            <a:rPr lang="he-IL" dirty="0" smtClean="0"/>
            <a:t>סביבה עסקית תומכת</a:t>
          </a:r>
          <a:endParaRPr lang="he-IL" dirty="0"/>
        </a:p>
      </dgm:t>
    </dgm:pt>
    <dgm:pt modelId="{908DD607-629F-4FA6-BF15-65C69E22FA89}" type="parTrans" cxnId="{A180B6D1-6202-47F4-A354-FA6ABA79887E}">
      <dgm:prSet/>
      <dgm:spPr/>
      <dgm:t>
        <a:bodyPr/>
        <a:lstStyle/>
        <a:p>
          <a:pPr rtl="1"/>
          <a:endParaRPr lang="he-IL"/>
        </a:p>
      </dgm:t>
    </dgm:pt>
    <dgm:pt modelId="{6C911B64-0C99-441C-9439-D40B250CFE72}" type="sibTrans" cxnId="{A180B6D1-6202-47F4-A354-FA6ABA79887E}">
      <dgm:prSet/>
      <dgm:spPr/>
      <dgm:t>
        <a:bodyPr/>
        <a:lstStyle/>
        <a:p>
          <a:pPr rtl="1"/>
          <a:endParaRPr lang="he-IL"/>
        </a:p>
      </dgm:t>
    </dgm:pt>
    <dgm:pt modelId="{BB1C801F-874C-46B2-AC12-693729046202}" type="pres">
      <dgm:prSet presAssocID="{D819EF88-82F7-4EA5-9D71-E9ED4D60841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DF7DB40-64DA-49AF-959D-ECB33DD5CDD0}" type="pres">
      <dgm:prSet presAssocID="{FCF0AA32-27DA-417C-8A8D-CBB01779C426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B324FA5-64C4-4A7B-98F5-EBCAE6D6572C}" type="pres">
      <dgm:prSet presAssocID="{1AD59CA4-6DEE-4794-8A37-507477D43307}" presName="sibTrans" presStyleCnt="0"/>
      <dgm:spPr/>
    </dgm:pt>
    <dgm:pt modelId="{F40ADBD2-E647-4AFC-A7B2-9C673AF06696}" type="pres">
      <dgm:prSet presAssocID="{738219A6-F585-49D0-95AC-5B2588F49829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1742FC4-4AAA-4989-8A63-ED7A23CC9C07}" type="pres">
      <dgm:prSet presAssocID="{A30EDFE9-A977-40B8-8A6E-231F78BF2015}" presName="sibTrans" presStyleCnt="0"/>
      <dgm:spPr/>
    </dgm:pt>
    <dgm:pt modelId="{09B5FC14-2442-46CD-9BBF-1331AF1D5F3E}" type="pres">
      <dgm:prSet presAssocID="{88C24551-CB4C-448C-A023-35E14ABFFD52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074C959-022E-493F-BE75-05B182DE68C3}" type="pres">
      <dgm:prSet presAssocID="{1B0B5730-8023-47CE-A5D3-7C9A468F0992}" presName="sibTrans" presStyleCnt="0"/>
      <dgm:spPr/>
    </dgm:pt>
    <dgm:pt modelId="{1AD571A6-91B1-41F6-BEEC-CF4CC57007AB}" type="pres">
      <dgm:prSet presAssocID="{8229C61F-3444-4487-BEB0-8837ECE1AB75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38DFABB-8D75-45C4-87DB-A50B8AB56754}" type="pres">
      <dgm:prSet presAssocID="{777169EA-31AE-46C9-B345-DA9B7EE8FB45}" presName="sibTrans" presStyleCnt="0"/>
      <dgm:spPr/>
    </dgm:pt>
    <dgm:pt modelId="{56C8E12B-1744-4C17-9418-0DDE314D193F}" type="pres">
      <dgm:prSet presAssocID="{6C64DFB6-148F-4D4B-AE96-AC8524773D0F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D0F750B-5117-4B10-A223-165A8BFE95A4}" type="pres">
      <dgm:prSet presAssocID="{D11039D2-2711-4B0D-A696-3E2A8987C177}" presName="sibTrans" presStyleCnt="0"/>
      <dgm:spPr/>
    </dgm:pt>
    <dgm:pt modelId="{4B3EAF8F-11FA-4129-9673-B159CCC943E9}" type="pres">
      <dgm:prSet presAssocID="{CEC27E6F-2333-4B79-90AC-B02BA2DC1558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49C5836-C79A-4C75-8DB9-909AD08999E1}" type="pres">
      <dgm:prSet presAssocID="{70D2BA55-1F05-467F-B4F6-135B3B652DD9}" presName="sibTrans" presStyleCnt="0"/>
      <dgm:spPr/>
    </dgm:pt>
    <dgm:pt modelId="{8320DD1B-470C-4B89-A9ED-56CA5ABDEDD6}" type="pres">
      <dgm:prSet presAssocID="{68C5252F-89E1-4D2E-AB35-749232D718F4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1FFF46E-B2FE-402E-A7DF-B44C037E2AF0}" type="pres">
      <dgm:prSet presAssocID="{882C3BE2-E2DD-4A9C-B18A-4F3315EA23FF}" presName="sibTrans" presStyleCnt="0"/>
      <dgm:spPr/>
    </dgm:pt>
    <dgm:pt modelId="{9B1B69B1-1C40-4771-82D9-EDFB161C23FD}" type="pres">
      <dgm:prSet presAssocID="{68BB9B6C-785A-4EB9-BA95-7CA31B6727FB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C9F803D-9221-43CD-94C2-086166A08B35}" type="pres">
      <dgm:prSet presAssocID="{D8CF8608-AE30-4619-AEF5-346A90603276}" presName="sibTrans" presStyleCnt="0"/>
      <dgm:spPr/>
    </dgm:pt>
    <dgm:pt modelId="{094BE3B7-46E0-465F-BDB7-E817A5D22CD2}" type="pres">
      <dgm:prSet presAssocID="{426CEA0F-14A4-4825-8F8E-C0D0E57A0018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54AB488-F250-4C59-8571-79BEBA33352E}" srcId="{D819EF88-82F7-4EA5-9D71-E9ED4D60841E}" destId="{6C64DFB6-148F-4D4B-AE96-AC8524773D0F}" srcOrd="4" destOrd="0" parTransId="{45017A3E-FBD1-4747-B511-26CEB040D5B0}" sibTransId="{D11039D2-2711-4B0D-A696-3E2A8987C177}"/>
    <dgm:cxn modelId="{CD88EB6A-5940-4CDE-8B28-C5A861C0611E}" srcId="{D819EF88-82F7-4EA5-9D71-E9ED4D60841E}" destId="{68C5252F-89E1-4D2E-AB35-749232D718F4}" srcOrd="6" destOrd="0" parTransId="{730B419C-636B-4A2B-8C20-C5749C8457CC}" sibTransId="{882C3BE2-E2DD-4A9C-B18A-4F3315EA23FF}"/>
    <dgm:cxn modelId="{913FD484-309E-44A6-B885-7269B47998F9}" type="presOf" srcId="{CEC27E6F-2333-4B79-90AC-B02BA2DC1558}" destId="{4B3EAF8F-11FA-4129-9673-B159CCC943E9}" srcOrd="0" destOrd="0" presId="urn:microsoft.com/office/officeart/2005/8/layout/default"/>
    <dgm:cxn modelId="{61C2038D-691D-439B-AEF2-A3F949D3C2B2}" srcId="{D819EF88-82F7-4EA5-9D71-E9ED4D60841E}" destId="{8229C61F-3444-4487-BEB0-8837ECE1AB75}" srcOrd="3" destOrd="0" parTransId="{EE11FBDB-9DD1-407D-B601-585CB8942490}" sibTransId="{777169EA-31AE-46C9-B345-DA9B7EE8FB45}"/>
    <dgm:cxn modelId="{919F7856-0741-4102-A1C5-2E3955D7581D}" type="presOf" srcId="{6C64DFB6-148F-4D4B-AE96-AC8524773D0F}" destId="{56C8E12B-1744-4C17-9418-0DDE314D193F}" srcOrd="0" destOrd="0" presId="urn:microsoft.com/office/officeart/2005/8/layout/default"/>
    <dgm:cxn modelId="{12B81E52-4933-4B08-B314-56628ACC43A0}" srcId="{D819EF88-82F7-4EA5-9D71-E9ED4D60841E}" destId="{FCF0AA32-27DA-417C-8A8D-CBB01779C426}" srcOrd="0" destOrd="0" parTransId="{4C1BBC87-0DBF-47CC-A08F-FC029CFEAD9C}" sibTransId="{1AD59CA4-6DEE-4794-8A37-507477D43307}"/>
    <dgm:cxn modelId="{3ADB29F3-CD8A-47AE-8ACB-5D01B00022B6}" type="presOf" srcId="{FCF0AA32-27DA-417C-8A8D-CBB01779C426}" destId="{5DF7DB40-64DA-49AF-959D-ECB33DD5CDD0}" srcOrd="0" destOrd="0" presId="urn:microsoft.com/office/officeart/2005/8/layout/default"/>
    <dgm:cxn modelId="{5A5241C0-2201-4865-BE45-E40460377F93}" srcId="{D819EF88-82F7-4EA5-9D71-E9ED4D60841E}" destId="{88C24551-CB4C-448C-A023-35E14ABFFD52}" srcOrd="2" destOrd="0" parTransId="{68A787BD-C0CD-47CA-861D-D9D0437BB1C4}" sibTransId="{1B0B5730-8023-47CE-A5D3-7C9A468F0992}"/>
    <dgm:cxn modelId="{A180B6D1-6202-47F4-A354-FA6ABA79887E}" srcId="{D819EF88-82F7-4EA5-9D71-E9ED4D60841E}" destId="{426CEA0F-14A4-4825-8F8E-C0D0E57A0018}" srcOrd="8" destOrd="0" parTransId="{908DD607-629F-4FA6-BF15-65C69E22FA89}" sibTransId="{6C911B64-0C99-441C-9439-D40B250CFE72}"/>
    <dgm:cxn modelId="{E8A3F322-F166-4B58-91A3-80B157486267}" type="presOf" srcId="{D819EF88-82F7-4EA5-9D71-E9ED4D60841E}" destId="{BB1C801F-874C-46B2-AC12-693729046202}" srcOrd="0" destOrd="0" presId="urn:microsoft.com/office/officeart/2005/8/layout/default"/>
    <dgm:cxn modelId="{BB190488-2233-4CEA-A92C-FD16B7804B0C}" type="presOf" srcId="{68C5252F-89E1-4D2E-AB35-749232D718F4}" destId="{8320DD1B-470C-4B89-A9ED-56CA5ABDEDD6}" srcOrd="0" destOrd="0" presId="urn:microsoft.com/office/officeart/2005/8/layout/default"/>
    <dgm:cxn modelId="{172C7BE9-C0B0-4AC3-8A30-98F8E55BC283}" type="presOf" srcId="{426CEA0F-14A4-4825-8F8E-C0D0E57A0018}" destId="{094BE3B7-46E0-465F-BDB7-E817A5D22CD2}" srcOrd="0" destOrd="0" presId="urn:microsoft.com/office/officeart/2005/8/layout/default"/>
    <dgm:cxn modelId="{18CB244D-5CBB-4301-AA59-5252F0099F8D}" type="presOf" srcId="{88C24551-CB4C-448C-A023-35E14ABFFD52}" destId="{09B5FC14-2442-46CD-9BBF-1331AF1D5F3E}" srcOrd="0" destOrd="0" presId="urn:microsoft.com/office/officeart/2005/8/layout/default"/>
    <dgm:cxn modelId="{921C9F6B-183A-4B59-8AA3-8811D65C65B3}" type="presOf" srcId="{8229C61F-3444-4487-BEB0-8837ECE1AB75}" destId="{1AD571A6-91B1-41F6-BEEC-CF4CC57007AB}" srcOrd="0" destOrd="0" presId="urn:microsoft.com/office/officeart/2005/8/layout/default"/>
    <dgm:cxn modelId="{382A937D-4463-44B1-9128-372204CF1B2A}" srcId="{D819EF88-82F7-4EA5-9D71-E9ED4D60841E}" destId="{738219A6-F585-49D0-95AC-5B2588F49829}" srcOrd="1" destOrd="0" parTransId="{E13B2B5D-E93F-45CF-A515-BE8FC340F948}" sibTransId="{A30EDFE9-A977-40B8-8A6E-231F78BF2015}"/>
    <dgm:cxn modelId="{9C9B79D1-8311-43EE-ACB5-E5245A1B7488}" type="presOf" srcId="{738219A6-F585-49D0-95AC-5B2588F49829}" destId="{F40ADBD2-E647-4AFC-A7B2-9C673AF06696}" srcOrd="0" destOrd="0" presId="urn:microsoft.com/office/officeart/2005/8/layout/default"/>
    <dgm:cxn modelId="{15B468C7-A0A8-477A-A314-42099D6EF9D7}" srcId="{D819EF88-82F7-4EA5-9D71-E9ED4D60841E}" destId="{CEC27E6F-2333-4B79-90AC-B02BA2DC1558}" srcOrd="5" destOrd="0" parTransId="{CA9BA5FE-86C2-4656-B37F-D2D02C093825}" sibTransId="{70D2BA55-1F05-467F-B4F6-135B3B652DD9}"/>
    <dgm:cxn modelId="{DCF46925-6970-4AC1-B159-30E8CD3411B6}" srcId="{D819EF88-82F7-4EA5-9D71-E9ED4D60841E}" destId="{68BB9B6C-785A-4EB9-BA95-7CA31B6727FB}" srcOrd="7" destOrd="0" parTransId="{325AC376-48F6-4C67-8954-C9512F46975B}" sibTransId="{D8CF8608-AE30-4619-AEF5-346A90603276}"/>
    <dgm:cxn modelId="{18FE4B09-A82C-4D16-B60C-61A9A139CDBC}" type="presOf" srcId="{68BB9B6C-785A-4EB9-BA95-7CA31B6727FB}" destId="{9B1B69B1-1C40-4771-82D9-EDFB161C23FD}" srcOrd="0" destOrd="0" presId="urn:microsoft.com/office/officeart/2005/8/layout/default"/>
    <dgm:cxn modelId="{0D9CAE26-461E-420E-97C4-2235803D472E}" type="presParOf" srcId="{BB1C801F-874C-46B2-AC12-693729046202}" destId="{5DF7DB40-64DA-49AF-959D-ECB33DD5CDD0}" srcOrd="0" destOrd="0" presId="urn:microsoft.com/office/officeart/2005/8/layout/default"/>
    <dgm:cxn modelId="{13612347-A96F-4671-8F05-3D3653DD5014}" type="presParOf" srcId="{BB1C801F-874C-46B2-AC12-693729046202}" destId="{5B324FA5-64C4-4A7B-98F5-EBCAE6D6572C}" srcOrd="1" destOrd="0" presId="urn:microsoft.com/office/officeart/2005/8/layout/default"/>
    <dgm:cxn modelId="{177B1067-EC23-4E58-BFF1-A5D8833A3501}" type="presParOf" srcId="{BB1C801F-874C-46B2-AC12-693729046202}" destId="{F40ADBD2-E647-4AFC-A7B2-9C673AF06696}" srcOrd="2" destOrd="0" presId="urn:microsoft.com/office/officeart/2005/8/layout/default"/>
    <dgm:cxn modelId="{87B71F77-3CA9-4DC6-BEE7-50803465AC1D}" type="presParOf" srcId="{BB1C801F-874C-46B2-AC12-693729046202}" destId="{D1742FC4-4AAA-4989-8A63-ED7A23CC9C07}" srcOrd="3" destOrd="0" presId="urn:microsoft.com/office/officeart/2005/8/layout/default"/>
    <dgm:cxn modelId="{DB415D79-7EF2-49CC-894B-74E706B48D45}" type="presParOf" srcId="{BB1C801F-874C-46B2-AC12-693729046202}" destId="{09B5FC14-2442-46CD-9BBF-1331AF1D5F3E}" srcOrd="4" destOrd="0" presId="urn:microsoft.com/office/officeart/2005/8/layout/default"/>
    <dgm:cxn modelId="{71E07249-24D9-4C37-8802-60BBA9FFDD9A}" type="presParOf" srcId="{BB1C801F-874C-46B2-AC12-693729046202}" destId="{D074C959-022E-493F-BE75-05B182DE68C3}" srcOrd="5" destOrd="0" presId="urn:microsoft.com/office/officeart/2005/8/layout/default"/>
    <dgm:cxn modelId="{F1942445-BC26-497C-B762-4B6802BD51DA}" type="presParOf" srcId="{BB1C801F-874C-46B2-AC12-693729046202}" destId="{1AD571A6-91B1-41F6-BEEC-CF4CC57007AB}" srcOrd="6" destOrd="0" presId="urn:microsoft.com/office/officeart/2005/8/layout/default"/>
    <dgm:cxn modelId="{0F8EFE0E-6726-478E-B364-0ADB721263E1}" type="presParOf" srcId="{BB1C801F-874C-46B2-AC12-693729046202}" destId="{538DFABB-8D75-45C4-87DB-A50B8AB56754}" srcOrd="7" destOrd="0" presId="urn:microsoft.com/office/officeart/2005/8/layout/default"/>
    <dgm:cxn modelId="{B93C3852-BC70-4831-8DC6-DE5240A9FEE1}" type="presParOf" srcId="{BB1C801F-874C-46B2-AC12-693729046202}" destId="{56C8E12B-1744-4C17-9418-0DDE314D193F}" srcOrd="8" destOrd="0" presId="urn:microsoft.com/office/officeart/2005/8/layout/default"/>
    <dgm:cxn modelId="{A70083A5-D5C6-4A20-A310-D684F1ABF5F6}" type="presParOf" srcId="{BB1C801F-874C-46B2-AC12-693729046202}" destId="{6D0F750B-5117-4B10-A223-165A8BFE95A4}" srcOrd="9" destOrd="0" presId="urn:microsoft.com/office/officeart/2005/8/layout/default"/>
    <dgm:cxn modelId="{82A43468-F4F0-41E3-94C7-0B9BE6366889}" type="presParOf" srcId="{BB1C801F-874C-46B2-AC12-693729046202}" destId="{4B3EAF8F-11FA-4129-9673-B159CCC943E9}" srcOrd="10" destOrd="0" presId="urn:microsoft.com/office/officeart/2005/8/layout/default"/>
    <dgm:cxn modelId="{BB812FC6-65EF-4FD1-9FDC-D282203B5E5C}" type="presParOf" srcId="{BB1C801F-874C-46B2-AC12-693729046202}" destId="{B49C5836-C79A-4C75-8DB9-909AD08999E1}" srcOrd="11" destOrd="0" presId="urn:microsoft.com/office/officeart/2005/8/layout/default"/>
    <dgm:cxn modelId="{3F858443-2CD1-4ED2-BAF3-2375D2C1C15F}" type="presParOf" srcId="{BB1C801F-874C-46B2-AC12-693729046202}" destId="{8320DD1B-470C-4B89-A9ED-56CA5ABDEDD6}" srcOrd="12" destOrd="0" presId="urn:microsoft.com/office/officeart/2005/8/layout/default"/>
    <dgm:cxn modelId="{B70985EB-4028-451E-BE0B-081D70704627}" type="presParOf" srcId="{BB1C801F-874C-46B2-AC12-693729046202}" destId="{C1FFF46E-B2FE-402E-A7DF-B44C037E2AF0}" srcOrd="13" destOrd="0" presId="urn:microsoft.com/office/officeart/2005/8/layout/default"/>
    <dgm:cxn modelId="{E153A3E7-1131-4757-AB14-36BF8BC98D2D}" type="presParOf" srcId="{BB1C801F-874C-46B2-AC12-693729046202}" destId="{9B1B69B1-1C40-4771-82D9-EDFB161C23FD}" srcOrd="14" destOrd="0" presId="urn:microsoft.com/office/officeart/2005/8/layout/default"/>
    <dgm:cxn modelId="{BFB4966B-9115-4A3E-916D-75BC941DACDB}" type="presParOf" srcId="{BB1C801F-874C-46B2-AC12-693729046202}" destId="{EC9F803D-9221-43CD-94C2-086166A08B35}" srcOrd="15" destOrd="0" presId="urn:microsoft.com/office/officeart/2005/8/layout/default"/>
    <dgm:cxn modelId="{389D7DDD-7EE0-4D6B-A26A-E268FFEB32F3}" type="presParOf" srcId="{BB1C801F-874C-46B2-AC12-693729046202}" destId="{094BE3B7-46E0-465F-BDB7-E817A5D22CD2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958EC25-4750-43D5-9FB9-37FD351EA469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E44AEFD6-D3EB-4401-A566-09BC6A5F0E73}">
      <dgm:prSet phldrT="[טקסט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sz="1600" dirty="0" smtClean="0">
              <a:solidFill>
                <a:schemeClr val="tx1"/>
              </a:solidFill>
            </a:rPr>
            <a:t>הגדרה, מיפוי וחידוד סוגיות</a:t>
          </a:r>
          <a:endParaRPr lang="he-IL" sz="1600" dirty="0">
            <a:solidFill>
              <a:schemeClr val="tx1"/>
            </a:solidFill>
          </a:endParaRPr>
        </a:p>
      </dgm:t>
    </dgm:pt>
    <dgm:pt modelId="{48F13AB2-63BA-490C-9B60-9A68D863455F}" type="parTrans" cxnId="{06A85B55-9BA8-4199-9236-3BEA97FE27CE}">
      <dgm:prSet/>
      <dgm:spPr/>
      <dgm:t>
        <a:bodyPr/>
        <a:lstStyle/>
        <a:p>
          <a:pPr rtl="1"/>
          <a:endParaRPr lang="he-IL" sz="1600">
            <a:solidFill>
              <a:schemeClr val="tx1"/>
            </a:solidFill>
          </a:endParaRPr>
        </a:p>
      </dgm:t>
    </dgm:pt>
    <dgm:pt modelId="{D9DDC0D2-ACC6-4CF6-B478-4DFDED495CB9}" type="sibTrans" cxnId="{06A85B55-9BA8-4199-9236-3BEA97FE27CE}">
      <dgm:prSet/>
      <dgm:spPr/>
      <dgm:t>
        <a:bodyPr/>
        <a:lstStyle/>
        <a:p>
          <a:pPr rtl="1"/>
          <a:endParaRPr lang="he-IL" sz="1600">
            <a:solidFill>
              <a:schemeClr val="tx1"/>
            </a:solidFill>
          </a:endParaRPr>
        </a:p>
      </dgm:t>
    </dgm:pt>
    <dgm:pt modelId="{1DDA0738-5368-490F-8968-0E6D09C60100}">
      <dgm:prSet phldrT="[טקסט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sz="1600" dirty="0" smtClean="0">
              <a:solidFill>
                <a:schemeClr val="tx1"/>
              </a:solidFill>
            </a:rPr>
            <a:t>לימוד שוק ומודלים קיימים</a:t>
          </a:r>
          <a:endParaRPr lang="he-IL" sz="1600" dirty="0">
            <a:solidFill>
              <a:schemeClr val="tx1"/>
            </a:solidFill>
          </a:endParaRPr>
        </a:p>
      </dgm:t>
    </dgm:pt>
    <dgm:pt modelId="{33CF5511-0F34-4059-A80A-6224A3176081}" type="parTrans" cxnId="{C8E29CE3-E1D0-4446-8853-CB8AE2FE5425}">
      <dgm:prSet/>
      <dgm:spPr/>
      <dgm:t>
        <a:bodyPr/>
        <a:lstStyle/>
        <a:p>
          <a:pPr rtl="1"/>
          <a:endParaRPr lang="he-IL" sz="1600">
            <a:solidFill>
              <a:schemeClr val="tx1"/>
            </a:solidFill>
          </a:endParaRPr>
        </a:p>
      </dgm:t>
    </dgm:pt>
    <dgm:pt modelId="{B3EA68D0-29C0-436C-BCA9-F64CFE06080F}" type="sibTrans" cxnId="{C8E29CE3-E1D0-4446-8853-CB8AE2FE5425}">
      <dgm:prSet/>
      <dgm:spPr/>
      <dgm:t>
        <a:bodyPr/>
        <a:lstStyle/>
        <a:p>
          <a:pPr rtl="1"/>
          <a:endParaRPr lang="he-IL" sz="1600">
            <a:solidFill>
              <a:schemeClr val="tx1"/>
            </a:solidFill>
          </a:endParaRPr>
        </a:p>
      </dgm:t>
    </dgm:pt>
    <dgm:pt modelId="{E5373328-DCF0-4F95-B92A-AA52A0C5B1BC}">
      <dgm:prSet phldrT="[טקסט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sz="1600" dirty="0" smtClean="0">
              <a:solidFill>
                <a:schemeClr val="tx1"/>
              </a:solidFill>
            </a:rPr>
            <a:t>העמדת חלופות והמלצות</a:t>
          </a:r>
          <a:endParaRPr lang="he-IL" sz="1600" dirty="0">
            <a:solidFill>
              <a:schemeClr val="tx1"/>
            </a:solidFill>
          </a:endParaRPr>
        </a:p>
      </dgm:t>
    </dgm:pt>
    <dgm:pt modelId="{B315BA30-43AA-4F91-A7DD-722CF3668DD2}" type="parTrans" cxnId="{2213336A-9A97-4727-8A81-C2A08B391A61}">
      <dgm:prSet/>
      <dgm:spPr/>
      <dgm:t>
        <a:bodyPr/>
        <a:lstStyle/>
        <a:p>
          <a:pPr rtl="1"/>
          <a:endParaRPr lang="he-IL" sz="1600">
            <a:solidFill>
              <a:schemeClr val="tx1"/>
            </a:solidFill>
          </a:endParaRPr>
        </a:p>
      </dgm:t>
    </dgm:pt>
    <dgm:pt modelId="{58DD4EDD-D351-4927-A406-F87D6D7225AC}" type="sibTrans" cxnId="{2213336A-9A97-4727-8A81-C2A08B391A61}">
      <dgm:prSet/>
      <dgm:spPr/>
      <dgm:t>
        <a:bodyPr/>
        <a:lstStyle/>
        <a:p>
          <a:pPr rtl="1"/>
          <a:endParaRPr lang="he-IL" sz="1600">
            <a:solidFill>
              <a:schemeClr val="tx1"/>
            </a:solidFill>
          </a:endParaRPr>
        </a:p>
      </dgm:t>
    </dgm:pt>
    <dgm:pt modelId="{B638F32B-3F4E-45DD-970F-E27C13A3E87E}">
      <dgm:prSet phldrT="[טקסט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sz="1600" dirty="0" smtClean="0">
              <a:solidFill>
                <a:schemeClr val="tx1"/>
              </a:solidFill>
            </a:rPr>
            <a:t>ביצוע וליווי</a:t>
          </a:r>
          <a:endParaRPr lang="he-IL" sz="1600" dirty="0">
            <a:solidFill>
              <a:schemeClr val="tx1"/>
            </a:solidFill>
          </a:endParaRPr>
        </a:p>
      </dgm:t>
    </dgm:pt>
    <dgm:pt modelId="{BAB94B73-B285-46B3-8110-53729DB33828}" type="parTrans" cxnId="{4C679C6B-B7BB-4EA0-97CB-13B34B46B423}">
      <dgm:prSet/>
      <dgm:spPr/>
      <dgm:t>
        <a:bodyPr/>
        <a:lstStyle/>
        <a:p>
          <a:pPr rtl="1"/>
          <a:endParaRPr lang="he-IL" sz="1600"/>
        </a:p>
      </dgm:t>
    </dgm:pt>
    <dgm:pt modelId="{D14018A4-9E50-40F6-8851-B8564532EAD8}" type="sibTrans" cxnId="{4C679C6B-B7BB-4EA0-97CB-13B34B46B423}">
      <dgm:prSet/>
      <dgm:spPr/>
      <dgm:t>
        <a:bodyPr/>
        <a:lstStyle/>
        <a:p>
          <a:pPr rtl="1"/>
          <a:endParaRPr lang="he-IL" sz="1600"/>
        </a:p>
      </dgm:t>
    </dgm:pt>
    <dgm:pt modelId="{F85C4ECE-C3EB-478F-8065-EBB28A4FD919}">
      <dgm:prSet phldrT="[טקסט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rtl="1"/>
          <a:r>
            <a:rPr lang="he-IL" sz="1600" dirty="0" smtClean="0">
              <a:solidFill>
                <a:schemeClr val="tx1"/>
              </a:solidFill>
            </a:rPr>
            <a:t>החלטת ממשלה</a:t>
          </a:r>
          <a:endParaRPr lang="he-IL" sz="1600" dirty="0">
            <a:solidFill>
              <a:schemeClr val="tx1"/>
            </a:solidFill>
          </a:endParaRPr>
        </a:p>
      </dgm:t>
    </dgm:pt>
    <dgm:pt modelId="{F072EC6F-788B-4D88-A1F3-0999B2297102}" type="parTrans" cxnId="{00E4CAB2-A167-45FE-B56C-4783BBF8497C}">
      <dgm:prSet/>
      <dgm:spPr/>
      <dgm:t>
        <a:bodyPr/>
        <a:lstStyle/>
        <a:p>
          <a:pPr rtl="1"/>
          <a:endParaRPr lang="he-IL"/>
        </a:p>
      </dgm:t>
    </dgm:pt>
    <dgm:pt modelId="{EE9C1F6B-6FA0-4BB3-A14B-B8B25A88E9BB}" type="sibTrans" cxnId="{00E4CAB2-A167-45FE-B56C-4783BBF8497C}">
      <dgm:prSet/>
      <dgm:spPr/>
      <dgm:t>
        <a:bodyPr/>
        <a:lstStyle/>
        <a:p>
          <a:pPr rtl="1"/>
          <a:endParaRPr lang="he-IL"/>
        </a:p>
      </dgm:t>
    </dgm:pt>
    <dgm:pt modelId="{59D55E25-C822-48A2-9C3F-34741848D17B}" type="pres">
      <dgm:prSet presAssocID="{D958EC25-4750-43D5-9FB9-37FD351EA469}" presName="Name0" presStyleCnt="0">
        <dgm:presLayoutVars>
          <dgm:dir val="rev"/>
          <dgm:animLvl val="lvl"/>
          <dgm:resizeHandles val="exact"/>
        </dgm:presLayoutVars>
      </dgm:prSet>
      <dgm:spPr/>
    </dgm:pt>
    <dgm:pt modelId="{FAFA8998-27D5-48B5-BE31-DF733D2FFD6F}" type="pres">
      <dgm:prSet presAssocID="{F85C4ECE-C3EB-478F-8065-EBB28A4FD919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286935F-23F5-43AD-AE54-9558A1ED3807}" type="pres">
      <dgm:prSet presAssocID="{EE9C1F6B-6FA0-4BB3-A14B-B8B25A88E9BB}" presName="parTxOnlySpace" presStyleCnt="0"/>
      <dgm:spPr/>
    </dgm:pt>
    <dgm:pt modelId="{F56E4672-7931-44F2-9029-D139F36D4FCC}" type="pres">
      <dgm:prSet presAssocID="{E44AEFD6-D3EB-4401-A566-09BC6A5F0E73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BC2C915-100F-4DDB-A609-F25FBC1CC114}" type="pres">
      <dgm:prSet presAssocID="{D9DDC0D2-ACC6-4CF6-B478-4DFDED495CB9}" presName="parTxOnlySpace" presStyleCnt="0"/>
      <dgm:spPr/>
    </dgm:pt>
    <dgm:pt modelId="{680C4D7E-7CC2-47B7-8E3A-9F6F788CE869}" type="pres">
      <dgm:prSet presAssocID="{1DDA0738-5368-490F-8968-0E6D09C60100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411E573-1B3C-4A87-B765-50C564C648F0}" type="pres">
      <dgm:prSet presAssocID="{B3EA68D0-29C0-436C-BCA9-F64CFE06080F}" presName="parTxOnlySpace" presStyleCnt="0"/>
      <dgm:spPr/>
    </dgm:pt>
    <dgm:pt modelId="{6946704C-96D6-452D-ACA7-B9780AA61707}" type="pres">
      <dgm:prSet presAssocID="{E5373328-DCF0-4F95-B92A-AA52A0C5B1BC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5C2F74D-774B-485B-89CC-41E98D5D1872}" type="pres">
      <dgm:prSet presAssocID="{58DD4EDD-D351-4927-A406-F87D6D7225AC}" presName="parTxOnlySpace" presStyleCnt="0"/>
      <dgm:spPr/>
    </dgm:pt>
    <dgm:pt modelId="{8CA39C51-2CE6-4C4D-B35C-D8514E9A27E9}" type="pres">
      <dgm:prSet presAssocID="{B638F32B-3F4E-45DD-970F-E27C13A3E87E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2981E40-5D63-4B59-9E67-0DDFCEB8C709}" type="presOf" srcId="{D958EC25-4750-43D5-9FB9-37FD351EA469}" destId="{59D55E25-C822-48A2-9C3F-34741848D17B}" srcOrd="0" destOrd="0" presId="urn:microsoft.com/office/officeart/2005/8/layout/chevron1"/>
    <dgm:cxn modelId="{DE65DB39-55D2-42E0-B964-608AADED67D5}" type="presOf" srcId="{1DDA0738-5368-490F-8968-0E6D09C60100}" destId="{680C4D7E-7CC2-47B7-8E3A-9F6F788CE869}" srcOrd="0" destOrd="0" presId="urn:microsoft.com/office/officeart/2005/8/layout/chevron1"/>
    <dgm:cxn modelId="{06A85B55-9BA8-4199-9236-3BEA97FE27CE}" srcId="{D958EC25-4750-43D5-9FB9-37FD351EA469}" destId="{E44AEFD6-D3EB-4401-A566-09BC6A5F0E73}" srcOrd="1" destOrd="0" parTransId="{48F13AB2-63BA-490C-9B60-9A68D863455F}" sibTransId="{D9DDC0D2-ACC6-4CF6-B478-4DFDED495CB9}"/>
    <dgm:cxn modelId="{2585A824-E04B-4E23-9FE5-7619B54027E2}" type="presOf" srcId="{B638F32B-3F4E-45DD-970F-E27C13A3E87E}" destId="{8CA39C51-2CE6-4C4D-B35C-D8514E9A27E9}" srcOrd="0" destOrd="0" presId="urn:microsoft.com/office/officeart/2005/8/layout/chevron1"/>
    <dgm:cxn modelId="{2213336A-9A97-4727-8A81-C2A08B391A61}" srcId="{D958EC25-4750-43D5-9FB9-37FD351EA469}" destId="{E5373328-DCF0-4F95-B92A-AA52A0C5B1BC}" srcOrd="3" destOrd="0" parTransId="{B315BA30-43AA-4F91-A7DD-722CF3668DD2}" sibTransId="{58DD4EDD-D351-4927-A406-F87D6D7225AC}"/>
    <dgm:cxn modelId="{02F47C56-BCD2-46B4-A1C7-77AED4F74F53}" type="presOf" srcId="{E5373328-DCF0-4F95-B92A-AA52A0C5B1BC}" destId="{6946704C-96D6-452D-ACA7-B9780AA61707}" srcOrd="0" destOrd="0" presId="urn:microsoft.com/office/officeart/2005/8/layout/chevron1"/>
    <dgm:cxn modelId="{F4FCC096-932C-436B-A873-F6B0D67D46C1}" type="presOf" srcId="{E44AEFD6-D3EB-4401-A566-09BC6A5F0E73}" destId="{F56E4672-7931-44F2-9029-D139F36D4FCC}" srcOrd="0" destOrd="0" presId="urn:microsoft.com/office/officeart/2005/8/layout/chevron1"/>
    <dgm:cxn modelId="{4C679C6B-B7BB-4EA0-97CB-13B34B46B423}" srcId="{D958EC25-4750-43D5-9FB9-37FD351EA469}" destId="{B638F32B-3F4E-45DD-970F-E27C13A3E87E}" srcOrd="4" destOrd="0" parTransId="{BAB94B73-B285-46B3-8110-53729DB33828}" sibTransId="{D14018A4-9E50-40F6-8851-B8564532EAD8}"/>
    <dgm:cxn modelId="{C8E29CE3-E1D0-4446-8853-CB8AE2FE5425}" srcId="{D958EC25-4750-43D5-9FB9-37FD351EA469}" destId="{1DDA0738-5368-490F-8968-0E6D09C60100}" srcOrd="2" destOrd="0" parTransId="{33CF5511-0F34-4059-A80A-6224A3176081}" sibTransId="{B3EA68D0-29C0-436C-BCA9-F64CFE06080F}"/>
    <dgm:cxn modelId="{B483C6E7-3DFA-4AB0-9A4F-16AB284C00E7}" type="presOf" srcId="{F85C4ECE-C3EB-478F-8065-EBB28A4FD919}" destId="{FAFA8998-27D5-48B5-BE31-DF733D2FFD6F}" srcOrd="0" destOrd="0" presId="urn:microsoft.com/office/officeart/2005/8/layout/chevron1"/>
    <dgm:cxn modelId="{00E4CAB2-A167-45FE-B56C-4783BBF8497C}" srcId="{D958EC25-4750-43D5-9FB9-37FD351EA469}" destId="{F85C4ECE-C3EB-478F-8065-EBB28A4FD919}" srcOrd="0" destOrd="0" parTransId="{F072EC6F-788B-4D88-A1F3-0999B2297102}" sibTransId="{EE9C1F6B-6FA0-4BB3-A14B-B8B25A88E9BB}"/>
    <dgm:cxn modelId="{D89CEB4B-67D3-4026-8D27-8756EBBFE822}" type="presParOf" srcId="{59D55E25-C822-48A2-9C3F-34741848D17B}" destId="{FAFA8998-27D5-48B5-BE31-DF733D2FFD6F}" srcOrd="0" destOrd="0" presId="urn:microsoft.com/office/officeart/2005/8/layout/chevron1"/>
    <dgm:cxn modelId="{6D91DAD4-EC4C-4911-967D-1A7BBD2B4F09}" type="presParOf" srcId="{59D55E25-C822-48A2-9C3F-34741848D17B}" destId="{D286935F-23F5-43AD-AE54-9558A1ED3807}" srcOrd="1" destOrd="0" presId="urn:microsoft.com/office/officeart/2005/8/layout/chevron1"/>
    <dgm:cxn modelId="{82F77760-386C-4E6B-B759-40E902E5205E}" type="presParOf" srcId="{59D55E25-C822-48A2-9C3F-34741848D17B}" destId="{F56E4672-7931-44F2-9029-D139F36D4FCC}" srcOrd="2" destOrd="0" presId="urn:microsoft.com/office/officeart/2005/8/layout/chevron1"/>
    <dgm:cxn modelId="{A1328910-C2F1-4316-8F71-8F19F54770A7}" type="presParOf" srcId="{59D55E25-C822-48A2-9C3F-34741848D17B}" destId="{2BC2C915-100F-4DDB-A609-F25FBC1CC114}" srcOrd="3" destOrd="0" presId="urn:microsoft.com/office/officeart/2005/8/layout/chevron1"/>
    <dgm:cxn modelId="{C2408657-030D-457E-B087-0EF81CFB9CC9}" type="presParOf" srcId="{59D55E25-C822-48A2-9C3F-34741848D17B}" destId="{680C4D7E-7CC2-47B7-8E3A-9F6F788CE869}" srcOrd="4" destOrd="0" presId="urn:microsoft.com/office/officeart/2005/8/layout/chevron1"/>
    <dgm:cxn modelId="{0203298C-B68E-44D6-8EFB-5B6FD3380B0D}" type="presParOf" srcId="{59D55E25-C822-48A2-9C3F-34741848D17B}" destId="{4411E573-1B3C-4A87-B765-50C564C648F0}" srcOrd="5" destOrd="0" presId="urn:microsoft.com/office/officeart/2005/8/layout/chevron1"/>
    <dgm:cxn modelId="{2AE51595-0A06-46C4-983B-6F4D1C6A99AD}" type="presParOf" srcId="{59D55E25-C822-48A2-9C3F-34741848D17B}" destId="{6946704C-96D6-452D-ACA7-B9780AA61707}" srcOrd="6" destOrd="0" presId="urn:microsoft.com/office/officeart/2005/8/layout/chevron1"/>
    <dgm:cxn modelId="{67C59EB6-2AED-4694-B88F-0AF13FE677F7}" type="presParOf" srcId="{59D55E25-C822-48A2-9C3F-34741848D17B}" destId="{B5C2F74D-774B-485B-89CC-41E98D5D1872}" srcOrd="7" destOrd="0" presId="urn:microsoft.com/office/officeart/2005/8/layout/chevron1"/>
    <dgm:cxn modelId="{B32E7462-8082-41F4-B333-5851DAA3E8FE}" type="presParOf" srcId="{59D55E25-C822-48A2-9C3F-34741848D17B}" destId="{8CA39C51-2CE6-4C4D-B35C-D8514E9A27E9}" srcOrd="8" destOrd="0" presId="urn:microsoft.com/office/officeart/2005/8/layout/chevron1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F75C55-E1BB-4406-9503-D4D5C3333222}">
      <dsp:nvSpPr>
        <dsp:cNvPr id="0" name=""/>
        <dsp:cNvSpPr/>
      </dsp:nvSpPr>
      <dsp:spPr>
        <a:xfrm>
          <a:off x="6638693" y="1539919"/>
          <a:ext cx="128618" cy="8214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1496"/>
              </a:lnTo>
              <a:lnTo>
                <a:pt x="128618" y="82149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74C32B-08D1-4880-928E-14BD8B57568C}">
      <dsp:nvSpPr>
        <dsp:cNvPr id="0" name=""/>
        <dsp:cNvSpPr/>
      </dsp:nvSpPr>
      <dsp:spPr>
        <a:xfrm>
          <a:off x="7101849" y="636665"/>
          <a:ext cx="91440" cy="2671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71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14559A-8334-4285-82EA-1E748CD61DCB}">
      <dsp:nvSpPr>
        <dsp:cNvPr id="0" name=""/>
        <dsp:cNvSpPr/>
      </dsp:nvSpPr>
      <dsp:spPr>
        <a:xfrm>
          <a:off x="5053625" y="1539919"/>
          <a:ext cx="91440" cy="6524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2498"/>
              </a:lnTo>
              <a:lnTo>
                <a:pt x="108222" y="6524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404B29-0FD4-417B-8E50-41F03350E99B}">
      <dsp:nvSpPr>
        <dsp:cNvPr id="0" name=""/>
        <dsp:cNvSpPr/>
      </dsp:nvSpPr>
      <dsp:spPr>
        <a:xfrm>
          <a:off x="4068873" y="636665"/>
          <a:ext cx="1539347" cy="2671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579"/>
              </a:lnTo>
              <a:lnTo>
                <a:pt x="1539347" y="133579"/>
              </a:lnTo>
              <a:lnTo>
                <a:pt x="1539347" y="2671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236331-E549-44AF-8F19-98CDC61A713C}">
      <dsp:nvSpPr>
        <dsp:cNvPr id="0" name=""/>
        <dsp:cNvSpPr/>
      </dsp:nvSpPr>
      <dsp:spPr>
        <a:xfrm>
          <a:off x="3514278" y="1539919"/>
          <a:ext cx="91440" cy="6524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2498"/>
              </a:lnTo>
              <a:lnTo>
                <a:pt x="126605" y="6524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CB3373-3554-4FF9-8166-F50CC267430B}">
      <dsp:nvSpPr>
        <dsp:cNvPr id="0" name=""/>
        <dsp:cNvSpPr/>
      </dsp:nvSpPr>
      <dsp:spPr>
        <a:xfrm>
          <a:off x="4023153" y="636665"/>
          <a:ext cx="91440" cy="2671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71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6A6147-5AE2-41D3-B356-3DDCCEFD7DFC}">
      <dsp:nvSpPr>
        <dsp:cNvPr id="0" name=""/>
        <dsp:cNvSpPr/>
      </dsp:nvSpPr>
      <dsp:spPr>
        <a:xfrm>
          <a:off x="1974930" y="1539919"/>
          <a:ext cx="91440" cy="612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2609"/>
              </a:lnTo>
              <a:lnTo>
                <a:pt x="65209" y="6126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6B0906-D42B-46B2-AD26-EC7F21591691}">
      <dsp:nvSpPr>
        <dsp:cNvPr id="0" name=""/>
        <dsp:cNvSpPr/>
      </dsp:nvSpPr>
      <dsp:spPr>
        <a:xfrm>
          <a:off x="2529525" y="636665"/>
          <a:ext cx="1539347" cy="267159"/>
        </a:xfrm>
        <a:custGeom>
          <a:avLst/>
          <a:gdLst/>
          <a:ahLst/>
          <a:cxnLst/>
          <a:rect l="0" t="0" r="0" b="0"/>
          <a:pathLst>
            <a:path>
              <a:moveTo>
                <a:pt x="1539347" y="0"/>
              </a:moveTo>
              <a:lnTo>
                <a:pt x="1539347" y="133579"/>
              </a:lnTo>
              <a:lnTo>
                <a:pt x="0" y="133579"/>
              </a:lnTo>
              <a:lnTo>
                <a:pt x="0" y="2671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A2EE98-702D-4432-BBB8-C803CCD10D65}">
      <dsp:nvSpPr>
        <dsp:cNvPr id="0" name=""/>
        <dsp:cNvSpPr/>
      </dsp:nvSpPr>
      <dsp:spPr>
        <a:xfrm>
          <a:off x="435582" y="1539919"/>
          <a:ext cx="91440" cy="612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2609"/>
              </a:lnTo>
              <a:lnTo>
                <a:pt x="83593" y="6126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6A19F7-52F6-4E07-991C-415CD669E3B0}">
      <dsp:nvSpPr>
        <dsp:cNvPr id="0" name=""/>
        <dsp:cNvSpPr/>
      </dsp:nvSpPr>
      <dsp:spPr>
        <a:xfrm>
          <a:off x="944457" y="636665"/>
          <a:ext cx="91440" cy="2671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71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188B27-78F7-4891-AD52-082433453E62}">
      <dsp:nvSpPr>
        <dsp:cNvPr id="0" name=""/>
        <dsp:cNvSpPr/>
      </dsp:nvSpPr>
      <dsp:spPr>
        <a:xfrm>
          <a:off x="354083" y="571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Google</a:t>
          </a:r>
          <a:endParaRPr lang="he-IL" sz="1400" kern="1200" dirty="0"/>
        </a:p>
      </dsp:txBody>
      <dsp:txXfrm>
        <a:off x="354083" y="571"/>
        <a:ext cx="1272188" cy="636094"/>
      </dsp:txXfrm>
    </dsp:sp>
    <dsp:sp modelId="{E88AA737-BD1B-4433-A95C-AB97EDD1CB2C}">
      <dsp:nvSpPr>
        <dsp:cNvPr id="0" name=""/>
        <dsp:cNvSpPr/>
      </dsp:nvSpPr>
      <dsp:spPr>
        <a:xfrm>
          <a:off x="354083" y="903825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Waze</a:t>
          </a:r>
          <a:endParaRPr lang="he-IL" sz="1400" kern="1200" dirty="0"/>
        </a:p>
      </dsp:txBody>
      <dsp:txXfrm>
        <a:off x="354083" y="903825"/>
        <a:ext cx="1272188" cy="636094"/>
      </dsp:txXfrm>
    </dsp:sp>
    <dsp:sp modelId="{64F81354-36B3-4CD1-A81D-7BD8886A7972}">
      <dsp:nvSpPr>
        <dsp:cNvPr id="0" name=""/>
        <dsp:cNvSpPr/>
      </dsp:nvSpPr>
      <dsp:spPr>
        <a:xfrm>
          <a:off x="519175" y="1834481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1.15$ Billion</a:t>
          </a:r>
          <a:endParaRPr lang="he-IL" sz="1400" kern="1200"/>
        </a:p>
      </dsp:txBody>
      <dsp:txXfrm>
        <a:off x="519175" y="1834481"/>
        <a:ext cx="1272188" cy="636094"/>
      </dsp:txXfrm>
    </dsp:sp>
    <dsp:sp modelId="{BCC41007-15AF-41E2-8FB0-69667E542D48}">
      <dsp:nvSpPr>
        <dsp:cNvPr id="0" name=""/>
        <dsp:cNvSpPr/>
      </dsp:nvSpPr>
      <dsp:spPr>
        <a:xfrm>
          <a:off x="3432779" y="571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HARMAN</a:t>
          </a:r>
          <a:endParaRPr lang="he-IL" sz="1400" kern="1200"/>
        </a:p>
      </dsp:txBody>
      <dsp:txXfrm>
        <a:off x="3432779" y="571"/>
        <a:ext cx="1272188" cy="636094"/>
      </dsp:txXfrm>
    </dsp:sp>
    <dsp:sp modelId="{EDE03582-4EDF-49CD-89F0-67A99F2B7EA2}">
      <dsp:nvSpPr>
        <dsp:cNvPr id="0" name=""/>
        <dsp:cNvSpPr/>
      </dsp:nvSpPr>
      <dsp:spPr>
        <a:xfrm>
          <a:off x="1893431" y="903825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iOnRoad</a:t>
          </a:r>
          <a:endParaRPr lang="he-IL" sz="1400" kern="1200"/>
        </a:p>
      </dsp:txBody>
      <dsp:txXfrm>
        <a:off x="1893431" y="903825"/>
        <a:ext cx="1272188" cy="636094"/>
      </dsp:txXfrm>
    </dsp:sp>
    <dsp:sp modelId="{97E2AB38-D649-433A-A2AA-F6E4CCEF00A3}">
      <dsp:nvSpPr>
        <dsp:cNvPr id="0" name=""/>
        <dsp:cNvSpPr/>
      </dsp:nvSpPr>
      <dsp:spPr>
        <a:xfrm>
          <a:off x="2040140" y="1834481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~15$ m</a:t>
          </a:r>
          <a:endParaRPr lang="he-IL" sz="1400" kern="1200"/>
        </a:p>
      </dsp:txBody>
      <dsp:txXfrm>
        <a:off x="2040140" y="1834481"/>
        <a:ext cx="1272188" cy="636094"/>
      </dsp:txXfrm>
    </dsp:sp>
    <dsp:sp modelId="{911AC5D8-1F5C-412D-BF9D-CBD3DC5BC307}">
      <dsp:nvSpPr>
        <dsp:cNvPr id="0" name=""/>
        <dsp:cNvSpPr/>
      </dsp:nvSpPr>
      <dsp:spPr>
        <a:xfrm>
          <a:off x="3432779" y="903825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Red Bend</a:t>
          </a:r>
          <a:endParaRPr lang="he-IL" sz="1400" kern="1200"/>
        </a:p>
      </dsp:txBody>
      <dsp:txXfrm>
        <a:off x="3432779" y="903825"/>
        <a:ext cx="1272188" cy="636094"/>
      </dsp:txXfrm>
    </dsp:sp>
    <dsp:sp modelId="{D0F788DA-EAD6-44BF-A502-BB618AB7638D}">
      <dsp:nvSpPr>
        <dsp:cNvPr id="0" name=""/>
        <dsp:cNvSpPr/>
      </dsp:nvSpPr>
      <dsp:spPr>
        <a:xfrm>
          <a:off x="3640883" y="1874371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200$ m</a:t>
          </a:r>
          <a:endParaRPr lang="he-IL" sz="1400" kern="1200" dirty="0"/>
        </a:p>
      </dsp:txBody>
      <dsp:txXfrm>
        <a:off x="3640883" y="1874371"/>
        <a:ext cx="1272188" cy="636094"/>
      </dsp:txXfrm>
    </dsp:sp>
    <dsp:sp modelId="{7799BB10-4B78-4485-983C-91935BA56350}">
      <dsp:nvSpPr>
        <dsp:cNvPr id="0" name=""/>
        <dsp:cNvSpPr/>
      </dsp:nvSpPr>
      <dsp:spPr>
        <a:xfrm>
          <a:off x="4972127" y="903825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TowerSec</a:t>
          </a:r>
          <a:endParaRPr lang="he-IL" sz="1400" kern="1200"/>
        </a:p>
      </dsp:txBody>
      <dsp:txXfrm>
        <a:off x="4972127" y="903825"/>
        <a:ext cx="1272188" cy="636094"/>
      </dsp:txXfrm>
    </dsp:sp>
    <dsp:sp modelId="{F5D63C2B-028B-4362-A8DC-96542FE4F6B4}">
      <dsp:nvSpPr>
        <dsp:cNvPr id="0" name=""/>
        <dsp:cNvSpPr/>
      </dsp:nvSpPr>
      <dsp:spPr>
        <a:xfrm>
          <a:off x="5161848" y="1874371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75$ m</a:t>
          </a:r>
          <a:endParaRPr lang="he-IL" sz="1400" kern="1200"/>
        </a:p>
      </dsp:txBody>
      <dsp:txXfrm>
        <a:off x="5161848" y="1874371"/>
        <a:ext cx="1272188" cy="636094"/>
      </dsp:txXfrm>
    </dsp:sp>
    <dsp:sp modelId="{3BEE3BA5-64A7-4781-B56E-F68841FC075B}">
      <dsp:nvSpPr>
        <dsp:cNvPr id="0" name=""/>
        <dsp:cNvSpPr/>
      </dsp:nvSpPr>
      <dsp:spPr>
        <a:xfrm>
          <a:off x="6511474" y="571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Ford </a:t>
          </a:r>
          <a:endParaRPr lang="he-IL" sz="1400" kern="1200"/>
        </a:p>
      </dsp:txBody>
      <dsp:txXfrm>
        <a:off x="6511474" y="571"/>
        <a:ext cx="1272188" cy="636094"/>
      </dsp:txXfrm>
    </dsp:sp>
    <dsp:sp modelId="{F029094F-6895-485D-A262-15DE82364039}">
      <dsp:nvSpPr>
        <dsp:cNvPr id="0" name=""/>
        <dsp:cNvSpPr/>
      </dsp:nvSpPr>
      <dsp:spPr>
        <a:xfrm>
          <a:off x="6511474" y="903825"/>
          <a:ext cx="1272188" cy="6360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SAIPS </a:t>
          </a:r>
          <a:endParaRPr lang="he-IL" sz="1400" kern="1200"/>
        </a:p>
      </dsp:txBody>
      <dsp:txXfrm>
        <a:off x="6511474" y="903825"/>
        <a:ext cx="1272188" cy="636094"/>
      </dsp:txXfrm>
    </dsp:sp>
    <dsp:sp modelId="{498C2395-D487-4198-9A2E-99FA7BCE60D7}">
      <dsp:nvSpPr>
        <dsp:cNvPr id="0" name=""/>
        <dsp:cNvSpPr/>
      </dsp:nvSpPr>
      <dsp:spPr>
        <a:xfrm>
          <a:off x="6767311" y="1807078"/>
          <a:ext cx="1272188" cy="110867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kern="1200" dirty="0" smtClean="0"/>
            <a:t>הערכה: עשרות מיליוני דולר</a:t>
          </a:r>
          <a:endParaRPr lang="he-IL" sz="1400" kern="1200" dirty="0"/>
        </a:p>
      </dsp:txBody>
      <dsp:txXfrm>
        <a:off x="6767311" y="1807078"/>
        <a:ext cx="1272188" cy="11086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34936-3D9A-4884-84D3-F22B02E854FF}">
      <dsp:nvSpPr>
        <dsp:cNvPr id="0" name=""/>
        <dsp:cNvSpPr/>
      </dsp:nvSpPr>
      <dsp:spPr>
        <a:xfrm>
          <a:off x="286972" y="220"/>
          <a:ext cx="1185072" cy="5925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BMW</a:t>
          </a:r>
          <a:endParaRPr lang="he-IL" sz="1700" kern="1200"/>
        </a:p>
      </dsp:txBody>
      <dsp:txXfrm>
        <a:off x="304327" y="17575"/>
        <a:ext cx="1150362" cy="557826"/>
      </dsp:txXfrm>
    </dsp:sp>
    <dsp:sp modelId="{10891AD8-AA92-456D-87CE-AF60071D009C}">
      <dsp:nvSpPr>
        <dsp:cNvPr id="0" name=""/>
        <dsp:cNvSpPr/>
      </dsp:nvSpPr>
      <dsp:spPr>
        <a:xfrm>
          <a:off x="405479" y="592756"/>
          <a:ext cx="118507" cy="4444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4402"/>
              </a:lnTo>
              <a:lnTo>
                <a:pt x="118507" y="44440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BDCAB9-1575-4243-AE30-3AEBCC3864B4}">
      <dsp:nvSpPr>
        <dsp:cNvPr id="0" name=""/>
        <dsp:cNvSpPr/>
      </dsp:nvSpPr>
      <dsp:spPr>
        <a:xfrm>
          <a:off x="523987" y="740891"/>
          <a:ext cx="948058" cy="5925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Moovit </a:t>
          </a:r>
          <a:endParaRPr lang="he-IL" sz="17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50$ m</a:t>
          </a:r>
          <a:endParaRPr lang="he-IL" sz="1300" kern="1200"/>
        </a:p>
      </dsp:txBody>
      <dsp:txXfrm>
        <a:off x="541342" y="758246"/>
        <a:ext cx="913348" cy="557826"/>
      </dsp:txXfrm>
    </dsp:sp>
    <dsp:sp modelId="{21CE06CF-9D62-4553-B450-36332FB5B61D}">
      <dsp:nvSpPr>
        <dsp:cNvPr id="0" name=""/>
        <dsp:cNvSpPr/>
      </dsp:nvSpPr>
      <dsp:spPr>
        <a:xfrm>
          <a:off x="1768313" y="220"/>
          <a:ext cx="1185072" cy="5925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Volkswagen</a:t>
          </a:r>
          <a:endParaRPr lang="he-IL" sz="1700" kern="1200"/>
        </a:p>
      </dsp:txBody>
      <dsp:txXfrm>
        <a:off x="1785668" y="17575"/>
        <a:ext cx="1150362" cy="557826"/>
      </dsp:txXfrm>
    </dsp:sp>
    <dsp:sp modelId="{8E6DC1D5-EE21-49DB-B378-36EE71D8BB21}">
      <dsp:nvSpPr>
        <dsp:cNvPr id="0" name=""/>
        <dsp:cNvSpPr/>
      </dsp:nvSpPr>
      <dsp:spPr>
        <a:xfrm>
          <a:off x="1886820" y="592756"/>
          <a:ext cx="118507" cy="4444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4402"/>
              </a:lnTo>
              <a:lnTo>
                <a:pt x="118507" y="44440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485DA9-C0B1-4D50-9DA7-99788D732B01}">
      <dsp:nvSpPr>
        <dsp:cNvPr id="0" name=""/>
        <dsp:cNvSpPr/>
      </dsp:nvSpPr>
      <dsp:spPr>
        <a:xfrm>
          <a:off x="2005328" y="740891"/>
          <a:ext cx="948058" cy="5925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Gett</a:t>
          </a:r>
          <a:endParaRPr lang="he-IL" sz="1700" kern="1200"/>
        </a:p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300$ m</a:t>
          </a:r>
          <a:endParaRPr lang="he-IL" sz="1300" kern="1200" dirty="0"/>
        </a:p>
      </dsp:txBody>
      <dsp:txXfrm>
        <a:off x="2022683" y="758246"/>
        <a:ext cx="913348" cy="5578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9C2AA9-4646-45CF-A10D-EC33FDE81F17}">
      <dsp:nvSpPr>
        <dsp:cNvPr id="0" name=""/>
        <dsp:cNvSpPr/>
      </dsp:nvSpPr>
      <dsp:spPr>
        <a:xfrm>
          <a:off x="3479167" y="1577"/>
          <a:ext cx="1106560" cy="1106560"/>
        </a:xfrm>
        <a:prstGeom prst="ellips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Big Data</a:t>
          </a:r>
          <a:endParaRPr lang="he-IL" sz="1200" kern="1200" dirty="0"/>
        </a:p>
      </dsp:txBody>
      <dsp:txXfrm>
        <a:off x="3641219" y="163629"/>
        <a:ext cx="782456" cy="782456"/>
      </dsp:txXfrm>
    </dsp:sp>
    <dsp:sp modelId="{88CC7992-569E-409B-8EE5-9295FF7C1608}">
      <dsp:nvSpPr>
        <dsp:cNvPr id="0" name=""/>
        <dsp:cNvSpPr/>
      </dsp:nvSpPr>
      <dsp:spPr>
        <a:xfrm rot="1542857">
          <a:off x="4603690" y="697211"/>
          <a:ext cx="224223" cy="37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/>
        </a:p>
      </dsp:txBody>
      <dsp:txXfrm>
        <a:off x="4607021" y="757311"/>
        <a:ext cx="156956" cy="224078"/>
      </dsp:txXfrm>
    </dsp:sp>
    <dsp:sp modelId="{E948C1E8-CF67-44C3-97DD-11604C2B2358}">
      <dsp:nvSpPr>
        <dsp:cNvPr id="0" name=""/>
        <dsp:cNvSpPr/>
      </dsp:nvSpPr>
      <dsp:spPr>
        <a:xfrm>
          <a:off x="4796634" y="723081"/>
          <a:ext cx="1468062" cy="1106560"/>
        </a:xfrm>
        <a:prstGeom prst="ellipse">
          <a:avLst/>
        </a:prstGeom>
        <a:solidFill>
          <a:schemeClr val="accent1">
            <a:shade val="80000"/>
            <a:hueOff val="118595"/>
            <a:satOff val="-8401"/>
            <a:lumOff val="594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Transportation Planning</a:t>
          </a:r>
          <a:endParaRPr lang="he-IL" sz="1200" kern="1200" dirty="0"/>
        </a:p>
      </dsp:txBody>
      <dsp:txXfrm>
        <a:off x="5011627" y="885133"/>
        <a:ext cx="1038076" cy="782456"/>
      </dsp:txXfrm>
    </dsp:sp>
    <dsp:sp modelId="{5D2C3C08-E084-4A6A-8C72-3AF1C70216D7}">
      <dsp:nvSpPr>
        <dsp:cNvPr id="0" name=""/>
        <dsp:cNvSpPr/>
      </dsp:nvSpPr>
      <dsp:spPr>
        <a:xfrm rot="4628571">
          <a:off x="5568676" y="1895114"/>
          <a:ext cx="291671" cy="37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118599"/>
            <a:satOff val="-8289"/>
            <a:lumOff val="56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/>
        </a:p>
      </dsp:txBody>
      <dsp:txXfrm>
        <a:off x="5602691" y="1927153"/>
        <a:ext cx="204170" cy="224078"/>
      </dsp:txXfrm>
    </dsp:sp>
    <dsp:sp modelId="{96851009-DF86-4813-89B1-CCFD6B2B2CA2}">
      <dsp:nvSpPr>
        <dsp:cNvPr id="0" name=""/>
        <dsp:cNvSpPr/>
      </dsp:nvSpPr>
      <dsp:spPr>
        <a:xfrm>
          <a:off x="5347415" y="2344285"/>
          <a:ext cx="1106560" cy="1106560"/>
        </a:xfrm>
        <a:prstGeom prst="ellipse">
          <a:avLst/>
        </a:prstGeom>
        <a:solidFill>
          <a:schemeClr val="accent1">
            <a:shade val="80000"/>
            <a:hueOff val="237190"/>
            <a:satOff val="-16802"/>
            <a:lumOff val="1189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ITS</a:t>
          </a:r>
          <a:endParaRPr lang="he-IL" sz="1200" kern="1200" dirty="0"/>
        </a:p>
      </dsp:txBody>
      <dsp:txXfrm>
        <a:off x="5509467" y="2506337"/>
        <a:ext cx="782456" cy="782456"/>
      </dsp:txXfrm>
    </dsp:sp>
    <dsp:sp modelId="{B4D6CAB0-EAD6-417F-8411-937125BF824C}">
      <dsp:nvSpPr>
        <dsp:cNvPr id="0" name=""/>
        <dsp:cNvSpPr/>
      </dsp:nvSpPr>
      <dsp:spPr>
        <a:xfrm rot="7714286">
          <a:off x="5240069" y="3354361"/>
          <a:ext cx="294858" cy="37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237198"/>
            <a:satOff val="-16579"/>
            <a:lumOff val="112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/>
        </a:p>
      </dsp:txBody>
      <dsp:txXfrm rot="10800000">
        <a:off x="5311874" y="3394475"/>
        <a:ext cx="206401" cy="224078"/>
      </dsp:txXfrm>
    </dsp:sp>
    <dsp:sp modelId="{2FC396F0-DF2D-4D6E-8A9F-30377562CDEB}">
      <dsp:nvSpPr>
        <dsp:cNvPr id="0" name=""/>
        <dsp:cNvSpPr/>
      </dsp:nvSpPr>
      <dsp:spPr>
        <a:xfrm>
          <a:off x="4310616" y="3644390"/>
          <a:ext cx="1106560" cy="1106560"/>
        </a:xfrm>
        <a:prstGeom prst="ellipse">
          <a:avLst/>
        </a:prstGeom>
        <a:solidFill>
          <a:schemeClr val="accent1">
            <a:shade val="80000"/>
            <a:hueOff val="355785"/>
            <a:satOff val="-25203"/>
            <a:lumOff val="178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Artificial Intelligence</a:t>
          </a:r>
          <a:endParaRPr lang="he-IL" sz="1200" kern="1200" dirty="0"/>
        </a:p>
      </dsp:txBody>
      <dsp:txXfrm>
        <a:off x="4472668" y="3806442"/>
        <a:ext cx="782456" cy="782456"/>
      </dsp:txXfrm>
    </dsp:sp>
    <dsp:sp modelId="{2729B703-CF5A-4D29-9A7D-66C8EDBE13A9}">
      <dsp:nvSpPr>
        <dsp:cNvPr id="0" name=""/>
        <dsp:cNvSpPr/>
      </dsp:nvSpPr>
      <dsp:spPr>
        <a:xfrm rot="10800000">
          <a:off x="3893363" y="4010938"/>
          <a:ext cx="294858" cy="37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355797"/>
            <a:satOff val="-24868"/>
            <a:lumOff val="168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/>
        </a:p>
      </dsp:txBody>
      <dsp:txXfrm rot="10800000">
        <a:off x="3981820" y="4085631"/>
        <a:ext cx="206401" cy="224078"/>
      </dsp:txXfrm>
    </dsp:sp>
    <dsp:sp modelId="{599E5D0B-0DC3-4EFC-BF7F-9FE36A6F07BD}">
      <dsp:nvSpPr>
        <dsp:cNvPr id="0" name=""/>
        <dsp:cNvSpPr/>
      </dsp:nvSpPr>
      <dsp:spPr>
        <a:xfrm>
          <a:off x="2647719" y="3644390"/>
          <a:ext cx="1106560" cy="1106560"/>
        </a:xfrm>
        <a:prstGeom prst="ellipse">
          <a:avLst/>
        </a:prstGeom>
        <a:solidFill>
          <a:schemeClr val="accent1">
            <a:shade val="80000"/>
            <a:hueOff val="474380"/>
            <a:satOff val="-33605"/>
            <a:lumOff val="237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Image Processing</a:t>
          </a:r>
          <a:endParaRPr lang="he-IL" sz="1200" kern="1200" dirty="0"/>
        </a:p>
      </dsp:txBody>
      <dsp:txXfrm>
        <a:off x="2809771" y="3806442"/>
        <a:ext cx="782456" cy="782456"/>
      </dsp:txXfrm>
    </dsp:sp>
    <dsp:sp modelId="{4D762FE9-6508-46EF-8ADE-FF3FDC1E68BC}">
      <dsp:nvSpPr>
        <dsp:cNvPr id="0" name=""/>
        <dsp:cNvSpPr/>
      </dsp:nvSpPr>
      <dsp:spPr>
        <a:xfrm rot="13885714">
          <a:off x="2540374" y="3367410"/>
          <a:ext cx="294858" cy="37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474396"/>
            <a:satOff val="-33157"/>
            <a:lumOff val="224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/>
        </a:p>
      </dsp:txBody>
      <dsp:txXfrm rot="10800000">
        <a:off x="2612179" y="3476682"/>
        <a:ext cx="206401" cy="224078"/>
      </dsp:txXfrm>
    </dsp:sp>
    <dsp:sp modelId="{51A49C24-71A3-4DC9-9069-C6ECF64E31A5}">
      <dsp:nvSpPr>
        <dsp:cNvPr id="0" name=""/>
        <dsp:cNvSpPr/>
      </dsp:nvSpPr>
      <dsp:spPr>
        <a:xfrm>
          <a:off x="1610920" y="2344285"/>
          <a:ext cx="1106560" cy="1106560"/>
        </a:xfrm>
        <a:prstGeom prst="ellipse">
          <a:avLst/>
        </a:prstGeom>
        <a:solidFill>
          <a:schemeClr val="accent1">
            <a:shade val="80000"/>
            <a:hueOff val="592975"/>
            <a:satOff val="-42006"/>
            <a:lumOff val="297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Behavioral Science</a:t>
          </a:r>
          <a:endParaRPr lang="he-IL" sz="1200" kern="1200" dirty="0"/>
        </a:p>
      </dsp:txBody>
      <dsp:txXfrm>
        <a:off x="1772972" y="2506337"/>
        <a:ext cx="782456" cy="782456"/>
      </dsp:txXfrm>
    </dsp:sp>
    <dsp:sp modelId="{C8090C91-C248-4328-BBB1-FE8542CD34CF}">
      <dsp:nvSpPr>
        <dsp:cNvPr id="0" name=""/>
        <dsp:cNvSpPr/>
      </dsp:nvSpPr>
      <dsp:spPr>
        <a:xfrm rot="16971429">
          <a:off x="2200585" y="1910342"/>
          <a:ext cx="292644" cy="37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592995"/>
            <a:satOff val="-41447"/>
            <a:lumOff val="280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/>
        </a:p>
      </dsp:txBody>
      <dsp:txXfrm>
        <a:off x="2234714" y="2027831"/>
        <a:ext cx="204851" cy="224078"/>
      </dsp:txXfrm>
    </dsp:sp>
    <dsp:sp modelId="{D38C6D80-BAC4-4AFD-AC6C-AD8103AC6539}">
      <dsp:nvSpPr>
        <dsp:cNvPr id="0" name=""/>
        <dsp:cNvSpPr/>
      </dsp:nvSpPr>
      <dsp:spPr>
        <a:xfrm>
          <a:off x="1872208" y="723081"/>
          <a:ext cx="1324043" cy="1106560"/>
        </a:xfrm>
        <a:prstGeom prst="ellipse">
          <a:avLst/>
        </a:prstGeom>
        <a:solidFill>
          <a:schemeClr val="accent1">
            <a:shade val="80000"/>
            <a:hueOff val="711570"/>
            <a:satOff val="-50407"/>
            <a:lumOff val="356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Network Optimization</a:t>
          </a:r>
        </a:p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 dirty="0"/>
        </a:p>
      </dsp:txBody>
      <dsp:txXfrm>
        <a:off x="2066110" y="885133"/>
        <a:ext cx="936239" cy="782456"/>
      </dsp:txXfrm>
    </dsp:sp>
    <dsp:sp modelId="{B7544C7F-7D30-45EE-81F4-8CB5A5AF23E0}">
      <dsp:nvSpPr>
        <dsp:cNvPr id="0" name=""/>
        <dsp:cNvSpPr/>
      </dsp:nvSpPr>
      <dsp:spPr>
        <a:xfrm rot="20057143">
          <a:off x="3189172" y="713867"/>
          <a:ext cx="250668" cy="37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711595"/>
            <a:satOff val="-49736"/>
            <a:lumOff val="336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kern="1200"/>
        </a:p>
      </dsp:txBody>
      <dsp:txXfrm>
        <a:off x="3192896" y="804874"/>
        <a:ext cx="175468" cy="2240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0E21FD-6CF8-493E-8526-B297F3D9127B}">
      <dsp:nvSpPr>
        <dsp:cNvPr id="0" name=""/>
        <dsp:cNvSpPr/>
      </dsp:nvSpPr>
      <dsp:spPr>
        <a:xfrm>
          <a:off x="0" y="0"/>
          <a:ext cx="8432403" cy="193107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8D09BD-D001-4672-924C-291555E4E5FA}">
      <dsp:nvSpPr>
        <dsp:cNvPr id="0" name=""/>
        <dsp:cNvSpPr/>
      </dsp:nvSpPr>
      <dsp:spPr>
        <a:xfrm>
          <a:off x="655603" y="257477"/>
          <a:ext cx="1172713" cy="141612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956A86-CCAA-4D2F-961F-1C6EDA266345}">
      <dsp:nvSpPr>
        <dsp:cNvPr id="0" name=""/>
        <dsp:cNvSpPr/>
      </dsp:nvSpPr>
      <dsp:spPr>
        <a:xfrm rot="10800000">
          <a:off x="144012" y="1931078"/>
          <a:ext cx="1969935" cy="236020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גודש בשנת 2030:  25 מיליארד </a:t>
          </a:r>
          <a:r>
            <a:rPr lang="he-IL" sz="2200" kern="1200" dirty="0">
              <a:latin typeface="David" panose="020E0502060401010101" pitchFamily="34" charset="-79"/>
              <a:cs typeface="David" panose="020E0502060401010101" pitchFamily="34" charset="-79"/>
            </a:rPr>
            <a:t>₪. </a:t>
          </a:r>
        </a:p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60 </a:t>
          </a:r>
          <a:r>
            <a:rPr lang="he-IL" sz="2200" kern="1200" dirty="0">
              <a:latin typeface="David" panose="020E0502060401010101" pitchFamily="34" charset="-79"/>
              <a:cs typeface="David" panose="020E0502060401010101" pitchFamily="34" charset="-79"/>
            </a:rPr>
            <a:t>דקות </a:t>
          </a: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נוספות</a:t>
          </a:r>
          <a:endParaRPr lang="en-US" sz="2200" kern="1200" dirty="0">
            <a:latin typeface="David" panose="020E0502060401010101" pitchFamily="34" charset="-79"/>
            <a:cs typeface="David" panose="020E0502060401010101" pitchFamily="34" charset="-79"/>
          </a:endParaRPr>
        </a:p>
      </dsp:txBody>
      <dsp:txXfrm rot="10800000">
        <a:off x="204594" y="1931078"/>
        <a:ext cx="1848771" cy="2299624"/>
      </dsp:txXfrm>
    </dsp:sp>
    <dsp:sp modelId="{ECF8C656-A5CB-47F0-A034-B198C371359D}">
      <dsp:nvSpPr>
        <dsp:cNvPr id="0" name=""/>
        <dsp:cNvSpPr/>
      </dsp:nvSpPr>
      <dsp:spPr>
        <a:xfrm>
          <a:off x="2335802" y="257477"/>
          <a:ext cx="1172713" cy="141612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76601D-F763-49A6-B0A8-51B004584037}">
      <dsp:nvSpPr>
        <dsp:cNvPr id="0" name=""/>
        <dsp:cNvSpPr/>
      </dsp:nvSpPr>
      <dsp:spPr>
        <a:xfrm rot="10800000">
          <a:off x="2225907" y="1931078"/>
          <a:ext cx="1358705" cy="236020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shade val="80000"/>
            <a:hueOff val="177892"/>
            <a:satOff val="-12602"/>
            <a:lumOff val="89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תאונות דרכים - 15 מיליארד ₪ לשנה</a:t>
          </a:r>
        </a:p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(2012)</a:t>
          </a:r>
          <a:endParaRPr lang="en-US" sz="2200" kern="1200" dirty="0">
            <a:latin typeface="David" panose="020E0502060401010101" pitchFamily="34" charset="-79"/>
            <a:cs typeface="David" panose="020E0502060401010101" pitchFamily="34" charset="-79"/>
          </a:endParaRPr>
        </a:p>
      </dsp:txBody>
      <dsp:txXfrm rot="10800000">
        <a:off x="2267692" y="1931078"/>
        <a:ext cx="1275135" cy="2318421"/>
      </dsp:txXfrm>
    </dsp:sp>
    <dsp:sp modelId="{B72DA6B3-FB0B-44AC-84E7-AE439000B678}">
      <dsp:nvSpPr>
        <dsp:cNvPr id="0" name=""/>
        <dsp:cNvSpPr/>
      </dsp:nvSpPr>
      <dsp:spPr>
        <a:xfrm>
          <a:off x="3850045" y="277954"/>
          <a:ext cx="1172713" cy="141612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159020-BE1C-4127-B157-FF076468FB00}">
      <dsp:nvSpPr>
        <dsp:cNvPr id="0" name=""/>
        <dsp:cNvSpPr/>
      </dsp:nvSpPr>
      <dsp:spPr>
        <a:xfrm rot="10800000">
          <a:off x="3761036" y="1931078"/>
          <a:ext cx="1367641" cy="236020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shade val="80000"/>
            <a:hueOff val="355785"/>
            <a:satOff val="-25203"/>
            <a:lumOff val="178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זיהום אוויר 4.5 </a:t>
          </a:r>
          <a:r>
            <a:rPr lang="he-IL" sz="2200" kern="1200" dirty="0">
              <a:latin typeface="David" panose="020E0502060401010101" pitchFamily="34" charset="-79"/>
              <a:cs typeface="David" panose="020E0502060401010101" pitchFamily="34" charset="-79"/>
            </a:rPr>
            <a:t>מיליארד </a:t>
          </a: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₪ לשנה (2012)</a:t>
          </a:r>
          <a:endParaRPr lang="en-US" sz="2200" kern="1200" dirty="0">
            <a:latin typeface="David" panose="020E0502060401010101" pitchFamily="34" charset="-79"/>
            <a:cs typeface="David" panose="020E0502060401010101" pitchFamily="34" charset="-79"/>
          </a:endParaRPr>
        </a:p>
      </dsp:txBody>
      <dsp:txXfrm rot="10800000">
        <a:off x="3803096" y="1931078"/>
        <a:ext cx="1283521" cy="2318146"/>
      </dsp:txXfrm>
    </dsp:sp>
    <dsp:sp modelId="{A7184B3E-95BE-4A01-A08D-C5BBFCF39CBF}">
      <dsp:nvSpPr>
        <dsp:cNvPr id="0" name=""/>
        <dsp:cNvSpPr/>
      </dsp:nvSpPr>
      <dsp:spPr>
        <a:xfrm>
          <a:off x="5410375" y="257477"/>
          <a:ext cx="1172713" cy="141612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1EEC21-066C-4F2C-8D39-9AF174FFED02}">
      <dsp:nvSpPr>
        <dsp:cNvPr id="0" name=""/>
        <dsp:cNvSpPr/>
      </dsp:nvSpPr>
      <dsp:spPr>
        <a:xfrm rot="10800000">
          <a:off x="5305089" y="1931078"/>
          <a:ext cx="1383285" cy="236020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shade val="80000"/>
            <a:hueOff val="533677"/>
            <a:satOff val="-37805"/>
            <a:lumOff val="267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גודש - 15 </a:t>
          </a:r>
          <a:r>
            <a:rPr lang="he-IL" sz="2200" kern="1200" dirty="0">
              <a:latin typeface="David" panose="020E0502060401010101" pitchFamily="34" charset="-79"/>
              <a:cs typeface="David" panose="020E0502060401010101" pitchFamily="34" charset="-79"/>
            </a:rPr>
            <a:t>מיליארד </a:t>
          </a: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₪ לשנה (2010)</a:t>
          </a:r>
          <a:endParaRPr lang="he-IL" sz="2200" kern="1200" dirty="0">
            <a:latin typeface="David" panose="020E0502060401010101" pitchFamily="34" charset="-79"/>
            <a:cs typeface="David" panose="020E0502060401010101" pitchFamily="34" charset="-79"/>
          </a:endParaRPr>
        </a:p>
      </dsp:txBody>
      <dsp:txXfrm rot="10800000">
        <a:off x="5347630" y="1931078"/>
        <a:ext cx="1298203" cy="2317665"/>
      </dsp:txXfrm>
    </dsp:sp>
    <dsp:sp modelId="{580FBC52-0532-4F67-9099-4F7DC06C3183}">
      <dsp:nvSpPr>
        <dsp:cNvPr id="0" name=""/>
        <dsp:cNvSpPr/>
      </dsp:nvSpPr>
      <dsp:spPr>
        <a:xfrm>
          <a:off x="6904171" y="257477"/>
          <a:ext cx="1172713" cy="141612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C62CE3-6481-4C5E-83DA-A2CE0D9D64CF}">
      <dsp:nvSpPr>
        <dsp:cNvPr id="0" name=""/>
        <dsp:cNvSpPr/>
      </dsp:nvSpPr>
      <dsp:spPr>
        <a:xfrm rot="10800000">
          <a:off x="6805646" y="1931078"/>
          <a:ext cx="1369764" cy="236020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shade val="80000"/>
            <a:hueOff val="711570"/>
            <a:satOff val="-50407"/>
            <a:lumOff val="356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>
              <a:latin typeface="David" panose="020E0502060401010101" pitchFamily="34" charset="-79"/>
              <a:cs typeface="David" panose="020E0502060401010101" pitchFamily="34" charset="-79"/>
            </a:rPr>
            <a:t>שטח חנייה - 20 </a:t>
          </a:r>
          <a:r>
            <a:rPr lang="he-IL" sz="2200" kern="1200" dirty="0">
              <a:latin typeface="David" panose="020E0502060401010101" pitchFamily="34" charset="-79"/>
              <a:cs typeface="David" panose="020E0502060401010101" pitchFamily="34" charset="-79"/>
            </a:rPr>
            <a:t>קילומטר מרובע! </a:t>
          </a:r>
          <a:endParaRPr lang="en-US" sz="2200" kern="1200" dirty="0">
            <a:latin typeface="David" panose="020E0502060401010101" pitchFamily="34" charset="-79"/>
            <a:cs typeface="David" panose="020E0502060401010101" pitchFamily="34" charset="-79"/>
          </a:endParaRPr>
        </a:p>
      </dsp:txBody>
      <dsp:txXfrm rot="10800000">
        <a:off x="6847771" y="1931078"/>
        <a:ext cx="1285514" cy="231808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A8998-27D5-48B5-BE31-DF733D2FFD6F}">
      <dsp:nvSpPr>
        <dsp:cNvPr id="0" name=""/>
        <dsp:cNvSpPr/>
      </dsp:nvSpPr>
      <dsp:spPr>
        <a:xfrm rot="10800000">
          <a:off x="6188342" y="383038"/>
          <a:ext cx="1718447" cy="687379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64008" bIns="21336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>
              <a:solidFill>
                <a:schemeClr val="tx1"/>
              </a:solidFill>
            </a:rPr>
            <a:t>החלטת ממשלה</a:t>
          </a:r>
          <a:endParaRPr lang="he-IL" sz="1600" kern="1200" dirty="0">
            <a:solidFill>
              <a:schemeClr val="tx1"/>
            </a:solidFill>
          </a:endParaRPr>
        </a:p>
      </dsp:txBody>
      <dsp:txXfrm rot="10800000">
        <a:off x="6532031" y="383038"/>
        <a:ext cx="1031068" cy="687379"/>
      </dsp:txXfrm>
    </dsp:sp>
    <dsp:sp modelId="{F56E4672-7931-44F2-9029-D139F36D4FCC}">
      <dsp:nvSpPr>
        <dsp:cNvPr id="0" name=""/>
        <dsp:cNvSpPr/>
      </dsp:nvSpPr>
      <dsp:spPr>
        <a:xfrm rot="10800000">
          <a:off x="4641739" y="383038"/>
          <a:ext cx="1718447" cy="687379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64008" bIns="21336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>
              <a:solidFill>
                <a:schemeClr val="tx1"/>
              </a:solidFill>
            </a:rPr>
            <a:t>הגדרה, מיפוי וחידוד סוגיות</a:t>
          </a:r>
          <a:endParaRPr lang="he-IL" sz="1600" kern="1200" dirty="0">
            <a:solidFill>
              <a:schemeClr val="tx1"/>
            </a:solidFill>
          </a:endParaRPr>
        </a:p>
      </dsp:txBody>
      <dsp:txXfrm rot="10800000">
        <a:off x="4985428" y="383038"/>
        <a:ext cx="1031068" cy="687379"/>
      </dsp:txXfrm>
    </dsp:sp>
    <dsp:sp modelId="{680C4D7E-7CC2-47B7-8E3A-9F6F788CE869}">
      <dsp:nvSpPr>
        <dsp:cNvPr id="0" name=""/>
        <dsp:cNvSpPr/>
      </dsp:nvSpPr>
      <dsp:spPr>
        <a:xfrm rot="10800000">
          <a:off x="3095136" y="383038"/>
          <a:ext cx="1718447" cy="687379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64008" bIns="21336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>
              <a:solidFill>
                <a:schemeClr val="tx1"/>
              </a:solidFill>
            </a:rPr>
            <a:t>לימוד שוק ומודלים קיימים</a:t>
          </a:r>
          <a:endParaRPr lang="he-IL" sz="1600" kern="1200" dirty="0">
            <a:solidFill>
              <a:schemeClr val="tx1"/>
            </a:solidFill>
          </a:endParaRPr>
        </a:p>
      </dsp:txBody>
      <dsp:txXfrm rot="10800000">
        <a:off x="3438825" y="383038"/>
        <a:ext cx="1031068" cy="687379"/>
      </dsp:txXfrm>
    </dsp:sp>
    <dsp:sp modelId="{6946704C-96D6-452D-ACA7-B9780AA61707}">
      <dsp:nvSpPr>
        <dsp:cNvPr id="0" name=""/>
        <dsp:cNvSpPr/>
      </dsp:nvSpPr>
      <dsp:spPr>
        <a:xfrm rot="10800000">
          <a:off x="1548533" y="383038"/>
          <a:ext cx="1718447" cy="687379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64008" bIns="21336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>
              <a:solidFill>
                <a:schemeClr val="tx1"/>
              </a:solidFill>
            </a:rPr>
            <a:t>העמדת חלופות והמלצות</a:t>
          </a:r>
          <a:endParaRPr lang="he-IL" sz="1600" kern="1200" dirty="0">
            <a:solidFill>
              <a:schemeClr val="tx1"/>
            </a:solidFill>
          </a:endParaRPr>
        </a:p>
      </dsp:txBody>
      <dsp:txXfrm rot="10800000">
        <a:off x="1892222" y="383038"/>
        <a:ext cx="1031068" cy="687379"/>
      </dsp:txXfrm>
    </dsp:sp>
    <dsp:sp modelId="{8CA39C51-2CE6-4C4D-B35C-D8514E9A27E9}">
      <dsp:nvSpPr>
        <dsp:cNvPr id="0" name=""/>
        <dsp:cNvSpPr/>
      </dsp:nvSpPr>
      <dsp:spPr>
        <a:xfrm rot="10800000">
          <a:off x="1930" y="383038"/>
          <a:ext cx="1718447" cy="687379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64008" bIns="21336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kern="1200" dirty="0" smtClean="0">
              <a:solidFill>
                <a:schemeClr val="tx1"/>
              </a:solidFill>
            </a:rPr>
            <a:t>ביצוע וליווי</a:t>
          </a:r>
          <a:endParaRPr lang="he-IL" sz="1600" kern="1200" dirty="0">
            <a:solidFill>
              <a:schemeClr val="tx1"/>
            </a:solidFill>
          </a:endParaRPr>
        </a:p>
      </dsp:txBody>
      <dsp:txXfrm rot="10800000">
        <a:off x="345619" y="383038"/>
        <a:ext cx="1031068" cy="6873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DF35128-D7E8-4C07-BE21-03A25DEF280F}" type="datetimeFigureOut">
              <a:rPr lang="he-IL" smtClean="0"/>
              <a:t>י"ב/סיון/תשע"ז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B2A9D53-21D9-4551-84F8-CE979E7F603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88738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A9D53-21D9-4551-84F8-CE979E7F6037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63749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5AE7E-E7BB-4E0E-B6D5-8677E10AC1C7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471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5AE7E-E7BB-4E0E-B6D5-8677E10AC1C7}" type="slidenum">
              <a:rPr lang="he-IL" smtClean="0">
                <a:solidFill>
                  <a:prstClr val="black"/>
                </a:solidFill>
              </a:rPr>
              <a:pPr/>
              <a:t>4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471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5AE7E-E7BB-4E0E-B6D5-8677E10AC1C7}" type="slidenum">
              <a:rPr lang="he-IL" smtClean="0">
                <a:solidFill>
                  <a:prstClr val="black"/>
                </a:solidFill>
              </a:rPr>
              <a:pPr/>
              <a:t>6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471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5CCC4-650E-4B17-B727-78D47D179AB4}" type="slidenum">
              <a:rPr lang="he-IL" smtClean="0">
                <a:solidFill>
                  <a:prstClr val="black"/>
                </a:solidFill>
              </a:rPr>
              <a:pPr/>
              <a:t>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091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5CCC4-650E-4B17-B727-78D47D179AB4}" type="slidenum">
              <a:rPr lang="he-IL" smtClean="0">
                <a:solidFill>
                  <a:prstClr val="black"/>
                </a:solidFill>
              </a:rPr>
              <a:pPr/>
              <a:t>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3847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A9D53-21D9-4551-84F8-CE979E7F6037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54992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שקופית כותרת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98814" y="2924945"/>
            <a:ext cx="7772400" cy="936104"/>
          </a:xfrm>
        </p:spPr>
        <p:txBody>
          <a:bodyPr>
            <a:noAutofit/>
          </a:bodyPr>
          <a:lstStyle>
            <a:lvl1pPr>
              <a:lnSpc>
                <a:spcPct val="85000"/>
              </a:lnSpc>
              <a:defRPr sz="4800">
                <a:solidFill>
                  <a:srgbClr val="00A2B1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170414" y="4077072"/>
            <a:ext cx="6400800" cy="648072"/>
          </a:xfrm>
        </p:spPr>
        <p:txBody>
          <a:bodyPr/>
          <a:lstStyle>
            <a:lvl1pPr marL="0" indent="0" algn="ctr">
              <a:buNone/>
              <a:defRPr>
                <a:solidFill>
                  <a:srgbClr val="00A2B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4" name="מלבן 3"/>
          <p:cNvSpPr/>
          <p:nvPr userDrawn="1"/>
        </p:nvSpPr>
        <p:spPr>
          <a:xfrm>
            <a:off x="5292080" y="602685"/>
            <a:ext cx="3261269" cy="18182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0" name="Picture 2" descr="S:\שיווק+מיתוג+מצגות\חומרים גרפיים לשימוש במיתוג\Logos\Fuel Choices Initiative logos\2017\Initiative\22753_FUEL CHOICES-logo-2017-2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339" y="548680"/>
            <a:ext cx="3794133" cy="15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630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לבן 3"/>
          <p:cNvSpPr/>
          <p:nvPr userDrawn="1"/>
        </p:nvSpPr>
        <p:spPr>
          <a:xfrm>
            <a:off x="1043609" y="332657"/>
            <a:ext cx="103327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Picture 2" descr="S:\שיווק+מיתוג+מצגות\חומרים גרפיים לשימוש במיתוג\Logos\Fuel Choices Initiative logos\2017\Initiative\22753_FUEL CHOICES-logo-2017-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171" y="404664"/>
            <a:ext cx="959541" cy="39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461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1990056" y="274638"/>
            <a:ext cx="6563072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23528" y="141277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לבן 3"/>
          <p:cNvSpPr/>
          <p:nvPr userDrawn="1"/>
        </p:nvSpPr>
        <p:spPr>
          <a:xfrm>
            <a:off x="1043609" y="332657"/>
            <a:ext cx="1033274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4690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iming>
    <p:tnLst>
      <p:par>
        <p:cTn id="1" dur="indefinite" restart="never" nodeType="tmRoot"/>
      </p:par>
    </p:tnLst>
  </p:timing>
  <p:txStyles>
    <p:titleStyle>
      <a:lvl1pPr algn="r" defTabSz="914400" rtl="1" eaLnBrk="1" latinLnBrk="0" hangingPunct="1">
        <a:spcBef>
          <a:spcPct val="0"/>
        </a:spcBef>
        <a:buNone/>
        <a:defRPr sz="2800" b="1" kern="1200">
          <a:solidFill>
            <a:srgbClr val="00A2B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Wingdings" pitchFamily="2" charset="2"/>
        <a:buChar char="§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r" defTabSz="914400" rtl="1" eaLnBrk="1" latinLnBrk="0" hangingPunct="1">
        <a:spcBef>
          <a:spcPct val="20000"/>
        </a:spcBef>
        <a:buFont typeface="Wingdings" pitchFamily="2" charset="2"/>
        <a:buChar char="§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200150" indent="-285750" algn="r" defTabSz="914400" rtl="1" eaLnBrk="1" latinLnBrk="0" hangingPunct="1">
        <a:spcBef>
          <a:spcPct val="20000"/>
        </a:spcBef>
        <a:buFont typeface="Wingdings" pitchFamily="2" charset="2"/>
        <a:buChar char="§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57350" indent="-285750" algn="r" defTabSz="914400" rtl="1" eaLnBrk="1" latinLnBrk="0" hangingPunct="1">
        <a:spcBef>
          <a:spcPct val="20000"/>
        </a:spcBef>
        <a:buFont typeface="Wingdings" pitchFamily="2" charset="2"/>
        <a:buChar char="§"/>
        <a:defRPr sz="1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114550" indent="-285750" algn="r" defTabSz="914400" rtl="1" eaLnBrk="1" latinLnBrk="0" hangingPunct="1">
        <a:spcBef>
          <a:spcPct val="20000"/>
        </a:spcBef>
        <a:buFont typeface="Wingdings" pitchFamily="2" charset="2"/>
        <a:buChar char="§"/>
        <a:defRPr sz="1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7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0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7.jpeg"/><Relationship Id="rId4" Type="http://schemas.openxmlformats.org/officeDocument/2006/relationships/diagramLayout" Target="../diagrams/layout2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7.jpe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7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79512" y="2564904"/>
            <a:ext cx="8389560" cy="3168352"/>
          </a:xfrm>
        </p:spPr>
        <p:txBody>
          <a:bodyPr/>
          <a:lstStyle/>
          <a:p>
            <a:r>
              <a:rPr lang="he-IL" sz="3600" dirty="0" smtClean="0"/>
              <a:t/>
            </a:r>
            <a:br>
              <a:rPr lang="he-IL" sz="3600" dirty="0" smtClean="0"/>
            </a:br>
            <a:r>
              <a:rPr lang="he-IL" sz="4400" dirty="0" smtClean="0"/>
              <a:t>תכנית לאומית לתחבורה חכמה</a:t>
            </a:r>
            <a:r>
              <a:rPr lang="he-IL" sz="3600" dirty="0" smtClean="0"/>
              <a:t/>
            </a:r>
            <a:br>
              <a:rPr lang="he-IL" sz="3600" dirty="0" smtClean="0"/>
            </a:br>
            <a:r>
              <a:rPr lang="he-IL" sz="2800" dirty="0" smtClean="0"/>
              <a:t>הצגה לוועדת המדע והטכנולוגיה</a:t>
            </a:r>
            <a:br>
              <a:rPr lang="he-IL" sz="2800" dirty="0" smtClean="0"/>
            </a:br>
            <a:r>
              <a:rPr lang="he-IL" sz="2800" dirty="0" smtClean="0"/>
              <a:t/>
            </a:r>
            <a:br>
              <a:rPr lang="he-IL" sz="2800" dirty="0" smtClean="0"/>
            </a:br>
            <a:r>
              <a:rPr lang="he-IL" sz="2800" dirty="0"/>
              <a:t/>
            </a:r>
            <a:br>
              <a:rPr lang="he-IL" sz="2800" dirty="0"/>
            </a:br>
            <a:r>
              <a:rPr lang="he-IL" sz="2800" dirty="0" smtClean="0"/>
              <a:t/>
            </a:r>
            <a:br>
              <a:rPr lang="he-IL" sz="2800" dirty="0" smtClean="0"/>
            </a:br>
            <a:r>
              <a:rPr lang="he-IL" sz="1800" dirty="0" smtClean="0"/>
              <a:t>י"ב בסיוון תשע"ז</a:t>
            </a:r>
            <a:br>
              <a:rPr lang="he-IL" sz="1800" dirty="0" smtClean="0"/>
            </a:br>
            <a:r>
              <a:rPr lang="he-IL" sz="1800" dirty="0" smtClean="0"/>
              <a:t>6 ביוני 2017</a:t>
            </a:r>
            <a:br>
              <a:rPr lang="he-IL" sz="1800" dirty="0" smtClean="0"/>
            </a:br>
            <a:endParaRPr lang="he-IL" sz="1800" dirty="0"/>
          </a:p>
        </p:txBody>
      </p:sp>
      <p:pic>
        <p:nvPicPr>
          <p:cNvPr id="3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1637928" cy="130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18864" y="260648"/>
            <a:ext cx="8229600" cy="926976"/>
          </a:xfrm>
        </p:spPr>
        <p:txBody>
          <a:bodyPr vert="horz" lIns="91440" tIns="45720" rIns="91440" bIns="45720" rtlCol="1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he-IL" sz="3600" dirty="0"/>
              <a:t>שוק </a:t>
            </a:r>
            <a:r>
              <a:rPr lang="he-IL" sz="3600" dirty="0" smtClean="0"/>
              <a:t>התחבורה </a:t>
            </a:r>
            <a:r>
              <a:rPr lang="he-IL" sz="3600" dirty="0"/>
              <a:t>עובר מהפכה</a:t>
            </a:r>
          </a:p>
        </p:txBody>
      </p:sp>
      <p:grpSp>
        <p:nvGrpSpPr>
          <p:cNvPr id="7" name="קבוצה 6"/>
          <p:cNvGrpSpPr/>
          <p:nvPr/>
        </p:nvGrpSpPr>
        <p:grpSpPr>
          <a:xfrm>
            <a:off x="-900608" y="1340768"/>
            <a:ext cx="9486474" cy="5058563"/>
            <a:chOff x="-540568" y="1340768"/>
            <a:chExt cx="9486474" cy="5058563"/>
          </a:xfrm>
        </p:grpSpPr>
        <p:sp>
          <p:nvSpPr>
            <p:cNvPr id="4" name="TextBox 3"/>
            <p:cNvSpPr txBox="1"/>
            <p:nvPr/>
          </p:nvSpPr>
          <p:spPr>
            <a:xfrm>
              <a:off x="-540568" y="1340768"/>
              <a:ext cx="50405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2800" b="1" dirty="0" smtClean="0">
                  <a:solidFill>
                    <a:srgbClr val="00B0F0"/>
                  </a:solidFill>
                </a:rPr>
                <a:t>חדשנות טכנולוגית</a:t>
              </a:r>
              <a:endParaRPr lang="en-US" sz="2800" b="1" dirty="0">
                <a:solidFill>
                  <a:srgbClr val="00B0F0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905346" y="1340768"/>
              <a:ext cx="50405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2800" b="1" dirty="0" smtClean="0">
                  <a:solidFill>
                    <a:srgbClr val="0070C0"/>
                  </a:solidFill>
                </a:rPr>
                <a:t>חדשנות עסקית</a:t>
              </a:r>
              <a:endParaRPr lang="en-US" sz="2800" b="1" dirty="0">
                <a:solidFill>
                  <a:srgbClr val="0070C0"/>
                </a:solidFill>
              </a:endParaRPr>
            </a:p>
          </p:txBody>
        </p:sp>
        <p:grpSp>
          <p:nvGrpSpPr>
            <p:cNvPr id="8" name="קבוצה 7"/>
            <p:cNvGrpSpPr/>
            <p:nvPr/>
          </p:nvGrpSpPr>
          <p:grpSpPr>
            <a:xfrm>
              <a:off x="1241050" y="1772816"/>
              <a:ext cx="7219382" cy="3858635"/>
              <a:chOff x="1115616" y="2090645"/>
              <a:chExt cx="7219382" cy="3858635"/>
            </a:xfrm>
          </p:grpSpPr>
          <p:pic>
            <p:nvPicPr>
              <p:cNvPr id="3" name="תמונה 2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15616" y="2090645"/>
                <a:ext cx="7219382" cy="3858635"/>
              </a:xfrm>
              <a:prstGeom prst="rect">
                <a:avLst/>
              </a:prstGeom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1601090" y="2190618"/>
                <a:ext cx="136815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2400" dirty="0" smtClean="0"/>
                  <a:t>נהיגה </a:t>
                </a:r>
              </a:p>
              <a:p>
                <a:pPr algn="ctr"/>
                <a:r>
                  <a:rPr lang="he-IL" sz="2400" dirty="0" smtClean="0"/>
                  <a:t>אוטונומית</a:t>
                </a:r>
                <a:endParaRPr lang="en-US" sz="2400" dirty="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3131840" y="2535287"/>
                <a:ext cx="2160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2400" dirty="0" smtClean="0"/>
                  <a:t>חיבוריות</a:t>
                </a:r>
                <a:endParaRPr lang="en-US" sz="2400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364088" y="2237963"/>
                <a:ext cx="14401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e-IL" sz="2400" dirty="0" smtClean="0"/>
                  <a:t>טכנולוגיות </a:t>
                </a:r>
              </a:p>
              <a:p>
                <a:pPr algn="ctr"/>
                <a:r>
                  <a:rPr lang="he-IL" sz="2400" dirty="0" smtClean="0"/>
                  <a:t>הנעה</a:t>
                </a:r>
                <a:endParaRPr lang="en-US" sz="2400" dirty="0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139952" y="4077072"/>
                <a:ext cx="216024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2400" dirty="0" smtClean="0"/>
                  <a:t>בינה מבוססת </a:t>
                </a:r>
                <a:r>
                  <a:rPr lang="en-US" sz="2400" dirty="0" smtClean="0"/>
                  <a:t>Data</a:t>
                </a:r>
                <a:endParaRPr lang="en-US" sz="2400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6156176" y="4038163"/>
                <a:ext cx="216024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2400" dirty="0" smtClean="0"/>
                  <a:t>כלכלה </a:t>
                </a:r>
              </a:p>
              <a:p>
                <a:pPr algn="ctr"/>
                <a:r>
                  <a:rPr lang="he-IL" sz="2400" dirty="0" smtClean="0"/>
                  <a:t>שיתופית</a:t>
                </a:r>
                <a:endParaRPr lang="en-US" sz="2400" dirty="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2195736" y="4038163"/>
                <a:ext cx="216024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2400" dirty="0" smtClean="0"/>
                  <a:t>מחשוב</a:t>
                </a:r>
              </a:p>
              <a:p>
                <a:pPr algn="ctr"/>
                <a:r>
                  <a:rPr lang="he-IL" sz="2400" dirty="0" smtClean="0"/>
                  <a:t> ומזעור</a:t>
                </a:r>
                <a:endParaRPr lang="en-US" sz="2400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949462" y="5733256"/>
              <a:ext cx="39604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e-IL" sz="2800" b="1" dirty="0" smtClean="0">
                  <a:solidFill>
                    <a:srgbClr val="0070C0"/>
                  </a:solidFill>
                </a:rPr>
                <a:t>סנכרון ואופטימיזציה</a:t>
              </a:r>
              <a:endParaRPr lang="en-US" sz="2800" b="1" dirty="0">
                <a:solidFill>
                  <a:srgbClr val="0070C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115616" y="5445224"/>
              <a:ext cx="396044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he-IL"/>
              </a:defPPr>
              <a:lvl1pPr>
                <a:defRPr sz="3200" b="1">
                  <a:solidFill>
                    <a:srgbClr val="00B0F0"/>
                  </a:solidFill>
                </a:defRPr>
              </a:lvl1pPr>
            </a:lstStyle>
            <a:p>
              <a:r>
                <a:rPr lang="he-IL" sz="2800" dirty="0"/>
                <a:t>שינוי פיצול הנסיעות </a:t>
              </a:r>
              <a:r>
                <a:rPr lang="he-IL" sz="2800" dirty="0" smtClean="0"/>
                <a:t>העלאת </a:t>
              </a:r>
              <a:r>
                <a:rPr lang="he-IL" sz="2800" dirty="0"/>
                <a:t>מקדם </a:t>
              </a:r>
              <a:r>
                <a:rPr lang="he-IL" sz="2800" dirty="0" smtClean="0"/>
                <a:t>מילוי</a:t>
              </a:r>
              <a:endParaRPr lang="en-US" sz="2800" dirty="0"/>
            </a:p>
          </p:txBody>
        </p:sp>
      </p:grpSp>
      <p:pic>
        <p:nvPicPr>
          <p:cNvPr id="16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3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0858" y="332656"/>
            <a:ext cx="8892480" cy="936104"/>
          </a:xfrm>
        </p:spPr>
        <p:txBody>
          <a:bodyPr vert="horz" lIns="91440" tIns="45720" rIns="91440" bIns="45720" rtlCol="1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he-IL" sz="3600" dirty="0"/>
              <a:t>לישראל חלק בולט במהפכה</a:t>
            </a:r>
            <a:endParaRPr lang="en-US" sz="3600" dirty="0"/>
          </a:p>
        </p:txBody>
      </p:sp>
      <p:sp>
        <p:nvSpPr>
          <p:cNvPr id="3" name="AutoShape 2" descr="תוצאת תמונה עבור ‪volkswagen‬‏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AutoShape 5" descr="תוצאת תמונה עבור ‪renault logo‬‏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AutoShape 8" descr="תוצאת תמונה עבור ‪volkswagen logo‬‏"/>
          <p:cNvSpPr>
            <a:spLocks noChangeAspect="1" noChangeArrowheads="1"/>
          </p:cNvSpPr>
          <p:nvPr/>
        </p:nvSpPr>
        <p:spPr bwMode="auto">
          <a:xfrm>
            <a:off x="9228138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AutoShape 13" descr="תוצאת תמונה עבור ‪general motors logo‬‏"/>
          <p:cNvSpPr>
            <a:spLocks noChangeAspect="1" noChangeArrowheads="1"/>
          </p:cNvSpPr>
          <p:nvPr/>
        </p:nvSpPr>
        <p:spPr bwMode="auto">
          <a:xfrm>
            <a:off x="9380538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78034" y="1525337"/>
            <a:ext cx="3996444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>
                <a:solidFill>
                  <a:prstClr val="black"/>
                </a:solidFill>
              </a:rPr>
              <a:t>הפכה מוקד משיכה להשקעות ורכישות עבור חברות גדולות בתעשייה בעולם.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 smtClean="0">
                <a:solidFill>
                  <a:prstClr val="black"/>
                </a:solidFill>
              </a:rPr>
              <a:t>יותר </a:t>
            </a:r>
            <a:r>
              <a:rPr lang="he-IL" dirty="0">
                <a:solidFill>
                  <a:prstClr val="black"/>
                </a:solidFill>
              </a:rPr>
              <a:t>מ-100 חברות סטארט-אפ </a:t>
            </a:r>
            <a:r>
              <a:rPr lang="he-IL" dirty="0" smtClean="0">
                <a:solidFill>
                  <a:prstClr val="black"/>
                </a:solidFill>
              </a:rPr>
              <a:t>ישראליות נמכרו בשנים האחרונות.</a:t>
            </a:r>
          </a:p>
          <a:p>
            <a:endParaRPr lang="he-IL" dirty="0" smtClean="0">
              <a:solidFill>
                <a:prstClr val="black"/>
              </a:solidFill>
            </a:endParaRPr>
          </a:p>
          <a:p>
            <a:r>
              <a:rPr lang="he-IL" b="1" dirty="0" smtClean="0">
                <a:solidFill>
                  <a:prstClr val="black"/>
                </a:solidFill>
              </a:rPr>
              <a:t>כמה דוגמאות:</a:t>
            </a:r>
            <a:endParaRPr lang="en-US" b="1" dirty="0">
              <a:solidFill>
                <a:prstClr val="black"/>
              </a:solidFill>
            </a:endParaRPr>
          </a:p>
        </p:txBody>
      </p:sp>
      <p:graphicFrame>
        <p:nvGraphicFramePr>
          <p:cNvPr id="14" name="דיאגרמה 13"/>
          <p:cNvGraphicFramePr/>
          <p:nvPr>
            <p:extLst>
              <p:ext uri="{D42A27DB-BD31-4B8C-83A1-F6EECF244321}">
                <p14:modId xmlns:p14="http://schemas.microsoft.com/office/powerpoint/2010/main" val="630779082"/>
              </p:ext>
            </p:extLst>
          </p:nvPr>
        </p:nvGraphicFramePr>
        <p:xfrm>
          <a:off x="467544" y="3753036"/>
          <a:ext cx="8455794" cy="2916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תוצאת תמונה עבור ‪Google logo‬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23" y="3717032"/>
            <a:ext cx="1729921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027" y="3356992"/>
            <a:ext cx="1659061" cy="90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AutoShape 7" descr="תוצאת תמונה עבור ‪ford‬‏"/>
          <p:cNvSpPr>
            <a:spLocks noChangeAspect="1" noChangeArrowheads="1"/>
          </p:cNvSpPr>
          <p:nvPr/>
        </p:nvSpPr>
        <p:spPr bwMode="auto">
          <a:xfrm>
            <a:off x="9532938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26" b="11572"/>
          <a:stretch/>
        </p:blipFill>
        <p:spPr bwMode="auto">
          <a:xfrm>
            <a:off x="6876256" y="3645024"/>
            <a:ext cx="1512168" cy="646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AutoShape 10" descr="תוצאת תמונה עבור ‪Uber logo‬‏"/>
          <p:cNvSpPr>
            <a:spLocks noChangeAspect="1" noChangeArrowheads="1"/>
          </p:cNvSpPr>
          <p:nvPr/>
        </p:nvSpPr>
        <p:spPr bwMode="auto">
          <a:xfrm>
            <a:off x="9685338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AutoShape 2" descr="תוצאת תמונה עבור ‪mobileye‬‏"/>
          <p:cNvSpPr>
            <a:spLocks noChangeAspect="1" noChangeArrowheads="1"/>
          </p:cNvSpPr>
          <p:nvPr/>
        </p:nvSpPr>
        <p:spPr bwMode="auto">
          <a:xfrm>
            <a:off x="9837738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pic>
        <p:nvPicPr>
          <p:cNvPr id="18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92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0858" y="548680"/>
            <a:ext cx="8892480" cy="936104"/>
          </a:xfrm>
        </p:spPr>
        <p:txBody>
          <a:bodyPr vert="horz" lIns="91440" tIns="45720" rIns="91440" bIns="45720" rtlCol="1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he-IL" sz="3600" dirty="0" smtClean="0"/>
              <a:t>ה-"אקזיט" </a:t>
            </a:r>
            <a:r>
              <a:rPr lang="he-IL" sz="3600" dirty="0"/>
              <a:t>הגדול בתולדות </a:t>
            </a:r>
            <a:r>
              <a:rPr lang="he-IL" sz="3600" dirty="0" smtClean="0"/>
              <a:t>המשק</a:t>
            </a:r>
            <a:endParaRPr lang="en-US" sz="3600" dirty="0"/>
          </a:p>
        </p:txBody>
      </p:sp>
      <p:sp>
        <p:nvSpPr>
          <p:cNvPr id="3" name="AutoShape 2" descr="תוצאת תמונה עבור ‪volkswagen‬‏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AutoShape 5" descr="תוצאת תמונה עבור ‪renault logo‬‏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AutoShape 8" descr="תוצאת תמונה עבור ‪volkswagen logo‬‏"/>
          <p:cNvSpPr>
            <a:spLocks noChangeAspect="1" noChangeArrowheads="1"/>
          </p:cNvSpPr>
          <p:nvPr/>
        </p:nvSpPr>
        <p:spPr bwMode="auto">
          <a:xfrm>
            <a:off x="9228138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AutoShape 13" descr="תוצאת תמונה עבור ‪general motors logo‬‏"/>
          <p:cNvSpPr>
            <a:spLocks noChangeAspect="1" noChangeArrowheads="1"/>
          </p:cNvSpPr>
          <p:nvPr/>
        </p:nvSpPr>
        <p:spPr bwMode="auto">
          <a:xfrm>
            <a:off x="9380538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929606"/>
            <a:ext cx="799288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/>
              <a:t>אינטל </a:t>
            </a:r>
            <a:r>
              <a:rPr lang="he-IL" b="1" dirty="0"/>
              <a:t>רוכשת את </a:t>
            </a:r>
            <a:r>
              <a:rPr lang="he-IL" b="1" dirty="0" err="1"/>
              <a:t>מובילאיי</a:t>
            </a:r>
            <a:r>
              <a:rPr lang="he-IL" b="1" dirty="0"/>
              <a:t> בכ-15 מיליארד </a:t>
            </a:r>
            <a:r>
              <a:rPr lang="he-IL" b="1" dirty="0" smtClean="0"/>
              <a:t>דולר,</a:t>
            </a:r>
          </a:p>
          <a:p>
            <a:endParaRPr lang="he-IL" b="1" dirty="0"/>
          </a:p>
          <a:p>
            <a:r>
              <a:rPr lang="he-IL" b="1" dirty="0" smtClean="0"/>
              <a:t>ובכל המדיות מעריכים: </a:t>
            </a:r>
            <a:r>
              <a:rPr lang="he-IL" b="1" dirty="0"/>
              <a:t>ישראל בדרך להפוך למעצמת רכבים </a:t>
            </a:r>
            <a:r>
              <a:rPr lang="he-IL" b="1" dirty="0" smtClean="0"/>
              <a:t>אוטונומיים.</a:t>
            </a:r>
            <a:endParaRPr lang="he-IL" b="1" dirty="0"/>
          </a:p>
        </p:txBody>
      </p:sp>
      <p:sp>
        <p:nvSpPr>
          <p:cNvPr id="16" name="AutoShape 7" descr="תוצאת תמונה עבור ‪ford‬‏"/>
          <p:cNvSpPr>
            <a:spLocks noChangeAspect="1" noChangeArrowheads="1"/>
          </p:cNvSpPr>
          <p:nvPr/>
        </p:nvSpPr>
        <p:spPr bwMode="auto">
          <a:xfrm>
            <a:off x="9532938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17" name="AutoShape 10" descr="תוצאת תמונה עבור ‪Uber logo‬‏"/>
          <p:cNvSpPr>
            <a:spLocks noChangeAspect="1" noChangeArrowheads="1"/>
          </p:cNvSpPr>
          <p:nvPr/>
        </p:nvSpPr>
        <p:spPr bwMode="auto">
          <a:xfrm>
            <a:off x="9685338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AutoShape 2" descr="תוצאת תמונה עבור ‪mobileye‬‏"/>
          <p:cNvSpPr>
            <a:spLocks noChangeAspect="1" noChangeArrowheads="1"/>
          </p:cNvSpPr>
          <p:nvPr/>
        </p:nvSpPr>
        <p:spPr bwMode="auto">
          <a:xfrm>
            <a:off x="9837738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47727"/>
            <a:ext cx="296227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947714"/>
            <a:ext cx="2628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תוצאת תמונה עבור ‪acquisition icon‬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353405"/>
            <a:ext cx="1072635" cy="10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16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9087443"/>
              </p:ext>
            </p:extLst>
          </p:nvPr>
        </p:nvGraphicFramePr>
        <p:xfrm>
          <a:off x="126739" y="1196752"/>
          <a:ext cx="8871859" cy="4721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23728" y="485800"/>
            <a:ext cx="6758408" cy="1143000"/>
          </a:xfrm>
        </p:spPr>
        <p:txBody>
          <a:bodyPr>
            <a:normAutofit/>
          </a:bodyPr>
          <a:lstStyle/>
          <a:p>
            <a:r>
              <a:rPr lang="he-IL" sz="3600" dirty="0" smtClean="0"/>
              <a:t>תעשיית התחבורה החכמה בישראל</a:t>
            </a:r>
            <a:endParaRPr lang="he-IL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755576" y="6014841"/>
            <a:ext cx="79928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prstClr val="black"/>
                </a:solidFill>
              </a:rPr>
              <a:t>יותר ממחצית החברות מפתחות פתרונות לתחבורה חכמה</a:t>
            </a:r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13" name="קבוצה 12"/>
          <p:cNvGrpSpPr/>
          <p:nvPr/>
        </p:nvGrpSpPr>
        <p:grpSpPr>
          <a:xfrm>
            <a:off x="683568" y="2136039"/>
            <a:ext cx="3240359" cy="2085049"/>
            <a:chOff x="2267744" y="3054090"/>
            <a:chExt cx="4104455" cy="2742744"/>
          </a:xfrm>
        </p:grpSpPr>
        <p:graphicFrame>
          <p:nvGraphicFramePr>
            <p:cNvPr id="14" name="דיאגרמה 13"/>
            <p:cNvGraphicFramePr/>
            <p:nvPr>
              <p:extLst>
                <p:ext uri="{D42A27DB-BD31-4B8C-83A1-F6EECF244321}">
                  <p14:modId xmlns:p14="http://schemas.microsoft.com/office/powerpoint/2010/main" val="2006513847"/>
                </p:ext>
              </p:extLst>
            </p:nvPr>
          </p:nvGraphicFramePr>
          <p:xfrm>
            <a:off x="2267744" y="4042508"/>
            <a:ext cx="4104455" cy="175432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808" y="3068960"/>
              <a:ext cx="936104" cy="936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8311" y="3054090"/>
              <a:ext cx="1525857" cy="950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TextBox 16"/>
          <p:cNvSpPr txBox="1"/>
          <p:nvPr/>
        </p:nvSpPr>
        <p:spPr>
          <a:xfrm>
            <a:off x="1979712" y="1766707"/>
            <a:ext cx="172819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prstClr val="black"/>
                </a:solidFill>
              </a:rPr>
              <a:t>דוגמאות: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0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2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תוצאת תמונה עבור ‪volkswagen‬‏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AutoShape 5" descr="תוצאת תמונה עבור ‪renault logo‬‏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AutoShape 8" descr="תוצאת תמונה עבור ‪volkswagen logo‬‏"/>
          <p:cNvSpPr>
            <a:spLocks noChangeAspect="1" noChangeArrowheads="1"/>
          </p:cNvSpPr>
          <p:nvPr/>
        </p:nvSpPr>
        <p:spPr bwMode="auto">
          <a:xfrm>
            <a:off x="9228138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7" name="AutoShape 13" descr="תוצאת תמונה עבור ‪general motors logo‬‏"/>
          <p:cNvSpPr>
            <a:spLocks noChangeAspect="1" noChangeArrowheads="1"/>
          </p:cNvSpPr>
          <p:nvPr/>
        </p:nvSpPr>
        <p:spPr bwMode="auto">
          <a:xfrm>
            <a:off x="9380538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8116" y="1988840"/>
            <a:ext cx="799288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dirty="0" smtClean="0">
                <a:solidFill>
                  <a:prstClr val="black"/>
                </a:solidFill>
              </a:rPr>
              <a:t>יותר מ-250 מרכזי פיתוח נפתחו בישראל לאור הפוטנציאל הרב לחדשנות.</a:t>
            </a:r>
          </a:p>
          <a:p>
            <a:pPr algn="r"/>
            <a:endParaRPr lang="he-IL" dirty="0">
              <a:solidFill>
                <a:prstClr val="black"/>
              </a:solidFill>
            </a:endParaRPr>
          </a:p>
        </p:txBody>
      </p:sp>
      <p:sp>
        <p:nvSpPr>
          <p:cNvPr id="11" name="Title 1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460432" cy="648072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r>
              <a:rPr lang="he-IL" sz="3600" dirty="0"/>
              <a:t>ישראל הפכה בית למרכזי פיתוח של גדולות התעשייה בעולם</a:t>
            </a:r>
            <a:endParaRPr lang="en-US" sz="3600" dirty="0"/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080023"/>
            <a:ext cx="1577179" cy="114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קבוצה 11"/>
          <p:cNvGrpSpPr/>
          <p:nvPr/>
        </p:nvGrpSpPr>
        <p:grpSpPr>
          <a:xfrm>
            <a:off x="2411760" y="3140968"/>
            <a:ext cx="1816535" cy="1331170"/>
            <a:chOff x="5148064" y="2492896"/>
            <a:chExt cx="1816535" cy="1331170"/>
          </a:xfrm>
        </p:grpSpPr>
        <p:pic>
          <p:nvPicPr>
            <p:cNvPr id="13" name="Picture 11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58"/>
            <a:stretch/>
          </p:blipFill>
          <p:spPr bwMode="auto">
            <a:xfrm>
              <a:off x="5148064" y="3284984"/>
              <a:ext cx="1816535" cy="539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9717" y="2492896"/>
              <a:ext cx="864095" cy="8640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360" y="4640955"/>
            <a:ext cx="1337792" cy="13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5" y="3104531"/>
            <a:ext cx="1937417" cy="1451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15212"/>
            <a:ext cx="1018044" cy="1018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6" descr="תוצאת תמונה עבור ‪samsung logo‬‏"/>
          <p:cNvSpPr>
            <a:spLocks noChangeAspect="1" noChangeArrowheads="1"/>
          </p:cNvSpPr>
          <p:nvPr/>
        </p:nvSpPr>
        <p:spPr bwMode="auto">
          <a:xfrm>
            <a:off x="9532938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>
              <a:solidFill>
                <a:prstClr val="black"/>
              </a:solidFill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53" b="25587"/>
          <a:stretch/>
        </p:blipFill>
        <p:spPr bwMode="auto">
          <a:xfrm>
            <a:off x="6552924" y="3068960"/>
            <a:ext cx="1835500" cy="474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29" y="3501008"/>
            <a:ext cx="16637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18" y="4638571"/>
            <a:ext cx="1592050" cy="1166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תוצאת תמונה עבור ‪here logo‬‏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7" r="21090"/>
          <a:stretch/>
        </p:blipFill>
        <p:spPr bwMode="auto">
          <a:xfrm>
            <a:off x="6715335" y="4748995"/>
            <a:ext cx="1412487" cy="130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53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אליפסה 7"/>
          <p:cNvSpPr/>
          <p:nvPr/>
        </p:nvSpPr>
        <p:spPr>
          <a:xfrm>
            <a:off x="3563888" y="2636912"/>
            <a:ext cx="2232248" cy="21753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600" dirty="0" smtClean="0"/>
              <a:t>תחבורה חכמה – תחומי מחקר  </a:t>
            </a:r>
            <a:endParaRPr lang="he-IL" sz="3600" dirty="0"/>
          </a:p>
        </p:txBody>
      </p:sp>
      <p:grpSp>
        <p:nvGrpSpPr>
          <p:cNvPr id="5" name="קבוצה 4"/>
          <p:cNvGrpSpPr/>
          <p:nvPr/>
        </p:nvGrpSpPr>
        <p:grpSpPr>
          <a:xfrm>
            <a:off x="611560" y="1268760"/>
            <a:ext cx="8064896" cy="4752528"/>
            <a:chOff x="611560" y="1268760"/>
            <a:chExt cx="8064896" cy="4752528"/>
          </a:xfrm>
        </p:grpSpPr>
        <p:graphicFrame>
          <p:nvGraphicFramePr>
            <p:cNvPr id="6" name="דיאגרמה 5"/>
            <p:cNvGraphicFramePr/>
            <p:nvPr>
              <p:extLst>
                <p:ext uri="{D42A27DB-BD31-4B8C-83A1-F6EECF244321}">
                  <p14:modId xmlns:p14="http://schemas.microsoft.com/office/powerpoint/2010/main" val="2715046958"/>
                </p:ext>
              </p:extLst>
            </p:nvPr>
          </p:nvGraphicFramePr>
          <p:xfrm>
            <a:off x="611560" y="1268760"/>
            <a:ext cx="8064896" cy="475252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3707904" y="2765827"/>
              <a:ext cx="1800200" cy="203132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dirty="0" smtClean="0">
                  <a:solidFill>
                    <a:schemeClr val="bg1"/>
                  </a:solidFill>
                </a:rPr>
                <a:t>גאוגרפיה</a:t>
              </a:r>
            </a:p>
            <a:p>
              <a:pPr algn="ctr"/>
              <a:r>
                <a:rPr lang="he-IL" dirty="0" smtClean="0">
                  <a:solidFill>
                    <a:schemeClr val="bg1"/>
                  </a:solidFill>
                </a:rPr>
                <a:t>ארכיטקטורה</a:t>
              </a:r>
            </a:p>
            <a:p>
              <a:pPr algn="ctr"/>
              <a:r>
                <a:rPr lang="he-IL" dirty="0" smtClean="0">
                  <a:solidFill>
                    <a:schemeClr val="bg1"/>
                  </a:solidFill>
                </a:rPr>
                <a:t>הנדסה</a:t>
              </a:r>
            </a:p>
            <a:p>
              <a:pPr algn="ctr"/>
              <a:r>
                <a:rPr lang="he-IL" dirty="0" smtClean="0">
                  <a:solidFill>
                    <a:schemeClr val="bg1"/>
                  </a:solidFill>
                </a:rPr>
                <a:t>מחשבים</a:t>
              </a:r>
            </a:p>
            <a:p>
              <a:pPr algn="ctr"/>
              <a:r>
                <a:rPr lang="he-IL" dirty="0" smtClean="0">
                  <a:solidFill>
                    <a:schemeClr val="bg1"/>
                  </a:solidFill>
                </a:rPr>
                <a:t>מנהל עסקים</a:t>
              </a:r>
            </a:p>
            <a:p>
              <a:pPr algn="ctr"/>
              <a:r>
                <a:rPr lang="he-IL" dirty="0" smtClean="0">
                  <a:solidFill>
                    <a:schemeClr val="bg1"/>
                  </a:solidFill>
                </a:rPr>
                <a:t>מתמטיקה</a:t>
              </a:r>
            </a:p>
            <a:p>
              <a:pPr algn="ctr"/>
              <a:endParaRPr lang="he-IL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26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600" dirty="0" smtClean="0"/>
              <a:t>מצב התחבורה בישראל</a:t>
            </a:r>
            <a:endParaRPr lang="he-IL" sz="3600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279736911"/>
              </p:ext>
            </p:extLst>
          </p:nvPr>
        </p:nvGraphicFramePr>
        <p:xfrm>
          <a:off x="323528" y="1772816"/>
          <a:ext cx="8432403" cy="4291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274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1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he-IL" sz="3600" dirty="0"/>
              <a:t>הפחתת יוקר המחייה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e-IL" dirty="0" smtClean="0"/>
          </a:p>
          <a:p>
            <a:r>
              <a:rPr lang="he-IL" dirty="0" smtClean="0"/>
              <a:t>ההוצאה השנייה בגודלה למשק בית.</a:t>
            </a:r>
          </a:p>
          <a:p>
            <a:endParaRPr lang="he-IL" dirty="0"/>
          </a:p>
          <a:p>
            <a:r>
              <a:rPr lang="he-IL" dirty="0" smtClean="0"/>
              <a:t>55 מיליארד ₪ בשנה לכלל משקי הבית בישראל.</a:t>
            </a:r>
          </a:p>
          <a:p>
            <a:endParaRPr lang="he-IL" dirty="0"/>
          </a:p>
          <a:p>
            <a:endParaRPr lang="he-IL" dirty="0" smtClean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dirty="0" smtClean="0"/>
          </a:p>
          <a:p>
            <a:endParaRPr lang="he-IL" dirty="0" smtClean="0"/>
          </a:p>
          <a:p>
            <a:pPr marL="0" indent="0">
              <a:buNone/>
            </a:pPr>
            <a:endParaRPr lang="he-IL" dirty="0"/>
          </a:p>
        </p:txBody>
      </p:sp>
      <p:graphicFrame>
        <p:nvGraphicFramePr>
          <p:cNvPr id="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3218114"/>
              </p:ext>
            </p:extLst>
          </p:nvPr>
        </p:nvGraphicFramePr>
        <p:xfrm>
          <a:off x="323528" y="3212976"/>
          <a:ext cx="8352606" cy="32402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63688" y="3573016"/>
            <a:ext cx="399593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u="sng" dirty="0">
                <a:solidFill>
                  <a:prstClr val="black"/>
                </a:solidFill>
              </a:rPr>
              <a:t>1,900 ש"ח לחודש למשק בית</a:t>
            </a:r>
          </a:p>
          <a:p>
            <a:endParaRPr lang="he-IL" dirty="0">
              <a:solidFill>
                <a:prstClr val="black"/>
              </a:solidFill>
            </a:endParaRPr>
          </a:p>
        </p:txBody>
      </p:sp>
      <p:pic>
        <p:nvPicPr>
          <p:cNvPr id="6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51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חץ למעלה 17"/>
          <p:cNvSpPr/>
          <p:nvPr/>
        </p:nvSpPr>
        <p:spPr>
          <a:xfrm rot="10800000">
            <a:off x="3803662" y="4334474"/>
            <a:ext cx="1550532" cy="1614308"/>
          </a:xfrm>
          <a:prstGeom prst="upArrow">
            <a:avLst/>
          </a:prstGeom>
          <a:solidFill>
            <a:srgbClr val="0E6AB3"/>
          </a:solidFill>
          <a:ln w="25400" cap="flat" cmpd="sng" algn="ctr">
            <a:solidFill>
              <a:srgbClr val="0E6AB3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</p:txBody>
      </p:sp>
      <p:graphicFrame>
        <p:nvGraphicFramePr>
          <p:cNvPr id="19" name="דיאגרמה 18"/>
          <p:cNvGraphicFramePr/>
          <p:nvPr>
            <p:extLst>
              <p:ext uri="{D42A27DB-BD31-4B8C-83A1-F6EECF244321}">
                <p14:modId xmlns:p14="http://schemas.microsoft.com/office/powerpoint/2010/main" val="3746212100"/>
              </p:ext>
            </p:extLst>
          </p:nvPr>
        </p:nvGraphicFramePr>
        <p:xfrm>
          <a:off x="179512" y="620688"/>
          <a:ext cx="878497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כותרת 1"/>
          <p:cNvSpPr txBox="1">
            <a:spLocks/>
          </p:cNvSpPr>
          <p:nvPr/>
        </p:nvSpPr>
        <p:spPr>
          <a:xfrm>
            <a:off x="2401416" y="404664"/>
            <a:ext cx="6563072" cy="78296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2800" b="1" kern="1200">
                <a:solidFill>
                  <a:srgbClr val="00A2B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A2B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שינוי גדול במחיר קטן</a:t>
            </a:r>
            <a:endParaRPr kumimoji="0" lang="he-IL" sz="2400" b="1" i="0" u="none" strike="noStrike" kern="1200" cap="none" spc="0" normalizeH="0" baseline="0" noProof="0" dirty="0">
              <a:ln>
                <a:noFill/>
              </a:ln>
              <a:solidFill>
                <a:srgbClr val="00A2B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1" name="כותרת 1"/>
          <p:cNvSpPr txBox="1">
            <a:spLocks/>
          </p:cNvSpPr>
          <p:nvPr/>
        </p:nvSpPr>
        <p:spPr>
          <a:xfrm>
            <a:off x="971600" y="908720"/>
            <a:ext cx="756084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 fontScale="90000"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2800" b="1" kern="1200">
                <a:solidFill>
                  <a:srgbClr val="00A2B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/>
            <a:r>
              <a:rPr lang="he-IL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תכנית לאומית לתחבורה חכמה</a:t>
            </a:r>
            <a:endParaRPr lang="he-IL" sz="2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17422" y="4461647"/>
            <a:ext cx="12961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3" name="חץ למעלה 22"/>
          <p:cNvSpPr/>
          <p:nvPr/>
        </p:nvSpPr>
        <p:spPr>
          <a:xfrm>
            <a:off x="7213304" y="4324574"/>
            <a:ext cx="1550532" cy="1614308"/>
          </a:xfrm>
          <a:prstGeom prst="upArrow">
            <a:avLst/>
          </a:prstGeom>
          <a:solidFill>
            <a:srgbClr val="0E6AB3"/>
          </a:solidFill>
          <a:ln w="25400" cap="flat" cmpd="sng" algn="ctr">
            <a:solidFill>
              <a:srgbClr val="0E6AB3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22695" y="4606881"/>
            <a:ext cx="151216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מנוע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צמיחה</a:t>
            </a:r>
          </a:p>
        </p:txBody>
      </p:sp>
      <p:sp>
        <p:nvSpPr>
          <p:cNvPr id="25" name="חץ למעלה 24"/>
          <p:cNvSpPr/>
          <p:nvPr/>
        </p:nvSpPr>
        <p:spPr>
          <a:xfrm rot="10800000">
            <a:off x="5470498" y="4319952"/>
            <a:ext cx="1550532" cy="1614308"/>
          </a:xfrm>
          <a:prstGeom prst="upArrow">
            <a:avLst/>
          </a:prstGeom>
          <a:solidFill>
            <a:srgbClr val="0E6AB3"/>
          </a:solidFill>
          <a:ln w="25400" cap="flat" cmpd="sng" algn="ctr">
            <a:solidFill>
              <a:srgbClr val="0E6AB3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</p:txBody>
      </p:sp>
      <p:sp>
        <p:nvSpPr>
          <p:cNvPr id="26" name="חץ למעלה 25"/>
          <p:cNvSpPr/>
          <p:nvPr/>
        </p:nvSpPr>
        <p:spPr>
          <a:xfrm>
            <a:off x="2075470" y="4334474"/>
            <a:ext cx="1550532" cy="1614308"/>
          </a:xfrm>
          <a:prstGeom prst="upArrow">
            <a:avLst/>
          </a:prstGeom>
          <a:solidFill>
            <a:srgbClr val="0E6AB3"/>
          </a:solidFill>
          <a:ln w="25400" cap="flat" cmpd="sng" algn="ctr">
            <a:solidFill>
              <a:srgbClr val="0E6AB3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</p:txBody>
      </p:sp>
      <p:sp>
        <p:nvSpPr>
          <p:cNvPr id="27" name="חץ למעלה 26"/>
          <p:cNvSpPr/>
          <p:nvPr/>
        </p:nvSpPr>
        <p:spPr>
          <a:xfrm>
            <a:off x="395536" y="4334972"/>
            <a:ext cx="1550532" cy="1614308"/>
          </a:xfrm>
          <a:prstGeom prst="upArrow">
            <a:avLst/>
          </a:prstGeom>
          <a:solidFill>
            <a:srgbClr val="0E6AB3"/>
          </a:solidFill>
          <a:ln w="25400" cap="flat" cmpd="sng" algn="ctr">
            <a:solidFill>
              <a:srgbClr val="0E6AB3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e-IL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2664" y="4665910"/>
            <a:ext cx="1296144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צמצום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אי-      שיווין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69778" y="4836775"/>
            <a:ext cx="151216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15       מיליארד ₪             בשנה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977555" y="4571882"/>
            <a:ext cx="117587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הורדת יוקר</a:t>
            </a:r>
            <a:r>
              <a:rPr kumimoji="0" lang="he-IL" sz="1800" b="0" i="0" u="none" strike="noStrike" kern="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המחייה</a:t>
            </a:r>
            <a:endParaRPr kumimoji="0" lang="he-IL" sz="18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2730" y="4571882"/>
            <a:ext cx="129614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יעד אסטרטגי </a:t>
            </a:r>
          </a:p>
        </p:txBody>
      </p:sp>
      <p:pic>
        <p:nvPicPr>
          <p:cNvPr id="16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12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590872" y="764704"/>
            <a:ext cx="8229600" cy="720080"/>
          </a:xfrm>
        </p:spPr>
        <p:txBody>
          <a:bodyPr vert="horz" lIns="91440" tIns="45720" rIns="91440" bIns="45720" rtlCol="1" anchor="ctr">
            <a:normAutofit fontScale="90000"/>
          </a:bodyPr>
          <a:lstStyle/>
          <a:p>
            <a:pPr algn="r" rtl="1"/>
            <a:r>
              <a:rPr lang="he-IL" sz="3600" b="1" dirty="0" smtClean="0">
                <a:latin typeface="Arial" pitchFamily="34" charset="0"/>
                <a:cs typeface="Arial" pitchFamily="34" charset="0"/>
              </a:rPr>
              <a:t>צעדי התכנית הלאומית </a:t>
            </a:r>
            <a:r>
              <a:rPr lang="he-IL" sz="3600" b="1" dirty="0">
                <a:latin typeface="Arial" pitchFamily="34" charset="0"/>
                <a:cs typeface="Arial" pitchFamily="34" charset="0"/>
              </a:rPr>
              <a:t>לתחבורה </a:t>
            </a:r>
            <a:r>
              <a:rPr lang="he-IL" sz="3600" b="1" dirty="0" smtClean="0">
                <a:latin typeface="Arial" pitchFamily="34" charset="0"/>
                <a:cs typeface="Arial" pitchFamily="34" charset="0"/>
              </a:rPr>
              <a:t>חכמה</a:t>
            </a:r>
            <a:br>
              <a:rPr lang="he-IL" sz="3600" b="1" dirty="0" smtClean="0">
                <a:latin typeface="Arial" pitchFamily="34" charset="0"/>
                <a:cs typeface="Arial" pitchFamily="34" charset="0"/>
              </a:rPr>
            </a:br>
            <a:r>
              <a:rPr lang="he-IL" sz="2200" dirty="0" smtClean="0"/>
              <a:t>החלטת ממשלה מספר 2316, ינואר 2017</a:t>
            </a:r>
            <a:endParaRPr lang="he-IL" sz="2200" b="1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4508306"/>
              </p:ext>
            </p:extLst>
          </p:nvPr>
        </p:nvGraphicFramePr>
        <p:xfrm>
          <a:off x="457200" y="1639342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5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720080"/>
          </a:xfrm>
        </p:spPr>
        <p:txBody>
          <a:bodyPr>
            <a:normAutofit/>
          </a:bodyPr>
          <a:lstStyle/>
          <a:p>
            <a:pPr algn="r" rtl="1"/>
            <a:r>
              <a:rPr lang="he-IL" sz="3600" dirty="0" smtClean="0"/>
              <a:t>שותפים לצוות היגוי ויישום התוכנית</a:t>
            </a:r>
            <a:endParaRPr lang="he-IL" sz="3600" dirty="0"/>
          </a:p>
        </p:txBody>
      </p:sp>
      <p:sp>
        <p:nvSpPr>
          <p:cNvPr id="4" name="מציין מיקום תוכן 2"/>
          <p:cNvSpPr>
            <a:spLocks noGrp="1"/>
          </p:cNvSpPr>
          <p:nvPr>
            <p:ph idx="1"/>
          </p:nvPr>
        </p:nvSpPr>
        <p:spPr>
          <a:xfrm>
            <a:off x="446856" y="1700808"/>
            <a:ext cx="8229600" cy="4532092"/>
          </a:xfrm>
        </p:spPr>
        <p:txBody>
          <a:bodyPr>
            <a:normAutofit fontScale="70000" lnSpcReduction="20000"/>
          </a:bodyPr>
          <a:lstStyle/>
          <a:p>
            <a:pPr algn="r" rtl="1"/>
            <a:r>
              <a:rPr lang="he-IL" dirty="0"/>
              <a:t>משרד ראש </a:t>
            </a:r>
            <a:r>
              <a:rPr lang="he-IL" dirty="0" smtClean="0"/>
              <a:t>הממשלה</a:t>
            </a:r>
          </a:p>
          <a:p>
            <a:pPr marL="0" indent="0" algn="r" rtl="1">
              <a:buNone/>
            </a:pPr>
            <a:endParaRPr lang="he-IL" dirty="0"/>
          </a:p>
          <a:p>
            <a:pPr algn="r" rtl="1"/>
            <a:r>
              <a:rPr lang="he-IL" dirty="0" smtClean="0"/>
              <a:t>משרד התחבורה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מנהלת תחליפי </a:t>
            </a:r>
            <a:r>
              <a:rPr lang="he-IL" dirty="0" err="1" smtClean="0"/>
              <a:t>דלקים</a:t>
            </a:r>
            <a:r>
              <a:rPr lang="he-IL" dirty="0" smtClean="0"/>
              <a:t> ותחבורה חכמה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המועצה הלאומית לכלכלה</a:t>
            </a:r>
          </a:p>
          <a:p>
            <a:pPr marL="0" indent="0" algn="r" rtl="1">
              <a:buNone/>
            </a:pPr>
            <a:endParaRPr lang="he-IL" dirty="0" smtClean="0"/>
          </a:p>
          <a:p>
            <a:pPr algn="r" rtl="1"/>
            <a:r>
              <a:rPr lang="he-IL" dirty="0" smtClean="0"/>
              <a:t>הרשות הלאומית לחדשנות טכנולוגית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משרד האוצר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 smtClean="0"/>
              <a:t>משרד הכלכלה והתעשייה </a:t>
            </a:r>
          </a:p>
          <a:p>
            <a:pPr marL="109728" indent="0" algn="r" rtl="1">
              <a:buNone/>
            </a:pPr>
            <a:endParaRPr lang="he-IL" dirty="0" smtClean="0"/>
          </a:p>
          <a:p>
            <a:pPr algn="r" rtl="1"/>
            <a:r>
              <a:rPr lang="he-IL" dirty="0" smtClean="0"/>
              <a:t>משרד המשפטים</a:t>
            </a:r>
          </a:p>
          <a:p>
            <a:pPr algn="r" rtl="1"/>
            <a:endParaRPr lang="he-IL" dirty="0"/>
          </a:p>
          <a:p>
            <a:pPr algn="r" rtl="1"/>
            <a:r>
              <a:rPr lang="he-IL" dirty="0" smtClean="0"/>
              <a:t>משרד המדע</a:t>
            </a:r>
          </a:p>
        </p:txBody>
      </p:sp>
      <p:pic>
        <p:nvPicPr>
          <p:cNvPr id="6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08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629559" y="836712"/>
            <a:ext cx="8229600" cy="422920"/>
          </a:xfrm>
        </p:spPr>
        <p:txBody>
          <a:bodyPr vert="horz" lIns="91440" tIns="45720" rIns="91440" bIns="45720" rtlCol="1" anchor="ctr">
            <a:noAutofit/>
          </a:bodyPr>
          <a:lstStyle/>
          <a:p>
            <a:pPr algn="r" rtl="1"/>
            <a:r>
              <a:rPr lang="he-IL" sz="3600" dirty="0" smtClean="0"/>
              <a:t>סטאטוס התכנית</a:t>
            </a:r>
            <a:endParaRPr lang="he-IL" sz="3600" b="1" dirty="0"/>
          </a:p>
        </p:txBody>
      </p:sp>
      <p:grpSp>
        <p:nvGrpSpPr>
          <p:cNvPr id="10" name="קבוצה 9"/>
          <p:cNvGrpSpPr/>
          <p:nvPr/>
        </p:nvGrpSpPr>
        <p:grpSpPr>
          <a:xfrm>
            <a:off x="352282" y="1988840"/>
            <a:ext cx="8396182" cy="3779188"/>
            <a:chOff x="280274" y="2602140"/>
            <a:chExt cx="8396182" cy="3779188"/>
          </a:xfrm>
        </p:grpSpPr>
        <p:grpSp>
          <p:nvGrpSpPr>
            <p:cNvPr id="21" name="קבוצה 20"/>
            <p:cNvGrpSpPr/>
            <p:nvPr/>
          </p:nvGrpSpPr>
          <p:grpSpPr>
            <a:xfrm>
              <a:off x="767735" y="2602140"/>
              <a:ext cx="7908721" cy="3779188"/>
              <a:chOff x="1146775" y="2535320"/>
              <a:chExt cx="7472001" cy="3779188"/>
            </a:xfrm>
          </p:grpSpPr>
          <p:grpSp>
            <p:nvGrpSpPr>
              <p:cNvPr id="2" name="קבוצה 1"/>
              <p:cNvGrpSpPr/>
              <p:nvPr/>
            </p:nvGrpSpPr>
            <p:grpSpPr>
              <a:xfrm>
                <a:off x="1146775" y="2535320"/>
                <a:ext cx="6923650" cy="3779188"/>
                <a:chOff x="1441407" y="1968548"/>
                <a:chExt cx="6923650" cy="3779188"/>
              </a:xfrm>
            </p:grpSpPr>
            <p:grpSp>
              <p:nvGrpSpPr>
                <p:cNvPr id="43" name="קבוצה 42"/>
                <p:cNvGrpSpPr/>
                <p:nvPr/>
              </p:nvGrpSpPr>
              <p:grpSpPr>
                <a:xfrm>
                  <a:off x="4162494" y="1968548"/>
                  <a:ext cx="4202563" cy="3779188"/>
                  <a:chOff x="5170606" y="2112497"/>
                  <a:chExt cx="4202563" cy="3779188"/>
                </a:xfrm>
              </p:grpSpPr>
              <p:sp>
                <p:nvSpPr>
                  <p:cNvPr id="40" name="TextBox 39"/>
                  <p:cNvSpPr txBox="1"/>
                  <p:nvPr/>
                </p:nvSpPr>
                <p:spPr>
                  <a:xfrm>
                    <a:off x="5170606" y="5522353"/>
                    <a:ext cx="1935832" cy="369332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1">
                    <a:spAutoFit/>
                  </a:bodyPr>
                  <a:lstStyle/>
                  <a:p>
                    <a:pPr algn="ctr"/>
                    <a:r>
                      <a:rPr lang="he-IL" dirty="0" smtClean="0"/>
                      <a:t>ציר הזמן</a:t>
                    </a:r>
                    <a:endParaRPr lang="he-IL" dirty="0"/>
                  </a:p>
                </p:txBody>
              </p:sp>
              <p:sp>
                <p:nvSpPr>
                  <p:cNvPr id="35" name="TextBox 34"/>
                  <p:cNvSpPr txBox="1"/>
                  <p:nvPr/>
                </p:nvSpPr>
                <p:spPr>
                  <a:xfrm>
                    <a:off x="8424823" y="2112497"/>
                    <a:ext cx="948346" cy="369332"/>
                  </a:xfrm>
                  <a:prstGeom prst="rect">
                    <a:avLst/>
                  </a:prstGeom>
                  <a:solidFill>
                    <a:schemeClr val="accent1"/>
                  </a:solidFill>
                </p:spPr>
                <p:txBody>
                  <a:bodyPr wrap="square" rtlCol="1">
                    <a:spAutoFit/>
                  </a:bodyPr>
                  <a:lstStyle/>
                  <a:p>
                    <a:pPr algn="ctr"/>
                    <a:r>
                      <a:rPr lang="en-US" dirty="0" smtClean="0"/>
                      <a:t>RFI</a:t>
                    </a:r>
                    <a:endParaRPr lang="he-IL" dirty="0"/>
                  </a:p>
                </p:txBody>
              </p:sp>
            </p:grpSp>
            <p:cxnSp>
              <p:nvCxnSpPr>
                <p:cNvPr id="37" name="מחבר חץ ישר 36"/>
                <p:cNvCxnSpPr/>
                <p:nvPr/>
              </p:nvCxnSpPr>
              <p:spPr>
                <a:xfrm flipH="1">
                  <a:off x="1441407" y="4829032"/>
                  <a:ext cx="6768940" cy="0"/>
                </a:xfrm>
                <a:prstGeom prst="straightConnector1">
                  <a:avLst/>
                </a:prstGeom>
                <a:ln w="57150"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aphicFrame>
            <p:nvGraphicFramePr>
              <p:cNvPr id="32" name="דיאגרמה 31"/>
              <p:cNvGraphicFramePr/>
              <p:nvPr>
                <p:extLst>
                  <p:ext uri="{D42A27DB-BD31-4B8C-83A1-F6EECF244321}">
                    <p14:modId xmlns:p14="http://schemas.microsoft.com/office/powerpoint/2010/main" val="1138721510"/>
                  </p:ext>
                </p:extLst>
              </p:nvPr>
            </p:nvGraphicFramePr>
            <p:xfrm>
              <a:off x="1146775" y="3870340"/>
              <a:ext cx="7472001" cy="1453456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sp>
            <p:nvSpPr>
              <p:cNvPr id="4" name="TextBox 3"/>
              <p:cNvSpPr txBox="1"/>
              <p:nvPr/>
            </p:nvSpPr>
            <p:spPr>
              <a:xfrm>
                <a:off x="5759829" y="5542390"/>
                <a:ext cx="1634376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/>
                  <a:t>פברואר 17</a:t>
                </a: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1951668" y="5593115"/>
                <a:ext cx="1634376" cy="40011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sz="2000" dirty="0" smtClean="0"/>
                  <a:t>אוגוסט 17</a:t>
                </a:r>
                <a:endParaRPr lang="he-IL" sz="2000" dirty="0"/>
              </a:p>
            </p:txBody>
          </p:sp>
        </p:grpSp>
        <p:sp>
          <p:nvSpPr>
            <p:cNvPr id="33" name="אליפסה 32"/>
            <p:cNvSpPr/>
            <p:nvPr/>
          </p:nvSpPr>
          <p:spPr>
            <a:xfrm>
              <a:off x="2697563" y="2989642"/>
              <a:ext cx="5690861" cy="1048588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79634" y="3246142"/>
              <a:ext cx="2238435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2400" dirty="0" smtClean="0"/>
                <a:t>מפגשים 1-10</a:t>
              </a:r>
              <a:endParaRPr lang="he-IL" sz="2400" dirty="0"/>
            </a:p>
          </p:txBody>
        </p:sp>
        <p:sp>
          <p:nvSpPr>
            <p:cNvPr id="38" name="אליפסה 37"/>
            <p:cNvSpPr/>
            <p:nvPr/>
          </p:nvSpPr>
          <p:spPr>
            <a:xfrm>
              <a:off x="424290" y="3030118"/>
              <a:ext cx="2160240" cy="1008112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24291" y="3312807"/>
              <a:ext cx="194421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2400" dirty="0" smtClean="0"/>
                <a:t>מפגשי המשך</a:t>
              </a:r>
              <a:endParaRPr lang="he-IL" sz="2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80274" y="5664921"/>
              <a:ext cx="1634376" cy="40011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2000" dirty="0" smtClean="0"/>
                <a:t>דצמבר 17</a:t>
              </a:r>
              <a:endParaRPr lang="he-IL" sz="2000" dirty="0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018563" y="4991768"/>
            <a:ext cx="1729901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dirty="0" smtClean="0"/>
              <a:t>ינואר </a:t>
            </a:r>
            <a:r>
              <a:rPr lang="he-IL" sz="2000" dirty="0"/>
              <a:t>17</a:t>
            </a:r>
          </a:p>
        </p:txBody>
      </p:sp>
      <p:pic>
        <p:nvPicPr>
          <p:cNvPr id="19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60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600" dirty="0" smtClean="0"/>
              <a:t>פעילות עם חברות טכנולוגיות </a:t>
            </a:r>
            <a:endParaRPr lang="he-IL" sz="36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e-IL" sz="2800" b="1" dirty="0" smtClean="0"/>
              <a:t>בחינת צרכי ניסוי ואיתור תשתיות מתאימות:</a:t>
            </a:r>
          </a:p>
          <a:p>
            <a:pPr marL="0" indent="0">
              <a:buNone/>
            </a:pPr>
            <a:r>
              <a:rPr lang="he-IL" sz="2800" b="1" dirty="0" err="1" smtClean="0"/>
              <a:t>מובילאיי</a:t>
            </a:r>
            <a:endParaRPr lang="he-IL" sz="2800" dirty="0"/>
          </a:p>
          <a:p>
            <a:r>
              <a:rPr lang="he-IL" sz="2800" dirty="0" smtClean="0"/>
              <a:t>אישור </a:t>
            </a:r>
            <a:r>
              <a:rPr lang="he-IL" sz="2800" dirty="0"/>
              <a:t>תנועה לחמש מכוניות </a:t>
            </a:r>
            <a:r>
              <a:rPr lang="he-IL" sz="2800" dirty="0" smtClean="0"/>
              <a:t>ניסוי</a:t>
            </a:r>
            <a:endParaRPr lang="he-IL" sz="2800" dirty="0"/>
          </a:p>
          <a:p>
            <a:r>
              <a:rPr lang="he-IL" sz="2800" dirty="0"/>
              <a:t>הקצאת כביש לניסוי </a:t>
            </a:r>
            <a:r>
              <a:rPr lang="he-IL" sz="2800" dirty="0" smtClean="0"/>
              <a:t> </a:t>
            </a:r>
            <a:endParaRPr lang="he-IL" sz="2800" dirty="0"/>
          </a:p>
          <a:p>
            <a:pPr marL="0" indent="0">
              <a:buNone/>
            </a:pPr>
            <a:endParaRPr lang="he-IL" sz="2800" dirty="0"/>
          </a:p>
          <a:p>
            <a:pPr marL="0" indent="0">
              <a:buNone/>
            </a:pPr>
            <a:r>
              <a:rPr lang="en-US" sz="2800" b="1" dirty="0" smtClean="0"/>
              <a:t>GM</a:t>
            </a:r>
            <a:endParaRPr lang="he-IL" sz="2800" b="1" dirty="0" smtClean="0"/>
          </a:p>
          <a:p>
            <a:r>
              <a:rPr lang="he-IL" sz="2800" dirty="0" smtClean="0"/>
              <a:t>אישור תנועה לשלושה כלי רכב לניסוי בעלי הנעה רגילה</a:t>
            </a:r>
          </a:p>
          <a:p>
            <a:r>
              <a:rPr lang="he-IL" sz="2800" dirty="0" smtClean="0"/>
              <a:t>שני כלי רכב לניסוי בעלי הנעה חשמלית (שברולט בולט) </a:t>
            </a:r>
          </a:p>
          <a:p>
            <a:r>
              <a:rPr lang="he-IL" sz="2800" dirty="0" smtClean="0"/>
              <a:t>הקצאת כביש </a:t>
            </a:r>
            <a:r>
              <a:rPr lang="he-IL" sz="2800" smtClean="0"/>
              <a:t>לניסוי  </a:t>
            </a:r>
            <a:endParaRPr lang="he-IL" sz="2800" dirty="0"/>
          </a:p>
        </p:txBody>
      </p:sp>
      <p:pic>
        <p:nvPicPr>
          <p:cNvPr id="4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520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539552" y="3068960"/>
            <a:ext cx="8229600" cy="720080"/>
          </a:xfrm>
        </p:spPr>
        <p:txBody>
          <a:bodyPr>
            <a:normAutofit/>
          </a:bodyPr>
          <a:lstStyle/>
          <a:p>
            <a:pPr algn="ctr" rtl="1"/>
            <a:r>
              <a:rPr lang="he-IL" sz="3600" dirty="0" smtClean="0"/>
              <a:t>תודה</a:t>
            </a:r>
            <a:endParaRPr lang="he-IL" sz="3600" dirty="0"/>
          </a:p>
        </p:txBody>
      </p:sp>
      <p:pic>
        <p:nvPicPr>
          <p:cNvPr id="3" name="Picture 3" descr="C:\Users\tuvi\Desktop\משרד התחבורה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08" y="427221"/>
            <a:ext cx="470860" cy="3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99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ערכת נושא Office">
  <a:themeElements>
    <a:clrScheme name="minhelet">
      <a:dk1>
        <a:sysClr val="windowText" lastClr="000000"/>
      </a:dk1>
      <a:lt1>
        <a:sysClr val="window" lastClr="FFFFFF"/>
      </a:lt1>
      <a:dk2>
        <a:srgbClr val="262626"/>
      </a:dk2>
      <a:lt2>
        <a:srgbClr val="FFFFFF"/>
      </a:lt2>
      <a:accent1>
        <a:srgbClr val="0E6AB3"/>
      </a:accent1>
      <a:accent2>
        <a:srgbClr val="FCB01E"/>
      </a:accent2>
      <a:accent3>
        <a:srgbClr val="FFE32A"/>
      </a:accent3>
      <a:accent4>
        <a:srgbClr val="8DC643"/>
      </a:accent4>
      <a:accent5>
        <a:srgbClr val="51B5E6"/>
      </a:accent5>
      <a:accent6>
        <a:srgbClr val="7662A9"/>
      </a:accent6>
      <a:hlink>
        <a:srgbClr val="EE3E87"/>
      </a:hlink>
      <a:folHlink>
        <a:srgbClr val="3EBEB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25514BA-BC35-42A5-92DF-CB8C4ACAE856}"/>
</file>

<file path=customXml/itemProps2.xml><?xml version="1.0" encoding="utf-8"?>
<ds:datastoreItem xmlns:ds="http://schemas.openxmlformats.org/officeDocument/2006/customXml" ds:itemID="{77CDF7F8-0DD2-462D-8B77-005151A0995A}"/>
</file>

<file path=customXml/itemProps3.xml><?xml version="1.0" encoding="utf-8"?>
<ds:datastoreItem xmlns:ds="http://schemas.openxmlformats.org/officeDocument/2006/customXml" ds:itemID="{D9515962-7792-4A2D-8C8B-8D7C66D685E9}"/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465</Words>
  <Application>Microsoft Office PowerPoint</Application>
  <PresentationFormat>‫הצגה על המסך (4:3)</PresentationFormat>
  <Paragraphs>172</Paragraphs>
  <Slides>15</Slides>
  <Notes>7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16" baseType="lpstr">
      <vt:lpstr>2_ערכת נושא Office</vt:lpstr>
      <vt:lpstr> תכנית לאומית לתחבורה חכמה הצגה לוועדת המדע והטכנולוגיה    י"ב בסיוון תשע"ז 6 ביוני 2017 </vt:lpstr>
      <vt:lpstr>שוק התחבורה עובר מהפכה</vt:lpstr>
      <vt:lpstr>לישראל חלק בולט במהפכה</vt:lpstr>
      <vt:lpstr>ה-"אקזיט" הגדול בתולדות המשק</vt:lpstr>
      <vt:lpstr>תעשיית התחבורה החכמה בישראל</vt:lpstr>
      <vt:lpstr>ישראל הפכה בית למרכזי פיתוח של גדולות התעשייה בעולם</vt:lpstr>
      <vt:lpstr>תחבורה חכמה – תחומי מחקר  </vt:lpstr>
      <vt:lpstr>מצב התחבורה בישראל</vt:lpstr>
      <vt:lpstr>הפחתת יוקר המחייה</vt:lpstr>
      <vt:lpstr>מצגת של PowerPoint</vt:lpstr>
      <vt:lpstr>צעדי התכנית הלאומית לתחבורה חכמה החלטת ממשלה מספר 2316, ינואר 2017</vt:lpstr>
      <vt:lpstr>שותפים לצוות היגוי ויישום התוכנית</vt:lpstr>
      <vt:lpstr>סטאטוס התכנית</vt:lpstr>
      <vt:lpstr>פעילות עם חברות טכנולוגיות </vt:lpstr>
      <vt:lpstr>תודה</vt:lpstr>
    </vt:vector>
  </TitlesOfParts>
  <Company>PMO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דניאלה גרא מרגליות</dc:creator>
  <cp:lastModifiedBy>נעמי אלפי</cp:lastModifiedBy>
  <cp:revision>30</cp:revision>
  <dcterms:created xsi:type="dcterms:W3CDTF">2017-05-16T12:03:29Z</dcterms:created>
  <dcterms:modified xsi:type="dcterms:W3CDTF">2017-06-06T12:00:41Z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2017441</vt:r8>
  </property>
</Properties>
</file>