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5.xml" ContentType="application/vnd.ms-office.drawingml.diagramDrawing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2.xml" ContentType="application/vnd.openxmlformats-officedocument.theme+xml"/>
  <Override PartName="/ppt/diagrams/colors5.xml" ContentType="application/vnd.openxmlformats-officedocument.drawingml.diagramColors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notesMasters/notesMaster1.xml" ContentType="application/vnd.openxmlformats-officedocument.presentationml.notesMaster+xml"/>
  <Override PartName="/ppt/diagrams/drawing6.xml" ContentType="application/vnd.ms-office.drawingml.diagramDrawing+xml"/>
  <Override PartName="/ppt/diagrams/colors6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6.xml" ContentType="application/vnd.openxmlformats-officedocument.drawingml.diagramLayout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drawing4.xml" ContentType="application/vnd.ms-office.drawingml.diagramDrawing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theme/theme1.xml" ContentType="application/vnd.openxmlformats-officedocument.theme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2">
  <p:sldMasterIdLst>
    <p:sldMasterId id="2147483648" r:id="rId1"/>
  </p:sldMasterIdLst>
  <p:notesMasterIdLst>
    <p:notesMasterId r:id="rId22"/>
  </p:notesMasterIdLst>
  <p:sldIdLst>
    <p:sldId id="494" r:id="rId2"/>
    <p:sldId id="493" r:id="rId3"/>
    <p:sldId id="455" r:id="rId4"/>
    <p:sldId id="461" r:id="rId5"/>
    <p:sldId id="500" r:id="rId6"/>
    <p:sldId id="501" r:id="rId7"/>
    <p:sldId id="464" r:id="rId8"/>
    <p:sldId id="498" r:id="rId9"/>
    <p:sldId id="506" r:id="rId10"/>
    <p:sldId id="507" r:id="rId11"/>
    <p:sldId id="508" r:id="rId12"/>
    <p:sldId id="509" r:id="rId13"/>
    <p:sldId id="510" r:id="rId14"/>
    <p:sldId id="511" r:id="rId15"/>
    <p:sldId id="512" r:id="rId16"/>
    <p:sldId id="517" r:id="rId17"/>
    <p:sldId id="515" r:id="rId18"/>
    <p:sldId id="516" r:id="rId19"/>
    <p:sldId id="513" r:id="rId20"/>
    <p:sldId id="518" r:id="rId21"/>
  </p:sldIdLst>
  <p:sldSz cx="9144000" cy="6858000" type="screen4x3"/>
  <p:notesSz cx="6769100" cy="9906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8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 varScale="1">
        <p:scale>
          <a:sx n="70" d="100"/>
          <a:sy n="70" d="100"/>
        </p:scale>
        <p:origin x="1162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74CCF1-6E7B-43B0-98B7-83ACB94A2E5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1CC7F76E-BAC9-4C42-82C3-97B6EFD52D43}">
      <dgm:prSet phldrT="[טקסט]" custT="1"/>
      <dgm:spPr/>
      <dgm:t>
        <a:bodyPr/>
        <a:lstStyle/>
        <a:p>
          <a:pPr rtl="1"/>
          <a:r>
            <a:rPr lang="he-IL" sz="1500" b="1" dirty="0" smtClean="0"/>
            <a:t>פרסום חוזר מנכ"ל</a:t>
          </a:r>
          <a:endParaRPr lang="he-IL" sz="1500" b="1" dirty="0"/>
        </a:p>
      </dgm:t>
    </dgm:pt>
    <dgm:pt modelId="{74563132-57CD-4DB0-8D11-B2E7A27CAA3C}" type="parTrans" cxnId="{DEBE3159-403F-4934-B3B9-B1CC089636B0}">
      <dgm:prSet/>
      <dgm:spPr/>
      <dgm:t>
        <a:bodyPr/>
        <a:lstStyle/>
        <a:p>
          <a:pPr rtl="1"/>
          <a:endParaRPr lang="he-IL"/>
        </a:p>
      </dgm:t>
    </dgm:pt>
    <dgm:pt modelId="{AC9D13BB-2107-4373-9389-C029FCDF6E58}" type="sibTrans" cxnId="{DEBE3159-403F-4934-B3B9-B1CC089636B0}">
      <dgm:prSet/>
      <dgm:spPr/>
      <dgm:t>
        <a:bodyPr/>
        <a:lstStyle/>
        <a:p>
          <a:pPr rtl="1"/>
          <a:endParaRPr lang="he-IL"/>
        </a:p>
      </dgm:t>
    </dgm:pt>
    <dgm:pt modelId="{616BD793-1773-442A-9BC8-44191410540A}">
      <dgm:prSet phldrT="[טקסט]" custT="1"/>
      <dgm:spPr/>
      <dgm:t>
        <a:bodyPr/>
        <a:lstStyle/>
        <a:p>
          <a:pPr rtl="1"/>
          <a:r>
            <a:rPr lang="he-IL" sz="1500" b="1" dirty="0" smtClean="0"/>
            <a:t>מכתב הנחיות לרשויות</a:t>
          </a:r>
          <a:endParaRPr lang="he-IL" sz="1500" b="1" dirty="0"/>
        </a:p>
      </dgm:t>
    </dgm:pt>
    <dgm:pt modelId="{16F6951A-91AD-4AEE-B0A9-5543197A9946}" type="parTrans" cxnId="{37D49D0B-8D17-4D1F-8428-BBD622BDA55F}">
      <dgm:prSet/>
      <dgm:spPr/>
      <dgm:t>
        <a:bodyPr/>
        <a:lstStyle/>
        <a:p>
          <a:pPr rtl="1"/>
          <a:endParaRPr lang="he-IL"/>
        </a:p>
      </dgm:t>
    </dgm:pt>
    <dgm:pt modelId="{6989E858-A64E-43B7-89D0-1737B94CDA8F}" type="sibTrans" cxnId="{37D49D0B-8D17-4D1F-8428-BBD622BDA55F}">
      <dgm:prSet/>
      <dgm:spPr/>
      <dgm:t>
        <a:bodyPr/>
        <a:lstStyle/>
        <a:p>
          <a:pPr rtl="1"/>
          <a:endParaRPr lang="he-IL"/>
        </a:p>
      </dgm:t>
    </dgm:pt>
    <dgm:pt modelId="{7F574C5D-F510-4279-A1DE-D74728942A8A}">
      <dgm:prSet phldrT="[טקסט]" custT="1"/>
      <dgm:spPr/>
      <dgm:t>
        <a:bodyPr/>
        <a:lstStyle/>
        <a:p>
          <a:pPr rtl="1"/>
          <a:r>
            <a:rPr lang="he-IL" sz="1500" b="1" dirty="0" smtClean="0"/>
            <a:t>ניתוח בעלות על בסיס התמונה החינוכית</a:t>
          </a:r>
          <a:endParaRPr lang="he-IL" sz="1500" b="1" dirty="0"/>
        </a:p>
      </dgm:t>
    </dgm:pt>
    <dgm:pt modelId="{2B3694AA-717D-4C70-90C4-DF8DA6C4BD60}" type="parTrans" cxnId="{662A81A2-D31C-4524-B4C8-E67C8A3161A2}">
      <dgm:prSet/>
      <dgm:spPr/>
      <dgm:t>
        <a:bodyPr/>
        <a:lstStyle/>
        <a:p>
          <a:pPr rtl="1"/>
          <a:endParaRPr lang="he-IL"/>
        </a:p>
      </dgm:t>
    </dgm:pt>
    <dgm:pt modelId="{7653B4BD-5321-4A90-B3E1-7A01ABF60533}" type="sibTrans" cxnId="{662A81A2-D31C-4524-B4C8-E67C8A3161A2}">
      <dgm:prSet/>
      <dgm:spPr/>
      <dgm:t>
        <a:bodyPr/>
        <a:lstStyle/>
        <a:p>
          <a:pPr rtl="1"/>
          <a:endParaRPr lang="he-IL"/>
        </a:p>
      </dgm:t>
    </dgm:pt>
    <dgm:pt modelId="{8AF2B195-7FB0-4549-8293-1D47C9E9F8B7}">
      <dgm:prSet custT="1"/>
      <dgm:spPr/>
      <dgm:t>
        <a:bodyPr/>
        <a:lstStyle/>
        <a:p>
          <a:pPr rtl="1"/>
          <a:r>
            <a:rPr lang="he-IL" sz="1500" b="1" dirty="0" smtClean="0"/>
            <a:t>טיוב הנתונים תוך הצגת הנתונים לכל בעלות </a:t>
          </a:r>
          <a:endParaRPr lang="he-IL" sz="1500" b="1" dirty="0"/>
        </a:p>
      </dgm:t>
    </dgm:pt>
    <dgm:pt modelId="{8D8D5430-5E92-458C-8D74-8D608A08B477}" type="parTrans" cxnId="{CAB20B92-28F2-439F-A7A8-B12F9F7DAE77}">
      <dgm:prSet/>
      <dgm:spPr/>
      <dgm:t>
        <a:bodyPr/>
        <a:lstStyle/>
        <a:p>
          <a:pPr rtl="1"/>
          <a:endParaRPr lang="he-IL"/>
        </a:p>
      </dgm:t>
    </dgm:pt>
    <dgm:pt modelId="{36E68837-931E-407E-86DB-998C01CE134D}" type="sibTrans" cxnId="{CAB20B92-28F2-439F-A7A8-B12F9F7DAE77}">
      <dgm:prSet/>
      <dgm:spPr/>
      <dgm:t>
        <a:bodyPr/>
        <a:lstStyle/>
        <a:p>
          <a:pPr rtl="1"/>
          <a:endParaRPr lang="he-IL"/>
        </a:p>
      </dgm:t>
    </dgm:pt>
    <dgm:pt modelId="{A960B519-AA29-4CCF-A61A-4899E505717F}">
      <dgm:prSet custT="1"/>
      <dgm:spPr/>
      <dgm:t>
        <a:bodyPr/>
        <a:lstStyle/>
        <a:p>
          <a:pPr rtl="1"/>
          <a:r>
            <a:rPr lang="he-IL" sz="1500" b="1" dirty="0" smtClean="0"/>
            <a:t>פרסום הנתונים והנחיות </a:t>
          </a:r>
          <a:r>
            <a:rPr lang="he-IL" sz="1500" b="1" dirty="0" err="1" smtClean="0"/>
            <a:t>למכרוז</a:t>
          </a:r>
          <a:endParaRPr lang="he-IL" sz="1500" b="1" dirty="0"/>
        </a:p>
      </dgm:t>
    </dgm:pt>
    <dgm:pt modelId="{C7CBA54D-8EEB-4F54-9AD1-CB89DF20CA2D}" type="parTrans" cxnId="{3B3FA1EF-D6B0-49B8-B1E0-FDFFC104EFD5}">
      <dgm:prSet/>
      <dgm:spPr/>
      <dgm:t>
        <a:bodyPr/>
        <a:lstStyle/>
        <a:p>
          <a:pPr rtl="1"/>
          <a:endParaRPr lang="he-IL"/>
        </a:p>
      </dgm:t>
    </dgm:pt>
    <dgm:pt modelId="{888F58FC-A6E1-48E6-87F7-F577C9B975E5}" type="sibTrans" cxnId="{3B3FA1EF-D6B0-49B8-B1E0-FDFFC104EFD5}">
      <dgm:prSet/>
      <dgm:spPr/>
      <dgm:t>
        <a:bodyPr/>
        <a:lstStyle/>
        <a:p>
          <a:pPr rtl="1"/>
          <a:endParaRPr lang="he-IL"/>
        </a:p>
      </dgm:t>
    </dgm:pt>
    <dgm:pt modelId="{26869471-6ADA-436C-88D7-77DC1215B7FA}" type="pres">
      <dgm:prSet presAssocID="{0B74CCF1-6E7B-43B0-98B7-83ACB94A2E52}" presName="Name0" presStyleCnt="0">
        <dgm:presLayoutVars>
          <dgm:dir/>
          <dgm:animLvl val="lvl"/>
          <dgm:resizeHandles val="exact"/>
        </dgm:presLayoutVars>
      </dgm:prSet>
      <dgm:spPr/>
    </dgm:pt>
    <dgm:pt modelId="{1FDF0681-0BC8-41DD-AB28-0206765AA5E1}" type="pres">
      <dgm:prSet presAssocID="{1CC7F76E-BAC9-4C42-82C3-97B6EFD52D43}" presName="parTxOnly" presStyleLbl="node1" presStyleIdx="0" presStyleCnt="5" custScaleX="129659" custScaleY="177009" custLinFactNeighborY="-103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62BA6FA-ABCE-49B0-9508-BAA19EE062D4}" type="pres">
      <dgm:prSet presAssocID="{AC9D13BB-2107-4373-9389-C029FCDF6E58}" presName="parTxOnlySpace" presStyleCnt="0"/>
      <dgm:spPr/>
    </dgm:pt>
    <dgm:pt modelId="{8FE3F4D9-3BC9-4A73-AF00-D928382A2C24}" type="pres">
      <dgm:prSet presAssocID="{616BD793-1773-442A-9BC8-44191410540A}" presName="parTxOnly" presStyleLbl="node1" presStyleIdx="1" presStyleCnt="5" custScaleX="134818" custScaleY="177009" custLinFactNeighborY="-103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84E1CCE-8A8B-4698-BEB2-F2EFEA61DDDE}" type="pres">
      <dgm:prSet presAssocID="{6989E858-A64E-43B7-89D0-1737B94CDA8F}" presName="parTxOnlySpace" presStyleCnt="0"/>
      <dgm:spPr/>
    </dgm:pt>
    <dgm:pt modelId="{38DBB7FD-CE3E-4246-A484-4A2ED4B1FF9B}" type="pres">
      <dgm:prSet presAssocID="{7F574C5D-F510-4279-A1DE-D74728942A8A}" presName="parTxOnly" presStyleLbl="node1" presStyleIdx="2" presStyleCnt="5" custScaleX="157328" custScaleY="177009" custLinFactNeighborY="-103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F90D571-248C-4C63-8F8C-4370ECA7DA9B}" type="pres">
      <dgm:prSet presAssocID="{7653B4BD-5321-4A90-B3E1-7A01ABF60533}" presName="parTxOnlySpace" presStyleCnt="0"/>
      <dgm:spPr/>
    </dgm:pt>
    <dgm:pt modelId="{26231D0F-87A6-43A5-8A37-484E6272A1A8}" type="pres">
      <dgm:prSet presAssocID="{8AF2B195-7FB0-4549-8293-1D47C9E9F8B7}" presName="parTxOnly" presStyleLbl="node1" presStyleIdx="3" presStyleCnt="5" custScaleX="166683" custScaleY="177009" custLinFactNeighborX="11663" custLinFactNeighborY="-103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0476DD8-D5E3-47A7-B91E-271CC1B9895F}" type="pres">
      <dgm:prSet presAssocID="{36E68837-931E-407E-86DB-998C01CE134D}" presName="parTxOnlySpace" presStyleCnt="0"/>
      <dgm:spPr/>
    </dgm:pt>
    <dgm:pt modelId="{47414F13-8375-480D-A80C-A5F336705257}" type="pres">
      <dgm:prSet presAssocID="{A960B519-AA29-4CCF-A61A-4899E505717F}" presName="parTxOnly" presStyleLbl="node1" presStyleIdx="4" presStyleCnt="5" custScaleX="136831" custScaleY="177009" custLinFactNeighborY="-103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EBE3159-403F-4934-B3B9-B1CC089636B0}" srcId="{0B74CCF1-6E7B-43B0-98B7-83ACB94A2E52}" destId="{1CC7F76E-BAC9-4C42-82C3-97B6EFD52D43}" srcOrd="0" destOrd="0" parTransId="{74563132-57CD-4DB0-8D11-B2E7A27CAA3C}" sibTransId="{AC9D13BB-2107-4373-9389-C029FCDF6E58}"/>
    <dgm:cxn modelId="{37D49D0B-8D17-4D1F-8428-BBD622BDA55F}" srcId="{0B74CCF1-6E7B-43B0-98B7-83ACB94A2E52}" destId="{616BD793-1773-442A-9BC8-44191410540A}" srcOrd="1" destOrd="0" parTransId="{16F6951A-91AD-4AEE-B0A9-5543197A9946}" sibTransId="{6989E858-A64E-43B7-89D0-1737B94CDA8F}"/>
    <dgm:cxn modelId="{86C721BD-B567-43B7-BB20-F60AE3AABCE9}" type="presOf" srcId="{0B74CCF1-6E7B-43B0-98B7-83ACB94A2E52}" destId="{26869471-6ADA-436C-88D7-77DC1215B7FA}" srcOrd="0" destOrd="0" presId="urn:microsoft.com/office/officeart/2005/8/layout/chevron1"/>
    <dgm:cxn modelId="{662A81A2-D31C-4524-B4C8-E67C8A3161A2}" srcId="{0B74CCF1-6E7B-43B0-98B7-83ACB94A2E52}" destId="{7F574C5D-F510-4279-A1DE-D74728942A8A}" srcOrd="2" destOrd="0" parTransId="{2B3694AA-717D-4C70-90C4-DF8DA6C4BD60}" sibTransId="{7653B4BD-5321-4A90-B3E1-7A01ABF60533}"/>
    <dgm:cxn modelId="{18ADD353-98DB-4400-B0CF-D97F5B6188A5}" type="presOf" srcId="{1CC7F76E-BAC9-4C42-82C3-97B6EFD52D43}" destId="{1FDF0681-0BC8-41DD-AB28-0206765AA5E1}" srcOrd="0" destOrd="0" presId="urn:microsoft.com/office/officeart/2005/8/layout/chevron1"/>
    <dgm:cxn modelId="{99BB8EBE-729F-445E-B1D9-D50CB13F9667}" type="presOf" srcId="{616BD793-1773-442A-9BC8-44191410540A}" destId="{8FE3F4D9-3BC9-4A73-AF00-D928382A2C24}" srcOrd="0" destOrd="0" presId="urn:microsoft.com/office/officeart/2005/8/layout/chevron1"/>
    <dgm:cxn modelId="{F8732B34-02C9-460C-BEB9-CD8C829C5425}" type="presOf" srcId="{A960B519-AA29-4CCF-A61A-4899E505717F}" destId="{47414F13-8375-480D-A80C-A5F336705257}" srcOrd="0" destOrd="0" presId="urn:microsoft.com/office/officeart/2005/8/layout/chevron1"/>
    <dgm:cxn modelId="{B0FFA33D-832B-4A98-AC14-1FDDFF39FB78}" type="presOf" srcId="{7F574C5D-F510-4279-A1DE-D74728942A8A}" destId="{38DBB7FD-CE3E-4246-A484-4A2ED4B1FF9B}" srcOrd="0" destOrd="0" presId="urn:microsoft.com/office/officeart/2005/8/layout/chevron1"/>
    <dgm:cxn modelId="{CAB20B92-28F2-439F-A7A8-B12F9F7DAE77}" srcId="{0B74CCF1-6E7B-43B0-98B7-83ACB94A2E52}" destId="{8AF2B195-7FB0-4549-8293-1D47C9E9F8B7}" srcOrd="3" destOrd="0" parTransId="{8D8D5430-5E92-458C-8D74-8D608A08B477}" sibTransId="{36E68837-931E-407E-86DB-998C01CE134D}"/>
    <dgm:cxn modelId="{3B3FA1EF-D6B0-49B8-B1E0-FDFFC104EFD5}" srcId="{0B74CCF1-6E7B-43B0-98B7-83ACB94A2E52}" destId="{A960B519-AA29-4CCF-A61A-4899E505717F}" srcOrd="4" destOrd="0" parTransId="{C7CBA54D-8EEB-4F54-9AD1-CB89DF20CA2D}" sibTransId="{888F58FC-A6E1-48E6-87F7-F577C9B975E5}"/>
    <dgm:cxn modelId="{C9D72834-5CB9-4F9C-942C-94D42E079AE6}" type="presOf" srcId="{8AF2B195-7FB0-4549-8293-1D47C9E9F8B7}" destId="{26231D0F-87A6-43A5-8A37-484E6272A1A8}" srcOrd="0" destOrd="0" presId="urn:microsoft.com/office/officeart/2005/8/layout/chevron1"/>
    <dgm:cxn modelId="{E18CCA71-1C7E-4072-B8F5-5E64BAE69B75}" type="presParOf" srcId="{26869471-6ADA-436C-88D7-77DC1215B7FA}" destId="{1FDF0681-0BC8-41DD-AB28-0206765AA5E1}" srcOrd="0" destOrd="0" presId="urn:microsoft.com/office/officeart/2005/8/layout/chevron1"/>
    <dgm:cxn modelId="{3C410411-BC48-4771-A8F0-9FE056ECF1CF}" type="presParOf" srcId="{26869471-6ADA-436C-88D7-77DC1215B7FA}" destId="{462BA6FA-ABCE-49B0-9508-BAA19EE062D4}" srcOrd="1" destOrd="0" presId="urn:microsoft.com/office/officeart/2005/8/layout/chevron1"/>
    <dgm:cxn modelId="{D95739F1-7F4E-4F7D-A803-74021E3B66C6}" type="presParOf" srcId="{26869471-6ADA-436C-88D7-77DC1215B7FA}" destId="{8FE3F4D9-3BC9-4A73-AF00-D928382A2C24}" srcOrd="2" destOrd="0" presId="urn:microsoft.com/office/officeart/2005/8/layout/chevron1"/>
    <dgm:cxn modelId="{D4FB7AE3-033C-45F8-9825-44BC67A87759}" type="presParOf" srcId="{26869471-6ADA-436C-88D7-77DC1215B7FA}" destId="{884E1CCE-8A8B-4698-BEB2-F2EFEA61DDDE}" srcOrd="3" destOrd="0" presId="urn:microsoft.com/office/officeart/2005/8/layout/chevron1"/>
    <dgm:cxn modelId="{6E68839A-1343-4F04-8BAF-2F64803923A7}" type="presParOf" srcId="{26869471-6ADA-436C-88D7-77DC1215B7FA}" destId="{38DBB7FD-CE3E-4246-A484-4A2ED4B1FF9B}" srcOrd="4" destOrd="0" presId="urn:microsoft.com/office/officeart/2005/8/layout/chevron1"/>
    <dgm:cxn modelId="{7B5F21C6-DAD4-481A-B18F-31AFADFEA7EC}" type="presParOf" srcId="{26869471-6ADA-436C-88D7-77DC1215B7FA}" destId="{FF90D571-248C-4C63-8F8C-4370ECA7DA9B}" srcOrd="5" destOrd="0" presId="urn:microsoft.com/office/officeart/2005/8/layout/chevron1"/>
    <dgm:cxn modelId="{EE5A871E-548B-43B5-A61C-30AE6B8E4E16}" type="presParOf" srcId="{26869471-6ADA-436C-88D7-77DC1215B7FA}" destId="{26231D0F-87A6-43A5-8A37-484E6272A1A8}" srcOrd="6" destOrd="0" presId="urn:microsoft.com/office/officeart/2005/8/layout/chevron1"/>
    <dgm:cxn modelId="{0CE097A4-9A43-454D-85A6-BC3ECA184A34}" type="presParOf" srcId="{26869471-6ADA-436C-88D7-77DC1215B7FA}" destId="{A0476DD8-D5E3-47A7-B91E-271CC1B9895F}" srcOrd="7" destOrd="0" presId="urn:microsoft.com/office/officeart/2005/8/layout/chevron1"/>
    <dgm:cxn modelId="{5BFACF25-8D6F-483D-BBDE-CFA2DCF12705}" type="presParOf" srcId="{26869471-6ADA-436C-88D7-77DC1215B7FA}" destId="{47414F13-8375-480D-A80C-A5F336705257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6B77DC-0788-4843-8E4A-F0C73B00912E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734F043-6EE8-4AE4-B83B-9C0BA777E59C}">
      <dgm:prSet phldrT="[טקסט]"/>
      <dgm:spPr>
        <a:solidFill>
          <a:schemeClr val="tx2"/>
        </a:solidFill>
      </dgm:spPr>
      <dgm:t>
        <a:bodyPr/>
        <a:lstStyle/>
        <a:p>
          <a:pPr rtl="1"/>
          <a:r>
            <a:rPr lang="he-IL" dirty="0" smtClean="0"/>
            <a:t>בעלות לדוגמא</a:t>
          </a:r>
          <a:endParaRPr lang="he-IL" dirty="0"/>
        </a:p>
      </dgm:t>
    </dgm:pt>
    <dgm:pt modelId="{6FC9F5FC-42D7-4784-BD26-5229881FFA22}" type="par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4CB7BAA7-17CA-4872-A810-ABE57863B534}" type="sib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A5F6810A-EF6C-4293-A8EC-BF8CF4D5878C}">
      <dgm:prSet phldrT="[טקסט]"/>
      <dgm:spPr/>
      <dgm:t>
        <a:bodyPr/>
        <a:lstStyle/>
        <a:p>
          <a:pPr rtl="1"/>
          <a:r>
            <a:rPr lang="he-IL" dirty="0" smtClean="0"/>
            <a:t>בתי ספר במגזר ערבי</a:t>
          </a:r>
          <a:endParaRPr lang="he-IL" dirty="0"/>
        </a:p>
      </dgm:t>
    </dgm:pt>
    <dgm:pt modelId="{334D545E-CCFA-4996-B91B-2D50B23CAF09}" type="par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3B0B4E34-D872-4F57-B719-F9630F029625}" type="sib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A6C437B0-CE45-4184-A0E4-4A31E06DD81F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מרכזי חינוך</a:t>
          </a:r>
          <a:endParaRPr lang="he-IL" b="1" dirty="0">
            <a:solidFill>
              <a:schemeClr val="tx1"/>
            </a:solidFill>
          </a:endParaRPr>
        </a:p>
      </dgm:t>
    </dgm:pt>
    <dgm:pt modelId="{EC4905C1-E4EF-45D6-9128-97B8717C992E}" type="par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B030AD96-F348-4432-A81A-154A341543EC}" type="sib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1A1A2995-0DB6-4A94-9F3C-A40323432C67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ממלכתי </a:t>
          </a:r>
          <a:endParaRPr lang="he-IL" b="1" dirty="0">
            <a:solidFill>
              <a:schemeClr val="tx1"/>
            </a:solidFill>
          </a:endParaRPr>
        </a:p>
      </dgm:t>
    </dgm:pt>
    <dgm:pt modelId="{0A802FF4-3878-4485-B1F9-F77E94E9B288}" type="par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27492FCD-9C47-4C0E-A369-B61BD835C9F8}" type="sib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F65F2809-499A-459D-AF59-BFB016394C6C}">
      <dgm:prSet phldrT="[טקסט]"/>
      <dgm:spPr/>
      <dgm:t>
        <a:bodyPr/>
        <a:lstStyle/>
        <a:p>
          <a:pPr rtl="1"/>
          <a:r>
            <a:rPr lang="he-IL" dirty="0" smtClean="0"/>
            <a:t>בתי ספר במגזר עברי</a:t>
          </a:r>
          <a:endParaRPr lang="he-IL" dirty="0"/>
        </a:p>
      </dgm:t>
    </dgm:pt>
    <dgm:pt modelId="{53C41A40-E8A5-4FD5-A51A-1CBE00420694}" type="par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602EE4FD-1E67-40D2-966D-0A23D0674790}" type="sib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73C37021-12DD-44FB-AF54-2C9F60EC9D1E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</a:t>
          </a:r>
          <a:r>
            <a:rPr lang="he-IL" b="1" dirty="0" smtClean="0"/>
            <a:t> </a:t>
          </a:r>
          <a:r>
            <a:rPr lang="he-IL" b="1" dirty="0" smtClean="0">
              <a:solidFill>
                <a:schemeClr val="tx1"/>
              </a:solidFill>
            </a:rPr>
            <a:t>בנות</a:t>
          </a:r>
          <a:endParaRPr lang="he-IL" b="1" dirty="0">
            <a:solidFill>
              <a:schemeClr val="tx1"/>
            </a:solidFill>
          </a:endParaRPr>
        </a:p>
      </dgm:t>
    </dgm:pt>
    <dgm:pt modelId="{DB6858E6-698D-493A-9AFC-49E60D6EDFFE}" type="par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5DFF6D6C-ECA8-4035-9C0F-FF18CEB218F5}" type="sib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8F316DA5-1099-407B-A919-55D393EB394B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 בנים</a:t>
          </a:r>
          <a:endParaRPr lang="he-IL" b="1" dirty="0">
            <a:solidFill>
              <a:schemeClr val="tx1"/>
            </a:solidFill>
          </a:endParaRPr>
        </a:p>
      </dgm:t>
    </dgm:pt>
    <dgm:pt modelId="{63873B2C-95BD-437D-8432-EC58EB98E1A9}" type="par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D11C6806-940D-4A2C-AC74-83A651DEBD72}" type="sib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36289251-B774-4C8E-9A29-1C4B4B344266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ממ"ד   מ"מ</a:t>
          </a:r>
          <a:endParaRPr lang="he-IL" b="1" dirty="0">
            <a:solidFill>
              <a:schemeClr val="tx1"/>
            </a:solidFill>
          </a:endParaRPr>
        </a:p>
      </dgm:t>
    </dgm:pt>
    <dgm:pt modelId="{AA4A42A7-DD7C-4C38-BF80-B3655E877613}" type="par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65F6F8BF-9C95-4589-B7D9-85F832A1A9C8}" type="sib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3D1B021C-DD13-43C4-8765-DEF5D1314FC4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 חינוך</a:t>
          </a:r>
          <a:endParaRPr lang="he-IL" b="1" dirty="0">
            <a:solidFill>
              <a:schemeClr val="tx1"/>
            </a:solidFill>
          </a:endParaRPr>
        </a:p>
      </dgm:t>
    </dgm:pt>
    <dgm:pt modelId="{B6A3793B-551D-46D8-BA1F-8DC7C27A7868}" type="par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8D48DC1A-9E83-4CAA-970F-F09BBED75FCD}" type="sib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48D4494F-33FF-4C1D-BA9C-763F78318D64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5%</a:t>
          </a:r>
          <a:endParaRPr lang="he-IL" b="1" dirty="0"/>
        </a:p>
      </dgm:t>
    </dgm:pt>
    <dgm:pt modelId="{A31C81EC-2A30-457E-96E6-55FC5A537AC2}" type="par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0CBFD574-9B01-4B29-B3AE-10BCDBB83632}" type="sib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317EAFD3-62EC-446D-B9C9-81AB8DF15071}">
      <dgm:prSet/>
      <dgm:spPr/>
      <dgm:t>
        <a:bodyPr/>
        <a:lstStyle/>
        <a:p>
          <a:pPr rtl="1"/>
          <a:r>
            <a:rPr lang="he-IL" b="1" smtClean="0"/>
            <a:t>זכאות</a:t>
          </a:r>
          <a:endParaRPr lang="he-IL" b="1" dirty="0" smtClean="0"/>
        </a:p>
        <a:p>
          <a:pPr rtl="1"/>
          <a:r>
            <a:rPr lang="he-IL" b="1" dirty="0" smtClean="0"/>
            <a:t>64% </a:t>
          </a:r>
          <a:endParaRPr lang="he-IL" b="1" dirty="0"/>
        </a:p>
      </dgm:t>
    </dgm:pt>
    <dgm:pt modelId="{0275BAD6-E3D1-439B-BC45-D735BFB66020}" type="par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6CF4D5B5-DA0D-4633-96A6-1AB7DE0E818A}" type="sib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5445C130-818C-48EF-ADFE-85875727055E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48%</a:t>
          </a:r>
          <a:endParaRPr lang="he-IL" b="1" dirty="0"/>
        </a:p>
      </dgm:t>
    </dgm:pt>
    <dgm:pt modelId="{6A127B60-68A4-40B8-9B91-16A25A03F251}" type="par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57A346F5-4CBD-4448-B72E-5B7D4A88630D}" type="sib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C834BC65-561A-4D79-A557-BACF0A1A2DAD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55%</a:t>
          </a:r>
          <a:endParaRPr lang="he-IL" b="1" dirty="0"/>
        </a:p>
      </dgm:t>
    </dgm:pt>
    <dgm:pt modelId="{CAB936F6-8C60-44A9-86E9-6A2960952BF3}" type="par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AC83DFBE-349F-4C5B-B8AF-51BE3A878D18}" type="sib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DA8181E1-D340-4E12-BD0B-9F962BB89D31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23%</a:t>
          </a:r>
          <a:endParaRPr lang="he-IL" b="1" dirty="0"/>
        </a:p>
      </dgm:t>
    </dgm:pt>
    <dgm:pt modelId="{B25E4E15-CE31-46C0-8C91-4FD8DA65BFC3}" type="par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9988977D-1567-456D-9E37-DB91BECA7CD9}" type="sib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AE522FF8-35F3-4BAC-9E20-29214B75F8BF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10%</a:t>
          </a:r>
          <a:endParaRPr lang="he-IL" b="1" dirty="0"/>
        </a:p>
      </dgm:t>
    </dgm:pt>
    <dgm:pt modelId="{D5588613-4B20-4DEC-8A05-5C1A5C9822E4}" type="par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715A2DD7-950B-4938-978C-1EB52C0173C3}" type="sib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D90B946E-EC11-4684-8253-4A2E8CEA20F2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50%</a:t>
          </a:r>
          <a:endParaRPr lang="he-IL" b="1" dirty="0"/>
        </a:p>
      </dgm:t>
    </dgm:pt>
    <dgm:pt modelId="{EC96D70E-A191-4C3C-A9C1-1ACA28B8D58B}" type="par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9005923-838F-4E1F-903E-AD699A964D36}" type="sib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DCDAA77-52BE-4D15-BC07-AC1BCBA8CA26}">
      <dgm:prSet/>
      <dgm:spPr/>
      <dgm:t>
        <a:bodyPr/>
        <a:lstStyle/>
        <a:p>
          <a:pPr rtl="1"/>
          <a:r>
            <a:rPr lang="he-IL" b="1" smtClean="0"/>
            <a:t>זכאות </a:t>
          </a:r>
          <a:endParaRPr lang="he-IL" b="1" dirty="0" smtClean="0"/>
        </a:p>
        <a:p>
          <a:pPr rtl="1"/>
          <a:r>
            <a:rPr lang="he-IL" b="1" dirty="0" smtClean="0"/>
            <a:t>30%</a:t>
          </a:r>
          <a:endParaRPr lang="he-IL" b="1" dirty="0"/>
        </a:p>
      </dgm:t>
    </dgm:pt>
    <dgm:pt modelId="{11DC47D6-E400-41B2-9C50-B6AFBF1A6A0E}" type="par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C487536C-8807-4E7A-8348-3A395CA4E881}" type="sib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5EE9BB6D-19FD-466E-93A9-7292725BC961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44%</a:t>
          </a:r>
          <a:endParaRPr lang="he-IL" b="1" dirty="0"/>
        </a:p>
      </dgm:t>
    </dgm:pt>
    <dgm:pt modelId="{9F5AA695-43BF-40A0-89B9-48B48BF8979E}" type="par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7E7DE4F1-23AD-43A7-802F-BA7DAA9CA472}" type="sib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BE813604-0991-46F6-BBE9-BD6CD5332B9D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38%</a:t>
          </a:r>
          <a:endParaRPr lang="he-IL" b="1" dirty="0"/>
        </a:p>
      </dgm:t>
    </dgm:pt>
    <dgm:pt modelId="{2CE61442-D63F-4B72-82F2-58B5B93C825D}" type="par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5B3C528A-2045-4035-80CC-4E643A13F19A}" type="sib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E59261C5-D912-47E1-9394-91CA114AD929}">
      <dgm:prSet/>
      <dgm:spPr/>
      <dgm:t>
        <a:bodyPr/>
        <a:lstStyle/>
        <a:p>
          <a:pPr rtl="1"/>
          <a:r>
            <a:rPr lang="he-IL" b="1" smtClean="0"/>
            <a:t>זכאות </a:t>
          </a:r>
          <a:endParaRPr lang="he-IL" b="1" dirty="0" smtClean="0"/>
        </a:p>
        <a:p>
          <a:pPr rtl="1"/>
          <a:r>
            <a:rPr lang="he-IL" b="1" dirty="0" smtClean="0"/>
            <a:t>50%</a:t>
          </a:r>
          <a:endParaRPr lang="he-IL" b="1" dirty="0"/>
        </a:p>
      </dgm:t>
    </dgm:pt>
    <dgm:pt modelId="{6EC41CBB-C8B2-49B6-B08B-645D2541D0C3}" type="par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1FF5A05C-986A-4588-9410-D5541F396C6F}" type="sib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9E7D889E-A80A-47C7-A2EC-A89E08CF037A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20%</a:t>
          </a:r>
          <a:endParaRPr lang="he-IL" b="1" dirty="0"/>
        </a:p>
      </dgm:t>
    </dgm:pt>
    <dgm:pt modelId="{A9258C26-F956-449B-8FEF-7B1B6D5F9E8C}" type="par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3AFEFC2A-C7F5-4CC8-80D4-86623175B83C}" type="sib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02334C19-658A-4FD0-A9FD-6FEBC6A3B444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77%</a:t>
          </a:r>
          <a:endParaRPr lang="he-IL" b="1" dirty="0"/>
        </a:p>
      </dgm:t>
    </dgm:pt>
    <dgm:pt modelId="{89843496-A466-444E-87FF-423474BF58B4}" type="par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4F92F3DD-EEAB-4E70-8BB9-F492A55B8512}" type="sib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73DB292F-1841-4C98-BB04-DE293FEBA37A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69%</a:t>
          </a:r>
          <a:endParaRPr lang="he-IL" b="1" dirty="0"/>
        </a:p>
      </dgm:t>
    </dgm:pt>
    <dgm:pt modelId="{00648338-3FDC-47B5-86B9-AA5ACE2ABE55}" type="par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DC269220-CEEF-4214-A4A7-CC836C392818}" type="sib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80D4EA3B-A17F-407B-A56F-6BA6826042F9}">
      <dgm:prSet/>
      <dgm:spPr/>
      <dgm:t>
        <a:bodyPr/>
        <a:lstStyle/>
        <a:p>
          <a:pPr rtl="1"/>
          <a:r>
            <a:rPr lang="he-IL" b="1" smtClean="0"/>
            <a:t>זכאות  </a:t>
          </a:r>
          <a:r>
            <a:rPr lang="he-IL" b="1" dirty="0" smtClean="0"/>
            <a:t>15%</a:t>
          </a:r>
          <a:endParaRPr lang="he-IL" b="1" dirty="0"/>
        </a:p>
      </dgm:t>
    </dgm:pt>
    <dgm:pt modelId="{F55ADAEB-9A9F-4642-AA88-813664467D4E}" type="par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37A3DA26-9C0E-4F99-83BF-9C9A78502670}" type="sib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177A93A9-3B2A-4458-8447-36898208A1D6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40%</a:t>
          </a:r>
          <a:endParaRPr lang="he-IL" b="1" dirty="0"/>
        </a:p>
      </dgm:t>
    </dgm:pt>
    <dgm:pt modelId="{6362CF50-C36F-4828-944F-61477633E5AC}" type="par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A78C4FD5-A8A8-49CB-9F8C-2656C7D47362}" type="sib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047AB438-8F58-4027-A5C9-C7D90D15B646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80%</a:t>
          </a:r>
          <a:endParaRPr lang="he-IL" b="1" dirty="0"/>
        </a:p>
      </dgm:t>
    </dgm:pt>
    <dgm:pt modelId="{25063556-F6FB-4C23-87A5-AC49577A045E}" type="par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13EA5790-0025-43D7-9D96-E0736874B163}" type="sib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22AFCE7C-F310-4BEB-B8A9-B86D8336DAEB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73%</a:t>
          </a:r>
          <a:endParaRPr lang="he-IL" b="1" dirty="0"/>
        </a:p>
      </dgm:t>
    </dgm:pt>
    <dgm:pt modelId="{3BDEB560-ECB3-4DA8-9C8B-47062296DDAE}" type="par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AAA9B465-A16B-4783-A9C3-BF517701D1D9}" type="sib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C9D4203F-99FA-4583-B1CA-FF405AD225E1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55%</a:t>
          </a:r>
          <a:endParaRPr lang="he-IL" b="1" dirty="0"/>
        </a:p>
      </dgm:t>
    </dgm:pt>
    <dgm:pt modelId="{BACAF993-D52F-4368-9142-303218812460}" type="par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9F27B141-F36B-4615-A7F1-A4E2A4ED07CF}" type="sib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390DD050-65D3-422E-AACB-6F7CF72F90C2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25%</a:t>
          </a:r>
          <a:endParaRPr lang="he-IL" b="1" dirty="0"/>
        </a:p>
      </dgm:t>
    </dgm:pt>
    <dgm:pt modelId="{A9B6C9F2-E022-4892-BDBD-C28E051B2BBD}" type="par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445F852-B50E-4B34-908A-AEBC31BC10A5}" type="sib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86B8EF2-9431-46AF-B781-DBA3539EA26C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94%</a:t>
          </a:r>
          <a:endParaRPr lang="he-IL" b="1" dirty="0"/>
        </a:p>
      </dgm:t>
    </dgm:pt>
    <dgm:pt modelId="{F7EA4DE6-2245-41D6-9565-B518164BDE90}" type="par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C2B6B5B-179A-4B53-9D8B-AEE9B17873E5}" type="sib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49DA4B4-DA5C-4B67-B8F1-969BE15EF827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90%</a:t>
          </a:r>
          <a:endParaRPr lang="he-IL" b="1" dirty="0"/>
        </a:p>
      </dgm:t>
    </dgm:pt>
    <dgm:pt modelId="{FAD482F9-B203-4BC5-81C3-559619AAB529}" type="par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20331B1B-74B8-4332-BF2F-5E43181CA371}" type="sib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51EFA06C-D76C-45FB-9004-E29832C47EB9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82%</a:t>
          </a:r>
          <a:endParaRPr lang="he-IL" b="1" dirty="0"/>
        </a:p>
      </dgm:t>
    </dgm:pt>
    <dgm:pt modelId="{81B040E0-A2EB-4482-AA7D-A09B96A3B84B}" type="par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B589C428-BCE0-4D65-BE54-417C82E3E82F}" type="sib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6A85E5A7-202B-45BC-9D60-A1E1978D62C6}">
      <dgm:prSet/>
      <dgm:spPr/>
      <dgm:t>
        <a:bodyPr/>
        <a:lstStyle/>
        <a:p>
          <a:pPr rtl="1"/>
          <a:r>
            <a:rPr lang="he-IL" b="1" u="none" smtClean="0"/>
            <a:t>זכאות </a:t>
          </a:r>
          <a:r>
            <a:rPr lang="he-IL" b="1" u="none" dirty="0" smtClean="0"/>
            <a:t>20%</a:t>
          </a:r>
        </a:p>
      </dgm:t>
    </dgm:pt>
    <dgm:pt modelId="{710388E9-2888-42AF-8CE3-B77451EBE73D}" type="sib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DE74647B-E75B-4BB4-AD9E-BF1CEFBAE2B3}" type="par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118C29CC-FF1D-4D13-A59A-BCB9214D0446}" type="pres">
      <dgm:prSet presAssocID="{1A6B77DC-0788-4843-8E4A-F0C73B00912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FA0A2859-F085-4147-8297-563A2BE22835}" type="pres">
      <dgm:prSet presAssocID="{D734F043-6EE8-4AE4-B83B-9C0BA777E59C}" presName="vertOne" presStyleCnt="0"/>
      <dgm:spPr/>
    </dgm:pt>
    <dgm:pt modelId="{CE825052-0C74-4A8F-A821-65CEDDBA74DA}" type="pres">
      <dgm:prSet presAssocID="{D734F043-6EE8-4AE4-B83B-9C0BA777E59C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6645845-BC95-47E0-94A1-3798F4B976FD}" type="pres">
      <dgm:prSet presAssocID="{D734F043-6EE8-4AE4-B83B-9C0BA777E59C}" presName="parTransOne" presStyleCnt="0"/>
      <dgm:spPr/>
    </dgm:pt>
    <dgm:pt modelId="{7519966F-C090-4CB3-AA6B-59B9A49CE3B9}" type="pres">
      <dgm:prSet presAssocID="{D734F043-6EE8-4AE4-B83B-9C0BA777E59C}" presName="horzOne" presStyleCnt="0"/>
      <dgm:spPr/>
    </dgm:pt>
    <dgm:pt modelId="{DC675EC3-E1B9-45AA-94D5-5971F32C88F4}" type="pres">
      <dgm:prSet presAssocID="{A5F6810A-EF6C-4293-A8EC-BF8CF4D5878C}" presName="vertTwo" presStyleCnt="0"/>
      <dgm:spPr/>
    </dgm:pt>
    <dgm:pt modelId="{D14BDF2D-7A7B-4E11-A5CB-483E39FB62C8}" type="pres">
      <dgm:prSet presAssocID="{A5F6810A-EF6C-4293-A8EC-BF8CF4D5878C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6BF830-BF3D-4D56-BBA2-4FCD40EE552F}" type="pres">
      <dgm:prSet presAssocID="{A5F6810A-EF6C-4293-A8EC-BF8CF4D5878C}" presName="parTransTwo" presStyleCnt="0"/>
      <dgm:spPr/>
    </dgm:pt>
    <dgm:pt modelId="{F94F47FF-CF11-465A-9649-8AA3F86412B8}" type="pres">
      <dgm:prSet presAssocID="{A5F6810A-EF6C-4293-A8EC-BF8CF4D5878C}" presName="horzTwo" presStyleCnt="0"/>
      <dgm:spPr/>
    </dgm:pt>
    <dgm:pt modelId="{4CF3861D-D446-4DE4-B459-EB9BE953532E}" type="pres">
      <dgm:prSet presAssocID="{A6C437B0-CE45-4184-A0E4-4A31E06DD81F}" presName="vertThree" presStyleCnt="0"/>
      <dgm:spPr/>
    </dgm:pt>
    <dgm:pt modelId="{BE35CAD8-870E-445F-9EB2-E5D8577743B3}" type="pres">
      <dgm:prSet presAssocID="{A6C437B0-CE45-4184-A0E4-4A31E06DD81F}" presName="txThree" presStyleLbl="node3" presStyleIdx="0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6A1DD2E-8BD9-4B1C-8B72-185CE090DCFB}" type="pres">
      <dgm:prSet presAssocID="{A6C437B0-CE45-4184-A0E4-4A31E06DD81F}" presName="parTransThree" presStyleCnt="0"/>
      <dgm:spPr/>
    </dgm:pt>
    <dgm:pt modelId="{C800DA0B-E40E-4304-B760-B4D02F60A137}" type="pres">
      <dgm:prSet presAssocID="{A6C437B0-CE45-4184-A0E4-4A31E06DD81F}" presName="horzThree" presStyleCnt="0"/>
      <dgm:spPr/>
    </dgm:pt>
    <dgm:pt modelId="{8CFA0E44-E182-4E5D-BBEE-4D3B5D0AEADA}" type="pres">
      <dgm:prSet presAssocID="{DA8181E1-D340-4E12-BD0B-9F962BB89D31}" presName="vertFour" presStyleCnt="0">
        <dgm:presLayoutVars>
          <dgm:chPref val="3"/>
        </dgm:presLayoutVars>
      </dgm:prSet>
      <dgm:spPr/>
    </dgm:pt>
    <dgm:pt modelId="{FEBFB3DD-6C43-4EA4-B2F9-D4CDB8ED2021}" type="pres">
      <dgm:prSet presAssocID="{DA8181E1-D340-4E12-BD0B-9F962BB89D31}" presName="txFour" presStyleLbl="node4" presStyleIdx="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4B98EF8-ABD7-4FC7-9302-F6BEC5A3704B}" type="pres">
      <dgm:prSet presAssocID="{DA8181E1-D340-4E12-BD0B-9F962BB89D31}" presName="parTransFour" presStyleCnt="0"/>
      <dgm:spPr/>
    </dgm:pt>
    <dgm:pt modelId="{317EE6D7-94B8-4742-B87A-DD8446617D01}" type="pres">
      <dgm:prSet presAssocID="{DA8181E1-D340-4E12-BD0B-9F962BB89D31}" presName="horzFour" presStyleCnt="0"/>
      <dgm:spPr/>
    </dgm:pt>
    <dgm:pt modelId="{343CE14D-5B3A-456F-95FF-5238B5E74D68}" type="pres">
      <dgm:prSet presAssocID="{BE813604-0991-46F6-BBE9-BD6CD5332B9D}" presName="vertFour" presStyleCnt="0">
        <dgm:presLayoutVars>
          <dgm:chPref val="3"/>
        </dgm:presLayoutVars>
      </dgm:prSet>
      <dgm:spPr/>
    </dgm:pt>
    <dgm:pt modelId="{43410566-4092-4B8A-BA52-D9FC4528BE41}" type="pres">
      <dgm:prSet presAssocID="{BE813604-0991-46F6-BBE9-BD6CD5332B9D}" presName="txFour" presStyleLbl="node4" presStyleIdx="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84162F1-00F0-481A-8831-30115CDAC0D0}" type="pres">
      <dgm:prSet presAssocID="{BE813604-0991-46F6-BBE9-BD6CD5332B9D}" presName="parTransFour" presStyleCnt="0"/>
      <dgm:spPr/>
    </dgm:pt>
    <dgm:pt modelId="{B5755745-2E38-406D-B1FD-92716C253FF2}" type="pres">
      <dgm:prSet presAssocID="{BE813604-0991-46F6-BBE9-BD6CD5332B9D}" presName="horzFour" presStyleCnt="0"/>
      <dgm:spPr/>
    </dgm:pt>
    <dgm:pt modelId="{6F1D4C05-A1F8-43A9-BA32-A671E47F2F7A}" type="pres">
      <dgm:prSet presAssocID="{177A93A9-3B2A-4458-8447-36898208A1D6}" presName="vertFour" presStyleCnt="0">
        <dgm:presLayoutVars>
          <dgm:chPref val="3"/>
        </dgm:presLayoutVars>
      </dgm:prSet>
      <dgm:spPr/>
    </dgm:pt>
    <dgm:pt modelId="{7BACABDB-BFB2-4F38-821A-A5B822229424}" type="pres">
      <dgm:prSet presAssocID="{177A93A9-3B2A-4458-8447-36898208A1D6}" presName="txFour" presStyleLbl="node4" presStyleIdx="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FFB3F1C-D0A4-433F-93E1-B940C0BC56BA}" type="pres">
      <dgm:prSet presAssocID="{177A93A9-3B2A-4458-8447-36898208A1D6}" presName="horzFour" presStyleCnt="0"/>
      <dgm:spPr/>
    </dgm:pt>
    <dgm:pt modelId="{0DA12EB7-5679-4F19-B35B-D006C4E55D82}" type="pres">
      <dgm:prSet presAssocID="{B030AD96-F348-4432-A81A-154A341543EC}" presName="sibSpaceThree" presStyleCnt="0"/>
      <dgm:spPr/>
    </dgm:pt>
    <dgm:pt modelId="{60C007A5-0084-43A1-AB30-A0F5302019B1}" type="pres">
      <dgm:prSet presAssocID="{1A1A2995-0DB6-4A94-9F3C-A40323432C67}" presName="vertThree" presStyleCnt="0"/>
      <dgm:spPr/>
    </dgm:pt>
    <dgm:pt modelId="{3E4BB8EC-7161-4FDB-BA98-1DC2853FE5B9}" type="pres">
      <dgm:prSet presAssocID="{1A1A2995-0DB6-4A94-9F3C-A40323432C67}" presName="txThree" presStyleLbl="node3" presStyleIdx="1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A6CE0D3-0122-4E9F-B5D3-26D7390B2FE9}" type="pres">
      <dgm:prSet presAssocID="{1A1A2995-0DB6-4A94-9F3C-A40323432C67}" presName="parTransThree" presStyleCnt="0"/>
      <dgm:spPr/>
    </dgm:pt>
    <dgm:pt modelId="{838624E2-2689-4BF8-83A4-AAAAE26EB746}" type="pres">
      <dgm:prSet presAssocID="{1A1A2995-0DB6-4A94-9F3C-A40323432C67}" presName="horzThree" presStyleCnt="0"/>
      <dgm:spPr/>
    </dgm:pt>
    <dgm:pt modelId="{DD4B4D26-31F3-46FE-BA71-EA8D33EF5F24}" type="pres">
      <dgm:prSet presAssocID="{C834BC65-561A-4D79-A557-BACF0A1A2DAD}" presName="vertFour" presStyleCnt="0">
        <dgm:presLayoutVars>
          <dgm:chPref val="3"/>
        </dgm:presLayoutVars>
      </dgm:prSet>
      <dgm:spPr/>
    </dgm:pt>
    <dgm:pt modelId="{010B7643-A305-45A5-9EBE-87E7F223FE43}" type="pres">
      <dgm:prSet presAssocID="{C834BC65-561A-4D79-A557-BACF0A1A2DAD}" presName="txFour" presStyleLbl="node4" presStyleIdx="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1AB7BF8-AAFB-4CCF-876C-D6BB3766002E}" type="pres">
      <dgm:prSet presAssocID="{C834BC65-561A-4D79-A557-BACF0A1A2DAD}" presName="parTransFour" presStyleCnt="0"/>
      <dgm:spPr/>
    </dgm:pt>
    <dgm:pt modelId="{53962614-FBBA-4335-874B-7D141C83B763}" type="pres">
      <dgm:prSet presAssocID="{C834BC65-561A-4D79-A557-BACF0A1A2DAD}" presName="horzFour" presStyleCnt="0"/>
      <dgm:spPr/>
    </dgm:pt>
    <dgm:pt modelId="{C2F638CB-C96E-4CBD-8A5C-155D7D378157}" type="pres">
      <dgm:prSet presAssocID="{5EE9BB6D-19FD-466E-93A9-7292725BC961}" presName="vertFour" presStyleCnt="0">
        <dgm:presLayoutVars>
          <dgm:chPref val="3"/>
        </dgm:presLayoutVars>
      </dgm:prSet>
      <dgm:spPr/>
    </dgm:pt>
    <dgm:pt modelId="{8471F16F-37EE-4829-9681-83E2241C32AA}" type="pres">
      <dgm:prSet presAssocID="{5EE9BB6D-19FD-466E-93A9-7292725BC961}" presName="txFour" presStyleLbl="node4" presStyleIdx="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90579F1-9376-4D06-9FED-F10F55F2BFE2}" type="pres">
      <dgm:prSet presAssocID="{5EE9BB6D-19FD-466E-93A9-7292725BC961}" presName="parTransFour" presStyleCnt="0"/>
      <dgm:spPr/>
    </dgm:pt>
    <dgm:pt modelId="{39070F70-24F1-44E7-B333-0463B185656B}" type="pres">
      <dgm:prSet presAssocID="{5EE9BB6D-19FD-466E-93A9-7292725BC961}" presName="horzFour" presStyleCnt="0"/>
      <dgm:spPr/>
    </dgm:pt>
    <dgm:pt modelId="{EF89F765-C072-4B63-B42C-2F4454D6A5B6}" type="pres">
      <dgm:prSet presAssocID="{047AB438-8F58-4027-A5C9-C7D90D15B646}" presName="vertFour" presStyleCnt="0">
        <dgm:presLayoutVars>
          <dgm:chPref val="3"/>
        </dgm:presLayoutVars>
      </dgm:prSet>
      <dgm:spPr/>
    </dgm:pt>
    <dgm:pt modelId="{47EF2763-4856-4E6A-B601-D386DB5CEDE7}" type="pres">
      <dgm:prSet presAssocID="{047AB438-8F58-4027-A5C9-C7D90D15B646}" presName="txFour" presStyleLbl="node4" presStyleIdx="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16EBB59-F638-4025-B194-D1B19929A5DD}" type="pres">
      <dgm:prSet presAssocID="{047AB438-8F58-4027-A5C9-C7D90D15B646}" presName="horzFour" presStyleCnt="0"/>
      <dgm:spPr/>
    </dgm:pt>
    <dgm:pt modelId="{23E67494-6090-4FDF-9C1A-704D98DCF5F3}" type="pres">
      <dgm:prSet presAssocID="{AC83DFBE-349F-4C5B-B8AF-51BE3A878D18}" presName="sibSpaceFour" presStyleCnt="0"/>
      <dgm:spPr/>
    </dgm:pt>
    <dgm:pt modelId="{B23D9423-05CC-4521-9DF9-4C0ED5DE804F}" type="pres">
      <dgm:prSet presAssocID="{6A85E5A7-202B-45BC-9D60-A1E1978D62C6}" presName="vertFour" presStyleCnt="0">
        <dgm:presLayoutVars>
          <dgm:chPref val="3"/>
        </dgm:presLayoutVars>
      </dgm:prSet>
      <dgm:spPr/>
    </dgm:pt>
    <dgm:pt modelId="{6D5BE5BF-ED17-418C-ADB2-EE3B5E3E70C8}" type="pres">
      <dgm:prSet presAssocID="{6A85E5A7-202B-45BC-9D60-A1E1978D62C6}" presName="txFour" presStyleLbl="node4" presStyleIdx="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D7BF074-CFD3-4A3E-AAEA-B1021B3A7342}" type="pres">
      <dgm:prSet presAssocID="{6A85E5A7-202B-45BC-9D60-A1E1978D62C6}" presName="parTransFour" presStyleCnt="0"/>
      <dgm:spPr/>
    </dgm:pt>
    <dgm:pt modelId="{B7E269D1-24C4-4F30-834B-CA899C8F9C29}" type="pres">
      <dgm:prSet presAssocID="{6A85E5A7-202B-45BC-9D60-A1E1978D62C6}" presName="horzFour" presStyleCnt="0"/>
      <dgm:spPr/>
    </dgm:pt>
    <dgm:pt modelId="{04D4EB02-0311-4142-82E5-E0278D8712C5}" type="pres">
      <dgm:prSet presAssocID="{4DCDAA77-52BE-4D15-BC07-AC1BCBA8CA26}" presName="vertFour" presStyleCnt="0">
        <dgm:presLayoutVars>
          <dgm:chPref val="3"/>
        </dgm:presLayoutVars>
      </dgm:prSet>
      <dgm:spPr/>
    </dgm:pt>
    <dgm:pt modelId="{4469ED4B-AEDB-4720-BA0A-C246DD8A5AAC}" type="pres">
      <dgm:prSet presAssocID="{4DCDAA77-52BE-4D15-BC07-AC1BCBA8CA26}" presName="txFour" presStyleLbl="node4" presStyleIdx="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DB3DB33-F893-49B1-9288-002EC4A7CBC2}" type="pres">
      <dgm:prSet presAssocID="{4DCDAA77-52BE-4D15-BC07-AC1BCBA8CA26}" presName="parTransFour" presStyleCnt="0"/>
      <dgm:spPr/>
    </dgm:pt>
    <dgm:pt modelId="{99F7EEA3-D4B3-4F73-A37F-CA0FF920F861}" type="pres">
      <dgm:prSet presAssocID="{4DCDAA77-52BE-4D15-BC07-AC1BCBA8CA26}" presName="horzFour" presStyleCnt="0"/>
      <dgm:spPr/>
    </dgm:pt>
    <dgm:pt modelId="{BBA8D7B7-B49E-4762-BB3E-DA44C0B6C66B}" type="pres">
      <dgm:prSet presAssocID="{22AFCE7C-F310-4BEB-B8A9-B86D8336DAEB}" presName="vertFour" presStyleCnt="0">
        <dgm:presLayoutVars>
          <dgm:chPref val="3"/>
        </dgm:presLayoutVars>
      </dgm:prSet>
      <dgm:spPr/>
    </dgm:pt>
    <dgm:pt modelId="{2E8FC626-8082-4897-83F2-7B3E1D875BED}" type="pres">
      <dgm:prSet presAssocID="{22AFCE7C-F310-4BEB-B8A9-B86D8336DAEB}" presName="txFour" presStyleLbl="node4" presStyleIdx="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5A286D6-E1A6-4059-B7DF-0FD536BE2B1C}" type="pres">
      <dgm:prSet presAssocID="{22AFCE7C-F310-4BEB-B8A9-B86D8336DAEB}" presName="horzFour" presStyleCnt="0"/>
      <dgm:spPr/>
    </dgm:pt>
    <dgm:pt modelId="{57AE2D81-B5F9-40CC-B4FC-BC2C74C93F9C}" type="pres">
      <dgm:prSet presAssocID="{3B0B4E34-D872-4F57-B719-F9630F029625}" presName="sibSpaceTwo" presStyleCnt="0"/>
      <dgm:spPr/>
    </dgm:pt>
    <dgm:pt modelId="{AF16C53D-5DB9-491B-A395-AF1D1D8B23A0}" type="pres">
      <dgm:prSet presAssocID="{F65F2809-499A-459D-AF59-BFB016394C6C}" presName="vertTwo" presStyleCnt="0"/>
      <dgm:spPr/>
    </dgm:pt>
    <dgm:pt modelId="{7CF0B596-2659-4BF4-8376-BB7D54BAD47A}" type="pres">
      <dgm:prSet presAssocID="{F65F2809-499A-459D-AF59-BFB016394C6C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8D7AEB1-9DA9-455D-BF24-7929B2827F88}" type="pres">
      <dgm:prSet presAssocID="{F65F2809-499A-459D-AF59-BFB016394C6C}" presName="parTransTwo" presStyleCnt="0"/>
      <dgm:spPr/>
    </dgm:pt>
    <dgm:pt modelId="{0855E95F-4BDE-49BA-A700-3C5AC7B9D12B}" type="pres">
      <dgm:prSet presAssocID="{F65F2809-499A-459D-AF59-BFB016394C6C}" presName="horzTwo" presStyleCnt="0"/>
      <dgm:spPr/>
    </dgm:pt>
    <dgm:pt modelId="{3241FBE0-B009-4D2A-89F4-280C97945612}" type="pres">
      <dgm:prSet presAssocID="{73C37021-12DD-44FB-AF54-2C9F60EC9D1E}" presName="vertThree" presStyleCnt="0"/>
      <dgm:spPr/>
    </dgm:pt>
    <dgm:pt modelId="{B061D427-0741-43BC-9339-BA215BF292D1}" type="pres">
      <dgm:prSet presAssocID="{73C37021-12DD-44FB-AF54-2C9F60EC9D1E}" presName="txThree" presStyleLbl="node3" presStyleIdx="2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D8B175C0-612C-4D73-B859-2BC92E86EC03}" type="pres">
      <dgm:prSet presAssocID="{73C37021-12DD-44FB-AF54-2C9F60EC9D1E}" presName="parTransThree" presStyleCnt="0"/>
      <dgm:spPr/>
    </dgm:pt>
    <dgm:pt modelId="{4ED98DF8-6A0A-407D-906A-4CC1D5674F16}" type="pres">
      <dgm:prSet presAssocID="{73C37021-12DD-44FB-AF54-2C9F60EC9D1E}" presName="horzThree" presStyleCnt="0"/>
      <dgm:spPr/>
    </dgm:pt>
    <dgm:pt modelId="{0F1BE629-691C-4E71-B915-46CAF92A90E6}" type="pres">
      <dgm:prSet presAssocID="{D90B946E-EC11-4684-8253-4A2E8CEA20F2}" presName="vertFour" presStyleCnt="0">
        <dgm:presLayoutVars>
          <dgm:chPref val="3"/>
        </dgm:presLayoutVars>
      </dgm:prSet>
      <dgm:spPr/>
    </dgm:pt>
    <dgm:pt modelId="{055337B8-B89F-4E3E-921D-114402EBDD36}" type="pres">
      <dgm:prSet presAssocID="{D90B946E-EC11-4684-8253-4A2E8CEA20F2}" presName="txFour" presStyleLbl="node4" presStyleIdx="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64A518D-2FF7-4657-A13B-23CC7588A764}" type="pres">
      <dgm:prSet presAssocID="{D90B946E-EC11-4684-8253-4A2E8CEA20F2}" presName="parTransFour" presStyleCnt="0"/>
      <dgm:spPr/>
    </dgm:pt>
    <dgm:pt modelId="{A544432F-CC19-4DDA-88A9-53BC4A07B62C}" type="pres">
      <dgm:prSet presAssocID="{D90B946E-EC11-4684-8253-4A2E8CEA20F2}" presName="horzFour" presStyleCnt="0"/>
      <dgm:spPr/>
    </dgm:pt>
    <dgm:pt modelId="{ED392B0D-C97B-408C-8034-543A76257606}" type="pres">
      <dgm:prSet presAssocID="{E59261C5-D912-47E1-9394-91CA114AD929}" presName="vertFour" presStyleCnt="0">
        <dgm:presLayoutVars>
          <dgm:chPref val="3"/>
        </dgm:presLayoutVars>
      </dgm:prSet>
      <dgm:spPr/>
    </dgm:pt>
    <dgm:pt modelId="{3116300E-E78C-4C07-B9F3-A65FB46659EE}" type="pres">
      <dgm:prSet presAssocID="{E59261C5-D912-47E1-9394-91CA114AD929}" presName="txFour" presStyleLbl="node4" presStyleIdx="1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F124996-558A-4913-A28A-ACE3686969FA}" type="pres">
      <dgm:prSet presAssocID="{E59261C5-D912-47E1-9394-91CA114AD929}" presName="parTransFour" presStyleCnt="0"/>
      <dgm:spPr/>
    </dgm:pt>
    <dgm:pt modelId="{E3F9CC67-2183-464F-B95F-6C7B16184ABE}" type="pres">
      <dgm:prSet presAssocID="{E59261C5-D912-47E1-9394-91CA114AD929}" presName="horzFour" presStyleCnt="0"/>
      <dgm:spPr/>
    </dgm:pt>
    <dgm:pt modelId="{BD4D75F7-EE57-4967-965C-2299583EF053}" type="pres">
      <dgm:prSet presAssocID="{C9D4203F-99FA-4583-B1CA-FF405AD225E1}" presName="vertFour" presStyleCnt="0">
        <dgm:presLayoutVars>
          <dgm:chPref val="3"/>
        </dgm:presLayoutVars>
      </dgm:prSet>
      <dgm:spPr/>
    </dgm:pt>
    <dgm:pt modelId="{6ABDD5DC-5328-4ED7-B8F3-04F0EAC20DD8}" type="pres">
      <dgm:prSet presAssocID="{C9D4203F-99FA-4583-B1CA-FF405AD225E1}" presName="txFour" presStyleLbl="node4" presStyleIdx="1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F1400B-73DB-4042-B75B-7234B25FF2E9}" type="pres">
      <dgm:prSet presAssocID="{C9D4203F-99FA-4583-B1CA-FF405AD225E1}" presName="horzFour" presStyleCnt="0"/>
      <dgm:spPr/>
    </dgm:pt>
    <dgm:pt modelId="{3D613ED4-25CE-47FE-8B9A-B8C7D76B450B}" type="pres">
      <dgm:prSet presAssocID="{5DFF6D6C-ECA8-4035-9C0F-FF18CEB218F5}" presName="sibSpaceThree" presStyleCnt="0"/>
      <dgm:spPr/>
    </dgm:pt>
    <dgm:pt modelId="{CA4DC6FD-9FF1-4B73-8753-22EAD8018488}" type="pres">
      <dgm:prSet presAssocID="{8F316DA5-1099-407B-A919-55D393EB394B}" presName="vertThree" presStyleCnt="0"/>
      <dgm:spPr/>
    </dgm:pt>
    <dgm:pt modelId="{AF7C815A-BEAC-4CA2-9843-2E234C948F54}" type="pres">
      <dgm:prSet presAssocID="{8F316DA5-1099-407B-A919-55D393EB394B}" presName="txThree" presStyleLbl="node3" presStyleIdx="3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E62814E-6558-4F0E-B1FE-7C0882D810BD}" type="pres">
      <dgm:prSet presAssocID="{8F316DA5-1099-407B-A919-55D393EB394B}" presName="parTransThree" presStyleCnt="0"/>
      <dgm:spPr/>
    </dgm:pt>
    <dgm:pt modelId="{54CFBD13-0C04-4EA0-AAF6-A036824B56FB}" type="pres">
      <dgm:prSet presAssocID="{8F316DA5-1099-407B-A919-55D393EB394B}" presName="horzThree" presStyleCnt="0"/>
      <dgm:spPr/>
    </dgm:pt>
    <dgm:pt modelId="{F1DF9AB3-2890-4593-9493-D43AC5AD317D}" type="pres">
      <dgm:prSet presAssocID="{AE522FF8-35F3-4BAC-9E20-29214B75F8BF}" presName="vertFour" presStyleCnt="0">
        <dgm:presLayoutVars>
          <dgm:chPref val="3"/>
        </dgm:presLayoutVars>
      </dgm:prSet>
      <dgm:spPr/>
    </dgm:pt>
    <dgm:pt modelId="{64FA9F19-C139-4390-991B-2771D37CAB36}" type="pres">
      <dgm:prSet presAssocID="{AE522FF8-35F3-4BAC-9E20-29214B75F8BF}" presName="txFour" presStyleLbl="node4" presStyleIdx="1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D178604-7A70-414E-B9D6-915FB383066B}" type="pres">
      <dgm:prSet presAssocID="{AE522FF8-35F3-4BAC-9E20-29214B75F8BF}" presName="parTransFour" presStyleCnt="0"/>
      <dgm:spPr/>
    </dgm:pt>
    <dgm:pt modelId="{986A0E9C-D498-43A4-A329-3BEC4853B5D6}" type="pres">
      <dgm:prSet presAssocID="{AE522FF8-35F3-4BAC-9E20-29214B75F8BF}" presName="horzFour" presStyleCnt="0"/>
      <dgm:spPr/>
    </dgm:pt>
    <dgm:pt modelId="{12F07CD8-15A1-488B-84EF-36649DF0FA80}" type="pres">
      <dgm:prSet presAssocID="{9E7D889E-A80A-47C7-A2EC-A89E08CF037A}" presName="vertFour" presStyleCnt="0">
        <dgm:presLayoutVars>
          <dgm:chPref val="3"/>
        </dgm:presLayoutVars>
      </dgm:prSet>
      <dgm:spPr/>
    </dgm:pt>
    <dgm:pt modelId="{62A1A18D-77B9-4BE3-B0BA-8836BA7BF1B5}" type="pres">
      <dgm:prSet presAssocID="{9E7D889E-A80A-47C7-A2EC-A89E08CF037A}" presName="txFour" presStyleLbl="node4" presStyleIdx="1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0098BBB-DE04-4F36-89A3-39A1A7DD2589}" type="pres">
      <dgm:prSet presAssocID="{9E7D889E-A80A-47C7-A2EC-A89E08CF037A}" presName="parTransFour" presStyleCnt="0"/>
      <dgm:spPr/>
    </dgm:pt>
    <dgm:pt modelId="{C477C5B2-E6DD-414D-9FA0-B92CC645786F}" type="pres">
      <dgm:prSet presAssocID="{9E7D889E-A80A-47C7-A2EC-A89E08CF037A}" presName="horzFour" presStyleCnt="0"/>
      <dgm:spPr/>
    </dgm:pt>
    <dgm:pt modelId="{5E2A6AA9-9EF2-4A4F-BB16-B9FE9E5E0EC8}" type="pres">
      <dgm:prSet presAssocID="{390DD050-65D3-422E-AACB-6F7CF72F90C2}" presName="vertFour" presStyleCnt="0">
        <dgm:presLayoutVars>
          <dgm:chPref val="3"/>
        </dgm:presLayoutVars>
      </dgm:prSet>
      <dgm:spPr/>
    </dgm:pt>
    <dgm:pt modelId="{E2D19CF5-0CA4-4471-9017-97F12D6A6F44}" type="pres">
      <dgm:prSet presAssocID="{390DD050-65D3-422E-AACB-6F7CF72F90C2}" presName="txFour" presStyleLbl="node4" presStyleIdx="1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74EFDFD-FB88-4B96-8958-B10FE1BB5BC1}" type="pres">
      <dgm:prSet presAssocID="{390DD050-65D3-422E-AACB-6F7CF72F90C2}" presName="horzFour" presStyleCnt="0"/>
      <dgm:spPr/>
    </dgm:pt>
    <dgm:pt modelId="{58018659-29B9-4EA5-89EE-F1872A84EA85}" type="pres">
      <dgm:prSet presAssocID="{D11C6806-940D-4A2C-AC74-83A651DEBD72}" presName="sibSpaceThree" presStyleCnt="0"/>
      <dgm:spPr/>
    </dgm:pt>
    <dgm:pt modelId="{73C3AED9-4557-4EAF-A537-A5BE664A9203}" type="pres">
      <dgm:prSet presAssocID="{36289251-B774-4C8E-9A29-1C4B4B344266}" presName="vertThree" presStyleCnt="0"/>
      <dgm:spPr/>
    </dgm:pt>
    <dgm:pt modelId="{83905BF9-F916-4C00-8134-9877C266E0E0}" type="pres">
      <dgm:prSet presAssocID="{36289251-B774-4C8E-9A29-1C4B4B344266}" presName="txThree" presStyleLbl="node3" presStyleIdx="4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22C0A43-84C4-459A-B6EC-1D53A5CC2A43}" type="pres">
      <dgm:prSet presAssocID="{36289251-B774-4C8E-9A29-1C4B4B344266}" presName="parTransThree" presStyleCnt="0"/>
      <dgm:spPr/>
    </dgm:pt>
    <dgm:pt modelId="{30DB3B6C-46D4-4A43-8E98-07FCD5A186B8}" type="pres">
      <dgm:prSet presAssocID="{36289251-B774-4C8E-9A29-1C4B4B344266}" presName="horzThree" presStyleCnt="0"/>
      <dgm:spPr/>
    </dgm:pt>
    <dgm:pt modelId="{04BCF6C0-5C3B-473A-A46E-F481F816A06D}" type="pres">
      <dgm:prSet presAssocID="{317EAFD3-62EC-446D-B9C9-81AB8DF15071}" presName="vertFour" presStyleCnt="0">
        <dgm:presLayoutVars>
          <dgm:chPref val="3"/>
        </dgm:presLayoutVars>
      </dgm:prSet>
      <dgm:spPr/>
    </dgm:pt>
    <dgm:pt modelId="{2DCAD663-D604-431E-9462-2EFB2F2BB193}" type="pres">
      <dgm:prSet presAssocID="{317EAFD3-62EC-446D-B9C9-81AB8DF15071}" presName="txFour" presStyleLbl="node4" presStyleIdx="1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AE75872-7D89-42A9-B3D6-3D2BB37C4D44}" type="pres">
      <dgm:prSet presAssocID="{317EAFD3-62EC-446D-B9C9-81AB8DF15071}" presName="parTransFour" presStyleCnt="0"/>
      <dgm:spPr/>
    </dgm:pt>
    <dgm:pt modelId="{7F035F02-617F-462B-93CB-220F1A988BDD}" type="pres">
      <dgm:prSet presAssocID="{317EAFD3-62EC-446D-B9C9-81AB8DF15071}" presName="horzFour" presStyleCnt="0"/>
      <dgm:spPr/>
    </dgm:pt>
    <dgm:pt modelId="{F97734B1-6119-4759-B5CA-3B851219551D}" type="pres">
      <dgm:prSet presAssocID="{02334C19-658A-4FD0-A9FD-6FEBC6A3B444}" presName="vertFour" presStyleCnt="0">
        <dgm:presLayoutVars>
          <dgm:chPref val="3"/>
        </dgm:presLayoutVars>
      </dgm:prSet>
      <dgm:spPr/>
    </dgm:pt>
    <dgm:pt modelId="{8BE2A401-7F9C-496A-A8C5-F8F78B6889E2}" type="pres">
      <dgm:prSet presAssocID="{02334C19-658A-4FD0-A9FD-6FEBC6A3B444}" presName="txFour" presStyleLbl="node4" presStyleIdx="1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B2DFCEB-84C3-4F2E-B3E5-0D21FC9D2A09}" type="pres">
      <dgm:prSet presAssocID="{02334C19-658A-4FD0-A9FD-6FEBC6A3B444}" presName="parTransFour" presStyleCnt="0"/>
      <dgm:spPr/>
    </dgm:pt>
    <dgm:pt modelId="{30A7A451-0C5F-49B2-9BA6-01511CDD713E}" type="pres">
      <dgm:prSet presAssocID="{02334C19-658A-4FD0-A9FD-6FEBC6A3B444}" presName="horzFour" presStyleCnt="0"/>
      <dgm:spPr/>
    </dgm:pt>
    <dgm:pt modelId="{F7E2C27A-E503-4E06-9210-F11863290F2D}" type="pres">
      <dgm:prSet presAssocID="{B86B8EF2-9431-46AF-B781-DBA3539EA26C}" presName="vertFour" presStyleCnt="0">
        <dgm:presLayoutVars>
          <dgm:chPref val="3"/>
        </dgm:presLayoutVars>
      </dgm:prSet>
      <dgm:spPr/>
    </dgm:pt>
    <dgm:pt modelId="{CC7E9253-2539-47FA-9EBF-3051E6947433}" type="pres">
      <dgm:prSet presAssocID="{B86B8EF2-9431-46AF-B781-DBA3539EA26C}" presName="txFour" presStyleLbl="node4" presStyleIdx="1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E39A80D-1949-445A-A064-F4AB32DDCCAC}" type="pres">
      <dgm:prSet presAssocID="{B86B8EF2-9431-46AF-B781-DBA3539EA26C}" presName="horzFour" presStyleCnt="0"/>
      <dgm:spPr/>
    </dgm:pt>
    <dgm:pt modelId="{06429E41-5881-448B-9E98-310B3F81AB0B}" type="pres">
      <dgm:prSet presAssocID="{6CF4D5B5-DA0D-4633-96A6-1AB7DE0E818A}" presName="sibSpaceFour" presStyleCnt="0"/>
      <dgm:spPr/>
    </dgm:pt>
    <dgm:pt modelId="{C540AFC5-5490-4AEB-AAD1-14E720740591}" type="pres">
      <dgm:prSet presAssocID="{5445C130-818C-48EF-ADFE-85875727055E}" presName="vertFour" presStyleCnt="0">
        <dgm:presLayoutVars>
          <dgm:chPref val="3"/>
        </dgm:presLayoutVars>
      </dgm:prSet>
      <dgm:spPr/>
    </dgm:pt>
    <dgm:pt modelId="{C3AE3CF8-1598-4B13-8E77-C2A55EBBF788}" type="pres">
      <dgm:prSet presAssocID="{5445C130-818C-48EF-ADFE-85875727055E}" presName="txFour" presStyleLbl="node4" presStyleIdx="1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88A9739-74B8-487D-8CDA-01C7C6993309}" type="pres">
      <dgm:prSet presAssocID="{5445C130-818C-48EF-ADFE-85875727055E}" presName="parTransFour" presStyleCnt="0"/>
      <dgm:spPr/>
    </dgm:pt>
    <dgm:pt modelId="{132783A0-C1DF-46C3-A13B-E8D84DB5024A}" type="pres">
      <dgm:prSet presAssocID="{5445C130-818C-48EF-ADFE-85875727055E}" presName="horzFour" presStyleCnt="0"/>
      <dgm:spPr/>
    </dgm:pt>
    <dgm:pt modelId="{B2C9930A-74B8-459B-BFE0-87A7A28AEB63}" type="pres">
      <dgm:prSet presAssocID="{73DB292F-1841-4C98-BB04-DE293FEBA37A}" presName="vertFour" presStyleCnt="0">
        <dgm:presLayoutVars>
          <dgm:chPref val="3"/>
        </dgm:presLayoutVars>
      </dgm:prSet>
      <dgm:spPr/>
    </dgm:pt>
    <dgm:pt modelId="{CE83EAD0-B70D-4ABE-AAC7-B4B75145B8B0}" type="pres">
      <dgm:prSet presAssocID="{73DB292F-1841-4C98-BB04-DE293FEBA37A}" presName="txFour" presStyleLbl="node4" presStyleIdx="1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AB75B4F-9D7D-49D9-B752-60DDCCBDA222}" type="pres">
      <dgm:prSet presAssocID="{73DB292F-1841-4C98-BB04-DE293FEBA37A}" presName="parTransFour" presStyleCnt="0"/>
      <dgm:spPr/>
    </dgm:pt>
    <dgm:pt modelId="{37ABA8FB-7B05-488B-92F1-A0EA5CEDEF72}" type="pres">
      <dgm:prSet presAssocID="{73DB292F-1841-4C98-BB04-DE293FEBA37A}" presName="horzFour" presStyleCnt="0"/>
      <dgm:spPr/>
    </dgm:pt>
    <dgm:pt modelId="{5F29047C-D824-4BED-BA63-DFECECBF8CC6}" type="pres">
      <dgm:prSet presAssocID="{A49DA4B4-DA5C-4B67-B8F1-969BE15EF827}" presName="vertFour" presStyleCnt="0">
        <dgm:presLayoutVars>
          <dgm:chPref val="3"/>
        </dgm:presLayoutVars>
      </dgm:prSet>
      <dgm:spPr/>
    </dgm:pt>
    <dgm:pt modelId="{B3ABFACA-F167-4A85-9340-E8656A6E2841}" type="pres">
      <dgm:prSet presAssocID="{A49DA4B4-DA5C-4B67-B8F1-969BE15EF827}" presName="txFour" presStyleLbl="node4" presStyleIdx="2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4AE1C71-4737-408F-B676-DEC9E827048F}" type="pres">
      <dgm:prSet presAssocID="{A49DA4B4-DA5C-4B67-B8F1-969BE15EF827}" presName="horzFour" presStyleCnt="0"/>
      <dgm:spPr/>
    </dgm:pt>
    <dgm:pt modelId="{0B814919-B100-48A3-9B89-A069DB0957E3}" type="pres">
      <dgm:prSet presAssocID="{65F6F8BF-9C95-4589-B7D9-85F832A1A9C8}" presName="sibSpaceThree" presStyleCnt="0"/>
      <dgm:spPr/>
    </dgm:pt>
    <dgm:pt modelId="{EB971104-6C2F-4EC6-BA53-D300A909A3E5}" type="pres">
      <dgm:prSet presAssocID="{3D1B021C-DD13-43C4-8765-DEF5D1314FC4}" presName="vertThree" presStyleCnt="0"/>
      <dgm:spPr/>
    </dgm:pt>
    <dgm:pt modelId="{B4454940-2A74-40F4-B662-1B7F2B42DFA6}" type="pres">
      <dgm:prSet presAssocID="{3D1B021C-DD13-43C4-8765-DEF5D1314FC4}" presName="txThree" presStyleLbl="node3" presStyleIdx="5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3C6B2DE-715F-477A-986B-274F6FF9F04D}" type="pres">
      <dgm:prSet presAssocID="{3D1B021C-DD13-43C4-8765-DEF5D1314FC4}" presName="parTransThree" presStyleCnt="0"/>
      <dgm:spPr/>
    </dgm:pt>
    <dgm:pt modelId="{D887A576-F665-4C91-82C9-F99D81EC46EA}" type="pres">
      <dgm:prSet presAssocID="{3D1B021C-DD13-43C4-8765-DEF5D1314FC4}" presName="horzThree" presStyleCnt="0"/>
      <dgm:spPr/>
    </dgm:pt>
    <dgm:pt modelId="{B5B8FD9D-55C2-49D2-AF4C-52ACCC863A86}" type="pres">
      <dgm:prSet presAssocID="{48D4494F-33FF-4C1D-BA9C-763F78318D64}" presName="vertFour" presStyleCnt="0">
        <dgm:presLayoutVars>
          <dgm:chPref val="3"/>
        </dgm:presLayoutVars>
      </dgm:prSet>
      <dgm:spPr/>
    </dgm:pt>
    <dgm:pt modelId="{BFDA7489-2498-40A4-B01E-BBC3599363EE}" type="pres">
      <dgm:prSet presAssocID="{48D4494F-33FF-4C1D-BA9C-763F78318D64}" presName="txFour" presStyleLbl="node4" presStyleIdx="2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CB0ED82-E163-448E-ACF3-08544B5075C8}" type="pres">
      <dgm:prSet presAssocID="{48D4494F-33FF-4C1D-BA9C-763F78318D64}" presName="parTransFour" presStyleCnt="0"/>
      <dgm:spPr/>
    </dgm:pt>
    <dgm:pt modelId="{00147229-9CC8-4016-A797-AFEBB5A5E4E8}" type="pres">
      <dgm:prSet presAssocID="{48D4494F-33FF-4C1D-BA9C-763F78318D64}" presName="horzFour" presStyleCnt="0"/>
      <dgm:spPr/>
    </dgm:pt>
    <dgm:pt modelId="{BB3C1126-9DD3-43CF-BC46-A332DD13E9A1}" type="pres">
      <dgm:prSet presAssocID="{80D4EA3B-A17F-407B-A56F-6BA6826042F9}" presName="vertFour" presStyleCnt="0">
        <dgm:presLayoutVars>
          <dgm:chPref val="3"/>
        </dgm:presLayoutVars>
      </dgm:prSet>
      <dgm:spPr/>
    </dgm:pt>
    <dgm:pt modelId="{DE44F738-AB9D-48F0-A012-E43635679F84}" type="pres">
      <dgm:prSet presAssocID="{80D4EA3B-A17F-407B-A56F-6BA6826042F9}" presName="txFour" presStyleLbl="node4" presStyleIdx="2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F257DCA-28EF-4A13-B636-435D7070403E}" type="pres">
      <dgm:prSet presAssocID="{80D4EA3B-A17F-407B-A56F-6BA6826042F9}" presName="parTransFour" presStyleCnt="0"/>
      <dgm:spPr/>
    </dgm:pt>
    <dgm:pt modelId="{BA5B5033-BCD4-4083-9BEB-185381989679}" type="pres">
      <dgm:prSet presAssocID="{80D4EA3B-A17F-407B-A56F-6BA6826042F9}" presName="horzFour" presStyleCnt="0"/>
      <dgm:spPr/>
    </dgm:pt>
    <dgm:pt modelId="{77171930-1DE3-46E9-A447-DD472A29EFEB}" type="pres">
      <dgm:prSet presAssocID="{51EFA06C-D76C-45FB-9004-E29832C47EB9}" presName="vertFour" presStyleCnt="0">
        <dgm:presLayoutVars>
          <dgm:chPref val="3"/>
        </dgm:presLayoutVars>
      </dgm:prSet>
      <dgm:spPr/>
    </dgm:pt>
    <dgm:pt modelId="{39B4915C-94DD-4396-AD3D-EA3045A81665}" type="pres">
      <dgm:prSet presAssocID="{51EFA06C-D76C-45FB-9004-E29832C47EB9}" presName="txFour" presStyleLbl="node4" presStyleIdx="2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3F00D80-CCD7-4C9B-AE42-B276DF549FD1}" type="pres">
      <dgm:prSet presAssocID="{51EFA06C-D76C-45FB-9004-E29832C47EB9}" presName="horzFour" presStyleCnt="0"/>
      <dgm:spPr/>
    </dgm:pt>
  </dgm:ptLst>
  <dgm:cxnLst>
    <dgm:cxn modelId="{C98E73F2-F7AF-4F9B-9A59-544CC1E415EA}" type="presOf" srcId="{BE813604-0991-46F6-BBE9-BD6CD5332B9D}" destId="{43410566-4092-4B8A-BA52-D9FC4528BE41}" srcOrd="0" destOrd="0" presId="urn:microsoft.com/office/officeart/2005/8/layout/hierarchy4"/>
    <dgm:cxn modelId="{710F06E6-EA68-4165-8B4E-4AD3B564C25F}" srcId="{AE522FF8-35F3-4BAC-9E20-29214B75F8BF}" destId="{9E7D889E-A80A-47C7-A2EC-A89E08CF037A}" srcOrd="0" destOrd="0" parTransId="{A9258C26-F956-449B-8FEF-7B1B6D5F9E8C}" sibTransId="{3AFEFC2A-C7F5-4CC8-80D4-86623175B83C}"/>
    <dgm:cxn modelId="{707852AC-1E49-48B5-A7E6-FDB23C2B3E59}" srcId="{C834BC65-561A-4D79-A557-BACF0A1A2DAD}" destId="{5EE9BB6D-19FD-466E-93A9-7292725BC961}" srcOrd="0" destOrd="0" parTransId="{9F5AA695-43BF-40A0-89B9-48B48BF8979E}" sibTransId="{7E7DE4F1-23AD-43A7-802F-BA7DAA9CA472}"/>
    <dgm:cxn modelId="{4AFAB0E8-069A-4778-863C-4665CC6E00CA}" srcId="{317EAFD3-62EC-446D-B9C9-81AB8DF15071}" destId="{02334C19-658A-4FD0-A9FD-6FEBC6A3B444}" srcOrd="0" destOrd="0" parTransId="{89843496-A466-444E-87FF-423474BF58B4}" sibTransId="{4F92F3DD-EEAB-4E70-8BB9-F492A55B8512}"/>
    <dgm:cxn modelId="{F473CC93-312E-44B0-80A4-329836A898FF}" srcId="{80D4EA3B-A17F-407B-A56F-6BA6826042F9}" destId="{51EFA06C-D76C-45FB-9004-E29832C47EB9}" srcOrd="0" destOrd="0" parTransId="{81B040E0-A2EB-4482-AA7D-A09B96A3B84B}" sibTransId="{B589C428-BCE0-4D65-BE54-417C82E3E82F}"/>
    <dgm:cxn modelId="{AEC9CE3F-C714-4A50-AF76-8FCB10B1FBA3}" srcId="{F65F2809-499A-459D-AF59-BFB016394C6C}" destId="{3D1B021C-DD13-43C4-8765-DEF5D1314FC4}" srcOrd="3" destOrd="0" parTransId="{B6A3793B-551D-46D8-BA1F-8DC7C27A7868}" sibTransId="{8D48DC1A-9E83-4CAA-970F-F09BBED75FCD}"/>
    <dgm:cxn modelId="{0B2DE550-BF0E-46C6-813E-A1EFC4C75878}" srcId="{E59261C5-D912-47E1-9394-91CA114AD929}" destId="{C9D4203F-99FA-4583-B1CA-FF405AD225E1}" srcOrd="0" destOrd="0" parTransId="{BACAF993-D52F-4368-9142-303218812460}" sibTransId="{9F27B141-F36B-4615-A7F1-A4E2A4ED07CF}"/>
    <dgm:cxn modelId="{379CE433-8FC0-4585-A67A-CAC8CBA23E3B}" type="presOf" srcId="{A49DA4B4-DA5C-4B67-B8F1-969BE15EF827}" destId="{B3ABFACA-F167-4A85-9340-E8656A6E2841}" srcOrd="0" destOrd="0" presId="urn:microsoft.com/office/officeart/2005/8/layout/hierarchy4"/>
    <dgm:cxn modelId="{F527E768-2791-4BE1-B7D2-A49BD2D96BDB}" type="presOf" srcId="{D734F043-6EE8-4AE4-B83B-9C0BA777E59C}" destId="{CE825052-0C74-4A8F-A821-65CEDDBA74DA}" srcOrd="0" destOrd="0" presId="urn:microsoft.com/office/officeart/2005/8/layout/hierarchy4"/>
    <dgm:cxn modelId="{A01BFDE3-2211-4602-81C6-E09B66CDF2E7}" type="presOf" srcId="{5445C130-818C-48EF-ADFE-85875727055E}" destId="{C3AE3CF8-1598-4B13-8E77-C2A55EBBF788}" srcOrd="0" destOrd="0" presId="urn:microsoft.com/office/officeart/2005/8/layout/hierarchy4"/>
    <dgm:cxn modelId="{CA5F3D2B-4B0E-4033-A3CD-96C332EAE713}" type="presOf" srcId="{1A1A2995-0DB6-4A94-9F3C-A40323432C67}" destId="{3E4BB8EC-7161-4FDB-BA98-1DC2853FE5B9}" srcOrd="0" destOrd="0" presId="urn:microsoft.com/office/officeart/2005/8/layout/hierarchy4"/>
    <dgm:cxn modelId="{3AB847B0-34CF-450F-8ADB-6BDA57B6DA4E}" srcId="{D734F043-6EE8-4AE4-B83B-9C0BA777E59C}" destId="{F65F2809-499A-459D-AF59-BFB016394C6C}" srcOrd="1" destOrd="0" parTransId="{53C41A40-E8A5-4FD5-A51A-1CBE00420694}" sibTransId="{602EE4FD-1E67-40D2-966D-0A23D0674790}"/>
    <dgm:cxn modelId="{0E449F81-CEAC-4DC9-B726-1EE6DC3A3383}" srcId="{36289251-B774-4C8E-9A29-1C4B4B344266}" destId="{5445C130-818C-48EF-ADFE-85875727055E}" srcOrd="1" destOrd="0" parTransId="{6A127B60-68A4-40B8-9B91-16A25A03F251}" sibTransId="{57A346F5-4CBD-4448-B72E-5B7D4A88630D}"/>
    <dgm:cxn modelId="{F77355C9-8495-438D-8979-9C613D2D7735}" type="presOf" srcId="{8F316DA5-1099-407B-A919-55D393EB394B}" destId="{AF7C815A-BEAC-4CA2-9843-2E234C948F54}" srcOrd="0" destOrd="0" presId="urn:microsoft.com/office/officeart/2005/8/layout/hierarchy4"/>
    <dgm:cxn modelId="{F0A8248C-EAFB-45F0-94D3-5C58F1708740}" srcId="{3D1B021C-DD13-43C4-8765-DEF5D1314FC4}" destId="{48D4494F-33FF-4C1D-BA9C-763F78318D64}" srcOrd="0" destOrd="0" parTransId="{A31C81EC-2A30-457E-96E6-55FC5A537AC2}" sibTransId="{0CBFD574-9B01-4B29-B3AE-10BCDBB83632}"/>
    <dgm:cxn modelId="{93C7DE7B-4BAA-44A8-8315-FBFAC7031779}" type="presOf" srcId="{48D4494F-33FF-4C1D-BA9C-763F78318D64}" destId="{BFDA7489-2498-40A4-B01E-BBC3599363EE}" srcOrd="0" destOrd="0" presId="urn:microsoft.com/office/officeart/2005/8/layout/hierarchy4"/>
    <dgm:cxn modelId="{A1CDDA87-9189-414B-84D2-6EE1AF3B3B98}" srcId="{F65F2809-499A-459D-AF59-BFB016394C6C}" destId="{73C37021-12DD-44FB-AF54-2C9F60EC9D1E}" srcOrd="0" destOrd="0" parTransId="{DB6858E6-698D-493A-9AFC-49E60D6EDFFE}" sibTransId="{5DFF6D6C-ECA8-4035-9C0F-FF18CEB218F5}"/>
    <dgm:cxn modelId="{0369C30D-1FB5-4051-9018-45BBD5661879}" type="presOf" srcId="{C834BC65-561A-4D79-A557-BACF0A1A2DAD}" destId="{010B7643-A305-45A5-9EBE-87E7F223FE43}" srcOrd="0" destOrd="0" presId="urn:microsoft.com/office/officeart/2005/8/layout/hierarchy4"/>
    <dgm:cxn modelId="{1645FA15-8244-4D96-8BE4-1E8792CF02C5}" type="presOf" srcId="{4DCDAA77-52BE-4D15-BC07-AC1BCBA8CA26}" destId="{4469ED4B-AEDB-4720-BA0A-C246DD8A5AAC}" srcOrd="0" destOrd="0" presId="urn:microsoft.com/office/officeart/2005/8/layout/hierarchy4"/>
    <dgm:cxn modelId="{1269AAA9-F617-4BC3-8B5C-D62DCCF3E3DD}" type="presOf" srcId="{047AB438-8F58-4027-A5C9-C7D90D15B646}" destId="{47EF2763-4856-4E6A-B601-D386DB5CEDE7}" srcOrd="0" destOrd="0" presId="urn:microsoft.com/office/officeart/2005/8/layout/hierarchy4"/>
    <dgm:cxn modelId="{38F6035B-3B6F-46AA-8F73-E8ADC7160995}" type="presOf" srcId="{C9D4203F-99FA-4583-B1CA-FF405AD225E1}" destId="{6ABDD5DC-5328-4ED7-B8F3-04F0EAC20DD8}" srcOrd="0" destOrd="0" presId="urn:microsoft.com/office/officeart/2005/8/layout/hierarchy4"/>
    <dgm:cxn modelId="{A22404D4-9B25-4C6D-A31D-D979569AD76E}" type="presOf" srcId="{E59261C5-D912-47E1-9394-91CA114AD929}" destId="{3116300E-E78C-4C07-B9F3-A65FB46659EE}" srcOrd="0" destOrd="0" presId="urn:microsoft.com/office/officeart/2005/8/layout/hierarchy4"/>
    <dgm:cxn modelId="{00AD1D15-BAE9-4FFD-ABA2-E7150B55D0E9}" srcId="{1A1A2995-0DB6-4A94-9F3C-A40323432C67}" destId="{6A85E5A7-202B-45BC-9D60-A1E1978D62C6}" srcOrd="1" destOrd="0" parTransId="{DE74647B-E75B-4BB4-AD9E-BF1CEFBAE2B3}" sibTransId="{710388E9-2888-42AF-8CE3-B77451EBE73D}"/>
    <dgm:cxn modelId="{BC135BF4-FA4E-43AD-B8B3-41200EB66945}" srcId="{F65F2809-499A-459D-AF59-BFB016394C6C}" destId="{8F316DA5-1099-407B-A919-55D393EB394B}" srcOrd="1" destOrd="0" parTransId="{63873B2C-95BD-437D-8432-EC58EB98E1A9}" sibTransId="{D11C6806-940D-4A2C-AC74-83A651DEBD72}"/>
    <dgm:cxn modelId="{A35EABA5-B15C-467F-BCD4-1510546B81B2}" srcId="{D734F043-6EE8-4AE4-B83B-9C0BA777E59C}" destId="{A5F6810A-EF6C-4293-A8EC-BF8CF4D5878C}" srcOrd="0" destOrd="0" parTransId="{334D545E-CCFA-4996-B91B-2D50B23CAF09}" sibTransId="{3B0B4E34-D872-4F57-B719-F9630F029625}"/>
    <dgm:cxn modelId="{4EC91AFE-AD69-4CB3-A241-8C36046927A6}" type="presOf" srcId="{AE522FF8-35F3-4BAC-9E20-29214B75F8BF}" destId="{64FA9F19-C139-4390-991B-2771D37CAB36}" srcOrd="0" destOrd="0" presId="urn:microsoft.com/office/officeart/2005/8/layout/hierarchy4"/>
    <dgm:cxn modelId="{C7234AA4-0265-4D9F-A459-28E622C8EB9D}" type="presOf" srcId="{177A93A9-3B2A-4458-8447-36898208A1D6}" destId="{7BACABDB-BFB2-4F38-821A-A5B822229424}" srcOrd="0" destOrd="0" presId="urn:microsoft.com/office/officeart/2005/8/layout/hierarchy4"/>
    <dgm:cxn modelId="{7E4172E4-5A81-4C0D-9752-BC8E9BFB0D3E}" srcId="{BE813604-0991-46F6-BBE9-BD6CD5332B9D}" destId="{177A93A9-3B2A-4458-8447-36898208A1D6}" srcOrd="0" destOrd="0" parTransId="{6362CF50-C36F-4828-944F-61477633E5AC}" sibTransId="{A78C4FD5-A8A8-49CB-9F8C-2656C7D47362}"/>
    <dgm:cxn modelId="{D77B4DEC-9395-431B-8BE2-AC9FAE6DA728}" type="presOf" srcId="{1A6B77DC-0788-4843-8E4A-F0C73B00912E}" destId="{118C29CC-FF1D-4D13-A59A-BCB9214D0446}" srcOrd="0" destOrd="0" presId="urn:microsoft.com/office/officeart/2005/8/layout/hierarchy4"/>
    <dgm:cxn modelId="{7FE33023-76FD-4B5C-B2F2-F6BA3A66FA3E}" srcId="{73DB292F-1841-4C98-BB04-DE293FEBA37A}" destId="{A49DA4B4-DA5C-4B67-B8F1-969BE15EF827}" srcOrd="0" destOrd="0" parTransId="{FAD482F9-B203-4BC5-81C3-559619AAB529}" sibTransId="{20331B1B-74B8-4332-BF2F-5E43181CA371}"/>
    <dgm:cxn modelId="{329AB616-052F-4624-8DC2-C121979E9499}" type="presOf" srcId="{9E7D889E-A80A-47C7-A2EC-A89E08CF037A}" destId="{62A1A18D-77B9-4BE3-B0BA-8836BA7BF1B5}" srcOrd="0" destOrd="0" presId="urn:microsoft.com/office/officeart/2005/8/layout/hierarchy4"/>
    <dgm:cxn modelId="{D2EBC7D5-6669-4707-8FE6-2F45FA12B597}" srcId="{DA8181E1-D340-4E12-BD0B-9F962BB89D31}" destId="{BE813604-0991-46F6-BBE9-BD6CD5332B9D}" srcOrd="0" destOrd="0" parTransId="{2CE61442-D63F-4B72-82F2-58B5B93C825D}" sibTransId="{5B3C528A-2045-4035-80CC-4E643A13F19A}"/>
    <dgm:cxn modelId="{5BF6E3CE-8871-4E91-AA1B-5930A8F2C1F4}" srcId="{5445C130-818C-48EF-ADFE-85875727055E}" destId="{73DB292F-1841-4C98-BB04-DE293FEBA37A}" srcOrd="0" destOrd="0" parTransId="{00648338-3FDC-47B5-86B9-AA5ACE2ABE55}" sibTransId="{DC269220-CEEF-4214-A4A7-CC836C392818}"/>
    <dgm:cxn modelId="{4AC35B6C-6579-4CBE-8E0A-A1B23A05C1D2}" type="presOf" srcId="{D90B946E-EC11-4684-8253-4A2E8CEA20F2}" destId="{055337B8-B89F-4E3E-921D-114402EBDD36}" srcOrd="0" destOrd="0" presId="urn:microsoft.com/office/officeart/2005/8/layout/hierarchy4"/>
    <dgm:cxn modelId="{2E8B6B77-D0BF-41C7-83E6-D63A99FBF850}" srcId="{9E7D889E-A80A-47C7-A2EC-A89E08CF037A}" destId="{390DD050-65D3-422E-AACB-6F7CF72F90C2}" srcOrd="0" destOrd="0" parTransId="{A9B6C9F2-E022-4892-BDBD-C28E051B2BBD}" sibTransId="{B445F852-B50E-4B34-908A-AEBC31BC10A5}"/>
    <dgm:cxn modelId="{45D5E767-7CCC-48D5-897A-7C25F2B81D7A}" srcId="{A5F6810A-EF6C-4293-A8EC-BF8CF4D5878C}" destId="{1A1A2995-0DB6-4A94-9F3C-A40323432C67}" srcOrd="1" destOrd="0" parTransId="{0A802FF4-3878-4485-B1F9-F77E94E9B288}" sibTransId="{27492FCD-9C47-4C0E-A369-B61BD835C9F8}"/>
    <dgm:cxn modelId="{BB271781-9CBB-4E3A-8DFA-6F2414A906D3}" type="presOf" srcId="{22AFCE7C-F310-4BEB-B8A9-B86D8336DAEB}" destId="{2E8FC626-8082-4897-83F2-7B3E1D875BED}" srcOrd="0" destOrd="0" presId="urn:microsoft.com/office/officeart/2005/8/layout/hierarchy4"/>
    <dgm:cxn modelId="{4A53E782-7F4F-4AA4-AF70-13ED1D2BF7ED}" type="presOf" srcId="{73C37021-12DD-44FB-AF54-2C9F60EC9D1E}" destId="{B061D427-0741-43BC-9339-BA215BF292D1}" srcOrd="0" destOrd="0" presId="urn:microsoft.com/office/officeart/2005/8/layout/hierarchy4"/>
    <dgm:cxn modelId="{41420407-3EDF-4364-9ABD-26BC8E0026E8}" type="presOf" srcId="{02334C19-658A-4FD0-A9FD-6FEBC6A3B444}" destId="{8BE2A401-7F9C-496A-A8C5-F8F78B6889E2}" srcOrd="0" destOrd="0" presId="urn:microsoft.com/office/officeart/2005/8/layout/hierarchy4"/>
    <dgm:cxn modelId="{BADBE9B6-3493-4F21-804F-15B7A8FB7B88}" type="presOf" srcId="{390DD050-65D3-422E-AACB-6F7CF72F90C2}" destId="{E2D19CF5-0CA4-4471-9017-97F12D6A6F44}" srcOrd="0" destOrd="0" presId="urn:microsoft.com/office/officeart/2005/8/layout/hierarchy4"/>
    <dgm:cxn modelId="{0D90161C-D59A-429E-B26D-4A4A6D19D764}" type="presOf" srcId="{A5F6810A-EF6C-4293-A8EC-BF8CF4D5878C}" destId="{D14BDF2D-7A7B-4E11-A5CB-483E39FB62C8}" srcOrd="0" destOrd="0" presId="urn:microsoft.com/office/officeart/2005/8/layout/hierarchy4"/>
    <dgm:cxn modelId="{1EE1A453-23C1-4D45-9CBA-79E80A9F68FA}" type="presOf" srcId="{6A85E5A7-202B-45BC-9D60-A1E1978D62C6}" destId="{6D5BE5BF-ED17-418C-ADB2-EE3B5E3E70C8}" srcOrd="0" destOrd="0" presId="urn:microsoft.com/office/officeart/2005/8/layout/hierarchy4"/>
    <dgm:cxn modelId="{A0D6D065-F0C6-4956-BB26-029798271A09}" type="presOf" srcId="{51EFA06C-D76C-45FB-9004-E29832C47EB9}" destId="{39B4915C-94DD-4396-AD3D-EA3045A81665}" srcOrd="0" destOrd="0" presId="urn:microsoft.com/office/officeart/2005/8/layout/hierarchy4"/>
    <dgm:cxn modelId="{ABAC4989-FD9C-45E8-83E8-E10AA0692BD8}" type="presOf" srcId="{5EE9BB6D-19FD-466E-93A9-7292725BC961}" destId="{8471F16F-37EE-4829-9681-83E2241C32AA}" srcOrd="0" destOrd="0" presId="urn:microsoft.com/office/officeart/2005/8/layout/hierarchy4"/>
    <dgm:cxn modelId="{5CFC3F47-4F7C-4F8A-B6EC-D558BAA3C9C2}" srcId="{5EE9BB6D-19FD-466E-93A9-7292725BC961}" destId="{047AB438-8F58-4027-A5C9-C7D90D15B646}" srcOrd="0" destOrd="0" parTransId="{25063556-F6FB-4C23-87A5-AC49577A045E}" sibTransId="{13EA5790-0025-43D7-9D96-E0736874B163}"/>
    <dgm:cxn modelId="{4D380B9C-A1A1-4AFF-8914-7065B6D3B40B}" type="presOf" srcId="{36289251-B774-4C8E-9A29-1C4B4B344266}" destId="{83905BF9-F916-4C00-8134-9877C266E0E0}" srcOrd="0" destOrd="0" presId="urn:microsoft.com/office/officeart/2005/8/layout/hierarchy4"/>
    <dgm:cxn modelId="{A0E9480C-0EFB-47D4-9D20-E7CCECFF9B7E}" srcId="{6A85E5A7-202B-45BC-9D60-A1E1978D62C6}" destId="{4DCDAA77-52BE-4D15-BC07-AC1BCBA8CA26}" srcOrd="0" destOrd="0" parTransId="{11DC47D6-E400-41B2-9C50-B6AFBF1A6A0E}" sibTransId="{C487536C-8807-4E7A-8348-3A395CA4E881}"/>
    <dgm:cxn modelId="{85EB7A72-1C30-45C5-A440-E44F42EEA109}" type="presOf" srcId="{80D4EA3B-A17F-407B-A56F-6BA6826042F9}" destId="{DE44F738-AB9D-48F0-A012-E43635679F84}" srcOrd="0" destOrd="0" presId="urn:microsoft.com/office/officeart/2005/8/layout/hierarchy4"/>
    <dgm:cxn modelId="{89C6F168-C87C-4D84-989A-C19A6F7BC2BC}" srcId="{4DCDAA77-52BE-4D15-BC07-AC1BCBA8CA26}" destId="{22AFCE7C-F310-4BEB-B8A9-B86D8336DAEB}" srcOrd="0" destOrd="0" parTransId="{3BDEB560-ECB3-4DA8-9C8B-47062296DDAE}" sibTransId="{AAA9B465-A16B-4783-A9C3-BF517701D1D9}"/>
    <dgm:cxn modelId="{4CB96AC0-CDA7-4636-9827-C1EC0235A58B}" srcId="{1A1A2995-0DB6-4A94-9F3C-A40323432C67}" destId="{C834BC65-561A-4D79-A557-BACF0A1A2DAD}" srcOrd="0" destOrd="0" parTransId="{CAB936F6-8C60-44A9-86E9-6A2960952BF3}" sibTransId="{AC83DFBE-349F-4C5B-B8AF-51BE3A878D18}"/>
    <dgm:cxn modelId="{05E3CC2D-16DD-4DDE-812B-842908630F8C}" type="presOf" srcId="{F65F2809-499A-459D-AF59-BFB016394C6C}" destId="{7CF0B596-2659-4BF4-8376-BB7D54BAD47A}" srcOrd="0" destOrd="0" presId="urn:microsoft.com/office/officeart/2005/8/layout/hierarchy4"/>
    <dgm:cxn modelId="{0DBA2F92-D88F-431E-845B-15D36E91840C}" srcId="{73C37021-12DD-44FB-AF54-2C9F60EC9D1E}" destId="{D90B946E-EC11-4684-8253-4A2E8CEA20F2}" srcOrd="0" destOrd="0" parTransId="{EC96D70E-A191-4C3C-A9C1-1ACA28B8D58B}" sibTransId="{49005923-838F-4E1F-903E-AD699A964D36}"/>
    <dgm:cxn modelId="{2CD257F6-14AC-4192-A678-C2566DB145E8}" srcId="{36289251-B774-4C8E-9A29-1C4B4B344266}" destId="{317EAFD3-62EC-446D-B9C9-81AB8DF15071}" srcOrd="0" destOrd="0" parTransId="{0275BAD6-E3D1-439B-BC45-D735BFB66020}" sibTransId="{6CF4D5B5-DA0D-4633-96A6-1AB7DE0E818A}"/>
    <dgm:cxn modelId="{A1F0DF26-534E-4F83-91B9-7B7B83F7EC5A}" type="presOf" srcId="{317EAFD3-62EC-446D-B9C9-81AB8DF15071}" destId="{2DCAD663-D604-431E-9462-2EFB2F2BB193}" srcOrd="0" destOrd="0" presId="urn:microsoft.com/office/officeart/2005/8/layout/hierarchy4"/>
    <dgm:cxn modelId="{BD9E962F-0EF1-4F32-8B6E-5AD63DEB170C}" type="presOf" srcId="{B86B8EF2-9431-46AF-B781-DBA3539EA26C}" destId="{CC7E9253-2539-47FA-9EBF-3051E6947433}" srcOrd="0" destOrd="0" presId="urn:microsoft.com/office/officeart/2005/8/layout/hierarchy4"/>
    <dgm:cxn modelId="{DB68F1C1-475B-482B-966A-7C821EA9976F}" type="presOf" srcId="{73DB292F-1841-4C98-BB04-DE293FEBA37A}" destId="{CE83EAD0-B70D-4ABE-AAC7-B4B75145B8B0}" srcOrd="0" destOrd="0" presId="urn:microsoft.com/office/officeart/2005/8/layout/hierarchy4"/>
    <dgm:cxn modelId="{7F4A3C3E-F8A1-4C2B-B0AF-6C484DE83715}" srcId="{8F316DA5-1099-407B-A919-55D393EB394B}" destId="{AE522FF8-35F3-4BAC-9E20-29214B75F8BF}" srcOrd="0" destOrd="0" parTransId="{D5588613-4B20-4DEC-8A05-5C1A5C9822E4}" sibTransId="{715A2DD7-950B-4938-978C-1EB52C0173C3}"/>
    <dgm:cxn modelId="{FA955BB5-B806-4E57-93A4-0072B71C5ED8}" srcId="{A5F6810A-EF6C-4293-A8EC-BF8CF4D5878C}" destId="{A6C437B0-CE45-4184-A0E4-4A31E06DD81F}" srcOrd="0" destOrd="0" parTransId="{EC4905C1-E4EF-45D6-9128-97B8717C992E}" sibTransId="{B030AD96-F348-4432-A81A-154A341543EC}"/>
    <dgm:cxn modelId="{524D8D08-5758-4A21-A551-133353252BE5}" type="presOf" srcId="{A6C437B0-CE45-4184-A0E4-4A31E06DD81F}" destId="{BE35CAD8-870E-445F-9EB2-E5D8577743B3}" srcOrd="0" destOrd="0" presId="urn:microsoft.com/office/officeart/2005/8/layout/hierarchy4"/>
    <dgm:cxn modelId="{D84BC701-31EA-4AFD-B0E6-8D17A7494B5A}" type="presOf" srcId="{3D1B021C-DD13-43C4-8765-DEF5D1314FC4}" destId="{B4454940-2A74-40F4-B662-1B7F2B42DFA6}" srcOrd="0" destOrd="0" presId="urn:microsoft.com/office/officeart/2005/8/layout/hierarchy4"/>
    <dgm:cxn modelId="{3FDABD8C-F2B6-4E18-BCB2-1802D61E71F7}" srcId="{D90B946E-EC11-4684-8253-4A2E8CEA20F2}" destId="{E59261C5-D912-47E1-9394-91CA114AD929}" srcOrd="0" destOrd="0" parTransId="{6EC41CBB-C8B2-49B6-B08B-645D2541D0C3}" sibTransId="{1FF5A05C-986A-4588-9410-D5541F396C6F}"/>
    <dgm:cxn modelId="{42A15BAF-7520-435B-A743-74C52618ADE4}" srcId="{02334C19-658A-4FD0-A9FD-6FEBC6A3B444}" destId="{B86B8EF2-9431-46AF-B781-DBA3539EA26C}" srcOrd="0" destOrd="0" parTransId="{F7EA4DE6-2245-41D6-9565-B518164BDE90}" sibTransId="{AC2B6B5B-179A-4B53-9D8B-AEE9B17873E5}"/>
    <dgm:cxn modelId="{2D1EC711-5035-4039-A90D-FE1159060246}" srcId="{48D4494F-33FF-4C1D-BA9C-763F78318D64}" destId="{80D4EA3B-A17F-407B-A56F-6BA6826042F9}" srcOrd="0" destOrd="0" parTransId="{F55ADAEB-9A9F-4642-AA88-813664467D4E}" sibTransId="{37A3DA26-9C0E-4F99-83BF-9C9A78502670}"/>
    <dgm:cxn modelId="{8E45E7B9-8134-4A26-87C5-AC4EDECAC648}" srcId="{F65F2809-499A-459D-AF59-BFB016394C6C}" destId="{36289251-B774-4C8E-9A29-1C4B4B344266}" srcOrd="2" destOrd="0" parTransId="{AA4A42A7-DD7C-4C38-BF80-B3655E877613}" sibTransId="{65F6F8BF-9C95-4589-B7D9-85F832A1A9C8}"/>
    <dgm:cxn modelId="{964833CB-DEAF-4CFF-BD56-0D5CDB38159A}" type="presOf" srcId="{DA8181E1-D340-4E12-BD0B-9F962BB89D31}" destId="{FEBFB3DD-6C43-4EA4-B2F9-D4CDB8ED2021}" srcOrd="0" destOrd="0" presId="urn:microsoft.com/office/officeart/2005/8/layout/hierarchy4"/>
    <dgm:cxn modelId="{603C4E4A-6AE2-43D2-87C3-58EDD1075FD8}" srcId="{A6C437B0-CE45-4184-A0E4-4A31E06DD81F}" destId="{DA8181E1-D340-4E12-BD0B-9F962BB89D31}" srcOrd="0" destOrd="0" parTransId="{B25E4E15-CE31-46C0-8C91-4FD8DA65BFC3}" sibTransId="{9988977D-1567-456D-9E37-DB91BECA7CD9}"/>
    <dgm:cxn modelId="{213A506C-DCB1-4485-B0E2-4C179D2978E7}" srcId="{1A6B77DC-0788-4843-8E4A-F0C73B00912E}" destId="{D734F043-6EE8-4AE4-B83B-9C0BA777E59C}" srcOrd="0" destOrd="0" parTransId="{6FC9F5FC-42D7-4784-BD26-5229881FFA22}" sibTransId="{4CB7BAA7-17CA-4872-A810-ABE57863B534}"/>
    <dgm:cxn modelId="{6F69ECB5-3501-46DD-9977-F7E6EDE2AFDB}" type="presParOf" srcId="{118C29CC-FF1D-4D13-A59A-BCB9214D0446}" destId="{FA0A2859-F085-4147-8297-563A2BE22835}" srcOrd="0" destOrd="0" presId="urn:microsoft.com/office/officeart/2005/8/layout/hierarchy4"/>
    <dgm:cxn modelId="{F4E3CD3C-4DDF-4321-8F82-2E623E7B5A32}" type="presParOf" srcId="{FA0A2859-F085-4147-8297-563A2BE22835}" destId="{CE825052-0C74-4A8F-A821-65CEDDBA74DA}" srcOrd="0" destOrd="0" presId="urn:microsoft.com/office/officeart/2005/8/layout/hierarchy4"/>
    <dgm:cxn modelId="{36D6B9CF-660B-4A13-9CC5-162140E0FD04}" type="presParOf" srcId="{FA0A2859-F085-4147-8297-563A2BE22835}" destId="{C6645845-BC95-47E0-94A1-3798F4B976FD}" srcOrd="1" destOrd="0" presId="urn:microsoft.com/office/officeart/2005/8/layout/hierarchy4"/>
    <dgm:cxn modelId="{F9EBA4F5-E66C-4ED1-87A0-ED99ABDC54C1}" type="presParOf" srcId="{FA0A2859-F085-4147-8297-563A2BE22835}" destId="{7519966F-C090-4CB3-AA6B-59B9A49CE3B9}" srcOrd="2" destOrd="0" presId="urn:microsoft.com/office/officeart/2005/8/layout/hierarchy4"/>
    <dgm:cxn modelId="{2001100C-7ED5-472D-9AC7-86D6EC9111D8}" type="presParOf" srcId="{7519966F-C090-4CB3-AA6B-59B9A49CE3B9}" destId="{DC675EC3-E1B9-45AA-94D5-5971F32C88F4}" srcOrd="0" destOrd="0" presId="urn:microsoft.com/office/officeart/2005/8/layout/hierarchy4"/>
    <dgm:cxn modelId="{778DAFE5-D021-4430-B36E-DA3D818C7A18}" type="presParOf" srcId="{DC675EC3-E1B9-45AA-94D5-5971F32C88F4}" destId="{D14BDF2D-7A7B-4E11-A5CB-483E39FB62C8}" srcOrd="0" destOrd="0" presId="urn:microsoft.com/office/officeart/2005/8/layout/hierarchy4"/>
    <dgm:cxn modelId="{295F11A8-BC24-43F4-BF15-18E1E1699615}" type="presParOf" srcId="{DC675EC3-E1B9-45AA-94D5-5971F32C88F4}" destId="{936BF830-BF3D-4D56-BBA2-4FCD40EE552F}" srcOrd="1" destOrd="0" presId="urn:microsoft.com/office/officeart/2005/8/layout/hierarchy4"/>
    <dgm:cxn modelId="{60982E67-3577-4A8D-9983-F49C53B59E39}" type="presParOf" srcId="{DC675EC3-E1B9-45AA-94D5-5971F32C88F4}" destId="{F94F47FF-CF11-465A-9649-8AA3F86412B8}" srcOrd="2" destOrd="0" presId="urn:microsoft.com/office/officeart/2005/8/layout/hierarchy4"/>
    <dgm:cxn modelId="{58D0E3D5-EF57-42ED-9BB8-CAF9BE18FE77}" type="presParOf" srcId="{F94F47FF-CF11-465A-9649-8AA3F86412B8}" destId="{4CF3861D-D446-4DE4-B459-EB9BE953532E}" srcOrd="0" destOrd="0" presId="urn:microsoft.com/office/officeart/2005/8/layout/hierarchy4"/>
    <dgm:cxn modelId="{B1874627-3A12-4512-96DC-0C7A90DAE0DE}" type="presParOf" srcId="{4CF3861D-D446-4DE4-B459-EB9BE953532E}" destId="{BE35CAD8-870E-445F-9EB2-E5D8577743B3}" srcOrd="0" destOrd="0" presId="urn:microsoft.com/office/officeart/2005/8/layout/hierarchy4"/>
    <dgm:cxn modelId="{E5DCA639-555B-427B-AB03-F2FB438230E8}" type="presParOf" srcId="{4CF3861D-D446-4DE4-B459-EB9BE953532E}" destId="{B6A1DD2E-8BD9-4B1C-8B72-185CE090DCFB}" srcOrd="1" destOrd="0" presId="urn:microsoft.com/office/officeart/2005/8/layout/hierarchy4"/>
    <dgm:cxn modelId="{C8F176BA-FCCB-463D-94B4-D6AD5F71941B}" type="presParOf" srcId="{4CF3861D-D446-4DE4-B459-EB9BE953532E}" destId="{C800DA0B-E40E-4304-B760-B4D02F60A137}" srcOrd="2" destOrd="0" presId="urn:microsoft.com/office/officeart/2005/8/layout/hierarchy4"/>
    <dgm:cxn modelId="{CA0CBD28-FD97-4C9F-9CDA-7B98EE225F9C}" type="presParOf" srcId="{C800DA0B-E40E-4304-B760-B4D02F60A137}" destId="{8CFA0E44-E182-4E5D-BBEE-4D3B5D0AEADA}" srcOrd="0" destOrd="0" presId="urn:microsoft.com/office/officeart/2005/8/layout/hierarchy4"/>
    <dgm:cxn modelId="{5DC5AA6F-0881-4004-BFDD-F49B80744ECE}" type="presParOf" srcId="{8CFA0E44-E182-4E5D-BBEE-4D3B5D0AEADA}" destId="{FEBFB3DD-6C43-4EA4-B2F9-D4CDB8ED2021}" srcOrd="0" destOrd="0" presId="urn:microsoft.com/office/officeart/2005/8/layout/hierarchy4"/>
    <dgm:cxn modelId="{8DFBBD98-E1FB-45A7-8968-E7117C384DA8}" type="presParOf" srcId="{8CFA0E44-E182-4E5D-BBEE-4D3B5D0AEADA}" destId="{34B98EF8-ABD7-4FC7-9302-F6BEC5A3704B}" srcOrd="1" destOrd="0" presId="urn:microsoft.com/office/officeart/2005/8/layout/hierarchy4"/>
    <dgm:cxn modelId="{23C844E7-78DC-4BBC-9898-E60BFCC9AEDB}" type="presParOf" srcId="{8CFA0E44-E182-4E5D-BBEE-4D3B5D0AEADA}" destId="{317EE6D7-94B8-4742-B87A-DD8446617D01}" srcOrd="2" destOrd="0" presId="urn:microsoft.com/office/officeart/2005/8/layout/hierarchy4"/>
    <dgm:cxn modelId="{5F0AFC26-ACDF-4BD1-9D46-CE095A8B47AA}" type="presParOf" srcId="{317EE6D7-94B8-4742-B87A-DD8446617D01}" destId="{343CE14D-5B3A-456F-95FF-5238B5E74D68}" srcOrd="0" destOrd="0" presId="urn:microsoft.com/office/officeart/2005/8/layout/hierarchy4"/>
    <dgm:cxn modelId="{F6AD703B-5860-4CD4-BBF8-DB1E85A5BC9E}" type="presParOf" srcId="{343CE14D-5B3A-456F-95FF-5238B5E74D68}" destId="{43410566-4092-4B8A-BA52-D9FC4528BE41}" srcOrd="0" destOrd="0" presId="urn:microsoft.com/office/officeart/2005/8/layout/hierarchy4"/>
    <dgm:cxn modelId="{66B88FCD-3D98-486C-986A-03A933BA6E25}" type="presParOf" srcId="{343CE14D-5B3A-456F-95FF-5238B5E74D68}" destId="{C84162F1-00F0-481A-8831-30115CDAC0D0}" srcOrd="1" destOrd="0" presId="urn:microsoft.com/office/officeart/2005/8/layout/hierarchy4"/>
    <dgm:cxn modelId="{E59FC26C-D73A-425C-9D7B-A956400D8008}" type="presParOf" srcId="{343CE14D-5B3A-456F-95FF-5238B5E74D68}" destId="{B5755745-2E38-406D-B1FD-92716C253FF2}" srcOrd="2" destOrd="0" presId="urn:microsoft.com/office/officeart/2005/8/layout/hierarchy4"/>
    <dgm:cxn modelId="{7F9B8D61-C9C7-4D0C-ADCC-D821B6234DF5}" type="presParOf" srcId="{B5755745-2E38-406D-B1FD-92716C253FF2}" destId="{6F1D4C05-A1F8-43A9-BA32-A671E47F2F7A}" srcOrd="0" destOrd="0" presId="urn:microsoft.com/office/officeart/2005/8/layout/hierarchy4"/>
    <dgm:cxn modelId="{81A66F3F-CD1A-4026-A736-5AE1B6814795}" type="presParOf" srcId="{6F1D4C05-A1F8-43A9-BA32-A671E47F2F7A}" destId="{7BACABDB-BFB2-4F38-821A-A5B822229424}" srcOrd="0" destOrd="0" presId="urn:microsoft.com/office/officeart/2005/8/layout/hierarchy4"/>
    <dgm:cxn modelId="{D863641B-39E0-4958-BF67-F31830E1983A}" type="presParOf" srcId="{6F1D4C05-A1F8-43A9-BA32-A671E47F2F7A}" destId="{2FFB3F1C-D0A4-433F-93E1-B940C0BC56BA}" srcOrd="1" destOrd="0" presId="urn:microsoft.com/office/officeart/2005/8/layout/hierarchy4"/>
    <dgm:cxn modelId="{AD736F88-CF1D-4F30-9A8B-46754740B7CA}" type="presParOf" srcId="{F94F47FF-CF11-465A-9649-8AA3F86412B8}" destId="{0DA12EB7-5679-4F19-B35B-D006C4E55D82}" srcOrd="1" destOrd="0" presId="urn:microsoft.com/office/officeart/2005/8/layout/hierarchy4"/>
    <dgm:cxn modelId="{96F858C2-39AF-420C-8879-F61153271378}" type="presParOf" srcId="{F94F47FF-CF11-465A-9649-8AA3F86412B8}" destId="{60C007A5-0084-43A1-AB30-A0F5302019B1}" srcOrd="2" destOrd="0" presId="urn:microsoft.com/office/officeart/2005/8/layout/hierarchy4"/>
    <dgm:cxn modelId="{65A5DDF4-9174-45C3-8DEC-7B2E9778CFA7}" type="presParOf" srcId="{60C007A5-0084-43A1-AB30-A0F5302019B1}" destId="{3E4BB8EC-7161-4FDB-BA98-1DC2853FE5B9}" srcOrd="0" destOrd="0" presId="urn:microsoft.com/office/officeart/2005/8/layout/hierarchy4"/>
    <dgm:cxn modelId="{7DB975DC-FA8A-4814-8FC7-6536E68B38CC}" type="presParOf" srcId="{60C007A5-0084-43A1-AB30-A0F5302019B1}" destId="{CA6CE0D3-0122-4E9F-B5D3-26D7390B2FE9}" srcOrd="1" destOrd="0" presId="urn:microsoft.com/office/officeart/2005/8/layout/hierarchy4"/>
    <dgm:cxn modelId="{3C4341F6-17FA-4BC2-BB00-5CE44998AE9F}" type="presParOf" srcId="{60C007A5-0084-43A1-AB30-A0F5302019B1}" destId="{838624E2-2689-4BF8-83A4-AAAAE26EB746}" srcOrd="2" destOrd="0" presId="urn:microsoft.com/office/officeart/2005/8/layout/hierarchy4"/>
    <dgm:cxn modelId="{B056AA44-A189-49FE-848A-579137519262}" type="presParOf" srcId="{838624E2-2689-4BF8-83A4-AAAAE26EB746}" destId="{DD4B4D26-31F3-46FE-BA71-EA8D33EF5F24}" srcOrd="0" destOrd="0" presId="urn:microsoft.com/office/officeart/2005/8/layout/hierarchy4"/>
    <dgm:cxn modelId="{D2D45C12-D857-4D89-8EEF-5855E3D1EACD}" type="presParOf" srcId="{DD4B4D26-31F3-46FE-BA71-EA8D33EF5F24}" destId="{010B7643-A305-45A5-9EBE-87E7F223FE43}" srcOrd="0" destOrd="0" presId="urn:microsoft.com/office/officeart/2005/8/layout/hierarchy4"/>
    <dgm:cxn modelId="{4B7BAE0C-1D89-441A-A4FA-FF5A89F6157A}" type="presParOf" srcId="{DD4B4D26-31F3-46FE-BA71-EA8D33EF5F24}" destId="{61AB7BF8-AAFB-4CCF-876C-D6BB3766002E}" srcOrd="1" destOrd="0" presId="urn:microsoft.com/office/officeart/2005/8/layout/hierarchy4"/>
    <dgm:cxn modelId="{D7C2DAB6-F3A2-44F6-8B6F-BE1647AED9FE}" type="presParOf" srcId="{DD4B4D26-31F3-46FE-BA71-EA8D33EF5F24}" destId="{53962614-FBBA-4335-874B-7D141C83B763}" srcOrd="2" destOrd="0" presId="urn:microsoft.com/office/officeart/2005/8/layout/hierarchy4"/>
    <dgm:cxn modelId="{7FF38DD2-E226-4460-AB93-A57BA3988C87}" type="presParOf" srcId="{53962614-FBBA-4335-874B-7D141C83B763}" destId="{C2F638CB-C96E-4CBD-8A5C-155D7D378157}" srcOrd="0" destOrd="0" presId="urn:microsoft.com/office/officeart/2005/8/layout/hierarchy4"/>
    <dgm:cxn modelId="{97FE53F0-0321-4E53-9323-8910015A833C}" type="presParOf" srcId="{C2F638CB-C96E-4CBD-8A5C-155D7D378157}" destId="{8471F16F-37EE-4829-9681-83E2241C32AA}" srcOrd="0" destOrd="0" presId="urn:microsoft.com/office/officeart/2005/8/layout/hierarchy4"/>
    <dgm:cxn modelId="{9AB7B10F-F857-49D9-A47C-E0FEDADAA09A}" type="presParOf" srcId="{C2F638CB-C96E-4CBD-8A5C-155D7D378157}" destId="{290579F1-9376-4D06-9FED-F10F55F2BFE2}" srcOrd="1" destOrd="0" presId="urn:microsoft.com/office/officeart/2005/8/layout/hierarchy4"/>
    <dgm:cxn modelId="{299838C4-F414-4D38-BADA-228D3F35077E}" type="presParOf" srcId="{C2F638CB-C96E-4CBD-8A5C-155D7D378157}" destId="{39070F70-24F1-44E7-B333-0463B185656B}" srcOrd="2" destOrd="0" presId="urn:microsoft.com/office/officeart/2005/8/layout/hierarchy4"/>
    <dgm:cxn modelId="{8AFDE936-D0A1-441C-8623-0F8D5000DAB8}" type="presParOf" srcId="{39070F70-24F1-44E7-B333-0463B185656B}" destId="{EF89F765-C072-4B63-B42C-2F4454D6A5B6}" srcOrd="0" destOrd="0" presId="urn:microsoft.com/office/officeart/2005/8/layout/hierarchy4"/>
    <dgm:cxn modelId="{DC98806B-B68C-4FF6-A776-41F164981DF6}" type="presParOf" srcId="{EF89F765-C072-4B63-B42C-2F4454D6A5B6}" destId="{47EF2763-4856-4E6A-B601-D386DB5CEDE7}" srcOrd="0" destOrd="0" presId="urn:microsoft.com/office/officeart/2005/8/layout/hierarchy4"/>
    <dgm:cxn modelId="{7C01BEA6-B0CB-49D2-B034-295727B174A7}" type="presParOf" srcId="{EF89F765-C072-4B63-B42C-2F4454D6A5B6}" destId="{F16EBB59-F638-4025-B194-D1B19929A5DD}" srcOrd="1" destOrd="0" presId="urn:microsoft.com/office/officeart/2005/8/layout/hierarchy4"/>
    <dgm:cxn modelId="{DC58EFD9-6D3C-45CE-97C2-56E3D4E28107}" type="presParOf" srcId="{838624E2-2689-4BF8-83A4-AAAAE26EB746}" destId="{23E67494-6090-4FDF-9C1A-704D98DCF5F3}" srcOrd="1" destOrd="0" presId="urn:microsoft.com/office/officeart/2005/8/layout/hierarchy4"/>
    <dgm:cxn modelId="{49AB5728-057E-4E93-B52C-8ACBBF738B05}" type="presParOf" srcId="{838624E2-2689-4BF8-83A4-AAAAE26EB746}" destId="{B23D9423-05CC-4521-9DF9-4C0ED5DE804F}" srcOrd="2" destOrd="0" presId="urn:microsoft.com/office/officeart/2005/8/layout/hierarchy4"/>
    <dgm:cxn modelId="{33A83B45-7A2C-428E-8890-28F260FE7876}" type="presParOf" srcId="{B23D9423-05CC-4521-9DF9-4C0ED5DE804F}" destId="{6D5BE5BF-ED17-418C-ADB2-EE3B5E3E70C8}" srcOrd="0" destOrd="0" presId="urn:microsoft.com/office/officeart/2005/8/layout/hierarchy4"/>
    <dgm:cxn modelId="{0B97D41C-9F5E-472C-8B94-73734C4DD98F}" type="presParOf" srcId="{B23D9423-05CC-4521-9DF9-4C0ED5DE804F}" destId="{7D7BF074-CFD3-4A3E-AAEA-B1021B3A7342}" srcOrd="1" destOrd="0" presId="urn:microsoft.com/office/officeart/2005/8/layout/hierarchy4"/>
    <dgm:cxn modelId="{270877AF-E7AC-41D2-B1F1-EEBBE90E2AB7}" type="presParOf" srcId="{B23D9423-05CC-4521-9DF9-4C0ED5DE804F}" destId="{B7E269D1-24C4-4F30-834B-CA899C8F9C29}" srcOrd="2" destOrd="0" presId="urn:microsoft.com/office/officeart/2005/8/layout/hierarchy4"/>
    <dgm:cxn modelId="{258FB47E-5D2F-4783-B3A6-D9D7C07A0DE6}" type="presParOf" srcId="{B7E269D1-24C4-4F30-834B-CA899C8F9C29}" destId="{04D4EB02-0311-4142-82E5-E0278D8712C5}" srcOrd="0" destOrd="0" presId="urn:microsoft.com/office/officeart/2005/8/layout/hierarchy4"/>
    <dgm:cxn modelId="{6F35555B-294E-4867-BC35-F8FD775C65A3}" type="presParOf" srcId="{04D4EB02-0311-4142-82E5-E0278D8712C5}" destId="{4469ED4B-AEDB-4720-BA0A-C246DD8A5AAC}" srcOrd="0" destOrd="0" presId="urn:microsoft.com/office/officeart/2005/8/layout/hierarchy4"/>
    <dgm:cxn modelId="{504C6AC2-807B-45B4-833E-BC420B7FD49C}" type="presParOf" srcId="{04D4EB02-0311-4142-82E5-E0278D8712C5}" destId="{5DB3DB33-F893-49B1-9288-002EC4A7CBC2}" srcOrd="1" destOrd="0" presId="urn:microsoft.com/office/officeart/2005/8/layout/hierarchy4"/>
    <dgm:cxn modelId="{BC62A391-7E9B-4E6F-B1AB-EB1CA23D678B}" type="presParOf" srcId="{04D4EB02-0311-4142-82E5-E0278D8712C5}" destId="{99F7EEA3-D4B3-4F73-A37F-CA0FF920F861}" srcOrd="2" destOrd="0" presId="urn:microsoft.com/office/officeart/2005/8/layout/hierarchy4"/>
    <dgm:cxn modelId="{3AEF27E2-4D97-4C8C-A3C4-E287A304E666}" type="presParOf" srcId="{99F7EEA3-D4B3-4F73-A37F-CA0FF920F861}" destId="{BBA8D7B7-B49E-4762-BB3E-DA44C0B6C66B}" srcOrd="0" destOrd="0" presId="urn:microsoft.com/office/officeart/2005/8/layout/hierarchy4"/>
    <dgm:cxn modelId="{671910AC-528D-48DD-86DB-F01154A0AE7C}" type="presParOf" srcId="{BBA8D7B7-B49E-4762-BB3E-DA44C0B6C66B}" destId="{2E8FC626-8082-4897-83F2-7B3E1D875BED}" srcOrd="0" destOrd="0" presId="urn:microsoft.com/office/officeart/2005/8/layout/hierarchy4"/>
    <dgm:cxn modelId="{DEC76A26-A6C5-482B-A5E4-EE02B121AC81}" type="presParOf" srcId="{BBA8D7B7-B49E-4762-BB3E-DA44C0B6C66B}" destId="{85A286D6-E1A6-4059-B7DF-0FD536BE2B1C}" srcOrd="1" destOrd="0" presId="urn:microsoft.com/office/officeart/2005/8/layout/hierarchy4"/>
    <dgm:cxn modelId="{ED3F2178-331D-4D06-9028-EE31F7AEB676}" type="presParOf" srcId="{7519966F-C090-4CB3-AA6B-59B9A49CE3B9}" destId="{57AE2D81-B5F9-40CC-B4FC-BC2C74C93F9C}" srcOrd="1" destOrd="0" presId="urn:microsoft.com/office/officeart/2005/8/layout/hierarchy4"/>
    <dgm:cxn modelId="{B2639CB3-0BBF-4833-8ACC-70A9D1BB667A}" type="presParOf" srcId="{7519966F-C090-4CB3-AA6B-59B9A49CE3B9}" destId="{AF16C53D-5DB9-491B-A395-AF1D1D8B23A0}" srcOrd="2" destOrd="0" presId="urn:microsoft.com/office/officeart/2005/8/layout/hierarchy4"/>
    <dgm:cxn modelId="{DE735E75-8E17-4FF9-8518-B8930704EE69}" type="presParOf" srcId="{AF16C53D-5DB9-491B-A395-AF1D1D8B23A0}" destId="{7CF0B596-2659-4BF4-8376-BB7D54BAD47A}" srcOrd="0" destOrd="0" presId="urn:microsoft.com/office/officeart/2005/8/layout/hierarchy4"/>
    <dgm:cxn modelId="{532CBF9F-F0D6-489D-91A5-720D5B99997E}" type="presParOf" srcId="{AF16C53D-5DB9-491B-A395-AF1D1D8B23A0}" destId="{98D7AEB1-9DA9-455D-BF24-7929B2827F88}" srcOrd="1" destOrd="0" presId="urn:microsoft.com/office/officeart/2005/8/layout/hierarchy4"/>
    <dgm:cxn modelId="{4156E963-4855-4171-A0F2-1D76EF1E04CC}" type="presParOf" srcId="{AF16C53D-5DB9-491B-A395-AF1D1D8B23A0}" destId="{0855E95F-4BDE-49BA-A700-3C5AC7B9D12B}" srcOrd="2" destOrd="0" presId="urn:microsoft.com/office/officeart/2005/8/layout/hierarchy4"/>
    <dgm:cxn modelId="{7FBEE20A-D19D-4C12-AECF-B0685C54704B}" type="presParOf" srcId="{0855E95F-4BDE-49BA-A700-3C5AC7B9D12B}" destId="{3241FBE0-B009-4D2A-89F4-280C97945612}" srcOrd="0" destOrd="0" presId="urn:microsoft.com/office/officeart/2005/8/layout/hierarchy4"/>
    <dgm:cxn modelId="{2C581220-C275-46F4-BA88-0C84381B0F36}" type="presParOf" srcId="{3241FBE0-B009-4D2A-89F4-280C97945612}" destId="{B061D427-0741-43BC-9339-BA215BF292D1}" srcOrd="0" destOrd="0" presId="urn:microsoft.com/office/officeart/2005/8/layout/hierarchy4"/>
    <dgm:cxn modelId="{B5A10F0E-36CF-4B72-8230-8B3CEF534A5B}" type="presParOf" srcId="{3241FBE0-B009-4D2A-89F4-280C97945612}" destId="{D8B175C0-612C-4D73-B859-2BC92E86EC03}" srcOrd="1" destOrd="0" presId="urn:microsoft.com/office/officeart/2005/8/layout/hierarchy4"/>
    <dgm:cxn modelId="{A7C3CF49-B1B0-4310-9C78-FDC54AE44559}" type="presParOf" srcId="{3241FBE0-B009-4D2A-89F4-280C97945612}" destId="{4ED98DF8-6A0A-407D-906A-4CC1D5674F16}" srcOrd="2" destOrd="0" presId="urn:microsoft.com/office/officeart/2005/8/layout/hierarchy4"/>
    <dgm:cxn modelId="{AE1CA06F-9112-4343-9111-993B9D6F0435}" type="presParOf" srcId="{4ED98DF8-6A0A-407D-906A-4CC1D5674F16}" destId="{0F1BE629-691C-4E71-B915-46CAF92A90E6}" srcOrd="0" destOrd="0" presId="urn:microsoft.com/office/officeart/2005/8/layout/hierarchy4"/>
    <dgm:cxn modelId="{57E6A262-F6D1-4FEF-AC66-77F4D53D93DF}" type="presParOf" srcId="{0F1BE629-691C-4E71-B915-46CAF92A90E6}" destId="{055337B8-B89F-4E3E-921D-114402EBDD36}" srcOrd="0" destOrd="0" presId="urn:microsoft.com/office/officeart/2005/8/layout/hierarchy4"/>
    <dgm:cxn modelId="{4D6C9A66-D6FA-4FC4-9A09-B15B25F0EE15}" type="presParOf" srcId="{0F1BE629-691C-4E71-B915-46CAF92A90E6}" destId="{A64A518D-2FF7-4657-A13B-23CC7588A764}" srcOrd="1" destOrd="0" presId="urn:microsoft.com/office/officeart/2005/8/layout/hierarchy4"/>
    <dgm:cxn modelId="{1D1B3331-F008-4D37-9D6E-43747409906A}" type="presParOf" srcId="{0F1BE629-691C-4E71-B915-46CAF92A90E6}" destId="{A544432F-CC19-4DDA-88A9-53BC4A07B62C}" srcOrd="2" destOrd="0" presId="urn:microsoft.com/office/officeart/2005/8/layout/hierarchy4"/>
    <dgm:cxn modelId="{56B69B34-C311-49D2-AFB5-F1F98ABF388D}" type="presParOf" srcId="{A544432F-CC19-4DDA-88A9-53BC4A07B62C}" destId="{ED392B0D-C97B-408C-8034-543A76257606}" srcOrd="0" destOrd="0" presId="urn:microsoft.com/office/officeart/2005/8/layout/hierarchy4"/>
    <dgm:cxn modelId="{C319686F-2E95-4BA9-B57C-D25B18BAE207}" type="presParOf" srcId="{ED392B0D-C97B-408C-8034-543A76257606}" destId="{3116300E-E78C-4C07-B9F3-A65FB46659EE}" srcOrd="0" destOrd="0" presId="urn:microsoft.com/office/officeart/2005/8/layout/hierarchy4"/>
    <dgm:cxn modelId="{B72123AC-969E-4987-97B7-0CED414495D9}" type="presParOf" srcId="{ED392B0D-C97B-408C-8034-543A76257606}" destId="{EF124996-558A-4913-A28A-ACE3686969FA}" srcOrd="1" destOrd="0" presId="urn:microsoft.com/office/officeart/2005/8/layout/hierarchy4"/>
    <dgm:cxn modelId="{9804C51B-0DCC-482D-9FBF-E0DB0167FE62}" type="presParOf" srcId="{ED392B0D-C97B-408C-8034-543A76257606}" destId="{E3F9CC67-2183-464F-B95F-6C7B16184ABE}" srcOrd="2" destOrd="0" presId="urn:microsoft.com/office/officeart/2005/8/layout/hierarchy4"/>
    <dgm:cxn modelId="{22B1D9A2-6CE4-415D-BB80-E4B57A096E8D}" type="presParOf" srcId="{E3F9CC67-2183-464F-B95F-6C7B16184ABE}" destId="{BD4D75F7-EE57-4967-965C-2299583EF053}" srcOrd="0" destOrd="0" presId="urn:microsoft.com/office/officeart/2005/8/layout/hierarchy4"/>
    <dgm:cxn modelId="{4CE4BE5A-E9D9-4A30-A09B-B853E2FE2430}" type="presParOf" srcId="{BD4D75F7-EE57-4967-965C-2299583EF053}" destId="{6ABDD5DC-5328-4ED7-B8F3-04F0EAC20DD8}" srcOrd="0" destOrd="0" presId="urn:microsoft.com/office/officeart/2005/8/layout/hierarchy4"/>
    <dgm:cxn modelId="{2D9E89B9-DD60-432D-91EF-737743B011D4}" type="presParOf" srcId="{BD4D75F7-EE57-4967-965C-2299583EF053}" destId="{93F1400B-73DB-4042-B75B-7234B25FF2E9}" srcOrd="1" destOrd="0" presId="urn:microsoft.com/office/officeart/2005/8/layout/hierarchy4"/>
    <dgm:cxn modelId="{53A690D7-686A-4002-AEF6-ABE5C46834A6}" type="presParOf" srcId="{0855E95F-4BDE-49BA-A700-3C5AC7B9D12B}" destId="{3D613ED4-25CE-47FE-8B9A-B8C7D76B450B}" srcOrd="1" destOrd="0" presId="urn:microsoft.com/office/officeart/2005/8/layout/hierarchy4"/>
    <dgm:cxn modelId="{7C8E0E3C-8E3B-4094-A9B2-93B87FB93509}" type="presParOf" srcId="{0855E95F-4BDE-49BA-A700-3C5AC7B9D12B}" destId="{CA4DC6FD-9FF1-4B73-8753-22EAD8018488}" srcOrd="2" destOrd="0" presId="urn:microsoft.com/office/officeart/2005/8/layout/hierarchy4"/>
    <dgm:cxn modelId="{E9019379-0EFD-4AA3-9533-743CC74657B2}" type="presParOf" srcId="{CA4DC6FD-9FF1-4B73-8753-22EAD8018488}" destId="{AF7C815A-BEAC-4CA2-9843-2E234C948F54}" srcOrd="0" destOrd="0" presId="urn:microsoft.com/office/officeart/2005/8/layout/hierarchy4"/>
    <dgm:cxn modelId="{E49BDD31-054B-4239-8E90-168663E84A45}" type="presParOf" srcId="{CA4DC6FD-9FF1-4B73-8753-22EAD8018488}" destId="{3E62814E-6558-4F0E-B1FE-7C0882D810BD}" srcOrd="1" destOrd="0" presId="urn:microsoft.com/office/officeart/2005/8/layout/hierarchy4"/>
    <dgm:cxn modelId="{2511653A-4CE5-43BE-878F-64C3A3C6F15A}" type="presParOf" srcId="{CA4DC6FD-9FF1-4B73-8753-22EAD8018488}" destId="{54CFBD13-0C04-4EA0-AAF6-A036824B56FB}" srcOrd="2" destOrd="0" presId="urn:microsoft.com/office/officeart/2005/8/layout/hierarchy4"/>
    <dgm:cxn modelId="{50594C4E-C0C5-4AFB-AA2D-DC92CC272883}" type="presParOf" srcId="{54CFBD13-0C04-4EA0-AAF6-A036824B56FB}" destId="{F1DF9AB3-2890-4593-9493-D43AC5AD317D}" srcOrd="0" destOrd="0" presId="urn:microsoft.com/office/officeart/2005/8/layout/hierarchy4"/>
    <dgm:cxn modelId="{789E80BB-309F-44A9-9871-A6966312BFD1}" type="presParOf" srcId="{F1DF9AB3-2890-4593-9493-D43AC5AD317D}" destId="{64FA9F19-C139-4390-991B-2771D37CAB36}" srcOrd="0" destOrd="0" presId="urn:microsoft.com/office/officeart/2005/8/layout/hierarchy4"/>
    <dgm:cxn modelId="{55496030-1A20-42F6-B73A-E99256349DB8}" type="presParOf" srcId="{F1DF9AB3-2890-4593-9493-D43AC5AD317D}" destId="{2D178604-7A70-414E-B9D6-915FB383066B}" srcOrd="1" destOrd="0" presId="urn:microsoft.com/office/officeart/2005/8/layout/hierarchy4"/>
    <dgm:cxn modelId="{EDB12812-EC23-45C6-AFB5-6B8187235245}" type="presParOf" srcId="{F1DF9AB3-2890-4593-9493-D43AC5AD317D}" destId="{986A0E9C-D498-43A4-A329-3BEC4853B5D6}" srcOrd="2" destOrd="0" presId="urn:microsoft.com/office/officeart/2005/8/layout/hierarchy4"/>
    <dgm:cxn modelId="{F390EB48-4627-487E-A4DA-91D3E5D3FA3D}" type="presParOf" srcId="{986A0E9C-D498-43A4-A329-3BEC4853B5D6}" destId="{12F07CD8-15A1-488B-84EF-36649DF0FA80}" srcOrd="0" destOrd="0" presId="urn:microsoft.com/office/officeart/2005/8/layout/hierarchy4"/>
    <dgm:cxn modelId="{874FC167-A549-4270-B545-FD3685679BDE}" type="presParOf" srcId="{12F07CD8-15A1-488B-84EF-36649DF0FA80}" destId="{62A1A18D-77B9-4BE3-B0BA-8836BA7BF1B5}" srcOrd="0" destOrd="0" presId="urn:microsoft.com/office/officeart/2005/8/layout/hierarchy4"/>
    <dgm:cxn modelId="{0DDADFDE-143B-426C-BB88-28ADCD73F856}" type="presParOf" srcId="{12F07CD8-15A1-488B-84EF-36649DF0FA80}" destId="{30098BBB-DE04-4F36-89A3-39A1A7DD2589}" srcOrd="1" destOrd="0" presId="urn:microsoft.com/office/officeart/2005/8/layout/hierarchy4"/>
    <dgm:cxn modelId="{A6EB1DA9-5FF9-4259-8EA7-CA0DDCFAF8C8}" type="presParOf" srcId="{12F07CD8-15A1-488B-84EF-36649DF0FA80}" destId="{C477C5B2-E6DD-414D-9FA0-B92CC645786F}" srcOrd="2" destOrd="0" presId="urn:microsoft.com/office/officeart/2005/8/layout/hierarchy4"/>
    <dgm:cxn modelId="{698ABD4C-6F0A-4638-9C02-ECD70E25834F}" type="presParOf" srcId="{C477C5B2-E6DD-414D-9FA0-B92CC645786F}" destId="{5E2A6AA9-9EF2-4A4F-BB16-B9FE9E5E0EC8}" srcOrd="0" destOrd="0" presId="urn:microsoft.com/office/officeart/2005/8/layout/hierarchy4"/>
    <dgm:cxn modelId="{866F116A-D71F-4FDC-BA83-AE62193D4D9A}" type="presParOf" srcId="{5E2A6AA9-9EF2-4A4F-BB16-B9FE9E5E0EC8}" destId="{E2D19CF5-0CA4-4471-9017-97F12D6A6F44}" srcOrd="0" destOrd="0" presId="urn:microsoft.com/office/officeart/2005/8/layout/hierarchy4"/>
    <dgm:cxn modelId="{CB688885-8C03-4A54-8AD2-36B922BAB2DF}" type="presParOf" srcId="{5E2A6AA9-9EF2-4A4F-BB16-B9FE9E5E0EC8}" destId="{174EFDFD-FB88-4B96-8958-B10FE1BB5BC1}" srcOrd="1" destOrd="0" presId="urn:microsoft.com/office/officeart/2005/8/layout/hierarchy4"/>
    <dgm:cxn modelId="{5F14BC43-C062-406D-97F6-A22D71925110}" type="presParOf" srcId="{0855E95F-4BDE-49BA-A700-3C5AC7B9D12B}" destId="{58018659-29B9-4EA5-89EE-F1872A84EA85}" srcOrd="3" destOrd="0" presId="urn:microsoft.com/office/officeart/2005/8/layout/hierarchy4"/>
    <dgm:cxn modelId="{E99228E4-0AC9-4457-9145-36AFE7C4F94D}" type="presParOf" srcId="{0855E95F-4BDE-49BA-A700-3C5AC7B9D12B}" destId="{73C3AED9-4557-4EAF-A537-A5BE664A9203}" srcOrd="4" destOrd="0" presId="urn:microsoft.com/office/officeart/2005/8/layout/hierarchy4"/>
    <dgm:cxn modelId="{83E0BF55-1000-49BB-BC07-B677E4DE5D68}" type="presParOf" srcId="{73C3AED9-4557-4EAF-A537-A5BE664A9203}" destId="{83905BF9-F916-4C00-8134-9877C266E0E0}" srcOrd="0" destOrd="0" presId="urn:microsoft.com/office/officeart/2005/8/layout/hierarchy4"/>
    <dgm:cxn modelId="{CF727546-FB41-448F-8842-0F4A0A238C95}" type="presParOf" srcId="{73C3AED9-4557-4EAF-A537-A5BE664A9203}" destId="{622C0A43-84C4-459A-B6EC-1D53A5CC2A43}" srcOrd="1" destOrd="0" presId="urn:microsoft.com/office/officeart/2005/8/layout/hierarchy4"/>
    <dgm:cxn modelId="{22D21E40-BE09-4029-A507-DCE39822E2A3}" type="presParOf" srcId="{73C3AED9-4557-4EAF-A537-A5BE664A9203}" destId="{30DB3B6C-46D4-4A43-8E98-07FCD5A186B8}" srcOrd="2" destOrd="0" presId="urn:microsoft.com/office/officeart/2005/8/layout/hierarchy4"/>
    <dgm:cxn modelId="{A0E5BF58-8C98-4C83-8764-B2656A03A2DF}" type="presParOf" srcId="{30DB3B6C-46D4-4A43-8E98-07FCD5A186B8}" destId="{04BCF6C0-5C3B-473A-A46E-F481F816A06D}" srcOrd="0" destOrd="0" presId="urn:microsoft.com/office/officeart/2005/8/layout/hierarchy4"/>
    <dgm:cxn modelId="{EC169092-FC75-4ACC-869E-CFFF601A52F4}" type="presParOf" srcId="{04BCF6C0-5C3B-473A-A46E-F481F816A06D}" destId="{2DCAD663-D604-431E-9462-2EFB2F2BB193}" srcOrd="0" destOrd="0" presId="urn:microsoft.com/office/officeart/2005/8/layout/hierarchy4"/>
    <dgm:cxn modelId="{E91372B6-E713-47F7-8B9F-87167899BFD2}" type="presParOf" srcId="{04BCF6C0-5C3B-473A-A46E-F481F816A06D}" destId="{7AE75872-7D89-42A9-B3D6-3D2BB37C4D44}" srcOrd="1" destOrd="0" presId="urn:microsoft.com/office/officeart/2005/8/layout/hierarchy4"/>
    <dgm:cxn modelId="{872A7799-FA95-4E95-814E-904FFD3F8F95}" type="presParOf" srcId="{04BCF6C0-5C3B-473A-A46E-F481F816A06D}" destId="{7F035F02-617F-462B-93CB-220F1A988BDD}" srcOrd="2" destOrd="0" presId="urn:microsoft.com/office/officeart/2005/8/layout/hierarchy4"/>
    <dgm:cxn modelId="{DB151766-F1AF-4AD3-A42E-F7B83EDD8C44}" type="presParOf" srcId="{7F035F02-617F-462B-93CB-220F1A988BDD}" destId="{F97734B1-6119-4759-B5CA-3B851219551D}" srcOrd="0" destOrd="0" presId="urn:microsoft.com/office/officeart/2005/8/layout/hierarchy4"/>
    <dgm:cxn modelId="{9A4AE254-3E09-462B-A22A-838A19BE7016}" type="presParOf" srcId="{F97734B1-6119-4759-B5CA-3B851219551D}" destId="{8BE2A401-7F9C-496A-A8C5-F8F78B6889E2}" srcOrd="0" destOrd="0" presId="urn:microsoft.com/office/officeart/2005/8/layout/hierarchy4"/>
    <dgm:cxn modelId="{5A42DABE-1B0C-4AF8-9496-5EA2A097C71D}" type="presParOf" srcId="{F97734B1-6119-4759-B5CA-3B851219551D}" destId="{5B2DFCEB-84C3-4F2E-B3E5-0D21FC9D2A09}" srcOrd="1" destOrd="0" presId="urn:microsoft.com/office/officeart/2005/8/layout/hierarchy4"/>
    <dgm:cxn modelId="{D55CDE83-FA91-4D7C-A20E-C694E6DC9D42}" type="presParOf" srcId="{F97734B1-6119-4759-B5CA-3B851219551D}" destId="{30A7A451-0C5F-49B2-9BA6-01511CDD713E}" srcOrd="2" destOrd="0" presId="urn:microsoft.com/office/officeart/2005/8/layout/hierarchy4"/>
    <dgm:cxn modelId="{219FBB43-6C02-43BB-8B3C-B381E3E83A24}" type="presParOf" srcId="{30A7A451-0C5F-49B2-9BA6-01511CDD713E}" destId="{F7E2C27A-E503-4E06-9210-F11863290F2D}" srcOrd="0" destOrd="0" presId="urn:microsoft.com/office/officeart/2005/8/layout/hierarchy4"/>
    <dgm:cxn modelId="{B9E29BD9-AAEE-4832-A211-116CCA3A0F46}" type="presParOf" srcId="{F7E2C27A-E503-4E06-9210-F11863290F2D}" destId="{CC7E9253-2539-47FA-9EBF-3051E6947433}" srcOrd="0" destOrd="0" presId="urn:microsoft.com/office/officeart/2005/8/layout/hierarchy4"/>
    <dgm:cxn modelId="{1A8AEB7E-2F59-42FF-B26B-5EC0A845FC63}" type="presParOf" srcId="{F7E2C27A-E503-4E06-9210-F11863290F2D}" destId="{AE39A80D-1949-445A-A064-F4AB32DDCCAC}" srcOrd="1" destOrd="0" presId="urn:microsoft.com/office/officeart/2005/8/layout/hierarchy4"/>
    <dgm:cxn modelId="{58F11EB4-0FF0-429C-A8DC-E5DB6CB5111C}" type="presParOf" srcId="{30DB3B6C-46D4-4A43-8E98-07FCD5A186B8}" destId="{06429E41-5881-448B-9E98-310B3F81AB0B}" srcOrd="1" destOrd="0" presId="urn:microsoft.com/office/officeart/2005/8/layout/hierarchy4"/>
    <dgm:cxn modelId="{B6E1891F-65B7-4469-9A73-B6CE151EF38E}" type="presParOf" srcId="{30DB3B6C-46D4-4A43-8E98-07FCD5A186B8}" destId="{C540AFC5-5490-4AEB-AAD1-14E720740591}" srcOrd="2" destOrd="0" presId="urn:microsoft.com/office/officeart/2005/8/layout/hierarchy4"/>
    <dgm:cxn modelId="{572CF6EC-EF28-4A49-8297-A800D8B687C1}" type="presParOf" srcId="{C540AFC5-5490-4AEB-AAD1-14E720740591}" destId="{C3AE3CF8-1598-4B13-8E77-C2A55EBBF788}" srcOrd="0" destOrd="0" presId="urn:microsoft.com/office/officeart/2005/8/layout/hierarchy4"/>
    <dgm:cxn modelId="{1534DF39-E640-4238-B718-79D715A21310}" type="presParOf" srcId="{C540AFC5-5490-4AEB-AAD1-14E720740591}" destId="{B88A9739-74B8-487D-8CDA-01C7C6993309}" srcOrd="1" destOrd="0" presId="urn:microsoft.com/office/officeart/2005/8/layout/hierarchy4"/>
    <dgm:cxn modelId="{3B4445B5-26DA-4FB8-8C4A-E31BDD2D449A}" type="presParOf" srcId="{C540AFC5-5490-4AEB-AAD1-14E720740591}" destId="{132783A0-C1DF-46C3-A13B-E8D84DB5024A}" srcOrd="2" destOrd="0" presId="urn:microsoft.com/office/officeart/2005/8/layout/hierarchy4"/>
    <dgm:cxn modelId="{3EC0C61B-0224-4713-9FC9-9E49304EC139}" type="presParOf" srcId="{132783A0-C1DF-46C3-A13B-E8D84DB5024A}" destId="{B2C9930A-74B8-459B-BFE0-87A7A28AEB63}" srcOrd="0" destOrd="0" presId="urn:microsoft.com/office/officeart/2005/8/layout/hierarchy4"/>
    <dgm:cxn modelId="{9AD558BE-2E5E-4128-90EF-6A585F71C2D2}" type="presParOf" srcId="{B2C9930A-74B8-459B-BFE0-87A7A28AEB63}" destId="{CE83EAD0-B70D-4ABE-AAC7-B4B75145B8B0}" srcOrd="0" destOrd="0" presId="urn:microsoft.com/office/officeart/2005/8/layout/hierarchy4"/>
    <dgm:cxn modelId="{96C19012-E7FB-49A5-B3C3-362C84609447}" type="presParOf" srcId="{B2C9930A-74B8-459B-BFE0-87A7A28AEB63}" destId="{0AB75B4F-9D7D-49D9-B752-60DDCCBDA222}" srcOrd="1" destOrd="0" presId="urn:microsoft.com/office/officeart/2005/8/layout/hierarchy4"/>
    <dgm:cxn modelId="{8AF77F1A-9ECD-4EF5-87CA-AB28F9AEF7F5}" type="presParOf" srcId="{B2C9930A-74B8-459B-BFE0-87A7A28AEB63}" destId="{37ABA8FB-7B05-488B-92F1-A0EA5CEDEF72}" srcOrd="2" destOrd="0" presId="urn:microsoft.com/office/officeart/2005/8/layout/hierarchy4"/>
    <dgm:cxn modelId="{A643C6E4-BAF2-42CA-83BB-9B100D003651}" type="presParOf" srcId="{37ABA8FB-7B05-488B-92F1-A0EA5CEDEF72}" destId="{5F29047C-D824-4BED-BA63-DFECECBF8CC6}" srcOrd="0" destOrd="0" presId="urn:microsoft.com/office/officeart/2005/8/layout/hierarchy4"/>
    <dgm:cxn modelId="{7ACFFEDD-4F51-44D8-8160-BB959BD0A027}" type="presParOf" srcId="{5F29047C-D824-4BED-BA63-DFECECBF8CC6}" destId="{B3ABFACA-F167-4A85-9340-E8656A6E2841}" srcOrd="0" destOrd="0" presId="urn:microsoft.com/office/officeart/2005/8/layout/hierarchy4"/>
    <dgm:cxn modelId="{AB07FE50-851A-4CC1-8553-C4F062950EF3}" type="presParOf" srcId="{5F29047C-D824-4BED-BA63-DFECECBF8CC6}" destId="{64AE1C71-4737-408F-B676-DEC9E827048F}" srcOrd="1" destOrd="0" presId="urn:microsoft.com/office/officeart/2005/8/layout/hierarchy4"/>
    <dgm:cxn modelId="{84A9B2C8-8741-4608-8EDD-6780B7F671C2}" type="presParOf" srcId="{0855E95F-4BDE-49BA-A700-3C5AC7B9D12B}" destId="{0B814919-B100-48A3-9B89-A069DB0957E3}" srcOrd="5" destOrd="0" presId="urn:microsoft.com/office/officeart/2005/8/layout/hierarchy4"/>
    <dgm:cxn modelId="{61D36C73-9E3F-4F53-9D19-0FD420110116}" type="presParOf" srcId="{0855E95F-4BDE-49BA-A700-3C5AC7B9D12B}" destId="{EB971104-6C2F-4EC6-BA53-D300A909A3E5}" srcOrd="6" destOrd="0" presId="urn:microsoft.com/office/officeart/2005/8/layout/hierarchy4"/>
    <dgm:cxn modelId="{42360197-FE55-47D4-A339-C6B2B1708BC8}" type="presParOf" srcId="{EB971104-6C2F-4EC6-BA53-D300A909A3E5}" destId="{B4454940-2A74-40F4-B662-1B7F2B42DFA6}" srcOrd="0" destOrd="0" presId="urn:microsoft.com/office/officeart/2005/8/layout/hierarchy4"/>
    <dgm:cxn modelId="{5E98ADF5-530E-4E70-9795-D4D9D112B19B}" type="presParOf" srcId="{EB971104-6C2F-4EC6-BA53-D300A909A3E5}" destId="{03C6B2DE-715F-477A-986B-274F6FF9F04D}" srcOrd="1" destOrd="0" presId="urn:microsoft.com/office/officeart/2005/8/layout/hierarchy4"/>
    <dgm:cxn modelId="{5568232E-7A9B-46B0-A750-40FCDBD0A99C}" type="presParOf" srcId="{EB971104-6C2F-4EC6-BA53-D300A909A3E5}" destId="{D887A576-F665-4C91-82C9-F99D81EC46EA}" srcOrd="2" destOrd="0" presId="urn:microsoft.com/office/officeart/2005/8/layout/hierarchy4"/>
    <dgm:cxn modelId="{AD567663-9E2B-40D1-9101-087186FA166E}" type="presParOf" srcId="{D887A576-F665-4C91-82C9-F99D81EC46EA}" destId="{B5B8FD9D-55C2-49D2-AF4C-52ACCC863A86}" srcOrd="0" destOrd="0" presId="urn:microsoft.com/office/officeart/2005/8/layout/hierarchy4"/>
    <dgm:cxn modelId="{9A613FFE-9B74-49EE-BC3E-D8EC4937A8CC}" type="presParOf" srcId="{B5B8FD9D-55C2-49D2-AF4C-52ACCC863A86}" destId="{BFDA7489-2498-40A4-B01E-BBC3599363EE}" srcOrd="0" destOrd="0" presId="urn:microsoft.com/office/officeart/2005/8/layout/hierarchy4"/>
    <dgm:cxn modelId="{189550D7-E621-4FC0-80B8-7DD511830F00}" type="presParOf" srcId="{B5B8FD9D-55C2-49D2-AF4C-52ACCC863A86}" destId="{7CB0ED82-E163-448E-ACF3-08544B5075C8}" srcOrd="1" destOrd="0" presId="urn:microsoft.com/office/officeart/2005/8/layout/hierarchy4"/>
    <dgm:cxn modelId="{38E5B209-8280-4D17-B89A-CDDDCF018B18}" type="presParOf" srcId="{B5B8FD9D-55C2-49D2-AF4C-52ACCC863A86}" destId="{00147229-9CC8-4016-A797-AFEBB5A5E4E8}" srcOrd="2" destOrd="0" presId="urn:microsoft.com/office/officeart/2005/8/layout/hierarchy4"/>
    <dgm:cxn modelId="{D526AA9D-AA52-4CBD-8302-EF78CF1D3038}" type="presParOf" srcId="{00147229-9CC8-4016-A797-AFEBB5A5E4E8}" destId="{BB3C1126-9DD3-43CF-BC46-A332DD13E9A1}" srcOrd="0" destOrd="0" presId="urn:microsoft.com/office/officeart/2005/8/layout/hierarchy4"/>
    <dgm:cxn modelId="{76D850F7-C0D8-433E-A333-708D84258E95}" type="presParOf" srcId="{BB3C1126-9DD3-43CF-BC46-A332DD13E9A1}" destId="{DE44F738-AB9D-48F0-A012-E43635679F84}" srcOrd="0" destOrd="0" presId="urn:microsoft.com/office/officeart/2005/8/layout/hierarchy4"/>
    <dgm:cxn modelId="{D144EE8E-98E6-4D98-8247-BFDE28717131}" type="presParOf" srcId="{BB3C1126-9DD3-43CF-BC46-A332DD13E9A1}" destId="{0F257DCA-28EF-4A13-B636-435D7070403E}" srcOrd="1" destOrd="0" presId="urn:microsoft.com/office/officeart/2005/8/layout/hierarchy4"/>
    <dgm:cxn modelId="{2AE87CA5-B255-442D-ACA8-7393D26D1FDE}" type="presParOf" srcId="{BB3C1126-9DD3-43CF-BC46-A332DD13E9A1}" destId="{BA5B5033-BCD4-4083-9BEB-185381989679}" srcOrd="2" destOrd="0" presId="urn:microsoft.com/office/officeart/2005/8/layout/hierarchy4"/>
    <dgm:cxn modelId="{DB8A28D4-4C0D-4E44-837F-0606A473BBD8}" type="presParOf" srcId="{BA5B5033-BCD4-4083-9BEB-185381989679}" destId="{77171930-1DE3-46E9-A447-DD472A29EFEB}" srcOrd="0" destOrd="0" presId="urn:microsoft.com/office/officeart/2005/8/layout/hierarchy4"/>
    <dgm:cxn modelId="{EC74FD62-29E3-4B30-B37B-123F552FF9B7}" type="presParOf" srcId="{77171930-1DE3-46E9-A447-DD472A29EFEB}" destId="{39B4915C-94DD-4396-AD3D-EA3045A81665}" srcOrd="0" destOrd="0" presId="urn:microsoft.com/office/officeart/2005/8/layout/hierarchy4"/>
    <dgm:cxn modelId="{61B24DE3-94D6-4405-B363-1306DAA17054}" type="presParOf" srcId="{77171930-1DE3-46E9-A447-DD472A29EFEB}" destId="{63F00D80-CCD7-4C9B-AE42-B276DF549FD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6B77DC-0788-4843-8E4A-F0C73B00912E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734F043-6EE8-4AE4-B83B-9C0BA777E59C}">
      <dgm:prSet phldrT="[טקסט]"/>
      <dgm:spPr>
        <a:solidFill>
          <a:schemeClr val="tx2"/>
        </a:solidFill>
      </dgm:spPr>
      <dgm:t>
        <a:bodyPr/>
        <a:lstStyle/>
        <a:p>
          <a:pPr rtl="1"/>
          <a:r>
            <a:rPr lang="he-IL" dirty="0" smtClean="0"/>
            <a:t>בעלות לדוגמא</a:t>
          </a:r>
          <a:endParaRPr lang="he-IL" dirty="0"/>
        </a:p>
      </dgm:t>
    </dgm:pt>
    <dgm:pt modelId="{6FC9F5FC-42D7-4784-BD26-5229881FFA22}" type="par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4CB7BAA7-17CA-4872-A810-ABE57863B534}" type="sib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A5F6810A-EF6C-4293-A8EC-BF8CF4D5878C}">
      <dgm:prSet phldrT="[טקסט]"/>
      <dgm:spPr/>
      <dgm:t>
        <a:bodyPr/>
        <a:lstStyle/>
        <a:p>
          <a:pPr rtl="1"/>
          <a:r>
            <a:rPr lang="he-IL" dirty="0" smtClean="0"/>
            <a:t>בתי ספר במגזר ערבי</a:t>
          </a:r>
          <a:endParaRPr lang="he-IL" dirty="0"/>
        </a:p>
      </dgm:t>
    </dgm:pt>
    <dgm:pt modelId="{334D545E-CCFA-4996-B91B-2D50B23CAF09}" type="par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3B0B4E34-D872-4F57-B719-F9630F029625}" type="sib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A6C437B0-CE45-4184-A0E4-4A31E06DD81F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מרכזי חינוך</a:t>
          </a:r>
          <a:endParaRPr lang="he-IL" b="1" dirty="0">
            <a:solidFill>
              <a:schemeClr val="tx1"/>
            </a:solidFill>
          </a:endParaRPr>
        </a:p>
      </dgm:t>
    </dgm:pt>
    <dgm:pt modelId="{EC4905C1-E4EF-45D6-9128-97B8717C992E}" type="par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B030AD96-F348-4432-A81A-154A341543EC}" type="sib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1A1A2995-0DB6-4A94-9F3C-A40323432C67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ממלכתי </a:t>
          </a:r>
          <a:endParaRPr lang="he-IL" b="1" dirty="0">
            <a:solidFill>
              <a:schemeClr val="tx1"/>
            </a:solidFill>
          </a:endParaRPr>
        </a:p>
      </dgm:t>
    </dgm:pt>
    <dgm:pt modelId="{0A802FF4-3878-4485-B1F9-F77E94E9B288}" type="par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27492FCD-9C47-4C0E-A369-B61BD835C9F8}" type="sib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F65F2809-499A-459D-AF59-BFB016394C6C}">
      <dgm:prSet phldrT="[טקסט]"/>
      <dgm:spPr/>
      <dgm:t>
        <a:bodyPr/>
        <a:lstStyle/>
        <a:p>
          <a:pPr rtl="1"/>
          <a:r>
            <a:rPr lang="he-IL" dirty="0" smtClean="0"/>
            <a:t>בתי ספר במגזר עברי</a:t>
          </a:r>
          <a:endParaRPr lang="he-IL" dirty="0"/>
        </a:p>
      </dgm:t>
    </dgm:pt>
    <dgm:pt modelId="{53C41A40-E8A5-4FD5-A51A-1CBE00420694}" type="par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602EE4FD-1E67-40D2-966D-0A23D0674790}" type="sib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73C37021-12DD-44FB-AF54-2C9F60EC9D1E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</a:t>
          </a:r>
          <a:r>
            <a:rPr lang="he-IL" b="1" dirty="0" smtClean="0"/>
            <a:t> </a:t>
          </a:r>
          <a:r>
            <a:rPr lang="he-IL" b="1" dirty="0" smtClean="0">
              <a:solidFill>
                <a:schemeClr val="tx1"/>
              </a:solidFill>
            </a:rPr>
            <a:t>בנות</a:t>
          </a:r>
          <a:endParaRPr lang="he-IL" b="1" dirty="0">
            <a:solidFill>
              <a:schemeClr val="tx1"/>
            </a:solidFill>
          </a:endParaRPr>
        </a:p>
      </dgm:t>
    </dgm:pt>
    <dgm:pt modelId="{DB6858E6-698D-493A-9AFC-49E60D6EDFFE}" type="par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5DFF6D6C-ECA8-4035-9C0F-FF18CEB218F5}" type="sib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8F316DA5-1099-407B-A919-55D393EB394B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 בנים</a:t>
          </a:r>
          <a:endParaRPr lang="he-IL" b="1" dirty="0">
            <a:solidFill>
              <a:schemeClr val="tx1"/>
            </a:solidFill>
          </a:endParaRPr>
        </a:p>
      </dgm:t>
    </dgm:pt>
    <dgm:pt modelId="{63873B2C-95BD-437D-8432-EC58EB98E1A9}" type="par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D11C6806-940D-4A2C-AC74-83A651DEBD72}" type="sib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36289251-B774-4C8E-9A29-1C4B4B344266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ממ"ד   מ"מ</a:t>
          </a:r>
          <a:endParaRPr lang="he-IL" b="1" dirty="0">
            <a:solidFill>
              <a:schemeClr val="tx1"/>
            </a:solidFill>
          </a:endParaRPr>
        </a:p>
      </dgm:t>
    </dgm:pt>
    <dgm:pt modelId="{AA4A42A7-DD7C-4C38-BF80-B3655E877613}" type="par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65F6F8BF-9C95-4589-B7D9-85F832A1A9C8}" type="sib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3D1B021C-DD13-43C4-8765-DEF5D1314FC4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 חינוך</a:t>
          </a:r>
          <a:endParaRPr lang="he-IL" b="1" dirty="0">
            <a:solidFill>
              <a:schemeClr val="tx1"/>
            </a:solidFill>
          </a:endParaRPr>
        </a:p>
      </dgm:t>
    </dgm:pt>
    <dgm:pt modelId="{B6A3793B-551D-46D8-BA1F-8DC7C27A7868}" type="par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8D48DC1A-9E83-4CAA-970F-F09BBED75FCD}" type="sib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48D4494F-33FF-4C1D-BA9C-763F78318D64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5%</a:t>
          </a:r>
          <a:endParaRPr lang="he-IL" b="1" dirty="0"/>
        </a:p>
      </dgm:t>
    </dgm:pt>
    <dgm:pt modelId="{A31C81EC-2A30-457E-96E6-55FC5A537AC2}" type="par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0CBFD574-9B01-4B29-B3AE-10BCDBB83632}" type="sib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317EAFD3-62EC-446D-B9C9-81AB8DF15071}">
      <dgm:prSet/>
      <dgm:spPr/>
      <dgm:t>
        <a:bodyPr/>
        <a:lstStyle/>
        <a:p>
          <a:pPr rtl="1"/>
          <a:r>
            <a:rPr lang="he-IL" b="1" smtClean="0"/>
            <a:t>זכאות</a:t>
          </a:r>
          <a:endParaRPr lang="he-IL" b="1" dirty="0" smtClean="0"/>
        </a:p>
        <a:p>
          <a:pPr rtl="1"/>
          <a:r>
            <a:rPr lang="he-IL" b="1" dirty="0" smtClean="0"/>
            <a:t>64% </a:t>
          </a:r>
          <a:endParaRPr lang="he-IL" b="1" dirty="0"/>
        </a:p>
      </dgm:t>
    </dgm:pt>
    <dgm:pt modelId="{0275BAD6-E3D1-439B-BC45-D735BFB66020}" type="par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6CF4D5B5-DA0D-4633-96A6-1AB7DE0E818A}" type="sib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5445C130-818C-48EF-ADFE-85875727055E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48%</a:t>
          </a:r>
          <a:endParaRPr lang="he-IL" b="1" dirty="0"/>
        </a:p>
      </dgm:t>
    </dgm:pt>
    <dgm:pt modelId="{6A127B60-68A4-40B8-9B91-16A25A03F251}" type="par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57A346F5-4CBD-4448-B72E-5B7D4A88630D}" type="sib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C834BC65-561A-4D79-A557-BACF0A1A2DAD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55%</a:t>
          </a:r>
          <a:endParaRPr lang="he-IL" b="1" dirty="0"/>
        </a:p>
      </dgm:t>
    </dgm:pt>
    <dgm:pt modelId="{CAB936F6-8C60-44A9-86E9-6A2960952BF3}" type="par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AC83DFBE-349F-4C5B-B8AF-51BE3A878D18}" type="sib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DA8181E1-D340-4E12-BD0B-9F962BB89D31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23%</a:t>
          </a:r>
          <a:endParaRPr lang="he-IL" b="1" dirty="0"/>
        </a:p>
      </dgm:t>
    </dgm:pt>
    <dgm:pt modelId="{B25E4E15-CE31-46C0-8C91-4FD8DA65BFC3}" type="par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9988977D-1567-456D-9E37-DB91BECA7CD9}" type="sib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AE522FF8-35F3-4BAC-9E20-29214B75F8BF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10%</a:t>
          </a:r>
          <a:endParaRPr lang="he-IL" b="1" dirty="0"/>
        </a:p>
      </dgm:t>
    </dgm:pt>
    <dgm:pt modelId="{D5588613-4B20-4DEC-8A05-5C1A5C9822E4}" type="par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715A2DD7-950B-4938-978C-1EB52C0173C3}" type="sib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D90B946E-EC11-4684-8253-4A2E8CEA20F2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50%</a:t>
          </a:r>
          <a:endParaRPr lang="he-IL" b="1" dirty="0"/>
        </a:p>
      </dgm:t>
    </dgm:pt>
    <dgm:pt modelId="{EC96D70E-A191-4C3C-A9C1-1ACA28B8D58B}" type="par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9005923-838F-4E1F-903E-AD699A964D36}" type="sib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DCDAA77-52BE-4D15-BC07-AC1BCBA8CA26}">
      <dgm:prSet/>
      <dgm:spPr/>
      <dgm:t>
        <a:bodyPr/>
        <a:lstStyle/>
        <a:p>
          <a:pPr rtl="1"/>
          <a:r>
            <a:rPr lang="he-IL" b="1" smtClean="0"/>
            <a:t>זכאות </a:t>
          </a:r>
          <a:endParaRPr lang="he-IL" b="1" dirty="0" smtClean="0"/>
        </a:p>
        <a:p>
          <a:pPr rtl="1"/>
          <a:r>
            <a:rPr lang="he-IL" b="1" dirty="0" smtClean="0"/>
            <a:t>30%</a:t>
          </a:r>
          <a:endParaRPr lang="he-IL" b="1" dirty="0"/>
        </a:p>
      </dgm:t>
    </dgm:pt>
    <dgm:pt modelId="{11DC47D6-E400-41B2-9C50-B6AFBF1A6A0E}" type="par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C487536C-8807-4E7A-8348-3A395CA4E881}" type="sib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5EE9BB6D-19FD-466E-93A9-7292725BC961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44%</a:t>
          </a:r>
          <a:endParaRPr lang="he-IL" b="1" dirty="0"/>
        </a:p>
      </dgm:t>
    </dgm:pt>
    <dgm:pt modelId="{9F5AA695-43BF-40A0-89B9-48B48BF8979E}" type="par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7E7DE4F1-23AD-43A7-802F-BA7DAA9CA472}" type="sib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BE813604-0991-46F6-BBE9-BD6CD5332B9D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38%</a:t>
          </a:r>
          <a:endParaRPr lang="he-IL" b="1" dirty="0"/>
        </a:p>
      </dgm:t>
    </dgm:pt>
    <dgm:pt modelId="{2CE61442-D63F-4B72-82F2-58B5B93C825D}" type="par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5B3C528A-2045-4035-80CC-4E643A13F19A}" type="sib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E59261C5-D912-47E1-9394-91CA114AD929}">
      <dgm:prSet/>
      <dgm:spPr/>
      <dgm:t>
        <a:bodyPr/>
        <a:lstStyle/>
        <a:p>
          <a:pPr rtl="1"/>
          <a:r>
            <a:rPr lang="he-IL" b="1" smtClean="0"/>
            <a:t>זכאות </a:t>
          </a:r>
          <a:endParaRPr lang="he-IL" b="1" dirty="0" smtClean="0"/>
        </a:p>
        <a:p>
          <a:pPr rtl="1"/>
          <a:r>
            <a:rPr lang="he-IL" b="1" dirty="0" smtClean="0"/>
            <a:t>50%</a:t>
          </a:r>
          <a:endParaRPr lang="he-IL" b="1" dirty="0"/>
        </a:p>
      </dgm:t>
    </dgm:pt>
    <dgm:pt modelId="{6EC41CBB-C8B2-49B6-B08B-645D2541D0C3}" type="par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1FF5A05C-986A-4588-9410-D5541F396C6F}" type="sib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9E7D889E-A80A-47C7-A2EC-A89E08CF037A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20%</a:t>
          </a:r>
          <a:endParaRPr lang="he-IL" b="1" dirty="0"/>
        </a:p>
      </dgm:t>
    </dgm:pt>
    <dgm:pt modelId="{A9258C26-F956-449B-8FEF-7B1B6D5F9E8C}" type="par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3AFEFC2A-C7F5-4CC8-80D4-86623175B83C}" type="sib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02334C19-658A-4FD0-A9FD-6FEBC6A3B444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77%</a:t>
          </a:r>
          <a:endParaRPr lang="he-IL" b="1" dirty="0"/>
        </a:p>
      </dgm:t>
    </dgm:pt>
    <dgm:pt modelId="{89843496-A466-444E-87FF-423474BF58B4}" type="par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4F92F3DD-EEAB-4E70-8BB9-F492A55B8512}" type="sib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73DB292F-1841-4C98-BB04-DE293FEBA37A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69%</a:t>
          </a:r>
          <a:endParaRPr lang="he-IL" b="1" dirty="0"/>
        </a:p>
      </dgm:t>
    </dgm:pt>
    <dgm:pt modelId="{00648338-3FDC-47B5-86B9-AA5ACE2ABE55}" type="par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DC269220-CEEF-4214-A4A7-CC836C392818}" type="sib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80D4EA3B-A17F-407B-A56F-6BA6826042F9}">
      <dgm:prSet/>
      <dgm:spPr/>
      <dgm:t>
        <a:bodyPr/>
        <a:lstStyle/>
        <a:p>
          <a:pPr rtl="1"/>
          <a:r>
            <a:rPr lang="he-IL" b="1" smtClean="0"/>
            <a:t>זכאות  </a:t>
          </a:r>
          <a:r>
            <a:rPr lang="he-IL" b="1" dirty="0" smtClean="0"/>
            <a:t>15%</a:t>
          </a:r>
          <a:endParaRPr lang="he-IL" b="1" dirty="0"/>
        </a:p>
      </dgm:t>
    </dgm:pt>
    <dgm:pt modelId="{F55ADAEB-9A9F-4642-AA88-813664467D4E}" type="par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37A3DA26-9C0E-4F99-83BF-9C9A78502670}" type="sib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177A93A9-3B2A-4458-8447-36898208A1D6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40%</a:t>
          </a:r>
          <a:endParaRPr lang="he-IL" b="1" dirty="0"/>
        </a:p>
      </dgm:t>
    </dgm:pt>
    <dgm:pt modelId="{6362CF50-C36F-4828-944F-61477633E5AC}" type="par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A78C4FD5-A8A8-49CB-9F8C-2656C7D47362}" type="sib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047AB438-8F58-4027-A5C9-C7D90D15B646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80%</a:t>
          </a:r>
          <a:endParaRPr lang="he-IL" b="1" dirty="0"/>
        </a:p>
      </dgm:t>
    </dgm:pt>
    <dgm:pt modelId="{25063556-F6FB-4C23-87A5-AC49577A045E}" type="par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13EA5790-0025-43D7-9D96-E0736874B163}" type="sib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22AFCE7C-F310-4BEB-B8A9-B86D8336DAEB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73%</a:t>
          </a:r>
          <a:endParaRPr lang="he-IL" b="1" dirty="0"/>
        </a:p>
      </dgm:t>
    </dgm:pt>
    <dgm:pt modelId="{3BDEB560-ECB3-4DA8-9C8B-47062296DDAE}" type="par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AAA9B465-A16B-4783-A9C3-BF517701D1D9}" type="sib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C9D4203F-99FA-4583-B1CA-FF405AD225E1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55%</a:t>
          </a:r>
          <a:endParaRPr lang="he-IL" b="1" dirty="0"/>
        </a:p>
      </dgm:t>
    </dgm:pt>
    <dgm:pt modelId="{BACAF993-D52F-4368-9142-303218812460}" type="par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9F27B141-F36B-4615-A7F1-A4E2A4ED07CF}" type="sib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390DD050-65D3-422E-AACB-6F7CF72F90C2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25%</a:t>
          </a:r>
          <a:endParaRPr lang="he-IL" b="1" dirty="0"/>
        </a:p>
      </dgm:t>
    </dgm:pt>
    <dgm:pt modelId="{A9B6C9F2-E022-4892-BDBD-C28E051B2BBD}" type="par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445F852-B50E-4B34-908A-AEBC31BC10A5}" type="sib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86B8EF2-9431-46AF-B781-DBA3539EA26C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94%</a:t>
          </a:r>
          <a:endParaRPr lang="he-IL" b="1" dirty="0"/>
        </a:p>
      </dgm:t>
    </dgm:pt>
    <dgm:pt modelId="{F7EA4DE6-2245-41D6-9565-B518164BDE90}" type="par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C2B6B5B-179A-4B53-9D8B-AEE9B17873E5}" type="sib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49DA4B4-DA5C-4B67-B8F1-969BE15EF827}">
      <dgm:prSet/>
      <dgm:spPr/>
      <dgm:t>
        <a:bodyPr/>
        <a:lstStyle/>
        <a:p>
          <a:pPr rtl="1"/>
          <a:r>
            <a:rPr lang="he-IL" b="1" smtClean="0"/>
            <a:t>זכאות </a:t>
          </a:r>
          <a:r>
            <a:rPr lang="he-IL" b="1" dirty="0" smtClean="0"/>
            <a:t>90%</a:t>
          </a:r>
          <a:endParaRPr lang="he-IL" b="1" dirty="0"/>
        </a:p>
      </dgm:t>
    </dgm:pt>
    <dgm:pt modelId="{FAD482F9-B203-4BC5-81C3-559619AAB529}" type="par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20331B1B-74B8-4332-BF2F-5E43181CA371}" type="sib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51EFA06C-D76C-45FB-9004-E29832C47EB9}">
      <dgm:prSet/>
      <dgm:spPr/>
      <dgm:t>
        <a:bodyPr/>
        <a:lstStyle/>
        <a:p>
          <a:pPr rtl="1"/>
          <a:r>
            <a:rPr lang="he-IL" b="1" dirty="0" smtClean="0"/>
            <a:t>זכאות 20%</a:t>
          </a:r>
          <a:endParaRPr lang="he-IL" b="1" dirty="0"/>
        </a:p>
      </dgm:t>
    </dgm:pt>
    <dgm:pt modelId="{81B040E0-A2EB-4482-AA7D-A09B96A3B84B}" type="par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B589C428-BCE0-4D65-BE54-417C82E3E82F}" type="sib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6A85E5A7-202B-45BC-9D60-A1E1978D62C6}">
      <dgm:prSet/>
      <dgm:spPr/>
      <dgm:t>
        <a:bodyPr/>
        <a:lstStyle/>
        <a:p>
          <a:pPr rtl="1"/>
          <a:r>
            <a:rPr lang="he-IL" b="1" u="none" smtClean="0"/>
            <a:t>זכאות </a:t>
          </a:r>
          <a:r>
            <a:rPr lang="he-IL" b="1" u="none" dirty="0" smtClean="0"/>
            <a:t>20%</a:t>
          </a:r>
        </a:p>
      </dgm:t>
    </dgm:pt>
    <dgm:pt modelId="{710388E9-2888-42AF-8CE3-B77451EBE73D}" type="sib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DE74647B-E75B-4BB4-AD9E-BF1CEFBAE2B3}" type="par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118C29CC-FF1D-4D13-A59A-BCB9214D0446}" type="pres">
      <dgm:prSet presAssocID="{1A6B77DC-0788-4843-8E4A-F0C73B00912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FA0A2859-F085-4147-8297-563A2BE22835}" type="pres">
      <dgm:prSet presAssocID="{D734F043-6EE8-4AE4-B83B-9C0BA777E59C}" presName="vertOne" presStyleCnt="0"/>
      <dgm:spPr/>
    </dgm:pt>
    <dgm:pt modelId="{CE825052-0C74-4A8F-A821-65CEDDBA74DA}" type="pres">
      <dgm:prSet presAssocID="{D734F043-6EE8-4AE4-B83B-9C0BA777E59C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6645845-BC95-47E0-94A1-3798F4B976FD}" type="pres">
      <dgm:prSet presAssocID="{D734F043-6EE8-4AE4-B83B-9C0BA777E59C}" presName="parTransOne" presStyleCnt="0"/>
      <dgm:spPr/>
    </dgm:pt>
    <dgm:pt modelId="{7519966F-C090-4CB3-AA6B-59B9A49CE3B9}" type="pres">
      <dgm:prSet presAssocID="{D734F043-6EE8-4AE4-B83B-9C0BA777E59C}" presName="horzOne" presStyleCnt="0"/>
      <dgm:spPr/>
    </dgm:pt>
    <dgm:pt modelId="{DC675EC3-E1B9-45AA-94D5-5971F32C88F4}" type="pres">
      <dgm:prSet presAssocID="{A5F6810A-EF6C-4293-A8EC-BF8CF4D5878C}" presName="vertTwo" presStyleCnt="0"/>
      <dgm:spPr/>
    </dgm:pt>
    <dgm:pt modelId="{D14BDF2D-7A7B-4E11-A5CB-483E39FB62C8}" type="pres">
      <dgm:prSet presAssocID="{A5F6810A-EF6C-4293-A8EC-BF8CF4D5878C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6BF830-BF3D-4D56-BBA2-4FCD40EE552F}" type="pres">
      <dgm:prSet presAssocID="{A5F6810A-EF6C-4293-A8EC-BF8CF4D5878C}" presName="parTransTwo" presStyleCnt="0"/>
      <dgm:spPr/>
    </dgm:pt>
    <dgm:pt modelId="{F94F47FF-CF11-465A-9649-8AA3F86412B8}" type="pres">
      <dgm:prSet presAssocID="{A5F6810A-EF6C-4293-A8EC-BF8CF4D5878C}" presName="horzTwo" presStyleCnt="0"/>
      <dgm:spPr/>
    </dgm:pt>
    <dgm:pt modelId="{4CF3861D-D446-4DE4-B459-EB9BE953532E}" type="pres">
      <dgm:prSet presAssocID="{A6C437B0-CE45-4184-A0E4-4A31E06DD81F}" presName="vertThree" presStyleCnt="0"/>
      <dgm:spPr/>
    </dgm:pt>
    <dgm:pt modelId="{BE35CAD8-870E-445F-9EB2-E5D8577743B3}" type="pres">
      <dgm:prSet presAssocID="{A6C437B0-CE45-4184-A0E4-4A31E06DD81F}" presName="txThree" presStyleLbl="node3" presStyleIdx="0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6A1DD2E-8BD9-4B1C-8B72-185CE090DCFB}" type="pres">
      <dgm:prSet presAssocID="{A6C437B0-CE45-4184-A0E4-4A31E06DD81F}" presName="parTransThree" presStyleCnt="0"/>
      <dgm:spPr/>
    </dgm:pt>
    <dgm:pt modelId="{C800DA0B-E40E-4304-B760-B4D02F60A137}" type="pres">
      <dgm:prSet presAssocID="{A6C437B0-CE45-4184-A0E4-4A31E06DD81F}" presName="horzThree" presStyleCnt="0"/>
      <dgm:spPr/>
    </dgm:pt>
    <dgm:pt modelId="{8CFA0E44-E182-4E5D-BBEE-4D3B5D0AEADA}" type="pres">
      <dgm:prSet presAssocID="{DA8181E1-D340-4E12-BD0B-9F962BB89D31}" presName="vertFour" presStyleCnt="0">
        <dgm:presLayoutVars>
          <dgm:chPref val="3"/>
        </dgm:presLayoutVars>
      </dgm:prSet>
      <dgm:spPr/>
    </dgm:pt>
    <dgm:pt modelId="{FEBFB3DD-6C43-4EA4-B2F9-D4CDB8ED2021}" type="pres">
      <dgm:prSet presAssocID="{DA8181E1-D340-4E12-BD0B-9F962BB89D31}" presName="txFour" presStyleLbl="node4" presStyleIdx="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4B98EF8-ABD7-4FC7-9302-F6BEC5A3704B}" type="pres">
      <dgm:prSet presAssocID="{DA8181E1-D340-4E12-BD0B-9F962BB89D31}" presName="parTransFour" presStyleCnt="0"/>
      <dgm:spPr/>
    </dgm:pt>
    <dgm:pt modelId="{317EE6D7-94B8-4742-B87A-DD8446617D01}" type="pres">
      <dgm:prSet presAssocID="{DA8181E1-D340-4E12-BD0B-9F962BB89D31}" presName="horzFour" presStyleCnt="0"/>
      <dgm:spPr/>
    </dgm:pt>
    <dgm:pt modelId="{343CE14D-5B3A-456F-95FF-5238B5E74D68}" type="pres">
      <dgm:prSet presAssocID="{BE813604-0991-46F6-BBE9-BD6CD5332B9D}" presName="vertFour" presStyleCnt="0">
        <dgm:presLayoutVars>
          <dgm:chPref val="3"/>
        </dgm:presLayoutVars>
      </dgm:prSet>
      <dgm:spPr/>
    </dgm:pt>
    <dgm:pt modelId="{43410566-4092-4B8A-BA52-D9FC4528BE41}" type="pres">
      <dgm:prSet presAssocID="{BE813604-0991-46F6-BBE9-BD6CD5332B9D}" presName="txFour" presStyleLbl="node4" presStyleIdx="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84162F1-00F0-481A-8831-30115CDAC0D0}" type="pres">
      <dgm:prSet presAssocID="{BE813604-0991-46F6-BBE9-BD6CD5332B9D}" presName="parTransFour" presStyleCnt="0"/>
      <dgm:spPr/>
    </dgm:pt>
    <dgm:pt modelId="{B5755745-2E38-406D-B1FD-92716C253FF2}" type="pres">
      <dgm:prSet presAssocID="{BE813604-0991-46F6-BBE9-BD6CD5332B9D}" presName="horzFour" presStyleCnt="0"/>
      <dgm:spPr/>
    </dgm:pt>
    <dgm:pt modelId="{6F1D4C05-A1F8-43A9-BA32-A671E47F2F7A}" type="pres">
      <dgm:prSet presAssocID="{177A93A9-3B2A-4458-8447-36898208A1D6}" presName="vertFour" presStyleCnt="0">
        <dgm:presLayoutVars>
          <dgm:chPref val="3"/>
        </dgm:presLayoutVars>
      </dgm:prSet>
      <dgm:spPr/>
    </dgm:pt>
    <dgm:pt modelId="{7BACABDB-BFB2-4F38-821A-A5B822229424}" type="pres">
      <dgm:prSet presAssocID="{177A93A9-3B2A-4458-8447-36898208A1D6}" presName="txFour" presStyleLbl="node4" presStyleIdx="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FFB3F1C-D0A4-433F-93E1-B940C0BC56BA}" type="pres">
      <dgm:prSet presAssocID="{177A93A9-3B2A-4458-8447-36898208A1D6}" presName="horzFour" presStyleCnt="0"/>
      <dgm:spPr/>
    </dgm:pt>
    <dgm:pt modelId="{0DA12EB7-5679-4F19-B35B-D006C4E55D82}" type="pres">
      <dgm:prSet presAssocID="{B030AD96-F348-4432-A81A-154A341543EC}" presName="sibSpaceThree" presStyleCnt="0"/>
      <dgm:spPr/>
    </dgm:pt>
    <dgm:pt modelId="{60C007A5-0084-43A1-AB30-A0F5302019B1}" type="pres">
      <dgm:prSet presAssocID="{1A1A2995-0DB6-4A94-9F3C-A40323432C67}" presName="vertThree" presStyleCnt="0"/>
      <dgm:spPr/>
    </dgm:pt>
    <dgm:pt modelId="{3E4BB8EC-7161-4FDB-BA98-1DC2853FE5B9}" type="pres">
      <dgm:prSet presAssocID="{1A1A2995-0DB6-4A94-9F3C-A40323432C67}" presName="txThree" presStyleLbl="node3" presStyleIdx="1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A6CE0D3-0122-4E9F-B5D3-26D7390B2FE9}" type="pres">
      <dgm:prSet presAssocID="{1A1A2995-0DB6-4A94-9F3C-A40323432C67}" presName="parTransThree" presStyleCnt="0"/>
      <dgm:spPr/>
    </dgm:pt>
    <dgm:pt modelId="{838624E2-2689-4BF8-83A4-AAAAE26EB746}" type="pres">
      <dgm:prSet presAssocID="{1A1A2995-0DB6-4A94-9F3C-A40323432C67}" presName="horzThree" presStyleCnt="0"/>
      <dgm:spPr/>
    </dgm:pt>
    <dgm:pt modelId="{DD4B4D26-31F3-46FE-BA71-EA8D33EF5F24}" type="pres">
      <dgm:prSet presAssocID="{C834BC65-561A-4D79-A557-BACF0A1A2DAD}" presName="vertFour" presStyleCnt="0">
        <dgm:presLayoutVars>
          <dgm:chPref val="3"/>
        </dgm:presLayoutVars>
      </dgm:prSet>
      <dgm:spPr/>
    </dgm:pt>
    <dgm:pt modelId="{010B7643-A305-45A5-9EBE-87E7F223FE43}" type="pres">
      <dgm:prSet presAssocID="{C834BC65-561A-4D79-A557-BACF0A1A2DAD}" presName="txFour" presStyleLbl="node4" presStyleIdx="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1AB7BF8-AAFB-4CCF-876C-D6BB3766002E}" type="pres">
      <dgm:prSet presAssocID="{C834BC65-561A-4D79-A557-BACF0A1A2DAD}" presName="parTransFour" presStyleCnt="0"/>
      <dgm:spPr/>
    </dgm:pt>
    <dgm:pt modelId="{53962614-FBBA-4335-874B-7D141C83B763}" type="pres">
      <dgm:prSet presAssocID="{C834BC65-561A-4D79-A557-BACF0A1A2DAD}" presName="horzFour" presStyleCnt="0"/>
      <dgm:spPr/>
    </dgm:pt>
    <dgm:pt modelId="{C2F638CB-C96E-4CBD-8A5C-155D7D378157}" type="pres">
      <dgm:prSet presAssocID="{5EE9BB6D-19FD-466E-93A9-7292725BC961}" presName="vertFour" presStyleCnt="0">
        <dgm:presLayoutVars>
          <dgm:chPref val="3"/>
        </dgm:presLayoutVars>
      </dgm:prSet>
      <dgm:spPr/>
    </dgm:pt>
    <dgm:pt modelId="{8471F16F-37EE-4829-9681-83E2241C32AA}" type="pres">
      <dgm:prSet presAssocID="{5EE9BB6D-19FD-466E-93A9-7292725BC961}" presName="txFour" presStyleLbl="node4" presStyleIdx="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90579F1-9376-4D06-9FED-F10F55F2BFE2}" type="pres">
      <dgm:prSet presAssocID="{5EE9BB6D-19FD-466E-93A9-7292725BC961}" presName="parTransFour" presStyleCnt="0"/>
      <dgm:spPr/>
    </dgm:pt>
    <dgm:pt modelId="{39070F70-24F1-44E7-B333-0463B185656B}" type="pres">
      <dgm:prSet presAssocID="{5EE9BB6D-19FD-466E-93A9-7292725BC961}" presName="horzFour" presStyleCnt="0"/>
      <dgm:spPr/>
    </dgm:pt>
    <dgm:pt modelId="{EF89F765-C072-4B63-B42C-2F4454D6A5B6}" type="pres">
      <dgm:prSet presAssocID="{047AB438-8F58-4027-A5C9-C7D90D15B646}" presName="vertFour" presStyleCnt="0">
        <dgm:presLayoutVars>
          <dgm:chPref val="3"/>
        </dgm:presLayoutVars>
      </dgm:prSet>
      <dgm:spPr/>
    </dgm:pt>
    <dgm:pt modelId="{47EF2763-4856-4E6A-B601-D386DB5CEDE7}" type="pres">
      <dgm:prSet presAssocID="{047AB438-8F58-4027-A5C9-C7D90D15B646}" presName="txFour" presStyleLbl="node4" presStyleIdx="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16EBB59-F638-4025-B194-D1B19929A5DD}" type="pres">
      <dgm:prSet presAssocID="{047AB438-8F58-4027-A5C9-C7D90D15B646}" presName="horzFour" presStyleCnt="0"/>
      <dgm:spPr/>
    </dgm:pt>
    <dgm:pt modelId="{23E67494-6090-4FDF-9C1A-704D98DCF5F3}" type="pres">
      <dgm:prSet presAssocID="{AC83DFBE-349F-4C5B-B8AF-51BE3A878D18}" presName="sibSpaceFour" presStyleCnt="0"/>
      <dgm:spPr/>
    </dgm:pt>
    <dgm:pt modelId="{B23D9423-05CC-4521-9DF9-4C0ED5DE804F}" type="pres">
      <dgm:prSet presAssocID="{6A85E5A7-202B-45BC-9D60-A1E1978D62C6}" presName="vertFour" presStyleCnt="0">
        <dgm:presLayoutVars>
          <dgm:chPref val="3"/>
        </dgm:presLayoutVars>
      </dgm:prSet>
      <dgm:spPr/>
    </dgm:pt>
    <dgm:pt modelId="{6D5BE5BF-ED17-418C-ADB2-EE3B5E3E70C8}" type="pres">
      <dgm:prSet presAssocID="{6A85E5A7-202B-45BC-9D60-A1E1978D62C6}" presName="txFour" presStyleLbl="node4" presStyleIdx="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D7BF074-CFD3-4A3E-AAEA-B1021B3A7342}" type="pres">
      <dgm:prSet presAssocID="{6A85E5A7-202B-45BC-9D60-A1E1978D62C6}" presName="parTransFour" presStyleCnt="0"/>
      <dgm:spPr/>
    </dgm:pt>
    <dgm:pt modelId="{B7E269D1-24C4-4F30-834B-CA899C8F9C29}" type="pres">
      <dgm:prSet presAssocID="{6A85E5A7-202B-45BC-9D60-A1E1978D62C6}" presName="horzFour" presStyleCnt="0"/>
      <dgm:spPr/>
    </dgm:pt>
    <dgm:pt modelId="{04D4EB02-0311-4142-82E5-E0278D8712C5}" type="pres">
      <dgm:prSet presAssocID="{4DCDAA77-52BE-4D15-BC07-AC1BCBA8CA26}" presName="vertFour" presStyleCnt="0">
        <dgm:presLayoutVars>
          <dgm:chPref val="3"/>
        </dgm:presLayoutVars>
      </dgm:prSet>
      <dgm:spPr/>
    </dgm:pt>
    <dgm:pt modelId="{4469ED4B-AEDB-4720-BA0A-C246DD8A5AAC}" type="pres">
      <dgm:prSet presAssocID="{4DCDAA77-52BE-4D15-BC07-AC1BCBA8CA26}" presName="txFour" presStyleLbl="node4" presStyleIdx="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DB3DB33-F893-49B1-9288-002EC4A7CBC2}" type="pres">
      <dgm:prSet presAssocID="{4DCDAA77-52BE-4D15-BC07-AC1BCBA8CA26}" presName="parTransFour" presStyleCnt="0"/>
      <dgm:spPr/>
    </dgm:pt>
    <dgm:pt modelId="{99F7EEA3-D4B3-4F73-A37F-CA0FF920F861}" type="pres">
      <dgm:prSet presAssocID="{4DCDAA77-52BE-4D15-BC07-AC1BCBA8CA26}" presName="horzFour" presStyleCnt="0"/>
      <dgm:spPr/>
    </dgm:pt>
    <dgm:pt modelId="{BBA8D7B7-B49E-4762-BB3E-DA44C0B6C66B}" type="pres">
      <dgm:prSet presAssocID="{22AFCE7C-F310-4BEB-B8A9-B86D8336DAEB}" presName="vertFour" presStyleCnt="0">
        <dgm:presLayoutVars>
          <dgm:chPref val="3"/>
        </dgm:presLayoutVars>
      </dgm:prSet>
      <dgm:spPr/>
    </dgm:pt>
    <dgm:pt modelId="{2E8FC626-8082-4897-83F2-7B3E1D875BED}" type="pres">
      <dgm:prSet presAssocID="{22AFCE7C-F310-4BEB-B8A9-B86D8336DAEB}" presName="txFour" presStyleLbl="node4" presStyleIdx="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5A286D6-E1A6-4059-B7DF-0FD536BE2B1C}" type="pres">
      <dgm:prSet presAssocID="{22AFCE7C-F310-4BEB-B8A9-B86D8336DAEB}" presName="horzFour" presStyleCnt="0"/>
      <dgm:spPr/>
    </dgm:pt>
    <dgm:pt modelId="{57AE2D81-B5F9-40CC-B4FC-BC2C74C93F9C}" type="pres">
      <dgm:prSet presAssocID="{3B0B4E34-D872-4F57-B719-F9630F029625}" presName="sibSpaceTwo" presStyleCnt="0"/>
      <dgm:spPr/>
    </dgm:pt>
    <dgm:pt modelId="{AF16C53D-5DB9-491B-A395-AF1D1D8B23A0}" type="pres">
      <dgm:prSet presAssocID="{F65F2809-499A-459D-AF59-BFB016394C6C}" presName="vertTwo" presStyleCnt="0"/>
      <dgm:spPr/>
    </dgm:pt>
    <dgm:pt modelId="{7CF0B596-2659-4BF4-8376-BB7D54BAD47A}" type="pres">
      <dgm:prSet presAssocID="{F65F2809-499A-459D-AF59-BFB016394C6C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8D7AEB1-9DA9-455D-BF24-7929B2827F88}" type="pres">
      <dgm:prSet presAssocID="{F65F2809-499A-459D-AF59-BFB016394C6C}" presName="parTransTwo" presStyleCnt="0"/>
      <dgm:spPr/>
    </dgm:pt>
    <dgm:pt modelId="{0855E95F-4BDE-49BA-A700-3C5AC7B9D12B}" type="pres">
      <dgm:prSet presAssocID="{F65F2809-499A-459D-AF59-BFB016394C6C}" presName="horzTwo" presStyleCnt="0"/>
      <dgm:spPr/>
    </dgm:pt>
    <dgm:pt modelId="{3241FBE0-B009-4D2A-89F4-280C97945612}" type="pres">
      <dgm:prSet presAssocID="{73C37021-12DD-44FB-AF54-2C9F60EC9D1E}" presName="vertThree" presStyleCnt="0"/>
      <dgm:spPr/>
    </dgm:pt>
    <dgm:pt modelId="{B061D427-0741-43BC-9339-BA215BF292D1}" type="pres">
      <dgm:prSet presAssocID="{73C37021-12DD-44FB-AF54-2C9F60EC9D1E}" presName="txThree" presStyleLbl="node3" presStyleIdx="2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D8B175C0-612C-4D73-B859-2BC92E86EC03}" type="pres">
      <dgm:prSet presAssocID="{73C37021-12DD-44FB-AF54-2C9F60EC9D1E}" presName="parTransThree" presStyleCnt="0"/>
      <dgm:spPr/>
    </dgm:pt>
    <dgm:pt modelId="{4ED98DF8-6A0A-407D-906A-4CC1D5674F16}" type="pres">
      <dgm:prSet presAssocID="{73C37021-12DD-44FB-AF54-2C9F60EC9D1E}" presName="horzThree" presStyleCnt="0"/>
      <dgm:spPr/>
    </dgm:pt>
    <dgm:pt modelId="{0F1BE629-691C-4E71-B915-46CAF92A90E6}" type="pres">
      <dgm:prSet presAssocID="{D90B946E-EC11-4684-8253-4A2E8CEA20F2}" presName="vertFour" presStyleCnt="0">
        <dgm:presLayoutVars>
          <dgm:chPref val="3"/>
        </dgm:presLayoutVars>
      </dgm:prSet>
      <dgm:spPr/>
    </dgm:pt>
    <dgm:pt modelId="{055337B8-B89F-4E3E-921D-114402EBDD36}" type="pres">
      <dgm:prSet presAssocID="{D90B946E-EC11-4684-8253-4A2E8CEA20F2}" presName="txFour" presStyleLbl="node4" presStyleIdx="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64A518D-2FF7-4657-A13B-23CC7588A764}" type="pres">
      <dgm:prSet presAssocID="{D90B946E-EC11-4684-8253-4A2E8CEA20F2}" presName="parTransFour" presStyleCnt="0"/>
      <dgm:spPr/>
    </dgm:pt>
    <dgm:pt modelId="{A544432F-CC19-4DDA-88A9-53BC4A07B62C}" type="pres">
      <dgm:prSet presAssocID="{D90B946E-EC11-4684-8253-4A2E8CEA20F2}" presName="horzFour" presStyleCnt="0"/>
      <dgm:spPr/>
    </dgm:pt>
    <dgm:pt modelId="{ED392B0D-C97B-408C-8034-543A76257606}" type="pres">
      <dgm:prSet presAssocID="{E59261C5-D912-47E1-9394-91CA114AD929}" presName="vertFour" presStyleCnt="0">
        <dgm:presLayoutVars>
          <dgm:chPref val="3"/>
        </dgm:presLayoutVars>
      </dgm:prSet>
      <dgm:spPr/>
    </dgm:pt>
    <dgm:pt modelId="{3116300E-E78C-4C07-B9F3-A65FB46659EE}" type="pres">
      <dgm:prSet presAssocID="{E59261C5-D912-47E1-9394-91CA114AD929}" presName="txFour" presStyleLbl="node4" presStyleIdx="1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F124996-558A-4913-A28A-ACE3686969FA}" type="pres">
      <dgm:prSet presAssocID="{E59261C5-D912-47E1-9394-91CA114AD929}" presName="parTransFour" presStyleCnt="0"/>
      <dgm:spPr/>
    </dgm:pt>
    <dgm:pt modelId="{E3F9CC67-2183-464F-B95F-6C7B16184ABE}" type="pres">
      <dgm:prSet presAssocID="{E59261C5-D912-47E1-9394-91CA114AD929}" presName="horzFour" presStyleCnt="0"/>
      <dgm:spPr/>
    </dgm:pt>
    <dgm:pt modelId="{BD4D75F7-EE57-4967-965C-2299583EF053}" type="pres">
      <dgm:prSet presAssocID="{C9D4203F-99FA-4583-B1CA-FF405AD225E1}" presName="vertFour" presStyleCnt="0">
        <dgm:presLayoutVars>
          <dgm:chPref val="3"/>
        </dgm:presLayoutVars>
      </dgm:prSet>
      <dgm:spPr/>
    </dgm:pt>
    <dgm:pt modelId="{6ABDD5DC-5328-4ED7-B8F3-04F0EAC20DD8}" type="pres">
      <dgm:prSet presAssocID="{C9D4203F-99FA-4583-B1CA-FF405AD225E1}" presName="txFour" presStyleLbl="node4" presStyleIdx="1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F1400B-73DB-4042-B75B-7234B25FF2E9}" type="pres">
      <dgm:prSet presAssocID="{C9D4203F-99FA-4583-B1CA-FF405AD225E1}" presName="horzFour" presStyleCnt="0"/>
      <dgm:spPr/>
    </dgm:pt>
    <dgm:pt modelId="{3D613ED4-25CE-47FE-8B9A-B8C7D76B450B}" type="pres">
      <dgm:prSet presAssocID="{5DFF6D6C-ECA8-4035-9C0F-FF18CEB218F5}" presName="sibSpaceThree" presStyleCnt="0"/>
      <dgm:spPr/>
    </dgm:pt>
    <dgm:pt modelId="{CA4DC6FD-9FF1-4B73-8753-22EAD8018488}" type="pres">
      <dgm:prSet presAssocID="{8F316DA5-1099-407B-A919-55D393EB394B}" presName="vertThree" presStyleCnt="0"/>
      <dgm:spPr/>
    </dgm:pt>
    <dgm:pt modelId="{AF7C815A-BEAC-4CA2-9843-2E234C948F54}" type="pres">
      <dgm:prSet presAssocID="{8F316DA5-1099-407B-A919-55D393EB394B}" presName="txThree" presStyleLbl="node3" presStyleIdx="3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E62814E-6558-4F0E-B1FE-7C0882D810BD}" type="pres">
      <dgm:prSet presAssocID="{8F316DA5-1099-407B-A919-55D393EB394B}" presName="parTransThree" presStyleCnt="0"/>
      <dgm:spPr/>
    </dgm:pt>
    <dgm:pt modelId="{54CFBD13-0C04-4EA0-AAF6-A036824B56FB}" type="pres">
      <dgm:prSet presAssocID="{8F316DA5-1099-407B-A919-55D393EB394B}" presName="horzThree" presStyleCnt="0"/>
      <dgm:spPr/>
    </dgm:pt>
    <dgm:pt modelId="{F1DF9AB3-2890-4593-9493-D43AC5AD317D}" type="pres">
      <dgm:prSet presAssocID="{AE522FF8-35F3-4BAC-9E20-29214B75F8BF}" presName="vertFour" presStyleCnt="0">
        <dgm:presLayoutVars>
          <dgm:chPref val="3"/>
        </dgm:presLayoutVars>
      </dgm:prSet>
      <dgm:spPr/>
    </dgm:pt>
    <dgm:pt modelId="{64FA9F19-C139-4390-991B-2771D37CAB36}" type="pres">
      <dgm:prSet presAssocID="{AE522FF8-35F3-4BAC-9E20-29214B75F8BF}" presName="txFour" presStyleLbl="node4" presStyleIdx="1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D178604-7A70-414E-B9D6-915FB383066B}" type="pres">
      <dgm:prSet presAssocID="{AE522FF8-35F3-4BAC-9E20-29214B75F8BF}" presName="parTransFour" presStyleCnt="0"/>
      <dgm:spPr/>
    </dgm:pt>
    <dgm:pt modelId="{986A0E9C-D498-43A4-A329-3BEC4853B5D6}" type="pres">
      <dgm:prSet presAssocID="{AE522FF8-35F3-4BAC-9E20-29214B75F8BF}" presName="horzFour" presStyleCnt="0"/>
      <dgm:spPr/>
    </dgm:pt>
    <dgm:pt modelId="{12F07CD8-15A1-488B-84EF-36649DF0FA80}" type="pres">
      <dgm:prSet presAssocID="{9E7D889E-A80A-47C7-A2EC-A89E08CF037A}" presName="vertFour" presStyleCnt="0">
        <dgm:presLayoutVars>
          <dgm:chPref val="3"/>
        </dgm:presLayoutVars>
      </dgm:prSet>
      <dgm:spPr/>
    </dgm:pt>
    <dgm:pt modelId="{62A1A18D-77B9-4BE3-B0BA-8836BA7BF1B5}" type="pres">
      <dgm:prSet presAssocID="{9E7D889E-A80A-47C7-A2EC-A89E08CF037A}" presName="txFour" presStyleLbl="node4" presStyleIdx="1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0098BBB-DE04-4F36-89A3-39A1A7DD2589}" type="pres">
      <dgm:prSet presAssocID="{9E7D889E-A80A-47C7-A2EC-A89E08CF037A}" presName="parTransFour" presStyleCnt="0"/>
      <dgm:spPr/>
    </dgm:pt>
    <dgm:pt modelId="{C477C5B2-E6DD-414D-9FA0-B92CC645786F}" type="pres">
      <dgm:prSet presAssocID="{9E7D889E-A80A-47C7-A2EC-A89E08CF037A}" presName="horzFour" presStyleCnt="0"/>
      <dgm:spPr/>
    </dgm:pt>
    <dgm:pt modelId="{5E2A6AA9-9EF2-4A4F-BB16-B9FE9E5E0EC8}" type="pres">
      <dgm:prSet presAssocID="{390DD050-65D3-422E-AACB-6F7CF72F90C2}" presName="vertFour" presStyleCnt="0">
        <dgm:presLayoutVars>
          <dgm:chPref val="3"/>
        </dgm:presLayoutVars>
      </dgm:prSet>
      <dgm:spPr/>
    </dgm:pt>
    <dgm:pt modelId="{E2D19CF5-0CA4-4471-9017-97F12D6A6F44}" type="pres">
      <dgm:prSet presAssocID="{390DD050-65D3-422E-AACB-6F7CF72F90C2}" presName="txFour" presStyleLbl="node4" presStyleIdx="1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74EFDFD-FB88-4B96-8958-B10FE1BB5BC1}" type="pres">
      <dgm:prSet presAssocID="{390DD050-65D3-422E-AACB-6F7CF72F90C2}" presName="horzFour" presStyleCnt="0"/>
      <dgm:spPr/>
    </dgm:pt>
    <dgm:pt modelId="{58018659-29B9-4EA5-89EE-F1872A84EA85}" type="pres">
      <dgm:prSet presAssocID="{D11C6806-940D-4A2C-AC74-83A651DEBD72}" presName="sibSpaceThree" presStyleCnt="0"/>
      <dgm:spPr/>
    </dgm:pt>
    <dgm:pt modelId="{73C3AED9-4557-4EAF-A537-A5BE664A9203}" type="pres">
      <dgm:prSet presAssocID="{36289251-B774-4C8E-9A29-1C4B4B344266}" presName="vertThree" presStyleCnt="0"/>
      <dgm:spPr/>
    </dgm:pt>
    <dgm:pt modelId="{83905BF9-F916-4C00-8134-9877C266E0E0}" type="pres">
      <dgm:prSet presAssocID="{36289251-B774-4C8E-9A29-1C4B4B344266}" presName="txThree" presStyleLbl="node3" presStyleIdx="4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22C0A43-84C4-459A-B6EC-1D53A5CC2A43}" type="pres">
      <dgm:prSet presAssocID="{36289251-B774-4C8E-9A29-1C4B4B344266}" presName="parTransThree" presStyleCnt="0"/>
      <dgm:spPr/>
    </dgm:pt>
    <dgm:pt modelId="{30DB3B6C-46D4-4A43-8E98-07FCD5A186B8}" type="pres">
      <dgm:prSet presAssocID="{36289251-B774-4C8E-9A29-1C4B4B344266}" presName="horzThree" presStyleCnt="0"/>
      <dgm:spPr/>
    </dgm:pt>
    <dgm:pt modelId="{04BCF6C0-5C3B-473A-A46E-F481F816A06D}" type="pres">
      <dgm:prSet presAssocID="{317EAFD3-62EC-446D-B9C9-81AB8DF15071}" presName="vertFour" presStyleCnt="0">
        <dgm:presLayoutVars>
          <dgm:chPref val="3"/>
        </dgm:presLayoutVars>
      </dgm:prSet>
      <dgm:spPr/>
    </dgm:pt>
    <dgm:pt modelId="{2DCAD663-D604-431E-9462-2EFB2F2BB193}" type="pres">
      <dgm:prSet presAssocID="{317EAFD3-62EC-446D-B9C9-81AB8DF15071}" presName="txFour" presStyleLbl="node4" presStyleIdx="1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AE75872-7D89-42A9-B3D6-3D2BB37C4D44}" type="pres">
      <dgm:prSet presAssocID="{317EAFD3-62EC-446D-B9C9-81AB8DF15071}" presName="parTransFour" presStyleCnt="0"/>
      <dgm:spPr/>
    </dgm:pt>
    <dgm:pt modelId="{7F035F02-617F-462B-93CB-220F1A988BDD}" type="pres">
      <dgm:prSet presAssocID="{317EAFD3-62EC-446D-B9C9-81AB8DF15071}" presName="horzFour" presStyleCnt="0"/>
      <dgm:spPr/>
    </dgm:pt>
    <dgm:pt modelId="{F97734B1-6119-4759-B5CA-3B851219551D}" type="pres">
      <dgm:prSet presAssocID="{02334C19-658A-4FD0-A9FD-6FEBC6A3B444}" presName="vertFour" presStyleCnt="0">
        <dgm:presLayoutVars>
          <dgm:chPref val="3"/>
        </dgm:presLayoutVars>
      </dgm:prSet>
      <dgm:spPr/>
    </dgm:pt>
    <dgm:pt modelId="{8BE2A401-7F9C-496A-A8C5-F8F78B6889E2}" type="pres">
      <dgm:prSet presAssocID="{02334C19-658A-4FD0-A9FD-6FEBC6A3B444}" presName="txFour" presStyleLbl="node4" presStyleIdx="1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B2DFCEB-84C3-4F2E-B3E5-0D21FC9D2A09}" type="pres">
      <dgm:prSet presAssocID="{02334C19-658A-4FD0-A9FD-6FEBC6A3B444}" presName="parTransFour" presStyleCnt="0"/>
      <dgm:spPr/>
    </dgm:pt>
    <dgm:pt modelId="{30A7A451-0C5F-49B2-9BA6-01511CDD713E}" type="pres">
      <dgm:prSet presAssocID="{02334C19-658A-4FD0-A9FD-6FEBC6A3B444}" presName="horzFour" presStyleCnt="0"/>
      <dgm:spPr/>
    </dgm:pt>
    <dgm:pt modelId="{F7E2C27A-E503-4E06-9210-F11863290F2D}" type="pres">
      <dgm:prSet presAssocID="{B86B8EF2-9431-46AF-B781-DBA3539EA26C}" presName="vertFour" presStyleCnt="0">
        <dgm:presLayoutVars>
          <dgm:chPref val="3"/>
        </dgm:presLayoutVars>
      </dgm:prSet>
      <dgm:spPr/>
    </dgm:pt>
    <dgm:pt modelId="{CC7E9253-2539-47FA-9EBF-3051E6947433}" type="pres">
      <dgm:prSet presAssocID="{B86B8EF2-9431-46AF-B781-DBA3539EA26C}" presName="txFour" presStyleLbl="node4" presStyleIdx="1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E39A80D-1949-445A-A064-F4AB32DDCCAC}" type="pres">
      <dgm:prSet presAssocID="{B86B8EF2-9431-46AF-B781-DBA3539EA26C}" presName="horzFour" presStyleCnt="0"/>
      <dgm:spPr/>
    </dgm:pt>
    <dgm:pt modelId="{06429E41-5881-448B-9E98-310B3F81AB0B}" type="pres">
      <dgm:prSet presAssocID="{6CF4D5B5-DA0D-4633-96A6-1AB7DE0E818A}" presName="sibSpaceFour" presStyleCnt="0"/>
      <dgm:spPr/>
    </dgm:pt>
    <dgm:pt modelId="{C540AFC5-5490-4AEB-AAD1-14E720740591}" type="pres">
      <dgm:prSet presAssocID="{5445C130-818C-48EF-ADFE-85875727055E}" presName="vertFour" presStyleCnt="0">
        <dgm:presLayoutVars>
          <dgm:chPref val="3"/>
        </dgm:presLayoutVars>
      </dgm:prSet>
      <dgm:spPr/>
    </dgm:pt>
    <dgm:pt modelId="{C3AE3CF8-1598-4B13-8E77-C2A55EBBF788}" type="pres">
      <dgm:prSet presAssocID="{5445C130-818C-48EF-ADFE-85875727055E}" presName="txFour" presStyleLbl="node4" presStyleIdx="1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88A9739-74B8-487D-8CDA-01C7C6993309}" type="pres">
      <dgm:prSet presAssocID="{5445C130-818C-48EF-ADFE-85875727055E}" presName="parTransFour" presStyleCnt="0"/>
      <dgm:spPr/>
    </dgm:pt>
    <dgm:pt modelId="{132783A0-C1DF-46C3-A13B-E8D84DB5024A}" type="pres">
      <dgm:prSet presAssocID="{5445C130-818C-48EF-ADFE-85875727055E}" presName="horzFour" presStyleCnt="0"/>
      <dgm:spPr/>
    </dgm:pt>
    <dgm:pt modelId="{B2C9930A-74B8-459B-BFE0-87A7A28AEB63}" type="pres">
      <dgm:prSet presAssocID="{73DB292F-1841-4C98-BB04-DE293FEBA37A}" presName="vertFour" presStyleCnt="0">
        <dgm:presLayoutVars>
          <dgm:chPref val="3"/>
        </dgm:presLayoutVars>
      </dgm:prSet>
      <dgm:spPr/>
    </dgm:pt>
    <dgm:pt modelId="{CE83EAD0-B70D-4ABE-AAC7-B4B75145B8B0}" type="pres">
      <dgm:prSet presAssocID="{73DB292F-1841-4C98-BB04-DE293FEBA37A}" presName="txFour" presStyleLbl="node4" presStyleIdx="1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AB75B4F-9D7D-49D9-B752-60DDCCBDA222}" type="pres">
      <dgm:prSet presAssocID="{73DB292F-1841-4C98-BB04-DE293FEBA37A}" presName="parTransFour" presStyleCnt="0"/>
      <dgm:spPr/>
    </dgm:pt>
    <dgm:pt modelId="{37ABA8FB-7B05-488B-92F1-A0EA5CEDEF72}" type="pres">
      <dgm:prSet presAssocID="{73DB292F-1841-4C98-BB04-DE293FEBA37A}" presName="horzFour" presStyleCnt="0"/>
      <dgm:spPr/>
    </dgm:pt>
    <dgm:pt modelId="{5F29047C-D824-4BED-BA63-DFECECBF8CC6}" type="pres">
      <dgm:prSet presAssocID="{A49DA4B4-DA5C-4B67-B8F1-969BE15EF827}" presName="vertFour" presStyleCnt="0">
        <dgm:presLayoutVars>
          <dgm:chPref val="3"/>
        </dgm:presLayoutVars>
      </dgm:prSet>
      <dgm:spPr/>
    </dgm:pt>
    <dgm:pt modelId="{B3ABFACA-F167-4A85-9340-E8656A6E2841}" type="pres">
      <dgm:prSet presAssocID="{A49DA4B4-DA5C-4B67-B8F1-969BE15EF827}" presName="txFour" presStyleLbl="node4" presStyleIdx="2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4AE1C71-4737-408F-B676-DEC9E827048F}" type="pres">
      <dgm:prSet presAssocID="{A49DA4B4-DA5C-4B67-B8F1-969BE15EF827}" presName="horzFour" presStyleCnt="0"/>
      <dgm:spPr/>
    </dgm:pt>
    <dgm:pt modelId="{0B814919-B100-48A3-9B89-A069DB0957E3}" type="pres">
      <dgm:prSet presAssocID="{65F6F8BF-9C95-4589-B7D9-85F832A1A9C8}" presName="sibSpaceThree" presStyleCnt="0"/>
      <dgm:spPr/>
    </dgm:pt>
    <dgm:pt modelId="{EB971104-6C2F-4EC6-BA53-D300A909A3E5}" type="pres">
      <dgm:prSet presAssocID="{3D1B021C-DD13-43C4-8765-DEF5D1314FC4}" presName="vertThree" presStyleCnt="0"/>
      <dgm:spPr/>
    </dgm:pt>
    <dgm:pt modelId="{B4454940-2A74-40F4-B662-1B7F2B42DFA6}" type="pres">
      <dgm:prSet presAssocID="{3D1B021C-DD13-43C4-8765-DEF5D1314FC4}" presName="txThree" presStyleLbl="node3" presStyleIdx="5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3C6B2DE-715F-477A-986B-274F6FF9F04D}" type="pres">
      <dgm:prSet presAssocID="{3D1B021C-DD13-43C4-8765-DEF5D1314FC4}" presName="parTransThree" presStyleCnt="0"/>
      <dgm:spPr/>
    </dgm:pt>
    <dgm:pt modelId="{D887A576-F665-4C91-82C9-F99D81EC46EA}" type="pres">
      <dgm:prSet presAssocID="{3D1B021C-DD13-43C4-8765-DEF5D1314FC4}" presName="horzThree" presStyleCnt="0"/>
      <dgm:spPr/>
    </dgm:pt>
    <dgm:pt modelId="{B5B8FD9D-55C2-49D2-AF4C-52ACCC863A86}" type="pres">
      <dgm:prSet presAssocID="{48D4494F-33FF-4C1D-BA9C-763F78318D64}" presName="vertFour" presStyleCnt="0">
        <dgm:presLayoutVars>
          <dgm:chPref val="3"/>
        </dgm:presLayoutVars>
      </dgm:prSet>
      <dgm:spPr/>
    </dgm:pt>
    <dgm:pt modelId="{BFDA7489-2498-40A4-B01E-BBC3599363EE}" type="pres">
      <dgm:prSet presAssocID="{48D4494F-33FF-4C1D-BA9C-763F78318D64}" presName="txFour" presStyleLbl="node4" presStyleIdx="2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CB0ED82-E163-448E-ACF3-08544B5075C8}" type="pres">
      <dgm:prSet presAssocID="{48D4494F-33FF-4C1D-BA9C-763F78318D64}" presName="parTransFour" presStyleCnt="0"/>
      <dgm:spPr/>
    </dgm:pt>
    <dgm:pt modelId="{00147229-9CC8-4016-A797-AFEBB5A5E4E8}" type="pres">
      <dgm:prSet presAssocID="{48D4494F-33FF-4C1D-BA9C-763F78318D64}" presName="horzFour" presStyleCnt="0"/>
      <dgm:spPr/>
    </dgm:pt>
    <dgm:pt modelId="{BB3C1126-9DD3-43CF-BC46-A332DD13E9A1}" type="pres">
      <dgm:prSet presAssocID="{80D4EA3B-A17F-407B-A56F-6BA6826042F9}" presName="vertFour" presStyleCnt="0">
        <dgm:presLayoutVars>
          <dgm:chPref val="3"/>
        </dgm:presLayoutVars>
      </dgm:prSet>
      <dgm:spPr/>
    </dgm:pt>
    <dgm:pt modelId="{DE44F738-AB9D-48F0-A012-E43635679F84}" type="pres">
      <dgm:prSet presAssocID="{80D4EA3B-A17F-407B-A56F-6BA6826042F9}" presName="txFour" presStyleLbl="node4" presStyleIdx="2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F257DCA-28EF-4A13-B636-435D7070403E}" type="pres">
      <dgm:prSet presAssocID="{80D4EA3B-A17F-407B-A56F-6BA6826042F9}" presName="parTransFour" presStyleCnt="0"/>
      <dgm:spPr/>
    </dgm:pt>
    <dgm:pt modelId="{BA5B5033-BCD4-4083-9BEB-185381989679}" type="pres">
      <dgm:prSet presAssocID="{80D4EA3B-A17F-407B-A56F-6BA6826042F9}" presName="horzFour" presStyleCnt="0"/>
      <dgm:spPr/>
    </dgm:pt>
    <dgm:pt modelId="{77171930-1DE3-46E9-A447-DD472A29EFEB}" type="pres">
      <dgm:prSet presAssocID="{51EFA06C-D76C-45FB-9004-E29832C47EB9}" presName="vertFour" presStyleCnt="0">
        <dgm:presLayoutVars>
          <dgm:chPref val="3"/>
        </dgm:presLayoutVars>
      </dgm:prSet>
      <dgm:spPr/>
    </dgm:pt>
    <dgm:pt modelId="{39B4915C-94DD-4396-AD3D-EA3045A81665}" type="pres">
      <dgm:prSet presAssocID="{51EFA06C-D76C-45FB-9004-E29832C47EB9}" presName="txFour" presStyleLbl="node4" presStyleIdx="2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3F00D80-CCD7-4C9B-AE42-B276DF549FD1}" type="pres">
      <dgm:prSet presAssocID="{51EFA06C-D76C-45FB-9004-E29832C47EB9}" presName="horzFour" presStyleCnt="0"/>
      <dgm:spPr/>
    </dgm:pt>
  </dgm:ptLst>
  <dgm:cxnLst>
    <dgm:cxn modelId="{9951DA83-93F4-4C4F-9B3A-DB9E0540D150}" type="presOf" srcId="{D90B946E-EC11-4684-8253-4A2E8CEA20F2}" destId="{055337B8-B89F-4E3E-921D-114402EBDD36}" srcOrd="0" destOrd="0" presId="urn:microsoft.com/office/officeart/2005/8/layout/hierarchy4"/>
    <dgm:cxn modelId="{7F4A3C3E-F8A1-4C2B-B0AF-6C484DE83715}" srcId="{8F316DA5-1099-407B-A919-55D393EB394B}" destId="{AE522FF8-35F3-4BAC-9E20-29214B75F8BF}" srcOrd="0" destOrd="0" parTransId="{D5588613-4B20-4DEC-8A05-5C1A5C9822E4}" sibTransId="{715A2DD7-950B-4938-978C-1EB52C0173C3}"/>
    <dgm:cxn modelId="{6D212B3B-4761-4A14-AEE8-1B9F6DBAD646}" type="presOf" srcId="{B86B8EF2-9431-46AF-B781-DBA3539EA26C}" destId="{CC7E9253-2539-47FA-9EBF-3051E6947433}" srcOrd="0" destOrd="0" presId="urn:microsoft.com/office/officeart/2005/8/layout/hierarchy4"/>
    <dgm:cxn modelId="{523D80DC-A81C-4380-9F68-606A6B2F4BA1}" type="presOf" srcId="{8F316DA5-1099-407B-A919-55D393EB394B}" destId="{AF7C815A-BEAC-4CA2-9843-2E234C948F54}" srcOrd="0" destOrd="0" presId="urn:microsoft.com/office/officeart/2005/8/layout/hierarchy4"/>
    <dgm:cxn modelId="{03E165FE-D231-4250-B0FF-D94C0FEE921F}" type="presOf" srcId="{9E7D889E-A80A-47C7-A2EC-A89E08CF037A}" destId="{62A1A18D-77B9-4BE3-B0BA-8836BA7BF1B5}" srcOrd="0" destOrd="0" presId="urn:microsoft.com/office/officeart/2005/8/layout/hierarchy4"/>
    <dgm:cxn modelId="{A0E9480C-0EFB-47D4-9D20-E7CCECFF9B7E}" srcId="{6A85E5A7-202B-45BC-9D60-A1E1978D62C6}" destId="{4DCDAA77-52BE-4D15-BC07-AC1BCBA8CA26}" srcOrd="0" destOrd="0" parTransId="{11DC47D6-E400-41B2-9C50-B6AFBF1A6A0E}" sibTransId="{C487536C-8807-4E7A-8348-3A395CA4E881}"/>
    <dgm:cxn modelId="{8CDE595F-4776-4C6D-AB34-3F6A73E03F9B}" type="presOf" srcId="{5EE9BB6D-19FD-466E-93A9-7292725BC961}" destId="{8471F16F-37EE-4829-9681-83E2241C32AA}" srcOrd="0" destOrd="0" presId="urn:microsoft.com/office/officeart/2005/8/layout/hierarchy4"/>
    <dgm:cxn modelId="{804DD901-8C4E-4C42-8966-B899FCBAE4D5}" type="presOf" srcId="{047AB438-8F58-4027-A5C9-C7D90D15B646}" destId="{47EF2763-4856-4E6A-B601-D386DB5CEDE7}" srcOrd="0" destOrd="0" presId="urn:microsoft.com/office/officeart/2005/8/layout/hierarchy4"/>
    <dgm:cxn modelId="{4AFAB0E8-069A-4778-863C-4665CC6E00CA}" srcId="{317EAFD3-62EC-446D-B9C9-81AB8DF15071}" destId="{02334C19-658A-4FD0-A9FD-6FEBC6A3B444}" srcOrd="0" destOrd="0" parTransId="{89843496-A466-444E-87FF-423474BF58B4}" sibTransId="{4F92F3DD-EEAB-4E70-8BB9-F492A55B8512}"/>
    <dgm:cxn modelId="{BC135BF4-FA4E-43AD-B8B3-41200EB66945}" srcId="{F65F2809-499A-459D-AF59-BFB016394C6C}" destId="{8F316DA5-1099-407B-A919-55D393EB394B}" srcOrd="1" destOrd="0" parTransId="{63873B2C-95BD-437D-8432-EC58EB98E1A9}" sibTransId="{D11C6806-940D-4A2C-AC74-83A651DEBD72}"/>
    <dgm:cxn modelId="{6C611A25-E528-42ED-A8A5-05620AC3ECFF}" type="presOf" srcId="{BE813604-0991-46F6-BBE9-BD6CD5332B9D}" destId="{43410566-4092-4B8A-BA52-D9FC4528BE41}" srcOrd="0" destOrd="0" presId="urn:microsoft.com/office/officeart/2005/8/layout/hierarchy4"/>
    <dgm:cxn modelId="{5BF6E3CE-8871-4E91-AA1B-5930A8F2C1F4}" srcId="{5445C130-818C-48EF-ADFE-85875727055E}" destId="{73DB292F-1841-4C98-BB04-DE293FEBA37A}" srcOrd="0" destOrd="0" parTransId="{00648338-3FDC-47B5-86B9-AA5ACE2ABE55}" sibTransId="{DC269220-CEEF-4214-A4A7-CC836C392818}"/>
    <dgm:cxn modelId="{D2EBC7D5-6669-4707-8FE6-2F45FA12B597}" srcId="{DA8181E1-D340-4E12-BD0B-9F962BB89D31}" destId="{BE813604-0991-46F6-BBE9-BD6CD5332B9D}" srcOrd="0" destOrd="0" parTransId="{2CE61442-D63F-4B72-82F2-58B5B93C825D}" sibTransId="{5B3C528A-2045-4035-80CC-4E643A13F19A}"/>
    <dgm:cxn modelId="{603C4E4A-6AE2-43D2-87C3-58EDD1075FD8}" srcId="{A6C437B0-CE45-4184-A0E4-4A31E06DD81F}" destId="{DA8181E1-D340-4E12-BD0B-9F962BB89D31}" srcOrd="0" destOrd="0" parTransId="{B25E4E15-CE31-46C0-8C91-4FD8DA65BFC3}" sibTransId="{9988977D-1567-456D-9E37-DB91BECA7CD9}"/>
    <dgm:cxn modelId="{7FE33023-76FD-4B5C-B2F2-F6BA3A66FA3E}" srcId="{73DB292F-1841-4C98-BB04-DE293FEBA37A}" destId="{A49DA4B4-DA5C-4B67-B8F1-969BE15EF827}" srcOrd="0" destOrd="0" parTransId="{FAD482F9-B203-4BC5-81C3-559619AAB529}" sibTransId="{20331B1B-74B8-4332-BF2F-5E43181CA371}"/>
    <dgm:cxn modelId="{A35EABA5-B15C-467F-BCD4-1510546B81B2}" srcId="{D734F043-6EE8-4AE4-B83B-9C0BA777E59C}" destId="{A5F6810A-EF6C-4293-A8EC-BF8CF4D5878C}" srcOrd="0" destOrd="0" parTransId="{334D545E-CCFA-4996-B91B-2D50B23CAF09}" sibTransId="{3B0B4E34-D872-4F57-B719-F9630F029625}"/>
    <dgm:cxn modelId="{2D1EC711-5035-4039-A90D-FE1159060246}" srcId="{48D4494F-33FF-4C1D-BA9C-763F78318D64}" destId="{80D4EA3B-A17F-407B-A56F-6BA6826042F9}" srcOrd="0" destOrd="0" parTransId="{F55ADAEB-9A9F-4642-AA88-813664467D4E}" sibTransId="{37A3DA26-9C0E-4F99-83BF-9C9A78502670}"/>
    <dgm:cxn modelId="{2E8B6B77-D0BF-41C7-83E6-D63A99FBF850}" srcId="{9E7D889E-A80A-47C7-A2EC-A89E08CF037A}" destId="{390DD050-65D3-422E-AACB-6F7CF72F90C2}" srcOrd="0" destOrd="0" parTransId="{A9B6C9F2-E022-4892-BDBD-C28E051B2BBD}" sibTransId="{B445F852-B50E-4B34-908A-AEBC31BC10A5}"/>
    <dgm:cxn modelId="{27D183D9-1BFD-4F13-B037-C9CA0D1A50CB}" type="presOf" srcId="{A6C437B0-CE45-4184-A0E4-4A31E06DD81F}" destId="{BE35CAD8-870E-445F-9EB2-E5D8577743B3}" srcOrd="0" destOrd="0" presId="urn:microsoft.com/office/officeart/2005/8/layout/hierarchy4"/>
    <dgm:cxn modelId="{F95A5AB2-166C-4A0F-9779-EAE5C0934E96}" type="presOf" srcId="{390DD050-65D3-422E-AACB-6F7CF72F90C2}" destId="{E2D19CF5-0CA4-4471-9017-97F12D6A6F44}" srcOrd="0" destOrd="0" presId="urn:microsoft.com/office/officeart/2005/8/layout/hierarchy4"/>
    <dgm:cxn modelId="{63ACE71D-221C-4230-81E3-2AAF97F9C0FE}" type="presOf" srcId="{1A1A2995-0DB6-4A94-9F3C-A40323432C67}" destId="{3E4BB8EC-7161-4FDB-BA98-1DC2853FE5B9}" srcOrd="0" destOrd="0" presId="urn:microsoft.com/office/officeart/2005/8/layout/hierarchy4"/>
    <dgm:cxn modelId="{2433A118-AB85-404F-A80B-AE0DA2CD636B}" type="presOf" srcId="{73DB292F-1841-4C98-BB04-DE293FEBA37A}" destId="{CE83EAD0-B70D-4ABE-AAC7-B4B75145B8B0}" srcOrd="0" destOrd="0" presId="urn:microsoft.com/office/officeart/2005/8/layout/hierarchy4"/>
    <dgm:cxn modelId="{1FF69349-B5AA-4BD4-A5CB-E6CCD8DA28BE}" type="presOf" srcId="{A5F6810A-EF6C-4293-A8EC-BF8CF4D5878C}" destId="{D14BDF2D-7A7B-4E11-A5CB-483E39FB62C8}" srcOrd="0" destOrd="0" presId="urn:microsoft.com/office/officeart/2005/8/layout/hierarchy4"/>
    <dgm:cxn modelId="{C7AB792C-49DE-4D27-BD50-F6580AEABEB1}" type="presOf" srcId="{A49DA4B4-DA5C-4B67-B8F1-969BE15EF827}" destId="{B3ABFACA-F167-4A85-9340-E8656A6E2841}" srcOrd="0" destOrd="0" presId="urn:microsoft.com/office/officeart/2005/8/layout/hierarchy4"/>
    <dgm:cxn modelId="{8E45E7B9-8134-4A26-87C5-AC4EDECAC648}" srcId="{F65F2809-499A-459D-AF59-BFB016394C6C}" destId="{36289251-B774-4C8E-9A29-1C4B4B344266}" srcOrd="2" destOrd="0" parTransId="{AA4A42A7-DD7C-4C38-BF80-B3655E877613}" sibTransId="{65F6F8BF-9C95-4589-B7D9-85F832A1A9C8}"/>
    <dgm:cxn modelId="{63F39D77-9FC7-4993-8905-652DB165B20C}" type="presOf" srcId="{C9D4203F-99FA-4583-B1CA-FF405AD225E1}" destId="{6ABDD5DC-5328-4ED7-B8F3-04F0EAC20DD8}" srcOrd="0" destOrd="0" presId="urn:microsoft.com/office/officeart/2005/8/layout/hierarchy4"/>
    <dgm:cxn modelId="{0DBA2F92-D88F-431E-845B-15D36E91840C}" srcId="{73C37021-12DD-44FB-AF54-2C9F60EC9D1E}" destId="{D90B946E-EC11-4684-8253-4A2E8CEA20F2}" srcOrd="0" destOrd="0" parTransId="{EC96D70E-A191-4C3C-A9C1-1ACA28B8D58B}" sibTransId="{49005923-838F-4E1F-903E-AD699A964D36}"/>
    <dgm:cxn modelId="{7515E000-841F-46A9-A047-CB8F4D1D5693}" type="presOf" srcId="{1A6B77DC-0788-4843-8E4A-F0C73B00912E}" destId="{118C29CC-FF1D-4D13-A59A-BCB9214D0446}" srcOrd="0" destOrd="0" presId="urn:microsoft.com/office/officeart/2005/8/layout/hierarchy4"/>
    <dgm:cxn modelId="{7E4172E4-5A81-4C0D-9752-BC8E9BFB0D3E}" srcId="{BE813604-0991-46F6-BBE9-BD6CD5332B9D}" destId="{177A93A9-3B2A-4458-8447-36898208A1D6}" srcOrd="0" destOrd="0" parTransId="{6362CF50-C36F-4828-944F-61477633E5AC}" sibTransId="{A78C4FD5-A8A8-49CB-9F8C-2656C7D47362}"/>
    <dgm:cxn modelId="{F473CC93-312E-44B0-80A4-329836A898FF}" srcId="{80D4EA3B-A17F-407B-A56F-6BA6826042F9}" destId="{51EFA06C-D76C-45FB-9004-E29832C47EB9}" srcOrd="0" destOrd="0" parTransId="{81B040E0-A2EB-4482-AA7D-A09B96A3B84B}" sibTransId="{B589C428-BCE0-4D65-BE54-417C82E3E82F}"/>
    <dgm:cxn modelId="{D7B189A3-9D4F-468A-8CA3-CE9FB40D8AFC}" type="presOf" srcId="{D734F043-6EE8-4AE4-B83B-9C0BA777E59C}" destId="{CE825052-0C74-4A8F-A821-65CEDDBA74DA}" srcOrd="0" destOrd="0" presId="urn:microsoft.com/office/officeart/2005/8/layout/hierarchy4"/>
    <dgm:cxn modelId="{3FDABD8C-F2B6-4E18-BCB2-1802D61E71F7}" srcId="{D90B946E-EC11-4684-8253-4A2E8CEA20F2}" destId="{E59261C5-D912-47E1-9394-91CA114AD929}" srcOrd="0" destOrd="0" parTransId="{6EC41CBB-C8B2-49B6-B08B-645D2541D0C3}" sibTransId="{1FF5A05C-986A-4588-9410-D5541F396C6F}"/>
    <dgm:cxn modelId="{45D5E767-7CCC-48D5-897A-7C25F2B81D7A}" srcId="{A5F6810A-EF6C-4293-A8EC-BF8CF4D5878C}" destId="{1A1A2995-0DB6-4A94-9F3C-A40323432C67}" srcOrd="1" destOrd="0" parTransId="{0A802FF4-3878-4485-B1F9-F77E94E9B288}" sibTransId="{27492FCD-9C47-4C0E-A369-B61BD835C9F8}"/>
    <dgm:cxn modelId="{BAA94F30-B7FE-47D6-8F93-DF6B88B7DE19}" type="presOf" srcId="{AE522FF8-35F3-4BAC-9E20-29214B75F8BF}" destId="{64FA9F19-C139-4390-991B-2771D37CAB36}" srcOrd="0" destOrd="0" presId="urn:microsoft.com/office/officeart/2005/8/layout/hierarchy4"/>
    <dgm:cxn modelId="{0B2DE550-BF0E-46C6-813E-A1EFC4C75878}" srcId="{E59261C5-D912-47E1-9394-91CA114AD929}" destId="{C9D4203F-99FA-4583-B1CA-FF405AD225E1}" srcOrd="0" destOrd="0" parTransId="{BACAF993-D52F-4368-9142-303218812460}" sibTransId="{9F27B141-F36B-4615-A7F1-A4E2A4ED07CF}"/>
    <dgm:cxn modelId="{C953E50D-37A3-49BE-96D6-9A9410D1CA6C}" type="presOf" srcId="{36289251-B774-4C8E-9A29-1C4B4B344266}" destId="{83905BF9-F916-4C00-8134-9877C266E0E0}" srcOrd="0" destOrd="0" presId="urn:microsoft.com/office/officeart/2005/8/layout/hierarchy4"/>
    <dgm:cxn modelId="{213A506C-DCB1-4485-B0E2-4C179D2978E7}" srcId="{1A6B77DC-0788-4843-8E4A-F0C73B00912E}" destId="{D734F043-6EE8-4AE4-B83B-9C0BA777E59C}" srcOrd="0" destOrd="0" parTransId="{6FC9F5FC-42D7-4784-BD26-5229881FFA22}" sibTransId="{4CB7BAA7-17CA-4872-A810-ABE57863B534}"/>
    <dgm:cxn modelId="{DB1F9AEA-3A45-4F8D-ABEA-BE0813B32980}" type="presOf" srcId="{C834BC65-561A-4D79-A557-BACF0A1A2DAD}" destId="{010B7643-A305-45A5-9EBE-87E7F223FE43}" srcOrd="0" destOrd="0" presId="urn:microsoft.com/office/officeart/2005/8/layout/hierarchy4"/>
    <dgm:cxn modelId="{436E38F9-F1FF-493D-A1A1-AFAB95353B34}" type="presOf" srcId="{317EAFD3-62EC-446D-B9C9-81AB8DF15071}" destId="{2DCAD663-D604-431E-9462-2EFB2F2BB193}" srcOrd="0" destOrd="0" presId="urn:microsoft.com/office/officeart/2005/8/layout/hierarchy4"/>
    <dgm:cxn modelId="{75497398-FD9C-46CD-A234-681F639F6457}" type="presOf" srcId="{73C37021-12DD-44FB-AF54-2C9F60EC9D1E}" destId="{B061D427-0741-43BC-9339-BA215BF292D1}" srcOrd="0" destOrd="0" presId="urn:microsoft.com/office/officeart/2005/8/layout/hierarchy4"/>
    <dgm:cxn modelId="{3AB847B0-34CF-450F-8ADB-6BDA57B6DA4E}" srcId="{D734F043-6EE8-4AE4-B83B-9C0BA777E59C}" destId="{F65F2809-499A-459D-AF59-BFB016394C6C}" srcOrd="1" destOrd="0" parTransId="{53C41A40-E8A5-4FD5-A51A-1CBE00420694}" sibTransId="{602EE4FD-1E67-40D2-966D-0A23D0674790}"/>
    <dgm:cxn modelId="{08A75E0E-CE96-44B1-AB78-F609DE3AEAAA}" type="presOf" srcId="{177A93A9-3B2A-4458-8447-36898208A1D6}" destId="{7BACABDB-BFB2-4F38-821A-A5B822229424}" srcOrd="0" destOrd="0" presId="urn:microsoft.com/office/officeart/2005/8/layout/hierarchy4"/>
    <dgm:cxn modelId="{38914337-3779-479A-8728-FB40AF18FFB3}" type="presOf" srcId="{E59261C5-D912-47E1-9394-91CA114AD929}" destId="{3116300E-E78C-4C07-B9F3-A65FB46659EE}" srcOrd="0" destOrd="0" presId="urn:microsoft.com/office/officeart/2005/8/layout/hierarchy4"/>
    <dgm:cxn modelId="{AEC9CE3F-C714-4A50-AF76-8FCB10B1FBA3}" srcId="{F65F2809-499A-459D-AF59-BFB016394C6C}" destId="{3D1B021C-DD13-43C4-8765-DEF5D1314FC4}" srcOrd="3" destOrd="0" parTransId="{B6A3793B-551D-46D8-BA1F-8DC7C27A7868}" sibTransId="{8D48DC1A-9E83-4CAA-970F-F09BBED75FCD}"/>
    <dgm:cxn modelId="{BE46CB07-5775-481D-81A2-6077E23646E1}" type="presOf" srcId="{80D4EA3B-A17F-407B-A56F-6BA6826042F9}" destId="{DE44F738-AB9D-48F0-A012-E43635679F84}" srcOrd="0" destOrd="0" presId="urn:microsoft.com/office/officeart/2005/8/layout/hierarchy4"/>
    <dgm:cxn modelId="{2CD257F6-14AC-4192-A678-C2566DB145E8}" srcId="{36289251-B774-4C8E-9A29-1C4B4B344266}" destId="{317EAFD3-62EC-446D-B9C9-81AB8DF15071}" srcOrd="0" destOrd="0" parTransId="{0275BAD6-E3D1-439B-BC45-D735BFB66020}" sibTransId="{6CF4D5B5-DA0D-4633-96A6-1AB7DE0E818A}"/>
    <dgm:cxn modelId="{42A15BAF-7520-435B-A743-74C52618ADE4}" srcId="{02334C19-658A-4FD0-A9FD-6FEBC6A3B444}" destId="{B86B8EF2-9431-46AF-B781-DBA3539EA26C}" srcOrd="0" destOrd="0" parTransId="{F7EA4DE6-2245-41D6-9565-B518164BDE90}" sibTransId="{AC2B6B5B-179A-4B53-9D8B-AEE9B17873E5}"/>
    <dgm:cxn modelId="{5CFC3F47-4F7C-4F8A-B6EC-D558BAA3C9C2}" srcId="{5EE9BB6D-19FD-466E-93A9-7292725BC961}" destId="{047AB438-8F58-4027-A5C9-C7D90D15B646}" srcOrd="0" destOrd="0" parTransId="{25063556-F6FB-4C23-87A5-AC49577A045E}" sibTransId="{13EA5790-0025-43D7-9D96-E0736874B163}"/>
    <dgm:cxn modelId="{4CB96AC0-CDA7-4636-9827-C1EC0235A58B}" srcId="{1A1A2995-0DB6-4A94-9F3C-A40323432C67}" destId="{C834BC65-561A-4D79-A557-BACF0A1A2DAD}" srcOrd="0" destOrd="0" parTransId="{CAB936F6-8C60-44A9-86E9-6A2960952BF3}" sibTransId="{AC83DFBE-349F-4C5B-B8AF-51BE3A878D18}"/>
    <dgm:cxn modelId="{F0A8248C-EAFB-45F0-94D3-5C58F1708740}" srcId="{3D1B021C-DD13-43C4-8765-DEF5D1314FC4}" destId="{48D4494F-33FF-4C1D-BA9C-763F78318D64}" srcOrd="0" destOrd="0" parTransId="{A31C81EC-2A30-457E-96E6-55FC5A537AC2}" sibTransId="{0CBFD574-9B01-4B29-B3AE-10BCDBB83632}"/>
    <dgm:cxn modelId="{9A375A4B-AED1-49C8-9469-EC2774CB1AD2}" type="presOf" srcId="{5445C130-818C-48EF-ADFE-85875727055E}" destId="{C3AE3CF8-1598-4B13-8E77-C2A55EBBF788}" srcOrd="0" destOrd="0" presId="urn:microsoft.com/office/officeart/2005/8/layout/hierarchy4"/>
    <dgm:cxn modelId="{5F69EA72-E416-439C-93EE-566D5943CCDE}" type="presOf" srcId="{F65F2809-499A-459D-AF59-BFB016394C6C}" destId="{7CF0B596-2659-4BF4-8376-BB7D54BAD47A}" srcOrd="0" destOrd="0" presId="urn:microsoft.com/office/officeart/2005/8/layout/hierarchy4"/>
    <dgm:cxn modelId="{707852AC-1E49-48B5-A7E6-FDB23C2B3E59}" srcId="{C834BC65-561A-4D79-A557-BACF0A1A2DAD}" destId="{5EE9BB6D-19FD-466E-93A9-7292725BC961}" srcOrd="0" destOrd="0" parTransId="{9F5AA695-43BF-40A0-89B9-48B48BF8979E}" sibTransId="{7E7DE4F1-23AD-43A7-802F-BA7DAA9CA472}"/>
    <dgm:cxn modelId="{89C6F168-C87C-4D84-989A-C19A6F7BC2BC}" srcId="{4DCDAA77-52BE-4D15-BC07-AC1BCBA8CA26}" destId="{22AFCE7C-F310-4BEB-B8A9-B86D8336DAEB}" srcOrd="0" destOrd="0" parTransId="{3BDEB560-ECB3-4DA8-9C8B-47062296DDAE}" sibTransId="{AAA9B465-A16B-4783-A9C3-BF517701D1D9}"/>
    <dgm:cxn modelId="{57BF363B-DC08-4C3C-8697-C7829E5C26C7}" type="presOf" srcId="{DA8181E1-D340-4E12-BD0B-9F962BB89D31}" destId="{FEBFB3DD-6C43-4EA4-B2F9-D4CDB8ED2021}" srcOrd="0" destOrd="0" presId="urn:microsoft.com/office/officeart/2005/8/layout/hierarchy4"/>
    <dgm:cxn modelId="{3F6B65BD-BAC7-4896-B585-173FFC164195}" type="presOf" srcId="{51EFA06C-D76C-45FB-9004-E29832C47EB9}" destId="{39B4915C-94DD-4396-AD3D-EA3045A81665}" srcOrd="0" destOrd="0" presId="urn:microsoft.com/office/officeart/2005/8/layout/hierarchy4"/>
    <dgm:cxn modelId="{FA955BB5-B806-4E57-93A4-0072B71C5ED8}" srcId="{A5F6810A-EF6C-4293-A8EC-BF8CF4D5878C}" destId="{A6C437B0-CE45-4184-A0E4-4A31E06DD81F}" srcOrd="0" destOrd="0" parTransId="{EC4905C1-E4EF-45D6-9128-97B8717C992E}" sibTransId="{B030AD96-F348-4432-A81A-154A341543EC}"/>
    <dgm:cxn modelId="{5AC766E0-25F1-484A-9C84-3E14DBFF3DB8}" type="presOf" srcId="{3D1B021C-DD13-43C4-8765-DEF5D1314FC4}" destId="{B4454940-2A74-40F4-B662-1B7F2B42DFA6}" srcOrd="0" destOrd="0" presId="urn:microsoft.com/office/officeart/2005/8/layout/hierarchy4"/>
    <dgm:cxn modelId="{2E0FADB0-979B-42A9-9312-CC375E1469E0}" type="presOf" srcId="{6A85E5A7-202B-45BC-9D60-A1E1978D62C6}" destId="{6D5BE5BF-ED17-418C-ADB2-EE3B5E3E70C8}" srcOrd="0" destOrd="0" presId="urn:microsoft.com/office/officeart/2005/8/layout/hierarchy4"/>
    <dgm:cxn modelId="{A1CDDA87-9189-414B-84D2-6EE1AF3B3B98}" srcId="{F65F2809-499A-459D-AF59-BFB016394C6C}" destId="{73C37021-12DD-44FB-AF54-2C9F60EC9D1E}" srcOrd="0" destOrd="0" parTransId="{DB6858E6-698D-493A-9AFC-49E60D6EDFFE}" sibTransId="{5DFF6D6C-ECA8-4035-9C0F-FF18CEB218F5}"/>
    <dgm:cxn modelId="{0D2E57E9-FA3A-4741-AB59-ED4C07685E77}" type="presOf" srcId="{4DCDAA77-52BE-4D15-BC07-AC1BCBA8CA26}" destId="{4469ED4B-AEDB-4720-BA0A-C246DD8A5AAC}" srcOrd="0" destOrd="0" presId="urn:microsoft.com/office/officeart/2005/8/layout/hierarchy4"/>
    <dgm:cxn modelId="{0E449F81-CEAC-4DC9-B726-1EE6DC3A3383}" srcId="{36289251-B774-4C8E-9A29-1C4B4B344266}" destId="{5445C130-818C-48EF-ADFE-85875727055E}" srcOrd="1" destOrd="0" parTransId="{6A127B60-68A4-40B8-9B91-16A25A03F251}" sibTransId="{57A346F5-4CBD-4448-B72E-5B7D4A88630D}"/>
    <dgm:cxn modelId="{710F06E6-EA68-4165-8B4E-4AD3B564C25F}" srcId="{AE522FF8-35F3-4BAC-9E20-29214B75F8BF}" destId="{9E7D889E-A80A-47C7-A2EC-A89E08CF037A}" srcOrd="0" destOrd="0" parTransId="{A9258C26-F956-449B-8FEF-7B1B6D5F9E8C}" sibTransId="{3AFEFC2A-C7F5-4CC8-80D4-86623175B83C}"/>
    <dgm:cxn modelId="{00AD1D15-BAE9-4FFD-ABA2-E7150B55D0E9}" srcId="{1A1A2995-0DB6-4A94-9F3C-A40323432C67}" destId="{6A85E5A7-202B-45BC-9D60-A1E1978D62C6}" srcOrd="1" destOrd="0" parTransId="{DE74647B-E75B-4BB4-AD9E-BF1CEFBAE2B3}" sibTransId="{710388E9-2888-42AF-8CE3-B77451EBE73D}"/>
    <dgm:cxn modelId="{0276A998-ECA0-4BFB-86E2-DFC5BBC0E0BB}" type="presOf" srcId="{48D4494F-33FF-4C1D-BA9C-763F78318D64}" destId="{BFDA7489-2498-40A4-B01E-BBC3599363EE}" srcOrd="0" destOrd="0" presId="urn:microsoft.com/office/officeart/2005/8/layout/hierarchy4"/>
    <dgm:cxn modelId="{F3F98C02-9504-4A34-BE34-0471A8776AE5}" type="presOf" srcId="{02334C19-658A-4FD0-A9FD-6FEBC6A3B444}" destId="{8BE2A401-7F9C-496A-A8C5-F8F78B6889E2}" srcOrd="0" destOrd="0" presId="urn:microsoft.com/office/officeart/2005/8/layout/hierarchy4"/>
    <dgm:cxn modelId="{0756F5D3-CE57-49C0-B968-9268D331F2EF}" type="presOf" srcId="{22AFCE7C-F310-4BEB-B8A9-B86D8336DAEB}" destId="{2E8FC626-8082-4897-83F2-7B3E1D875BED}" srcOrd="0" destOrd="0" presId="urn:microsoft.com/office/officeart/2005/8/layout/hierarchy4"/>
    <dgm:cxn modelId="{AC474337-1AD7-4D6C-AE44-46B4B81F0BC8}" type="presParOf" srcId="{118C29CC-FF1D-4D13-A59A-BCB9214D0446}" destId="{FA0A2859-F085-4147-8297-563A2BE22835}" srcOrd="0" destOrd="0" presId="urn:microsoft.com/office/officeart/2005/8/layout/hierarchy4"/>
    <dgm:cxn modelId="{8B3D7B59-3769-4C42-8B2C-6B7D624ACE72}" type="presParOf" srcId="{FA0A2859-F085-4147-8297-563A2BE22835}" destId="{CE825052-0C74-4A8F-A821-65CEDDBA74DA}" srcOrd="0" destOrd="0" presId="urn:microsoft.com/office/officeart/2005/8/layout/hierarchy4"/>
    <dgm:cxn modelId="{F4475390-421E-4D2D-B98F-2D2FEF827021}" type="presParOf" srcId="{FA0A2859-F085-4147-8297-563A2BE22835}" destId="{C6645845-BC95-47E0-94A1-3798F4B976FD}" srcOrd="1" destOrd="0" presId="urn:microsoft.com/office/officeart/2005/8/layout/hierarchy4"/>
    <dgm:cxn modelId="{1CF40DB6-A6B0-4A49-81DA-3E9F42943D1B}" type="presParOf" srcId="{FA0A2859-F085-4147-8297-563A2BE22835}" destId="{7519966F-C090-4CB3-AA6B-59B9A49CE3B9}" srcOrd="2" destOrd="0" presId="urn:microsoft.com/office/officeart/2005/8/layout/hierarchy4"/>
    <dgm:cxn modelId="{6974C92B-8D97-4737-9C0E-B787B8735F32}" type="presParOf" srcId="{7519966F-C090-4CB3-AA6B-59B9A49CE3B9}" destId="{DC675EC3-E1B9-45AA-94D5-5971F32C88F4}" srcOrd="0" destOrd="0" presId="urn:microsoft.com/office/officeart/2005/8/layout/hierarchy4"/>
    <dgm:cxn modelId="{7CFC6E59-D631-4413-A70D-ED26B4530315}" type="presParOf" srcId="{DC675EC3-E1B9-45AA-94D5-5971F32C88F4}" destId="{D14BDF2D-7A7B-4E11-A5CB-483E39FB62C8}" srcOrd="0" destOrd="0" presId="urn:microsoft.com/office/officeart/2005/8/layout/hierarchy4"/>
    <dgm:cxn modelId="{317E43E9-7C91-4709-B907-B3948B584AF3}" type="presParOf" srcId="{DC675EC3-E1B9-45AA-94D5-5971F32C88F4}" destId="{936BF830-BF3D-4D56-BBA2-4FCD40EE552F}" srcOrd="1" destOrd="0" presId="urn:microsoft.com/office/officeart/2005/8/layout/hierarchy4"/>
    <dgm:cxn modelId="{4AFD238D-44B2-42A1-8FDB-F1C16AE0D248}" type="presParOf" srcId="{DC675EC3-E1B9-45AA-94D5-5971F32C88F4}" destId="{F94F47FF-CF11-465A-9649-8AA3F86412B8}" srcOrd="2" destOrd="0" presId="urn:microsoft.com/office/officeart/2005/8/layout/hierarchy4"/>
    <dgm:cxn modelId="{42E37DA3-0B61-49A9-B183-E0AFD4738C2E}" type="presParOf" srcId="{F94F47FF-CF11-465A-9649-8AA3F86412B8}" destId="{4CF3861D-D446-4DE4-B459-EB9BE953532E}" srcOrd="0" destOrd="0" presId="urn:microsoft.com/office/officeart/2005/8/layout/hierarchy4"/>
    <dgm:cxn modelId="{7587B095-EF01-4C6E-8CC6-2E69AA3CCF56}" type="presParOf" srcId="{4CF3861D-D446-4DE4-B459-EB9BE953532E}" destId="{BE35CAD8-870E-445F-9EB2-E5D8577743B3}" srcOrd="0" destOrd="0" presId="urn:microsoft.com/office/officeart/2005/8/layout/hierarchy4"/>
    <dgm:cxn modelId="{ACD25C49-FE51-4F2E-B481-1F70DCEAD6E9}" type="presParOf" srcId="{4CF3861D-D446-4DE4-B459-EB9BE953532E}" destId="{B6A1DD2E-8BD9-4B1C-8B72-185CE090DCFB}" srcOrd="1" destOrd="0" presId="urn:microsoft.com/office/officeart/2005/8/layout/hierarchy4"/>
    <dgm:cxn modelId="{55732D13-1334-4D2A-A3F8-8510B4845A87}" type="presParOf" srcId="{4CF3861D-D446-4DE4-B459-EB9BE953532E}" destId="{C800DA0B-E40E-4304-B760-B4D02F60A137}" srcOrd="2" destOrd="0" presId="urn:microsoft.com/office/officeart/2005/8/layout/hierarchy4"/>
    <dgm:cxn modelId="{D66FA1EB-E302-40A1-B98E-6167CB0F1D5C}" type="presParOf" srcId="{C800DA0B-E40E-4304-B760-B4D02F60A137}" destId="{8CFA0E44-E182-4E5D-BBEE-4D3B5D0AEADA}" srcOrd="0" destOrd="0" presId="urn:microsoft.com/office/officeart/2005/8/layout/hierarchy4"/>
    <dgm:cxn modelId="{40FD025E-BDE5-455C-B32E-F71FE7C6363A}" type="presParOf" srcId="{8CFA0E44-E182-4E5D-BBEE-4D3B5D0AEADA}" destId="{FEBFB3DD-6C43-4EA4-B2F9-D4CDB8ED2021}" srcOrd="0" destOrd="0" presId="urn:microsoft.com/office/officeart/2005/8/layout/hierarchy4"/>
    <dgm:cxn modelId="{70BA3889-6536-45AC-86C4-511F99D37322}" type="presParOf" srcId="{8CFA0E44-E182-4E5D-BBEE-4D3B5D0AEADA}" destId="{34B98EF8-ABD7-4FC7-9302-F6BEC5A3704B}" srcOrd="1" destOrd="0" presId="urn:microsoft.com/office/officeart/2005/8/layout/hierarchy4"/>
    <dgm:cxn modelId="{E35C737B-94E3-4E74-85EB-5D04B4EC0010}" type="presParOf" srcId="{8CFA0E44-E182-4E5D-BBEE-4D3B5D0AEADA}" destId="{317EE6D7-94B8-4742-B87A-DD8446617D01}" srcOrd="2" destOrd="0" presId="urn:microsoft.com/office/officeart/2005/8/layout/hierarchy4"/>
    <dgm:cxn modelId="{073FD46A-A8AA-4F15-84C2-67C2590BA8C8}" type="presParOf" srcId="{317EE6D7-94B8-4742-B87A-DD8446617D01}" destId="{343CE14D-5B3A-456F-95FF-5238B5E74D68}" srcOrd="0" destOrd="0" presId="urn:microsoft.com/office/officeart/2005/8/layout/hierarchy4"/>
    <dgm:cxn modelId="{B55BB042-6A32-4BE6-B68F-FABB7C75150F}" type="presParOf" srcId="{343CE14D-5B3A-456F-95FF-5238B5E74D68}" destId="{43410566-4092-4B8A-BA52-D9FC4528BE41}" srcOrd="0" destOrd="0" presId="urn:microsoft.com/office/officeart/2005/8/layout/hierarchy4"/>
    <dgm:cxn modelId="{B8B95D0F-D712-4365-A22C-929BFBF88AD1}" type="presParOf" srcId="{343CE14D-5B3A-456F-95FF-5238B5E74D68}" destId="{C84162F1-00F0-481A-8831-30115CDAC0D0}" srcOrd="1" destOrd="0" presId="urn:microsoft.com/office/officeart/2005/8/layout/hierarchy4"/>
    <dgm:cxn modelId="{85001A06-A6F7-4C89-BDAF-13D648C3BD05}" type="presParOf" srcId="{343CE14D-5B3A-456F-95FF-5238B5E74D68}" destId="{B5755745-2E38-406D-B1FD-92716C253FF2}" srcOrd="2" destOrd="0" presId="urn:microsoft.com/office/officeart/2005/8/layout/hierarchy4"/>
    <dgm:cxn modelId="{67B59FCE-E5B1-4DB3-9CC5-D59E685D9FA8}" type="presParOf" srcId="{B5755745-2E38-406D-B1FD-92716C253FF2}" destId="{6F1D4C05-A1F8-43A9-BA32-A671E47F2F7A}" srcOrd="0" destOrd="0" presId="urn:microsoft.com/office/officeart/2005/8/layout/hierarchy4"/>
    <dgm:cxn modelId="{4F26828E-4411-4391-8039-F76A2EA2373D}" type="presParOf" srcId="{6F1D4C05-A1F8-43A9-BA32-A671E47F2F7A}" destId="{7BACABDB-BFB2-4F38-821A-A5B822229424}" srcOrd="0" destOrd="0" presId="urn:microsoft.com/office/officeart/2005/8/layout/hierarchy4"/>
    <dgm:cxn modelId="{375E7FCA-6DA0-4B25-80EE-C732BDA9849D}" type="presParOf" srcId="{6F1D4C05-A1F8-43A9-BA32-A671E47F2F7A}" destId="{2FFB3F1C-D0A4-433F-93E1-B940C0BC56BA}" srcOrd="1" destOrd="0" presId="urn:microsoft.com/office/officeart/2005/8/layout/hierarchy4"/>
    <dgm:cxn modelId="{815C0065-4242-4A54-AD6D-E0C6669942A3}" type="presParOf" srcId="{F94F47FF-CF11-465A-9649-8AA3F86412B8}" destId="{0DA12EB7-5679-4F19-B35B-D006C4E55D82}" srcOrd="1" destOrd="0" presId="urn:microsoft.com/office/officeart/2005/8/layout/hierarchy4"/>
    <dgm:cxn modelId="{E8A2DAC3-7D7A-4767-86A8-8D83FA6E9E1E}" type="presParOf" srcId="{F94F47FF-CF11-465A-9649-8AA3F86412B8}" destId="{60C007A5-0084-43A1-AB30-A0F5302019B1}" srcOrd="2" destOrd="0" presId="urn:microsoft.com/office/officeart/2005/8/layout/hierarchy4"/>
    <dgm:cxn modelId="{57CF58B3-5994-4DF3-9BD8-7BE031021C27}" type="presParOf" srcId="{60C007A5-0084-43A1-AB30-A0F5302019B1}" destId="{3E4BB8EC-7161-4FDB-BA98-1DC2853FE5B9}" srcOrd="0" destOrd="0" presId="urn:microsoft.com/office/officeart/2005/8/layout/hierarchy4"/>
    <dgm:cxn modelId="{7C89764A-2A41-4A41-88DA-B7A14A7F8C39}" type="presParOf" srcId="{60C007A5-0084-43A1-AB30-A0F5302019B1}" destId="{CA6CE0D3-0122-4E9F-B5D3-26D7390B2FE9}" srcOrd="1" destOrd="0" presId="urn:microsoft.com/office/officeart/2005/8/layout/hierarchy4"/>
    <dgm:cxn modelId="{E46F83ED-2463-47C9-9F88-26D4EB90034E}" type="presParOf" srcId="{60C007A5-0084-43A1-AB30-A0F5302019B1}" destId="{838624E2-2689-4BF8-83A4-AAAAE26EB746}" srcOrd="2" destOrd="0" presId="urn:microsoft.com/office/officeart/2005/8/layout/hierarchy4"/>
    <dgm:cxn modelId="{10006A68-5F86-4FC2-800C-339898D4463A}" type="presParOf" srcId="{838624E2-2689-4BF8-83A4-AAAAE26EB746}" destId="{DD4B4D26-31F3-46FE-BA71-EA8D33EF5F24}" srcOrd="0" destOrd="0" presId="urn:microsoft.com/office/officeart/2005/8/layout/hierarchy4"/>
    <dgm:cxn modelId="{A665E742-2704-4BCF-865A-A4C0D993F6E1}" type="presParOf" srcId="{DD4B4D26-31F3-46FE-BA71-EA8D33EF5F24}" destId="{010B7643-A305-45A5-9EBE-87E7F223FE43}" srcOrd="0" destOrd="0" presId="urn:microsoft.com/office/officeart/2005/8/layout/hierarchy4"/>
    <dgm:cxn modelId="{8EB9D666-A3E5-48B0-A980-D4AB88B0224A}" type="presParOf" srcId="{DD4B4D26-31F3-46FE-BA71-EA8D33EF5F24}" destId="{61AB7BF8-AAFB-4CCF-876C-D6BB3766002E}" srcOrd="1" destOrd="0" presId="urn:microsoft.com/office/officeart/2005/8/layout/hierarchy4"/>
    <dgm:cxn modelId="{157383B0-256B-403C-AAE5-5337F010DFA8}" type="presParOf" srcId="{DD4B4D26-31F3-46FE-BA71-EA8D33EF5F24}" destId="{53962614-FBBA-4335-874B-7D141C83B763}" srcOrd="2" destOrd="0" presId="urn:microsoft.com/office/officeart/2005/8/layout/hierarchy4"/>
    <dgm:cxn modelId="{31E2DA76-7314-4900-95A6-1493BB0E4943}" type="presParOf" srcId="{53962614-FBBA-4335-874B-7D141C83B763}" destId="{C2F638CB-C96E-4CBD-8A5C-155D7D378157}" srcOrd="0" destOrd="0" presId="urn:microsoft.com/office/officeart/2005/8/layout/hierarchy4"/>
    <dgm:cxn modelId="{F4D7D833-4AF8-4915-BE88-C88696ECEAE7}" type="presParOf" srcId="{C2F638CB-C96E-4CBD-8A5C-155D7D378157}" destId="{8471F16F-37EE-4829-9681-83E2241C32AA}" srcOrd="0" destOrd="0" presId="urn:microsoft.com/office/officeart/2005/8/layout/hierarchy4"/>
    <dgm:cxn modelId="{4AF60176-78C7-4678-ACC4-76F31CB7187E}" type="presParOf" srcId="{C2F638CB-C96E-4CBD-8A5C-155D7D378157}" destId="{290579F1-9376-4D06-9FED-F10F55F2BFE2}" srcOrd="1" destOrd="0" presId="urn:microsoft.com/office/officeart/2005/8/layout/hierarchy4"/>
    <dgm:cxn modelId="{88F140E3-D4C4-4C18-A94F-B3C9F4A96BB9}" type="presParOf" srcId="{C2F638CB-C96E-4CBD-8A5C-155D7D378157}" destId="{39070F70-24F1-44E7-B333-0463B185656B}" srcOrd="2" destOrd="0" presId="urn:microsoft.com/office/officeart/2005/8/layout/hierarchy4"/>
    <dgm:cxn modelId="{6289F8DD-07AC-4F55-ACC0-8C8A7FC42360}" type="presParOf" srcId="{39070F70-24F1-44E7-B333-0463B185656B}" destId="{EF89F765-C072-4B63-B42C-2F4454D6A5B6}" srcOrd="0" destOrd="0" presId="urn:microsoft.com/office/officeart/2005/8/layout/hierarchy4"/>
    <dgm:cxn modelId="{7DABF5B6-C3F6-40FC-B1D3-A355EE667538}" type="presParOf" srcId="{EF89F765-C072-4B63-B42C-2F4454D6A5B6}" destId="{47EF2763-4856-4E6A-B601-D386DB5CEDE7}" srcOrd="0" destOrd="0" presId="urn:microsoft.com/office/officeart/2005/8/layout/hierarchy4"/>
    <dgm:cxn modelId="{348A68C8-850C-406A-9672-FD1D9FAA22C7}" type="presParOf" srcId="{EF89F765-C072-4B63-B42C-2F4454D6A5B6}" destId="{F16EBB59-F638-4025-B194-D1B19929A5DD}" srcOrd="1" destOrd="0" presId="urn:microsoft.com/office/officeart/2005/8/layout/hierarchy4"/>
    <dgm:cxn modelId="{42AF4E3A-BCFE-4CA6-8439-33A2F4B5AC8D}" type="presParOf" srcId="{838624E2-2689-4BF8-83A4-AAAAE26EB746}" destId="{23E67494-6090-4FDF-9C1A-704D98DCF5F3}" srcOrd="1" destOrd="0" presId="urn:microsoft.com/office/officeart/2005/8/layout/hierarchy4"/>
    <dgm:cxn modelId="{1F6C2AA1-4711-4AFB-BE34-030EAB58EAD0}" type="presParOf" srcId="{838624E2-2689-4BF8-83A4-AAAAE26EB746}" destId="{B23D9423-05CC-4521-9DF9-4C0ED5DE804F}" srcOrd="2" destOrd="0" presId="urn:microsoft.com/office/officeart/2005/8/layout/hierarchy4"/>
    <dgm:cxn modelId="{341D62EC-D43A-43F7-B17B-FC8FAB5270A6}" type="presParOf" srcId="{B23D9423-05CC-4521-9DF9-4C0ED5DE804F}" destId="{6D5BE5BF-ED17-418C-ADB2-EE3B5E3E70C8}" srcOrd="0" destOrd="0" presId="urn:microsoft.com/office/officeart/2005/8/layout/hierarchy4"/>
    <dgm:cxn modelId="{73FD699C-8522-4C58-BD7D-6D3666285F3B}" type="presParOf" srcId="{B23D9423-05CC-4521-9DF9-4C0ED5DE804F}" destId="{7D7BF074-CFD3-4A3E-AAEA-B1021B3A7342}" srcOrd="1" destOrd="0" presId="urn:microsoft.com/office/officeart/2005/8/layout/hierarchy4"/>
    <dgm:cxn modelId="{FFED29AB-A72A-4AAB-AFD4-5E0E8E27155C}" type="presParOf" srcId="{B23D9423-05CC-4521-9DF9-4C0ED5DE804F}" destId="{B7E269D1-24C4-4F30-834B-CA899C8F9C29}" srcOrd="2" destOrd="0" presId="urn:microsoft.com/office/officeart/2005/8/layout/hierarchy4"/>
    <dgm:cxn modelId="{1C273ECF-F9F7-40B7-A795-321CD5CB5E01}" type="presParOf" srcId="{B7E269D1-24C4-4F30-834B-CA899C8F9C29}" destId="{04D4EB02-0311-4142-82E5-E0278D8712C5}" srcOrd="0" destOrd="0" presId="urn:microsoft.com/office/officeart/2005/8/layout/hierarchy4"/>
    <dgm:cxn modelId="{BBD53F65-875E-4F6C-A15E-1EE61FCB5FA9}" type="presParOf" srcId="{04D4EB02-0311-4142-82E5-E0278D8712C5}" destId="{4469ED4B-AEDB-4720-BA0A-C246DD8A5AAC}" srcOrd="0" destOrd="0" presId="urn:microsoft.com/office/officeart/2005/8/layout/hierarchy4"/>
    <dgm:cxn modelId="{8E0D3E0B-D6DD-494D-A996-A23AB5631446}" type="presParOf" srcId="{04D4EB02-0311-4142-82E5-E0278D8712C5}" destId="{5DB3DB33-F893-49B1-9288-002EC4A7CBC2}" srcOrd="1" destOrd="0" presId="urn:microsoft.com/office/officeart/2005/8/layout/hierarchy4"/>
    <dgm:cxn modelId="{6FAD82D3-75D4-4E76-8CA0-8F8F1CF9ABFA}" type="presParOf" srcId="{04D4EB02-0311-4142-82E5-E0278D8712C5}" destId="{99F7EEA3-D4B3-4F73-A37F-CA0FF920F861}" srcOrd="2" destOrd="0" presId="urn:microsoft.com/office/officeart/2005/8/layout/hierarchy4"/>
    <dgm:cxn modelId="{B31148AC-1AFF-4914-803B-53D3A8407D75}" type="presParOf" srcId="{99F7EEA3-D4B3-4F73-A37F-CA0FF920F861}" destId="{BBA8D7B7-B49E-4762-BB3E-DA44C0B6C66B}" srcOrd="0" destOrd="0" presId="urn:microsoft.com/office/officeart/2005/8/layout/hierarchy4"/>
    <dgm:cxn modelId="{31EA7F36-D5E1-43D0-A3F5-B8A5F81BA409}" type="presParOf" srcId="{BBA8D7B7-B49E-4762-BB3E-DA44C0B6C66B}" destId="{2E8FC626-8082-4897-83F2-7B3E1D875BED}" srcOrd="0" destOrd="0" presId="urn:microsoft.com/office/officeart/2005/8/layout/hierarchy4"/>
    <dgm:cxn modelId="{5AF417C3-3B1C-42C6-BFAC-3E41DB8455A2}" type="presParOf" srcId="{BBA8D7B7-B49E-4762-BB3E-DA44C0B6C66B}" destId="{85A286D6-E1A6-4059-B7DF-0FD536BE2B1C}" srcOrd="1" destOrd="0" presId="urn:microsoft.com/office/officeart/2005/8/layout/hierarchy4"/>
    <dgm:cxn modelId="{49A7F3CA-10A1-472D-80EB-521677137619}" type="presParOf" srcId="{7519966F-C090-4CB3-AA6B-59B9A49CE3B9}" destId="{57AE2D81-B5F9-40CC-B4FC-BC2C74C93F9C}" srcOrd="1" destOrd="0" presId="urn:microsoft.com/office/officeart/2005/8/layout/hierarchy4"/>
    <dgm:cxn modelId="{D831AE66-86EA-432E-9AE3-4597B95CFC93}" type="presParOf" srcId="{7519966F-C090-4CB3-AA6B-59B9A49CE3B9}" destId="{AF16C53D-5DB9-491B-A395-AF1D1D8B23A0}" srcOrd="2" destOrd="0" presId="urn:microsoft.com/office/officeart/2005/8/layout/hierarchy4"/>
    <dgm:cxn modelId="{D13A70D4-DD33-46B6-BAB2-EB896DB73B25}" type="presParOf" srcId="{AF16C53D-5DB9-491B-A395-AF1D1D8B23A0}" destId="{7CF0B596-2659-4BF4-8376-BB7D54BAD47A}" srcOrd="0" destOrd="0" presId="urn:microsoft.com/office/officeart/2005/8/layout/hierarchy4"/>
    <dgm:cxn modelId="{D032D736-616B-42EC-820F-F362D7002F68}" type="presParOf" srcId="{AF16C53D-5DB9-491B-A395-AF1D1D8B23A0}" destId="{98D7AEB1-9DA9-455D-BF24-7929B2827F88}" srcOrd="1" destOrd="0" presId="urn:microsoft.com/office/officeart/2005/8/layout/hierarchy4"/>
    <dgm:cxn modelId="{9A197B15-448E-4365-9740-619D3DF1FA65}" type="presParOf" srcId="{AF16C53D-5DB9-491B-A395-AF1D1D8B23A0}" destId="{0855E95F-4BDE-49BA-A700-3C5AC7B9D12B}" srcOrd="2" destOrd="0" presId="urn:microsoft.com/office/officeart/2005/8/layout/hierarchy4"/>
    <dgm:cxn modelId="{FF2CC4A5-6440-43DA-8DEB-B7F4B251F062}" type="presParOf" srcId="{0855E95F-4BDE-49BA-A700-3C5AC7B9D12B}" destId="{3241FBE0-B009-4D2A-89F4-280C97945612}" srcOrd="0" destOrd="0" presId="urn:microsoft.com/office/officeart/2005/8/layout/hierarchy4"/>
    <dgm:cxn modelId="{FCFD56FD-EC5E-4B71-B724-C7C8CB8EA21F}" type="presParOf" srcId="{3241FBE0-B009-4D2A-89F4-280C97945612}" destId="{B061D427-0741-43BC-9339-BA215BF292D1}" srcOrd="0" destOrd="0" presId="urn:microsoft.com/office/officeart/2005/8/layout/hierarchy4"/>
    <dgm:cxn modelId="{6AAF06F8-6F5F-47D9-86C0-D5F0BD59617C}" type="presParOf" srcId="{3241FBE0-B009-4D2A-89F4-280C97945612}" destId="{D8B175C0-612C-4D73-B859-2BC92E86EC03}" srcOrd="1" destOrd="0" presId="urn:microsoft.com/office/officeart/2005/8/layout/hierarchy4"/>
    <dgm:cxn modelId="{EF79D6C5-3FFB-40DA-9AB9-2656D7AC9CE2}" type="presParOf" srcId="{3241FBE0-B009-4D2A-89F4-280C97945612}" destId="{4ED98DF8-6A0A-407D-906A-4CC1D5674F16}" srcOrd="2" destOrd="0" presId="urn:microsoft.com/office/officeart/2005/8/layout/hierarchy4"/>
    <dgm:cxn modelId="{9A7092B1-B575-4313-83A2-7D9F069BB2D9}" type="presParOf" srcId="{4ED98DF8-6A0A-407D-906A-4CC1D5674F16}" destId="{0F1BE629-691C-4E71-B915-46CAF92A90E6}" srcOrd="0" destOrd="0" presId="urn:microsoft.com/office/officeart/2005/8/layout/hierarchy4"/>
    <dgm:cxn modelId="{0BC55CF3-7205-495B-BBD0-960458682B01}" type="presParOf" srcId="{0F1BE629-691C-4E71-B915-46CAF92A90E6}" destId="{055337B8-B89F-4E3E-921D-114402EBDD36}" srcOrd="0" destOrd="0" presId="urn:microsoft.com/office/officeart/2005/8/layout/hierarchy4"/>
    <dgm:cxn modelId="{0825999C-FFBE-495F-8E10-7EFEA58984CB}" type="presParOf" srcId="{0F1BE629-691C-4E71-B915-46CAF92A90E6}" destId="{A64A518D-2FF7-4657-A13B-23CC7588A764}" srcOrd="1" destOrd="0" presId="urn:microsoft.com/office/officeart/2005/8/layout/hierarchy4"/>
    <dgm:cxn modelId="{58E02628-CAFC-4073-8825-0004FAC16F91}" type="presParOf" srcId="{0F1BE629-691C-4E71-B915-46CAF92A90E6}" destId="{A544432F-CC19-4DDA-88A9-53BC4A07B62C}" srcOrd="2" destOrd="0" presId="urn:microsoft.com/office/officeart/2005/8/layout/hierarchy4"/>
    <dgm:cxn modelId="{23B9EF0E-909F-4B17-89E9-3550D833C436}" type="presParOf" srcId="{A544432F-CC19-4DDA-88A9-53BC4A07B62C}" destId="{ED392B0D-C97B-408C-8034-543A76257606}" srcOrd="0" destOrd="0" presId="urn:microsoft.com/office/officeart/2005/8/layout/hierarchy4"/>
    <dgm:cxn modelId="{67FAF403-E6D8-4731-9C01-D83A2D2C8249}" type="presParOf" srcId="{ED392B0D-C97B-408C-8034-543A76257606}" destId="{3116300E-E78C-4C07-B9F3-A65FB46659EE}" srcOrd="0" destOrd="0" presId="urn:microsoft.com/office/officeart/2005/8/layout/hierarchy4"/>
    <dgm:cxn modelId="{C6A170B1-0A52-4B8B-B9B4-01306F20467F}" type="presParOf" srcId="{ED392B0D-C97B-408C-8034-543A76257606}" destId="{EF124996-558A-4913-A28A-ACE3686969FA}" srcOrd="1" destOrd="0" presId="urn:microsoft.com/office/officeart/2005/8/layout/hierarchy4"/>
    <dgm:cxn modelId="{39D8F687-54D2-44BD-98A2-9136ADA0C405}" type="presParOf" srcId="{ED392B0D-C97B-408C-8034-543A76257606}" destId="{E3F9CC67-2183-464F-B95F-6C7B16184ABE}" srcOrd="2" destOrd="0" presId="urn:microsoft.com/office/officeart/2005/8/layout/hierarchy4"/>
    <dgm:cxn modelId="{16D81717-0CBF-4561-8096-3DEE39542709}" type="presParOf" srcId="{E3F9CC67-2183-464F-B95F-6C7B16184ABE}" destId="{BD4D75F7-EE57-4967-965C-2299583EF053}" srcOrd="0" destOrd="0" presId="urn:microsoft.com/office/officeart/2005/8/layout/hierarchy4"/>
    <dgm:cxn modelId="{245C6C96-B03F-4D01-8678-6543FDA76382}" type="presParOf" srcId="{BD4D75F7-EE57-4967-965C-2299583EF053}" destId="{6ABDD5DC-5328-4ED7-B8F3-04F0EAC20DD8}" srcOrd="0" destOrd="0" presId="urn:microsoft.com/office/officeart/2005/8/layout/hierarchy4"/>
    <dgm:cxn modelId="{580F879D-E91F-4DB7-95B3-5286B5E26EBF}" type="presParOf" srcId="{BD4D75F7-EE57-4967-965C-2299583EF053}" destId="{93F1400B-73DB-4042-B75B-7234B25FF2E9}" srcOrd="1" destOrd="0" presId="urn:microsoft.com/office/officeart/2005/8/layout/hierarchy4"/>
    <dgm:cxn modelId="{21EBDA2A-3EB0-4BAB-857D-8FB475EE0C70}" type="presParOf" srcId="{0855E95F-4BDE-49BA-A700-3C5AC7B9D12B}" destId="{3D613ED4-25CE-47FE-8B9A-B8C7D76B450B}" srcOrd="1" destOrd="0" presId="urn:microsoft.com/office/officeart/2005/8/layout/hierarchy4"/>
    <dgm:cxn modelId="{718D9C43-6150-43D6-A590-7992125D3933}" type="presParOf" srcId="{0855E95F-4BDE-49BA-A700-3C5AC7B9D12B}" destId="{CA4DC6FD-9FF1-4B73-8753-22EAD8018488}" srcOrd="2" destOrd="0" presId="urn:microsoft.com/office/officeart/2005/8/layout/hierarchy4"/>
    <dgm:cxn modelId="{962CB9C3-22EC-4888-9A88-4CD8C61789BD}" type="presParOf" srcId="{CA4DC6FD-9FF1-4B73-8753-22EAD8018488}" destId="{AF7C815A-BEAC-4CA2-9843-2E234C948F54}" srcOrd="0" destOrd="0" presId="urn:microsoft.com/office/officeart/2005/8/layout/hierarchy4"/>
    <dgm:cxn modelId="{821543BB-A41B-4792-B04C-B44BDFEE7688}" type="presParOf" srcId="{CA4DC6FD-9FF1-4B73-8753-22EAD8018488}" destId="{3E62814E-6558-4F0E-B1FE-7C0882D810BD}" srcOrd="1" destOrd="0" presId="urn:microsoft.com/office/officeart/2005/8/layout/hierarchy4"/>
    <dgm:cxn modelId="{B3B10A10-3742-4881-B311-9BD227441E39}" type="presParOf" srcId="{CA4DC6FD-9FF1-4B73-8753-22EAD8018488}" destId="{54CFBD13-0C04-4EA0-AAF6-A036824B56FB}" srcOrd="2" destOrd="0" presId="urn:microsoft.com/office/officeart/2005/8/layout/hierarchy4"/>
    <dgm:cxn modelId="{0825F3CE-DF03-467B-8034-D7963A7C5795}" type="presParOf" srcId="{54CFBD13-0C04-4EA0-AAF6-A036824B56FB}" destId="{F1DF9AB3-2890-4593-9493-D43AC5AD317D}" srcOrd="0" destOrd="0" presId="urn:microsoft.com/office/officeart/2005/8/layout/hierarchy4"/>
    <dgm:cxn modelId="{DA40F6A6-588B-49AC-85B5-B4B4B407C6B7}" type="presParOf" srcId="{F1DF9AB3-2890-4593-9493-D43AC5AD317D}" destId="{64FA9F19-C139-4390-991B-2771D37CAB36}" srcOrd="0" destOrd="0" presId="urn:microsoft.com/office/officeart/2005/8/layout/hierarchy4"/>
    <dgm:cxn modelId="{FF2E7B84-3A43-459C-B883-9974EBEFFC0C}" type="presParOf" srcId="{F1DF9AB3-2890-4593-9493-D43AC5AD317D}" destId="{2D178604-7A70-414E-B9D6-915FB383066B}" srcOrd="1" destOrd="0" presId="urn:microsoft.com/office/officeart/2005/8/layout/hierarchy4"/>
    <dgm:cxn modelId="{00AB122A-B877-4F5B-A81C-3BEE7F86B43B}" type="presParOf" srcId="{F1DF9AB3-2890-4593-9493-D43AC5AD317D}" destId="{986A0E9C-D498-43A4-A329-3BEC4853B5D6}" srcOrd="2" destOrd="0" presId="urn:microsoft.com/office/officeart/2005/8/layout/hierarchy4"/>
    <dgm:cxn modelId="{117FAA83-3D0A-4D02-8378-FC7A878D22AD}" type="presParOf" srcId="{986A0E9C-D498-43A4-A329-3BEC4853B5D6}" destId="{12F07CD8-15A1-488B-84EF-36649DF0FA80}" srcOrd="0" destOrd="0" presId="urn:microsoft.com/office/officeart/2005/8/layout/hierarchy4"/>
    <dgm:cxn modelId="{7B68C072-3DEA-4C54-88DD-F58420A35050}" type="presParOf" srcId="{12F07CD8-15A1-488B-84EF-36649DF0FA80}" destId="{62A1A18D-77B9-4BE3-B0BA-8836BA7BF1B5}" srcOrd="0" destOrd="0" presId="urn:microsoft.com/office/officeart/2005/8/layout/hierarchy4"/>
    <dgm:cxn modelId="{D43258D7-56CA-4B5A-A52A-C1503ED0D981}" type="presParOf" srcId="{12F07CD8-15A1-488B-84EF-36649DF0FA80}" destId="{30098BBB-DE04-4F36-89A3-39A1A7DD2589}" srcOrd="1" destOrd="0" presId="urn:microsoft.com/office/officeart/2005/8/layout/hierarchy4"/>
    <dgm:cxn modelId="{5E66EB5B-E3DD-487A-BDAF-F8F409B17D1A}" type="presParOf" srcId="{12F07CD8-15A1-488B-84EF-36649DF0FA80}" destId="{C477C5B2-E6DD-414D-9FA0-B92CC645786F}" srcOrd="2" destOrd="0" presId="urn:microsoft.com/office/officeart/2005/8/layout/hierarchy4"/>
    <dgm:cxn modelId="{11F6E17A-1390-45BB-A57A-CE8BF37E8AF8}" type="presParOf" srcId="{C477C5B2-E6DD-414D-9FA0-B92CC645786F}" destId="{5E2A6AA9-9EF2-4A4F-BB16-B9FE9E5E0EC8}" srcOrd="0" destOrd="0" presId="urn:microsoft.com/office/officeart/2005/8/layout/hierarchy4"/>
    <dgm:cxn modelId="{A6F93543-E1FE-4581-886A-20DA506BA7E3}" type="presParOf" srcId="{5E2A6AA9-9EF2-4A4F-BB16-B9FE9E5E0EC8}" destId="{E2D19CF5-0CA4-4471-9017-97F12D6A6F44}" srcOrd="0" destOrd="0" presId="urn:microsoft.com/office/officeart/2005/8/layout/hierarchy4"/>
    <dgm:cxn modelId="{36BC2F3F-496E-47F6-97C5-6C5D49DC1D11}" type="presParOf" srcId="{5E2A6AA9-9EF2-4A4F-BB16-B9FE9E5E0EC8}" destId="{174EFDFD-FB88-4B96-8958-B10FE1BB5BC1}" srcOrd="1" destOrd="0" presId="urn:microsoft.com/office/officeart/2005/8/layout/hierarchy4"/>
    <dgm:cxn modelId="{CC51EB89-11A6-4CF7-B532-E43FD64240CB}" type="presParOf" srcId="{0855E95F-4BDE-49BA-A700-3C5AC7B9D12B}" destId="{58018659-29B9-4EA5-89EE-F1872A84EA85}" srcOrd="3" destOrd="0" presId="urn:microsoft.com/office/officeart/2005/8/layout/hierarchy4"/>
    <dgm:cxn modelId="{AC8D9E22-B04E-43AE-84F8-9233504BF8F3}" type="presParOf" srcId="{0855E95F-4BDE-49BA-A700-3C5AC7B9D12B}" destId="{73C3AED9-4557-4EAF-A537-A5BE664A9203}" srcOrd="4" destOrd="0" presId="urn:microsoft.com/office/officeart/2005/8/layout/hierarchy4"/>
    <dgm:cxn modelId="{7E817CE6-75EA-4A07-879C-0F6F29B21F45}" type="presParOf" srcId="{73C3AED9-4557-4EAF-A537-A5BE664A9203}" destId="{83905BF9-F916-4C00-8134-9877C266E0E0}" srcOrd="0" destOrd="0" presId="urn:microsoft.com/office/officeart/2005/8/layout/hierarchy4"/>
    <dgm:cxn modelId="{EC1B7CE4-1BD9-4CCA-82E8-B608BA49DE74}" type="presParOf" srcId="{73C3AED9-4557-4EAF-A537-A5BE664A9203}" destId="{622C0A43-84C4-459A-B6EC-1D53A5CC2A43}" srcOrd="1" destOrd="0" presId="urn:microsoft.com/office/officeart/2005/8/layout/hierarchy4"/>
    <dgm:cxn modelId="{B244AF1B-2711-4B57-A8B8-4161D3D382DF}" type="presParOf" srcId="{73C3AED9-4557-4EAF-A537-A5BE664A9203}" destId="{30DB3B6C-46D4-4A43-8E98-07FCD5A186B8}" srcOrd="2" destOrd="0" presId="urn:microsoft.com/office/officeart/2005/8/layout/hierarchy4"/>
    <dgm:cxn modelId="{DEA373D5-8989-4920-B626-9157736B1FFC}" type="presParOf" srcId="{30DB3B6C-46D4-4A43-8E98-07FCD5A186B8}" destId="{04BCF6C0-5C3B-473A-A46E-F481F816A06D}" srcOrd="0" destOrd="0" presId="urn:microsoft.com/office/officeart/2005/8/layout/hierarchy4"/>
    <dgm:cxn modelId="{3CE123CE-E4BE-4F3E-B0F2-926AF57CEE50}" type="presParOf" srcId="{04BCF6C0-5C3B-473A-A46E-F481F816A06D}" destId="{2DCAD663-D604-431E-9462-2EFB2F2BB193}" srcOrd="0" destOrd="0" presId="urn:microsoft.com/office/officeart/2005/8/layout/hierarchy4"/>
    <dgm:cxn modelId="{FF47A49E-CDC9-4B70-B077-AEA5255C4E05}" type="presParOf" srcId="{04BCF6C0-5C3B-473A-A46E-F481F816A06D}" destId="{7AE75872-7D89-42A9-B3D6-3D2BB37C4D44}" srcOrd="1" destOrd="0" presId="urn:microsoft.com/office/officeart/2005/8/layout/hierarchy4"/>
    <dgm:cxn modelId="{162CBA2C-86E7-4DF3-8E57-91905D2C7152}" type="presParOf" srcId="{04BCF6C0-5C3B-473A-A46E-F481F816A06D}" destId="{7F035F02-617F-462B-93CB-220F1A988BDD}" srcOrd="2" destOrd="0" presId="urn:microsoft.com/office/officeart/2005/8/layout/hierarchy4"/>
    <dgm:cxn modelId="{A6682FB0-D2DC-4830-9B05-426DD71DF52E}" type="presParOf" srcId="{7F035F02-617F-462B-93CB-220F1A988BDD}" destId="{F97734B1-6119-4759-B5CA-3B851219551D}" srcOrd="0" destOrd="0" presId="urn:microsoft.com/office/officeart/2005/8/layout/hierarchy4"/>
    <dgm:cxn modelId="{5F5F4850-7F9A-4C08-819B-6493ADB5935B}" type="presParOf" srcId="{F97734B1-6119-4759-B5CA-3B851219551D}" destId="{8BE2A401-7F9C-496A-A8C5-F8F78B6889E2}" srcOrd="0" destOrd="0" presId="urn:microsoft.com/office/officeart/2005/8/layout/hierarchy4"/>
    <dgm:cxn modelId="{EAACF107-34F4-4674-A040-B6CDF6ECE3AD}" type="presParOf" srcId="{F97734B1-6119-4759-B5CA-3B851219551D}" destId="{5B2DFCEB-84C3-4F2E-B3E5-0D21FC9D2A09}" srcOrd="1" destOrd="0" presId="urn:microsoft.com/office/officeart/2005/8/layout/hierarchy4"/>
    <dgm:cxn modelId="{4CEF3938-24E4-444F-A3D3-D4507D014B90}" type="presParOf" srcId="{F97734B1-6119-4759-B5CA-3B851219551D}" destId="{30A7A451-0C5F-49B2-9BA6-01511CDD713E}" srcOrd="2" destOrd="0" presId="urn:microsoft.com/office/officeart/2005/8/layout/hierarchy4"/>
    <dgm:cxn modelId="{5F280A05-4A5C-4362-8AF1-6D724F7F8940}" type="presParOf" srcId="{30A7A451-0C5F-49B2-9BA6-01511CDD713E}" destId="{F7E2C27A-E503-4E06-9210-F11863290F2D}" srcOrd="0" destOrd="0" presId="urn:microsoft.com/office/officeart/2005/8/layout/hierarchy4"/>
    <dgm:cxn modelId="{93331AB6-AE8F-40E4-8CCB-03C1278AE85B}" type="presParOf" srcId="{F7E2C27A-E503-4E06-9210-F11863290F2D}" destId="{CC7E9253-2539-47FA-9EBF-3051E6947433}" srcOrd="0" destOrd="0" presId="urn:microsoft.com/office/officeart/2005/8/layout/hierarchy4"/>
    <dgm:cxn modelId="{A081B7C4-D78A-47F8-BD1C-A42395E7E900}" type="presParOf" srcId="{F7E2C27A-E503-4E06-9210-F11863290F2D}" destId="{AE39A80D-1949-445A-A064-F4AB32DDCCAC}" srcOrd="1" destOrd="0" presId="urn:microsoft.com/office/officeart/2005/8/layout/hierarchy4"/>
    <dgm:cxn modelId="{3056B178-9071-4D32-8875-6E19357F9690}" type="presParOf" srcId="{30DB3B6C-46D4-4A43-8E98-07FCD5A186B8}" destId="{06429E41-5881-448B-9E98-310B3F81AB0B}" srcOrd="1" destOrd="0" presId="urn:microsoft.com/office/officeart/2005/8/layout/hierarchy4"/>
    <dgm:cxn modelId="{8191AD47-6BAC-46D3-BDE5-443A61723428}" type="presParOf" srcId="{30DB3B6C-46D4-4A43-8E98-07FCD5A186B8}" destId="{C540AFC5-5490-4AEB-AAD1-14E720740591}" srcOrd="2" destOrd="0" presId="urn:microsoft.com/office/officeart/2005/8/layout/hierarchy4"/>
    <dgm:cxn modelId="{B196B28C-7A48-4DAD-84EF-D9A9356CA249}" type="presParOf" srcId="{C540AFC5-5490-4AEB-AAD1-14E720740591}" destId="{C3AE3CF8-1598-4B13-8E77-C2A55EBBF788}" srcOrd="0" destOrd="0" presId="urn:microsoft.com/office/officeart/2005/8/layout/hierarchy4"/>
    <dgm:cxn modelId="{920A6B99-D2D4-4AD2-96D3-032610837F8F}" type="presParOf" srcId="{C540AFC5-5490-4AEB-AAD1-14E720740591}" destId="{B88A9739-74B8-487D-8CDA-01C7C6993309}" srcOrd="1" destOrd="0" presId="urn:microsoft.com/office/officeart/2005/8/layout/hierarchy4"/>
    <dgm:cxn modelId="{CE49316A-6264-4A67-8442-C55ED471083F}" type="presParOf" srcId="{C540AFC5-5490-4AEB-AAD1-14E720740591}" destId="{132783A0-C1DF-46C3-A13B-E8D84DB5024A}" srcOrd="2" destOrd="0" presId="urn:microsoft.com/office/officeart/2005/8/layout/hierarchy4"/>
    <dgm:cxn modelId="{B1CE75C5-BECB-402B-90B2-BE87765CB8E2}" type="presParOf" srcId="{132783A0-C1DF-46C3-A13B-E8D84DB5024A}" destId="{B2C9930A-74B8-459B-BFE0-87A7A28AEB63}" srcOrd="0" destOrd="0" presId="urn:microsoft.com/office/officeart/2005/8/layout/hierarchy4"/>
    <dgm:cxn modelId="{3A14C187-4F7F-4561-9E78-14D6E2A3C4A4}" type="presParOf" srcId="{B2C9930A-74B8-459B-BFE0-87A7A28AEB63}" destId="{CE83EAD0-B70D-4ABE-AAC7-B4B75145B8B0}" srcOrd="0" destOrd="0" presId="urn:microsoft.com/office/officeart/2005/8/layout/hierarchy4"/>
    <dgm:cxn modelId="{08B09D50-B760-4F47-B223-06EA58E38CB1}" type="presParOf" srcId="{B2C9930A-74B8-459B-BFE0-87A7A28AEB63}" destId="{0AB75B4F-9D7D-49D9-B752-60DDCCBDA222}" srcOrd="1" destOrd="0" presId="urn:microsoft.com/office/officeart/2005/8/layout/hierarchy4"/>
    <dgm:cxn modelId="{938B0563-DF3D-4742-86A2-A5D5A28F62F3}" type="presParOf" srcId="{B2C9930A-74B8-459B-BFE0-87A7A28AEB63}" destId="{37ABA8FB-7B05-488B-92F1-A0EA5CEDEF72}" srcOrd="2" destOrd="0" presId="urn:microsoft.com/office/officeart/2005/8/layout/hierarchy4"/>
    <dgm:cxn modelId="{55F57434-86A8-4F8F-A121-23DFDFB5355A}" type="presParOf" srcId="{37ABA8FB-7B05-488B-92F1-A0EA5CEDEF72}" destId="{5F29047C-D824-4BED-BA63-DFECECBF8CC6}" srcOrd="0" destOrd="0" presId="urn:microsoft.com/office/officeart/2005/8/layout/hierarchy4"/>
    <dgm:cxn modelId="{4C026DA1-C8EE-41F2-BDE3-D60CDEAAE694}" type="presParOf" srcId="{5F29047C-D824-4BED-BA63-DFECECBF8CC6}" destId="{B3ABFACA-F167-4A85-9340-E8656A6E2841}" srcOrd="0" destOrd="0" presId="urn:microsoft.com/office/officeart/2005/8/layout/hierarchy4"/>
    <dgm:cxn modelId="{8BEB6504-B20B-4327-9E30-0878074E17CF}" type="presParOf" srcId="{5F29047C-D824-4BED-BA63-DFECECBF8CC6}" destId="{64AE1C71-4737-408F-B676-DEC9E827048F}" srcOrd="1" destOrd="0" presId="urn:microsoft.com/office/officeart/2005/8/layout/hierarchy4"/>
    <dgm:cxn modelId="{D4187514-DCE8-4CC7-B0D3-4B65B1EA7BA5}" type="presParOf" srcId="{0855E95F-4BDE-49BA-A700-3C5AC7B9D12B}" destId="{0B814919-B100-48A3-9B89-A069DB0957E3}" srcOrd="5" destOrd="0" presId="urn:microsoft.com/office/officeart/2005/8/layout/hierarchy4"/>
    <dgm:cxn modelId="{230C7E66-E255-4138-804E-0297FC0D55BE}" type="presParOf" srcId="{0855E95F-4BDE-49BA-A700-3C5AC7B9D12B}" destId="{EB971104-6C2F-4EC6-BA53-D300A909A3E5}" srcOrd="6" destOrd="0" presId="urn:microsoft.com/office/officeart/2005/8/layout/hierarchy4"/>
    <dgm:cxn modelId="{17A358FF-3B59-427A-87F0-E3028654268D}" type="presParOf" srcId="{EB971104-6C2F-4EC6-BA53-D300A909A3E5}" destId="{B4454940-2A74-40F4-B662-1B7F2B42DFA6}" srcOrd="0" destOrd="0" presId="urn:microsoft.com/office/officeart/2005/8/layout/hierarchy4"/>
    <dgm:cxn modelId="{0D4D54B9-1AB8-4B85-834B-F83DAA6E1451}" type="presParOf" srcId="{EB971104-6C2F-4EC6-BA53-D300A909A3E5}" destId="{03C6B2DE-715F-477A-986B-274F6FF9F04D}" srcOrd="1" destOrd="0" presId="urn:microsoft.com/office/officeart/2005/8/layout/hierarchy4"/>
    <dgm:cxn modelId="{A7B3DFC5-CE08-4EE5-BD00-9523FD58CAC5}" type="presParOf" srcId="{EB971104-6C2F-4EC6-BA53-D300A909A3E5}" destId="{D887A576-F665-4C91-82C9-F99D81EC46EA}" srcOrd="2" destOrd="0" presId="urn:microsoft.com/office/officeart/2005/8/layout/hierarchy4"/>
    <dgm:cxn modelId="{3CC23202-7140-49E6-935A-305A97124156}" type="presParOf" srcId="{D887A576-F665-4C91-82C9-F99D81EC46EA}" destId="{B5B8FD9D-55C2-49D2-AF4C-52ACCC863A86}" srcOrd="0" destOrd="0" presId="urn:microsoft.com/office/officeart/2005/8/layout/hierarchy4"/>
    <dgm:cxn modelId="{9E23BDF2-2EF8-4360-915C-759C700476CD}" type="presParOf" srcId="{B5B8FD9D-55C2-49D2-AF4C-52ACCC863A86}" destId="{BFDA7489-2498-40A4-B01E-BBC3599363EE}" srcOrd="0" destOrd="0" presId="urn:microsoft.com/office/officeart/2005/8/layout/hierarchy4"/>
    <dgm:cxn modelId="{A383D019-DCA3-451E-B4CA-0E39DA05EDE6}" type="presParOf" srcId="{B5B8FD9D-55C2-49D2-AF4C-52ACCC863A86}" destId="{7CB0ED82-E163-448E-ACF3-08544B5075C8}" srcOrd="1" destOrd="0" presId="urn:microsoft.com/office/officeart/2005/8/layout/hierarchy4"/>
    <dgm:cxn modelId="{E14CCA9A-AF40-4E95-814D-D13847149DF9}" type="presParOf" srcId="{B5B8FD9D-55C2-49D2-AF4C-52ACCC863A86}" destId="{00147229-9CC8-4016-A797-AFEBB5A5E4E8}" srcOrd="2" destOrd="0" presId="urn:microsoft.com/office/officeart/2005/8/layout/hierarchy4"/>
    <dgm:cxn modelId="{BF2B35B2-89E4-4282-BB29-852E44E15AC8}" type="presParOf" srcId="{00147229-9CC8-4016-A797-AFEBB5A5E4E8}" destId="{BB3C1126-9DD3-43CF-BC46-A332DD13E9A1}" srcOrd="0" destOrd="0" presId="urn:microsoft.com/office/officeart/2005/8/layout/hierarchy4"/>
    <dgm:cxn modelId="{82F6B334-9E42-47D9-9D56-5B1CB8E0E07C}" type="presParOf" srcId="{BB3C1126-9DD3-43CF-BC46-A332DD13E9A1}" destId="{DE44F738-AB9D-48F0-A012-E43635679F84}" srcOrd="0" destOrd="0" presId="urn:microsoft.com/office/officeart/2005/8/layout/hierarchy4"/>
    <dgm:cxn modelId="{AB944EF0-205A-4777-8A57-2DA1DE074825}" type="presParOf" srcId="{BB3C1126-9DD3-43CF-BC46-A332DD13E9A1}" destId="{0F257DCA-28EF-4A13-B636-435D7070403E}" srcOrd="1" destOrd="0" presId="urn:microsoft.com/office/officeart/2005/8/layout/hierarchy4"/>
    <dgm:cxn modelId="{366630C4-B645-435D-8CEC-95C0FE1C892D}" type="presParOf" srcId="{BB3C1126-9DD3-43CF-BC46-A332DD13E9A1}" destId="{BA5B5033-BCD4-4083-9BEB-185381989679}" srcOrd="2" destOrd="0" presId="urn:microsoft.com/office/officeart/2005/8/layout/hierarchy4"/>
    <dgm:cxn modelId="{AD1E03AD-A34F-406A-9E74-264900CDF7A7}" type="presParOf" srcId="{BA5B5033-BCD4-4083-9BEB-185381989679}" destId="{77171930-1DE3-46E9-A447-DD472A29EFEB}" srcOrd="0" destOrd="0" presId="urn:microsoft.com/office/officeart/2005/8/layout/hierarchy4"/>
    <dgm:cxn modelId="{D3207AEB-867B-4BAA-8BF6-3859B68D42EB}" type="presParOf" srcId="{77171930-1DE3-46E9-A447-DD472A29EFEB}" destId="{39B4915C-94DD-4396-AD3D-EA3045A81665}" srcOrd="0" destOrd="0" presId="urn:microsoft.com/office/officeart/2005/8/layout/hierarchy4"/>
    <dgm:cxn modelId="{D56A3F27-3131-4901-98BB-321675E3132B}" type="presParOf" srcId="{77171930-1DE3-46E9-A447-DD472A29EFEB}" destId="{63F00D80-CCD7-4C9B-AE42-B276DF549FD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6B77DC-0788-4843-8E4A-F0C73B00912E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734F043-6EE8-4AE4-B83B-9C0BA777E59C}">
      <dgm:prSet phldrT="[טקסט]"/>
      <dgm:spPr>
        <a:solidFill>
          <a:schemeClr val="tx2"/>
        </a:solidFill>
      </dgm:spPr>
      <dgm:t>
        <a:bodyPr/>
        <a:lstStyle/>
        <a:p>
          <a:pPr rtl="1"/>
          <a:r>
            <a:rPr lang="he-IL" dirty="0" smtClean="0"/>
            <a:t>בעלות לדוגמא</a:t>
          </a:r>
          <a:endParaRPr lang="he-IL" dirty="0"/>
        </a:p>
      </dgm:t>
    </dgm:pt>
    <dgm:pt modelId="{6FC9F5FC-42D7-4784-BD26-5229881FFA22}" type="par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4CB7BAA7-17CA-4872-A810-ABE57863B534}" type="sib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A5F6810A-EF6C-4293-A8EC-BF8CF4D5878C}">
      <dgm:prSet phldrT="[טקסט]"/>
      <dgm:spPr/>
      <dgm:t>
        <a:bodyPr/>
        <a:lstStyle/>
        <a:p>
          <a:pPr rtl="1"/>
          <a:r>
            <a:rPr lang="he-IL" dirty="0" smtClean="0"/>
            <a:t>בתי ספר במגזר ערבי</a:t>
          </a:r>
          <a:endParaRPr lang="he-IL" dirty="0"/>
        </a:p>
      </dgm:t>
    </dgm:pt>
    <dgm:pt modelId="{334D545E-CCFA-4996-B91B-2D50B23CAF09}" type="par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3B0B4E34-D872-4F57-B719-F9630F029625}" type="sib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A6C437B0-CE45-4184-A0E4-4A31E06DD81F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מרכזי חינוך</a:t>
          </a:r>
          <a:endParaRPr lang="he-IL" b="1" dirty="0">
            <a:solidFill>
              <a:schemeClr val="tx1"/>
            </a:solidFill>
          </a:endParaRPr>
        </a:p>
      </dgm:t>
    </dgm:pt>
    <dgm:pt modelId="{EC4905C1-E4EF-45D6-9128-97B8717C992E}" type="par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B030AD96-F348-4432-A81A-154A341543EC}" type="sib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1A1A2995-0DB6-4A94-9F3C-A40323432C67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ממלכתי </a:t>
          </a:r>
          <a:endParaRPr lang="he-IL" b="1" dirty="0">
            <a:solidFill>
              <a:schemeClr val="tx1"/>
            </a:solidFill>
          </a:endParaRPr>
        </a:p>
      </dgm:t>
    </dgm:pt>
    <dgm:pt modelId="{0A802FF4-3878-4485-B1F9-F77E94E9B288}" type="par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27492FCD-9C47-4C0E-A369-B61BD835C9F8}" type="sib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F65F2809-499A-459D-AF59-BFB016394C6C}">
      <dgm:prSet phldrT="[טקסט]"/>
      <dgm:spPr/>
      <dgm:t>
        <a:bodyPr/>
        <a:lstStyle/>
        <a:p>
          <a:pPr rtl="1"/>
          <a:r>
            <a:rPr lang="he-IL" dirty="0" smtClean="0"/>
            <a:t>בתי ספר במגזר עברי</a:t>
          </a:r>
          <a:endParaRPr lang="he-IL" dirty="0"/>
        </a:p>
      </dgm:t>
    </dgm:pt>
    <dgm:pt modelId="{53C41A40-E8A5-4FD5-A51A-1CBE00420694}" type="par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602EE4FD-1E67-40D2-966D-0A23D0674790}" type="sib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73C37021-12DD-44FB-AF54-2C9F60EC9D1E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</a:t>
          </a:r>
          <a:r>
            <a:rPr lang="he-IL" b="1" dirty="0" smtClean="0"/>
            <a:t> </a:t>
          </a:r>
          <a:r>
            <a:rPr lang="he-IL" b="1" dirty="0" smtClean="0">
              <a:solidFill>
                <a:schemeClr val="tx1"/>
              </a:solidFill>
            </a:rPr>
            <a:t>בנות</a:t>
          </a:r>
          <a:endParaRPr lang="he-IL" b="1" dirty="0">
            <a:solidFill>
              <a:schemeClr val="tx1"/>
            </a:solidFill>
          </a:endParaRPr>
        </a:p>
      </dgm:t>
    </dgm:pt>
    <dgm:pt modelId="{DB6858E6-698D-493A-9AFC-49E60D6EDFFE}" type="par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5DFF6D6C-ECA8-4035-9C0F-FF18CEB218F5}" type="sib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8F316DA5-1099-407B-A919-55D393EB394B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 בנים</a:t>
          </a:r>
          <a:endParaRPr lang="he-IL" b="1" dirty="0">
            <a:solidFill>
              <a:schemeClr val="tx1"/>
            </a:solidFill>
          </a:endParaRPr>
        </a:p>
      </dgm:t>
    </dgm:pt>
    <dgm:pt modelId="{63873B2C-95BD-437D-8432-EC58EB98E1A9}" type="par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D11C6806-940D-4A2C-AC74-83A651DEBD72}" type="sib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36289251-B774-4C8E-9A29-1C4B4B344266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ממ"ד   מ"מ</a:t>
          </a:r>
          <a:endParaRPr lang="he-IL" b="1" dirty="0">
            <a:solidFill>
              <a:schemeClr val="tx1"/>
            </a:solidFill>
          </a:endParaRPr>
        </a:p>
      </dgm:t>
    </dgm:pt>
    <dgm:pt modelId="{AA4A42A7-DD7C-4C38-BF80-B3655E877613}" type="par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65F6F8BF-9C95-4589-B7D9-85F832A1A9C8}" type="sib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3D1B021C-DD13-43C4-8765-DEF5D1314FC4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 חינוך</a:t>
          </a:r>
          <a:endParaRPr lang="he-IL" b="1" dirty="0">
            <a:solidFill>
              <a:schemeClr val="tx1"/>
            </a:solidFill>
          </a:endParaRPr>
        </a:p>
      </dgm:t>
    </dgm:pt>
    <dgm:pt modelId="{B6A3793B-551D-46D8-BA1F-8DC7C27A7868}" type="par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8D48DC1A-9E83-4CAA-970F-F09BBED75FCD}" type="sib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48D4494F-33FF-4C1D-BA9C-763F78318D64}">
      <dgm:prSet/>
      <dgm:spPr/>
      <dgm:t>
        <a:bodyPr/>
        <a:lstStyle/>
        <a:p>
          <a:pPr rtl="1"/>
          <a:r>
            <a:rPr lang="he-IL" b="1" dirty="0" smtClean="0"/>
            <a:t>ציון תקן 420</a:t>
          </a:r>
          <a:endParaRPr lang="he-IL" b="1" dirty="0"/>
        </a:p>
      </dgm:t>
    </dgm:pt>
    <dgm:pt modelId="{A31C81EC-2A30-457E-96E6-55FC5A537AC2}" type="par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0CBFD574-9B01-4B29-B3AE-10BCDBB83632}" type="sib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317EAFD3-62EC-446D-B9C9-81AB8DF15071}">
      <dgm:prSet/>
      <dgm:spPr/>
      <dgm:t>
        <a:bodyPr/>
        <a:lstStyle/>
        <a:p>
          <a:pPr rtl="1"/>
          <a:r>
            <a:rPr lang="he-IL" b="1" dirty="0" smtClean="0"/>
            <a:t>ציון תקן</a:t>
          </a:r>
        </a:p>
        <a:p>
          <a:pPr rtl="1"/>
          <a:r>
            <a:rPr lang="he-IL" b="1" dirty="0" smtClean="0"/>
            <a:t>530</a:t>
          </a:r>
          <a:endParaRPr lang="he-IL" b="1" dirty="0"/>
        </a:p>
      </dgm:t>
    </dgm:pt>
    <dgm:pt modelId="{0275BAD6-E3D1-439B-BC45-D735BFB66020}" type="par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6CF4D5B5-DA0D-4633-96A6-1AB7DE0E818A}" type="sib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5445C130-818C-48EF-ADFE-85875727055E}">
      <dgm:prSet/>
      <dgm:spPr/>
      <dgm:t>
        <a:bodyPr/>
        <a:lstStyle/>
        <a:p>
          <a:pPr rtl="1"/>
          <a:r>
            <a:rPr lang="he-IL" b="1" dirty="0" smtClean="0"/>
            <a:t>ציון תקן 450</a:t>
          </a:r>
          <a:endParaRPr lang="he-IL" b="1" dirty="0"/>
        </a:p>
      </dgm:t>
    </dgm:pt>
    <dgm:pt modelId="{6A127B60-68A4-40B8-9B91-16A25A03F251}" type="par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57A346F5-4CBD-4448-B72E-5B7D4A88630D}" type="sib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C834BC65-561A-4D79-A557-BACF0A1A2DAD}">
      <dgm:prSet/>
      <dgm:spPr/>
      <dgm:t>
        <a:bodyPr/>
        <a:lstStyle/>
        <a:p>
          <a:pPr rtl="1"/>
          <a:r>
            <a:rPr lang="he-IL" b="1" dirty="0" smtClean="0"/>
            <a:t>ציון תקן 480</a:t>
          </a:r>
          <a:endParaRPr lang="he-IL" b="1" dirty="0"/>
        </a:p>
      </dgm:t>
    </dgm:pt>
    <dgm:pt modelId="{CAB936F6-8C60-44A9-86E9-6A2960952BF3}" type="par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AC83DFBE-349F-4C5B-B8AF-51BE3A878D18}" type="sib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DA8181E1-D340-4E12-BD0B-9F962BB89D31}">
      <dgm:prSet/>
      <dgm:spPr/>
      <dgm:t>
        <a:bodyPr/>
        <a:lstStyle/>
        <a:p>
          <a:pPr rtl="1"/>
          <a:r>
            <a:rPr lang="he-IL" b="1" dirty="0" smtClean="0"/>
            <a:t>ציון תקן 550</a:t>
          </a:r>
          <a:endParaRPr lang="he-IL" b="1" dirty="0"/>
        </a:p>
      </dgm:t>
    </dgm:pt>
    <dgm:pt modelId="{B25E4E15-CE31-46C0-8C91-4FD8DA65BFC3}" type="par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9988977D-1567-456D-9E37-DB91BECA7CD9}" type="sib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AE522FF8-35F3-4BAC-9E20-29214B75F8BF}">
      <dgm:prSet/>
      <dgm:spPr/>
      <dgm:t>
        <a:bodyPr/>
        <a:lstStyle/>
        <a:p>
          <a:pPr rtl="1"/>
          <a:r>
            <a:rPr lang="he-IL" b="1" dirty="0" smtClean="0"/>
            <a:t>ציון תקן 500</a:t>
          </a:r>
          <a:endParaRPr lang="he-IL" b="1" dirty="0"/>
        </a:p>
      </dgm:t>
    </dgm:pt>
    <dgm:pt modelId="{D5588613-4B20-4DEC-8A05-5C1A5C9822E4}" type="par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715A2DD7-950B-4938-978C-1EB52C0173C3}" type="sib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D90B946E-EC11-4684-8253-4A2E8CEA20F2}">
      <dgm:prSet/>
      <dgm:spPr/>
      <dgm:t>
        <a:bodyPr/>
        <a:lstStyle/>
        <a:p>
          <a:pPr rtl="1"/>
          <a:r>
            <a:rPr lang="he-IL" b="1" dirty="0" smtClean="0"/>
            <a:t>ציון תקן 700</a:t>
          </a:r>
          <a:endParaRPr lang="he-IL" b="1" dirty="0"/>
        </a:p>
      </dgm:t>
    </dgm:pt>
    <dgm:pt modelId="{EC96D70E-A191-4C3C-A9C1-1ACA28B8D58B}" type="par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9005923-838F-4E1F-903E-AD699A964D36}" type="sib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DCDAA77-52BE-4D15-BC07-AC1BCBA8CA26}">
      <dgm:prSet/>
      <dgm:spPr/>
      <dgm:t>
        <a:bodyPr/>
        <a:lstStyle/>
        <a:p>
          <a:pPr rtl="1"/>
          <a:r>
            <a:rPr lang="he-IL" b="1" dirty="0" smtClean="0"/>
            <a:t>ציון תקן </a:t>
          </a:r>
        </a:p>
        <a:p>
          <a:pPr rtl="1"/>
          <a:r>
            <a:rPr lang="he-IL" b="1" dirty="0" smtClean="0"/>
            <a:t>415</a:t>
          </a:r>
          <a:endParaRPr lang="he-IL" b="1" dirty="0"/>
        </a:p>
      </dgm:t>
    </dgm:pt>
    <dgm:pt modelId="{11DC47D6-E400-41B2-9C50-B6AFBF1A6A0E}" type="par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C487536C-8807-4E7A-8348-3A395CA4E881}" type="sib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5EE9BB6D-19FD-466E-93A9-7292725BC961}">
      <dgm:prSet/>
      <dgm:spPr/>
      <dgm:t>
        <a:bodyPr/>
        <a:lstStyle/>
        <a:p>
          <a:pPr rtl="1"/>
          <a:r>
            <a:rPr lang="he-IL" b="1" smtClean="0"/>
            <a:t>ציון תקן 530</a:t>
          </a:r>
          <a:endParaRPr lang="he-IL" b="1" dirty="0"/>
        </a:p>
      </dgm:t>
    </dgm:pt>
    <dgm:pt modelId="{9F5AA695-43BF-40A0-89B9-48B48BF8979E}" type="par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7E7DE4F1-23AD-43A7-802F-BA7DAA9CA472}" type="sib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BE813604-0991-46F6-BBE9-BD6CD5332B9D}">
      <dgm:prSet/>
      <dgm:spPr/>
      <dgm:t>
        <a:bodyPr/>
        <a:lstStyle/>
        <a:p>
          <a:pPr rtl="1"/>
          <a:r>
            <a:rPr lang="he-IL" b="1" smtClean="0"/>
            <a:t>ציון תקן 450</a:t>
          </a:r>
          <a:endParaRPr lang="he-IL" b="1" dirty="0"/>
        </a:p>
      </dgm:t>
    </dgm:pt>
    <dgm:pt modelId="{2CE61442-D63F-4B72-82F2-58B5B93C825D}" type="par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5B3C528A-2045-4035-80CC-4E643A13F19A}" type="sib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E59261C5-D912-47E1-9394-91CA114AD929}">
      <dgm:prSet/>
      <dgm:spPr/>
      <dgm:t>
        <a:bodyPr/>
        <a:lstStyle/>
        <a:p>
          <a:pPr rtl="1"/>
          <a:r>
            <a:rPr lang="he-IL" b="1" dirty="0" smtClean="0"/>
            <a:t>ציון תקן </a:t>
          </a:r>
        </a:p>
        <a:p>
          <a:pPr rtl="1"/>
          <a:r>
            <a:rPr lang="he-IL" b="1" dirty="0" smtClean="0"/>
            <a:t>560</a:t>
          </a:r>
          <a:endParaRPr lang="he-IL" b="1" dirty="0"/>
        </a:p>
      </dgm:t>
    </dgm:pt>
    <dgm:pt modelId="{6EC41CBB-C8B2-49B6-B08B-645D2541D0C3}" type="par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1FF5A05C-986A-4588-9410-D5541F396C6F}" type="sib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9E7D889E-A80A-47C7-A2EC-A89E08CF037A}">
      <dgm:prSet/>
      <dgm:spPr/>
      <dgm:t>
        <a:bodyPr/>
        <a:lstStyle/>
        <a:p>
          <a:pPr rtl="1"/>
          <a:r>
            <a:rPr lang="he-IL" b="1" dirty="0" smtClean="0"/>
            <a:t>ציון תקן 520</a:t>
          </a:r>
          <a:endParaRPr lang="he-IL" b="1" dirty="0"/>
        </a:p>
      </dgm:t>
    </dgm:pt>
    <dgm:pt modelId="{A9258C26-F956-449B-8FEF-7B1B6D5F9E8C}" type="par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3AFEFC2A-C7F5-4CC8-80D4-86623175B83C}" type="sib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02334C19-658A-4FD0-A9FD-6FEBC6A3B444}">
      <dgm:prSet/>
      <dgm:spPr/>
      <dgm:t>
        <a:bodyPr/>
        <a:lstStyle/>
        <a:p>
          <a:pPr rtl="1"/>
          <a:r>
            <a:rPr lang="he-IL" b="1" dirty="0" smtClean="0"/>
            <a:t>ציון תקן 570</a:t>
          </a:r>
          <a:endParaRPr lang="he-IL" b="1" dirty="0"/>
        </a:p>
      </dgm:t>
    </dgm:pt>
    <dgm:pt modelId="{89843496-A466-444E-87FF-423474BF58B4}" type="par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4F92F3DD-EEAB-4E70-8BB9-F492A55B8512}" type="sib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73DB292F-1841-4C98-BB04-DE293FEBA37A}">
      <dgm:prSet/>
      <dgm:spPr/>
      <dgm:t>
        <a:bodyPr/>
        <a:lstStyle/>
        <a:p>
          <a:pPr rtl="1"/>
          <a:r>
            <a:rPr lang="he-IL" b="1" dirty="0" smtClean="0"/>
            <a:t>ציון תקן 620</a:t>
          </a:r>
          <a:endParaRPr lang="he-IL" b="1" dirty="0"/>
        </a:p>
      </dgm:t>
    </dgm:pt>
    <dgm:pt modelId="{00648338-3FDC-47B5-86B9-AA5ACE2ABE55}" type="par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DC269220-CEEF-4214-A4A7-CC836C392818}" type="sib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80D4EA3B-A17F-407B-A56F-6BA6826042F9}">
      <dgm:prSet/>
      <dgm:spPr/>
      <dgm:t>
        <a:bodyPr/>
        <a:lstStyle/>
        <a:p>
          <a:pPr rtl="1"/>
          <a:r>
            <a:rPr lang="he-IL" b="1" dirty="0" smtClean="0"/>
            <a:t>ציון תקן 470</a:t>
          </a:r>
          <a:endParaRPr lang="he-IL" b="1" dirty="0"/>
        </a:p>
      </dgm:t>
    </dgm:pt>
    <dgm:pt modelId="{F55ADAEB-9A9F-4642-AA88-813664467D4E}" type="par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37A3DA26-9C0E-4F99-83BF-9C9A78502670}" type="sib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177A93A9-3B2A-4458-8447-36898208A1D6}">
      <dgm:prSet/>
      <dgm:spPr/>
      <dgm:t>
        <a:bodyPr/>
        <a:lstStyle/>
        <a:p>
          <a:pPr rtl="1"/>
          <a:r>
            <a:rPr lang="he-IL" b="1" dirty="0" smtClean="0"/>
            <a:t>ציון תקן 445</a:t>
          </a:r>
          <a:endParaRPr lang="he-IL" b="1" dirty="0"/>
        </a:p>
      </dgm:t>
    </dgm:pt>
    <dgm:pt modelId="{6362CF50-C36F-4828-944F-61477633E5AC}" type="par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A78C4FD5-A8A8-49CB-9F8C-2656C7D47362}" type="sib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047AB438-8F58-4027-A5C9-C7D90D15B646}">
      <dgm:prSet/>
      <dgm:spPr/>
      <dgm:t>
        <a:bodyPr/>
        <a:lstStyle/>
        <a:p>
          <a:pPr rtl="1"/>
          <a:r>
            <a:rPr lang="he-IL" b="1" smtClean="0"/>
            <a:t>ציון תקן 540</a:t>
          </a:r>
          <a:endParaRPr lang="he-IL" b="1" dirty="0"/>
        </a:p>
      </dgm:t>
    </dgm:pt>
    <dgm:pt modelId="{25063556-F6FB-4C23-87A5-AC49577A045E}" type="par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13EA5790-0025-43D7-9D96-E0736874B163}" type="sib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22AFCE7C-F310-4BEB-B8A9-B86D8336DAEB}">
      <dgm:prSet/>
      <dgm:spPr/>
      <dgm:t>
        <a:bodyPr/>
        <a:lstStyle/>
        <a:p>
          <a:pPr rtl="1"/>
          <a:r>
            <a:rPr lang="he-IL" b="1" dirty="0" smtClean="0"/>
            <a:t>ציון תקן 490</a:t>
          </a:r>
          <a:endParaRPr lang="he-IL" b="1" dirty="0"/>
        </a:p>
      </dgm:t>
    </dgm:pt>
    <dgm:pt modelId="{3BDEB560-ECB3-4DA8-9C8B-47062296DDAE}" type="par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AAA9B465-A16B-4783-A9C3-BF517701D1D9}" type="sib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C9D4203F-99FA-4583-B1CA-FF405AD225E1}">
      <dgm:prSet/>
      <dgm:spPr/>
      <dgm:t>
        <a:bodyPr/>
        <a:lstStyle/>
        <a:p>
          <a:pPr rtl="1"/>
          <a:r>
            <a:rPr lang="he-IL" b="1" dirty="0" smtClean="0"/>
            <a:t>ציון תקן 530</a:t>
          </a:r>
          <a:endParaRPr lang="he-IL" b="1" dirty="0"/>
        </a:p>
      </dgm:t>
    </dgm:pt>
    <dgm:pt modelId="{BACAF993-D52F-4368-9142-303218812460}" type="par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9F27B141-F36B-4615-A7F1-A4E2A4ED07CF}" type="sib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390DD050-65D3-422E-AACB-6F7CF72F90C2}">
      <dgm:prSet/>
      <dgm:spPr/>
      <dgm:t>
        <a:bodyPr/>
        <a:lstStyle/>
        <a:p>
          <a:pPr rtl="1"/>
          <a:r>
            <a:rPr lang="he-IL" b="1" dirty="0" smtClean="0"/>
            <a:t>ציון תקן 530</a:t>
          </a:r>
          <a:endParaRPr lang="he-IL" b="1" dirty="0"/>
        </a:p>
      </dgm:t>
    </dgm:pt>
    <dgm:pt modelId="{A9B6C9F2-E022-4892-BDBD-C28E051B2BBD}" type="par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445F852-B50E-4B34-908A-AEBC31BC10A5}" type="sib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86B8EF2-9431-46AF-B781-DBA3539EA26C}">
      <dgm:prSet/>
      <dgm:spPr/>
      <dgm:t>
        <a:bodyPr/>
        <a:lstStyle/>
        <a:p>
          <a:pPr rtl="1"/>
          <a:r>
            <a:rPr lang="he-IL" b="1" smtClean="0"/>
            <a:t>ציון תקן 600</a:t>
          </a:r>
          <a:endParaRPr lang="he-IL" b="1" dirty="0"/>
        </a:p>
      </dgm:t>
    </dgm:pt>
    <dgm:pt modelId="{F7EA4DE6-2245-41D6-9565-B518164BDE90}" type="par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C2B6B5B-179A-4B53-9D8B-AEE9B17873E5}" type="sib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49DA4B4-DA5C-4B67-B8F1-969BE15EF827}">
      <dgm:prSet/>
      <dgm:spPr/>
      <dgm:t>
        <a:bodyPr/>
        <a:lstStyle/>
        <a:p>
          <a:pPr rtl="1"/>
          <a:r>
            <a:rPr lang="he-IL" b="1" smtClean="0"/>
            <a:t>ציון תקן 570</a:t>
          </a:r>
          <a:endParaRPr lang="he-IL" b="1" dirty="0"/>
        </a:p>
      </dgm:t>
    </dgm:pt>
    <dgm:pt modelId="{FAD482F9-B203-4BC5-81C3-559619AAB529}" type="par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20331B1B-74B8-4332-BF2F-5E43181CA371}" type="sib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51EFA06C-D76C-45FB-9004-E29832C47EB9}">
      <dgm:prSet/>
      <dgm:spPr/>
      <dgm:t>
        <a:bodyPr/>
        <a:lstStyle/>
        <a:p>
          <a:pPr rtl="1"/>
          <a:r>
            <a:rPr lang="he-IL" b="1" dirty="0" smtClean="0"/>
            <a:t>ציון תקן 540</a:t>
          </a:r>
          <a:endParaRPr lang="he-IL" b="1" dirty="0"/>
        </a:p>
      </dgm:t>
    </dgm:pt>
    <dgm:pt modelId="{81B040E0-A2EB-4482-AA7D-A09B96A3B84B}" type="par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B589C428-BCE0-4D65-BE54-417C82E3E82F}" type="sib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6A85E5A7-202B-45BC-9D60-A1E1978D62C6}">
      <dgm:prSet/>
      <dgm:spPr/>
      <dgm:t>
        <a:bodyPr/>
        <a:lstStyle/>
        <a:p>
          <a:pPr rtl="1"/>
          <a:r>
            <a:rPr lang="he-IL" b="1" u="none" dirty="0" smtClean="0"/>
            <a:t>ציון תקן 520</a:t>
          </a:r>
        </a:p>
      </dgm:t>
    </dgm:pt>
    <dgm:pt modelId="{710388E9-2888-42AF-8CE3-B77451EBE73D}" type="sib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DE74647B-E75B-4BB4-AD9E-BF1CEFBAE2B3}" type="par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118C29CC-FF1D-4D13-A59A-BCB9214D0446}" type="pres">
      <dgm:prSet presAssocID="{1A6B77DC-0788-4843-8E4A-F0C73B00912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FA0A2859-F085-4147-8297-563A2BE22835}" type="pres">
      <dgm:prSet presAssocID="{D734F043-6EE8-4AE4-B83B-9C0BA777E59C}" presName="vertOne" presStyleCnt="0"/>
      <dgm:spPr/>
    </dgm:pt>
    <dgm:pt modelId="{CE825052-0C74-4A8F-A821-65CEDDBA74DA}" type="pres">
      <dgm:prSet presAssocID="{D734F043-6EE8-4AE4-B83B-9C0BA777E59C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6645845-BC95-47E0-94A1-3798F4B976FD}" type="pres">
      <dgm:prSet presAssocID="{D734F043-6EE8-4AE4-B83B-9C0BA777E59C}" presName="parTransOne" presStyleCnt="0"/>
      <dgm:spPr/>
    </dgm:pt>
    <dgm:pt modelId="{7519966F-C090-4CB3-AA6B-59B9A49CE3B9}" type="pres">
      <dgm:prSet presAssocID="{D734F043-6EE8-4AE4-B83B-9C0BA777E59C}" presName="horzOne" presStyleCnt="0"/>
      <dgm:spPr/>
    </dgm:pt>
    <dgm:pt modelId="{DC675EC3-E1B9-45AA-94D5-5971F32C88F4}" type="pres">
      <dgm:prSet presAssocID="{A5F6810A-EF6C-4293-A8EC-BF8CF4D5878C}" presName="vertTwo" presStyleCnt="0"/>
      <dgm:spPr/>
    </dgm:pt>
    <dgm:pt modelId="{D14BDF2D-7A7B-4E11-A5CB-483E39FB62C8}" type="pres">
      <dgm:prSet presAssocID="{A5F6810A-EF6C-4293-A8EC-BF8CF4D5878C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6BF830-BF3D-4D56-BBA2-4FCD40EE552F}" type="pres">
      <dgm:prSet presAssocID="{A5F6810A-EF6C-4293-A8EC-BF8CF4D5878C}" presName="parTransTwo" presStyleCnt="0"/>
      <dgm:spPr/>
    </dgm:pt>
    <dgm:pt modelId="{F94F47FF-CF11-465A-9649-8AA3F86412B8}" type="pres">
      <dgm:prSet presAssocID="{A5F6810A-EF6C-4293-A8EC-BF8CF4D5878C}" presName="horzTwo" presStyleCnt="0"/>
      <dgm:spPr/>
    </dgm:pt>
    <dgm:pt modelId="{4CF3861D-D446-4DE4-B459-EB9BE953532E}" type="pres">
      <dgm:prSet presAssocID="{A6C437B0-CE45-4184-A0E4-4A31E06DD81F}" presName="vertThree" presStyleCnt="0"/>
      <dgm:spPr/>
    </dgm:pt>
    <dgm:pt modelId="{BE35CAD8-870E-445F-9EB2-E5D8577743B3}" type="pres">
      <dgm:prSet presAssocID="{A6C437B0-CE45-4184-A0E4-4A31E06DD81F}" presName="txThree" presStyleLbl="node3" presStyleIdx="0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6A1DD2E-8BD9-4B1C-8B72-185CE090DCFB}" type="pres">
      <dgm:prSet presAssocID="{A6C437B0-CE45-4184-A0E4-4A31E06DD81F}" presName="parTransThree" presStyleCnt="0"/>
      <dgm:spPr/>
    </dgm:pt>
    <dgm:pt modelId="{C800DA0B-E40E-4304-B760-B4D02F60A137}" type="pres">
      <dgm:prSet presAssocID="{A6C437B0-CE45-4184-A0E4-4A31E06DD81F}" presName="horzThree" presStyleCnt="0"/>
      <dgm:spPr/>
    </dgm:pt>
    <dgm:pt modelId="{8CFA0E44-E182-4E5D-BBEE-4D3B5D0AEADA}" type="pres">
      <dgm:prSet presAssocID="{DA8181E1-D340-4E12-BD0B-9F962BB89D31}" presName="vertFour" presStyleCnt="0">
        <dgm:presLayoutVars>
          <dgm:chPref val="3"/>
        </dgm:presLayoutVars>
      </dgm:prSet>
      <dgm:spPr/>
    </dgm:pt>
    <dgm:pt modelId="{FEBFB3DD-6C43-4EA4-B2F9-D4CDB8ED2021}" type="pres">
      <dgm:prSet presAssocID="{DA8181E1-D340-4E12-BD0B-9F962BB89D31}" presName="txFour" presStyleLbl="node4" presStyleIdx="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4B98EF8-ABD7-4FC7-9302-F6BEC5A3704B}" type="pres">
      <dgm:prSet presAssocID="{DA8181E1-D340-4E12-BD0B-9F962BB89D31}" presName="parTransFour" presStyleCnt="0"/>
      <dgm:spPr/>
    </dgm:pt>
    <dgm:pt modelId="{317EE6D7-94B8-4742-B87A-DD8446617D01}" type="pres">
      <dgm:prSet presAssocID="{DA8181E1-D340-4E12-BD0B-9F962BB89D31}" presName="horzFour" presStyleCnt="0"/>
      <dgm:spPr/>
    </dgm:pt>
    <dgm:pt modelId="{343CE14D-5B3A-456F-95FF-5238B5E74D68}" type="pres">
      <dgm:prSet presAssocID="{BE813604-0991-46F6-BBE9-BD6CD5332B9D}" presName="vertFour" presStyleCnt="0">
        <dgm:presLayoutVars>
          <dgm:chPref val="3"/>
        </dgm:presLayoutVars>
      </dgm:prSet>
      <dgm:spPr/>
    </dgm:pt>
    <dgm:pt modelId="{43410566-4092-4B8A-BA52-D9FC4528BE41}" type="pres">
      <dgm:prSet presAssocID="{BE813604-0991-46F6-BBE9-BD6CD5332B9D}" presName="txFour" presStyleLbl="node4" presStyleIdx="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84162F1-00F0-481A-8831-30115CDAC0D0}" type="pres">
      <dgm:prSet presAssocID="{BE813604-0991-46F6-BBE9-BD6CD5332B9D}" presName="parTransFour" presStyleCnt="0"/>
      <dgm:spPr/>
    </dgm:pt>
    <dgm:pt modelId="{B5755745-2E38-406D-B1FD-92716C253FF2}" type="pres">
      <dgm:prSet presAssocID="{BE813604-0991-46F6-BBE9-BD6CD5332B9D}" presName="horzFour" presStyleCnt="0"/>
      <dgm:spPr/>
    </dgm:pt>
    <dgm:pt modelId="{6F1D4C05-A1F8-43A9-BA32-A671E47F2F7A}" type="pres">
      <dgm:prSet presAssocID="{177A93A9-3B2A-4458-8447-36898208A1D6}" presName="vertFour" presStyleCnt="0">
        <dgm:presLayoutVars>
          <dgm:chPref val="3"/>
        </dgm:presLayoutVars>
      </dgm:prSet>
      <dgm:spPr/>
    </dgm:pt>
    <dgm:pt modelId="{7BACABDB-BFB2-4F38-821A-A5B822229424}" type="pres">
      <dgm:prSet presAssocID="{177A93A9-3B2A-4458-8447-36898208A1D6}" presName="txFour" presStyleLbl="node4" presStyleIdx="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FFB3F1C-D0A4-433F-93E1-B940C0BC56BA}" type="pres">
      <dgm:prSet presAssocID="{177A93A9-3B2A-4458-8447-36898208A1D6}" presName="horzFour" presStyleCnt="0"/>
      <dgm:spPr/>
    </dgm:pt>
    <dgm:pt modelId="{0DA12EB7-5679-4F19-B35B-D006C4E55D82}" type="pres">
      <dgm:prSet presAssocID="{B030AD96-F348-4432-A81A-154A341543EC}" presName="sibSpaceThree" presStyleCnt="0"/>
      <dgm:spPr/>
    </dgm:pt>
    <dgm:pt modelId="{60C007A5-0084-43A1-AB30-A0F5302019B1}" type="pres">
      <dgm:prSet presAssocID="{1A1A2995-0DB6-4A94-9F3C-A40323432C67}" presName="vertThree" presStyleCnt="0"/>
      <dgm:spPr/>
    </dgm:pt>
    <dgm:pt modelId="{3E4BB8EC-7161-4FDB-BA98-1DC2853FE5B9}" type="pres">
      <dgm:prSet presAssocID="{1A1A2995-0DB6-4A94-9F3C-A40323432C67}" presName="txThree" presStyleLbl="node3" presStyleIdx="1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A6CE0D3-0122-4E9F-B5D3-26D7390B2FE9}" type="pres">
      <dgm:prSet presAssocID="{1A1A2995-0DB6-4A94-9F3C-A40323432C67}" presName="parTransThree" presStyleCnt="0"/>
      <dgm:spPr/>
    </dgm:pt>
    <dgm:pt modelId="{838624E2-2689-4BF8-83A4-AAAAE26EB746}" type="pres">
      <dgm:prSet presAssocID="{1A1A2995-0DB6-4A94-9F3C-A40323432C67}" presName="horzThree" presStyleCnt="0"/>
      <dgm:spPr/>
    </dgm:pt>
    <dgm:pt modelId="{DD4B4D26-31F3-46FE-BA71-EA8D33EF5F24}" type="pres">
      <dgm:prSet presAssocID="{C834BC65-561A-4D79-A557-BACF0A1A2DAD}" presName="vertFour" presStyleCnt="0">
        <dgm:presLayoutVars>
          <dgm:chPref val="3"/>
        </dgm:presLayoutVars>
      </dgm:prSet>
      <dgm:spPr/>
    </dgm:pt>
    <dgm:pt modelId="{010B7643-A305-45A5-9EBE-87E7F223FE43}" type="pres">
      <dgm:prSet presAssocID="{C834BC65-561A-4D79-A557-BACF0A1A2DAD}" presName="txFour" presStyleLbl="node4" presStyleIdx="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1AB7BF8-AAFB-4CCF-876C-D6BB3766002E}" type="pres">
      <dgm:prSet presAssocID="{C834BC65-561A-4D79-A557-BACF0A1A2DAD}" presName="parTransFour" presStyleCnt="0"/>
      <dgm:spPr/>
    </dgm:pt>
    <dgm:pt modelId="{53962614-FBBA-4335-874B-7D141C83B763}" type="pres">
      <dgm:prSet presAssocID="{C834BC65-561A-4D79-A557-BACF0A1A2DAD}" presName="horzFour" presStyleCnt="0"/>
      <dgm:spPr/>
    </dgm:pt>
    <dgm:pt modelId="{C2F638CB-C96E-4CBD-8A5C-155D7D378157}" type="pres">
      <dgm:prSet presAssocID="{5EE9BB6D-19FD-466E-93A9-7292725BC961}" presName="vertFour" presStyleCnt="0">
        <dgm:presLayoutVars>
          <dgm:chPref val="3"/>
        </dgm:presLayoutVars>
      </dgm:prSet>
      <dgm:spPr/>
    </dgm:pt>
    <dgm:pt modelId="{8471F16F-37EE-4829-9681-83E2241C32AA}" type="pres">
      <dgm:prSet presAssocID="{5EE9BB6D-19FD-466E-93A9-7292725BC961}" presName="txFour" presStyleLbl="node4" presStyleIdx="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90579F1-9376-4D06-9FED-F10F55F2BFE2}" type="pres">
      <dgm:prSet presAssocID="{5EE9BB6D-19FD-466E-93A9-7292725BC961}" presName="parTransFour" presStyleCnt="0"/>
      <dgm:spPr/>
    </dgm:pt>
    <dgm:pt modelId="{39070F70-24F1-44E7-B333-0463B185656B}" type="pres">
      <dgm:prSet presAssocID="{5EE9BB6D-19FD-466E-93A9-7292725BC961}" presName="horzFour" presStyleCnt="0"/>
      <dgm:spPr/>
    </dgm:pt>
    <dgm:pt modelId="{EF89F765-C072-4B63-B42C-2F4454D6A5B6}" type="pres">
      <dgm:prSet presAssocID="{047AB438-8F58-4027-A5C9-C7D90D15B646}" presName="vertFour" presStyleCnt="0">
        <dgm:presLayoutVars>
          <dgm:chPref val="3"/>
        </dgm:presLayoutVars>
      </dgm:prSet>
      <dgm:spPr/>
    </dgm:pt>
    <dgm:pt modelId="{47EF2763-4856-4E6A-B601-D386DB5CEDE7}" type="pres">
      <dgm:prSet presAssocID="{047AB438-8F58-4027-A5C9-C7D90D15B646}" presName="txFour" presStyleLbl="node4" presStyleIdx="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16EBB59-F638-4025-B194-D1B19929A5DD}" type="pres">
      <dgm:prSet presAssocID="{047AB438-8F58-4027-A5C9-C7D90D15B646}" presName="horzFour" presStyleCnt="0"/>
      <dgm:spPr/>
    </dgm:pt>
    <dgm:pt modelId="{23E67494-6090-4FDF-9C1A-704D98DCF5F3}" type="pres">
      <dgm:prSet presAssocID="{AC83DFBE-349F-4C5B-B8AF-51BE3A878D18}" presName="sibSpaceFour" presStyleCnt="0"/>
      <dgm:spPr/>
    </dgm:pt>
    <dgm:pt modelId="{B23D9423-05CC-4521-9DF9-4C0ED5DE804F}" type="pres">
      <dgm:prSet presAssocID="{6A85E5A7-202B-45BC-9D60-A1E1978D62C6}" presName="vertFour" presStyleCnt="0">
        <dgm:presLayoutVars>
          <dgm:chPref val="3"/>
        </dgm:presLayoutVars>
      </dgm:prSet>
      <dgm:spPr/>
    </dgm:pt>
    <dgm:pt modelId="{6D5BE5BF-ED17-418C-ADB2-EE3B5E3E70C8}" type="pres">
      <dgm:prSet presAssocID="{6A85E5A7-202B-45BC-9D60-A1E1978D62C6}" presName="txFour" presStyleLbl="node4" presStyleIdx="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D7BF074-CFD3-4A3E-AAEA-B1021B3A7342}" type="pres">
      <dgm:prSet presAssocID="{6A85E5A7-202B-45BC-9D60-A1E1978D62C6}" presName="parTransFour" presStyleCnt="0"/>
      <dgm:spPr/>
    </dgm:pt>
    <dgm:pt modelId="{B7E269D1-24C4-4F30-834B-CA899C8F9C29}" type="pres">
      <dgm:prSet presAssocID="{6A85E5A7-202B-45BC-9D60-A1E1978D62C6}" presName="horzFour" presStyleCnt="0"/>
      <dgm:spPr/>
    </dgm:pt>
    <dgm:pt modelId="{04D4EB02-0311-4142-82E5-E0278D8712C5}" type="pres">
      <dgm:prSet presAssocID="{4DCDAA77-52BE-4D15-BC07-AC1BCBA8CA26}" presName="vertFour" presStyleCnt="0">
        <dgm:presLayoutVars>
          <dgm:chPref val="3"/>
        </dgm:presLayoutVars>
      </dgm:prSet>
      <dgm:spPr/>
    </dgm:pt>
    <dgm:pt modelId="{4469ED4B-AEDB-4720-BA0A-C246DD8A5AAC}" type="pres">
      <dgm:prSet presAssocID="{4DCDAA77-52BE-4D15-BC07-AC1BCBA8CA26}" presName="txFour" presStyleLbl="node4" presStyleIdx="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DB3DB33-F893-49B1-9288-002EC4A7CBC2}" type="pres">
      <dgm:prSet presAssocID="{4DCDAA77-52BE-4D15-BC07-AC1BCBA8CA26}" presName="parTransFour" presStyleCnt="0"/>
      <dgm:spPr/>
    </dgm:pt>
    <dgm:pt modelId="{99F7EEA3-D4B3-4F73-A37F-CA0FF920F861}" type="pres">
      <dgm:prSet presAssocID="{4DCDAA77-52BE-4D15-BC07-AC1BCBA8CA26}" presName="horzFour" presStyleCnt="0"/>
      <dgm:spPr/>
    </dgm:pt>
    <dgm:pt modelId="{BBA8D7B7-B49E-4762-BB3E-DA44C0B6C66B}" type="pres">
      <dgm:prSet presAssocID="{22AFCE7C-F310-4BEB-B8A9-B86D8336DAEB}" presName="vertFour" presStyleCnt="0">
        <dgm:presLayoutVars>
          <dgm:chPref val="3"/>
        </dgm:presLayoutVars>
      </dgm:prSet>
      <dgm:spPr/>
    </dgm:pt>
    <dgm:pt modelId="{2E8FC626-8082-4897-83F2-7B3E1D875BED}" type="pres">
      <dgm:prSet presAssocID="{22AFCE7C-F310-4BEB-B8A9-B86D8336DAEB}" presName="txFour" presStyleLbl="node4" presStyleIdx="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5A286D6-E1A6-4059-B7DF-0FD536BE2B1C}" type="pres">
      <dgm:prSet presAssocID="{22AFCE7C-F310-4BEB-B8A9-B86D8336DAEB}" presName="horzFour" presStyleCnt="0"/>
      <dgm:spPr/>
    </dgm:pt>
    <dgm:pt modelId="{57AE2D81-B5F9-40CC-B4FC-BC2C74C93F9C}" type="pres">
      <dgm:prSet presAssocID="{3B0B4E34-D872-4F57-B719-F9630F029625}" presName="sibSpaceTwo" presStyleCnt="0"/>
      <dgm:spPr/>
    </dgm:pt>
    <dgm:pt modelId="{AF16C53D-5DB9-491B-A395-AF1D1D8B23A0}" type="pres">
      <dgm:prSet presAssocID="{F65F2809-499A-459D-AF59-BFB016394C6C}" presName="vertTwo" presStyleCnt="0"/>
      <dgm:spPr/>
    </dgm:pt>
    <dgm:pt modelId="{7CF0B596-2659-4BF4-8376-BB7D54BAD47A}" type="pres">
      <dgm:prSet presAssocID="{F65F2809-499A-459D-AF59-BFB016394C6C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8D7AEB1-9DA9-455D-BF24-7929B2827F88}" type="pres">
      <dgm:prSet presAssocID="{F65F2809-499A-459D-AF59-BFB016394C6C}" presName="parTransTwo" presStyleCnt="0"/>
      <dgm:spPr/>
    </dgm:pt>
    <dgm:pt modelId="{0855E95F-4BDE-49BA-A700-3C5AC7B9D12B}" type="pres">
      <dgm:prSet presAssocID="{F65F2809-499A-459D-AF59-BFB016394C6C}" presName="horzTwo" presStyleCnt="0"/>
      <dgm:spPr/>
    </dgm:pt>
    <dgm:pt modelId="{3241FBE0-B009-4D2A-89F4-280C97945612}" type="pres">
      <dgm:prSet presAssocID="{73C37021-12DD-44FB-AF54-2C9F60EC9D1E}" presName="vertThree" presStyleCnt="0"/>
      <dgm:spPr/>
    </dgm:pt>
    <dgm:pt modelId="{B061D427-0741-43BC-9339-BA215BF292D1}" type="pres">
      <dgm:prSet presAssocID="{73C37021-12DD-44FB-AF54-2C9F60EC9D1E}" presName="txThree" presStyleLbl="node3" presStyleIdx="2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D8B175C0-612C-4D73-B859-2BC92E86EC03}" type="pres">
      <dgm:prSet presAssocID="{73C37021-12DD-44FB-AF54-2C9F60EC9D1E}" presName="parTransThree" presStyleCnt="0"/>
      <dgm:spPr/>
    </dgm:pt>
    <dgm:pt modelId="{4ED98DF8-6A0A-407D-906A-4CC1D5674F16}" type="pres">
      <dgm:prSet presAssocID="{73C37021-12DD-44FB-AF54-2C9F60EC9D1E}" presName="horzThree" presStyleCnt="0"/>
      <dgm:spPr/>
    </dgm:pt>
    <dgm:pt modelId="{0F1BE629-691C-4E71-B915-46CAF92A90E6}" type="pres">
      <dgm:prSet presAssocID="{D90B946E-EC11-4684-8253-4A2E8CEA20F2}" presName="vertFour" presStyleCnt="0">
        <dgm:presLayoutVars>
          <dgm:chPref val="3"/>
        </dgm:presLayoutVars>
      </dgm:prSet>
      <dgm:spPr/>
    </dgm:pt>
    <dgm:pt modelId="{055337B8-B89F-4E3E-921D-114402EBDD36}" type="pres">
      <dgm:prSet presAssocID="{D90B946E-EC11-4684-8253-4A2E8CEA20F2}" presName="txFour" presStyleLbl="node4" presStyleIdx="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64A518D-2FF7-4657-A13B-23CC7588A764}" type="pres">
      <dgm:prSet presAssocID="{D90B946E-EC11-4684-8253-4A2E8CEA20F2}" presName="parTransFour" presStyleCnt="0"/>
      <dgm:spPr/>
    </dgm:pt>
    <dgm:pt modelId="{A544432F-CC19-4DDA-88A9-53BC4A07B62C}" type="pres">
      <dgm:prSet presAssocID="{D90B946E-EC11-4684-8253-4A2E8CEA20F2}" presName="horzFour" presStyleCnt="0"/>
      <dgm:spPr/>
    </dgm:pt>
    <dgm:pt modelId="{ED392B0D-C97B-408C-8034-543A76257606}" type="pres">
      <dgm:prSet presAssocID="{E59261C5-D912-47E1-9394-91CA114AD929}" presName="vertFour" presStyleCnt="0">
        <dgm:presLayoutVars>
          <dgm:chPref val="3"/>
        </dgm:presLayoutVars>
      </dgm:prSet>
      <dgm:spPr/>
    </dgm:pt>
    <dgm:pt modelId="{3116300E-E78C-4C07-B9F3-A65FB46659EE}" type="pres">
      <dgm:prSet presAssocID="{E59261C5-D912-47E1-9394-91CA114AD929}" presName="txFour" presStyleLbl="node4" presStyleIdx="1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F124996-558A-4913-A28A-ACE3686969FA}" type="pres">
      <dgm:prSet presAssocID="{E59261C5-D912-47E1-9394-91CA114AD929}" presName="parTransFour" presStyleCnt="0"/>
      <dgm:spPr/>
    </dgm:pt>
    <dgm:pt modelId="{E3F9CC67-2183-464F-B95F-6C7B16184ABE}" type="pres">
      <dgm:prSet presAssocID="{E59261C5-D912-47E1-9394-91CA114AD929}" presName="horzFour" presStyleCnt="0"/>
      <dgm:spPr/>
    </dgm:pt>
    <dgm:pt modelId="{BD4D75F7-EE57-4967-965C-2299583EF053}" type="pres">
      <dgm:prSet presAssocID="{C9D4203F-99FA-4583-B1CA-FF405AD225E1}" presName="vertFour" presStyleCnt="0">
        <dgm:presLayoutVars>
          <dgm:chPref val="3"/>
        </dgm:presLayoutVars>
      </dgm:prSet>
      <dgm:spPr/>
    </dgm:pt>
    <dgm:pt modelId="{6ABDD5DC-5328-4ED7-B8F3-04F0EAC20DD8}" type="pres">
      <dgm:prSet presAssocID="{C9D4203F-99FA-4583-B1CA-FF405AD225E1}" presName="txFour" presStyleLbl="node4" presStyleIdx="1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F1400B-73DB-4042-B75B-7234B25FF2E9}" type="pres">
      <dgm:prSet presAssocID="{C9D4203F-99FA-4583-B1CA-FF405AD225E1}" presName="horzFour" presStyleCnt="0"/>
      <dgm:spPr/>
    </dgm:pt>
    <dgm:pt modelId="{3D613ED4-25CE-47FE-8B9A-B8C7D76B450B}" type="pres">
      <dgm:prSet presAssocID="{5DFF6D6C-ECA8-4035-9C0F-FF18CEB218F5}" presName="sibSpaceThree" presStyleCnt="0"/>
      <dgm:spPr/>
    </dgm:pt>
    <dgm:pt modelId="{CA4DC6FD-9FF1-4B73-8753-22EAD8018488}" type="pres">
      <dgm:prSet presAssocID="{8F316DA5-1099-407B-A919-55D393EB394B}" presName="vertThree" presStyleCnt="0"/>
      <dgm:spPr/>
    </dgm:pt>
    <dgm:pt modelId="{AF7C815A-BEAC-4CA2-9843-2E234C948F54}" type="pres">
      <dgm:prSet presAssocID="{8F316DA5-1099-407B-A919-55D393EB394B}" presName="txThree" presStyleLbl="node3" presStyleIdx="3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E62814E-6558-4F0E-B1FE-7C0882D810BD}" type="pres">
      <dgm:prSet presAssocID="{8F316DA5-1099-407B-A919-55D393EB394B}" presName="parTransThree" presStyleCnt="0"/>
      <dgm:spPr/>
    </dgm:pt>
    <dgm:pt modelId="{54CFBD13-0C04-4EA0-AAF6-A036824B56FB}" type="pres">
      <dgm:prSet presAssocID="{8F316DA5-1099-407B-A919-55D393EB394B}" presName="horzThree" presStyleCnt="0"/>
      <dgm:spPr/>
    </dgm:pt>
    <dgm:pt modelId="{F1DF9AB3-2890-4593-9493-D43AC5AD317D}" type="pres">
      <dgm:prSet presAssocID="{AE522FF8-35F3-4BAC-9E20-29214B75F8BF}" presName="vertFour" presStyleCnt="0">
        <dgm:presLayoutVars>
          <dgm:chPref val="3"/>
        </dgm:presLayoutVars>
      </dgm:prSet>
      <dgm:spPr/>
    </dgm:pt>
    <dgm:pt modelId="{64FA9F19-C139-4390-991B-2771D37CAB36}" type="pres">
      <dgm:prSet presAssocID="{AE522FF8-35F3-4BAC-9E20-29214B75F8BF}" presName="txFour" presStyleLbl="node4" presStyleIdx="1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D178604-7A70-414E-B9D6-915FB383066B}" type="pres">
      <dgm:prSet presAssocID="{AE522FF8-35F3-4BAC-9E20-29214B75F8BF}" presName="parTransFour" presStyleCnt="0"/>
      <dgm:spPr/>
    </dgm:pt>
    <dgm:pt modelId="{986A0E9C-D498-43A4-A329-3BEC4853B5D6}" type="pres">
      <dgm:prSet presAssocID="{AE522FF8-35F3-4BAC-9E20-29214B75F8BF}" presName="horzFour" presStyleCnt="0"/>
      <dgm:spPr/>
    </dgm:pt>
    <dgm:pt modelId="{12F07CD8-15A1-488B-84EF-36649DF0FA80}" type="pres">
      <dgm:prSet presAssocID="{9E7D889E-A80A-47C7-A2EC-A89E08CF037A}" presName="vertFour" presStyleCnt="0">
        <dgm:presLayoutVars>
          <dgm:chPref val="3"/>
        </dgm:presLayoutVars>
      </dgm:prSet>
      <dgm:spPr/>
    </dgm:pt>
    <dgm:pt modelId="{62A1A18D-77B9-4BE3-B0BA-8836BA7BF1B5}" type="pres">
      <dgm:prSet presAssocID="{9E7D889E-A80A-47C7-A2EC-A89E08CF037A}" presName="txFour" presStyleLbl="node4" presStyleIdx="1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0098BBB-DE04-4F36-89A3-39A1A7DD2589}" type="pres">
      <dgm:prSet presAssocID="{9E7D889E-A80A-47C7-A2EC-A89E08CF037A}" presName="parTransFour" presStyleCnt="0"/>
      <dgm:spPr/>
    </dgm:pt>
    <dgm:pt modelId="{C477C5B2-E6DD-414D-9FA0-B92CC645786F}" type="pres">
      <dgm:prSet presAssocID="{9E7D889E-A80A-47C7-A2EC-A89E08CF037A}" presName="horzFour" presStyleCnt="0"/>
      <dgm:spPr/>
    </dgm:pt>
    <dgm:pt modelId="{5E2A6AA9-9EF2-4A4F-BB16-B9FE9E5E0EC8}" type="pres">
      <dgm:prSet presAssocID="{390DD050-65D3-422E-AACB-6F7CF72F90C2}" presName="vertFour" presStyleCnt="0">
        <dgm:presLayoutVars>
          <dgm:chPref val="3"/>
        </dgm:presLayoutVars>
      </dgm:prSet>
      <dgm:spPr/>
    </dgm:pt>
    <dgm:pt modelId="{E2D19CF5-0CA4-4471-9017-97F12D6A6F44}" type="pres">
      <dgm:prSet presAssocID="{390DD050-65D3-422E-AACB-6F7CF72F90C2}" presName="txFour" presStyleLbl="node4" presStyleIdx="1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74EFDFD-FB88-4B96-8958-B10FE1BB5BC1}" type="pres">
      <dgm:prSet presAssocID="{390DD050-65D3-422E-AACB-6F7CF72F90C2}" presName="horzFour" presStyleCnt="0"/>
      <dgm:spPr/>
    </dgm:pt>
    <dgm:pt modelId="{58018659-29B9-4EA5-89EE-F1872A84EA85}" type="pres">
      <dgm:prSet presAssocID="{D11C6806-940D-4A2C-AC74-83A651DEBD72}" presName="sibSpaceThree" presStyleCnt="0"/>
      <dgm:spPr/>
    </dgm:pt>
    <dgm:pt modelId="{73C3AED9-4557-4EAF-A537-A5BE664A9203}" type="pres">
      <dgm:prSet presAssocID="{36289251-B774-4C8E-9A29-1C4B4B344266}" presName="vertThree" presStyleCnt="0"/>
      <dgm:spPr/>
    </dgm:pt>
    <dgm:pt modelId="{83905BF9-F916-4C00-8134-9877C266E0E0}" type="pres">
      <dgm:prSet presAssocID="{36289251-B774-4C8E-9A29-1C4B4B344266}" presName="txThree" presStyleLbl="node3" presStyleIdx="4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22C0A43-84C4-459A-B6EC-1D53A5CC2A43}" type="pres">
      <dgm:prSet presAssocID="{36289251-B774-4C8E-9A29-1C4B4B344266}" presName="parTransThree" presStyleCnt="0"/>
      <dgm:spPr/>
    </dgm:pt>
    <dgm:pt modelId="{30DB3B6C-46D4-4A43-8E98-07FCD5A186B8}" type="pres">
      <dgm:prSet presAssocID="{36289251-B774-4C8E-9A29-1C4B4B344266}" presName="horzThree" presStyleCnt="0"/>
      <dgm:spPr/>
    </dgm:pt>
    <dgm:pt modelId="{04BCF6C0-5C3B-473A-A46E-F481F816A06D}" type="pres">
      <dgm:prSet presAssocID="{317EAFD3-62EC-446D-B9C9-81AB8DF15071}" presName="vertFour" presStyleCnt="0">
        <dgm:presLayoutVars>
          <dgm:chPref val="3"/>
        </dgm:presLayoutVars>
      </dgm:prSet>
      <dgm:spPr/>
    </dgm:pt>
    <dgm:pt modelId="{2DCAD663-D604-431E-9462-2EFB2F2BB193}" type="pres">
      <dgm:prSet presAssocID="{317EAFD3-62EC-446D-B9C9-81AB8DF15071}" presName="txFour" presStyleLbl="node4" presStyleIdx="1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AE75872-7D89-42A9-B3D6-3D2BB37C4D44}" type="pres">
      <dgm:prSet presAssocID="{317EAFD3-62EC-446D-B9C9-81AB8DF15071}" presName="parTransFour" presStyleCnt="0"/>
      <dgm:spPr/>
    </dgm:pt>
    <dgm:pt modelId="{7F035F02-617F-462B-93CB-220F1A988BDD}" type="pres">
      <dgm:prSet presAssocID="{317EAFD3-62EC-446D-B9C9-81AB8DF15071}" presName="horzFour" presStyleCnt="0"/>
      <dgm:spPr/>
    </dgm:pt>
    <dgm:pt modelId="{F97734B1-6119-4759-B5CA-3B851219551D}" type="pres">
      <dgm:prSet presAssocID="{02334C19-658A-4FD0-A9FD-6FEBC6A3B444}" presName="vertFour" presStyleCnt="0">
        <dgm:presLayoutVars>
          <dgm:chPref val="3"/>
        </dgm:presLayoutVars>
      </dgm:prSet>
      <dgm:spPr/>
    </dgm:pt>
    <dgm:pt modelId="{8BE2A401-7F9C-496A-A8C5-F8F78B6889E2}" type="pres">
      <dgm:prSet presAssocID="{02334C19-658A-4FD0-A9FD-6FEBC6A3B444}" presName="txFour" presStyleLbl="node4" presStyleIdx="1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B2DFCEB-84C3-4F2E-B3E5-0D21FC9D2A09}" type="pres">
      <dgm:prSet presAssocID="{02334C19-658A-4FD0-A9FD-6FEBC6A3B444}" presName="parTransFour" presStyleCnt="0"/>
      <dgm:spPr/>
    </dgm:pt>
    <dgm:pt modelId="{30A7A451-0C5F-49B2-9BA6-01511CDD713E}" type="pres">
      <dgm:prSet presAssocID="{02334C19-658A-4FD0-A9FD-6FEBC6A3B444}" presName="horzFour" presStyleCnt="0"/>
      <dgm:spPr/>
    </dgm:pt>
    <dgm:pt modelId="{F7E2C27A-E503-4E06-9210-F11863290F2D}" type="pres">
      <dgm:prSet presAssocID="{B86B8EF2-9431-46AF-B781-DBA3539EA26C}" presName="vertFour" presStyleCnt="0">
        <dgm:presLayoutVars>
          <dgm:chPref val="3"/>
        </dgm:presLayoutVars>
      </dgm:prSet>
      <dgm:spPr/>
    </dgm:pt>
    <dgm:pt modelId="{CC7E9253-2539-47FA-9EBF-3051E6947433}" type="pres">
      <dgm:prSet presAssocID="{B86B8EF2-9431-46AF-B781-DBA3539EA26C}" presName="txFour" presStyleLbl="node4" presStyleIdx="1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E39A80D-1949-445A-A064-F4AB32DDCCAC}" type="pres">
      <dgm:prSet presAssocID="{B86B8EF2-9431-46AF-B781-DBA3539EA26C}" presName="horzFour" presStyleCnt="0"/>
      <dgm:spPr/>
    </dgm:pt>
    <dgm:pt modelId="{06429E41-5881-448B-9E98-310B3F81AB0B}" type="pres">
      <dgm:prSet presAssocID="{6CF4D5B5-DA0D-4633-96A6-1AB7DE0E818A}" presName="sibSpaceFour" presStyleCnt="0"/>
      <dgm:spPr/>
    </dgm:pt>
    <dgm:pt modelId="{C540AFC5-5490-4AEB-AAD1-14E720740591}" type="pres">
      <dgm:prSet presAssocID="{5445C130-818C-48EF-ADFE-85875727055E}" presName="vertFour" presStyleCnt="0">
        <dgm:presLayoutVars>
          <dgm:chPref val="3"/>
        </dgm:presLayoutVars>
      </dgm:prSet>
      <dgm:spPr/>
    </dgm:pt>
    <dgm:pt modelId="{C3AE3CF8-1598-4B13-8E77-C2A55EBBF788}" type="pres">
      <dgm:prSet presAssocID="{5445C130-818C-48EF-ADFE-85875727055E}" presName="txFour" presStyleLbl="node4" presStyleIdx="1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88A9739-74B8-487D-8CDA-01C7C6993309}" type="pres">
      <dgm:prSet presAssocID="{5445C130-818C-48EF-ADFE-85875727055E}" presName="parTransFour" presStyleCnt="0"/>
      <dgm:spPr/>
    </dgm:pt>
    <dgm:pt modelId="{132783A0-C1DF-46C3-A13B-E8D84DB5024A}" type="pres">
      <dgm:prSet presAssocID="{5445C130-818C-48EF-ADFE-85875727055E}" presName="horzFour" presStyleCnt="0"/>
      <dgm:spPr/>
    </dgm:pt>
    <dgm:pt modelId="{B2C9930A-74B8-459B-BFE0-87A7A28AEB63}" type="pres">
      <dgm:prSet presAssocID="{73DB292F-1841-4C98-BB04-DE293FEBA37A}" presName="vertFour" presStyleCnt="0">
        <dgm:presLayoutVars>
          <dgm:chPref val="3"/>
        </dgm:presLayoutVars>
      </dgm:prSet>
      <dgm:spPr/>
    </dgm:pt>
    <dgm:pt modelId="{CE83EAD0-B70D-4ABE-AAC7-B4B75145B8B0}" type="pres">
      <dgm:prSet presAssocID="{73DB292F-1841-4C98-BB04-DE293FEBA37A}" presName="txFour" presStyleLbl="node4" presStyleIdx="1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AB75B4F-9D7D-49D9-B752-60DDCCBDA222}" type="pres">
      <dgm:prSet presAssocID="{73DB292F-1841-4C98-BB04-DE293FEBA37A}" presName="parTransFour" presStyleCnt="0"/>
      <dgm:spPr/>
    </dgm:pt>
    <dgm:pt modelId="{37ABA8FB-7B05-488B-92F1-A0EA5CEDEF72}" type="pres">
      <dgm:prSet presAssocID="{73DB292F-1841-4C98-BB04-DE293FEBA37A}" presName="horzFour" presStyleCnt="0"/>
      <dgm:spPr/>
    </dgm:pt>
    <dgm:pt modelId="{5F29047C-D824-4BED-BA63-DFECECBF8CC6}" type="pres">
      <dgm:prSet presAssocID="{A49DA4B4-DA5C-4B67-B8F1-969BE15EF827}" presName="vertFour" presStyleCnt="0">
        <dgm:presLayoutVars>
          <dgm:chPref val="3"/>
        </dgm:presLayoutVars>
      </dgm:prSet>
      <dgm:spPr/>
    </dgm:pt>
    <dgm:pt modelId="{B3ABFACA-F167-4A85-9340-E8656A6E2841}" type="pres">
      <dgm:prSet presAssocID="{A49DA4B4-DA5C-4B67-B8F1-969BE15EF827}" presName="txFour" presStyleLbl="node4" presStyleIdx="2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4AE1C71-4737-408F-B676-DEC9E827048F}" type="pres">
      <dgm:prSet presAssocID="{A49DA4B4-DA5C-4B67-B8F1-969BE15EF827}" presName="horzFour" presStyleCnt="0"/>
      <dgm:spPr/>
    </dgm:pt>
    <dgm:pt modelId="{0B814919-B100-48A3-9B89-A069DB0957E3}" type="pres">
      <dgm:prSet presAssocID="{65F6F8BF-9C95-4589-B7D9-85F832A1A9C8}" presName="sibSpaceThree" presStyleCnt="0"/>
      <dgm:spPr/>
    </dgm:pt>
    <dgm:pt modelId="{EB971104-6C2F-4EC6-BA53-D300A909A3E5}" type="pres">
      <dgm:prSet presAssocID="{3D1B021C-DD13-43C4-8765-DEF5D1314FC4}" presName="vertThree" presStyleCnt="0"/>
      <dgm:spPr/>
    </dgm:pt>
    <dgm:pt modelId="{B4454940-2A74-40F4-B662-1B7F2B42DFA6}" type="pres">
      <dgm:prSet presAssocID="{3D1B021C-DD13-43C4-8765-DEF5D1314FC4}" presName="txThree" presStyleLbl="node3" presStyleIdx="5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3C6B2DE-715F-477A-986B-274F6FF9F04D}" type="pres">
      <dgm:prSet presAssocID="{3D1B021C-DD13-43C4-8765-DEF5D1314FC4}" presName="parTransThree" presStyleCnt="0"/>
      <dgm:spPr/>
    </dgm:pt>
    <dgm:pt modelId="{D887A576-F665-4C91-82C9-F99D81EC46EA}" type="pres">
      <dgm:prSet presAssocID="{3D1B021C-DD13-43C4-8765-DEF5D1314FC4}" presName="horzThree" presStyleCnt="0"/>
      <dgm:spPr/>
    </dgm:pt>
    <dgm:pt modelId="{B5B8FD9D-55C2-49D2-AF4C-52ACCC863A86}" type="pres">
      <dgm:prSet presAssocID="{48D4494F-33FF-4C1D-BA9C-763F78318D64}" presName="vertFour" presStyleCnt="0">
        <dgm:presLayoutVars>
          <dgm:chPref val="3"/>
        </dgm:presLayoutVars>
      </dgm:prSet>
      <dgm:spPr/>
    </dgm:pt>
    <dgm:pt modelId="{BFDA7489-2498-40A4-B01E-BBC3599363EE}" type="pres">
      <dgm:prSet presAssocID="{48D4494F-33FF-4C1D-BA9C-763F78318D64}" presName="txFour" presStyleLbl="node4" presStyleIdx="2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CB0ED82-E163-448E-ACF3-08544B5075C8}" type="pres">
      <dgm:prSet presAssocID="{48D4494F-33FF-4C1D-BA9C-763F78318D64}" presName="parTransFour" presStyleCnt="0"/>
      <dgm:spPr/>
    </dgm:pt>
    <dgm:pt modelId="{00147229-9CC8-4016-A797-AFEBB5A5E4E8}" type="pres">
      <dgm:prSet presAssocID="{48D4494F-33FF-4C1D-BA9C-763F78318D64}" presName="horzFour" presStyleCnt="0"/>
      <dgm:spPr/>
    </dgm:pt>
    <dgm:pt modelId="{BB3C1126-9DD3-43CF-BC46-A332DD13E9A1}" type="pres">
      <dgm:prSet presAssocID="{80D4EA3B-A17F-407B-A56F-6BA6826042F9}" presName="vertFour" presStyleCnt="0">
        <dgm:presLayoutVars>
          <dgm:chPref val="3"/>
        </dgm:presLayoutVars>
      </dgm:prSet>
      <dgm:spPr/>
    </dgm:pt>
    <dgm:pt modelId="{DE44F738-AB9D-48F0-A012-E43635679F84}" type="pres">
      <dgm:prSet presAssocID="{80D4EA3B-A17F-407B-A56F-6BA6826042F9}" presName="txFour" presStyleLbl="node4" presStyleIdx="2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F257DCA-28EF-4A13-B636-435D7070403E}" type="pres">
      <dgm:prSet presAssocID="{80D4EA3B-A17F-407B-A56F-6BA6826042F9}" presName="parTransFour" presStyleCnt="0"/>
      <dgm:spPr/>
    </dgm:pt>
    <dgm:pt modelId="{BA5B5033-BCD4-4083-9BEB-185381989679}" type="pres">
      <dgm:prSet presAssocID="{80D4EA3B-A17F-407B-A56F-6BA6826042F9}" presName="horzFour" presStyleCnt="0"/>
      <dgm:spPr/>
    </dgm:pt>
    <dgm:pt modelId="{77171930-1DE3-46E9-A447-DD472A29EFEB}" type="pres">
      <dgm:prSet presAssocID="{51EFA06C-D76C-45FB-9004-E29832C47EB9}" presName="vertFour" presStyleCnt="0">
        <dgm:presLayoutVars>
          <dgm:chPref val="3"/>
        </dgm:presLayoutVars>
      </dgm:prSet>
      <dgm:spPr/>
    </dgm:pt>
    <dgm:pt modelId="{39B4915C-94DD-4396-AD3D-EA3045A81665}" type="pres">
      <dgm:prSet presAssocID="{51EFA06C-D76C-45FB-9004-E29832C47EB9}" presName="txFour" presStyleLbl="node4" presStyleIdx="2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3F00D80-CCD7-4C9B-AE42-B276DF549FD1}" type="pres">
      <dgm:prSet presAssocID="{51EFA06C-D76C-45FB-9004-E29832C47EB9}" presName="horzFour" presStyleCnt="0"/>
      <dgm:spPr/>
    </dgm:pt>
  </dgm:ptLst>
  <dgm:cxnLst>
    <dgm:cxn modelId="{7F4A3C3E-F8A1-4C2B-B0AF-6C484DE83715}" srcId="{8F316DA5-1099-407B-A919-55D393EB394B}" destId="{AE522FF8-35F3-4BAC-9E20-29214B75F8BF}" srcOrd="0" destOrd="0" parTransId="{D5588613-4B20-4DEC-8A05-5C1A5C9822E4}" sibTransId="{715A2DD7-950B-4938-978C-1EB52C0173C3}"/>
    <dgm:cxn modelId="{57C7752F-38E5-477C-BD43-9F06504832F9}" type="presOf" srcId="{1A1A2995-0DB6-4A94-9F3C-A40323432C67}" destId="{3E4BB8EC-7161-4FDB-BA98-1DC2853FE5B9}" srcOrd="0" destOrd="0" presId="urn:microsoft.com/office/officeart/2005/8/layout/hierarchy4"/>
    <dgm:cxn modelId="{A0E9480C-0EFB-47D4-9D20-E7CCECFF9B7E}" srcId="{6A85E5A7-202B-45BC-9D60-A1E1978D62C6}" destId="{4DCDAA77-52BE-4D15-BC07-AC1BCBA8CA26}" srcOrd="0" destOrd="0" parTransId="{11DC47D6-E400-41B2-9C50-B6AFBF1A6A0E}" sibTransId="{C487536C-8807-4E7A-8348-3A395CA4E881}"/>
    <dgm:cxn modelId="{602407CD-46C7-44EE-990B-92736DF57919}" type="presOf" srcId="{A5F6810A-EF6C-4293-A8EC-BF8CF4D5878C}" destId="{D14BDF2D-7A7B-4E11-A5CB-483E39FB62C8}" srcOrd="0" destOrd="0" presId="urn:microsoft.com/office/officeart/2005/8/layout/hierarchy4"/>
    <dgm:cxn modelId="{4AFAB0E8-069A-4778-863C-4665CC6E00CA}" srcId="{317EAFD3-62EC-446D-B9C9-81AB8DF15071}" destId="{02334C19-658A-4FD0-A9FD-6FEBC6A3B444}" srcOrd="0" destOrd="0" parTransId="{89843496-A466-444E-87FF-423474BF58B4}" sibTransId="{4F92F3DD-EEAB-4E70-8BB9-F492A55B8512}"/>
    <dgm:cxn modelId="{F394B827-9C0E-4E30-9A48-F5BF19236D69}" type="presOf" srcId="{D734F043-6EE8-4AE4-B83B-9C0BA777E59C}" destId="{CE825052-0C74-4A8F-A821-65CEDDBA74DA}" srcOrd="0" destOrd="0" presId="urn:microsoft.com/office/officeart/2005/8/layout/hierarchy4"/>
    <dgm:cxn modelId="{B6E7D577-9EB9-4744-BB6A-872AC2CC0BF4}" type="presOf" srcId="{36289251-B774-4C8E-9A29-1C4B4B344266}" destId="{83905BF9-F916-4C00-8134-9877C266E0E0}" srcOrd="0" destOrd="0" presId="urn:microsoft.com/office/officeart/2005/8/layout/hierarchy4"/>
    <dgm:cxn modelId="{67D197A7-5349-4A8A-90E8-96442B6CB441}" type="presOf" srcId="{390DD050-65D3-422E-AACB-6F7CF72F90C2}" destId="{E2D19CF5-0CA4-4471-9017-97F12D6A6F44}" srcOrd="0" destOrd="0" presId="urn:microsoft.com/office/officeart/2005/8/layout/hierarchy4"/>
    <dgm:cxn modelId="{CBCDEC6B-1114-42A7-A93F-3C64C9959C2B}" type="presOf" srcId="{73C37021-12DD-44FB-AF54-2C9F60EC9D1E}" destId="{B061D427-0741-43BC-9339-BA215BF292D1}" srcOrd="0" destOrd="0" presId="urn:microsoft.com/office/officeart/2005/8/layout/hierarchy4"/>
    <dgm:cxn modelId="{BC135BF4-FA4E-43AD-B8B3-41200EB66945}" srcId="{F65F2809-499A-459D-AF59-BFB016394C6C}" destId="{8F316DA5-1099-407B-A919-55D393EB394B}" srcOrd="1" destOrd="0" parTransId="{63873B2C-95BD-437D-8432-EC58EB98E1A9}" sibTransId="{D11C6806-940D-4A2C-AC74-83A651DEBD72}"/>
    <dgm:cxn modelId="{5BF6E3CE-8871-4E91-AA1B-5930A8F2C1F4}" srcId="{5445C130-818C-48EF-ADFE-85875727055E}" destId="{73DB292F-1841-4C98-BB04-DE293FEBA37A}" srcOrd="0" destOrd="0" parTransId="{00648338-3FDC-47B5-86B9-AA5ACE2ABE55}" sibTransId="{DC269220-CEEF-4214-A4A7-CC836C392818}"/>
    <dgm:cxn modelId="{D2EBC7D5-6669-4707-8FE6-2F45FA12B597}" srcId="{DA8181E1-D340-4E12-BD0B-9F962BB89D31}" destId="{BE813604-0991-46F6-BBE9-BD6CD5332B9D}" srcOrd="0" destOrd="0" parTransId="{2CE61442-D63F-4B72-82F2-58B5B93C825D}" sibTransId="{5B3C528A-2045-4035-80CC-4E643A13F19A}"/>
    <dgm:cxn modelId="{026923AD-9EA6-49D2-B8FA-7692664D70BE}" type="presOf" srcId="{1A6B77DC-0788-4843-8E4A-F0C73B00912E}" destId="{118C29CC-FF1D-4D13-A59A-BCB9214D0446}" srcOrd="0" destOrd="0" presId="urn:microsoft.com/office/officeart/2005/8/layout/hierarchy4"/>
    <dgm:cxn modelId="{1FBE1495-84C9-4F94-A25F-4B2CC5157D52}" type="presOf" srcId="{C9D4203F-99FA-4583-B1CA-FF405AD225E1}" destId="{6ABDD5DC-5328-4ED7-B8F3-04F0EAC20DD8}" srcOrd="0" destOrd="0" presId="urn:microsoft.com/office/officeart/2005/8/layout/hierarchy4"/>
    <dgm:cxn modelId="{603C4E4A-6AE2-43D2-87C3-58EDD1075FD8}" srcId="{A6C437B0-CE45-4184-A0E4-4A31E06DD81F}" destId="{DA8181E1-D340-4E12-BD0B-9F962BB89D31}" srcOrd="0" destOrd="0" parTransId="{B25E4E15-CE31-46C0-8C91-4FD8DA65BFC3}" sibTransId="{9988977D-1567-456D-9E37-DB91BECA7CD9}"/>
    <dgm:cxn modelId="{7FE33023-76FD-4B5C-B2F2-F6BA3A66FA3E}" srcId="{73DB292F-1841-4C98-BB04-DE293FEBA37A}" destId="{A49DA4B4-DA5C-4B67-B8F1-969BE15EF827}" srcOrd="0" destOrd="0" parTransId="{FAD482F9-B203-4BC5-81C3-559619AAB529}" sibTransId="{20331B1B-74B8-4332-BF2F-5E43181CA371}"/>
    <dgm:cxn modelId="{A35EABA5-B15C-467F-BCD4-1510546B81B2}" srcId="{D734F043-6EE8-4AE4-B83B-9C0BA777E59C}" destId="{A5F6810A-EF6C-4293-A8EC-BF8CF4D5878C}" srcOrd="0" destOrd="0" parTransId="{334D545E-CCFA-4996-B91B-2D50B23CAF09}" sibTransId="{3B0B4E34-D872-4F57-B719-F9630F029625}"/>
    <dgm:cxn modelId="{2D1EC711-5035-4039-A90D-FE1159060246}" srcId="{48D4494F-33FF-4C1D-BA9C-763F78318D64}" destId="{80D4EA3B-A17F-407B-A56F-6BA6826042F9}" srcOrd="0" destOrd="0" parTransId="{F55ADAEB-9A9F-4642-AA88-813664467D4E}" sibTransId="{37A3DA26-9C0E-4F99-83BF-9C9A78502670}"/>
    <dgm:cxn modelId="{EE403842-5D6C-4998-A418-C7C61AF8BAA3}" type="presOf" srcId="{DA8181E1-D340-4E12-BD0B-9F962BB89D31}" destId="{FEBFB3DD-6C43-4EA4-B2F9-D4CDB8ED2021}" srcOrd="0" destOrd="0" presId="urn:microsoft.com/office/officeart/2005/8/layout/hierarchy4"/>
    <dgm:cxn modelId="{9737C2E5-5B56-4792-8FAD-6BC4FF309D24}" type="presOf" srcId="{BE813604-0991-46F6-BBE9-BD6CD5332B9D}" destId="{43410566-4092-4B8A-BA52-D9FC4528BE41}" srcOrd="0" destOrd="0" presId="urn:microsoft.com/office/officeart/2005/8/layout/hierarchy4"/>
    <dgm:cxn modelId="{2E8B6B77-D0BF-41C7-83E6-D63A99FBF850}" srcId="{9E7D889E-A80A-47C7-A2EC-A89E08CF037A}" destId="{390DD050-65D3-422E-AACB-6F7CF72F90C2}" srcOrd="0" destOrd="0" parTransId="{A9B6C9F2-E022-4892-BDBD-C28E051B2BBD}" sibTransId="{B445F852-B50E-4B34-908A-AEBC31BC10A5}"/>
    <dgm:cxn modelId="{2AA48348-F30D-44E9-8FCC-DB67DDC2D99E}" type="presOf" srcId="{22AFCE7C-F310-4BEB-B8A9-B86D8336DAEB}" destId="{2E8FC626-8082-4897-83F2-7B3E1D875BED}" srcOrd="0" destOrd="0" presId="urn:microsoft.com/office/officeart/2005/8/layout/hierarchy4"/>
    <dgm:cxn modelId="{49BD74CD-B756-4F08-9C6B-ADE55A61C28A}" type="presOf" srcId="{B86B8EF2-9431-46AF-B781-DBA3539EA26C}" destId="{CC7E9253-2539-47FA-9EBF-3051E6947433}" srcOrd="0" destOrd="0" presId="urn:microsoft.com/office/officeart/2005/8/layout/hierarchy4"/>
    <dgm:cxn modelId="{26DC6593-2697-4A66-824F-AA7932B6AA58}" type="presOf" srcId="{5445C130-818C-48EF-ADFE-85875727055E}" destId="{C3AE3CF8-1598-4B13-8E77-C2A55EBBF788}" srcOrd="0" destOrd="0" presId="urn:microsoft.com/office/officeart/2005/8/layout/hierarchy4"/>
    <dgm:cxn modelId="{035C9FA0-F226-42C1-9D23-05CBFF161124}" type="presOf" srcId="{AE522FF8-35F3-4BAC-9E20-29214B75F8BF}" destId="{64FA9F19-C139-4390-991B-2771D37CAB36}" srcOrd="0" destOrd="0" presId="urn:microsoft.com/office/officeart/2005/8/layout/hierarchy4"/>
    <dgm:cxn modelId="{8E45E7B9-8134-4A26-87C5-AC4EDECAC648}" srcId="{F65F2809-499A-459D-AF59-BFB016394C6C}" destId="{36289251-B774-4C8E-9A29-1C4B4B344266}" srcOrd="2" destOrd="0" parTransId="{AA4A42A7-DD7C-4C38-BF80-B3655E877613}" sibTransId="{65F6F8BF-9C95-4589-B7D9-85F832A1A9C8}"/>
    <dgm:cxn modelId="{67F7034E-FCEB-410A-AAED-748AD2DBC42C}" type="presOf" srcId="{5EE9BB6D-19FD-466E-93A9-7292725BC961}" destId="{8471F16F-37EE-4829-9681-83E2241C32AA}" srcOrd="0" destOrd="0" presId="urn:microsoft.com/office/officeart/2005/8/layout/hierarchy4"/>
    <dgm:cxn modelId="{67561DBD-AF12-4A8A-B671-317C43F15FC1}" type="presOf" srcId="{8F316DA5-1099-407B-A919-55D393EB394B}" destId="{AF7C815A-BEAC-4CA2-9843-2E234C948F54}" srcOrd="0" destOrd="0" presId="urn:microsoft.com/office/officeart/2005/8/layout/hierarchy4"/>
    <dgm:cxn modelId="{1ACCDF6D-7610-4D09-96E0-12562356BCC7}" type="presOf" srcId="{73DB292F-1841-4C98-BB04-DE293FEBA37A}" destId="{CE83EAD0-B70D-4ABE-AAC7-B4B75145B8B0}" srcOrd="0" destOrd="0" presId="urn:microsoft.com/office/officeart/2005/8/layout/hierarchy4"/>
    <dgm:cxn modelId="{0DBA2F92-D88F-431E-845B-15D36E91840C}" srcId="{73C37021-12DD-44FB-AF54-2C9F60EC9D1E}" destId="{D90B946E-EC11-4684-8253-4A2E8CEA20F2}" srcOrd="0" destOrd="0" parTransId="{EC96D70E-A191-4C3C-A9C1-1ACA28B8D58B}" sibTransId="{49005923-838F-4E1F-903E-AD699A964D36}"/>
    <dgm:cxn modelId="{7E4172E4-5A81-4C0D-9752-BC8E9BFB0D3E}" srcId="{BE813604-0991-46F6-BBE9-BD6CD5332B9D}" destId="{177A93A9-3B2A-4458-8447-36898208A1D6}" srcOrd="0" destOrd="0" parTransId="{6362CF50-C36F-4828-944F-61477633E5AC}" sibTransId="{A78C4FD5-A8A8-49CB-9F8C-2656C7D47362}"/>
    <dgm:cxn modelId="{F473CC93-312E-44B0-80A4-329836A898FF}" srcId="{80D4EA3B-A17F-407B-A56F-6BA6826042F9}" destId="{51EFA06C-D76C-45FB-9004-E29832C47EB9}" srcOrd="0" destOrd="0" parTransId="{81B040E0-A2EB-4482-AA7D-A09B96A3B84B}" sibTransId="{B589C428-BCE0-4D65-BE54-417C82E3E82F}"/>
    <dgm:cxn modelId="{E699F526-550F-4016-8B12-276E9C93585A}" type="presOf" srcId="{80D4EA3B-A17F-407B-A56F-6BA6826042F9}" destId="{DE44F738-AB9D-48F0-A012-E43635679F84}" srcOrd="0" destOrd="0" presId="urn:microsoft.com/office/officeart/2005/8/layout/hierarchy4"/>
    <dgm:cxn modelId="{AA9F5DEC-B79E-4C40-9FBB-22ED0C5E1826}" type="presOf" srcId="{E59261C5-D912-47E1-9394-91CA114AD929}" destId="{3116300E-E78C-4C07-B9F3-A65FB46659EE}" srcOrd="0" destOrd="0" presId="urn:microsoft.com/office/officeart/2005/8/layout/hierarchy4"/>
    <dgm:cxn modelId="{3FDABD8C-F2B6-4E18-BCB2-1802D61E71F7}" srcId="{D90B946E-EC11-4684-8253-4A2E8CEA20F2}" destId="{E59261C5-D912-47E1-9394-91CA114AD929}" srcOrd="0" destOrd="0" parTransId="{6EC41CBB-C8B2-49B6-B08B-645D2541D0C3}" sibTransId="{1FF5A05C-986A-4588-9410-D5541F396C6F}"/>
    <dgm:cxn modelId="{7297D47F-0296-4643-B641-FF138A3C8BB1}" type="presOf" srcId="{6A85E5A7-202B-45BC-9D60-A1E1978D62C6}" destId="{6D5BE5BF-ED17-418C-ADB2-EE3B5E3E70C8}" srcOrd="0" destOrd="0" presId="urn:microsoft.com/office/officeart/2005/8/layout/hierarchy4"/>
    <dgm:cxn modelId="{45D5E767-7CCC-48D5-897A-7C25F2B81D7A}" srcId="{A5F6810A-EF6C-4293-A8EC-BF8CF4D5878C}" destId="{1A1A2995-0DB6-4A94-9F3C-A40323432C67}" srcOrd="1" destOrd="0" parTransId="{0A802FF4-3878-4485-B1F9-F77E94E9B288}" sibTransId="{27492FCD-9C47-4C0E-A369-B61BD835C9F8}"/>
    <dgm:cxn modelId="{D24289AA-A631-4A80-B0E3-93DA6406CCD4}" type="presOf" srcId="{3D1B021C-DD13-43C4-8765-DEF5D1314FC4}" destId="{B4454940-2A74-40F4-B662-1B7F2B42DFA6}" srcOrd="0" destOrd="0" presId="urn:microsoft.com/office/officeart/2005/8/layout/hierarchy4"/>
    <dgm:cxn modelId="{69AD1338-001E-4584-B532-8E135E43DC08}" type="presOf" srcId="{317EAFD3-62EC-446D-B9C9-81AB8DF15071}" destId="{2DCAD663-D604-431E-9462-2EFB2F2BB193}" srcOrd="0" destOrd="0" presId="urn:microsoft.com/office/officeart/2005/8/layout/hierarchy4"/>
    <dgm:cxn modelId="{0B2DE550-BF0E-46C6-813E-A1EFC4C75878}" srcId="{E59261C5-D912-47E1-9394-91CA114AD929}" destId="{C9D4203F-99FA-4583-B1CA-FF405AD225E1}" srcOrd="0" destOrd="0" parTransId="{BACAF993-D52F-4368-9142-303218812460}" sibTransId="{9F27B141-F36B-4615-A7F1-A4E2A4ED07CF}"/>
    <dgm:cxn modelId="{213A506C-DCB1-4485-B0E2-4C179D2978E7}" srcId="{1A6B77DC-0788-4843-8E4A-F0C73B00912E}" destId="{D734F043-6EE8-4AE4-B83B-9C0BA777E59C}" srcOrd="0" destOrd="0" parTransId="{6FC9F5FC-42D7-4784-BD26-5229881FFA22}" sibTransId="{4CB7BAA7-17CA-4872-A810-ABE57863B534}"/>
    <dgm:cxn modelId="{3AB847B0-34CF-450F-8ADB-6BDA57B6DA4E}" srcId="{D734F043-6EE8-4AE4-B83B-9C0BA777E59C}" destId="{F65F2809-499A-459D-AF59-BFB016394C6C}" srcOrd="1" destOrd="0" parTransId="{53C41A40-E8A5-4FD5-A51A-1CBE00420694}" sibTransId="{602EE4FD-1E67-40D2-966D-0A23D0674790}"/>
    <dgm:cxn modelId="{3366A55E-D0A9-4CA7-8F57-1D54E5F4CECD}" type="presOf" srcId="{9E7D889E-A80A-47C7-A2EC-A89E08CF037A}" destId="{62A1A18D-77B9-4BE3-B0BA-8836BA7BF1B5}" srcOrd="0" destOrd="0" presId="urn:microsoft.com/office/officeart/2005/8/layout/hierarchy4"/>
    <dgm:cxn modelId="{81E48436-93A6-404A-BF16-9413283B217A}" type="presOf" srcId="{4DCDAA77-52BE-4D15-BC07-AC1BCBA8CA26}" destId="{4469ED4B-AEDB-4720-BA0A-C246DD8A5AAC}" srcOrd="0" destOrd="0" presId="urn:microsoft.com/office/officeart/2005/8/layout/hierarchy4"/>
    <dgm:cxn modelId="{AEC9CE3F-C714-4A50-AF76-8FCB10B1FBA3}" srcId="{F65F2809-499A-459D-AF59-BFB016394C6C}" destId="{3D1B021C-DD13-43C4-8765-DEF5D1314FC4}" srcOrd="3" destOrd="0" parTransId="{B6A3793B-551D-46D8-BA1F-8DC7C27A7868}" sibTransId="{8D48DC1A-9E83-4CAA-970F-F09BBED75FCD}"/>
    <dgm:cxn modelId="{2CD257F6-14AC-4192-A678-C2566DB145E8}" srcId="{36289251-B774-4C8E-9A29-1C4B4B344266}" destId="{317EAFD3-62EC-446D-B9C9-81AB8DF15071}" srcOrd="0" destOrd="0" parTransId="{0275BAD6-E3D1-439B-BC45-D735BFB66020}" sibTransId="{6CF4D5B5-DA0D-4633-96A6-1AB7DE0E818A}"/>
    <dgm:cxn modelId="{6D00DA90-2DD5-4052-961F-A19FB2ED7E91}" type="presOf" srcId="{A49DA4B4-DA5C-4B67-B8F1-969BE15EF827}" destId="{B3ABFACA-F167-4A85-9340-E8656A6E2841}" srcOrd="0" destOrd="0" presId="urn:microsoft.com/office/officeart/2005/8/layout/hierarchy4"/>
    <dgm:cxn modelId="{65CEBC95-3ADD-4115-88A5-D9F7378C54FC}" type="presOf" srcId="{A6C437B0-CE45-4184-A0E4-4A31E06DD81F}" destId="{BE35CAD8-870E-445F-9EB2-E5D8577743B3}" srcOrd="0" destOrd="0" presId="urn:microsoft.com/office/officeart/2005/8/layout/hierarchy4"/>
    <dgm:cxn modelId="{BE865075-35B0-4CD4-9A46-4729D0ADEFAE}" type="presOf" srcId="{C834BC65-561A-4D79-A557-BACF0A1A2DAD}" destId="{010B7643-A305-45A5-9EBE-87E7F223FE43}" srcOrd="0" destOrd="0" presId="urn:microsoft.com/office/officeart/2005/8/layout/hierarchy4"/>
    <dgm:cxn modelId="{42A15BAF-7520-435B-A743-74C52618ADE4}" srcId="{02334C19-658A-4FD0-A9FD-6FEBC6A3B444}" destId="{B86B8EF2-9431-46AF-B781-DBA3539EA26C}" srcOrd="0" destOrd="0" parTransId="{F7EA4DE6-2245-41D6-9565-B518164BDE90}" sibTransId="{AC2B6B5B-179A-4B53-9D8B-AEE9B17873E5}"/>
    <dgm:cxn modelId="{5CFC3F47-4F7C-4F8A-B6EC-D558BAA3C9C2}" srcId="{5EE9BB6D-19FD-466E-93A9-7292725BC961}" destId="{047AB438-8F58-4027-A5C9-C7D90D15B646}" srcOrd="0" destOrd="0" parTransId="{25063556-F6FB-4C23-87A5-AC49577A045E}" sibTransId="{13EA5790-0025-43D7-9D96-E0736874B163}"/>
    <dgm:cxn modelId="{4CB96AC0-CDA7-4636-9827-C1EC0235A58B}" srcId="{1A1A2995-0DB6-4A94-9F3C-A40323432C67}" destId="{C834BC65-561A-4D79-A557-BACF0A1A2DAD}" srcOrd="0" destOrd="0" parTransId="{CAB936F6-8C60-44A9-86E9-6A2960952BF3}" sibTransId="{AC83DFBE-349F-4C5B-B8AF-51BE3A878D18}"/>
    <dgm:cxn modelId="{F0A8248C-EAFB-45F0-94D3-5C58F1708740}" srcId="{3D1B021C-DD13-43C4-8765-DEF5D1314FC4}" destId="{48D4494F-33FF-4C1D-BA9C-763F78318D64}" srcOrd="0" destOrd="0" parTransId="{A31C81EC-2A30-457E-96E6-55FC5A537AC2}" sibTransId="{0CBFD574-9B01-4B29-B3AE-10BCDBB83632}"/>
    <dgm:cxn modelId="{B328C1CA-2A33-4669-BD29-1015D89BC0A9}" type="presOf" srcId="{047AB438-8F58-4027-A5C9-C7D90D15B646}" destId="{47EF2763-4856-4E6A-B601-D386DB5CEDE7}" srcOrd="0" destOrd="0" presId="urn:microsoft.com/office/officeart/2005/8/layout/hierarchy4"/>
    <dgm:cxn modelId="{707852AC-1E49-48B5-A7E6-FDB23C2B3E59}" srcId="{C834BC65-561A-4D79-A557-BACF0A1A2DAD}" destId="{5EE9BB6D-19FD-466E-93A9-7292725BC961}" srcOrd="0" destOrd="0" parTransId="{9F5AA695-43BF-40A0-89B9-48B48BF8979E}" sibTransId="{7E7DE4F1-23AD-43A7-802F-BA7DAA9CA472}"/>
    <dgm:cxn modelId="{89C6F168-C87C-4D84-989A-C19A6F7BC2BC}" srcId="{4DCDAA77-52BE-4D15-BC07-AC1BCBA8CA26}" destId="{22AFCE7C-F310-4BEB-B8A9-B86D8336DAEB}" srcOrd="0" destOrd="0" parTransId="{3BDEB560-ECB3-4DA8-9C8B-47062296DDAE}" sibTransId="{AAA9B465-A16B-4783-A9C3-BF517701D1D9}"/>
    <dgm:cxn modelId="{BAFBDFCB-B38D-4C4E-9412-B5B7B67E736D}" type="presOf" srcId="{02334C19-658A-4FD0-A9FD-6FEBC6A3B444}" destId="{8BE2A401-7F9C-496A-A8C5-F8F78B6889E2}" srcOrd="0" destOrd="0" presId="urn:microsoft.com/office/officeart/2005/8/layout/hierarchy4"/>
    <dgm:cxn modelId="{FA955BB5-B806-4E57-93A4-0072B71C5ED8}" srcId="{A5F6810A-EF6C-4293-A8EC-BF8CF4D5878C}" destId="{A6C437B0-CE45-4184-A0E4-4A31E06DD81F}" srcOrd="0" destOrd="0" parTransId="{EC4905C1-E4EF-45D6-9128-97B8717C992E}" sibTransId="{B030AD96-F348-4432-A81A-154A341543EC}"/>
    <dgm:cxn modelId="{9D0ACE36-EAB9-4BE6-9ACF-3726EFFEBF38}" type="presOf" srcId="{F65F2809-499A-459D-AF59-BFB016394C6C}" destId="{7CF0B596-2659-4BF4-8376-BB7D54BAD47A}" srcOrd="0" destOrd="0" presId="urn:microsoft.com/office/officeart/2005/8/layout/hierarchy4"/>
    <dgm:cxn modelId="{A1CDDA87-9189-414B-84D2-6EE1AF3B3B98}" srcId="{F65F2809-499A-459D-AF59-BFB016394C6C}" destId="{73C37021-12DD-44FB-AF54-2C9F60EC9D1E}" srcOrd="0" destOrd="0" parTransId="{DB6858E6-698D-493A-9AFC-49E60D6EDFFE}" sibTransId="{5DFF6D6C-ECA8-4035-9C0F-FF18CEB218F5}"/>
    <dgm:cxn modelId="{0E449F81-CEAC-4DC9-B726-1EE6DC3A3383}" srcId="{36289251-B774-4C8E-9A29-1C4B4B344266}" destId="{5445C130-818C-48EF-ADFE-85875727055E}" srcOrd="1" destOrd="0" parTransId="{6A127B60-68A4-40B8-9B91-16A25A03F251}" sibTransId="{57A346F5-4CBD-4448-B72E-5B7D4A88630D}"/>
    <dgm:cxn modelId="{710F06E6-EA68-4165-8B4E-4AD3B564C25F}" srcId="{AE522FF8-35F3-4BAC-9E20-29214B75F8BF}" destId="{9E7D889E-A80A-47C7-A2EC-A89E08CF037A}" srcOrd="0" destOrd="0" parTransId="{A9258C26-F956-449B-8FEF-7B1B6D5F9E8C}" sibTransId="{3AFEFC2A-C7F5-4CC8-80D4-86623175B83C}"/>
    <dgm:cxn modelId="{62B3DF0B-0B7B-4678-9EB9-A39124BF976B}" type="presOf" srcId="{D90B946E-EC11-4684-8253-4A2E8CEA20F2}" destId="{055337B8-B89F-4E3E-921D-114402EBDD36}" srcOrd="0" destOrd="0" presId="urn:microsoft.com/office/officeart/2005/8/layout/hierarchy4"/>
    <dgm:cxn modelId="{0D098E87-A8E8-44F1-B4BC-AFA457E81A73}" type="presOf" srcId="{51EFA06C-D76C-45FB-9004-E29832C47EB9}" destId="{39B4915C-94DD-4396-AD3D-EA3045A81665}" srcOrd="0" destOrd="0" presId="urn:microsoft.com/office/officeart/2005/8/layout/hierarchy4"/>
    <dgm:cxn modelId="{00AD1D15-BAE9-4FFD-ABA2-E7150B55D0E9}" srcId="{1A1A2995-0DB6-4A94-9F3C-A40323432C67}" destId="{6A85E5A7-202B-45BC-9D60-A1E1978D62C6}" srcOrd="1" destOrd="0" parTransId="{DE74647B-E75B-4BB4-AD9E-BF1CEFBAE2B3}" sibTransId="{710388E9-2888-42AF-8CE3-B77451EBE73D}"/>
    <dgm:cxn modelId="{40CE1E5A-B4E7-4DE5-AD1A-6A7FCC60AC85}" type="presOf" srcId="{177A93A9-3B2A-4458-8447-36898208A1D6}" destId="{7BACABDB-BFB2-4F38-821A-A5B822229424}" srcOrd="0" destOrd="0" presId="urn:microsoft.com/office/officeart/2005/8/layout/hierarchy4"/>
    <dgm:cxn modelId="{2AEF71AD-34DA-48C9-8596-0650DAB3AC1D}" type="presOf" srcId="{48D4494F-33FF-4C1D-BA9C-763F78318D64}" destId="{BFDA7489-2498-40A4-B01E-BBC3599363EE}" srcOrd="0" destOrd="0" presId="urn:microsoft.com/office/officeart/2005/8/layout/hierarchy4"/>
    <dgm:cxn modelId="{0105FC60-A3A1-4CD8-93B3-50DE3CBC7852}" type="presParOf" srcId="{118C29CC-FF1D-4D13-A59A-BCB9214D0446}" destId="{FA0A2859-F085-4147-8297-563A2BE22835}" srcOrd="0" destOrd="0" presId="urn:microsoft.com/office/officeart/2005/8/layout/hierarchy4"/>
    <dgm:cxn modelId="{18C458A4-9AD3-4433-8418-49445019BAF6}" type="presParOf" srcId="{FA0A2859-F085-4147-8297-563A2BE22835}" destId="{CE825052-0C74-4A8F-A821-65CEDDBA74DA}" srcOrd="0" destOrd="0" presId="urn:microsoft.com/office/officeart/2005/8/layout/hierarchy4"/>
    <dgm:cxn modelId="{35997FF7-27A1-467E-9CB2-A5CD0262231F}" type="presParOf" srcId="{FA0A2859-F085-4147-8297-563A2BE22835}" destId="{C6645845-BC95-47E0-94A1-3798F4B976FD}" srcOrd="1" destOrd="0" presId="urn:microsoft.com/office/officeart/2005/8/layout/hierarchy4"/>
    <dgm:cxn modelId="{A1735E0D-CDBD-4796-99B3-E650A7D8CC08}" type="presParOf" srcId="{FA0A2859-F085-4147-8297-563A2BE22835}" destId="{7519966F-C090-4CB3-AA6B-59B9A49CE3B9}" srcOrd="2" destOrd="0" presId="urn:microsoft.com/office/officeart/2005/8/layout/hierarchy4"/>
    <dgm:cxn modelId="{DD73BC4D-5515-4FB6-B915-882B7A0B05A1}" type="presParOf" srcId="{7519966F-C090-4CB3-AA6B-59B9A49CE3B9}" destId="{DC675EC3-E1B9-45AA-94D5-5971F32C88F4}" srcOrd="0" destOrd="0" presId="urn:microsoft.com/office/officeart/2005/8/layout/hierarchy4"/>
    <dgm:cxn modelId="{3C0AB58D-B00D-4FEC-ADDF-6DF892A42948}" type="presParOf" srcId="{DC675EC3-E1B9-45AA-94D5-5971F32C88F4}" destId="{D14BDF2D-7A7B-4E11-A5CB-483E39FB62C8}" srcOrd="0" destOrd="0" presId="urn:microsoft.com/office/officeart/2005/8/layout/hierarchy4"/>
    <dgm:cxn modelId="{4897DEA7-E355-41E8-B0F9-FC9356892A12}" type="presParOf" srcId="{DC675EC3-E1B9-45AA-94D5-5971F32C88F4}" destId="{936BF830-BF3D-4D56-BBA2-4FCD40EE552F}" srcOrd="1" destOrd="0" presId="urn:microsoft.com/office/officeart/2005/8/layout/hierarchy4"/>
    <dgm:cxn modelId="{DA5CF0A7-38A0-4E8B-A4DE-E75E3B349E15}" type="presParOf" srcId="{DC675EC3-E1B9-45AA-94D5-5971F32C88F4}" destId="{F94F47FF-CF11-465A-9649-8AA3F86412B8}" srcOrd="2" destOrd="0" presId="urn:microsoft.com/office/officeart/2005/8/layout/hierarchy4"/>
    <dgm:cxn modelId="{95BF47DC-CD8C-4C13-8971-59B46167ABBF}" type="presParOf" srcId="{F94F47FF-CF11-465A-9649-8AA3F86412B8}" destId="{4CF3861D-D446-4DE4-B459-EB9BE953532E}" srcOrd="0" destOrd="0" presId="urn:microsoft.com/office/officeart/2005/8/layout/hierarchy4"/>
    <dgm:cxn modelId="{CD643D50-A78E-48B1-944C-E99BAE9450DF}" type="presParOf" srcId="{4CF3861D-D446-4DE4-B459-EB9BE953532E}" destId="{BE35CAD8-870E-445F-9EB2-E5D8577743B3}" srcOrd="0" destOrd="0" presId="urn:microsoft.com/office/officeart/2005/8/layout/hierarchy4"/>
    <dgm:cxn modelId="{A33ADAA8-95DB-4639-82AC-2D54D8F76DC6}" type="presParOf" srcId="{4CF3861D-D446-4DE4-B459-EB9BE953532E}" destId="{B6A1DD2E-8BD9-4B1C-8B72-185CE090DCFB}" srcOrd="1" destOrd="0" presId="urn:microsoft.com/office/officeart/2005/8/layout/hierarchy4"/>
    <dgm:cxn modelId="{660BB2F3-65D7-4F3B-B237-A810210A13E6}" type="presParOf" srcId="{4CF3861D-D446-4DE4-B459-EB9BE953532E}" destId="{C800DA0B-E40E-4304-B760-B4D02F60A137}" srcOrd="2" destOrd="0" presId="urn:microsoft.com/office/officeart/2005/8/layout/hierarchy4"/>
    <dgm:cxn modelId="{89D6B41F-0E3F-4CDC-8A77-9C1CB283F409}" type="presParOf" srcId="{C800DA0B-E40E-4304-B760-B4D02F60A137}" destId="{8CFA0E44-E182-4E5D-BBEE-4D3B5D0AEADA}" srcOrd="0" destOrd="0" presId="urn:microsoft.com/office/officeart/2005/8/layout/hierarchy4"/>
    <dgm:cxn modelId="{FFC39502-4CC1-4A0C-91DE-8BB90580A302}" type="presParOf" srcId="{8CFA0E44-E182-4E5D-BBEE-4D3B5D0AEADA}" destId="{FEBFB3DD-6C43-4EA4-B2F9-D4CDB8ED2021}" srcOrd="0" destOrd="0" presId="urn:microsoft.com/office/officeart/2005/8/layout/hierarchy4"/>
    <dgm:cxn modelId="{D5CB7354-6355-4C98-B397-77122AD889D5}" type="presParOf" srcId="{8CFA0E44-E182-4E5D-BBEE-4D3B5D0AEADA}" destId="{34B98EF8-ABD7-4FC7-9302-F6BEC5A3704B}" srcOrd="1" destOrd="0" presId="urn:microsoft.com/office/officeart/2005/8/layout/hierarchy4"/>
    <dgm:cxn modelId="{FD37F25E-3F64-4132-988F-611D63F06009}" type="presParOf" srcId="{8CFA0E44-E182-4E5D-BBEE-4D3B5D0AEADA}" destId="{317EE6D7-94B8-4742-B87A-DD8446617D01}" srcOrd="2" destOrd="0" presId="urn:microsoft.com/office/officeart/2005/8/layout/hierarchy4"/>
    <dgm:cxn modelId="{AA3048EB-F579-41DF-86B6-120022F979D5}" type="presParOf" srcId="{317EE6D7-94B8-4742-B87A-DD8446617D01}" destId="{343CE14D-5B3A-456F-95FF-5238B5E74D68}" srcOrd="0" destOrd="0" presId="urn:microsoft.com/office/officeart/2005/8/layout/hierarchy4"/>
    <dgm:cxn modelId="{DBC3CCD9-BB2C-477B-B8C9-182314C1474A}" type="presParOf" srcId="{343CE14D-5B3A-456F-95FF-5238B5E74D68}" destId="{43410566-4092-4B8A-BA52-D9FC4528BE41}" srcOrd="0" destOrd="0" presId="urn:microsoft.com/office/officeart/2005/8/layout/hierarchy4"/>
    <dgm:cxn modelId="{AAC49B9B-E1FA-454C-89C7-DE220B43AF35}" type="presParOf" srcId="{343CE14D-5B3A-456F-95FF-5238B5E74D68}" destId="{C84162F1-00F0-481A-8831-30115CDAC0D0}" srcOrd="1" destOrd="0" presId="urn:microsoft.com/office/officeart/2005/8/layout/hierarchy4"/>
    <dgm:cxn modelId="{34C8D98E-B777-4F65-BBC5-FD0D28DAF3C7}" type="presParOf" srcId="{343CE14D-5B3A-456F-95FF-5238B5E74D68}" destId="{B5755745-2E38-406D-B1FD-92716C253FF2}" srcOrd="2" destOrd="0" presId="urn:microsoft.com/office/officeart/2005/8/layout/hierarchy4"/>
    <dgm:cxn modelId="{4D58CC3A-76A2-40B9-9540-FB5FAA6B673D}" type="presParOf" srcId="{B5755745-2E38-406D-B1FD-92716C253FF2}" destId="{6F1D4C05-A1F8-43A9-BA32-A671E47F2F7A}" srcOrd="0" destOrd="0" presId="urn:microsoft.com/office/officeart/2005/8/layout/hierarchy4"/>
    <dgm:cxn modelId="{DDD8BB72-4373-4B3A-98D4-B389D7A599D5}" type="presParOf" srcId="{6F1D4C05-A1F8-43A9-BA32-A671E47F2F7A}" destId="{7BACABDB-BFB2-4F38-821A-A5B822229424}" srcOrd="0" destOrd="0" presId="urn:microsoft.com/office/officeart/2005/8/layout/hierarchy4"/>
    <dgm:cxn modelId="{6DA8D11E-D1C8-42A5-9F24-FDD1AAAF67CB}" type="presParOf" srcId="{6F1D4C05-A1F8-43A9-BA32-A671E47F2F7A}" destId="{2FFB3F1C-D0A4-433F-93E1-B940C0BC56BA}" srcOrd="1" destOrd="0" presId="urn:microsoft.com/office/officeart/2005/8/layout/hierarchy4"/>
    <dgm:cxn modelId="{D78056E4-484B-4DBB-9DBF-9A15E60AB1D2}" type="presParOf" srcId="{F94F47FF-CF11-465A-9649-8AA3F86412B8}" destId="{0DA12EB7-5679-4F19-B35B-D006C4E55D82}" srcOrd="1" destOrd="0" presId="urn:microsoft.com/office/officeart/2005/8/layout/hierarchy4"/>
    <dgm:cxn modelId="{DB86BF31-3FFB-4D78-BF1E-5E72FB5B10CB}" type="presParOf" srcId="{F94F47FF-CF11-465A-9649-8AA3F86412B8}" destId="{60C007A5-0084-43A1-AB30-A0F5302019B1}" srcOrd="2" destOrd="0" presId="urn:microsoft.com/office/officeart/2005/8/layout/hierarchy4"/>
    <dgm:cxn modelId="{4DF17544-6331-4806-BA0A-7EB0D731488C}" type="presParOf" srcId="{60C007A5-0084-43A1-AB30-A0F5302019B1}" destId="{3E4BB8EC-7161-4FDB-BA98-1DC2853FE5B9}" srcOrd="0" destOrd="0" presId="urn:microsoft.com/office/officeart/2005/8/layout/hierarchy4"/>
    <dgm:cxn modelId="{720BE57F-B605-4F1E-A8E1-FDADE1B2C25F}" type="presParOf" srcId="{60C007A5-0084-43A1-AB30-A0F5302019B1}" destId="{CA6CE0D3-0122-4E9F-B5D3-26D7390B2FE9}" srcOrd="1" destOrd="0" presId="urn:microsoft.com/office/officeart/2005/8/layout/hierarchy4"/>
    <dgm:cxn modelId="{D664DF70-29AA-4A6C-B8C9-60CD8119C8A0}" type="presParOf" srcId="{60C007A5-0084-43A1-AB30-A0F5302019B1}" destId="{838624E2-2689-4BF8-83A4-AAAAE26EB746}" srcOrd="2" destOrd="0" presId="urn:microsoft.com/office/officeart/2005/8/layout/hierarchy4"/>
    <dgm:cxn modelId="{8CCA3B0A-176D-42BC-800C-3A41E7369011}" type="presParOf" srcId="{838624E2-2689-4BF8-83A4-AAAAE26EB746}" destId="{DD4B4D26-31F3-46FE-BA71-EA8D33EF5F24}" srcOrd="0" destOrd="0" presId="urn:microsoft.com/office/officeart/2005/8/layout/hierarchy4"/>
    <dgm:cxn modelId="{AD87F1DA-3F6D-4D09-9FED-60180A0F4794}" type="presParOf" srcId="{DD4B4D26-31F3-46FE-BA71-EA8D33EF5F24}" destId="{010B7643-A305-45A5-9EBE-87E7F223FE43}" srcOrd="0" destOrd="0" presId="urn:microsoft.com/office/officeart/2005/8/layout/hierarchy4"/>
    <dgm:cxn modelId="{573364FF-F03F-43EA-A12D-37A2196C28EC}" type="presParOf" srcId="{DD4B4D26-31F3-46FE-BA71-EA8D33EF5F24}" destId="{61AB7BF8-AAFB-4CCF-876C-D6BB3766002E}" srcOrd="1" destOrd="0" presId="urn:microsoft.com/office/officeart/2005/8/layout/hierarchy4"/>
    <dgm:cxn modelId="{C8F9F969-D3FC-432E-9CD6-F6D2E3B97BB9}" type="presParOf" srcId="{DD4B4D26-31F3-46FE-BA71-EA8D33EF5F24}" destId="{53962614-FBBA-4335-874B-7D141C83B763}" srcOrd="2" destOrd="0" presId="urn:microsoft.com/office/officeart/2005/8/layout/hierarchy4"/>
    <dgm:cxn modelId="{1F50DAAD-E1E4-4DE7-BE67-B85C78FA4F2C}" type="presParOf" srcId="{53962614-FBBA-4335-874B-7D141C83B763}" destId="{C2F638CB-C96E-4CBD-8A5C-155D7D378157}" srcOrd="0" destOrd="0" presId="urn:microsoft.com/office/officeart/2005/8/layout/hierarchy4"/>
    <dgm:cxn modelId="{E053349E-D1FD-4CCC-9299-2F928EBC4B9D}" type="presParOf" srcId="{C2F638CB-C96E-4CBD-8A5C-155D7D378157}" destId="{8471F16F-37EE-4829-9681-83E2241C32AA}" srcOrd="0" destOrd="0" presId="urn:microsoft.com/office/officeart/2005/8/layout/hierarchy4"/>
    <dgm:cxn modelId="{5A1F564A-CCD8-49EC-A00F-6D66109A44C7}" type="presParOf" srcId="{C2F638CB-C96E-4CBD-8A5C-155D7D378157}" destId="{290579F1-9376-4D06-9FED-F10F55F2BFE2}" srcOrd="1" destOrd="0" presId="urn:microsoft.com/office/officeart/2005/8/layout/hierarchy4"/>
    <dgm:cxn modelId="{106C0EEA-B8AF-4251-822F-5CF3DED6C66C}" type="presParOf" srcId="{C2F638CB-C96E-4CBD-8A5C-155D7D378157}" destId="{39070F70-24F1-44E7-B333-0463B185656B}" srcOrd="2" destOrd="0" presId="urn:microsoft.com/office/officeart/2005/8/layout/hierarchy4"/>
    <dgm:cxn modelId="{C8D71056-BA2B-44D1-B26A-3A7C99191F43}" type="presParOf" srcId="{39070F70-24F1-44E7-B333-0463B185656B}" destId="{EF89F765-C072-4B63-B42C-2F4454D6A5B6}" srcOrd="0" destOrd="0" presId="urn:microsoft.com/office/officeart/2005/8/layout/hierarchy4"/>
    <dgm:cxn modelId="{FC0C3FE4-967B-48D1-8E4B-1F8D7190580D}" type="presParOf" srcId="{EF89F765-C072-4B63-B42C-2F4454D6A5B6}" destId="{47EF2763-4856-4E6A-B601-D386DB5CEDE7}" srcOrd="0" destOrd="0" presId="urn:microsoft.com/office/officeart/2005/8/layout/hierarchy4"/>
    <dgm:cxn modelId="{06A7104A-5CE2-42DA-8F78-74389A00EAA1}" type="presParOf" srcId="{EF89F765-C072-4B63-B42C-2F4454D6A5B6}" destId="{F16EBB59-F638-4025-B194-D1B19929A5DD}" srcOrd="1" destOrd="0" presId="urn:microsoft.com/office/officeart/2005/8/layout/hierarchy4"/>
    <dgm:cxn modelId="{893ADAB2-0F99-4699-A35A-193D82A978DB}" type="presParOf" srcId="{838624E2-2689-4BF8-83A4-AAAAE26EB746}" destId="{23E67494-6090-4FDF-9C1A-704D98DCF5F3}" srcOrd="1" destOrd="0" presId="urn:microsoft.com/office/officeart/2005/8/layout/hierarchy4"/>
    <dgm:cxn modelId="{81921594-6E1E-44DB-998F-AB9DDE3B7B56}" type="presParOf" srcId="{838624E2-2689-4BF8-83A4-AAAAE26EB746}" destId="{B23D9423-05CC-4521-9DF9-4C0ED5DE804F}" srcOrd="2" destOrd="0" presId="urn:microsoft.com/office/officeart/2005/8/layout/hierarchy4"/>
    <dgm:cxn modelId="{98386055-A5EA-486E-8C00-2D37899A9DD6}" type="presParOf" srcId="{B23D9423-05CC-4521-9DF9-4C0ED5DE804F}" destId="{6D5BE5BF-ED17-418C-ADB2-EE3B5E3E70C8}" srcOrd="0" destOrd="0" presId="urn:microsoft.com/office/officeart/2005/8/layout/hierarchy4"/>
    <dgm:cxn modelId="{521C59BE-62F0-4A87-A5C8-F783E57927C2}" type="presParOf" srcId="{B23D9423-05CC-4521-9DF9-4C0ED5DE804F}" destId="{7D7BF074-CFD3-4A3E-AAEA-B1021B3A7342}" srcOrd="1" destOrd="0" presId="urn:microsoft.com/office/officeart/2005/8/layout/hierarchy4"/>
    <dgm:cxn modelId="{F629E9C8-1622-4789-9286-FBD7E1F8AE39}" type="presParOf" srcId="{B23D9423-05CC-4521-9DF9-4C0ED5DE804F}" destId="{B7E269D1-24C4-4F30-834B-CA899C8F9C29}" srcOrd="2" destOrd="0" presId="urn:microsoft.com/office/officeart/2005/8/layout/hierarchy4"/>
    <dgm:cxn modelId="{1630F4C3-93FB-4704-B57A-EE135D723F1C}" type="presParOf" srcId="{B7E269D1-24C4-4F30-834B-CA899C8F9C29}" destId="{04D4EB02-0311-4142-82E5-E0278D8712C5}" srcOrd="0" destOrd="0" presId="urn:microsoft.com/office/officeart/2005/8/layout/hierarchy4"/>
    <dgm:cxn modelId="{95CD09F9-D683-4696-85F7-599DAC3C7E29}" type="presParOf" srcId="{04D4EB02-0311-4142-82E5-E0278D8712C5}" destId="{4469ED4B-AEDB-4720-BA0A-C246DD8A5AAC}" srcOrd="0" destOrd="0" presId="urn:microsoft.com/office/officeart/2005/8/layout/hierarchy4"/>
    <dgm:cxn modelId="{C33AF476-6EF9-4D0B-89CE-B380EEF1902F}" type="presParOf" srcId="{04D4EB02-0311-4142-82E5-E0278D8712C5}" destId="{5DB3DB33-F893-49B1-9288-002EC4A7CBC2}" srcOrd="1" destOrd="0" presId="urn:microsoft.com/office/officeart/2005/8/layout/hierarchy4"/>
    <dgm:cxn modelId="{F27DD80B-17DF-4495-821F-31ED7D33932D}" type="presParOf" srcId="{04D4EB02-0311-4142-82E5-E0278D8712C5}" destId="{99F7EEA3-D4B3-4F73-A37F-CA0FF920F861}" srcOrd="2" destOrd="0" presId="urn:microsoft.com/office/officeart/2005/8/layout/hierarchy4"/>
    <dgm:cxn modelId="{0F155CB8-6CA9-4130-89F8-EC762EC13F1F}" type="presParOf" srcId="{99F7EEA3-D4B3-4F73-A37F-CA0FF920F861}" destId="{BBA8D7B7-B49E-4762-BB3E-DA44C0B6C66B}" srcOrd="0" destOrd="0" presId="urn:microsoft.com/office/officeart/2005/8/layout/hierarchy4"/>
    <dgm:cxn modelId="{F1131F7C-44CC-4643-B8C1-DA3718E36D49}" type="presParOf" srcId="{BBA8D7B7-B49E-4762-BB3E-DA44C0B6C66B}" destId="{2E8FC626-8082-4897-83F2-7B3E1D875BED}" srcOrd="0" destOrd="0" presId="urn:microsoft.com/office/officeart/2005/8/layout/hierarchy4"/>
    <dgm:cxn modelId="{865015A9-D8A1-4DD6-A542-73109599EDC2}" type="presParOf" srcId="{BBA8D7B7-B49E-4762-BB3E-DA44C0B6C66B}" destId="{85A286D6-E1A6-4059-B7DF-0FD536BE2B1C}" srcOrd="1" destOrd="0" presId="urn:microsoft.com/office/officeart/2005/8/layout/hierarchy4"/>
    <dgm:cxn modelId="{D28937B5-895E-4209-AD61-AC63731A7E74}" type="presParOf" srcId="{7519966F-C090-4CB3-AA6B-59B9A49CE3B9}" destId="{57AE2D81-B5F9-40CC-B4FC-BC2C74C93F9C}" srcOrd="1" destOrd="0" presId="urn:microsoft.com/office/officeart/2005/8/layout/hierarchy4"/>
    <dgm:cxn modelId="{8E877358-FD46-4F23-8199-9D44268E2481}" type="presParOf" srcId="{7519966F-C090-4CB3-AA6B-59B9A49CE3B9}" destId="{AF16C53D-5DB9-491B-A395-AF1D1D8B23A0}" srcOrd="2" destOrd="0" presId="urn:microsoft.com/office/officeart/2005/8/layout/hierarchy4"/>
    <dgm:cxn modelId="{8C0FEEF8-20A6-4455-88EF-EDBC6E7ABA14}" type="presParOf" srcId="{AF16C53D-5DB9-491B-A395-AF1D1D8B23A0}" destId="{7CF0B596-2659-4BF4-8376-BB7D54BAD47A}" srcOrd="0" destOrd="0" presId="urn:microsoft.com/office/officeart/2005/8/layout/hierarchy4"/>
    <dgm:cxn modelId="{65642D15-6E97-45F5-927F-FF949600CB51}" type="presParOf" srcId="{AF16C53D-5DB9-491B-A395-AF1D1D8B23A0}" destId="{98D7AEB1-9DA9-455D-BF24-7929B2827F88}" srcOrd="1" destOrd="0" presId="urn:microsoft.com/office/officeart/2005/8/layout/hierarchy4"/>
    <dgm:cxn modelId="{E2F8613A-ECFF-453A-B2C2-B9E0E756BDDA}" type="presParOf" srcId="{AF16C53D-5DB9-491B-A395-AF1D1D8B23A0}" destId="{0855E95F-4BDE-49BA-A700-3C5AC7B9D12B}" srcOrd="2" destOrd="0" presId="urn:microsoft.com/office/officeart/2005/8/layout/hierarchy4"/>
    <dgm:cxn modelId="{64B88BB3-39A7-4657-AB1D-063194F6BDAD}" type="presParOf" srcId="{0855E95F-4BDE-49BA-A700-3C5AC7B9D12B}" destId="{3241FBE0-B009-4D2A-89F4-280C97945612}" srcOrd="0" destOrd="0" presId="urn:microsoft.com/office/officeart/2005/8/layout/hierarchy4"/>
    <dgm:cxn modelId="{AE6E3E95-D074-4957-A51B-5D872D90CB00}" type="presParOf" srcId="{3241FBE0-B009-4D2A-89F4-280C97945612}" destId="{B061D427-0741-43BC-9339-BA215BF292D1}" srcOrd="0" destOrd="0" presId="urn:microsoft.com/office/officeart/2005/8/layout/hierarchy4"/>
    <dgm:cxn modelId="{8EE40AC7-3BFC-4C40-8E2D-AFA39C9DF66F}" type="presParOf" srcId="{3241FBE0-B009-4D2A-89F4-280C97945612}" destId="{D8B175C0-612C-4D73-B859-2BC92E86EC03}" srcOrd="1" destOrd="0" presId="urn:microsoft.com/office/officeart/2005/8/layout/hierarchy4"/>
    <dgm:cxn modelId="{A593B724-86C2-4C1C-9498-E6521F7597F7}" type="presParOf" srcId="{3241FBE0-B009-4D2A-89F4-280C97945612}" destId="{4ED98DF8-6A0A-407D-906A-4CC1D5674F16}" srcOrd="2" destOrd="0" presId="urn:microsoft.com/office/officeart/2005/8/layout/hierarchy4"/>
    <dgm:cxn modelId="{169F63F1-2D37-4C6E-BE86-DEEC7D5F91AE}" type="presParOf" srcId="{4ED98DF8-6A0A-407D-906A-4CC1D5674F16}" destId="{0F1BE629-691C-4E71-B915-46CAF92A90E6}" srcOrd="0" destOrd="0" presId="urn:microsoft.com/office/officeart/2005/8/layout/hierarchy4"/>
    <dgm:cxn modelId="{A924F475-040D-4484-97ED-84A607E9EBA8}" type="presParOf" srcId="{0F1BE629-691C-4E71-B915-46CAF92A90E6}" destId="{055337B8-B89F-4E3E-921D-114402EBDD36}" srcOrd="0" destOrd="0" presId="urn:microsoft.com/office/officeart/2005/8/layout/hierarchy4"/>
    <dgm:cxn modelId="{0D76D3AF-E769-4312-B829-11C0EAD97350}" type="presParOf" srcId="{0F1BE629-691C-4E71-B915-46CAF92A90E6}" destId="{A64A518D-2FF7-4657-A13B-23CC7588A764}" srcOrd="1" destOrd="0" presId="urn:microsoft.com/office/officeart/2005/8/layout/hierarchy4"/>
    <dgm:cxn modelId="{BF051259-75EB-4600-B808-7CA4EF071265}" type="presParOf" srcId="{0F1BE629-691C-4E71-B915-46CAF92A90E6}" destId="{A544432F-CC19-4DDA-88A9-53BC4A07B62C}" srcOrd="2" destOrd="0" presId="urn:microsoft.com/office/officeart/2005/8/layout/hierarchy4"/>
    <dgm:cxn modelId="{E8780ADC-D79A-45DF-A202-0A0CA8EB9517}" type="presParOf" srcId="{A544432F-CC19-4DDA-88A9-53BC4A07B62C}" destId="{ED392B0D-C97B-408C-8034-543A76257606}" srcOrd="0" destOrd="0" presId="urn:microsoft.com/office/officeart/2005/8/layout/hierarchy4"/>
    <dgm:cxn modelId="{7623433C-AB55-4692-975F-86F1DD63F50A}" type="presParOf" srcId="{ED392B0D-C97B-408C-8034-543A76257606}" destId="{3116300E-E78C-4C07-B9F3-A65FB46659EE}" srcOrd="0" destOrd="0" presId="urn:microsoft.com/office/officeart/2005/8/layout/hierarchy4"/>
    <dgm:cxn modelId="{E35ADAE7-2ACB-4A74-8827-87618DB4D4AA}" type="presParOf" srcId="{ED392B0D-C97B-408C-8034-543A76257606}" destId="{EF124996-558A-4913-A28A-ACE3686969FA}" srcOrd="1" destOrd="0" presId="urn:microsoft.com/office/officeart/2005/8/layout/hierarchy4"/>
    <dgm:cxn modelId="{86B87060-2622-4808-901A-A67A4C448910}" type="presParOf" srcId="{ED392B0D-C97B-408C-8034-543A76257606}" destId="{E3F9CC67-2183-464F-B95F-6C7B16184ABE}" srcOrd="2" destOrd="0" presId="urn:microsoft.com/office/officeart/2005/8/layout/hierarchy4"/>
    <dgm:cxn modelId="{487E58AC-BE91-4BAB-AB07-F1B5E88038BA}" type="presParOf" srcId="{E3F9CC67-2183-464F-B95F-6C7B16184ABE}" destId="{BD4D75F7-EE57-4967-965C-2299583EF053}" srcOrd="0" destOrd="0" presId="urn:microsoft.com/office/officeart/2005/8/layout/hierarchy4"/>
    <dgm:cxn modelId="{1F70F3FF-9FEB-4868-90FB-AA8FEEA5CF17}" type="presParOf" srcId="{BD4D75F7-EE57-4967-965C-2299583EF053}" destId="{6ABDD5DC-5328-4ED7-B8F3-04F0EAC20DD8}" srcOrd="0" destOrd="0" presId="urn:microsoft.com/office/officeart/2005/8/layout/hierarchy4"/>
    <dgm:cxn modelId="{ABDA42FC-28E5-4D6C-8A18-BDEB4A9D0E11}" type="presParOf" srcId="{BD4D75F7-EE57-4967-965C-2299583EF053}" destId="{93F1400B-73DB-4042-B75B-7234B25FF2E9}" srcOrd="1" destOrd="0" presId="urn:microsoft.com/office/officeart/2005/8/layout/hierarchy4"/>
    <dgm:cxn modelId="{1306818C-B29D-4299-B4AD-3592DEAAF3F6}" type="presParOf" srcId="{0855E95F-4BDE-49BA-A700-3C5AC7B9D12B}" destId="{3D613ED4-25CE-47FE-8B9A-B8C7D76B450B}" srcOrd="1" destOrd="0" presId="urn:microsoft.com/office/officeart/2005/8/layout/hierarchy4"/>
    <dgm:cxn modelId="{741C698F-3FC1-4BFD-AA41-2275C1BDBF9B}" type="presParOf" srcId="{0855E95F-4BDE-49BA-A700-3C5AC7B9D12B}" destId="{CA4DC6FD-9FF1-4B73-8753-22EAD8018488}" srcOrd="2" destOrd="0" presId="urn:microsoft.com/office/officeart/2005/8/layout/hierarchy4"/>
    <dgm:cxn modelId="{AEAB239A-C6C9-457D-A84B-D0381F300349}" type="presParOf" srcId="{CA4DC6FD-9FF1-4B73-8753-22EAD8018488}" destId="{AF7C815A-BEAC-4CA2-9843-2E234C948F54}" srcOrd="0" destOrd="0" presId="urn:microsoft.com/office/officeart/2005/8/layout/hierarchy4"/>
    <dgm:cxn modelId="{F44392B3-8EF5-422D-98CC-115685DF4CBC}" type="presParOf" srcId="{CA4DC6FD-9FF1-4B73-8753-22EAD8018488}" destId="{3E62814E-6558-4F0E-B1FE-7C0882D810BD}" srcOrd="1" destOrd="0" presId="urn:microsoft.com/office/officeart/2005/8/layout/hierarchy4"/>
    <dgm:cxn modelId="{C0B94EC7-74CE-4842-8DA2-D36CD149D854}" type="presParOf" srcId="{CA4DC6FD-9FF1-4B73-8753-22EAD8018488}" destId="{54CFBD13-0C04-4EA0-AAF6-A036824B56FB}" srcOrd="2" destOrd="0" presId="urn:microsoft.com/office/officeart/2005/8/layout/hierarchy4"/>
    <dgm:cxn modelId="{06B63884-7A00-46F7-BA7B-6A7D8EF4B748}" type="presParOf" srcId="{54CFBD13-0C04-4EA0-AAF6-A036824B56FB}" destId="{F1DF9AB3-2890-4593-9493-D43AC5AD317D}" srcOrd="0" destOrd="0" presId="urn:microsoft.com/office/officeart/2005/8/layout/hierarchy4"/>
    <dgm:cxn modelId="{E790131B-F221-4048-8549-8FFC7875F752}" type="presParOf" srcId="{F1DF9AB3-2890-4593-9493-D43AC5AD317D}" destId="{64FA9F19-C139-4390-991B-2771D37CAB36}" srcOrd="0" destOrd="0" presId="urn:microsoft.com/office/officeart/2005/8/layout/hierarchy4"/>
    <dgm:cxn modelId="{4938C696-6FE6-484C-8680-3ACB2C3B57E7}" type="presParOf" srcId="{F1DF9AB3-2890-4593-9493-D43AC5AD317D}" destId="{2D178604-7A70-414E-B9D6-915FB383066B}" srcOrd="1" destOrd="0" presId="urn:microsoft.com/office/officeart/2005/8/layout/hierarchy4"/>
    <dgm:cxn modelId="{1BC9B6FE-9B05-4A76-8FAD-46CFAAE0E6C6}" type="presParOf" srcId="{F1DF9AB3-2890-4593-9493-D43AC5AD317D}" destId="{986A0E9C-D498-43A4-A329-3BEC4853B5D6}" srcOrd="2" destOrd="0" presId="urn:microsoft.com/office/officeart/2005/8/layout/hierarchy4"/>
    <dgm:cxn modelId="{C5319E13-6136-4A34-AB4D-319D2A07DBFC}" type="presParOf" srcId="{986A0E9C-D498-43A4-A329-3BEC4853B5D6}" destId="{12F07CD8-15A1-488B-84EF-36649DF0FA80}" srcOrd="0" destOrd="0" presId="urn:microsoft.com/office/officeart/2005/8/layout/hierarchy4"/>
    <dgm:cxn modelId="{A5908ED2-AEEA-468C-9676-ADD5A635E19B}" type="presParOf" srcId="{12F07CD8-15A1-488B-84EF-36649DF0FA80}" destId="{62A1A18D-77B9-4BE3-B0BA-8836BA7BF1B5}" srcOrd="0" destOrd="0" presId="urn:microsoft.com/office/officeart/2005/8/layout/hierarchy4"/>
    <dgm:cxn modelId="{17CACB77-1807-49C9-A3BA-14F0D26414CB}" type="presParOf" srcId="{12F07CD8-15A1-488B-84EF-36649DF0FA80}" destId="{30098BBB-DE04-4F36-89A3-39A1A7DD2589}" srcOrd="1" destOrd="0" presId="urn:microsoft.com/office/officeart/2005/8/layout/hierarchy4"/>
    <dgm:cxn modelId="{DBCBA8BE-ABA3-41EA-8026-F1A3155907FC}" type="presParOf" srcId="{12F07CD8-15A1-488B-84EF-36649DF0FA80}" destId="{C477C5B2-E6DD-414D-9FA0-B92CC645786F}" srcOrd="2" destOrd="0" presId="urn:microsoft.com/office/officeart/2005/8/layout/hierarchy4"/>
    <dgm:cxn modelId="{09B617FA-A617-4ED5-A939-FE46D0E399BA}" type="presParOf" srcId="{C477C5B2-E6DD-414D-9FA0-B92CC645786F}" destId="{5E2A6AA9-9EF2-4A4F-BB16-B9FE9E5E0EC8}" srcOrd="0" destOrd="0" presId="urn:microsoft.com/office/officeart/2005/8/layout/hierarchy4"/>
    <dgm:cxn modelId="{F14D8923-F412-42B0-B758-E15024550765}" type="presParOf" srcId="{5E2A6AA9-9EF2-4A4F-BB16-B9FE9E5E0EC8}" destId="{E2D19CF5-0CA4-4471-9017-97F12D6A6F44}" srcOrd="0" destOrd="0" presId="urn:microsoft.com/office/officeart/2005/8/layout/hierarchy4"/>
    <dgm:cxn modelId="{D41A3C57-64AC-4499-9E9F-2E518B41FDFF}" type="presParOf" srcId="{5E2A6AA9-9EF2-4A4F-BB16-B9FE9E5E0EC8}" destId="{174EFDFD-FB88-4B96-8958-B10FE1BB5BC1}" srcOrd="1" destOrd="0" presId="urn:microsoft.com/office/officeart/2005/8/layout/hierarchy4"/>
    <dgm:cxn modelId="{09AC4E22-1AB4-485D-9413-CA5610E284BA}" type="presParOf" srcId="{0855E95F-4BDE-49BA-A700-3C5AC7B9D12B}" destId="{58018659-29B9-4EA5-89EE-F1872A84EA85}" srcOrd="3" destOrd="0" presId="urn:microsoft.com/office/officeart/2005/8/layout/hierarchy4"/>
    <dgm:cxn modelId="{4F069C78-9FBF-45D4-B748-165A02412ABA}" type="presParOf" srcId="{0855E95F-4BDE-49BA-A700-3C5AC7B9D12B}" destId="{73C3AED9-4557-4EAF-A537-A5BE664A9203}" srcOrd="4" destOrd="0" presId="urn:microsoft.com/office/officeart/2005/8/layout/hierarchy4"/>
    <dgm:cxn modelId="{42294598-973E-46B3-ABE9-4B6754587692}" type="presParOf" srcId="{73C3AED9-4557-4EAF-A537-A5BE664A9203}" destId="{83905BF9-F916-4C00-8134-9877C266E0E0}" srcOrd="0" destOrd="0" presId="urn:microsoft.com/office/officeart/2005/8/layout/hierarchy4"/>
    <dgm:cxn modelId="{E6BE9731-F74A-48FD-9E2B-C323986C35BE}" type="presParOf" srcId="{73C3AED9-4557-4EAF-A537-A5BE664A9203}" destId="{622C0A43-84C4-459A-B6EC-1D53A5CC2A43}" srcOrd="1" destOrd="0" presId="urn:microsoft.com/office/officeart/2005/8/layout/hierarchy4"/>
    <dgm:cxn modelId="{42E1F94A-7FFD-4A74-AA1B-7247CE18851E}" type="presParOf" srcId="{73C3AED9-4557-4EAF-A537-A5BE664A9203}" destId="{30DB3B6C-46D4-4A43-8E98-07FCD5A186B8}" srcOrd="2" destOrd="0" presId="urn:microsoft.com/office/officeart/2005/8/layout/hierarchy4"/>
    <dgm:cxn modelId="{7868C3F1-4F77-47C9-A93E-8022296E725C}" type="presParOf" srcId="{30DB3B6C-46D4-4A43-8E98-07FCD5A186B8}" destId="{04BCF6C0-5C3B-473A-A46E-F481F816A06D}" srcOrd="0" destOrd="0" presId="urn:microsoft.com/office/officeart/2005/8/layout/hierarchy4"/>
    <dgm:cxn modelId="{4B460394-9021-4782-9B59-10F1A4FFC6FA}" type="presParOf" srcId="{04BCF6C0-5C3B-473A-A46E-F481F816A06D}" destId="{2DCAD663-D604-431E-9462-2EFB2F2BB193}" srcOrd="0" destOrd="0" presId="urn:microsoft.com/office/officeart/2005/8/layout/hierarchy4"/>
    <dgm:cxn modelId="{7B529DEA-027D-4D09-8B9A-60E9E4B0BBF6}" type="presParOf" srcId="{04BCF6C0-5C3B-473A-A46E-F481F816A06D}" destId="{7AE75872-7D89-42A9-B3D6-3D2BB37C4D44}" srcOrd="1" destOrd="0" presId="urn:microsoft.com/office/officeart/2005/8/layout/hierarchy4"/>
    <dgm:cxn modelId="{D74AC76D-FC42-4448-B699-1351B5C0838C}" type="presParOf" srcId="{04BCF6C0-5C3B-473A-A46E-F481F816A06D}" destId="{7F035F02-617F-462B-93CB-220F1A988BDD}" srcOrd="2" destOrd="0" presId="urn:microsoft.com/office/officeart/2005/8/layout/hierarchy4"/>
    <dgm:cxn modelId="{FCC50D74-099B-4BBC-AE43-5C0EEBE3C4E6}" type="presParOf" srcId="{7F035F02-617F-462B-93CB-220F1A988BDD}" destId="{F97734B1-6119-4759-B5CA-3B851219551D}" srcOrd="0" destOrd="0" presId="urn:microsoft.com/office/officeart/2005/8/layout/hierarchy4"/>
    <dgm:cxn modelId="{065EACB6-20B8-4576-ABE4-DABC41F27392}" type="presParOf" srcId="{F97734B1-6119-4759-B5CA-3B851219551D}" destId="{8BE2A401-7F9C-496A-A8C5-F8F78B6889E2}" srcOrd="0" destOrd="0" presId="urn:microsoft.com/office/officeart/2005/8/layout/hierarchy4"/>
    <dgm:cxn modelId="{2BA7E51F-DBC4-45FF-BABA-699070B61F7A}" type="presParOf" srcId="{F97734B1-6119-4759-B5CA-3B851219551D}" destId="{5B2DFCEB-84C3-4F2E-B3E5-0D21FC9D2A09}" srcOrd="1" destOrd="0" presId="urn:microsoft.com/office/officeart/2005/8/layout/hierarchy4"/>
    <dgm:cxn modelId="{D6C3AB46-34C6-4C9E-823B-FA32613F3704}" type="presParOf" srcId="{F97734B1-6119-4759-B5CA-3B851219551D}" destId="{30A7A451-0C5F-49B2-9BA6-01511CDD713E}" srcOrd="2" destOrd="0" presId="urn:microsoft.com/office/officeart/2005/8/layout/hierarchy4"/>
    <dgm:cxn modelId="{5B0B2F30-D5AD-406B-B01A-791C89DC59EA}" type="presParOf" srcId="{30A7A451-0C5F-49B2-9BA6-01511CDD713E}" destId="{F7E2C27A-E503-4E06-9210-F11863290F2D}" srcOrd="0" destOrd="0" presId="urn:microsoft.com/office/officeart/2005/8/layout/hierarchy4"/>
    <dgm:cxn modelId="{A8202905-9A12-428D-B4C8-CEEBE99CB630}" type="presParOf" srcId="{F7E2C27A-E503-4E06-9210-F11863290F2D}" destId="{CC7E9253-2539-47FA-9EBF-3051E6947433}" srcOrd="0" destOrd="0" presId="urn:microsoft.com/office/officeart/2005/8/layout/hierarchy4"/>
    <dgm:cxn modelId="{3A4577D3-3D93-4D64-85F7-7E1AB6BCA3DD}" type="presParOf" srcId="{F7E2C27A-E503-4E06-9210-F11863290F2D}" destId="{AE39A80D-1949-445A-A064-F4AB32DDCCAC}" srcOrd="1" destOrd="0" presId="urn:microsoft.com/office/officeart/2005/8/layout/hierarchy4"/>
    <dgm:cxn modelId="{983846CB-3443-41E5-8819-C074FD54D599}" type="presParOf" srcId="{30DB3B6C-46D4-4A43-8E98-07FCD5A186B8}" destId="{06429E41-5881-448B-9E98-310B3F81AB0B}" srcOrd="1" destOrd="0" presId="urn:microsoft.com/office/officeart/2005/8/layout/hierarchy4"/>
    <dgm:cxn modelId="{66BFF162-CE29-4464-8C1C-FF336F43D289}" type="presParOf" srcId="{30DB3B6C-46D4-4A43-8E98-07FCD5A186B8}" destId="{C540AFC5-5490-4AEB-AAD1-14E720740591}" srcOrd="2" destOrd="0" presId="urn:microsoft.com/office/officeart/2005/8/layout/hierarchy4"/>
    <dgm:cxn modelId="{640339AD-4F8B-4F5F-AB28-16790AABD6C6}" type="presParOf" srcId="{C540AFC5-5490-4AEB-AAD1-14E720740591}" destId="{C3AE3CF8-1598-4B13-8E77-C2A55EBBF788}" srcOrd="0" destOrd="0" presId="urn:microsoft.com/office/officeart/2005/8/layout/hierarchy4"/>
    <dgm:cxn modelId="{3DFFCD38-E3AE-4D23-8261-964E79704AEB}" type="presParOf" srcId="{C540AFC5-5490-4AEB-AAD1-14E720740591}" destId="{B88A9739-74B8-487D-8CDA-01C7C6993309}" srcOrd="1" destOrd="0" presId="urn:microsoft.com/office/officeart/2005/8/layout/hierarchy4"/>
    <dgm:cxn modelId="{2FD44F64-60A3-4B9A-BBEA-074A68FA9B63}" type="presParOf" srcId="{C540AFC5-5490-4AEB-AAD1-14E720740591}" destId="{132783A0-C1DF-46C3-A13B-E8D84DB5024A}" srcOrd="2" destOrd="0" presId="urn:microsoft.com/office/officeart/2005/8/layout/hierarchy4"/>
    <dgm:cxn modelId="{03F1890E-2FDA-4874-BE59-F52750AF9CAC}" type="presParOf" srcId="{132783A0-C1DF-46C3-A13B-E8D84DB5024A}" destId="{B2C9930A-74B8-459B-BFE0-87A7A28AEB63}" srcOrd="0" destOrd="0" presId="urn:microsoft.com/office/officeart/2005/8/layout/hierarchy4"/>
    <dgm:cxn modelId="{6A3B122A-08B5-4AD7-B6FB-F357666E7A08}" type="presParOf" srcId="{B2C9930A-74B8-459B-BFE0-87A7A28AEB63}" destId="{CE83EAD0-B70D-4ABE-AAC7-B4B75145B8B0}" srcOrd="0" destOrd="0" presId="urn:microsoft.com/office/officeart/2005/8/layout/hierarchy4"/>
    <dgm:cxn modelId="{EC8D12B3-A3A2-47A1-9303-FAC5DE5812D9}" type="presParOf" srcId="{B2C9930A-74B8-459B-BFE0-87A7A28AEB63}" destId="{0AB75B4F-9D7D-49D9-B752-60DDCCBDA222}" srcOrd="1" destOrd="0" presId="urn:microsoft.com/office/officeart/2005/8/layout/hierarchy4"/>
    <dgm:cxn modelId="{BF0E7D0F-89DB-46B8-BCD2-1961A8CF7155}" type="presParOf" srcId="{B2C9930A-74B8-459B-BFE0-87A7A28AEB63}" destId="{37ABA8FB-7B05-488B-92F1-A0EA5CEDEF72}" srcOrd="2" destOrd="0" presId="urn:microsoft.com/office/officeart/2005/8/layout/hierarchy4"/>
    <dgm:cxn modelId="{6240E22C-587C-4292-8DFD-17E3211982F2}" type="presParOf" srcId="{37ABA8FB-7B05-488B-92F1-A0EA5CEDEF72}" destId="{5F29047C-D824-4BED-BA63-DFECECBF8CC6}" srcOrd="0" destOrd="0" presId="urn:microsoft.com/office/officeart/2005/8/layout/hierarchy4"/>
    <dgm:cxn modelId="{2E33A856-BBD8-49B1-911E-20A5B33DE189}" type="presParOf" srcId="{5F29047C-D824-4BED-BA63-DFECECBF8CC6}" destId="{B3ABFACA-F167-4A85-9340-E8656A6E2841}" srcOrd="0" destOrd="0" presId="urn:microsoft.com/office/officeart/2005/8/layout/hierarchy4"/>
    <dgm:cxn modelId="{9DF41968-F822-48A7-8E8D-D4351C3A13DF}" type="presParOf" srcId="{5F29047C-D824-4BED-BA63-DFECECBF8CC6}" destId="{64AE1C71-4737-408F-B676-DEC9E827048F}" srcOrd="1" destOrd="0" presId="urn:microsoft.com/office/officeart/2005/8/layout/hierarchy4"/>
    <dgm:cxn modelId="{F86449A8-3AD4-41DB-BA2C-634A7088DCFF}" type="presParOf" srcId="{0855E95F-4BDE-49BA-A700-3C5AC7B9D12B}" destId="{0B814919-B100-48A3-9B89-A069DB0957E3}" srcOrd="5" destOrd="0" presId="urn:microsoft.com/office/officeart/2005/8/layout/hierarchy4"/>
    <dgm:cxn modelId="{41F80B7F-9D47-4455-83BA-CF317AA2A445}" type="presParOf" srcId="{0855E95F-4BDE-49BA-A700-3C5AC7B9D12B}" destId="{EB971104-6C2F-4EC6-BA53-D300A909A3E5}" srcOrd="6" destOrd="0" presId="urn:microsoft.com/office/officeart/2005/8/layout/hierarchy4"/>
    <dgm:cxn modelId="{71513235-F76F-4758-B2D4-D2675047992B}" type="presParOf" srcId="{EB971104-6C2F-4EC6-BA53-D300A909A3E5}" destId="{B4454940-2A74-40F4-B662-1B7F2B42DFA6}" srcOrd="0" destOrd="0" presId="urn:microsoft.com/office/officeart/2005/8/layout/hierarchy4"/>
    <dgm:cxn modelId="{F86BCAC5-804A-4611-B969-D499B84BCEE3}" type="presParOf" srcId="{EB971104-6C2F-4EC6-BA53-D300A909A3E5}" destId="{03C6B2DE-715F-477A-986B-274F6FF9F04D}" srcOrd="1" destOrd="0" presId="urn:microsoft.com/office/officeart/2005/8/layout/hierarchy4"/>
    <dgm:cxn modelId="{88229574-87C8-4F19-A68D-B7E8A01B9EAB}" type="presParOf" srcId="{EB971104-6C2F-4EC6-BA53-D300A909A3E5}" destId="{D887A576-F665-4C91-82C9-F99D81EC46EA}" srcOrd="2" destOrd="0" presId="urn:microsoft.com/office/officeart/2005/8/layout/hierarchy4"/>
    <dgm:cxn modelId="{140153D3-03F5-4074-9544-0AB6B5F616A0}" type="presParOf" srcId="{D887A576-F665-4C91-82C9-F99D81EC46EA}" destId="{B5B8FD9D-55C2-49D2-AF4C-52ACCC863A86}" srcOrd="0" destOrd="0" presId="urn:microsoft.com/office/officeart/2005/8/layout/hierarchy4"/>
    <dgm:cxn modelId="{CFD39F98-F30C-4C1B-8048-101EB712F7AD}" type="presParOf" srcId="{B5B8FD9D-55C2-49D2-AF4C-52ACCC863A86}" destId="{BFDA7489-2498-40A4-B01E-BBC3599363EE}" srcOrd="0" destOrd="0" presId="urn:microsoft.com/office/officeart/2005/8/layout/hierarchy4"/>
    <dgm:cxn modelId="{5B4407EB-277C-46BA-9730-772A906A4094}" type="presParOf" srcId="{B5B8FD9D-55C2-49D2-AF4C-52ACCC863A86}" destId="{7CB0ED82-E163-448E-ACF3-08544B5075C8}" srcOrd="1" destOrd="0" presId="urn:microsoft.com/office/officeart/2005/8/layout/hierarchy4"/>
    <dgm:cxn modelId="{EC38687F-B7D8-4ABD-9C05-A5B491D3A258}" type="presParOf" srcId="{B5B8FD9D-55C2-49D2-AF4C-52ACCC863A86}" destId="{00147229-9CC8-4016-A797-AFEBB5A5E4E8}" srcOrd="2" destOrd="0" presId="urn:microsoft.com/office/officeart/2005/8/layout/hierarchy4"/>
    <dgm:cxn modelId="{BF8E979E-6EA7-417D-9AC2-C38447342DCD}" type="presParOf" srcId="{00147229-9CC8-4016-A797-AFEBB5A5E4E8}" destId="{BB3C1126-9DD3-43CF-BC46-A332DD13E9A1}" srcOrd="0" destOrd="0" presId="urn:microsoft.com/office/officeart/2005/8/layout/hierarchy4"/>
    <dgm:cxn modelId="{6DD921F4-C508-4CED-90D7-F4211C5AF7A7}" type="presParOf" srcId="{BB3C1126-9DD3-43CF-BC46-A332DD13E9A1}" destId="{DE44F738-AB9D-48F0-A012-E43635679F84}" srcOrd="0" destOrd="0" presId="urn:microsoft.com/office/officeart/2005/8/layout/hierarchy4"/>
    <dgm:cxn modelId="{50BE01BD-9BBC-4886-83A7-CAB4238DA811}" type="presParOf" srcId="{BB3C1126-9DD3-43CF-BC46-A332DD13E9A1}" destId="{0F257DCA-28EF-4A13-B636-435D7070403E}" srcOrd="1" destOrd="0" presId="urn:microsoft.com/office/officeart/2005/8/layout/hierarchy4"/>
    <dgm:cxn modelId="{9B1936B7-A779-4EF5-825E-DAB7022F8A36}" type="presParOf" srcId="{BB3C1126-9DD3-43CF-BC46-A332DD13E9A1}" destId="{BA5B5033-BCD4-4083-9BEB-185381989679}" srcOrd="2" destOrd="0" presId="urn:microsoft.com/office/officeart/2005/8/layout/hierarchy4"/>
    <dgm:cxn modelId="{C649AFAB-EC2E-4081-AAD5-BF9789F01B26}" type="presParOf" srcId="{BA5B5033-BCD4-4083-9BEB-185381989679}" destId="{77171930-1DE3-46E9-A447-DD472A29EFEB}" srcOrd="0" destOrd="0" presId="urn:microsoft.com/office/officeart/2005/8/layout/hierarchy4"/>
    <dgm:cxn modelId="{8F5AC6CB-84F5-4DB4-894A-ED221EE99D89}" type="presParOf" srcId="{77171930-1DE3-46E9-A447-DD472A29EFEB}" destId="{39B4915C-94DD-4396-AD3D-EA3045A81665}" srcOrd="0" destOrd="0" presId="urn:microsoft.com/office/officeart/2005/8/layout/hierarchy4"/>
    <dgm:cxn modelId="{34C7C4E9-BEAE-4F2F-AF9A-28E9E285B931}" type="presParOf" srcId="{77171930-1DE3-46E9-A447-DD472A29EFEB}" destId="{63F00D80-CCD7-4C9B-AE42-B276DF549FD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A6B77DC-0788-4843-8E4A-F0C73B00912E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734F043-6EE8-4AE4-B83B-9C0BA777E59C}">
      <dgm:prSet phldrT="[טקסט]"/>
      <dgm:spPr>
        <a:solidFill>
          <a:schemeClr val="tx2"/>
        </a:solidFill>
      </dgm:spPr>
      <dgm:t>
        <a:bodyPr/>
        <a:lstStyle/>
        <a:p>
          <a:pPr rtl="1"/>
          <a:r>
            <a:rPr lang="he-IL" dirty="0" smtClean="0"/>
            <a:t>בעלות לדוגמא א'</a:t>
          </a:r>
          <a:endParaRPr lang="he-IL" dirty="0"/>
        </a:p>
      </dgm:t>
    </dgm:pt>
    <dgm:pt modelId="{6FC9F5FC-42D7-4784-BD26-5229881FFA22}" type="par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4CB7BAA7-17CA-4872-A810-ABE57863B534}" type="sib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A5F6810A-EF6C-4293-A8EC-BF8CF4D5878C}">
      <dgm:prSet phldrT="[טקסט]"/>
      <dgm:spPr/>
      <dgm:t>
        <a:bodyPr/>
        <a:lstStyle/>
        <a:p>
          <a:pPr rtl="1"/>
          <a:r>
            <a:rPr lang="he-IL" dirty="0" smtClean="0"/>
            <a:t>בתי ספר במגזר ערבי</a:t>
          </a:r>
          <a:endParaRPr lang="he-IL" dirty="0"/>
        </a:p>
      </dgm:t>
    </dgm:pt>
    <dgm:pt modelId="{334D545E-CCFA-4996-B91B-2D50B23CAF09}" type="par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3B0B4E34-D872-4F57-B719-F9630F029625}" type="sib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A6C437B0-CE45-4184-A0E4-4A31E06DD81F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מרכזי חינוך</a:t>
          </a:r>
          <a:endParaRPr lang="he-IL" b="1" dirty="0">
            <a:solidFill>
              <a:schemeClr val="tx1"/>
            </a:solidFill>
          </a:endParaRPr>
        </a:p>
      </dgm:t>
    </dgm:pt>
    <dgm:pt modelId="{EC4905C1-E4EF-45D6-9128-97B8717C992E}" type="par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B030AD96-F348-4432-A81A-154A341543EC}" type="sib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1A1A2995-0DB6-4A94-9F3C-A40323432C67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ממלכתי </a:t>
          </a:r>
          <a:endParaRPr lang="he-IL" b="1" dirty="0">
            <a:solidFill>
              <a:schemeClr val="tx1"/>
            </a:solidFill>
          </a:endParaRPr>
        </a:p>
      </dgm:t>
    </dgm:pt>
    <dgm:pt modelId="{0A802FF4-3878-4485-B1F9-F77E94E9B288}" type="par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27492FCD-9C47-4C0E-A369-B61BD835C9F8}" type="sib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F65F2809-499A-459D-AF59-BFB016394C6C}">
      <dgm:prSet phldrT="[טקסט]"/>
      <dgm:spPr/>
      <dgm:t>
        <a:bodyPr/>
        <a:lstStyle/>
        <a:p>
          <a:pPr rtl="1"/>
          <a:r>
            <a:rPr lang="he-IL" dirty="0" smtClean="0"/>
            <a:t>בתי ספר במגזר עברי</a:t>
          </a:r>
          <a:endParaRPr lang="he-IL" dirty="0"/>
        </a:p>
      </dgm:t>
    </dgm:pt>
    <dgm:pt modelId="{53C41A40-E8A5-4FD5-A51A-1CBE00420694}" type="par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602EE4FD-1E67-40D2-966D-0A23D0674790}" type="sib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73C37021-12DD-44FB-AF54-2C9F60EC9D1E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</a:t>
          </a:r>
          <a:r>
            <a:rPr lang="he-IL" b="1" dirty="0" smtClean="0"/>
            <a:t> </a:t>
          </a:r>
          <a:r>
            <a:rPr lang="he-IL" b="1" dirty="0" smtClean="0">
              <a:solidFill>
                <a:schemeClr val="tx1"/>
              </a:solidFill>
            </a:rPr>
            <a:t>בנות</a:t>
          </a:r>
          <a:endParaRPr lang="he-IL" b="1" dirty="0">
            <a:solidFill>
              <a:schemeClr val="tx1"/>
            </a:solidFill>
          </a:endParaRPr>
        </a:p>
      </dgm:t>
    </dgm:pt>
    <dgm:pt modelId="{DB6858E6-698D-493A-9AFC-49E60D6EDFFE}" type="par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5DFF6D6C-ECA8-4035-9C0F-FF18CEB218F5}" type="sib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8F316DA5-1099-407B-A919-55D393EB394B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 בנים</a:t>
          </a:r>
          <a:endParaRPr lang="he-IL" b="1" dirty="0">
            <a:solidFill>
              <a:schemeClr val="tx1"/>
            </a:solidFill>
          </a:endParaRPr>
        </a:p>
      </dgm:t>
    </dgm:pt>
    <dgm:pt modelId="{63873B2C-95BD-437D-8432-EC58EB98E1A9}" type="par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D11C6806-940D-4A2C-AC74-83A651DEBD72}" type="sib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36289251-B774-4C8E-9A29-1C4B4B344266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ממ"ד   מ"מ</a:t>
          </a:r>
          <a:endParaRPr lang="he-IL" b="1" dirty="0">
            <a:solidFill>
              <a:schemeClr val="tx1"/>
            </a:solidFill>
          </a:endParaRPr>
        </a:p>
      </dgm:t>
    </dgm:pt>
    <dgm:pt modelId="{AA4A42A7-DD7C-4C38-BF80-B3655E877613}" type="par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65F6F8BF-9C95-4589-B7D9-85F832A1A9C8}" type="sib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3D1B021C-DD13-43C4-8765-DEF5D1314FC4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 חינוך</a:t>
          </a:r>
          <a:endParaRPr lang="he-IL" b="1" dirty="0">
            <a:solidFill>
              <a:schemeClr val="tx1"/>
            </a:solidFill>
          </a:endParaRPr>
        </a:p>
      </dgm:t>
    </dgm:pt>
    <dgm:pt modelId="{B6A3793B-551D-46D8-BA1F-8DC7C27A7868}" type="par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8D48DC1A-9E83-4CAA-970F-F09BBED75FCD}" type="sib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48D4494F-33FF-4C1D-BA9C-763F78318D64}">
      <dgm:prSet/>
      <dgm:spPr/>
      <dgm:t>
        <a:bodyPr/>
        <a:lstStyle/>
        <a:p>
          <a:pPr rtl="1"/>
          <a:r>
            <a:rPr lang="he-IL" b="1" dirty="0" smtClean="0"/>
            <a:t>ציון תקן 420</a:t>
          </a:r>
          <a:endParaRPr lang="he-IL" b="1" dirty="0"/>
        </a:p>
      </dgm:t>
    </dgm:pt>
    <dgm:pt modelId="{A31C81EC-2A30-457E-96E6-55FC5A537AC2}" type="par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0CBFD574-9B01-4B29-B3AE-10BCDBB83632}" type="sib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317EAFD3-62EC-446D-B9C9-81AB8DF15071}">
      <dgm:prSet/>
      <dgm:spPr/>
      <dgm:t>
        <a:bodyPr/>
        <a:lstStyle/>
        <a:p>
          <a:pPr rtl="1"/>
          <a:r>
            <a:rPr lang="he-IL" b="1" dirty="0" smtClean="0"/>
            <a:t>ציון תקן</a:t>
          </a:r>
        </a:p>
        <a:p>
          <a:pPr rtl="1"/>
          <a:r>
            <a:rPr lang="he-IL" b="1" dirty="0" smtClean="0"/>
            <a:t>530</a:t>
          </a:r>
          <a:endParaRPr lang="he-IL" b="1" dirty="0"/>
        </a:p>
      </dgm:t>
    </dgm:pt>
    <dgm:pt modelId="{0275BAD6-E3D1-439B-BC45-D735BFB66020}" type="par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6CF4D5B5-DA0D-4633-96A6-1AB7DE0E818A}" type="sib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5445C130-818C-48EF-ADFE-85875727055E}">
      <dgm:prSet/>
      <dgm:spPr/>
      <dgm:t>
        <a:bodyPr/>
        <a:lstStyle/>
        <a:p>
          <a:pPr rtl="1"/>
          <a:r>
            <a:rPr lang="he-IL" b="1" dirty="0" smtClean="0"/>
            <a:t>ציון תקן 450</a:t>
          </a:r>
          <a:endParaRPr lang="he-IL" b="1" dirty="0"/>
        </a:p>
      </dgm:t>
    </dgm:pt>
    <dgm:pt modelId="{6A127B60-68A4-40B8-9B91-16A25A03F251}" type="par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57A346F5-4CBD-4448-B72E-5B7D4A88630D}" type="sib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C834BC65-561A-4D79-A557-BACF0A1A2DAD}">
      <dgm:prSet/>
      <dgm:spPr/>
      <dgm:t>
        <a:bodyPr/>
        <a:lstStyle/>
        <a:p>
          <a:pPr rtl="1"/>
          <a:r>
            <a:rPr lang="he-IL" b="1" dirty="0" smtClean="0"/>
            <a:t>ציון תקן 480</a:t>
          </a:r>
          <a:endParaRPr lang="he-IL" b="1" dirty="0"/>
        </a:p>
      </dgm:t>
    </dgm:pt>
    <dgm:pt modelId="{CAB936F6-8C60-44A9-86E9-6A2960952BF3}" type="par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AC83DFBE-349F-4C5B-B8AF-51BE3A878D18}" type="sib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DA8181E1-D340-4E12-BD0B-9F962BB89D31}">
      <dgm:prSet/>
      <dgm:spPr/>
      <dgm:t>
        <a:bodyPr/>
        <a:lstStyle/>
        <a:p>
          <a:pPr rtl="1"/>
          <a:r>
            <a:rPr lang="he-IL" b="1" dirty="0" smtClean="0"/>
            <a:t>ציון תקן 550</a:t>
          </a:r>
          <a:endParaRPr lang="he-IL" b="1" dirty="0"/>
        </a:p>
      </dgm:t>
    </dgm:pt>
    <dgm:pt modelId="{B25E4E15-CE31-46C0-8C91-4FD8DA65BFC3}" type="par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9988977D-1567-456D-9E37-DB91BECA7CD9}" type="sib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AE522FF8-35F3-4BAC-9E20-29214B75F8BF}">
      <dgm:prSet/>
      <dgm:spPr/>
      <dgm:t>
        <a:bodyPr/>
        <a:lstStyle/>
        <a:p>
          <a:pPr rtl="1"/>
          <a:r>
            <a:rPr lang="he-IL" b="1" dirty="0" smtClean="0"/>
            <a:t>ציון תקן 500</a:t>
          </a:r>
          <a:endParaRPr lang="he-IL" b="1" dirty="0"/>
        </a:p>
      </dgm:t>
    </dgm:pt>
    <dgm:pt modelId="{D5588613-4B20-4DEC-8A05-5C1A5C9822E4}" type="par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715A2DD7-950B-4938-978C-1EB52C0173C3}" type="sib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D90B946E-EC11-4684-8253-4A2E8CEA20F2}">
      <dgm:prSet/>
      <dgm:spPr/>
      <dgm:t>
        <a:bodyPr/>
        <a:lstStyle/>
        <a:p>
          <a:pPr rtl="1"/>
          <a:r>
            <a:rPr lang="he-IL" b="1" dirty="0" smtClean="0"/>
            <a:t>ציון תקן 700</a:t>
          </a:r>
          <a:endParaRPr lang="he-IL" b="1" dirty="0"/>
        </a:p>
      </dgm:t>
    </dgm:pt>
    <dgm:pt modelId="{EC96D70E-A191-4C3C-A9C1-1ACA28B8D58B}" type="par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9005923-838F-4E1F-903E-AD699A964D36}" type="sib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DCDAA77-52BE-4D15-BC07-AC1BCBA8CA26}">
      <dgm:prSet/>
      <dgm:spPr/>
      <dgm:t>
        <a:bodyPr/>
        <a:lstStyle/>
        <a:p>
          <a:pPr rtl="1"/>
          <a:r>
            <a:rPr lang="he-IL" b="1" dirty="0" smtClean="0"/>
            <a:t>ציון תקן </a:t>
          </a:r>
        </a:p>
        <a:p>
          <a:pPr rtl="1"/>
          <a:r>
            <a:rPr lang="he-IL" b="1" dirty="0" smtClean="0"/>
            <a:t>415</a:t>
          </a:r>
          <a:endParaRPr lang="he-IL" b="1" dirty="0"/>
        </a:p>
      </dgm:t>
    </dgm:pt>
    <dgm:pt modelId="{11DC47D6-E400-41B2-9C50-B6AFBF1A6A0E}" type="par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C487536C-8807-4E7A-8348-3A395CA4E881}" type="sib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5EE9BB6D-19FD-466E-93A9-7292725BC961}">
      <dgm:prSet/>
      <dgm:spPr/>
      <dgm:t>
        <a:bodyPr/>
        <a:lstStyle/>
        <a:p>
          <a:pPr rtl="1"/>
          <a:r>
            <a:rPr lang="he-IL" b="1" smtClean="0"/>
            <a:t>ציון תקן 530</a:t>
          </a:r>
          <a:endParaRPr lang="he-IL" b="1" dirty="0"/>
        </a:p>
      </dgm:t>
    </dgm:pt>
    <dgm:pt modelId="{9F5AA695-43BF-40A0-89B9-48B48BF8979E}" type="par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7E7DE4F1-23AD-43A7-802F-BA7DAA9CA472}" type="sib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BE813604-0991-46F6-BBE9-BD6CD5332B9D}">
      <dgm:prSet/>
      <dgm:spPr/>
      <dgm:t>
        <a:bodyPr/>
        <a:lstStyle/>
        <a:p>
          <a:pPr rtl="1"/>
          <a:r>
            <a:rPr lang="he-IL" b="1" smtClean="0"/>
            <a:t>ציון תקן 450</a:t>
          </a:r>
          <a:endParaRPr lang="he-IL" b="1" dirty="0"/>
        </a:p>
      </dgm:t>
    </dgm:pt>
    <dgm:pt modelId="{2CE61442-D63F-4B72-82F2-58B5B93C825D}" type="par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5B3C528A-2045-4035-80CC-4E643A13F19A}" type="sib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E59261C5-D912-47E1-9394-91CA114AD929}">
      <dgm:prSet/>
      <dgm:spPr/>
      <dgm:t>
        <a:bodyPr/>
        <a:lstStyle/>
        <a:p>
          <a:pPr rtl="1"/>
          <a:r>
            <a:rPr lang="he-IL" b="1" dirty="0" smtClean="0"/>
            <a:t>ציון תקן </a:t>
          </a:r>
        </a:p>
        <a:p>
          <a:pPr rtl="1"/>
          <a:r>
            <a:rPr lang="he-IL" b="1" dirty="0" smtClean="0"/>
            <a:t>560</a:t>
          </a:r>
          <a:endParaRPr lang="he-IL" b="1" dirty="0"/>
        </a:p>
      </dgm:t>
    </dgm:pt>
    <dgm:pt modelId="{6EC41CBB-C8B2-49B6-B08B-645D2541D0C3}" type="par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1FF5A05C-986A-4588-9410-D5541F396C6F}" type="sib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9E7D889E-A80A-47C7-A2EC-A89E08CF037A}">
      <dgm:prSet/>
      <dgm:spPr/>
      <dgm:t>
        <a:bodyPr/>
        <a:lstStyle/>
        <a:p>
          <a:pPr rtl="1"/>
          <a:r>
            <a:rPr lang="he-IL" b="1" dirty="0" smtClean="0"/>
            <a:t>ציון תקן 520</a:t>
          </a:r>
          <a:endParaRPr lang="he-IL" b="1" dirty="0"/>
        </a:p>
      </dgm:t>
    </dgm:pt>
    <dgm:pt modelId="{A9258C26-F956-449B-8FEF-7B1B6D5F9E8C}" type="par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3AFEFC2A-C7F5-4CC8-80D4-86623175B83C}" type="sib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02334C19-658A-4FD0-A9FD-6FEBC6A3B444}">
      <dgm:prSet/>
      <dgm:spPr/>
      <dgm:t>
        <a:bodyPr/>
        <a:lstStyle/>
        <a:p>
          <a:pPr rtl="1"/>
          <a:r>
            <a:rPr lang="he-IL" b="1" dirty="0" smtClean="0"/>
            <a:t>ציון תקן 570</a:t>
          </a:r>
          <a:endParaRPr lang="he-IL" b="1" dirty="0"/>
        </a:p>
      </dgm:t>
    </dgm:pt>
    <dgm:pt modelId="{89843496-A466-444E-87FF-423474BF58B4}" type="par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4F92F3DD-EEAB-4E70-8BB9-F492A55B8512}" type="sib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73DB292F-1841-4C98-BB04-DE293FEBA37A}">
      <dgm:prSet/>
      <dgm:spPr/>
      <dgm:t>
        <a:bodyPr/>
        <a:lstStyle/>
        <a:p>
          <a:pPr rtl="1"/>
          <a:r>
            <a:rPr lang="he-IL" b="1" dirty="0" smtClean="0"/>
            <a:t>ציון תקן 620</a:t>
          </a:r>
          <a:endParaRPr lang="he-IL" b="1" dirty="0"/>
        </a:p>
      </dgm:t>
    </dgm:pt>
    <dgm:pt modelId="{00648338-3FDC-47B5-86B9-AA5ACE2ABE55}" type="par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DC269220-CEEF-4214-A4A7-CC836C392818}" type="sib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80D4EA3B-A17F-407B-A56F-6BA6826042F9}">
      <dgm:prSet/>
      <dgm:spPr/>
      <dgm:t>
        <a:bodyPr/>
        <a:lstStyle/>
        <a:p>
          <a:pPr rtl="1"/>
          <a:r>
            <a:rPr lang="he-IL" b="1" dirty="0" smtClean="0"/>
            <a:t>ציון תקן 470</a:t>
          </a:r>
          <a:endParaRPr lang="he-IL" b="1" dirty="0"/>
        </a:p>
      </dgm:t>
    </dgm:pt>
    <dgm:pt modelId="{F55ADAEB-9A9F-4642-AA88-813664467D4E}" type="par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37A3DA26-9C0E-4F99-83BF-9C9A78502670}" type="sib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177A93A9-3B2A-4458-8447-36898208A1D6}">
      <dgm:prSet/>
      <dgm:spPr/>
      <dgm:t>
        <a:bodyPr/>
        <a:lstStyle/>
        <a:p>
          <a:pPr rtl="1"/>
          <a:r>
            <a:rPr lang="he-IL" b="1" dirty="0" smtClean="0"/>
            <a:t>ציון תקן 445</a:t>
          </a:r>
          <a:endParaRPr lang="he-IL" b="1" dirty="0"/>
        </a:p>
      </dgm:t>
    </dgm:pt>
    <dgm:pt modelId="{6362CF50-C36F-4828-944F-61477633E5AC}" type="par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A78C4FD5-A8A8-49CB-9F8C-2656C7D47362}" type="sib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047AB438-8F58-4027-A5C9-C7D90D15B646}">
      <dgm:prSet/>
      <dgm:spPr/>
      <dgm:t>
        <a:bodyPr/>
        <a:lstStyle/>
        <a:p>
          <a:pPr rtl="1"/>
          <a:r>
            <a:rPr lang="he-IL" b="1" smtClean="0"/>
            <a:t>ציון תקן 540</a:t>
          </a:r>
          <a:endParaRPr lang="he-IL" b="1" dirty="0"/>
        </a:p>
      </dgm:t>
    </dgm:pt>
    <dgm:pt modelId="{25063556-F6FB-4C23-87A5-AC49577A045E}" type="par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13EA5790-0025-43D7-9D96-E0736874B163}" type="sib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22AFCE7C-F310-4BEB-B8A9-B86D8336DAEB}">
      <dgm:prSet/>
      <dgm:spPr/>
      <dgm:t>
        <a:bodyPr/>
        <a:lstStyle/>
        <a:p>
          <a:pPr rtl="1"/>
          <a:r>
            <a:rPr lang="he-IL" b="1" dirty="0" smtClean="0"/>
            <a:t>ציון תקן 490</a:t>
          </a:r>
          <a:endParaRPr lang="he-IL" b="1" dirty="0"/>
        </a:p>
      </dgm:t>
    </dgm:pt>
    <dgm:pt modelId="{3BDEB560-ECB3-4DA8-9C8B-47062296DDAE}" type="par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AAA9B465-A16B-4783-A9C3-BF517701D1D9}" type="sib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C9D4203F-99FA-4583-B1CA-FF405AD225E1}">
      <dgm:prSet/>
      <dgm:spPr/>
      <dgm:t>
        <a:bodyPr/>
        <a:lstStyle/>
        <a:p>
          <a:pPr rtl="1"/>
          <a:r>
            <a:rPr lang="he-IL" b="1" dirty="0" smtClean="0"/>
            <a:t>ציון תקן 530</a:t>
          </a:r>
          <a:endParaRPr lang="he-IL" b="1" dirty="0"/>
        </a:p>
      </dgm:t>
    </dgm:pt>
    <dgm:pt modelId="{BACAF993-D52F-4368-9142-303218812460}" type="par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9F27B141-F36B-4615-A7F1-A4E2A4ED07CF}" type="sib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390DD050-65D3-422E-AACB-6F7CF72F90C2}">
      <dgm:prSet/>
      <dgm:spPr/>
      <dgm:t>
        <a:bodyPr/>
        <a:lstStyle/>
        <a:p>
          <a:pPr rtl="1"/>
          <a:r>
            <a:rPr lang="he-IL" b="1" dirty="0" smtClean="0"/>
            <a:t>ציון תקן 530</a:t>
          </a:r>
          <a:endParaRPr lang="he-IL" b="1" dirty="0"/>
        </a:p>
      </dgm:t>
    </dgm:pt>
    <dgm:pt modelId="{A9B6C9F2-E022-4892-BDBD-C28E051B2BBD}" type="par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445F852-B50E-4B34-908A-AEBC31BC10A5}" type="sib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86B8EF2-9431-46AF-B781-DBA3539EA26C}">
      <dgm:prSet/>
      <dgm:spPr/>
      <dgm:t>
        <a:bodyPr/>
        <a:lstStyle/>
        <a:p>
          <a:pPr rtl="1"/>
          <a:r>
            <a:rPr lang="he-IL" b="1" smtClean="0"/>
            <a:t>ציון תקן 600</a:t>
          </a:r>
          <a:endParaRPr lang="he-IL" b="1" dirty="0"/>
        </a:p>
      </dgm:t>
    </dgm:pt>
    <dgm:pt modelId="{F7EA4DE6-2245-41D6-9565-B518164BDE90}" type="par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C2B6B5B-179A-4B53-9D8B-AEE9B17873E5}" type="sib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49DA4B4-DA5C-4B67-B8F1-969BE15EF827}">
      <dgm:prSet/>
      <dgm:spPr/>
      <dgm:t>
        <a:bodyPr/>
        <a:lstStyle/>
        <a:p>
          <a:pPr rtl="1"/>
          <a:r>
            <a:rPr lang="he-IL" b="1" smtClean="0"/>
            <a:t>ציון תקן 570</a:t>
          </a:r>
          <a:endParaRPr lang="he-IL" b="1" dirty="0"/>
        </a:p>
      </dgm:t>
    </dgm:pt>
    <dgm:pt modelId="{FAD482F9-B203-4BC5-81C3-559619AAB529}" type="par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20331B1B-74B8-4332-BF2F-5E43181CA371}" type="sib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51EFA06C-D76C-45FB-9004-E29832C47EB9}">
      <dgm:prSet/>
      <dgm:spPr/>
      <dgm:t>
        <a:bodyPr/>
        <a:lstStyle/>
        <a:p>
          <a:pPr rtl="1"/>
          <a:r>
            <a:rPr lang="he-IL" b="1" dirty="0" smtClean="0"/>
            <a:t>ציון תקן 540</a:t>
          </a:r>
          <a:endParaRPr lang="he-IL" b="1" dirty="0"/>
        </a:p>
      </dgm:t>
    </dgm:pt>
    <dgm:pt modelId="{81B040E0-A2EB-4482-AA7D-A09B96A3B84B}" type="par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B589C428-BCE0-4D65-BE54-417C82E3E82F}" type="sib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6A85E5A7-202B-45BC-9D60-A1E1978D62C6}">
      <dgm:prSet/>
      <dgm:spPr/>
      <dgm:t>
        <a:bodyPr/>
        <a:lstStyle/>
        <a:p>
          <a:pPr rtl="1"/>
          <a:r>
            <a:rPr lang="he-IL" b="1" u="none" dirty="0" smtClean="0"/>
            <a:t>ציון תקן 520</a:t>
          </a:r>
        </a:p>
      </dgm:t>
    </dgm:pt>
    <dgm:pt modelId="{710388E9-2888-42AF-8CE3-B77451EBE73D}" type="sib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DE74647B-E75B-4BB4-AD9E-BF1CEFBAE2B3}" type="par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118C29CC-FF1D-4D13-A59A-BCB9214D0446}" type="pres">
      <dgm:prSet presAssocID="{1A6B77DC-0788-4843-8E4A-F0C73B00912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FA0A2859-F085-4147-8297-563A2BE22835}" type="pres">
      <dgm:prSet presAssocID="{D734F043-6EE8-4AE4-B83B-9C0BA777E59C}" presName="vertOne" presStyleCnt="0"/>
      <dgm:spPr/>
    </dgm:pt>
    <dgm:pt modelId="{CE825052-0C74-4A8F-A821-65CEDDBA74DA}" type="pres">
      <dgm:prSet presAssocID="{D734F043-6EE8-4AE4-B83B-9C0BA777E59C}" presName="txOne" presStyleLbl="node0" presStyleIdx="0" presStyleCnt="1" custScaleY="74615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6645845-BC95-47E0-94A1-3798F4B976FD}" type="pres">
      <dgm:prSet presAssocID="{D734F043-6EE8-4AE4-B83B-9C0BA777E59C}" presName="parTransOne" presStyleCnt="0"/>
      <dgm:spPr/>
    </dgm:pt>
    <dgm:pt modelId="{7519966F-C090-4CB3-AA6B-59B9A49CE3B9}" type="pres">
      <dgm:prSet presAssocID="{D734F043-6EE8-4AE4-B83B-9C0BA777E59C}" presName="horzOne" presStyleCnt="0"/>
      <dgm:spPr/>
    </dgm:pt>
    <dgm:pt modelId="{DC675EC3-E1B9-45AA-94D5-5971F32C88F4}" type="pres">
      <dgm:prSet presAssocID="{A5F6810A-EF6C-4293-A8EC-BF8CF4D5878C}" presName="vertTwo" presStyleCnt="0"/>
      <dgm:spPr/>
    </dgm:pt>
    <dgm:pt modelId="{D14BDF2D-7A7B-4E11-A5CB-483E39FB62C8}" type="pres">
      <dgm:prSet presAssocID="{A5F6810A-EF6C-4293-A8EC-BF8CF4D5878C}" presName="txTwo" presStyleLbl="node2" presStyleIdx="0" presStyleCnt="2" custScaleY="7456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6BF830-BF3D-4D56-BBA2-4FCD40EE552F}" type="pres">
      <dgm:prSet presAssocID="{A5F6810A-EF6C-4293-A8EC-BF8CF4D5878C}" presName="parTransTwo" presStyleCnt="0"/>
      <dgm:spPr/>
    </dgm:pt>
    <dgm:pt modelId="{F94F47FF-CF11-465A-9649-8AA3F86412B8}" type="pres">
      <dgm:prSet presAssocID="{A5F6810A-EF6C-4293-A8EC-BF8CF4D5878C}" presName="horzTwo" presStyleCnt="0"/>
      <dgm:spPr/>
    </dgm:pt>
    <dgm:pt modelId="{4CF3861D-D446-4DE4-B459-EB9BE953532E}" type="pres">
      <dgm:prSet presAssocID="{A6C437B0-CE45-4184-A0E4-4A31E06DD81F}" presName="vertThree" presStyleCnt="0"/>
      <dgm:spPr/>
    </dgm:pt>
    <dgm:pt modelId="{BE35CAD8-870E-445F-9EB2-E5D8577743B3}" type="pres">
      <dgm:prSet presAssocID="{A6C437B0-CE45-4184-A0E4-4A31E06DD81F}" presName="txThree" presStyleLbl="node3" presStyleIdx="0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6A1DD2E-8BD9-4B1C-8B72-185CE090DCFB}" type="pres">
      <dgm:prSet presAssocID="{A6C437B0-CE45-4184-A0E4-4A31E06DD81F}" presName="parTransThree" presStyleCnt="0"/>
      <dgm:spPr/>
    </dgm:pt>
    <dgm:pt modelId="{C800DA0B-E40E-4304-B760-B4D02F60A137}" type="pres">
      <dgm:prSet presAssocID="{A6C437B0-CE45-4184-A0E4-4A31E06DD81F}" presName="horzThree" presStyleCnt="0"/>
      <dgm:spPr/>
    </dgm:pt>
    <dgm:pt modelId="{8CFA0E44-E182-4E5D-BBEE-4D3B5D0AEADA}" type="pres">
      <dgm:prSet presAssocID="{DA8181E1-D340-4E12-BD0B-9F962BB89D31}" presName="vertFour" presStyleCnt="0">
        <dgm:presLayoutVars>
          <dgm:chPref val="3"/>
        </dgm:presLayoutVars>
      </dgm:prSet>
      <dgm:spPr/>
    </dgm:pt>
    <dgm:pt modelId="{FEBFB3DD-6C43-4EA4-B2F9-D4CDB8ED2021}" type="pres">
      <dgm:prSet presAssocID="{DA8181E1-D340-4E12-BD0B-9F962BB89D31}" presName="txFour" presStyleLbl="node4" presStyleIdx="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4B98EF8-ABD7-4FC7-9302-F6BEC5A3704B}" type="pres">
      <dgm:prSet presAssocID="{DA8181E1-D340-4E12-BD0B-9F962BB89D31}" presName="parTransFour" presStyleCnt="0"/>
      <dgm:spPr/>
    </dgm:pt>
    <dgm:pt modelId="{317EE6D7-94B8-4742-B87A-DD8446617D01}" type="pres">
      <dgm:prSet presAssocID="{DA8181E1-D340-4E12-BD0B-9F962BB89D31}" presName="horzFour" presStyleCnt="0"/>
      <dgm:spPr/>
    </dgm:pt>
    <dgm:pt modelId="{343CE14D-5B3A-456F-95FF-5238B5E74D68}" type="pres">
      <dgm:prSet presAssocID="{BE813604-0991-46F6-BBE9-BD6CD5332B9D}" presName="vertFour" presStyleCnt="0">
        <dgm:presLayoutVars>
          <dgm:chPref val="3"/>
        </dgm:presLayoutVars>
      </dgm:prSet>
      <dgm:spPr/>
    </dgm:pt>
    <dgm:pt modelId="{43410566-4092-4B8A-BA52-D9FC4528BE41}" type="pres">
      <dgm:prSet presAssocID="{BE813604-0991-46F6-BBE9-BD6CD5332B9D}" presName="txFour" presStyleLbl="node4" presStyleIdx="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84162F1-00F0-481A-8831-30115CDAC0D0}" type="pres">
      <dgm:prSet presAssocID="{BE813604-0991-46F6-BBE9-BD6CD5332B9D}" presName="parTransFour" presStyleCnt="0"/>
      <dgm:spPr/>
    </dgm:pt>
    <dgm:pt modelId="{B5755745-2E38-406D-B1FD-92716C253FF2}" type="pres">
      <dgm:prSet presAssocID="{BE813604-0991-46F6-BBE9-BD6CD5332B9D}" presName="horzFour" presStyleCnt="0"/>
      <dgm:spPr/>
    </dgm:pt>
    <dgm:pt modelId="{6F1D4C05-A1F8-43A9-BA32-A671E47F2F7A}" type="pres">
      <dgm:prSet presAssocID="{177A93A9-3B2A-4458-8447-36898208A1D6}" presName="vertFour" presStyleCnt="0">
        <dgm:presLayoutVars>
          <dgm:chPref val="3"/>
        </dgm:presLayoutVars>
      </dgm:prSet>
      <dgm:spPr/>
    </dgm:pt>
    <dgm:pt modelId="{7BACABDB-BFB2-4F38-821A-A5B822229424}" type="pres">
      <dgm:prSet presAssocID="{177A93A9-3B2A-4458-8447-36898208A1D6}" presName="txFour" presStyleLbl="node4" presStyleIdx="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FFB3F1C-D0A4-433F-93E1-B940C0BC56BA}" type="pres">
      <dgm:prSet presAssocID="{177A93A9-3B2A-4458-8447-36898208A1D6}" presName="horzFour" presStyleCnt="0"/>
      <dgm:spPr/>
    </dgm:pt>
    <dgm:pt modelId="{0DA12EB7-5679-4F19-B35B-D006C4E55D82}" type="pres">
      <dgm:prSet presAssocID="{B030AD96-F348-4432-A81A-154A341543EC}" presName="sibSpaceThree" presStyleCnt="0"/>
      <dgm:spPr/>
    </dgm:pt>
    <dgm:pt modelId="{60C007A5-0084-43A1-AB30-A0F5302019B1}" type="pres">
      <dgm:prSet presAssocID="{1A1A2995-0DB6-4A94-9F3C-A40323432C67}" presName="vertThree" presStyleCnt="0"/>
      <dgm:spPr/>
    </dgm:pt>
    <dgm:pt modelId="{3E4BB8EC-7161-4FDB-BA98-1DC2853FE5B9}" type="pres">
      <dgm:prSet presAssocID="{1A1A2995-0DB6-4A94-9F3C-A40323432C67}" presName="txThree" presStyleLbl="node3" presStyleIdx="1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A6CE0D3-0122-4E9F-B5D3-26D7390B2FE9}" type="pres">
      <dgm:prSet presAssocID="{1A1A2995-0DB6-4A94-9F3C-A40323432C67}" presName="parTransThree" presStyleCnt="0"/>
      <dgm:spPr/>
    </dgm:pt>
    <dgm:pt modelId="{838624E2-2689-4BF8-83A4-AAAAE26EB746}" type="pres">
      <dgm:prSet presAssocID="{1A1A2995-0DB6-4A94-9F3C-A40323432C67}" presName="horzThree" presStyleCnt="0"/>
      <dgm:spPr/>
    </dgm:pt>
    <dgm:pt modelId="{DD4B4D26-31F3-46FE-BA71-EA8D33EF5F24}" type="pres">
      <dgm:prSet presAssocID="{C834BC65-561A-4D79-A557-BACF0A1A2DAD}" presName="vertFour" presStyleCnt="0">
        <dgm:presLayoutVars>
          <dgm:chPref val="3"/>
        </dgm:presLayoutVars>
      </dgm:prSet>
      <dgm:spPr/>
    </dgm:pt>
    <dgm:pt modelId="{010B7643-A305-45A5-9EBE-87E7F223FE43}" type="pres">
      <dgm:prSet presAssocID="{C834BC65-561A-4D79-A557-BACF0A1A2DAD}" presName="txFour" presStyleLbl="node4" presStyleIdx="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1AB7BF8-AAFB-4CCF-876C-D6BB3766002E}" type="pres">
      <dgm:prSet presAssocID="{C834BC65-561A-4D79-A557-BACF0A1A2DAD}" presName="parTransFour" presStyleCnt="0"/>
      <dgm:spPr/>
    </dgm:pt>
    <dgm:pt modelId="{53962614-FBBA-4335-874B-7D141C83B763}" type="pres">
      <dgm:prSet presAssocID="{C834BC65-561A-4D79-A557-BACF0A1A2DAD}" presName="horzFour" presStyleCnt="0"/>
      <dgm:spPr/>
    </dgm:pt>
    <dgm:pt modelId="{C2F638CB-C96E-4CBD-8A5C-155D7D378157}" type="pres">
      <dgm:prSet presAssocID="{5EE9BB6D-19FD-466E-93A9-7292725BC961}" presName="vertFour" presStyleCnt="0">
        <dgm:presLayoutVars>
          <dgm:chPref val="3"/>
        </dgm:presLayoutVars>
      </dgm:prSet>
      <dgm:spPr/>
    </dgm:pt>
    <dgm:pt modelId="{8471F16F-37EE-4829-9681-83E2241C32AA}" type="pres">
      <dgm:prSet presAssocID="{5EE9BB6D-19FD-466E-93A9-7292725BC961}" presName="txFour" presStyleLbl="node4" presStyleIdx="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90579F1-9376-4D06-9FED-F10F55F2BFE2}" type="pres">
      <dgm:prSet presAssocID="{5EE9BB6D-19FD-466E-93A9-7292725BC961}" presName="parTransFour" presStyleCnt="0"/>
      <dgm:spPr/>
    </dgm:pt>
    <dgm:pt modelId="{39070F70-24F1-44E7-B333-0463B185656B}" type="pres">
      <dgm:prSet presAssocID="{5EE9BB6D-19FD-466E-93A9-7292725BC961}" presName="horzFour" presStyleCnt="0"/>
      <dgm:spPr/>
    </dgm:pt>
    <dgm:pt modelId="{EF89F765-C072-4B63-B42C-2F4454D6A5B6}" type="pres">
      <dgm:prSet presAssocID="{047AB438-8F58-4027-A5C9-C7D90D15B646}" presName="vertFour" presStyleCnt="0">
        <dgm:presLayoutVars>
          <dgm:chPref val="3"/>
        </dgm:presLayoutVars>
      </dgm:prSet>
      <dgm:spPr/>
    </dgm:pt>
    <dgm:pt modelId="{47EF2763-4856-4E6A-B601-D386DB5CEDE7}" type="pres">
      <dgm:prSet presAssocID="{047AB438-8F58-4027-A5C9-C7D90D15B646}" presName="txFour" presStyleLbl="node4" presStyleIdx="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16EBB59-F638-4025-B194-D1B19929A5DD}" type="pres">
      <dgm:prSet presAssocID="{047AB438-8F58-4027-A5C9-C7D90D15B646}" presName="horzFour" presStyleCnt="0"/>
      <dgm:spPr/>
    </dgm:pt>
    <dgm:pt modelId="{23E67494-6090-4FDF-9C1A-704D98DCF5F3}" type="pres">
      <dgm:prSet presAssocID="{AC83DFBE-349F-4C5B-B8AF-51BE3A878D18}" presName="sibSpaceFour" presStyleCnt="0"/>
      <dgm:spPr/>
    </dgm:pt>
    <dgm:pt modelId="{B23D9423-05CC-4521-9DF9-4C0ED5DE804F}" type="pres">
      <dgm:prSet presAssocID="{6A85E5A7-202B-45BC-9D60-A1E1978D62C6}" presName="vertFour" presStyleCnt="0">
        <dgm:presLayoutVars>
          <dgm:chPref val="3"/>
        </dgm:presLayoutVars>
      </dgm:prSet>
      <dgm:spPr/>
    </dgm:pt>
    <dgm:pt modelId="{6D5BE5BF-ED17-418C-ADB2-EE3B5E3E70C8}" type="pres">
      <dgm:prSet presAssocID="{6A85E5A7-202B-45BC-9D60-A1E1978D62C6}" presName="txFour" presStyleLbl="node4" presStyleIdx="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D7BF074-CFD3-4A3E-AAEA-B1021B3A7342}" type="pres">
      <dgm:prSet presAssocID="{6A85E5A7-202B-45BC-9D60-A1E1978D62C6}" presName="parTransFour" presStyleCnt="0"/>
      <dgm:spPr/>
    </dgm:pt>
    <dgm:pt modelId="{B7E269D1-24C4-4F30-834B-CA899C8F9C29}" type="pres">
      <dgm:prSet presAssocID="{6A85E5A7-202B-45BC-9D60-A1E1978D62C6}" presName="horzFour" presStyleCnt="0"/>
      <dgm:spPr/>
    </dgm:pt>
    <dgm:pt modelId="{04D4EB02-0311-4142-82E5-E0278D8712C5}" type="pres">
      <dgm:prSet presAssocID="{4DCDAA77-52BE-4D15-BC07-AC1BCBA8CA26}" presName="vertFour" presStyleCnt="0">
        <dgm:presLayoutVars>
          <dgm:chPref val="3"/>
        </dgm:presLayoutVars>
      </dgm:prSet>
      <dgm:spPr/>
    </dgm:pt>
    <dgm:pt modelId="{4469ED4B-AEDB-4720-BA0A-C246DD8A5AAC}" type="pres">
      <dgm:prSet presAssocID="{4DCDAA77-52BE-4D15-BC07-AC1BCBA8CA26}" presName="txFour" presStyleLbl="node4" presStyleIdx="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DB3DB33-F893-49B1-9288-002EC4A7CBC2}" type="pres">
      <dgm:prSet presAssocID="{4DCDAA77-52BE-4D15-BC07-AC1BCBA8CA26}" presName="parTransFour" presStyleCnt="0"/>
      <dgm:spPr/>
    </dgm:pt>
    <dgm:pt modelId="{99F7EEA3-D4B3-4F73-A37F-CA0FF920F861}" type="pres">
      <dgm:prSet presAssocID="{4DCDAA77-52BE-4D15-BC07-AC1BCBA8CA26}" presName="horzFour" presStyleCnt="0"/>
      <dgm:spPr/>
    </dgm:pt>
    <dgm:pt modelId="{BBA8D7B7-B49E-4762-BB3E-DA44C0B6C66B}" type="pres">
      <dgm:prSet presAssocID="{22AFCE7C-F310-4BEB-B8A9-B86D8336DAEB}" presName="vertFour" presStyleCnt="0">
        <dgm:presLayoutVars>
          <dgm:chPref val="3"/>
        </dgm:presLayoutVars>
      </dgm:prSet>
      <dgm:spPr/>
    </dgm:pt>
    <dgm:pt modelId="{2E8FC626-8082-4897-83F2-7B3E1D875BED}" type="pres">
      <dgm:prSet presAssocID="{22AFCE7C-F310-4BEB-B8A9-B86D8336DAEB}" presName="txFour" presStyleLbl="node4" presStyleIdx="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5A286D6-E1A6-4059-B7DF-0FD536BE2B1C}" type="pres">
      <dgm:prSet presAssocID="{22AFCE7C-F310-4BEB-B8A9-B86D8336DAEB}" presName="horzFour" presStyleCnt="0"/>
      <dgm:spPr/>
    </dgm:pt>
    <dgm:pt modelId="{57AE2D81-B5F9-40CC-B4FC-BC2C74C93F9C}" type="pres">
      <dgm:prSet presAssocID="{3B0B4E34-D872-4F57-B719-F9630F029625}" presName="sibSpaceTwo" presStyleCnt="0"/>
      <dgm:spPr/>
    </dgm:pt>
    <dgm:pt modelId="{AF16C53D-5DB9-491B-A395-AF1D1D8B23A0}" type="pres">
      <dgm:prSet presAssocID="{F65F2809-499A-459D-AF59-BFB016394C6C}" presName="vertTwo" presStyleCnt="0"/>
      <dgm:spPr/>
    </dgm:pt>
    <dgm:pt modelId="{7CF0B596-2659-4BF4-8376-BB7D54BAD47A}" type="pres">
      <dgm:prSet presAssocID="{F65F2809-499A-459D-AF59-BFB016394C6C}" presName="txTwo" presStyleLbl="node2" presStyleIdx="1" presStyleCnt="2" custScaleY="7456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8D7AEB1-9DA9-455D-BF24-7929B2827F88}" type="pres">
      <dgm:prSet presAssocID="{F65F2809-499A-459D-AF59-BFB016394C6C}" presName="parTransTwo" presStyleCnt="0"/>
      <dgm:spPr/>
    </dgm:pt>
    <dgm:pt modelId="{0855E95F-4BDE-49BA-A700-3C5AC7B9D12B}" type="pres">
      <dgm:prSet presAssocID="{F65F2809-499A-459D-AF59-BFB016394C6C}" presName="horzTwo" presStyleCnt="0"/>
      <dgm:spPr/>
    </dgm:pt>
    <dgm:pt modelId="{3241FBE0-B009-4D2A-89F4-280C97945612}" type="pres">
      <dgm:prSet presAssocID="{73C37021-12DD-44FB-AF54-2C9F60EC9D1E}" presName="vertThree" presStyleCnt="0"/>
      <dgm:spPr/>
    </dgm:pt>
    <dgm:pt modelId="{B061D427-0741-43BC-9339-BA215BF292D1}" type="pres">
      <dgm:prSet presAssocID="{73C37021-12DD-44FB-AF54-2C9F60EC9D1E}" presName="txThree" presStyleLbl="node3" presStyleIdx="2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D8B175C0-612C-4D73-B859-2BC92E86EC03}" type="pres">
      <dgm:prSet presAssocID="{73C37021-12DD-44FB-AF54-2C9F60EC9D1E}" presName="parTransThree" presStyleCnt="0"/>
      <dgm:spPr/>
    </dgm:pt>
    <dgm:pt modelId="{4ED98DF8-6A0A-407D-906A-4CC1D5674F16}" type="pres">
      <dgm:prSet presAssocID="{73C37021-12DD-44FB-AF54-2C9F60EC9D1E}" presName="horzThree" presStyleCnt="0"/>
      <dgm:spPr/>
    </dgm:pt>
    <dgm:pt modelId="{0F1BE629-691C-4E71-B915-46CAF92A90E6}" type="pres">
      <dgm:prSet presAssocID="{D90B946E-EC11-4684-8253-4A2E8CEA20F2}" presName="vertFour" presStyleCnt="0">
        <dgm:presLayoutVars>
          <dgm:chPref val="3"/>
        </dgm:presLayoutVars>
      </dgm:prSet>
      <dgm:spPr/>
    </dgm:pt>
    <dgm:pt modelId="{055337B8-B89F-4E3E-921D-114402EBDD36}" type="pres">
      <dgm:prSet presAssocID="{D90B946E-EC11-4684-8253-4A2E8CEA20F2}" presName="txFour" presStyleLbl="node4" presStyleIdx="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64A518D-2FF7-4657-A13B-23CC7588A764}" type="pres">
      <dgm:prSet presAssocID="{D90B946E-EC11-4684-8253-4A2E8CEA20F2}" presName="parTransFour" presStyleCnt="0"/>
      <dgm:spPr/>
    </dgm:pt>
    <dgm:pt modelId="{A544432F-CC19-4DDA-88A9-53BC4A07B62C}" type="pres">
      <dgm:prSet presAssocID="{D90B946E-EC11-4684-8253-4A2E8CEA20F2}" presName="horzFour" presStyleCnt="0"/>
      <dgm:spPr/>
    </dgm:pt>
    <dgm:pt modelId="{ED392B0D-C97B-408C-8034-543A76257606}" type="pres">
      <dgm:prSet presAssocID="{E59261C5-D912-47E1-9394-91CA114AD929}" presName="vertFour" presStyleCnt="0">
        <dgm:presLayoutVars>
          <dgm:chPref val="3"/>
        </dgm:presLayoutVars>
      </dgm:prSet>
      <dgm:spPr/>
    </dgm:pt>
    <dgm:pt modelId="{3116300E-E78C-4C07-B9F3-A65FB46659EE}" type="pres">
      <dgm:prSet presAssocID="{E59261C5-D912-47E1-9394-91CA114AD929}" presName="txFour" presStyleLbl="node4" presStyleIdx="1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F124996-558A-4913-A28A-ACE3686969FA}" type="pres">
      <dgm:prSet presAssocID="{E59261C5-D912-47E1-9394-91CA114AD929}" presName="parTransFour" presStyleCnt="0"/>
      <dgm:spPr/>
    </dgm:pt>
    <dgm:pt modelId="{E3F9CC67-2183-464F-B95F-6C7B16184ABE}" type="pres">
      <dgm:prSet presAssocID="{E59261C5-D912-47E1-9394-91CA114AD929}" presName="horzFour" presStyleCnt="0"/>
      <dgm:spPr/>
    </dgm:pt>
    <dgm:pt modelId="{BD4D75F7-EE57-4967-965C-2299583EF053}" type="pres">
      <dgm:prSet presAssocID="{C9D4203F-99FA-4583-B1CA-FF405AD225E1}" presName="vertFour" presStyleCnt="0">
        <dgm:presLayoutVars>
          <dgm:chPref val="3"/>
        </dgm:presLayoutVars>
      </dgm:prSet>
      <dgm:spPr/>
    </dgm:pt>
    <dgm:pt modelId="{6ABDD5DC-5328-4ED7-B8F3-04F0EAC20DD8}" type="pres">
      <dgm:prSet presAssocID="{C9D4203F-99FA-4583-B1CA-FF405AD225E1}" presName="txFour" presStyleLbl="node4" presStyleIdx="1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F1400B-73DB-4042-B75B-7234B25FF2E9}" type="pres">
      <dgm:prSet presAssocID="{C9D4203F-99FA-4583-B1CA-FF405AD225E1}" presName="horzFour" presStyleCnt="0"/>
      <dgm:spPr/>
    </dgm:pt>
    <dgm:pt modelId="{3D613ED4-25CE-47FE-8B9A-B8C7D76B450B}" type="pres">
      <dgm:prSet presAssocID="{5DFF6D6C-ECA8-4035-9C0F-FF18CEB218F5}" presName="sibSpaceThree" presStyleCnt="0"/>
      <dgm:spPr/>
    </dgm:pt>
    <dgm:pt modelId="{CA4DC6FD-9FF1-4B73-8753-22EAD8018488}" type="pres">
      <dgm:prSet presAssocID="{8F316DA5-1099-407B-A919-55D393EB394B}" presName="vertThree" presStyleCnt="0"/>
      <dgm:spPr/>
    </dgm:pt>
    <dgm:pt modelId="{AF7C815A-BEAC-4CA2-9843-2E234C948F54}" type="pres">
      <dgm:prSet presAssocID="{8F316DA5-1099-407B-A919-55D393EB394B}" presName="txThree" presStyleLbl="node3" presStyleIdx="3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E62814E-6558-4F0E-B1FE-7C0882D810BD}" type="pres">
      <dgm:prSet presAssocID="{8F316DA5-1099-407B-A919-55D393EB394B}" presName="parTransThree" presStyleCnt="0"/>
      <dgm:spPr/>
    </dgm:pt>
    <dgm:pt modelId="{54CFBD13-0C04-4EA0-AAF6-A036824B56FB}" type="pres">
      <dgm:prSet presAssocID="{8F316DA5-1099-407B-A919-55D393EB394B}" presName="horzThree" presStyleCnt="0"/>
      <dgm:spPr/>
    </dgm:pt>
    <dgm:pt modelId="{F1DF9AB3-2890-4593-9493-D43AC5AD317D}" type="pres">
      <dgm:prSet presAssocID="{AE522FF8-35F3-4BAC-9E20-29214B75F8BF}" presName="vertFour" presStyleCnt="0">
        <dgm:presLayoutVars>
          <dgm:chPref val="3"/>
        </dgm:presLayoutVars>
      </dgm:prSet>
      <dgm:spPr/>
    </dgm:pt>
    <dgm:pt modelId="{64FA9F19-C139-4390-991B-2771D37CAB36}" type="pres">
      <dgm:prSet presAssocID="{AE522FF8-35F3-4BAC-9E20-29214B75F8BF}" presName="txFour" presStyleLbl="node4" presStyleIdx="1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D178604-7A70-414E-B9D6-915FB383066B}" type="pres">
      <dgm:prSet presAssocID="{AE522FF8-35F3-4BAC-9E20-29214B75F8BF}" presName="parTransFour" presStyleCnt="0"/>
      <dgm:spPr/>
    </dgm:pt>
    <dgm:pt modelId="{986A0E9C-D498-43A4-A329-3BEC4853B5D6}" type="pres">
      <dgm:prSet presAssocID="{AE522FF8-35F3-4BAC-9E20-29214B75F8BF}" presName="horzFour" presStyleCnt="0"/>
      <dgm:spPr/>
    </dgm:pt>
    <dgm:pt modelId="{12F07CD8-15A1-488B-84EF-36649DF0FA80}" type="pres">
      <dgm:prSet presAssocID="{9E7D889E-A80A-47C7-A2EC-A89E08CF037A}" presName="vertFour" presStyleCnt="0">
        <dgm:presLayoutVars>
          <dgm:chPref val="3"/>
        </dgm:presLayoutVars>
      </dgm:prSet>
      <dgm:spPr/>
    </dgm:pt>
    <dgm:pt modelId="{62A1A18D-77B9-4BE3-B0BA-8836BA7BF1B5}" type="pres">
      <dgm:prSet presAssocID="{9E7D889E-A80A-47C7-A2EC-A89E08CF037A}" presName="txFour" presStyleLbl="node4" presStyleIdx="1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0098BBB-DE04-4F36-89A3-39A1A7DD2589}" type="pres">
      <dgm:prSet presAssocID="{9E7D889E-A80A-47C7-A2EC-A89E08CF037A}" presName="parTransFour" presStyleCnt="0"/>
      <dgm:spPr/>
    </dgm:pt>
    <dgm:pt modelId="{C477C5B2-E6DD-414D-9FA0-B92CC645786F}" type="pres">
      <dgm:prSet presAssocID="{9E7D889E-A80A-47C7-A2EC-A89E08CF037A}" presName="horzFour" presStyleCnt="0"/>
      <dgm:spPr/>
    </dgm:pt>
    <dgm:pt modelId="{5E2A6AA9-9EF2-4A4F-BB16-B9FE9E5E0EC8}" type="pres">
      <dgm:prSet presAssocID="{390DD050-65D3-422E-AACB-6F7CF72F90C2}" presName="vertFour" presStyleCnt="0">
        <dgm:presLayoutVars>
          <dgm:chPref val="3"/>
        </dgm:presLayoutVars>
      </dgm:prSet>
      <dgm:spPr/>
    </dgm:pt>
    <dgm:pt modelId="{E2D19CF5-0CA4-4471-9017-97F12D6A6F44}" type="pres">
      <dgm:prSet presAssocID="{390DD050-65D3-422E-AACB-6F7CF72F90C2}" presName="txFour" presStyleLbl="node4" presStyleIdx="1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74EFDFD-FB88-4B96-8958-B10FE1BB5BC1}" type="pres">
      <dgm:prSet presAssocID="{390DD050-65D3-422E-AACB-6F7CF72F90C2}" presName="horzFour" presStyleCnt="0"/>
      <dgm:spPr/>
    </dgm:pt>
    <dgm:pt modelId="{58018659-29B9-4EA5-89EE-F1872A84EA85}" type="pres">
      <dgm:prSet presAssocID="{D11C6806-940D-4A2C-AC74-83A651DEBD72}" presName="sibSpaceThree" presStyleCnt="0"/>
      <dgm:spPr/>
    </dgm:pt>
    <dgm:pt modelId="{73C3AED9-4557-4EAF-A537-A5BE664A9203}" type="pres">
      <dgm:prSet presAssocID="{36289251-B774-4C8E-9A29-1C4B4B344266}" presName="vertThree" presStyleCnt="0"/>
      <dgm:spPr/>
    </dgm:pt>
    <dgm:pt modelId="{83905BF9-F916-4C00-8134-9877C266E0E0}" type="pres">
      <dgm:prSet presAssocID="{36289251-B774-4C8E-9A29-1C4B4B344266}" presName="txThree" presStyleLbl="node3" presStyleIdx="4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22C0A43-84C4-459A-B6EC-1D53A5CC2A43}" type="pres">
      <dgm:prSet presAssocID="{36289251-B774-4C8E-9A29-1C4B4B344266}" presName="parTransThree" presStyleCnt="0"/>
      <dgm:spPr/>
    </dgm:pt>
    <dgm:pt modelId="{30DB3B6C-46D4-4A43-8E98-07FCD5A186B8}" type="pres">
      <dgm:prSet presAssocID="{36289251-B774-4C8E-9A29-1C4B4B344266}" presName="horzThree" presStyleCnt="0"/>
      <dgm:spPr/>
    </dgm:pt>
    <dgm:pt modelId="{04BCF6C0-5C3B-473A-A46E-F481F816A06D}" type="pres">
      <dgm:prSet presAssocID="{317EAFD3-62EC-446D-B9C9-81AB8DF15071}" presName="vertFour" presStyleCnt="0">
        <dgm:presLayoutVars>
          <dgm:chPref val="3"/>
        </dgm:presLayoutVars>
      </dgm:prSet>
      <dgm:spPr/>
    </dgm:pt>
    <dgm:pt modelId="{2DCAD663-D604-431E-9462-2EFB2F2BB193}" type="pres">
      <dgm:prSet presAssocID="{317EAFD3-62EC-446D-B9C9-81AB8DF15071}" presName="txFour" presStyleLbl="node4" presStyleIdx="1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AE75872-7D89-42A9-B3D6-3D2BB37C4D44}" type="pres">
      <dgm:prSet presAssocID="{317EAFD3-62EC-446D-B9C9-81AB8DF15071}" presName="parTransFour" presStyleCnt="0"/>
      <dgm:spPr/>
    </dgm:pt>
    <dgm:pt modelId="{7F035F02-617F-462B-93CB-220F1A988BDD}" type="pres">
      <dgm:prSet presAssocID="{317EAFD3-62EC-446D-B9C9-81AB8DF15071}" presName="horzFour" presStyleCnt="0"/>
      <dgm:spPr/>
    </dgm:pt>
    <dgm:pt modelId="{F97734B1-6119-4759-B5CA-3B851219551D}" type="pres">
      <dgm:prSet presAssocID="{02334C19-658A-4FD0-A9FD-6FEBC6A3B444}" presName="vertFour" presStyleCnt="0">
        <dgm:presLayoutVars>
          <dgm:chPref val="3"/>
        </dgm:presLayoutVars>
      </dgm:prSet>
      <dgm:spPr/>
    </dgm:pt>
    <dgm:pt modelId="{8BE2A401-7F9C-496A-A8C5-F8F78B6889E2}" type="pres">
      <dgm:prSet presAssocID="{02334C19-658A-4FD0-A9FD-6FEBC6A3B444}" presName="txFour" presStyleLbl="node4" presStyleIdx="1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B2DFCEB-84C3-4F2E-B3E5-0D21FC9D2A09}" type="pres">
      <dgm:prSet presAssocID="{02334C19-658A-4FD0-A9FD-6FEBC6A3B444}" presName="parTransFour" presStyleCnt="0"/>
      <dgm:spPr/>
    </dgm:pt>
    <dgm:pt modelId="{30A7A451-0C5F-49B2-9BA6-01511CDD713E}" type="pres">
      <dgm:prSet presAssocID="{02334C19-658A-4FD0-A9FD-6FEBC6A3B444}" presName="horzFour" presStyleCnt="0"/>
      <dgm:spPr/>
    </dgm:pt>
    <dgm:pt modelId="{F7E2C27A-E503-4E06-9210-F11863290F2D}" type="pres">
      <dgm:prSet presAssocID="{B86B8EF2-9431-46AF-B781-DBA3539EA26C}" presName="vertFour" presStyleCnt="0">
        <dgm:presLayoutVars>
          <dgm:chPref val="3"/>
        </dgm:presLayoutVars>
      </dgm:prSet>
      <dgm:spPr/>
    </dgm:pt>
    <dgm:pt modelId="{CC7E9253-2539-47FA-9EBF-3051E6947433}" type="pres">
      <dgm:prSet presAssocID="{B86B8EF2-9431-46AF-B781-DBA3539EA26C}" presName="txFour" presStyleLbl="node4" presStyleIdx="1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E39A80D-1949-445A-A064-F4AB32DDCCAC}" type="pres">
      <dgm:prSet presAssocID="{B86B8EF2-9431-46AF-B781-DBA3539EA26C}" presName="horzFour" presStyleCnt="0"/>
      <dgm:spPr/>
    </dgm:pt>
    <dgm:pt modelId="{06429E41-5881-448B-9E98-310B3F81AB0B}" type="pres">
      <dgm:prSet presAssocID="{6CF4D5B5-DA0D-4633-96A6-1AB7DE0E818A}" presName="sibSpaceFour" presStyleCnt="0"/>
      <dgm:spPr/>
    </dgm:pt>
    <dgm:pt modelId="{C540AFC5-5490-4AEB-AAD1-14E720740591}" type="pres">
      <dgm:prSet presAssocID="{5445C130-818C-48EF-ADFE-85875727055E}" presName="vertFour" presStyleCnt="0">
        <dgm:presLayoutVars>
          <dgm:chPref val="3"/>
        </dgm:presLayoutVars>
      </dgm:prSet>
      <dgm:spPr/>
    </dgm:pt>
    <dgm:pt modelId="{C3AE3CF8-1598-4B13-8E77-C2A55EBBF788}" type="pres">
      <dgm:prSet presAssocID="{5445C130-818C-48EF-ADFE-85875727055E}" presName="txFour" presStyleLbl="node4" presStyleIdx="1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88A9739-74B8-487D-8CDA-01C7C6993309}" type="pres">
      <dgm:prSet presAssocID="{5445C130-818C-48EF-ADFE-85875727055E}" presName="parTransFour" presStyleCnt="0"/>
      <dgm:spPr/>
    </dgm:pt>
    <dgm:pt modelId="{132783A0-C1DF-46C3-A13B-E8D84DB5024A}" type="pres">
      <dgm:prSet presAssocID="{5445C130-818C-48EF-ADFE-85875727055E}" presName="horzFour" presStyleCnt="0"/>
      <dgm:spPr/>
    </dgm:pt>
    <dgm:pt modelId="{B2C9930A-74B8-459B-BFE0-87A7A28AEB63}" type="pres">
      <dgm:prSet presAssocID="{73DB292F-1841-4C98-BB04-DE293FEBA37A}" presName="vertFour" presStyleCnt="0">
        <dgm:presLayoutVars>
          <dgm:chPref val="3"/>
        </dgm:presLayoutVars>
      </dgm:prSet>
      <dgm:spPr/>
    </dgm:pt>
    <dgm:pt modelId="{CE83EAD0-B70D-4ABE-AAC7-B4B75145B8B0}" type="pres">
      <dgm:prSet presAssocID="{73DB292F-1841-4C98-BB04-DE293FEBA37A}" presName="txFour" presStyleLbl="node4" presStyleIdx="1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AB75B4F-9D7D-49D9-B752-60DDCCBDA222}" type="pres">
      <dgm:prSet presAssocID="{73DB292F-1841-4C98-BB04-DE293FEBA37A}" presName="parTransFour" presStyleCnt="0"/>
      <dgm:spPr/>
    </dgm:pt>
    <dgm:pt modelId="{37ABA8FB-7B05-488B-92F1-A0EA5CEDEF72}" type="pres">
      <dgm:prSet presAssocID="{73DB292F-1841-4C98-BB04-DE293FEBA37A}" presName="horzFour" presStyleCnt="0"/>
      <dgm:spPr/>
    </dgm:pt>
    <dgm:pt modelId="{5F29047C-D824-4BED-BA63-DFECECBF8CC6}" type="pres">
      <dgm:prSet presAssocID="{A49DA4B4-DA5C-4B67-B8F1-969BE15EF827}" presName="vertFour" presStyleCnt="0">
        <dgm:presLayoutVars>
          <dgm:chPref val="3"/>
        </dgm:presLayoutVars>
      </dgm:prSet>
      <dgm:spPr/>
    </dgm:pt>
    <dgm:pt modelId="{B3ABFACA-F167-4A85-9340-E8656A6E2841}" type="pres">
      <dgm:prSet presAssocID="{A49DA4B4-DA5C-4B67-B8F1-969BE15EF827}" presName="txFour" presStyleLbl="node4" presStyleIdx="2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4AE1C71-4737-408F-B676-DEC9E827048F}" type="pres">
      <dgm:prSet presAssocID="{A49DA4B4-DA5C-4B67-B8F1-969BE15EF827}" presName="horzFour" presStyleCnt="0"/>
      <dgm:spPr/>
    </dgm:pt>
    <dgm:pt modelId="{0B814919-B100-48A3-9B89-A069DB0957E3}" type="pres">
      <dgm:prSet presAssocID="{65F6F8BF-9C95-4589-B7D9-85F832A1A9C8}" presName="sibSpaceThree" presStyleCnt="0"/>
      <dgm:spPr/>
    </dgm:pt>
    <dgm:pt modelId="{EB971104-6C2F-4EC6-BA53-D300A909A3E5}" type="pres">
      <dgm:prSet presAssocID="{3D1B021C-DD13-43C4-8765-DEF5D1314FC4}" presName="vertThree" presStyleCnt="0"/>
      <dgm:spPr/>
    </dgm:pt>
    <dgm:pt modelId="{B4454940-2A74-40F4-B662-1B7F2B42DFA6}" type="pres">
      <dgm:prSet presAssocID="{3D1B021C-DD13-43C4-8765-DEF5D1314FC4}" presName="txThree" presStyleLbl="node3" presStyleIdx="5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3C6B2DE-715F-477A-986B-274F6FF9F04D}" type="pres">
      <dgm:prSet presAssocID="{3D1B021C-DD13-43C4-8765-DEF5D1314FC4}" presName="parTransThree" presStyleCnt="0"/>
      <dgm:spPr/>
    </dgm:pt>
    <dgm:pt modelId="{D887A576-F665-4C91-82C9-F99D81EC46EA}" type="pres">
      <dgm:prSet presAssocID="{3D1B021C-DD13-43C4-8765-DEF5D1314FC4}" presName="horzThree" presStyleCnt="0"/>
      <dgm:spPr/>
    </dgm:pt>
    <dgm:pt modelId="{B5B8FD9D-55C2-49D2-AF4C-52ACCC863A86}" type="pres">
      <dgm:prSet presAssocID="{48D4494F-33FF-4C1D-BA9C-763F78318D64}" presName="vertFour" presStyleCnt="0">
        <dgm:presLayoutVars>
          <dgm:chPref val="3"/>
        </dgm:presLayoutVars>
      </dgm:prSet>
      <dgm:spPr/>
    </dgm:pt>
    <dgm:pt modelId="{BFDA7489-2498-40A4-B01E-BBC3599363EE}" type="pres">
      <dgm:prSet presAssocID="{48D4494F-33FF-4C1D-BA9C-763F78318D64}" presName="txFour" presStyleLbl="node4" presStyleIdx="2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CB0ED82-E163-448E-ACF3-08544B5075C8}" type="pres">
      <dgm:prSet presAssocID="{48D4494F-33FF-4C1D-BA9C-763F78318D64}" presName="parTransFour" presStyleCnt="0"/>
      <dgm:spPr/>
    </dgm:pt>
    <dgm:pt modelId="{00147229-9CC8-4016-A797-AFEBB5A5E4E8}" type="pres">
      <dgm:prSet presAssocID="{48D4494F-33FF-4C1D-BA9C-763F78318D64}" presName="horzFour" presStyleCnt="0"/>
      <dgm:spPr/>
    </dgm:pt>
    <dgm:pt modelId="{BB3C1126-9DD3-43CF-BC46-A332DD13E9A1}" type="pres">
      <dgm:prSet presAssocID="{80D4EA3B-A17F-407B-A56F-6BA6826042F9}" presName="vertFour" presStyleCnt="0">
        <dgm:presLayoutVars>
          <dgm:chPref val="3"/>
        </dgm:presLayoutVars>
      </dgm:prSet>
      <dgm:spPr/>
    </dgm:pt>
    <dgm:pt modelId="{DE44F738-AB9D-48F0-A012-E43635679F84}" type="pres">
      <dgm:prSet presAssocID="{80D4EA3B-A17F-407B-A56F-6BA6826042F9}" presName="txFour" presStyleLbl="node4" presStyleIdx="2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F257DCA-28EF-4A13-B636-435D7070403E}" type="pres">
      <dgm:prSet presAssocID="{80D4EA3B-A17F-407B-A56F-6BA6826042F9}" presName="parTransFour" presStyleCnt="0"/>
      <dgm:spPr/>
    </dgm:pt>
    <dgm:pt modelId="{BA5B5033-BCD4-4083-9BEB-185381989679}" type="pres">
      <dgm:prSet presAssocID="{80D4EA3B-A17F-407B-A56F-6BA6826042F9}" presName="horzFour" presStyleCnt="0"/>
      <dgm:spPr/>
    </dgm:pt>
    <dgm:pt modelId="{77171930-1DE3-46E9-A447-DD472A29EFEB}" type="pres">
      <dgm:prSet presAssocID="{51EFA06C-D76C-45FB-9004-E29832C47EB9}" presName="vertFour" presStyleCnt="0">
        <dgm:presLayoutVars>
          <dgm:chPref val="3"/>
        </dgm:presLayoutVars>
      </dgm:prSet>
      <dgm:spPr/>
    </dgm:pt>
    <dgm:pt modelId="{39B4915C-94DD-4396-AD3D-EA3045A81665}" type="pres">
      <dgm:prSet presAssocID="{51EFA06C-D76C-45FB-9004-E29832C47EB9}" presName="txFour" presStyleLbl="node4" presStyleIdx="2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3F00D80-CCD7-4C9B-AE42-B276DF549FD1}" type="pres">
      <dgm:prSet presAssocID="{51EFA06C-D76C-45FB-9004-E29832C47EB9}" presName="horzFour" presStyleCnt="0"/>
      <dgm:spPr/>
    </dgm:pt>
  </dgm:ptLst>
  <dgm:cxnLst>
    <dgm:cxn modelId="{02407583-EB68-44CB-84F3-B8D139C653BF}" type="presOf" srcId="{8F316DA5-1099-407B-A919-55D393EB394B}" destId="{AF7C815A-BEAC-4CA2-9843-2E234C948F54}" srcOrd="0" destOrd="0" presId="urn:microsoft.com/office/officeart/2005/8/layout/hierarchy4"/>
    <dgm:cxn modelId="{710F06E6-EA68-4165-8B4E-4AD3B564C25F}" srcId="{AE522FF8-35F3-4BAC-9E20-29214B75F8BF}" destId="{9E7D889E-A80A-47C7-A2EC-A89E08CF037A}" srcOrd="0" destOrd="0" parTransId="{A9258C26-F956-449B-8FEF-7B1B6D5F9E8C}" sibTransId="{3AFEFC2A-C7F5-4CC8-80D4-86623175B83C}"/>
    <dgm:cxn modelId="{707852AC-1E49-48B5-A7E6-FDB23C2B3E59}" srcId="{C834BC65-561A-4D79-A557-BACF0A1A2DAD}" destId="{5EE9BB6D-19FD-466E-93A9-7292725BC961}" srcOrd="0" destOrd="0" parTransId="{9F5AA695-43BF-40A0-89B9-48B48BF8979E}" sibTransId="{7E7DE4F1-23AD-43A7-802F-BA7DAA9CA472}"/>
    <dgm:cxn modelId="{62A527CD-6C60-4DE4-8856-7C0C960835E8}" type="presOf" srcId="{4DCDAA77-52BE-4D15-BC07-AC1BCBA8CA26}" destId="{4469ED4B-AEDB-4720-BA0A-C246DD8A5AAC}" srcOrd="0" destOrd="0" presId="urn:microsoft.com/office/officeart/2005/8/layout/hierarchy4"/>
    <dgm:cxn modelId="{5CCBAF8D-5433-411C-B4C7-E235B3DC03D7}" type="presOf" srcId="{3D1B021C-DD13-43C4-8765-DEF5D1314FC4}" destId="{B4454940-2A74-40F4-B662-1B7F2B42DFA6}" srcOrd="0" destOrd="0" presId="urn:microsoft.com/office/officeart/2005/8/layout/hierarchy4"/>
    <dgm:cxn modelId="{4AFAB0E8-069A-4778-863C-4665CC6E00CA}" srcId="{317EAFD3-62EC-446D-B9C9-81AB8DF15071}" destId="{02334C19-658A-4FD0-A9FD-6FEBC6A3B444}" srcOrd="0" destOrd="0" parTransId="{89843496-A466-444E-87FF-423474BF58B4}" sibTransId="{4F92F3DD-EEAB-4E70-8BB9-F492A55B8512}"/>
    <dgm:cxn modelId="{F473CC93-312E-44B0-80A4-329836A898FF}" srcId="{80D4EA3B-A17F-407B-A56F-6BA6826042F9}" destId="{51EFA06C-D76C-45FB-9004-E29832C47EB9}" srcOrd="0" destOrd="0" parTransId="{81B040E0-A2EB-4482-AA7D-A09B96A3B84B}" sibTransId="{B589C428-BCE0-4D65-BE54-417C82E3E82F}"/>
    <dgm:cxn modelId="{AEC9CE3F-C714-4A50-AF76-8FCB10B1FBA3}" srcId="{F65F2809-499A-459D-AF59-BFB016394C6C}" destId="{3D1B021C-DD13-43C4-8765-DEF5D1314FC4}" srcOrd="3" destOrd="0" parTransId="{B6A3793B-551D-46D8-BA1F-8DC7C27A7868}" sibTransId="{8D48DC1A-9E83-4CAA-970F-F09BBED75FCD}"/>
    <dgm:cxn modelId="{0B2DE550-BF0E-46C6-813E-A1EFC4C75878}" srcId="{E59261C5-D912-47E1-9394-91CA114AD929}" destId="{C9D4203F-99FA-4583-B1CA-FF405AD225E1}" srcOrd="0" destOrd="0" parTransId="{BACAF993-D52F-4368-9142-303218812460}" sibTransId="{9F27B141-F36B-4615-A7F1-A4E2A4ED07CF}"/>
    <dgm:cxn modelId="{248C1F6D-70CE-432B-B091-F8F9F2E316D1}" type="presOf" srcId="{390DD050-65D3-422E-AACB-6F7CF72F90C2}" destId="{E2D19CF5-0CA4-4471-9017-97F12D6A6F44}" srcOrd="0" destOrd="0" presId="urn:microsoft.com/office/officeart/2005/8/layout/hierarchy4"/>
    <dgm:cxn modelId="{55F57D72-6E36-4558-8A3B-9FAE75C08AB0}" type="presOf" srcId="{D734F043-6EE8-4AE4-B83B-9C0BA777E59C}" destId="{CE825052-0C74-4A8F-A821-65CEDDBA74DA}" srcOrd="0" destOrd="0" presId="urn:microsoft.com/office/officeart/2005/8/layout/hierarchy4"/>
    <dgm:cxn modelId="{78C7A23C-424A-4372-ABA9-BF7C837298DC}" type="presOf" srcId="{6A85E5A7-202B-45BC-9D60-A1E1978D62C6}" destId="{6D5BE5BF-ED17-418C-ADB2-EE3B5E3E70C8}" srcOrd="0" destOrd="0" presId="urn:microsoft.com/office/officeart/2005/8/layout/hierarchy4"/>
    <dgm:cxn modelId="{3AB847B0-34CF-450F-8ADB-6BDA57B6DA4E}" srcId="{D734F043-6EE8-4AE4-B83B-9C0BA777E59C}" destId="{F65F2809-499A-459D-AF59-BFB016394C6C}" srcOrd="1" destOrd="0" parTransId="{53C41A40-E8A5-4FD5-A51A-1CBE00420694}" sibTransId="{602EE4FD-1E67-40D2-966D-0A23D0674790}"/>
    <dgm:cxn modelId="{0E449F81-CEAC-4DC9-B726-1EE6DC3A3383}" srcId="{36289251-B774-4C8E-9A29-1C4B4B344266}" destId="{5445C130-818C-48EF-ADFE-85875727055E}" srcOrd="1" destOrd="0" parTransId="{6A127B60-68A4-40B8-9B91-16A25A03F251}" sibTransId="{57A346F5-4CBD-4448-B72E-5B7D4A88630D}"/>
    <dgm:cxn modelId="{F0A8248C-EAFB-45F0-94D3-5C58F1708740}" srcId="{3D1B021C-DD13-43C4-8765-DEF5D1314FC4}" destId="{48D4494F-33FF-4C1D-BA9C-763F78318D64}" srcOrd="0" destOrd="0" parTransId="{A31C81EC-2A30-457E-96E6-55FC5A537AC2}" sibTransId="{0CBFD574-9B01-4B29-B3AE-10BCDBB83632}"/>
    <dgm:cxn modelId="{A1CDDA87-9189-414B-84D2-6EE1AF3B3B98}" srcId="{F65F2809-499A-459D-AF59-BFB016394C6C}" destId="{73C37021-12DD-44FB-AF54-2C9F60EC9D1E}" srcOrd="0" destOrd="0" parTransId="{DB6858E6-698D-493A-9AFC-49E60D6EDFFE}" sibTransId="{5DFF6D6C-ECA8-4035-9C0F-FF18CEB218F5}"/>
    <dgm:cxn modelId="{D7F1BB36-B86A-4FCD-A3F8-0A9487EE4BF0}" type="presOf" srcId="{5445C130-818C-48EF-ADFE-85875727055E}" destId="{C3AE3CF8-1598-4B13-8E77-C2A55EBBF788}" srcOrd="0" destOrd="0" presId="urn:microsoft.com/office/officeart/2005/8/layout/hierarchy4"/>
    <dgm:cxn modelId="{00AD1D15-BAE9-4FFD-ABA2-E7150B55D0E9}" srcId="{1A1A2995-0DB6-4A94-9F3C-A40323432C67}" destId="{6A85E5A7-202B-45BC-9D60-A1E1978D62C6}" srcOrd="1" destOrd="0" parTransId="{DE74647B-E75B-4BB4-AD9E-BF1CEFBAE2B3}" sibTransId="{710388E9-2888-42AF-8CE3-B77451EBE73D}"/>
    <dgm:cxn modelId="{BC135BF4-FA4E-43AD-B8B3-41200EB66945}" srcId="{F65F2809-499A-459D-AF59-BFB016394C6C}" destId="{8F316DA5-1099-407B-A919-55D393EB394B}" srcOrd="1" destOrd="0" parTransId="{63873B2C-95BD-437D-8432-EC58EB98E1A9}" sibTransId="{D11C6806-940D-4A2C-AC74-83A651DEBD72}"/>
    <dgm:cxn modelId="{A35EABA5-B15C-467F-BCD4-1510546B81B2}" srcId="{D734F043-6EE8-4AE4-B83B-9C0BA777E59C}" destId="{A5F6810A-EF6C-4293-A8EC-BF8CF4D5878C}" srcOrd="0" destOrd="0" parTransId="{334D545E-CCFA-4996-B91B-2D50B23CAF09}" sibTransId="{3B0B4E34-D872-4F57-B719-F9630F029625}"/>
    <dgm:cxn modelId="{7E4172E4-5A81-4C0D-9752-BC8E9BFB0D3E}" srcId="{BE813604-0991-46F6-BBE9-BD6CD5332B9D}" destId="{177A93A9-3B2A-4458-8447-36898208A1D6}" srcOrd="0" destOrd="0" parTransId="{6362CF50-C36F-4828-944F-61477633E5AC}" sibTransId="{A78C4FD5-A8A8-49CB-9F8C-2656C7D47362}"/>
    <dgm:cxn modelId="{8E8EE0A2-DA0B-4932-8E0F-1BB400A7AE8F}" type="presOf" srcId="{E59261C5-D912-47E1-9394-91CA114AD929}" destId="{3116300E-E78C-4C07-B9F3-A65FB46659EE}" srcOrd="0" destOrd="0" presId="urn:microsoft.com/office/officeart/2005/8/layout/hierarchy4"/>
    <dgm:cxn modelId="{7FE33023-76FD-4B5C-B2F2-F6BA3A66FA3E}" srcId="{73DB292F-1841-4C98-BB04-DE293FEBA37A}" destId="{A49DA4B4-DA5C-4B67-B8F1-969BE15EF827}" srcOrd="0" destOrd="0" parTransId="{FAD482F9-B203-4BC5-81C3-559619AAB529}" sibTransId="{20331B1B-74B8-4332-BF2F-5E43181CA371}"/>
    <dgm:cxn modelId="{C61AB135-78D1-484D-A14A-C700B90B7C55}" type="presOf" srcId="{1A1A2995-0DB6-4A94-9F3C-A40323432C67}" destId="{3E4BB8EC-7161-4FDB-BA98-1DC2853FE5B9}" srcOrd="0" destOrd="0" presId="urn:microsoft.com/office/officeart/2005/8/layout/hierarchy4"/>
    <dgm:cxn modelId="{FADD76DC-E0F8-4D8A-9A58-7699C92F7EB6}" type="presOf" srcId="{B86B8EF2-9431-46AF-B781-DBA3539EA26C}" destId="{CC7E9253-2539-47FA-9EBF-3051E6947433}" srcOrd="0" destOrd="0" presId="urn:microsoft.com/office/officeart/2005/8/layout/hierarchy4"/>
    <dgm:cxn modelId="{640D06FF-0ACD-4E27-8331-27EEEEA94593}" type="presOf" srcId="{36289251-B774-4C8E-9A29-1C4B4B344266}" destId="{83905BF9-F916-4C00-8134-9877C266E0E0}" srcOrd="0" destOrd="0" presId="urn:microsoft.com/office/officeart/2005/8/layout/hierarchy4"/>
    <dgm:cxn modelId="{D2EBC7D5-6669-4707-8FE6-2F45FA12B597}" srcId="{DA8181E1-D340-4E12-BD0B-9F962BB89D31}" destId="{BE813604-0991-46F6-BBE9-BD6CD5332B9D}" srcOrd="0" destOrd="0" parTransId="{2CE61442-D63F-4B72-82F2-58B5B93C825D}" sibTransId="{5B3C528A-2045-4035-80CC-4E643A13F19A}"/>
    <dgm:cxn modelId="{1A6B90F1-2EDE-4823-A9A1-62114971E3C9}" type="presOf" srcId="{73DB292F-1841-4C98-BB04-DE293FEBA37A}" destId="{CE83EAD0-B70D-4ABE-AAC7-B4B75145B8B0}" srcOrd="0" destOrd="0" presId="urn:microsoft.com/office/officeart/2005/8/layout/hierarchy4"/>
    <dgm:cxn modelId="{5BF6E3CE-8871-4E91-AA1B-5930A8F2C1F4}" srcId="{5445C130-818C-48EF-ADFE-85875727055E}" destId="{73DB292F-1841-4C98-BB04-DE293FEBA37A}" srcOrd="0" destOrd="0" parTransId="{00648338-3FDC-47B5-86B9-AA5ACE2ABE55}" sibTransId="{DC269220-CEEF-4214-A4A7-CC836C392818}"/>
    <dgm:cxn modelId="{2E8B6B77-D0BF-41C7-83E6-D63A99FBF850}" srcId="{9E7D889E-A80A-47C7-A2EC-A89E08CF037A}" destId="{390DD050-65D3-422E-AACB-6F7CF72F90C2}" srcOrd="0" destOrd="0" parTransId="{A9B6C9F2-E022-4892-BDBD-C28E051B2BBD}" sibTransId="{B445F852-B50E-4B34-908A-AEBC31BC10A5}"/>
    <dgm:cxn modelId="{512A62F3-A1EE-467B-A912-90EC60AB2AC1}" type="presOf" srcId="{73C37021-12DD-44FB-AF54-2C9F60EC9D1E}" destId="{B061D427-0741-43BC-9339-BA215BF292D1}" srcOrd="0" destOrd="0" presId="urn:microsoft.com/office/officeart/2005/8/layout/hierarchy4"/>
    <dgm:cxn modelId="{7CBACFC6-CB71-45C1-BBF3-FF3C8E3E6DA8}" type="presOf" srcId="{C9D4203F-99FA-4583-B1CA-FF405AD225E1}" destId="{6ABDD5DC-5328-4ED7-B8F3-04F0EAC20DD8}" srcOrd="0" destOrd="0" presId="urn:microsoft.com/office/officeart/2005/8/layout/hierarchy4"/>
    <dgm:cxn modelId="{45D5E767-7CCC-48D5-897A-7C25F2B81D7A}" srcId="{A5F6810A-EF6C-4293-A8EC-BF8CF4D5878C}" destId="{1A1A2995-0DB6-4A94-9F3C-A40323432C67}" srcOrd="1" destOrd="0" parTransId="{0A802FF4-3878-4485-B1F9-F77E94E9B288}" sibTransId="{27492FCD-9C47-4C0E-A369-B61BD835C9F8}"/>
    <dgm:cxn modelId="{F979AA27-FAE0-4DEE-9B12-9D6327BA5889}" type="presOf" srcId="{C834BC65-561A-4D79-A557-BACF0A1A2DAD}" destId="{010B7643-A305-45A5-9EBE-87E7F223FE43}" srcOrd="0" destOrd="0" presId="urn:microsoft.com/office/officeart/2005/8/layout/hierarchy4"/>
    <dgm:cxn modelId="{37FCF250-94F2-4872-830C-030483BA5470}" type="presOf" srcId="{A6C437B0-CE45-4184-A0E4-4A31E06DD81F}" destId="{BE35CAD8-870E-445F-9EB2-E5D8577743B3}" srcOrd="0" destOrd="0" presId="urn:microsoft.com/office/officeart/2005/8/layout/hierarchy4"/>
    <dgm:cxn modelId="{7EAD8995-A82E-4AD9-A4C9-C9FD3589CCC4}" type="presOf" srcId="{22AFCE7C-F310-4BEB-B8A9-B86D8336DAEB}" destId="{2E8FC626-8082-4897-83F2-7B3E1D875BED}" srcOrd="0" destOrd="0" presId="urn:microsoft.com/office/officeart/2005/8/layout/hierarchy4"/>
    <dgm:cxn modelId="{F44FAC6C-BAFE-4879-93FD-A0D3F4039DB9}" type="presOf" srcId="{D90B946E-EC11-4684-8253-4A2E8CEA20F2}" destId="{055337B8-B89F-4E3E-921D-114402EBDD36}" srcOrd="0" destOrd="0" presId="urn:microsoft.com/office/officeart/2005/8/layout/hierarchy4"/>
    <dgm:cxn modelId="{8C3F63EB-6D9C-4E37-9722-3B9D57F45E01}" type="presOf" srcId="{5EE9BB6D-19FD-466E-93A9-7292725BC961}" destId="{8471F16F-37EE-4829-9681-83E2241C32AA}" srcOrd="0" destOrd="0" presId="urn:microsoft.com/office/officeart/2005/8/layout/hierarchy4"/>
    <dgm:cxn modelId="{5CFC3F47-4F7C-4F8A-B6EC-D558BAA3C9C2}" srcId="{5EE9BB6D-19FD-466E-93A9-7292725BC961}" destId="{047AB438-8F58-4027-A5C9-C7D90D15B646}" srcOrd="0" destOrd="0" parTransId="{25063556-F6FB-4C23-87A5-AC49577A045E}" sibTransId="{13EA5790-0025-43D7-9D96-E0736874B163}"/>
    <dgm:cxn modelId="{C4CC0D06-D0C1-43A1-9FFB-11B4BB20E0FF}" type="presOf" srcId="{DA8181E1-D340-4E12-BD0B-9F962BB89D31}" destId="{FEBFB3DD-6C43-4EA4-B2F9-D4CDB8ED2021}" srcOrd="0" destOrd="0" presId="urn:microsoft.com/office/officeart/2005/8/layout/hierarchy4"/>
    <dgm:cxn modelId="{60E58904-B5F6-4E07-A382-60D44B9CBA9C}" type="presOf" srcId="{80D4EA3B-A17F-407B-A56F-6BA6826042F9}" destId="{DE44F738-AB9D-48F0-A012-E43635679F84}" srcOrd="0" destOrd="0" presId="urn:microsoft.com/office/officeart/2005/8/layout/hierarchy4"/>
    <dgm:cxn modelId="{FA77AD50-3CBE-46A3-8929-E49173901A47}" type="presOf" srcId="{48D4494F-33FF-4C1D-BA9C-763F78318D64}" destId="{BFDA7489-2498-40A4-B01E-BBC3599363EE}" srcOrd="0" destOrd="0" presId="urn:microsoft.com/office/officeart/2005/8/layout/hierarchy4"/>
    <dgm:cxn modelId="{A0E9480C-0EFB-47D4-9D20-E7CCECFF9B7E}" srcId="{6A85E5A7-202B-45BC-9D60-A1E1978D62C6}" destId="{4DCDAA77-52BE-4D15-BC07-AC1BCBA8CA26}" srcOrd="0" destOrd="0" parTransId="{11DC47D6-E400-41B2-9C50-B6AFBF1A6A0E}" sibTransId="{C487536C-8807-4E7A-8348-3A395CA4E881}"/>
    <dgm:cxn modelId="{89ABBF45-7D56-471B-B41C-BB9274D1FE71}" type="presOf" srcId="{317EAFD3-62EC-446D-B9C9-81AB8DF15071}" destId="{2DCAD663-D604-431E-9462-2EFB2F2BB193}" srcOrd="0" destOrd="0" presId="urn:microsoft.com/office/officeart/2005/8/layout/hierarchy4"/>
    <dgm:cxn modelId="{89C6F168-C87C-4D84-989A-C19A6F7BC2BC}" srcId="{4DCDAA77-52BE-4D15-BC07-AC1BCBA8CA26}" destId="{22AFCE7C-F310-4BEB-B8A9-B86D8336DAEB}" srcOrd="0" destOrd="0" parTransId="{3BDEB560-ECB3-4DA8-9C8B-47062296DDAE}" sibTransId="{AAA9B465-A16B-4783-A9C3-BF517701D1D9}"/>
    <dgm:cxn modelId="{2A9234A6-8F76-4F1F-B12E-4AC94476452C}" type="presOf" srcId="{1A6B77DC-0788-4843-8E4A-F0C73B00912E}" destId="{118C29CC-FF1D-4D13-A59A-BCB9214D0446}" srcOrd="0" destOrd="0" presId="urn:microsoft.com/office/officeart/2005/8/layout/hierarchy4"/>
    <dgm:cxn modelId="{4CB96AC0-CDA7-4636-9827-C1EC0235A58B}" srcId="{1A1A2995-0DB6-4A94-9F3C-A40323432C67}" destId="{C834BC65-561A-4D79-A557-BACF0A1A2DAD}" srcOrd="0" destOrd="0" parTransId="{CAB936F6-8C60-44A9-86E9-6A2960952BF3}" sibTransId="{AC83DFBE-349F-4C5B-B8AF-51BE3A878D18}"/>
    <dgm:cxn modelId="{0DBA2F92-D88F-431E-845B-15D36E91840C}" srcId="{73C37021-12DD-44FB-AF54-2C9F60EC9D1E}" destId="{D90B946E-EC11-4684-8253-4A2E8CEA20F2}" srcOrd="0" destOrd="0" parTransId="{EC96D70E-A191-4C3C-A9C1-1ACA28B8D58B}" sibTransId="{49005923-838F-4E1F-903E-AD699A964D36}"/>
    <dgm:cxn modelId="{BADBFBC3-159A-4C64-BCF1-A6CCCB490E93}" type="presOf" srcId="{177A93A9-3B2A-4458-8447-36898208A1D6}" destId="{7BACABDB-BFB2-4F38-821A-A5B822229424}" srcOrd="0" destOrd="0" presId="urn:microsoft.com/office/officeart/2005/8/layout/hierarchy4"/>
    <dgm:cxn modelId="{437B6008-CC5F-464E-B58B-7A531DA0AAC4}" type="presOf" srcId="{BE813604-0991-46F6-BBE9-BD6CD5332B9D}" destId="{43410566-4092-4B8A-BA52-D9FC4528BE41}" srcOrd="0" destOrd="0" presId="urn:microsoft.com/office/officeart/2005/8/layout/hierarchy4"/>
    <dgm:cxn modelId="{F03F2AA9-6DD2-4F06-AC5F-BA2271EA2BF1}" type="presOf" srcId="{AE522FF8-35F3-4BAC-9E20-29214B75F8BF}" destId="{64FA9F19-C139-4390-991B-2771D37CAB36}" srcOrd="0" destOrd="0" presId="urn:microsoft.com/office/officeart/2005/8/layout/hierarchy4"/>
    <dgm:cxn modelId="{2CD257F6-14AC-4192-A678-C2566DB145E8}" srcId="{36289251-B774-4C8E-9A29-1C4B4B344266}" destId="{317EAFD3-62EC-446D-B9C9-81AB8DF15071}" srcOrd="0" destOrd="0" parTransId="{0275BAD6-E3D1-439B-BC45-D735BFB66020}" sibTransId="{6CF4D5B5-DA0D-4633-96A6-1AB7DE0E818A}"/>
    <dgm:cxn modelId="{CBC62DC7-B967-43CC-BAEE-0DB051C684FF}" type="presOf" srcId="{F65F2809-499A-459D-AF59-BFB016394C6C}" destId="{7CF0B596-2659-4BF4-8376-BB7D54BAD47A}" srcOrd="0" destOrd="0" presId="urn:microsoft.com/office/officeart/2005/8/layout/hierarchy4"/>
    <dgm:cxn modelId="{AB5E7B31-07F6-40A8-9B67-23E7B924F369}" type="presOf" srcId="{9E7D889E-A80A-47C7-A2EC-A89E08CF037A}" destId="{62A1A18D-77B9-4BE3-B0BA-8836BA7BF1B5}" srcOrd="0" destOrd="0" presId="urn:microsoft.com/office/officeart/2005/8/layout/hierarchy4"/>
    <dgm:cxn modelId="{AEE03F8A-C87E-4600-9975-C9D675F47464}" type="presOf" srcId="{047AB438-8F58-4027-A5C9-C7D90D15B646}" destId="{47EF2763-4856-4E6A-B601-D386DB5CEDE7}" srcOrd="0" destOrd="0" presId="urn:microsoft.com/office/officeart/2005/8/layout/hierarchy4"/>
    <dgm:cxn modelId="{90761AE3-D4F3-4022-AAB1-DBB6EDFB2722}" type="presOf" srcId="{02334C19-658A-4FD0-A9FD-6FEBC6A3B444}" destId="{8BE2A401-7F9C-496A-A8C5-F8F78B6889E2}" srcOrd="0" destOrd="0" presId="urn:microsoft.com/office/officeart/2005/8/layout/hierarchy4"/>
    <dgm:cxn modelId="{7F4A3C3E-F8A1-4C2B-B0AF-6C484DE83715}" srcId="{8F316DA5-1099-407B-A919-55D393EB394B}" destId="{AE522FF8-35F3-4BAC-9E20-29214B75F8BF}" srcOrd="0" destOrd="0" parTransId="{D5588613-4B20-4DEC-8A05-5C1A5C9822E4}" sibTransId="{715A2DD7-950B-4938-978C-1EB52C0173C3}"/>
    <dgm:cxn modelId="{E65DE86C-67A4-4272-8A05-ABDD161121AD}" type="presOf" srcId="{51EFA06C-D76C-45FB-9004-E29832C47EB9}" destId="{39B4915C-94DD-4396-AD3D-EA3045A81665}" srcOrd="0" destOrd="0" presId="urn:microsoft.com/office/officeart/2005/8/layout/hierarchy4"/>
    <dgm:cxn modelId="{FA955BB5-B806-4E57-93A4-0072B71C5ED8}" srcId="{A5F6810A-EF6C-4293-A8EC-BF8CF4D5878C}" destId="{A6C437B0-CE45-4184-A0E4-4A31E06DD81F}" srcOrd="0" destOrd="0" parTransId="{EC4905C1-E4EF-45D6-9128-97B8717C992E}" sibTransId="{B030AD96-F348-4432-A81A-154A341543EC}"/>
    <dgm:cxn modelId="{3FDABD8C-F2B6-4E18-BCB2-1802D61E71F7}" srcId="{D90B946E-EC11-4684-8253-4A2E8CEA20F2}" destId="{E59261C5-D912-47E1-9394-91CA114AD929}" srcOrd="0" destOrd="0" parTransId="{6EC41CBB-C8B2-49B6-B08B-645D2541D0C3}" sibTransId="{1FF5A05C-986A-4588-9410-D5541F396C6F}"/>
    <dgm:cxn modelId="{42A15BAF-7520-435B-A743-74C52618ADE4}" srcId="{02334C19-658A-4FD0-A9FD-6FEBC6A3B444}" destId="{B86B8EF2-9431-46AF-B781-DBA3539EA26C}" srcOrd="0" destOrd="0" parTransId="{F7EA4DE6-2245-41D6-9565-B518164BDE90}" sibTransId="{AC2B6B5B-179A-4B53-9D8B-AEE9B17873E5}"/>
    <dgm:cxn modelId="{2D1EC711-5035-4039-A90D-FE1159060246}" srcId="{48D4494F-33FF-4C1D-BA9C-763F78318D64}" destId="{80D4EA3B-A17F-407B-A56F-6BA6826042F9}" srcOrd="0" destOrd="0" parTransId="{F55ADAEB-9A9F-4642-AA88-813664467D4E}" sibTransId="{37A3DA26-9C0E-4F99-83BF-9C9A78502670}"/>
    <dgm:cxn modelId="{8E45E7B9-8134-4A26-87C5-AC4EDECAC648}" srcId="{F65F2809-499A-459D-AF59-BFB016394C6C}" destId="{36289251-B774-4C8E-9A29-1C4B4B344266}" srcOrd="2" destOrd="0" parTransId="{AA4A42A7-DD7C-4C38-BF80-B3655E877613}" sibTransId="{65F6F8BF-9C95-4589-B7D9-85F832A1A9C8}"/>
    <dgm:cxn modelId="{603C4E4A-6AE2-43D2-87C3-58EDD1075FD8}" srcId="{A6C437B0-CE45-4184-A0E4-4A31E06DD81F}" destId="{DA8181E1-D340-4E12-BD0B-9F962BB89D31}" srcOrd="0" destOrd="0" parTransId="{B25E4E15-CE31-46C0-8C91-4FD8DA65BFC3}" sibTransId="{9988977D-1567-456D-9E37-DB91BECA7CD9}"/>
    <dgm:cxn modelId="{213A506C-DCB1-4485-B0E2-4C179D2978E7}" srcId="{1A6B77DC-0788-4843-8E4A-F0C73B00912E}" destId="{D734F043-6EE8-4AE4-B83B-9C0BA777E59C}" srcOrd="0" destOrd="0" parTransId="{6FC9F5FC-42D7-4784-BD26-5229881FFA22}" sibTransId="{4CB7BAA7-17CA-4872-A810-ABE57863B534}"/>
    <dgm:cxn modelId="{5CB133CE-67F5-44A0-815E-92E1E6B7B406}" type="presOf" srcId="{A49DA4B4-DA5C-4B67-B8F1-969BE15EF827}" destId="{B3ABFACA-F167-4A85-9340-E8656A6E2841}" srcOrd="0" destOrd="0" presId="urn:microsoft.com/office/officeart/2005/8/layout/hierarchy4"/>
    <dgm:cxn modelId="{765FBB24-B3A3-4FB5-ABBE-C3CCFB788609}" type="presOf" srcId="{A5F6810A-EF6C-4293-A8EC-BF8CF4D5878C}" destId="{D14BDF2D-7A7B-4E11-A5CB-483E39FB62C8}" srcOrd="0" destOrd="0" presId="urn:microsoft.com/office/officeart/2005/8/layout/hierarchy4"/>
    <dgm:cxn modelId="{E8950001-1A5E-4F94-B050-51646D83937E}" type="presParOf" srcId="{118C29CC-FF1D-4D13-A59A-BCB9214D0446}" destId="{FA0A2859-F085-4147-8297-563A2BE22835}" srcOrd="0" destOrd="0" presId="urn:microsoft.com/office/officeart/2005/8/layout/hierarchy4"/>
    <dgm:cxn modelId="{FD6DDB42-F9C0-4815-A82C-5F83F34517E5}" type="presParOf" srcId="{FA0A2859-F085-4147-8297-563A2BE22835}" destId="{CE825052-0C74-4A8F-A821-65CEDDBA74DA}" srcOrd="0" destOrd="0" presId="urn:microsoft.com/office/officeart/2005/8/layout/hierarchy4"/>
    <dgm:cxn modelId="{9F49A967-36B6-41D3-BD90-EE17AEDF5240}" type="presParOf" srcId="{FA0A2859-F085-4147-8297-563A2BE22835}" destId="{C6645845-BC95-47E0-94A1-3798F4B976FD}" srcOrd="1" destOrd="0" presId="urn:microsoft.com/office/officeart/2005/8/layout/hierarchy4"/>
    <dgm:cxn modelId="{C3405A4E-F9D3-44A0-B3D4-BFAC7E4B7CA1}" type="presParOf" srcId="{FA0A2859-F085-4147-8297-563A2BE22835}" destId="{7519966F-C090-4CB3-AA6B-59B9A49CE3B9}" srcOrd="2" destOrd="0" presId="urn:microsoft.com/office/officeart/2005/8/layout/hierarchy4"/>
    <dgm:cxn modelId="{F7B97961-3E98-4E9A-AE22-234F4F65D990}" type="presParOf" srcId="{7519966F-C090-4CB3-AA6B-59B9A49CE3B9}" destId="{DC675EC3-E1B9-45AA-94D5-5971F32C88F4}" srcOrd="0" destOrd="0" presId="urn:microsoft.com/office/officeart/2005/8/layout/hierarchy4"/>
    <dgm:cxn modelId="{0C9C4DF4-50DC-454D-9993-8FE15A16F882}" type="presParOf" srcId="{DC675EC3-E1B9-45AA-94D5-5971F32C88F4}" destId="{D14BDF2D-7A7B-4E11-A5CB-483E39FB62C8}" srcOrd="0" destOrd="0" presId="urn:microsoft.com/office/officeart/2005/8/layout/hierarchy4"/>
    <dgm:cxn modelId="{D8D1BA32-937C-4A49-87FD-6F703BCB1AFF}" type="presParOf" srcId="{DC675EC3-E1B9-45AA-94D5-5971F32C88F4}" destId="{936BF830-BF3D-4D56-BBA2-4FCD40EE552F}" srcOrd="1" destOrd="0" presId="urn:microsoft.com/office/officeart/2005/8/layout/hierarchy4"/>
    <dgm:cxn modelId="{7731F293-FCEF-4D11-9536-33A08717F15A}" type="presParOf" srcId="{DC675EC3-E1B9-45AA-94D5-5971F32C88F4}" destId="{F94F47FF-CF11-465A-9649-8AA3F86412B8}" srcOrd="2" destOrd="0" presId="urn:microsoft.com/office/officeart/2005/8/layout/hierarchy4"/>
    <dgm:cxn modelId="{5273A813-BAEF-4892-8054-FAB6E705F3E0}" type="presParOf" srcId="{F94F47FF-CF11-465A-9649-8AA3F86412B8}" destId="{4CF3861D-D446-4DE4-B459-EB9BE953532E}" srcOrd="0" destOrd="0" presId="urn:microsoft.com/office/officeart/2005/8/layout/hierarchy4"/>
    <dgm:cxn modelId="{48E24242-163C-45B0-A274-CCA00EABBFA3}" type="presParOf" srcId="{4CF3861D-D446-4DE4-B459-EB9BE953532E}" destId="{BE35CAD8-870E-445F-9EB2-E5D8577743B3}" srcOrd="0" destOrd="0" presId="urn:microsoft.com/office/officeart/2005/8/layout/hierarchy4"/>
    <dgm:cxn modelId="{5067C654-E955-4E3B-86C8-9B3B79080DD8}" type="presParOf" srcId="{4CF3861D-D446-4DE4-B459-EB9BE953532E}" destId="{B6A1DD2E-8BD9-4B1C-8B72-185CE090DCFB}" srcOrd="1" destOrd="0" presId="urn:microsoft.com/office/officeart/2005/8/layout/hierarchy4"/>
    <dgm:cxn modelId="{6B90FCD5-2D4C-4DAD-83FF-092DE929A262}" type="presParOf" srcId="{4CF3861D-D446-4DE4-B459-EB9BE953532E}" destId="{C800DA0B-E40E-4304-B760-B4D02F60A137}" srcOrd="2" destOrd="0" presId="urn:microsoft.com/office/officeart/2005/8/layout/hierarchy4"/>
    <dgm:cxn modelId="{4CE22AA9-D189-4D53-9C70-51177BA85216}" type="presParOf" srcId="{C800DA0B-E40E-4304-B760-B4D02F60A137}" destId="{8CFA0E44-E182-4E5D-BBEE-4D3B5D0AEADA}" srcOrd="0" destOrd="0" presId="urn:microsoft.com/office/officeart/2005/8/layout/hierarchy4"/>
    <dgm:cxn modelId="{B03C3D5A-ABA1-4049-8400-0B22B26608E6}" type="presParOf" srcId="{8CFA0E44-E182-4E5D-BBEE-4D3B5D0AEADA}" destId="{FEBFB3DD-6C43-4EA4-B2F9-D4CDB8ED2021}" srcOrd="0" destOrd="0" presId="urn:microsoft.com/office/officeart/2005/8/layout/hierarchy4"/>
    <dgm:cxn modelId="{FF13DD0A-BB53-45C9-936B-489266E6310F}" type="presParOf" srcId="{8CFA0E44-E182-4E5D-BBEE-4D3B5D0AEADA}" destId="{34B98EF8-ABD7-4FC7-9302-F6BEC5A3704B}" srcOrd="1" destOrd="0" presId="urn:microsoft.com/office/officeart/2005/8/layout/hierarchy4"/>
    <dgm:cxn modelId="{7609794E-B59B-4BD3-AB73-325AE3D8507A}" type="presParOf" srcId="{8CFA0E44-E182-4E5D-BBEE-4D3B5D0AEADA}" destId="{317EE6D7-94B8-4742-B87A-DD8446617D01}" srcOrd="2" destOrd="0" presId="urn:microsoft.com/office/officeart/2005/8/layout/hierarchy4"/>
    <dgm:cxn modelId="{E02C3256-E498-458F-9060-38AEB8DACE56}" type="presParOf" srcId="{317EE6D7-94B8-4742-B87A-DD8446617D01}" destId="{343CE14D-5B3A-456F-95FF-5238B5E74D68}" srcOrd="0" destOrd="0" presId="urn:microsoft.com/office/officeart/2005/8/layout/hierarchy4"/>
    <dgm:cxn modelId="{B96512BA-70B7-4877-BF58-A8D2FD9262E4}" type="presParOf" srcId="{343CE14D-5B3A-456F-95FF-5238B5E74D68}" destId="{43410566-4092-4B8A-BA52-D9FC4528BE41}" srcOrd="0" destOrd="0" presId="urn:microsoft.com/office/officeart/2005/8/layout/hierarchy4"/>
    <dgm:cxn modelId="{8D033F16-34B4-4E06-8094-F6E5C6700F63}" type="presParOf" srcId="{343CE14D-5B3A-456F-95FF-5238B5E74D68}" destId="{C84162F1-00F0-481A-8831-30115CDAC0D0}" srcOrd="1" destOrd="0" presId="urn:microsoft.com/office/officeart/2005/8/layout/hierarchy4"/>
    <dgm:cxn modelId="{8A0F6C6D-AF54-4826-AF31-AF3700F1E65E}" type="presParOf" srcId="{343CE14D-5B3A-456F-95FF-5238B5E74D68}" destId="{B5755745-2E38-406D-B1FD-92716C253FF2}" srcOrd="2" destOrd="0" presId="urn:microsoft.com/office/officeart/2005/8/layout/hierarchy4"/>
    <dgm:cxn modelId="{FF9933E7-E20C-482A-803D-118AE4A7202A}" type="presParOf" srcId="{B5755745-2E38-406D-B1FD-92716C253FF2}" destId="{6F1D4C05-A1F8-43A9-BA32-A671E47F2F7A}" srcOrd="0" destOrd="0" presId="urn:microsoft.com/office/officeart/2005/8/layout/hierarchy4"/>
    <dgm:cxn modelId="{E790B860-9865-4BD4-AF34-511CF1E69AD8}" type="presParOf" srcId="{6F1D4C05-A1F8-43A9-BA32-A671E47F2F7A}" destId="{7BACABDB-BFB2-4F38-821A-A5B822229424}" srcOrd="0" destOrd="0" presId="urn:microsoft.com/office/officeart/2005/8/layout/hierarchy4"/>
    <dgm:cxn modelId="{C1969EE2-D585-4980-B94F-E273BF1E70BA}" type="presParOf" srcId="{6F1D4C05-A1F8-43A9-BA32-A671E47F2F7A}" destId="{2FFB3F1C-D0A4-433F-93E1-B940C0BC56BA}" srcOrd="1" destOrd="0" presId="urn:microsoft.com/office/officeart/2005/8/layout/hierarchy4"/>
    <dgm:cxn modelId="{FC0E3236-25DE-47BD-98EE-2E7CF778E9E3}" type="presParOf" srcId="{F94F47FF-CF11-465A-9649-8AA3F86412B8}" destId="{0DA12EB7-5679-4F19-B35B-D006C4E55D82}" srcOrd="1" destOrd="0" presId="urn:microsoft.com/office/officeart/2005/8/layout/hierarchy4"/>
    <dgm:cxn modelId="{E3731778-9E53-4467-9951-AC8787E4478C}" type="presParOf" srcId="{F94F47FF-CF11-465A-9649-8AA3F86412B8}" destId="{60C007A5-0084-43A1-AB30-A0F5302019B1}" srcOrd="2" destOrd="0" presId="urn:microsoft.com/office/officeart/2005/8/layout/hierarchy4"/>
    <dgm:cxn modelId="{1463354B-7FF4-48A7-862A-5742DD691104}" type="presParOf" srcId="{60C007A5-0084-43A1-AB30-A0F5302019B1}" destId="{3E4BB8EC-7161-4FDB-BA98-1DC2853FE5B9}" srcOrd="0" destOrd="0" presId="urn:microsoft.com/office/officeart/2005/8/layout/hierarchy4"/>
    <dgm:cxn modelId="{73331558-5669-4E6E-A5DB-A4D6EE0BD1A3}" type="presParOf" srcId="{60C007A5-0084-43A1-AB30-A0F5302019B1}" destId="{CA6CE0D3-0122-4E9F-B5D3-26D7390B2FE9}" srcOrd="1" destOrd="0" presId="urn:microsoft.com/office/officeart/2005/8/layout/hierarchy4"/>
    <dgm:cxn modelId="{EEA62EC8-5FB1-4540-9B75-0A6F499F9054}" type="presParOf" srcId="{60C007A5-0084-43A1-AB30-A0F5302019B1}" destId="{838624E2-2689-4BF8-83A4-AAAAE26EB746}" srcOrd="2" destOrd="0" presId="urn:microsoft.com/office/officeart/2005/8/layout/hierarchy4"/>
    <dgm:cxn modelId="{0A07027E-6458-4370-B9EF-B7A5F2DD437F}" type="presParOf" srcId="{838624E2-2689-4BF8-83A4-AAAAE26EB746}" destId="{DD4B4D26-31F3-46FE-BA71-EA8D33EF5F24}" srcOrd="0" destOrd="0" presId="urn:microsoft.com/office/officeart/2005/8/layout/hierarchy4"/>
    <dgm:cxn modelId="{23CBCA0C-CEFE-4039-8DF5-2FA541E1C4CD}" type="presParOf" srcId="{DD4B4D26-31F3-46FE-BA71-EA8D33EF5F24}" destId="{010B7643-A305-45A5-9EBE-87E7F223FE43}" srcOrd="0" destOrd="0" presId="urn:microsoft.com/office/officeart/2005/8/layout/hierarchy4"/>
    <dgm:cxn modelId="{45D192C1-2EDD-4A84-A6E0-2CC2106FFE62}" type="presParOf" srcId="{DD4B4D26-31F3-46FE-BA71-EA8D33EF5F24}" destId="{61AB7BF8-AAFB-4CCF-876C-D6BB3766002E}" srcOrd="1" destOrd="0" presId="urn:microsoft.com/office/officeart/2005/8/layout/hierarchy4"/>
    <dgm:cxn modelId="{CAE92E7D-47C7-4EB7-8BBB-0E07AF58658E}" type="presParOf" srcId="{DD4B4D26-31F3-46FE-BA71-EA8D33EF5F24}" destId="{53962614-FBBA-4335-874B-7D141C83B763}" srcOrd="2" destOrd="0" presId="urn:microsoft.com/office/officeart/2005/8/layout/hierarchy4"/>
    <dgm:cxn modelId="{1BD40F80-4DE2-410D-B7E3-25B2F0E37D8E}" type="presParOf" srcId="{53962614-FBBA-4335-874B-7D141C83B763}" destId="{C2F638CB-C96E-4CBD-8A5C-155D7D378157}" srcOrd="0" destOrd="0" presId="urn:microsoft.com/office/officeart/2005/8/layout/hierarchy4"/>
    <dgm:cxn modelId="{94B8D2FB-BAA5-4D45-961A-A6CCE557D7EB}" type="presParOf" srcId="{C2F638CB-C96E-4CBD-8A5C-155D7D378157}" destId="{8471F16F-37EE-4829-9681-83E2241C32AA}" srcOrd="0" destOrd="0" presId="urn:microsoft.com/office/officeart/2005/8/layout/hierarchy4"/>
    <dgm:cxn modelId="{14BAED42-DE1F-49A8-8535-17E9930225BB}" type="presParOf" srcId="{C2F638CB-C96E-4CBD-8A5C-155D7D378157}" destId="{290579F1-9376-4D06-9FED-F10F55F2BFE2}" srcOrd="1" destOrd="0" presId="urn:microsoft.com/office/officeart/2005/8/layout/hierarchy4"/>
    <dgm:cxn modelId="{FA4727BF-1AFF-4B9D-9105-550F8F170CEB}" type="presParOf" srcId="{C2F638CB-C96E-4CBD-8A5C-155D7D378157}" destId="{39070F70-24F1-44E7-B333-0463B185656B}" srcOrd="2" destOrd="0" presId="urn:microsoft.com/office/officeart/2005/8/layout/hierarchy4"/>
    <dgm:cxn modelId="{A234217D-AE27-4247-B9B8-87E4EFC8ED9F}" type="presParOf" srcId="{39070F70-24F1-44E7-B333-0463B185656B}" destId="{EF89F765-C072-4B63-B42C-2F4454D6A5B6}" srcOrd="0" destOrd="0" presId="urn:microsoft.com/office/officeart/2005/8/layout/hierarchy4"/>
    <dgm:cxn modelId="{57861572-42C3-4348-A437-DA048C7EBE7D}" type="presParOf" srcId="{EF89F765-C072-4B63-B42C-2F4454D6A5B6}" destId="{47EF2763-4856-4E6A-B601-D386DB5CEDE7}" srcOrd="0" destOrd="0" presId="urn:microsoft.com/office/officeart/2005/8/layout/hierarchy4"/>
    <dgm:cxn modelId="{9329BBF7-4C35-44B5-9AD4-D4CA37527B55}" type="presParOf" srcId="{EF89F765-C072-4B63-B42C-2F4454D6A5B6}" destId="{F16EBB59-F638-4025-B194-D1B19929A5DD}" srcOrd="1" destOrd="0" presId="urn:microsoft.com/office/officeart/2005/8/layout/hierarchy4"/>
    <dgm:cxn modelId="{1D7E475C-BF23-46C4-A7F2-55C906E3A3E7}" type="presParOf" srcId="{838624E2-2689-4BF8-83A4-AAAAE26EB746}" destId="{23E67494-6090-4FDF-9C1A-704D98DCF5F3}" srcOrd="1" destOrd="0" presId="urn:microsoft.com/office/officeart/2005/8/layout/hierarchy4"/>
    <dgm:cxn modelId="{1CF6F79A-9373-4511-BF19-A6EA63348F40}" type="presParOf" srcId="{838624E2-2689-4BF8-83A4-AAAAE26EB746}" destId="{B23D9423-05CC-4521-9DF9-4C0ED5DE804F}" srcOrd="2" destOrd="0" presId="urn:microsoft.com/office/officeart/2005/8/layout/hierarchy4"/>
    <dgm:cxn modelId="{B944B980-D6ED-49D4-8C90-919FE3B5D0AD}" type="presParOf" srcId="{B23D9423-05CC-4521-9DF9-4C0ED5DE804F}" destId="{6D5BE5BF-ED17-418C-ADB2-EE3B5E3E70C8}" srcOrd="0" destOrd="0" presId="urn:microsoft.com/office/officeart/2005/8/layout/hierarchy4"/>
    <dgm:cxn modelId="{481BE105-A960-471B-93F5-D394A4470099}" type="presParOf" srcId="{B23D9423-05CC-4521-9DF9-4C0ED5DE804F}" destId="{7D7BF074-CFD3-4A3E-AAEA-B1021B3A7342}" srcOrd="1" destOrd="0" presId="urn:microsoft.com/office/officeart/2005/8/layout/hierarchy4"/>
    <dgm:cxn modelId="{9CF0EFCF-1299-43D7-A4B3-1A347B54BC8D}" type="presParOf" srcId="{B23D9423-05CC-4521-9DF9-4C0ED5DE804F}" destId="{B7E269D1-24C4-4F30-834B-CA899C8F9C29}" srcOrd="2" destOrd="0" presId="urn:microsoft.com/office/officeart/2005/8/layout/hierarchy4"/>
    <dgm:cxn modelId="{A56606C8-C7AE-401E-8E1C-27C2AA8166CD}" type="presParOf" srcId="{B7E269D1-24C4-4F30-834B-CA899C8F9C29}" destId="{04D4EB02-0311-4142-82E5-E0278D8712C5}" srcOrd="0" destOrd="0" presId="urn:microsoft.com/office/officeart/2005/8/layout/hierarchy4"/>
    <dgm:cxn modelId="{0B301D15-3962-4E25-868F-093410827284}" type="presParOf" srcId="{04D4EB02-0311-4142-82E5-E0278D8712C5}" destId="{4469ED4B-AEDB-4720-BA0A-C246DD8A5AAC}" srcOrd="0" destOrd="0" presId="urn:microsoft.com/office/officeart/2005/8/layout/hierarchy4"/>
    <dgm:cxn modelId="{2B1533EF-A7F3-481F-B0BB-210F94A93903}" type="presParOf" srcId="{04D4EB02-0311-4142-82E5-E0278D8712C5}" destId="{5DB3DB33-F893-49B1-9288-002EC4A7CBC2}" srcOrd="1" destOrd="0" presId="urn:microsoft.com/office/officeart/2005/8/layout/hierarchy4"/>
    <dgm:cxn modelId="{C16719D4-2BF4-4B34-A564-8271856B4764}" type="presParOf" srcId="{04D4EB02-0311-4142-82E5-E0278D8712C5}" destId="{99F7EEA3-D4B3-4F73-A37F-CA0FF920F861}" srcOrd="2" destOrd="0" presId="urn:microsoft.com/office/officeart/2005/8/layout/hierarchy4"/>
    <dgm:cxn modelId="{E76D2048-3951-41E6-95B2-8E606645C436}" type="presParOf" srcId="{99F7EEA3-D4B3-4F73-A37F-CA0FF920F861}" destId="{BBA8D7B7-B49E-4762-BB3E-DA44C0B6C66B}" srcOrd="0" destOrd="0" presId="urn:microsoft.com/office/officeart/2005/8/layout/hierarchy4"/>
    <dgm:cxn modelId="{77936922-1FE5-41CC-8C68-9A37A6534CEA}" type="presParOf" srcId="{BBA8D7B7-B49E-4762-BB3E-DA44C0B6C66B}" destId="{2E8FC626-8082-4897-83F2-7B3E1D875BED}" srcOrd="0" destOrd="0" presId="urn:microsoft.com/office/officeart/2005/8/layout/hierarchy4"/>
    <dgm:cxn modelId="{0399BD74-AECD-4ADB-97E2-FD9A6AF46B64}" type="presParOf" srcId="{BBA8D7B7-B49E-4762-BB3E-DA44C0B6C66B}" destId="{85A286D6-E1A6-4059-B7DF-0FD536BE2B1C}" srcOrd="1" destOrd="0" presId="urn:microsoft.com/office/officeart/2005/8/layout/hierarchy4"/>
    <dgm:cxn modelId="{D7A754F7-1189-4432-A370-04476CECACDE}" type="presParOf" srcId="{7519966F-C090-4CB3-AA6B-59B9A49CE3B9}" destId="{57AE2D81-B5F9-40CC-B4FC-BC2C74C93F9C}" srcOrd="1" destOrd="0" presId="urn:microsoft.com/office/officeart/2005/8/layout/hierarchy4"/>
    <dgm:cxn modelId="{A03ED728-E10B-4DBC-B114-3FE519CEE1CD}" type="presParOf" srcId="{7519966F-C090-4CB3-AA6B-59B9A49CE3B9}" destId="{AF16C53D-5DB9-491B-A395-AF1D1D8B23A0}" srcOrd="2" destOrd="0" presId="urn:microsoft.com/office/officeart/2005/8/layout/hierarchy4"/>
    <dgm:cxn modelId="{579CA8DB-5D58-4E14-982D-2F873772AF70}" type="presParOf" srcId="{AF16C53D-5DB9-491B-A395-AF1D1D8B23A0}" destId="{7CF0B596-2659-4BF4-8376-BB7D54BAD47A}" srcOrd="0" destOrd="0" presId="urn:microsoft.com/office/officeart/2005/8/layout/hierarchy4"/>
    <dgm:cxn modelId="{0EF6B341-22F7-487C-8B99-05BDE87A8BEE}" type="presParOf" srcId="{AF16C53D-5DB9-491B-A395-AF1D1D8B23A0}" destId="{98D7AEB1-9DA9-455D-BF24-7929B2827F88}" srcOrd="1" destOrd="0" presId="urn:microsoft.com/office/officeart/2005/8/layout/hierarchy4"/>
    <dgm:cxn modelId="{AF02DC71-79C4-4150-A5FC-2003DF5B9C20}" type="presParOf" srcId="{AF16C53D-5DB9-491B-A395-AF1D1D8B23A0}" destId="{0855E95F-4BDE-49BA-A700-3C5AC7B9D12B}" srcOrd="2" destOrd="0" presId="urn:microsoft.com/office/officeart/2005/8/layout/hierarchy4"/>
    <dgm:cxn modelId="{5ECE2C2C-1F60-478C-8FF5-44854EAA51FE}" type="presParOf" srcId="{0855E95F-4BDE-49BA-A700-3C5AC7B9D12B}" destId="{3241FBE0-B009-4D2A-89F4-280C97945612}" srcOrd="0" destOrd="0" presId="urn:microsoft.com/office/officeart/2005/8/layout/hierarchy4"/>
    <dgm:cxn modelId="{8F8EDE74-6A89-4B4D-91A5-7330EFAECD1B}" type="presParOf" srcId="{3241FBE0-B009-4D2A-89F4-280C97945612}" destId="{B061D427-0741-43BC-9339-BA215BF292D1}" srcOrd="0" destOrd="0" presId="urn:microsoft.com/office/officeart/2005/8/layout/hierarchy4"/>
    <dgm:cxn modelId="{3DD2D227-A72F-4051-A373-4D05CB4FF9FA}" type="presParOf" srcId="{3241FBE0-B009-4D2A-89F4-280C97945612}" destId="{D8B175C0-612C-4D73-B859-2BC92E86EC03}" srcOrd="1" destOrd="0" presId="urn:microsoft.com/office/officeart/2005/8/layout/hierarchy4"/>
    <dgm:cxn modelId="{3A332BEF-7F00-470A-924C-F7A5D1F38761}" type="presParOf" srcId="{3241FBE0-B009-4D2A-89F4-280C97945612}" destId="{4ED98DF8-6A0A-407D-906A-4CC1D5674F16}" srcOrd="2" destOrd="0" presId="urn:microsoft.com/office/officeart/2005/8/layout/hierarchy4"/>
    <dgm:cxn modelId="{E689D11E-1505-4F35-857B-7EE76779FFE7}" type="presParOf" srcId="{4ED98DF8-6A0A-407D-906A-4CC1D5674F16}" destId="{0F1BE629-691C-4E71-B915-46CAF92A90E6}" srcOrd="0" destOrd="0" presId="urn:microsoft.com/office/officeart/2005/8/layout/hierarchy4"/>
    <dgm:cxn modelId="{51278B4F-9C82-4C09-B84C-BAE79A562B74}" type="presParOf" srcId="{0F1BE629-691C-4E71-B915-46CAF92A90E6}" destId="{055337B8-B89F-4E3E-921D-114402EBDD36}" srcOrd="0" destOrd="0" presId="urn:microsoft.com/office/officeart/2005/8/layout/hierarchy4"/>
    <dgm:cxn modelId="{156C90CD-6920-402D-B217-F91DC4AC284A}" type="presParOf" srcId="{0F1BE629-691C-4E71-B915-46CAF92A90E6}" destId="{A64A518D-2FF7-4657-A13B-23CC7588A764}" srcOrd="1" destOrd="0" presId="urn:microsoft.com/office/officeart/2005/8/layout/hierarchy4"/>
    <dgm:cxn modelId="{2FCACEF0-06EE-461B-BA76-A7BCB75F0C5F}" type="presParOf" srcId="{0F1BE629-691C-4E71-B915-46CAF92A90E6}" destId="{A544432F-CC19-4DDA-88A9-53BC4A07B62C}" srcOrd="2" destOrd="0" presId="urn:microsoft.com/office/officeart/2005/8/layout/hierarchy4"/>
    <dgm:cxn modelId="{C4DCFF29-E7EA-41E1-9F10-EF70009FD968}" type="presParOf" srcId="{A544432F-CC19-4DDA-88A9-53BC4A07B62C}" destId="{ED392B0D-C97B-408C-8034-543A76257606}" srcOrd="0" destOrd="0" presId="urn:microsoft.com/office/officeart/2005/8/layout/hierarchy4"/>
    <dgm:cxn modelId="{D117093B-F2AE-4AAE-8AFA-69EC001F14B1}" type="presParOf" srcId="{ED392B0D-C97B-408C-8034-543A76257606}" destId="{3116300E-E78C-4C07-B9F3-A65FB46659EE}" srcOrd="0" destOrd="0" presId="urn:microsoft.com/office/officeart/2005/8/layout/hierarchy4"/>
    <dgm:cxn modelId="{6160FBB5-9C52-4A63-B808-6A053A2F7305}" type="presParOf" srcId="{ED392B0D-C97B-408C-8034-543A76257606}" destId="{EF124996-558A-4913-A28A-ACE3686969FA}" srcOrd="1" destOrd="0" presId="urn:microsoft.com/office/officeart/2005/8/layout/hierarchy4"/>
    <dgm:cxn modelId="{ABECB375-006E-4963-A25C-115C48BA0136}" type="presParOf" srcId="{ED392B0D-C97B-408C-8034-543A76257606}" destId="{E3F9CC67-2183-464F-B95F-6C7B16184ABE}" srcOrd="2" destOrd="0" presId="urn:microsoft.com/office/officeart/2005/8/layout/hierarchy4"/>
    <dgm:cxn modelId="{846C0479-EE3E-46AB-8F89-4759495C887E}" type="presParOf" srcId="{E3F9CC67-2183-464F-B95F-6C7B16184ABE}" destId="{BD4D75F7-EE57-4967-965C-2299583EF053}" srcOrd="0" destOrd="0" presId="urn:microsoft.com/office/officeart/2005/8/layout/hierarchy4"/>
    <dgm:cxn modelId="{09E44756-51FD-4045-B1E9-531422DEEDB3}" type="presParOf" srcId="{BD4D75F7-EE57-4967-965C-2299583EF053}" destId="{6ABDD5DC-5328-4ED7-B8F3-04F0EAC20DD8}" srcOrd="0" destOrd="0" presId="urn:microsoft.com/office/officeart/2005/8/layout/hierarchy4"/>
    <dgm:cxn modelId="{0CBACC70-EBA6-4F62-A12D-DB0BEE91E076}" type="presParOf" srcId="{BD4D75F7-EE57-4967-965C-2299583EF053}" destId="{93F1400B-73DB-4042-B75B-7234B25FF2E9}" srcOrd="1" destOrd="0" presId="urn:microsoft.com/office/officeart/2005/8/layout/hierarchy4"/>
    <dgm:cxn modelId="{16D0C4CC-C174-4EDC-BDFD-A7041327BB7E}" type="presParOf" srcId="{0855E95F-4BDE-49BA-A700-3C5AC7B9D12B}" destId="{3D613ED4-25CE-47FE-8B9A-B8C7D76B450B}" srcOrd="1" destOrd="0" presId="urn:microsoft.com/office/officeart/2005/8/layout/hierarchy4"/>
    <dgm:cxn modelId="{9908AFF8-E263-4DC2-A5D0-8ECB20C38A73}" type="presParOf" srcId="{0855E95F-4BDE-49BA-A700-3C5AC7B9D12B}" destId="{CA4DC6FD-9FF1-4B73-8753-22EAD8018488}" srcOrd="2" destOrd="0" presId="urn:microsoft.com/office/officeart/2005/8/layout/hierarchy4"/>
    <dgm:cxn modelId="{F4404F33-F199-40E4-8D07-1A906B07948C}" type="presParOf" srcId="{CA4DC6FD-9FF1-4B73-8753-22EAD8018488}" destId="{AF7C815A-BEAC-4CA2-9843-2E234C948F54}" srcOrd="0" destOrd="0" presId="urn:microsoft.com/office/officeart/2005/8/layout/hierarchy4"/>
    <dgm:cxn modelId="{BBCF3872-6F9C-4930-AA38-D755236F8E1D}" type="presParOf" srcId="{CA4DC6FD-9FF1-4B73-8753-22EAD8018488}" destId="{3E62814E-6558-4F0E-B1FE-7C0882D810BD}" srcOrd="1" destOrd="0" presId="urn:microsoft.com/office/officeart/2005/8/layout/hierarchy4"/>
    <dgm:cxn modelId="{76EC2FE8-CBD4-4575-8A39-AA09D81D145A}" type="presParOf" srcId="{CA4DC6FD-9FF1-4B73-8753-22EAD8018488}" destId="{54CFBD13-0C04-4EA0-AAF6-A036824B56FB}" srcOrd="2" destOrd="0" presId="urn:microsoft.com/office/officeart/2005/8/layout/hierarchy4"/>
    <dgm:cxn modelId="{9233C576-950E-49EA-90EC-0BAE85628439}" type="presParOf" srcId="{54CFBD13-0C04-4EA0-AAF6-A036824B56FB}" destId="{F1DF9AB3-2890-4593-9493-D43AC5AD317D}" srcOrd="0" destOrd="0" presId="urn:microsoft.com/office/officeart/2005/8/layout/hierarchy4"/>
    <dgm:cxn modelId="{6C310EC3-1A9C-47EA-AA44-DBB84936759A}" type="presParOf" srcId="{F1DF9AB3-2890-4593-9493-D43AC5AD317D}" destId="{64FA9F19-C139-4390-991B-2771D37CAB36}" srcOrd="0" destOrd="0" presId="urn:microsoft.com/office/officeart/2005/8/layout/hierarchy4"/>
    <dgm:cxn modelId="{F76C7566-D1B3-45FD-861E-534E96A01957}" type="presParOf" srcId="{F1DF9AB3-2890-4593-9493-D43AC5AD317D}" destId="{2D178604-7A70-414E-B9D6-915FB383066B}" srcOrd="1" destOrd="0" presId="urn:microsoft.com/office/officeart/2005/8/layout/hierarchy4"/>
    <dgm:cxn modelId="{8B8ACFAE-1ED0-4110-9D36-4204EBD3E170}" type="presParOf" srcId="{F1DF9AB3-2890-4593-9493-D43AC5AD317D}" destId="{986A0E9C-D498-43A4-A329-3BEC4853B5D6}" srcOrd="2" destOrd="0" presId="urn:microsoft.com/office/officeart/2005/8/layout/hierarchy4"/>
    <dgm:cxn modelId="{A814738C-B085-46BB-8360-873A644F9C67}" type="presParOf" srcId="{986A0E9C-D498-43A4-A329-3BEC4853B5D6}" destId="{12F07CD8-15A1-488B-84EF-36649DF0FA80}" srcOrd="0" destOrd="0" presId="urn:microsoft.com/office/officeart/2005/8/layout/hierarchy4"/>
    <dgm:cxn modelId="{A100B03D-1C17-4DFF-9754-F747B984131D}" type="presParOf" srcId="{12F07CD8-15A1-488B-84EF-36649DF0FA80}" destId="{62A1A18D-77B9-4BE3-B0BA-8836BA7BF1B5}" srcOrd="0" destOrd="0" presId="urn:microsoft.com/office/officeart/2005/8/layout/hierarchy4"/>
    <dgm:cxn modelId="{43333D5F-0119-4B0C-83C6-3BCBD326D3E1}" type="presParOf" srcId="{12F07CD8-15A1-488B-84EF-36649DF0FA80}" destId="{30098BBB-DE04-4F36-89A3-39A1A7DD2589}" srcOrd="1" destOrd="0" presId="urn:microsoft.com/office/officeart/2005/8/layout/hierarchy4"/>
    <dgm:cxn modelId="{6F2464CA-71E6-4211-8458-2B27F768CC37}" type="presParOf" srcId="{12F07CD8-15A1-488B-84EF-36649DF0FA80}" destId="{C477C5B2-E6DD-414D-9FA0-B92CC645786F}" srcOrd="2" destOrd="0" presId="urn:microsoft.com/office/officeart/2005/8/layout/hierarchy4"/>
    <dgm:cxn modelId="{17595BFF-1A24-40FF-87FF-A3AFB4C3A283}" type="presParOf" srcId="{C477C5B2-E6DD-414D-9FA0-B92CC645786F}" destId="{5E2A6AA9-9EF2-4A4F-BB16-B9FE9E5E0EC8}" srcOrd="0" destOrd="0" presId="urn:microsoft.com/office/officeart/2005/8/layout/hierarchy4"/>
    <dgm:cxn modelId="{546B5039-4EA2-4FE4-B3A7-E1B22E31B1AC}" type="presParOf" srcId="{5E2A6AA9-9EF2-4A4F-BB16-B9FE9E5E0EC8}" destId="{E2D19CF5-0CA4-4471-9017-97F12D6A6F44}" srcOrd="0" destOrd="0" presId="urn:microsoft.com/office/officeart/2005/8/layout/hierarchy4"/>
    <dgm:cxn modelId="{B0C6D310-0E5D-4E47-B540-75136DEC391D}" type="presParOf" srcId="{5E2A6AA9-9EF2-4A4F-BB16-B9FE9E5E0EC8}" destId="{174EFDFD-FB88-4B96-8958-B10FE1BB5BC1}" srcOrd="1" destOrd="0" presId="urn:microsoft.com/office/officeart/2005/8/layout/hierarchy4"/>
    <dgm:cxn modelId="{0826C9AA-7AE5-4123-8A81-DFF5ADE09076}" type="presParOf" srcId="{0855E95F-4BDE-49BA-A700-3C5AC7B9D12B}" destId="{58018659-29B9-4EA5-89EE-F1872A84EA85}" srcOrd="3" destOrd="0" presId="urn:microsoft.com/office/officeart/2005/8/layout/hierarchy4"/>
    <dgm:cxn modelId="{7B569078-91BF-44D9-964A-121114FFE77F}" type="presParOf" srcId="{0855E95F-4BDE-49BA-A700-3C5AC7B9D12B}" destId="{73C3AED9-4557-4EAF-A537-A5BE664A9203}" srcOrd="4" destOrd="0" presId="urn:microsoft.com/office/officeart/2005/8/layout/hierarchy4"/>
    <dgm:cxn modelId="{4FB40238-50B0-4A18-8C6C-8C55AE04A171}" type="presParOf" srcId="{73C3AED9-4557-4EAF-A537-A5BE664A9203}" destId="{83905BF9-F916-4C00-8134-9877C266E0E0}" srcOrd="0" destOrd="0" presId="urn:microsoft.com/office/officeart/2005/8/layout/hierarchy4"/>
    <dgm:cxn modelId="{82F98DF6-DFDE-4362-A8FB-D6837EDCB367}" type="presParOf" srcId="{73C3AED9-4557-4EAF-A537-A5BE664A9203}" destId="{622C0A43-84C4-459A-B6EC-1D53A5CC2A43}" srcOrd="1" destOrd="0" presId="urn:microsoft.com/office/officeart/2005/8/layout/hierarchy4"/>
    <dgm:cxn modelId="{6E0A92DA-A186-4D95-AA3C-874430D0ACE0}" type="presParOf" srcId="{73C3AED9-4557-4EAF-A537-A5BE664A9203}" destId="{30DB3B6C-46D4-4A43-8E98-07FCD5A186B8}" srcOrd="2" destOrd="0" presId="urn:microsoft.com/office/officeart/2005/8/layout/hierarchy4"/>
    <dgm:cxn modelId="{42A5F804-AFD6-4B68-B2A3-1AABFFCF4CD1}" type="presParOf" srcId="{30DB3B6C-46D4-4A43-8E98-07FCD5A186B8}" destId="{04BCF6C0-5C3B-473A-A46E-F481F816A06D}" srcOrd="0" destOrd="0" presId="urn:microsoft.com/office/officeart/2005/8/layout/hierarchy4"/>
    <dgm:cxn modelId="{5CD0300A-FACB-452F-BACC-A29B3C10D010}" type="presParOf" srcId="{04BCF6C0-5C3B-473A-A46E-F481F816A06D}" destId="{2DCAD663-D604-431E-9462-2EFB2F2BB193}" srcOrd="0" destOrd="0" presId="urn:microsoft.com/office/officeart/2005/8/layout/hierarchy4"/>
    <dgm:cxn modelId="{F1522E46-9504-475B-825F-1406D378013B}" type="presParOf" srcId="{04BCF6C0-5C3B-473A-A46E-F481F816A06D}" destId="{7AE75872-7D89-42A9-B3D6-3D2BB37C4D44}" srcOrd="1" destOrd="0" presId="urn:microsoft.com/office/officeart/2005/8/layout/hierarchy4"/>
    <dgm:cxn modelId="{21DDCD2F-BBAA-4F15-A392-37A137A5CEC2}" type="presParOf" srcId="{04BCF6C0-5C3B-473A-A46E-F481F816A06D}" destId="{7F035F02-617F-462B-93CB-220F1A988BDD}" srcOrd="2" destOrd="0" presId="urn:microsoft.com/office/officeart/2005/8/layout/hierarchy4"/>
    <dgm:cxn modelId="{B7278193-209A-4B17-BFCF-BFEBC7BD13FD}" type="presParOf" srcId="{7F035F02-617F-462B-93CB-220F1A988BDD}" destId="{F97734B1-6119-4759-B5CA-3B851219551D}" srcOrd="0" destOrd="0" presId="urn:microsoft.com/office/officeart/2005/8/layout/hierarchy4"/>
    <dgm:cxn modelId="{F41576C8-33A8-4075-989D-3D5B682ADDC7}" type="presParOf" srcId="{F97734B1-6119-4759-B5CA-3B851219551D}" destId="{8BE2A401-7F9C-496A-A8C5-F8F78B6889E2}" srcOrd="0" destOrd="0" presId="urn:microsoft.com/office/officeart/2005/8/layout/hierarchy4"/>
    <dgm:cxn modelId="{A6394647-C0BF-483F-9E1B-308318A10560}" type="presParOf" srcId="{F97734B1-6119-4759-B5CA-3B851219551D}" destId="{5B2DFCEB-84C3-4F2E-B3E5-0D21FC9D2A09}" srcOrd="1" destOrd="0" presId="urn:microsoft.com/office/officeart/2005/8/layout/hierarchy4"/>
    <dgm:cxn modelId="{786B8770-1ACC-48F1-A3D1-76A0101F53EE}" type="presParOf" srcId="{F97734B1-6119-4759-B5CA-3B851219551D}" destId="{30A7A451-0C5F-49B2-9BA6-01511CDD713E}" srcOrd="2" destOrd="0" presId="urn:microsoft.com/office/officeart/2005/8/layout/hierarchy4"/>
    <dgm:cxn modelId="{01E98386-5E23-48BF-84BF-360B96A92E14}" type="presParOf" srcId="{30A7A451-0C5F-49B2-9BA6-01511CDD713E}" destId="{F7E2C27A-E503-4E06-9210-F11863290F2D}" srcOrd="0" destOrd="0" presId="urn:microsoft.com/office/officeart/2005/8/layout/hierarchy4"/>
    <dgm:cxn modelId="{C18FB2CC-4193-464B-9320-5226B1CE173B}" type="presParOf" srcId="{F7E2C27A-E503-4E06-9210-F11863290F2D}" destId="{CC7E9253-2539-47FA-9EBF-3051E6947433}" srcOrd="0" destOrd="0" presId="urn:microsoft.com/office/officeart/2005/8/layout/hierarchy4"/>
    <dgm:cxn modelId="{00167E43-F1BC-40AA-9871-55254BE0A4A8}" type="presParOf" srcId="{F7E2C27A-E503-4E06-9210-F11863290F2D}" destId="{AE39A80D-1949-445A-A064-F4AB32DDCCAC}" srcOrd="1" destOrd="0" presId="urn:microsoft.com/office/officeart/2005/8/layout/hierarchy4"/>
    <dgm:cxn modelId="{D6CC5A4E-F29F-44FB-B628-297C505D7ADE}" type="presParOf" srcId="{30DB3B6C-46D4-4A43-8E98-07FCD5A186B8}" destId="{06429E41-5881-448B-9E98-310B3F81AB0B}" srcOrd="1" destOrd="0" presId="urn:microsoft.com/office/officeart/2005/8/layout/hierarchy4"/>
    <dgm:cxn modelId="{5E28D19B-0B2C-433F-9DF3-DC3BDFC76483}" type="presParOf" srcId="{30DB3B6C-46D4-4A43-8E98-07FCD5A186B8}" destId="{C540AFC5-5490-4AEB-AAD1-14E720740591}" srcOrd="2" destOrd="0" presId="urn:microsoft.com/office/officeart/2005/8/layout/hierarchy4"/>
    <dgm:cxn modelId="{7A09309E-A61E-48C7-8BA2-9A653D43C9F7}" type="presParOf" srcId="{C540AFC5-5490-4AEB-AAD1-14E720740591}" destId="{C3AE3CF8-1598-4B13-8E77-C2A55EBBF788}" srcOrd="0" destOrd="0" presId="urn:microsoft.com/office/officeart/2005/8/layout/hierarchy4"/>
    <dgm:cxn modelId="{0AB4D0E5-1096-4A7A-A31B-736E2CCEF74C}" type="presParOf" srcId="{C540AFC5-5490-4AEB-AAD1-14E720740591}" destId="{B88A9739-74B8-487D-8CDA-01C7C6993309}" srcOrd="1" destOrd="0" presId="urn:microsoft.com/office/officeart/2005/8/layout/hierarchy4"/>
    <dgm:cxn modelId="{32995C63-9648-4809-B3F7-993260E66170}" type="presParOf" srcId="{C540AFC5-5490-4AEB-AAD1-14E720740591}" destId="{132783A0-C1DF-46C3-A13B-E8D84DB5024A}" srcOrd="2" destOrd="0" presId="urn:microsoft.com/office/officeart/2005/8/layout/hierarchy4"/>
    <dgm:cxn modelId="{CC79CD67-14F3-467F-A954-5FE69A4B2821}" type="presParOf" srcId="{132783A0-C1DF-46C3-A13B-E8D84DB5024A}" destId="{B2C9930A-74B8-459B-BFE0-87A7A28AEB63}" srcOrd="0" destOrd="0" presId="urn:microsoft.com/office/officeart/2005/8/layout/hierarchy4"/>
    <dgm:cxn modelId="{981C5D13-B44D-4B5C-8382-EE12A653A444}" type="presParOf" srcId="{B2C9930A-74B8-459B-BFE0-87A7A28AEB63}" destId="{CE83EAD0-B70D-4ABE-AAC7-B4B75145B8B0}" srcOrd="0" destOrd="0" presId="urn:microsoft.com/office/officeart/2005/8/layout/hierarchy4"/>
    <dgm:cxn modelId="{DC463154-3064-46AF-91EC-0CF7F7C5EF22}" type="presParOf" srcId="{B2C9930A-74B8-459B-BFE0-87A7A28AEB63}" destId="{0AB75B4F-9D7D-49D9-B752-60DDCCBDA222}" srcOrd="1" destOrd="0" presId="urn:microsoft.com/office/officeart/2005/8/layout/hierarchy4"/>
    <dgm:cxn modelId="{5DCB8C39-94A3-4972-901F-9CD8E34C89E4}" type="presParOf" srcId="{B2C9930A-74B8-459B-BFE0-87A7A28AEB63}" destId="{37ABA8FB-7B05-488B-92F1-A0EA5CEDEF72}" srcOrd="2" destOrd="0" presId="urn:microsoft.com/office/officeart/2005/8/layout/hierarchy4"/>
    <dgm:cxn modelId="{6EAB0013-94D4-45E9-9E9E-F5850F3F173C}" type="presParOf" srcId="{37ABA8FB-7B05-488B-92F1-A0EA5CEDEF72}" destId="{5F29047C-D824-4BED-BA63-DFECECBF8CC6}" srcOrd="0" destOrd="0" presId="urn:microsoft.com/office/officeart/2005/8/layout/hierarchy4"/>
    <dgm:cxn modelId="{B69F0F57-C586-4F9C-8CCB-EE1778A9CB38}" type="presParOf" srcId="{5F29047C-D824-4BED-BA63-DFECECBF8CC6}" destId="{B3ABFACA-F167-4A85-9340-E8656A6E2841}" srcOrd="0" destOrd="0" presId="urn:microsoft.com/office/officeart/2005/8/layout/hierarchy4"/>
    <dgm:cxn modelId="{A78DA3DD-53E8-4890-B0E5-825B0BE7E508}" type="presParOf" srcId="{5F29047C-D824-4BED-BA63-DFECECBF8CC6}" destId="{64AE1C71-4737-408F-B676-DEC9E827048F}" srcOrd="1" destOrd="0" presId="urn:microsoft.com/office/officeart/2005/8/layout/hierarchy4"/>
    <dgm:cxn modelId="{2BB6DFBB-F784-4D80-9F86-AEE7EE823C46}" type="presParOf" srcId="{0855E95F-4BDE-49BA-A700-3C5AC7B9D12B}" destId="{0B814919-B100-48A3-9B89-A069DB0957E3}" srcOrd="5" destOrd="0" presId="urn:microsoft.com/office/officeart/2005/8/layout/hierarchy4"/>
    <dgm:cxn modelId="{FD56D8CE-47EA-43CB-948C-0AACDAF08FC8}" type="presParOf" srcId="{0855E95F-4BDE-49BA-A700-3C5AC7B9D12B}" destId="{EB971104-6C2F-4EC6-BA53-D300A909A3E5}" srcOrd="6" destOrd="0" presId="urn:microsoft.com/office/officeart/2005/8/layout/hierarchy4"/>
    <dgm:cxn modelId="{F20A2B0D-DB35-46BD-858F-6177CAE18DED}" type="presParOf" srcId="{EB971104-6C2F-4EC6-BA53-D300A909A3E5}" destId="{B4454940-2A74-40F4-B662-1B7F2B42DFA6}" srcOrd="0" destOrd="0" presId="urn:microsoft.com/office/officeart/2005/8/layout/hierarchy4"/>
    <dgm:cxn modelId="{53A802AD-9B1E-4B48-B74F-527F2BACE492}" type="presParOf" srcId="{EB971104-6C2F-4EC6-BA53-D300A909A3E5}" destId="{03C6B2DE-715F-477A-986B-274F6FF9F04D}" srcOrd="1" destOrd="0" presId="urn:microsoft.com/office/officeart/2005/8/layout/hierarchy4"/>
    <dgm:cxn modelId="{82238CFB-7E85-4C1D-89B9-A32DABA44315}" type="presParOf" srcId="{EB971104-6C2F-4EC6-BA53-D300A909A3E5}" destId="{D887A576-F665-4C91-82C9-F99D81EC46EA}" srcOrd="2" destOrd="0" presId="urn:microsoft.com/office/officeart/2005/8/layout/hierarchy4"/>
    <dgm:cxn modelId="{D28109C1-4641-4EB2-B6E4-E09CE580F7AD}" type="presParOf" srcId="{D887A576-F665-4C91-82C9-F99D81EC46EA}" destId="{B5B8FD9D-55C2-49D2-AF4C-52ACCC863A86}" srcOrd="0" destOrd="0" presId="urn:microsoft.com/office/officeart/2005/8/layout/hierarchy4"/>
    <dgm:cxn modelId="{1E27FA98-6E4F-4D90-A3A8-E3E9A07C2640}" type="presParOf" srcId="{B5B8FD9D-55C2-49D2-AF4C-52ACCC863A86}" destId="{BFDA7489-2498-40A4-B01E-BBC3599363EE}" srcOrd="0" destOrd="0" presId="urn:microsoft.com/office/officeart/2005/8/layout/hierarchy4"/>
    <dgm:cxn modelId="{097062C1-EFFE-43E2-A8FF-327898E1782F}" type="presParOf" srcId="{B5B8FD9D-55C2-49D2-AF4C-52ACCC863A86}" destId="{7CB0ED82-E163-448E-ACF3-08544B5075C8}" srcOrd="1" destOrd="0" presId="urn:microsoft.com/office/officeart/2005/8/layout/hierarchy4"/>
    <dgm:cxn modelId="{5433D218-9F30-4D01-A897-FF9C2C9A9424}" type="presParOf" srcId="{B5B8FD9D-55C2-49D2-AF4C-52ACCC863A86}" destId="{00147229-9CC8-4016-A797-AFEBB5A5E4E8}" srcOrd="2" destOrd="0" presId="urn:microsoft.com/office/officeart/2005/8/layout/hierarchy4"/>
    <dgm:cxn modelId="{124982D5-6BEE-4E2E-9E80-27AC96599822}" type="presParOf" srcId="{00147229-9CC8-4016-A797-AFEBB5A5E4E8}" destId="{BB3C1126-9DD3-43CF-BC46-A332DD13E9A1}" srcOrd="0" destOrd="0" presId="urn:microsoft.com/office/officeart/2005/8/layout/hierarchy4"/>
    <dgm:cxn modelId="{6D7D9C6A-F09A-494B-A2EA-13924B1552B5}" type="presParOf" srcId="{BB3C1126-9DD3-43CF-BC46-A332DD13E9A1}" destId="{DE44F738-AB9D-48F0-A012-E43635679F84}" srcOrd="0" destOrd="0" presId="urn:microsoft.com/office/officeart/2005/8/layout/hierarchy4"/>
    <dgm:cxn modelId="{20B21314-EB98-4884-80C1-A158CCF41EEF}" type="presParOf" srcId="{BB3C1126-9DD3-43CF-BC46-A332DD13E9A1}" destId="{0F257DCA-28EF-4A13-B636-435D7070403E}" srcOrd="1" destOrd="0" presId="urn:microsoft.com/office/officeart/2005/8/layout/hierarchy4"/>
    <dgm:cxn modelId="{CFB48FB2-9BB7-41DD-B014-2C2051CF4A12}" type="presParOf" srcId="{BB3C1126-9DD3-43CF-BC46-A332DD13E9A1}" destId="{BA5B5033-BCD4-4083-9BEB-185381989679}" srcOrd="2" destOrd="0" presId="urn:microsoft.com/office/officeart/2005/8/layout/hierarchy4"/>
    <dgm:cxn modelId="{B85E011A-5250-4994-A9FD-7944F05A6944}" type="presParOf" srcId="{BA5B5033-BCD4-4083-9BEB-185381989679}" destId="{77171930-1DE3-46E9-A447-DD472A29EFEB}" srcOrd="0" destOrd="0" presId="urn:microsoft.com/office/officeart/2005/8/layout/hierarchy4"/>
    <dgm:cxn modelId="{4318F292-7F43-4F8E-81A1-F45990899B39}" type="presParOf" srcId="{77171930-1DE3-46E9-A447-DD472A29EFEB}" destId="{39B4915C-94DD-4396-AD3D-EA3045A81665}" srcOrd="0" destOrd="0" presId="urn:microsoft.com/office/officeart/2005/8/layout/hierarchy4"/>
    <dgm:cxn modelId="{F1BED74A-CFC5-4522-95FD-4BF2137588F2}" type="presParOf" srcId="{77171930-1DE3-46E9-A447-DD472A29EFEB}" destId="{63F00D80-CCD7-4C9B-AE42-B276DF549FD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6B77DC-0788-4843-8E4A-F0C73B00912E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734F043-6EE8-4AE4-B83B-9C0BA777E59C}">
      <dgm:prSet phldrT="[טקסט]"/>
      <dgm:spPr>
        <a:solidFill>
          <a:schemeClr val="tx2"/>
        </a:solidFill>
      </dgm:spPr>
      <dgm:t>
        <a:bodyPr/>
        <a:lstStyle/>
        <a:p>
          <a:pPr rtl="1"/>
          <a:r>
            <a:rPr lang="he-IL" b="1" dirty="0" smtClean="0"/>
            <a:t>בעלות לדוגמא ב'</a:t>
          </a:r>
          <a:endParaRPr lang="he-IL" b="1" dirty="0"/>
        </a:p>
      </dgm:t>
    </dgm:pt>
    <dgm:pt modelId="{6FC9F5FC-42D7-4784-BD26-5229881FFA22}" type="par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4CB7BAA7-17CA-4872-A810-ABE57863B534}" type="sibTrans" cxnId="{213A506C-DCB1-4485-B0E2-4C179D2978E7}">
      <dgm:prSet/>
      <dgm:spPr/>
      <dgm:t>
        <a:bodyPr/>
        <a:lstStyle/>
        <a:p>
          <a:pPr rtl="1"/>
          <a:endParaRPr lang="he-IL"/>
        </a:p>
      </dgm:t>
    </dgm:pt>
    <dgm:pt modelId="{A5F6810A-EF6C-4293-A8EC-BF8CF4D5878C}">
      <dgm:prSet phldrT="[טקסט]"/>
      <dgm:spPr/>
      <dgm:t>
        <a:bodyPr/>
        <a:lstStyle/>
        <a:p>
          <a:pPr rtl="1"/>
          <a:r>
            <a:rPr lang="he-IL" dirty="0" smtClean="0"/>
            <a:t>בתי ספר במגזר ערבי</a:t>
          </a:r>
          <a:endParaRPr lang="he-IL" dirty="0"/>
        </a:p>
      </dgm:t>
    </dgm:pt>
    <dgm:pt modelId="{334D545E-CCFA-4996-B91B-2D50B23CAF09}" type="par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3B0B4E34-D872-4F57-B719-F9630F029625}" type="sibTrans" cxnId="{A35EABA5-B15C-467F-BCD4-1510546B81B2}">
      <dgm:prSet/>
      <dgm:spPr/>
      <dgm:t>
        <a:bodyPr/>
        <a:lstStyle/>
        <a:p>
          <a:pPr rtl="1"/>
          <a:endParaRPr lang="he-IL"/>
        </a:p>
      </dgm:t>
    </dgm:pt>
    <dgm:pt modelId="{A6C437B0-CE45-4184-A0E4-4A31E06DD81F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מרכזי חינוך</a:t>
          </a:r>
          <a:endParaRPr lang="he-IL" b="1" dirty="0">
            <a:solidFill>
              <a:schemeClr val="tx1"/>
            </a:solidFill>
          </a:endParaRPr>
        </a:p>
      </dgm:t>
    </dgm:pt>
    <dgm:pt modelId="{EC4905C1-E4EF-45D6-9128-97B8717C992E}" type="par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B030AD96-F348-4432-A81A-154A341543EC}" type="sibTrans" cxnId="{FA955BB5-B806-4E57-93A4-0072B71C5ED8}">
      <dgm:prSet/>
      <dgm:spPr/>
      <dgm:t>
        <a:bodyPr/>
        <a:lstStyle/>
        <a:p>
          <a:pPr rtl="1"/>
          <a:endParaRPr lang="he-IL"/>
        </a:p>
      </dgm:t>
    </dgm:pt>
    <dgm:pt modelId="{1A1A2995-0DB6-4A94-9F3C-A40323432C67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ממלכתי </a:t>
          </a:r>
          <a:endParaRPr lang="he-IL" b="1" dirty="0">
            <a:solidFill>
              <a:schemeClr val="tx1"/>
            </a:solidFill>
          </a:endParaRPr>
        </a:p>
      </dgm:t>
    </dgm:pt>
    <dgm:pt modelId="{0A802FF4-3878-4485-B1F9-F77E94E9B288}" type="par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27492FCD-9C47-4C0E-A369-B61BD835C9F8}" type="sibTrans" cxnId="{45D5E767-7CCC-48D5-897A-7C25F2B81D7A}">
      <dgm:prSet/>
      <dgm:spPr/>
      <dgm:t>
        <a:bodyPr/>
        <a:lstStyle/>
        <a:p>
          <a:pPr rtl="1"/>
          <a:endParaRPr lang="he-IL"/>
        </a:p>
      </dgm:t>
    </dgm:pt>
    <dgm:pt modelId="{F65F2809-499A-459D-AF59-BFB016394C6C}">
      <dgm:prSet phldrT="[טקסט]"/>
      <dgm:spPr/>
      <dgm:t>
        <a:bodyPr/>
        <a:lstStyle/>
        <a:p>
          <a:pPr rtl="1"/>
          <a:r>
            <a:rPr lang="he-IL" dirty="0" smtClean="0"/>
            <a:t>בתי ספר במגזר עברי</a:t>
          </a:r>
          <a:endParaRPr lang="he-IL" dirty="0"/>
        </a:p>
      </dgm:t>
    </dgm:pt>
    <dgm:pt modelId="{53C41A40-E8A5-4FD5-A51A-1CBE00420694}" type="par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602EE4FD-1E67-40D2-966D-0A23D0674790}" type="sibTrans" cxnId="{3AB847B0-34CF-450F-8ADB-6BDA57B6DA4E}">
      <dgm:prSet/>
      <dgm:spPr/>
      <dgm:t>
        <a:bodyPr/>
        <a:lstStyle/>
        <a:p>
          <a:pPr rtl="1"/>
          <a:endParaRPr lang="he-IL"/>
        </a:p>
      </dgm:t>
    </dgm:pt>
    <dgm:pt modelId="{73C37021-12DD-44FB-AF54-2C9F60EC9D1E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</a:t>
          </a:r>
          <a:r>
            <a:rPr lang="he-IL" b="1" dirty="0" smtClean="0"/>
            <a:t> </a:t>
          </a:r>
          <a:r>
            <a:rPr lang="he-IL" b="1" dirty="0" smtClean="0">
              <a:solidFill>
                <a:schemeClr val="tx1"/>
              </a:solidFill>
            </a:rPr>
            <a:t>בנות</a:t>
          </a:r>
          <a:endParaRPr lang="he-IL" b="1" dirty="0">
            <a:solidFill>
              <a:schemeClr val="tx1"/>
            </a:solidFill>
          </a:endParaRPr>
        </a:p>
      </dgm:t>
    </dgm:pt>
    <dgm:pt modelId="{DB6858E6-698D-493A-9AFC-49E60D6EDFFE}" type="par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5DFF6D6C-ECA8-4035-9C0F-FF18CEB218F5}" type="sibTrans" cxnId="{A1CDDA87-9189-414B-84D2-6EE1AF3B3B98}">
      <dgm:prSet/>
      <dgm:spPr/>
      <dgm:t>
        <a:bodyPr/>
        <a:lstStyle/>
        <a:p>
          <a:pPr rtl="1"/>
          <a:endParaRPr lang="he-IL"/>
        </a:p>
      </dgm:t>
    </dgm:pt>
    <dgm:pt modelId="{8F316DA5-1099-407B-A919-55D393EB394B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חרדי בנים</a:t>
          </a:r>
          <a:endParaRPr lang="he-IL" b="1" dirty="0">
            <a:solidFill>
              <a:schemeClr val="tx1"/>
            </a:solidFill>
          </a:endParaRPr>
        </a:p>
      </dgm:t>
    </dgm:pt>
    <dgm:pt modelId="{63873B2C-95BD-437D-8432-EC58EB98E1A9}" type="par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D11C6806-940D-4A2C-AC74-83A651DEBD72}" type="sibTrans" cxnId="{BC135BF4-FA4E-43AD-B8B3-41200EB66945}">
      <dgm:prSet/>
      <dgm:spPr/>
      <dgm:t>
        <a:bodyPr/>
        <a:lstStyle/>
        <a:p>
          <a:pPr rtl="1"/>
          <a:endParaRPr lang="he-IL"/>
        </a:p>
      </dgm:t>
    </dgm:pt>
    <dgm:pt modelId="{36289251-B774-4C8E-9A29-1C4B4B344266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ממ"ד   מ"מ</a:t>
          </a:r>
          <a:endParaRPr lang="he-IL" b="1" dirty="0">
            <a:solidFill>
              <a:schemeClr val="tx1"/>
            </a:solidFill>
          </a:endParaRPr>
        </a:p>
      </dgm:t>
    </dgm:pt>
    <dgm:pt modelId="{AA4A42A7-DD7C-4C38-BF80-B3655E877613}" type="par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65F6F8BF-9C95-4589-B7D9-85F832A1A9C8}" type="sibTrans" cxnId="{8E45E7B9-8134-4A26-87C5-AC4EDECAC648}">
      <dgm:prSet/>
      <dgm:spPr/>
      <dgm:t>
        <a:bodyPr/>
        <a:lstStyle/>
        <a:p>
          <a:pPr rtl="1"/>
          <a:endParaRPr lang="he-IL"/>
        </a:p>
      </dgm:t>
    </dgm:pt>
    <dgm:pt modelId="{3D1B021C-DD13-43C4-8765-DEF5D1314FC4}">
      <dgm:prSet phldrT="[טקסט]"/>
      <dgm:spPr>
        <a:solidFill>
          <a:srgbClr val="FFFF0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מרכז חינוך</a:t>
          </a:r>
          <a:endParaRPr lang="he-IL" b="1" dirty="0">
            <a:solidFill>
              <a:schemeClr val="tx1"/>
            </a:solidFill>
          </a:endParaRPr>
        </a:p>
      </dgm:t>
    </dgm:pt>
    <dgm:pt modelId="{B6A3793B-551D-46D8-BA1F-8DC7C27A7868}" type="par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8D48DC1A-9E83-4CAA-970F-F09BBED75FCD}" type="sibTrans" cxnId="{AEC9CE3F-C714-4A50-AF76-8FCB10B1FBA3}">
      <dgm:prSet/>
      <dgm:spPr/>
      <dgm:t>
        <a:bodyPr/>
        <a:lstStyle/>
        <a:p>
          <a:pPr rtl="1"/>
          <a:endParaRPr lang="he-IL"/>
        </a:p>
      </dgm:t>
    </dgm:pt>
    <dgm:pt modelId="{48D4494F-33FF-4C1D-BA9C-763F78318D64}">
      <dgm:prSet custT="1"/>
      <dgm:spPr/>
      <dgm:t>
        <a:bodyPr/>
        <a:lstStyle/>
        <a:p>
          <a:pPr rtl="1"/>
          <a:r>
            <a:rPr lang="he-IL" sz="1000" b="1" dirty="0" smtClean="0"/>
            <a:t>ציון תקן 520</a:t>
          </a:r>
          <a:endParaRPr lang="he-IL" sz="1000" b="1" dirty="0"/>
        </a:p>
      </dgm:t>
    </dgm:pt>
    <dgm:pt modelId="{A31C81EC-2A30-457E-96E6-55FC5A537AC2}" type="par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0CBFD574-9B01-4B29-B3AE-10BCDBB83632}" type="sibTrans" cxnId="{F0A8248C-EAFB-45F0-94D3-5C58F1708740}">
      <dgm:prSet/>
      <dgm:spPr/>
      <dgm:t>
        <a:bodyPr/>
        <a:lstStyle/>
        <a:p>
          <a:pPr rtl="1"/>
          <a:endParaRPr lang="he-IL"/>
        </a:p>
      </dgm:t>
    </dgm:pt>
    <dgm:pt modelId="{317EAFD3-62EC-446D-B9C9-81AB8DF15071}">
      <dgm:prSet custT="1"/>
      <dgm:spPr/>
      <dgm:t>
        <a:bodyPr/>
        <a:lstStyle/>
        <a:p>
          <a:pPr rtl="1"/>
          <a:r>
            <a:rPr lang="he-IL" sz="1000" b="1" dirty="0" smtClean="0"/>
            <a:t>ציון תקן</a:t>
          </a:r>
        </a:p>
        <a:p>
          <a:pPr rtl="1"/>
          <a:r>
            <a:rPr lang="he-IL" sz="1000" b="1" dirty="0" smtClean="0"/>
            <a:t>530</a:t>
          </a:r>
          <a:endParaRPr lang="he-IL" sz="1000" b="1" dirty="0"/>
        </a:p>
      </dgm:t>
    </dgm:pt>
    <dgm:pt modelId="{0275BAD6-E3D1-439B-BC45-D735BFB66020}" type="par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6CF4D5B5-DA0D-4633-96A6-1AB7DE0E818A}" type="sibTrans" cxnId="{2CD257F6-14AC-4192-A678-C2566DB145E8}">
      <dgm:prSet/>
      <dgm:spPr/>
      <dgm:t>
        <a:bodyPr/>
        <a:lstStyle/>
        <a:p>
          <a:pPr rtl="1"/>
          <a:endParaRPr lang="he-IL"/>
        </a:p>
      </dgm:t>
    </dgm:pt>
    <dgm:pt modelId="{5445C130-818C-48EF-ADFE-85875727055E}">
      <dgm:prSet custT="1"/>
      <dgm:spPr/>
      <dgm:t>
        <a:bodyPr/>
        <a:lstStyle/>
        <a:p>
          <a:pPr rtl="1"/>
          <a:r>
            <a:rPr lang="he-IL" sz="1000" b="1" dirty="0" smtClean="0"/>
            <a:t>ציון תקן 450</a:t>
          </a:r>
          <a:endParaRPr lang="he-IL" sz="1000" b="1" dirty="0"/>
        </a:p>
      </dgm:t>
    </dgm:pt>
    <dgm:pt modelId="{6A127B60-68A4-40B8-9B91-16A25A03F251}" type="par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57A346F5-4CBD-4448-B72E-5B7D4A88630D}" type="sibTrans" cxnId="{0E449F81-CEAC-4DC9-B726-1EE6DC3A3383}">
      <dgm:prSet/>
      <dgm:spPr/>
      <dgm:t>
        <a:bodyPr/>
        <a:lstStyle/>
        <a:p>
          <a:pPr rtl="1"/>
          <a:endParaRPr lang="he-IL"/>
        </a:p>
      </dgm:t>
    </dgm:pt>
    <dgm:pt modelId="{C834BC65-561A-4D79-A557-BACF0A1A2DAD}">
      <dgm:prSet custT="1"/>
      <dgm:spPr/>
      <dgm:t>
        <a:bodyPr/>
        <a:lstStyle/>
        <a:p>
          <a:pPr rtl="1"/>
          <a:r>
            <a:rPr lang="he-IL" sz="1000" b="1" dirty="0" smtClean="0"/>
            <a:t>ציון תקן 350</a:t>
          </a:r>
          <a:endParaRPr lang="he-IL" sz="1000" b="1" dirty="0"/>
        </a:p>
      </dgm:t>
    </dgm:pt>
    <dgm:pt modelId="{CAB936F6-8C60-44A9-86E9-6A2960952BF3}" type="par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AC83DFBE-349F-4C5B-B8AF-51BE3A878D18}" type="sibTrans" cxnId="{4CB96AC0-CDA7-4636-9827-C1EC0235A58B}">
      <dgm:prSet/>
      <dgm:spPr/>
      <dgm:t>
        <a:bodyPr/>
        <a:lstStyle/>
        <a:p>
          <a:pPr rtl="1"/>
          <a:endParaRPr lang="he-IL"/>
        </a:p>
      </dgm:t>
    </dgm:pt>
    <dgm:pt modelId="{DA8181E1-D340-4E12-BD0B-9F962BB89D31}">
      <dgm:prSet custT="1"/>
      <dgm:spPr/>
      <dgm:t>
        <a:bodyPr/>
        <a:lstStyle/>
        <a:p>
          <a:pPr rtl="1"/>
          <a:r>
            <a:rPr lang="he-IL" sz="1000" b="1" dirty="0" smtClean="0"/>
            <a:t>ציון תקן 500</a:t>
          </a:r>
          <a:endParaRPr lang="he-IL" sz="1000" b="1" dirty="0"/>
        </a:p>
      </dgm:t>
    </dgm:pt>
    <dgm:pt modelId="{B25E4E15-CE31-46C0-8C91-4FD8DA65BFC3}" type="par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9988977D-1567-456D-9E37-DB91BECA7CD9}" type="sibTrans" cxnId="{603C4E4A-6AE2-43D2-87C3-58EDD1075FD8}">
      <dgm:prSet/>
      <dgm:spPr/>
      <dgm:t>
        <a:bodyPr/>
        <a:lstStyle/>
        <a:p>
          <a:pPr rtl="1"/>
          <a:endParaRPr lang="he-IL"/>
        </a:p>
      </dgm:t>
    </dgm:pt>
    <dgm:pt modelId="{AE522FF8-35F3-4BAC-9E20-29214B75F8BF}">
      <dgm:prSet custT="1"/>
      <dgm:spPr/>
      <dgm:t>
        <a:bodyPr/>
        <a:lstStyle/>
        <a:p>
          <a:pPr rtl="1"/>
          <a:r>
            <a:rPr lang="en-US" sz="1000" b="1" dirty="0" smtClean="0"/>
            <a:t>NA</a:t>
          </a:r>
          <a:endParaRPr lang="he-IL" sz="1000" b="1" dirty="0"/>
        </a:p>
      </dgm:t>
    </dgm:pt>
    <dgm:pt modelId="{D5588613-4B20-4DEC-8A05-5C1A5C9822E4}" type="par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715A2DD7-950B-4938-978C-1EB52C0173C3}" type="sibTrans" cxnId="{7F4A3C3E-F8A1-4C2B-B0AF-6C484DE83715}">
      <dgm:prSet/>
      <dgm:spPr/>
      <dgm:t>
        <a:bodyPr/>
        <a:lstStyle/>
        <a:p>
          <a:pPr rtl="1"/>
          <a:endParaRPr lang="he-IL"/>
        </a:p>
      </dgm:t>
    </dgm:pt>
    <dgm:pt modelId="{D90B946E-EC11-4684-8253-4A2E8CEA20F2}">
      <dgm:prSet custT="1"/>
      <dgm:spPr/>
      <dgm:t>
        <a:bodyPr/>
        <a:lstStyle/>
        <a:p>
          <a:pPr rtl="1"/>
          <a:r>
            <a:rPr lang="en-US" sz="1000" b="1" dirty="0" smtClean="0"/>
            <a:t>NA</a:t>
          </a:r>
          <a:endParaRPr lang="he-IL" sz="1000" b="1" dirty="0"/>
        </a:p>
      </dgm:t>
    </dgm:pt>
    <dgm:pt modelId="{EC96D70E-A191-4C3C-A9C1-1ACA28B8D58B}" type="par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9005923-838F-4E1F-903E-AD699A964D36}" type="sibTrans" cxnId="{0DBA2F92-D88F-431E-845B-15D36E91840C}">
      <dgm:prSet/>
      <dgm:spPr/>
      <dgm:t>
        <a:bodyPr/>
        <a:lstStyle/>
        <a:p>
          <a:pPr rtl="1"/>
          <a:endParaRPr lang="he-IL"/>
        </a:p>
      </dgm:t>
    </dgm:pt>
    <dgm:pt modelId="{4DCDAA77-52BE-4D15-BC07-AC1BCBA8CA26}">
      <dgm:prSet custT="1"/>
      <dgm:spPr/>
      <dgm:t>
        <a:bodyPr/>
        <a:lstStyle/>
        <a:p>
          <a:pPr rtl="1"/>
          <a:r>
            <a:rPr lang="he-IL" sz="1000" b="1" dirty="0" smtClean="0"/>
            <a:t>ציון תקן </a:t>
          </a:r>
        </a:p>
        <a:p>
          <a:pPr rtl="1"/>
          <a:r>
            <a:rPr lang="he-IL" sz="1000" b="1" dirty="0" smtClean="0"/>
            <a:t>500</a:t>
          </a:r>
          <a:endParaRPr lang="he-IL" sz="1000" b="1" dirty="0"/>
        </a:p>
      </dgm:t>
    </dgm:pt>
    <dgm:pt modelId="{11DC47D6-E400-41B2-9C50-B6AFBF1A6A0E}" type="par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C487536C-8807-4E7A-8348-3A395CA4E881}" type="sibTrans" cxnId="{A0E9480C-0EFB-47D4-9D20-E7CCECFF9B7E}">
      <dgm:prSet/>
      <dgm:spPr/>
      <dgm:t>
        <a:bodyPr/>
        <a:lstStyle/>
        <a:p>
          <a:pPr rtl="1"/>
          <a:endParaRPr lang="he-IL"/>
        </a:p>
      </dgm:t>
    </dgm:pt>
    <dgm:pt modelId="{5EE9BB6D-19FD-466E-93A9-7292725BC961}">
      <dgm:prSet custT="1"/>
      <dgm:spPr/>
      <dgm:t>
        <a:bodyPr/>
        <a:lstStyle/>
        <a:p>
          <a:pPr rtl="1"/>
          <a:r>
            <a:rPr lang="he-IL" sz="1000" b="1" dirty="0" smtClean="0"/>
            <a:t>ציון תקן 440</a:t>
          </a:r>
          <a:endParaRPr lang="he-IL" sz="1000" b="1" dirty="0"/>
        </a:p>
      </dgm:t>
    </dgm:pt>
    <dgm:pt modelId="{9F5AA695-43BF-40A0-89B9-48B48BF8979E}" type="par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7E7DE4F1-23AD-43A7-802F-BA7DAA9CA472}" type="sibTrans" cxnId="{707852AC-1E49-48B5-A7E6-FDB23C2B3E59}">
      <dgm:prSet/>
      <dgm:spPr/>
      <dgm:t>
        <a:bodyPr/>
        <a:lstStyle/>
        <a:p>
          <a:pPr rtl="1"/>
          <a:endParaRPr lang="he-IL"/>
        </a:p>
      </dgm:t>
    </dgm:pt>
    <dgm:pt modelId="{BE813604-0991-46F6-BBE9-BD6CD5332B9D}">
      <dgm:prSet custT="1"/>
      <dgm:spPr/>
      <dgm:t>
        <a:bodyPr/>
        <a:lstStyle/>
        <a:p>
          <a:pPr rtl="1"/>
          <a:r>
            <a:rPr lang="he-IL" sz="1000" b="1" dirty="0" smtClean="0"/>
            <a:t>ציון תקן 520</a:t>
          </a:r>
          <a:endParaRPr lang="he-IL" sz="1000" b="1" dirty="0"/>
        </a:p>
      </dgm:t>
    </dgm:pt>
    <dgm:pt modelId="{2CE61442-D63F-4B72-82F2-58B5B93C825D}" type="par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5B3C528A-2045-4035-80CC-4E643A13F19A}" type="sibTrans" cxnId="{D2EBC7D5-6669-4707-8FE6-2F45FA12B597}">
      <dgm:prSet/>
      <dgm:spPr/>
      <dgm:t>
        <a:bodyPr/>
        <a:lstStyle/>
        <a:p>
          <a:pPr rtl="1"/>
          <a:endParaRPr lang="he-IL"/>
        </a:p>
      </dgm:t>
    </dgm:pt>
    <dgm:pt modelId="{E59261C5-D912-47E1-9394-91CA114AD929}">
      <dgm:prSet custT="1"/>
      <dgm:spPr/>
      <dgm:t>
        <a:bodyPr/>
        <a:lstStyle/>
        <a:p>
          <a:pPr rtl="1"/>
          <a:r>
            <a:rPr lang="en-US" sz="1000" b="1" dirty="0" smtClean="0"/>
            <a:t>NA</a:t>
          </a:r>
          <a:endParaRPr lang="he-IL" sz="1000" b="1" dirty="0"/>
        </a:p>
      </dgm:t>
    </dgm:pt>
    <dgm:pt modelId="{6EC41CBB-C8B2-49B6-B08B-645D2541D0C3}" type="par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1FF5A05C-986A-4588-9410-D5541F396C6F}" type="sibTrans" cxnId="{3FDABD8C-F2B6-4E18-BCB2-1802D61E71F7}">
      <dgm:prSet/>
      <dgm:spPr/>
      <dgm:t>
        <a:bodyPr/>
        <a:lstStyle/>
        <a:p>
          <a:pPr rtl="1"/>
          <a:endParaRPr lang="he-IL"/>
        </a:p>
      </dgm:t>
    </dgm:pt>
    <dgm:pt modelId="{9E7D889E-A80A-47C7-A2EC-A89E08CF037A}">
      <dgm:prSet custT="1"/>
      <dgm:spPr/>
      <dgm:t>
        <a:bodyPr/>
        <a:lstStyle/>
        <a:p>
          <a:pPr rtl="1"/>
          <a:r>
            <a:rPr lang="en-US" sz="1000" b="1" dirty="0" smtClean="0"/>
            <a:t>NA</a:t>
          </a:r>
          <a:endParaRPr lang="he-IL" sz="1000" b="1" dirty="0"/>
        </a:p>
      </dgm:t>
    </dgm:pt>
    <dgm:pt modelId="{A9258C26-F956-449B-8FEF-7B1B6D5F9E8C}" type="par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3AFEFC2A-C7F5-4CC8-80D4-86623175B83C}" type="sibTrans" cxnId="{710F06E6-EA68-4165-8B4E-4AD3B564C25F}">
      <dgm:prSet/>
      <dgm:spPr/>
      <dgm:t>
        <a:bodyPr/>
        <a:lstStyle/>
        <a:p>
          <a:pPr rtl="1"/>
          <a:endParaRPr lang="he-IL"/>
        </a:p>
      </dgm:t>
    </dgm:pt>
    <dgm:pt modelId="{02334C19-658A-4FD0-A9FD-6FEBC6A3B444}">
      <dgm:prSet custT="1"/>
      <dgm:spPr/>
      <dgm:t>
        <a:bodyPr/>
        <a:lstStyle/>
        <a:p>
          <a:pPr rtl="1"/>
          <a:r>
            <a:rPr lang="he-IL" sz="1000" b="1" dirty="0" smtClean="0"/>
            <a:t>ציון תקן 570</a:t>
          </a:r>
          <a:endParaRPr lang="he-IL" sz="1000" b="1" dirty="0"/>
        </a:p>
      </dgm:t>
    </dgm:pt>
    <dgm:pt modelId="{89843496-A466-444E-87FF-423474BF58B4}" type="par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4F92F3DD-EEAB-4E70-8BB9-F492A55B8512}" type="sibTrans" cxnId="{4AFAB0E8-069A-4778-863C-4665CC6E00CA}">
      <dgm:prSet/>
      <dgm:spPr/>
      <dgm:t>
        <a:bodyPr/>
        <a:lstStyle/>
        <a:p>
          <a:pPr rtl="1"/>
          <a:endParaRPr lang="he-IL"/>
        </a:p>
      </dgm:t>
    </dgm:pt>
    <dgm:pt modelId="{73DB292F-1841-4C98-BB04-DE293FEBA37A}">
      <dgm:prSet custT="1"/>
      <dgm:spPr/>
      <dgm:t>
        <a:bodyPr/>
        <a:lstStyle/>
        <a:p>
          <a:pPr rtl="1"/>
          <a:r>
            <a:rPr lang="he-IL" sz="1000" b="1" dirty="0" smtClean="0"/>
            <a:t>ציון תקן 620</a:t>
          </a:r>
          <a:endParaRPr lang="he-IL" sz="1000" b="1" dirty="0"/>
        </a:p>
      </dgm:t>
    </dgm:pt>
    <dgm:pt modelId="{00648338-3FDC-47B5-86B9-AA5ACE2ABE55}" type="par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DC269220-CEEF-4214-A4A7-CC836C392818}" type="sibTrans" cxnId="{5BF6E3CE-8871-4E91-AA1B-5930A8F2C1F4}">
      <dgm:prSet/>
      <dgm:spPr/>
      <dgm:t>
        <a:bodyPr/>
        <a:lstStyle/>
        <a:p>
          <a:pPr rtl="1"/>
          <a:endParaRPr lang="he-IL"/>
        </a:p>
      </dgm:t>
    </dgm:pt>
    <dgm:pt modelId="{80D4EA3B-A17F-407B-A56F-6BA6826042F9}">
      <dgm:prSet custT="1"/>
      <dgm:spPr/>
      <dgm:t>
        <a:bodyPr/>
        <a:lstStyle/>
        <a:p>
          <a:pPr rtl="1"/>
          <a:r>
            <a:rPr lang="he-IL" sz="1000" b="1" dirty="0" smtClean="0"/>
            <a:t>ציון תקן 530</a:t>
          </a:r>
          <a:endParaRPr lang="he-IL" sz="1000" b="1" dirty="0"/>
        </a:p>
      </dgm:t>
    </dgm:pt>
    <dgm:pt modelId="{F55ADAEB-9A9F-4642-AA88-813664467D4E}" type="par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37A3DA26-9C0E-4F99-83BF-9C9A78502670}" type="sibTrans" cxnId="{2D1EC711-5035-4039-A90D-FE1159060246}">
      <dgm:prSet/>
      <dgm:spPr/>
      <dgm:t>
        <a:bodyPr/>
        <a:lstStyle/>
        <a:p>
          <a:pPr rtl="1"/>
          <a:endParaRPr lang="he-IL"/>
        </a:p>
      </dgm:t>
    </dgm:pt>
    <dgm:pt modelId="{177A93A9-3B2A-4458-8447-36898208A1D6}">
      <dgm:prSet custT="1"/>
      <dgm:spPr/>
      <dgm:t>
        <a:bodyPr/>
        <a:lstStyle/>
        <a:p>
          <a:pPr rtl="1"/>
          <a:r>
            <a:rPr lang="he-IL" sz="1000" b="1" dirty="0" smtClean="0"/>
            <a:t>ציון תקן 540</a:t>
          </a:r>
          <a:endParaRPr lang="he-IL" sz="1000" b="1" dirty="0"/>
        </a:p>
      </dgm:t>
    </dgm:pt>
    <dgm:pt modelId="{6362CF50-C36F-4828-944F-61477633E5AC}" type="par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A78C4FD5-A8A8-49CB-9F8C-2656C7D47362}" type="sibTrans" cxnId="{7E4172E4-5A81-4C0D-9752-BC8E9BFB0D3E}">
      <dgm:prSet/>
      <dgm:spPr/>
      <dgm:t>
        <a:bodyPr/>
        <a:lstStyle/>
        <a:p>
          <a:pPr rtl="1"/>
          <a:endParaRPr lang="he-IL"/>
        </a:p>
      </dgm:t>
    </dgm:pt>
    <dgm:pt modelId="{047AB438-8F58-4027-A5C9-C7D90D15B646}">
      <dgm:prSet custT="1"/>
      <dgm:spPr/>
      <dgm:t>
        <a:bodyPr/>
        <a:lstStyle/>
        <a:p>
          <a:pPr rtl="1"/>
          <a:r>
            <a:rPr lang="he-IL" sz="1000" b="1" dirty="0" smtClean="0"/>
            <a:t>ציון תקן 510</a:t>
          </a:r>
          <a:endParaRPr lang="he-IL" sz="1000" b="1" dirty="0"/>
        </a:p>
      </dgm:t>
    </dgm:pt>
    <dgm:pt modelId="{25063556-F6FB-4C23-87A5-AC49577A045E}" type="par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13EA5790-0025-43D7-9D96-E0736874B163}" type="sibTrans" cxnId="{5CFC3F47-4F7C-4F8A-B6EC-D558BAA3C9C2}">
      <dgm:prSet/>
      <dgm:spPr/>
      <dgm:t>
        <a:bodyPr/>
        <a:lstStyle/>
        <a:p>
          <a:pPr rtl="1"/>
          <a:endParaRPr lang="he-IL"/>
        </a:p>
      </dgm:t>
    </dgm:pt>
    <dgm:pt modelId="{22AFCE7C-F310-4BEB-B8A9-B86D8336DAEB}">
      <dgm:prSet custT="1"/>
      <dgm:spPr/>
      <dgm:t>
        <a:bodyPr/>
        <a:lstStyle/>
        <a:p>
          <a:pPr rtl="1"/>
          <a:r>
            <a:rPr lang="he-IL" sz="1000" b="1" dirty="0" smtClean="0"/>
            <a:t>ציון תקן 460</a:t>
          </a:r>
          <a:endParaRPr lang="he-IL" sz="1000" b="1" dirty="0"/>
        </a:p>
      </dgm:t>
    </dgm:pt>
    <dgm:pt modelId="{3BDEB560-ECB3-4DA8-9C8B-47062296DDAE}" type="par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AAA9B465-A16B-4783-A9C3-BF517701D1D9}" type="sibTrans" cxnId="{89C6F168-C87C-4D84-989A-C19A6F7BC2BC}">
      <dgm:prSet/>
      <dgm:spPr/>
      <dgm:t>
        <a:bodyPr/>
        <a:lstStyle/>
        <a:p>
          <a:pPr rtl="1"/>
          <a:endParaRPr lang="he-IL"/>
        </a:p>
      </dgm:t>
    </dgm:pt>
    <dgm:pt modelId="{C9D4203F-99FA-4583-B1CA-FF405AD225E1}">
      <dgm:prSet custT="1"/>
      <dgm:spPr/>
      <dgm:t>
        <a:bodyPr/>
        <a:lstStyle/>
        <a:p>
          <a:pPr rtl="1"/>
          <a:r>
            <a:rPr lang="en-US" sz="1000" b="1" dirty="0" smtClean="0"/>
            <a:t>NA</a:t>
          </a:r>
          <a:endParaRPr lang="he-IL" sz="1000" b="1" dirty="0"/>
        </a:p>
      </dgm:t>
    </dgm:pt>
    <dgm:pt modelId="{BACAF993-D52F-4368-9142-303218812460}" type="par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9F27B141-F36B-4615-A7F1-A4E2A4ED07CF}" type="sibTrans" cxnId="{0B2DE550-BF0E-46C6-813E-A1EFC4C75878}">
      <dgm:prSet/>
      <dgm:spPr/>
      <dgm:t>
        <a:bodyPr/>
        <a:lstStyle/>
        <a:p>
          <a:pPr rtl="1"/>
          <a:endParaRPr lang="he-IL"/>
        </a:p>
      </dgm:t>
    </dgm:pt>
    <dgm:pt modelId="{390DD050-65D3-422E-AACB-6F7CF72F90C2}">
      <dgm:prSet custT="1"/>
      <dgm:spPr/>
      <dgm:t>
        <a:bodyPr/>
        <a:lstStyle/>
        <a:p>
          <a:pPr rtl="1"/>
          <a:r>
            <a:rPr lang="en-US" sz="1000" b="1" dirty="0" smtClean="0"/>
            <a:t>NA</a:t>
          </a:r>
          <a:endParaRPr lang="he-IL" sz="1000" b="1" dirty="0"/>
        </a:p>
      </dgm:t>
    </dgm:pt>
    <dgm:pt modelId="{A9B6C9F2-E022-4892-BDBD-C28E051B2BBD}" type="par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445F852-B50E-4B34-908A-AEBC31BC10A5}" type="sibTrans" cxnId="{2E8B6B77-D0BF-41C7-83E6-D63A99FBF850}">
      <dgm:prSet/>
      <dgm:spPr/>
      <dgm:t>
        <a:bodyPr/>
        <a:lstStyle/>
        <a:p>
          <a:pPr rtl="1"/>
          <a:endParaRPr lang="he-IL"/>
        </a:p>
      </dgm:t>
    </dgm:pt>
    <dgm:pt modelId="{B86B8EF2-9431-46AF-B781-DBA3539EA26C}">
      <dgm:prSet custT="1"/>
      <dgm:spPr/>
      <dgm:t>
        <a:bodyPr/>
        <a:lstStyle/>
        <a:p>
          <a:pPr rtl="1"/>
          <a:r>
            <a:rPr lang="he-IL" sz="1000" b="1" smtClean="0"/>
            <a:t>ציון תקן 600</a:t>
          </a:r>
          <a:endParaRPr lang="he-IL" sz="1000" b="1" dirty="0"/>
        </a:p>
      </dgm:t>
    </dgm:pt>
    <dgm:pt modelId="{F7EA4DE6-2245-41D6-9565-B518164BDE90}" type="par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C2B6B5B-179A-4B53-9D8B-AEE9B17873E5}" type="sibTrans" cxnId="{42A15BAF-7520-435B-A743-74C52618ADE4}">
      <dgm:prSet/>
      <dgm:spPr/>
      <dgm:t>
        <a:bodyPr/>
        <a:lstStyle/>
        <a:p>
          <a:pPr rtl="1"/>
          <a:endParaRPr lang="he-IL"/>
        </a:p>
      </dgm:t>
    </dgm:pt>
    <dgm:pt modelId="{A49DA4B4-DA5C-4B67-B8F1-969BE15EF827}">
      <dgm:prSet custT="1"/>
      <dgm:spPr/>
      <dgm:t>
        <a:bodyPr/>
        <a:lstStyle/>
        <a:p>
          <a:pPr rtl="1"/>
          <a:r>
            <a:rPr lang="he-IL" sz="1000" b="1" dirty="0" smtClean="0"/>
            <a:t>ציון </a:t>
          </a:r>
          <a:r>
            <a:rPr lang="he-IL" sz="1000" b="1" dirty="0" err="1" smtClean="0"/>
            <a:t>בסיתקן</a:t>
          </a:r>
          <a:r>
            <a:rPr lang="he-IL" sz="1000" b="1" dirty="0" smtClean="0"/>
            <a:t> 570</a:t>
          </a:r>
          <a:endParaRPr lang="he-IL" sz="1000" b="1" dirty="0"/>
        </a:p>
      </dgm:t>
    </dgm:pt>
    <dgm:pt modelId="{FAD482F9-B203-4BC5-81C3-559619AAB529}" type="par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20331B1B-74B8-4332-BF2F-5E43181CA371}" type="sibTrans" cxnId="{7FE33023-76FD-4B5C-B2F2-F6BA3A66FA3E}">
      <dgm:prSet/>
      <dgm:spPr/>
      <dgm:t>
        <a:bodyPr/>
        <a:lstStyle/>
        <a:p>
          <a:pPr rtl="1"/>
          <a:endParaRPr lang="he-IL"/>
        </a:p>
      </dgm:t>
    </dgm:pt>
    <dgm:pt modelId="{51EFA06C-D76C-45FB-9004-E29832C47EB9}">
      <dgm:prSet custT="1"/>
      <dgm:spPr/>
      <dgm:t>
        <a:bodyPr/>
        <a:lstStyle/>
        <a:p>
          <a:pPr rtl="1"/>
          <a:r>
            <a:rPr lang="he-IL" sz="1000" b="1" dirty="0" smtClean="0"/>
            <a:t>ציון תקן 515</a:t>
          </a:r>
          <a:endParaRPr lang="he-IL" sz="1000" b="1" dirty="0"/>
        </a:p>
      </dgm:t>
    </dgm:pt>
    <dgm:pt modelId="{81B040E0-A2EB-4482-AA7D-A09B96A3B84B}" type="par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B589C428-BCE0-4D65-BE54-417C82E3E82F}" type="sibTrans" cxnId="{F473CC93-312E-44B0-80A4-329836A898FF}">
      <dgm:prSet/>
      <dgm:spPr/>
      <dgm:t>
        <a:bodyPr/>
        <a:lstStyle/>
        <a:p>
          <a:pPr rtl="1"/>
          <a:endParaRPr lang="he-IL"/>
        </a:p>
      </dgm:t>
    </dgm:pt>
    <dgm:pt modelId="{6A85E5A7-202B-45BC-9D60-A1E1978D62C6}">
      <dgm:prSet custT="1"/>
      <dgm:spPr/>
      <dgm:t>
        <a:bodyPr/>
        <a:lstStyle/>
        <a:p>
          <a:pPr rtl="1"/>
          <a:r>
            <a:rPr lang="he-IL" sz="1000" b="1" u="none" dirty="0" smtClean="0"/>
            <a:t>ציון תקן 470</a:t>
          </a:r>
        </a:p>
      </dgm:t>
    </dgm:pt>
    <dgm:pt modelId="{710388E9-2888-42AF-8CE3-B77451EBE73D}" type="sib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DE74647B-E75B-4BB4-AD9E-BF1CEFBAE2B3}" type="parTrans" cxnId="{00AD1D15-BAE9-4FFD-ABA2-E7150B55D0E9}">
      <dgm:prSet/>
      <dgm:spPr/>
      <dgm:t>
        <a:bodyPr/>
        <a:lstStyle/>
        <a:p>
          <a:pPr rtl="1"/>
          <a:endParaRPr lang="he-IL"/>
        </a:p>
      </dgm:t>
    </dgm:pt>
    <dgm:pt modelId="{118C29CC-FF1D-4D13-A59A-BCB9214D0446}" type="pres">
      <dgm:prSet presAssocID="{1A6B77DC-0788-4843-8E4A-F0C73B00912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FA0A2859-F085-4147-8297-563A2BE22835}" type="pres">
      <dgm:prSet presAssocID="{D734F043-6EE8-4AE4-B83B-9C0BA777E59C}" presName="vertOne" presStyleCnt="0"/>
      <dgm:spPr/>
    </dgm:pt>
    <dgm:pt modelId="{CE825052-0C74-4A8F-A821-65CEDDBA74DA}" type="pres">
      <dgm:prSet presAssocID="{D734F043-6EE8-4AE4-B83B-9C0BA777E59C}" presName="txOne" presStyleLbl="node0" presStyleIdx="0" presStyleCnt="1" custScaleY="6844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6645845-BC95-47E0-94A1-3798F4B976FD}" type="pres">
      <dgm:prSet presAssocID="{D734F043-6EE8-4AE4-B83B-9C0BA777E59C}" presName="parTransOne" presStyleCnt="0"/>
      <dgm:spPr/>
    </dgm:pt>
    <dgm:pt modelId="{7519966F-C090-4CB3-AA6B-59B9A49CE3B9}" type="pres">
      <dgm:prSet presAssocID="{D734F043-6EE8-4AE4-B83B-9C0BA777E59C}" presName="horzOne" presStyleCnt="0"/>
      <dgm:spPr/>
    </dgm:pt>
    <dgm:pt modelId="{DC675EC3-E1B9-45AA-94D5-5971F32C88F4}" type="pres">
      <dgm:prSet presAssocID="{A5F6810A-EF6C-4293-A8EC-BF8CF4D5878C}" presName="vertTwo" presStyleCnt="0"/>
      <dgm:spPr/>
    </dgm:pt>
    <dgm:pt modelId="{D14BDF2D-7A7B-4E11-A5CB-483E39FB62C8}" type="pres">
      <dgm:prSet presAssocID="{A5F6810A-EF6C-4293-A8EC-BF8CF4D5878C}" presName="txTwo" presStyleLbl="node2" presStyleIdx="0" presStyleCnt="2" custScaleY="67493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6BF830-BF3D-4D56-BBA2-4FCD40EE552F}" type="pres">
      <dgm:prSet presAssocID="{A5F6810A-EF6C-4293-A8EC-BF8CF4D5878C}" presName="parTransTwo" presStyleCnt="0"/>
      <dgm:spPr/>
    </dgm:pt>
    <dgm:pt modelId="{F94F47FF-CF11-465A-9649-8AA3F86412B8}" type="pres">
      <dgm:prSet presAssocID="{A5F6810A-EF6C-4293-A8EC-BF8CF4D5878C}" presName="horzTwo" presStyleCnt="0"/>
      <dgm:spPr/>
    </dgm:pt>
    <dgm:pt modelId="{4CF3861D-D446-4DE4-B459-EB9BE953532E}" type="pres">
      <dgm:prSet presAssocID="{A6C437B0-CE45-4184-A0E4-4A31E06DD81F}" presName="vertThree" presStyleCnt="0"/>
      <dgm:spPr/>
    </dgm:pt>
    <dgm:pt modelId="{BE35CAD8-870E-445F-9EB2-E5D8577743B3}" type="pres">
      <dgm:prSet presAssocID="{A6C437B0-CE45-4184-A0E4-4A31E06DD81F}" presName="txThree" presStyleLbl="node3" presStyleIdx="0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6A1DD2E-8BD9-4B1C-8B72-185CE090DCFB}" type="pres">
      <dgm:prSet presAssocID="{A6C437B0-CE45-4184-A0E4-4A31E06DD81F}" presName="parTransThree" presStyleCnt="0"/>
      <dgm:spPr/>
    </dgm:pt>
    <dgm:pt modelId="{C800DA0B-E40E-4304-B760-B4D02F60A137}" type="pres">
      <dgm:prSet presAssocID="{A6C437B0-CE45-4184-A0E4-4A31E06DD81F}" presName="horzThree" presStyleCnt="0"/>
      <dgm:spPr/>
    </dgm:pt>
    <dgm:pt modelId="{8CFA0E44-E182-4E5D-BBEE-4D3B5D0AEADA}" type="pres">
      <dgm:prSet presAssocID="{DA8181E1-D340-4E12-BD0B-9F962BB89D31}" presName="vertFour" presStyleCnt="0">
        <dgm:presLayoutVars>
          <dgm:chPref val="3"/>
        </dgm:presLayoutVars>
      </dgm:prSet>
      <dgm:spPr/>
    </dgm:pt>
    <dgm:pt modelId="{FEBFB3DD-6C43-4EA4-B2F9-D4CDB8ED2021}" type="pres">
      <dgm:prSet presAssocID="{DA8181E1-D340-4E12-BD0B-9F962BB89D31}" presName="txFour" presStyleLbl="node4" presStyleIdx="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4B98EF8-ABD7-4FC7-9302-F6BEC5A3704B}" type="pres">
      <dgm:prSet presAssocID="{DA8181E1-D340-4E12-BD0B-9F962BB89D31}" presName="parTransFour" presStyleCnt="0"/>
      <dgm:spPr/>
    </dgm:pt>
    <dgm:pt modelId="{317EE6D7-94B8-4742-B87A-DD8446617D01}" type="pres">
      <dgm:prSet presAssocID="{DA8181E1-D340-4E12-BD0B-9F962BB89D31}" presName="horzFour" presStyleCnt="0"/>
      <dgm:spPr/>
    </dgm:pt>
    <dgm:pt modelId="{343CE14D-5B3A-456F-95FF-5238B5E74D68}" type="pres">
      <dgm:prSet presAssocID="{BE813604-0991-46F6-BBE9-BD6CD5332B9D}" presName="vertFour" presStyleCnt="0">
        <dgm:presLayoutVars>
          <dgm:chPref val="3"/>
        </dgm:presLayoutVars>
      </dgm:prSet>
      <dgm:spPr/>
    </dgm:pt>
    <dgm:pt modelId="{43410566-4092-4B8A-BA52-D9FC4528BE41}" type="pres">
      <dgm:prSet presAssocID="{BE813604-0991-46F6-BBE9-BD6CD5332B9D}" presName="txFour" presStyleLbl="node4" presStyleIdx="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84162F1-00F0-481A-8831-30115CDAC0D0}" type="pres">
      <dgm:prSet presAssocID="{BE813604-0991-46F6-BBE9-BD6CD5332B9D}" presName="parTransFour" presStyleCnt="0"/>
      <dgm:spPr/>
    </dgm:pt>
    <dgm:pt modelId="{B5755745-2E38-406D-B1FD-92716C253FF2}" type="pres">
      <dgm:prSet presAssocID="{BE813604-0991-46F6-BBE9-BD6CD5332B9D}" presName="horzFour" presStyleCnt="0"/>
      <dgm:spPr/>
    </dgm:pt>
    <dgm:pt modelId="{6F1D4C05-A1F8-43A9-BA32-A671E47F2F7A}" type="pres">
      <dgm:prSet presAssocID="{177A93A9-3B2A-4458-8447-36898208A1D6}" presName="vertFour" presStyleCnt="0">
        <dgm:presLayoutVars>
          <dgm:chPref val="3"/>
        </dgm:presLayoutVars>
      </dgm:prSet>
      <dgm:spPr/>
    </dgm:pt>
    <dgm:pt modelId="{7BACABDB-BFB2-4F38-821A-A5B822229424}" type="pres">
      <dgm:prSet presAssocID="{177A93A9-3B2A-4458-8447-36898208A1D6}" presName="txFour" presStyleLbl="node4" presStyleIdx="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FFB3F1C-D0A4-433F-93E1-B940C0BC56BA}" type="pres">
      <dgm:prSet presAssocID="{177A93A9-3B2A-4458-8447-36898208A1D6}" presName="horzFour" presStyleCnt="0"/>
      <dgm:spPr/>
    </dgm:pt>
    <dgm:pt modelId="{0DA12EB7-5679-4F19-B35B-D006C4E55D82}" type="pres">
      <dgm:prSet presAssocID="{B030AD96-F348-4432-A81A-154A341543EC}" presName="sibSpaceThree" presStyleCnt="0"/>
      <dgm:spPr/>
    </dgm:pt>
    <dgm:pt modelId="{60C007A5-0084-43A1-AB30-A0F5302019B1}" type="pres">
      <dgm:prSet presAssocID="{1A1A2995-0DB6-4A94-9F3C-A40323432C67}" presName="vertThree" presStyleCnt="0"/>
      <dgm:spPr/>
    </dgm:pt>
    <dgm:pt modelId="{3E4BB8EC-7161-4FDB-BA98-1DC2853FE5B9}" type="pres">
      <dgm:prSet presAssocID="{1A1A2995-0DB6-4A94-9F3C-A40323432C67}" presName="txThree" presStyleLbl="node3" presStyleIdx="1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A6CE0D3-0122-4E9F-B5D3-26D7390B2FE9}" type="pres">
      <dgm:prSet presAssocID="{1A1A2995-0DB6-4A94-9F3C-A40323432C67}" presName="parTransThree" presStyleCnt="0"/>
      <dgm:spPr/>
    </dgm:pt>
    <dgm:pt modelId="{838624E2-2689-4BF8-83A4-AAAAE26EB746}" type="pres">
      <dgm:prSet presAssocID="{1A1A2995-0DB6-4A94-9F3C-A40323432C67}" presName="horzThree" presStyleCnt="0"/>
      <dgm:spPr/>
    </dgm:pt>
    <dgm:pt modelId="{DD4B4D26-31F3-46FE-BA71-EA8D33EF5F24}" type="pres">
      <dgm:prSet presAssocID="{C834BC65-561A-4D79-A557-BACF0A1A2DAD}" presName="vertFour" presStyleCnt="0">
        <dgm:presLayoutVars>
          <dgm:chPref val="3"/>
        </dgm:presLayoutVars>
      </dgm:prSet>
      <dgm:spPr/>
    </dgm:pt>
    <dgm:pt modelId="{010B7643-A305-45A5-9EBE-87E7F223FE43}" type="pres">
      <dgm:prSet presAssocID="{C834BC65-561A-4D79-A557-BACF0A1A2DAD}" presName="txFour" presStyleLbl="node4" presStyleIdx="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1AB7BF8-AAFB-4CCF-876C-D6BB3766002E}" type="pres">
      <dgm:prSet presAssocID="{C834BC65-561A-4D79-A557-BACF0A1A2DAD}" presName="parTransFour" presStyleCnt="0"/>
      <dgm:spPr/>
    </dgm:pt>
    <dgm:pt modelId="{53962614-FBBA-4335-874B-7D141C83B763}" type="pres">
      <dgm:prSet presAssocID="{C834BC65-561A-4D79-A557-BACF0A1A2DAD}" presName="horzFour" presStyleCnt="0"/>
      <dgm:spPr/>
    </dgm:pt>
    <dgm:pt modelId="{C2F638CB-C96E-4CBD-8A5C-155D7D378157}" type="pres">
      <dgm:prSet presAssocID="{5EE9BB6D-19FD-466E-93A9-7292725BC961}" presName="vertFour" presStyleCnt="0">
        <dgm:presLayoutVars>
          <dgm:chPref val="3"/>
        </dgm:presLayoutVars>
      </dgm:prSet>
      <dgm:spPr/>
    </dgm:pt>
    <dgm:pt modelId="{8471F16F-37EE-4829-9681-83E2241C32AA}" type="pres">
      <dgm:prSet presAssocID="{5EE9BB6D-19FD-466E-93A9-7292725BC961}" presName="txFour" presStyleLbl="node4" presStyleIdx="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90579F1-9376-4D06-9FED-F10F55F2BFE2}" type="pres">
      <dgm:prSet presAssocID="{5EE9BB6D-19FD-466E-93A9-7292725BC961}" presName="parTransFour" presStyleCnt="0"/>
      <dgm:spPr/>
    </dgm:pt>
    <dgm:pt modelId="{39070F70-24F1-44E7-B333-0463B185656B}" type="pres">
      <dgm:prSet presAssocID="{5EE9BB6D-19FD-466E-93A9-7292725BC961}" presName="horzFour" presStyleCnt="0"/>
      <dgm:spPr/>
    </dgm:pt>
    <dgm:pt modelId="{EF89F765-C072-4B63-B42C-2F4454D6A5B6}" type="pres">
      <dgm:prSet presAssocID="{047AB438-8F58-4027-A5C9-C7D90D15B646}" presName="vertFour" presStyleCnt="0">
        <dgm:presLayoutVars>
          <dgm:chPref val="3"/>
        </dgm:presLayoutVars>
      </dgm:prSet>
      <dgm:spPr/>
    </dgm:pt>
    <dgm:pt modelId="{47EF2763-4856-4E6A-B601-D386DB5CEDE7}" type="pres">
      <dgm:prSet presAssocID="{047AB438-8F58-4027-A5C9-C7D90D15B646}" presName="txFour" presStyleLbl="node4" presStyleIdx="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16EBB59-F638-4025-B194-D1B19929A5DD}" type="pres">
      <dgm:prSet presAssocID="{047AB438-8F58-4027-A5C9-C7D90D15B646}" presName="horzFour" presStyleCnt="0"/>
      <dgm:spPr/>
    </dgm:pt>
    <dgm:pt modelId="{23E67494-6090-4FDF-9C1A-704D98DCF5F3}" type="pres">
      <dgm:prSet presAssocID="{AC83DFBE-349F-4C5B-B8AF-51BE3A878D18}" presName="sibSpaceFour" presStyleCnt="0"/>
      <dgm:spPr/>
    </dgm:pt>
    <dgm:pt modelId="{B23D9423-05CC-4521-9DF9-4C0ED5DE804F}" type="pres">
      <dgm:prSet presAssocID="{6A85E5A7-202B-45BC-9D60-A1E1978D62C6}" presName="vertFour" presStyleCnt="0">
        <dgm:presLayoutVars>
          <dgm:chPref val="3"/>
        </dgm:presLayoutVars>
      </dgm:prSet>
      <dgm:spPr/>
    </dgm:pt>
    <dgm:pt modelId="{6D5BE5BF-ED17-418C-ADB2-EE3B5E3E70C8}" type="pres">
      <dgm:prSet presAssocID="{6A85E5A7-202B-45BC-9D60-A1E1978D62C6}" presName="txFour" presStyleLbl="node4" presStyleIdx="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D7BF074-CFD3-4A3E-AAEA-B1021B3A7342}" type="pres">
      <dgm:prSet presAssocID="{6A85E5A7-202B-45BC-9D60-A1E1978D62C6}" presName="parTransFour" presStyleCnt="0"/>
      <dgm:spPr/>
    </dgm:pt>
    <dgm:pt modelId="{B7E269D1-24C4-4F30-834B-CA899C8F9C29}" type="pres">
      <dgm:prSet presAssocID="{6A85E5A7-202B-45BC-9D60-A1E1978D62C6}" presName="horzFour" presStyleCnt="0"/>
      <dgm:spPr/>
    </dgm:pt>
    <dgm:pt modelId="{04D4EB02-0311-4142-82E5-E0278D8712C5}" type="pres">
      <dgm:prSet presAssocID="{4DCDAA77-52BE-4D15-BC07-AC1BCBA8CA26}" presName="vertFour" presStyleCnt="0">
        <dgm:presLayoutVars>
          <dgm:chPref val="3"/>
        </dgm:presLayoutVars>
      </dgm:prSet>
      <dgm:spPr/>
    </dgm:pt>
    <dgm:pt modelId="{4469ED4B-AEDB-4720-BA0A-C246DD8A5AAC}" type="pres">
      <dgm:prSet presAssocID="{4DCDAA77-52BE-4D15-BC07-AC1BCBA8CA26}" presName="txFour" presStyleLbl="node4" presStyleIdx="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DB3DB33-F893-49B1-9288-002EC4A7CBC2}" type="pres">
      <dgm:prSet presAssocID="{4DCDAA77-52BE-4D15-BC07-AC1BCBA8CA26}" presName="parTransFour" presStyleCnt="0"/>
      <dgm:spPr/>
    </dgm:pt>
    <dgm:pt modelId="{99F7EEA3-D4B3-4F73-A37F-CA0FF920F861}" type="pres">
      <dgm:prSet presAssocID="{4DCDAA77-52BE-4D15-BC07-AC1BCBA8CA26}" presName="horzFour" presStyleCnt="0"/>
      <dgm:spPr/>
    </dgm:pt>
    <dgm:pt modelId="{BBA8D7B7-B49E-4762-BB3E-DA44C0B6C66B}" type="pres">
      <dgm:prSet presAssocID="{22AFCE7C-F310-4BEB-B8A9-B86D8336DAEB}" presName="vertFour" presStyleCnt="0">
        <dgm:presLayoutVars>
          <dgm:chPref val="3"/>
        </dgm:presLayoutVars>
      </dgm:prSet>
      <dgm:spPr/>
    </dgm:pt>
    <dgm:pt modelId="{2E8FC626-8082-4897-83F2-7B3E1D875BED}" type="pres">
      <dgm:prSet presAssocID="{22AFCE7C-F310-4BEB-B8A9-B86D8336DAEB}" presName="txFour" presStyleLbl="node4" presStyleIdx="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5A286D6-E1A6-4059-B7DF-0FD536BE2B1C}" type="pres">
      <dgm:prSet presAssocID="{22AFCE7C-F310-4BEB-B8A9-B86D8336DAEB}" presName="horzFour" presStyleCnt="0"/>
      <dgm:spPr/>
    </dgm:pt>
    <dgm:pt modelId="{57AE2D81-B5F9-40CC-B4FC-BC2C74C93F9C}" type="pres">
      <dgm:prSet presAssocID="{3B0B4E34-D872-4F57-B719-F9630F029625}" presName="sibSpaceTwo" presStyleCnt="0"/>
      <dgm:spPr/>
    </dgm:pt>
    <dgm:pt modelId="{AF16C53D-5DB9-491B-A395-AF1D1D8B23A0}" type="pres">
      <dgm:prSet presAssocID="{F65F2809-499A-459D-AF59-BFB016394C6C}" presName="vertTwo" presStyleCnt="0"/>
      <dgm:spPr/>
    </dgm:pt>
    <dgm:pt modelId="{7CF0B596-2659-4BF4-8376-BB7D54BAD47A}" type="pres">
      <dgm:prSet presAssocID="{F65F2809-499A-459D-AF59-BFB016394C6C}" presName="txTwo" presStyleLbl="node2" presStyleIdx="1" presStyleCnt="2" custScaleY="67493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8D7AEB1-9DA9-455D-BF24-7929B2827F88}" type="pres">
      <dgm:prSet presAssocID="{F65F2809-499A-459D-AF59-BFB016394C6C}" presName="parTransTwo" presStyleCnt="0"/>
      <dgm:spPr/>
    </dgm:pt>
    <dgm:pt modelId="{0855E95F-4BDE-49BA-A700-3C5AC7B9D12B}" type="pres">
      <dgm:prSet presAssocID="{F65F2809-499A-459D-AF59-BFB016394C6C}" presName="horzTwo" presStyleCnt="0"/>
      <dgm:spPr/>
    </dgm:pt>
    <dgm:pt modelId="{3241FBE0-B009-4D2A-89F4-280C97945612}" type="pres">
      <dgm:prSet presAssocID="{73C37021-12DD-44FB-AF54-2C9F60EC9D1E}" presName="vertThree" presStyleCnt="0"/>
      <dgm:spPr/>
    </dgm:pt>
    <dgm:pt modelId="{B061D427-0741-43BC-9339-BA215BF292D1}" type="pres">
      <dgm:prSet presAssocID="{73C37021-12DD-44FB-AF54-2C9F60EC9D1E}" presName="txThree" presStyleLbl="node3" presStyleIdx="2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D8B175C0-612C-4D73-B859-2BC92E86EC03}" type="pres">
      <dgm:prSet presAssocID="{73C37021-12DD-44FB-AF54-2C9F60EC9D1E}" presName="parTransThree" presStyleCnt="0"/>
      <dgm:spPr/>
    </dgm:pt>
    <dgm:pt modelId="{4ED98DF8-6A0A-407D-906A-4CC1D5674F16}" type="pres">
      <dgm:prSet presAssocID="{73C37021-12DD-44FB-AF54-2C9F60EC9D1E}" presName="horzThree" presStyleCnt="0"/>
      <dgm:spPr/>
    </dgm:pt>
    <dgm:pt modelId="{0F1BE629-691C-4E71-B915-46CAF92A90E6}" type="pres">
      <dgm:prSet presAssocID="{D90B946E-EC11-4684-8253-4A2E8CEA20F2}" presName="vertFour" presStyleCnt="0">
        <dgm:presLayoutVars>
          <dgm:chPref val="3"/>
        </dgm:presLayoutVars>
      </dgm:prSet>
      <dgm:spPr/>
    </dgm:pt>
    <dgm:pt modelId="{055337B8-B89F-4E3E-921D-114402EBDD36}" type="pres">
      <dgm:prSet presAssocID="{D90B946E-EC11-4684-8253-4A2E8CEA20F2}" presName="txFour" presStyleLbl="node4" presStyleIdx="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64A518D-2FF7-4657-A13B-23CC7588A764}" type="pres">
      <dgm:prSet presAssocID="{D90B946E-EC11-4684-8253-4A2E8CEA20F2}" presName="parTransFour" presStyleCnt="0"/>
      <dgm:spPr/>
    </dgm:pt>
    <dgm:pt modelId="{A544432F-CC19-4DDA-88A9-53BC4A07B62C}" type="pres">
      <dgm:prSet presAssocID="{D90B946E-EC11-4684-8253-4A2E8CEA20F2}" presName="horzFour" presStyleCnt="0"/>
      <dgm:spPr/>
    </dgm:pt>
    <dgm:pt modelId="{ED392B0D-C97B-408C-8034-543A76257606}" type="pres">
      <dgm:prSet presAssocID="{E59261C5-D912-47E1-9394-91CA114AD929}" presName="vertFour" presStyleCnt="0">
        <dgm:presLayoutVars>
          <dgm:chPref val="3"/>
        </dgm:presLayoutVars>
      </dgm:prSet>
      <dgm:spPr/>
    </dgm:pt>
    <dgm:pt modelId="{3116300E-E78C-4C07-B9F3-A65FB46659EE}" type="pres">
      <dgm:prSet presAssocID="{E59261C5-D912-47E1-9394-91CA114AD929}" presName="txFour" presStyleLbl="node4" presStyleIdx="1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F124996-558A-4913-A28A-ACE3686969FA}" type="pres">
      <dgm:prSet presAssocID="{E59261C5-D912-47E1-9394-91CA114AD929}" presName="parTransFour" presStyleCnt="0"/>
      <dgm:spPr/>
    </dgm:pt>
    <dgm:pt modelId="{E3F9CC67-2183-464F-B95F-6C7B16184ABE}" type="pres">
      <dgm:prSet presAssocID="{E59261C5-D912-47E1-9394-91CA114AD929}" presName="horzFour" presStyleCnt="0"/>
      <dgm:spPr/>
    </dgm:pt>
    <dgm:pt modelId="{BD4D75F7-EE57-4967-965C-2299583EF053}" type="pres">
      <dgm:prSet presAssocID="{C9D4203F-99FA-4583-B1CA-FF405AD225E1}" presName="vertFour" presStyleCnt="0">
        <dgm:presLayoutVars>
          <dgm:chPref val="3"/>
        </dgm:presLayoutVars>
      </dgm:prSet>
      <dgm:spPr/>
    </dgm:pt>
    <dgm:pt modelId="{6ABDD5DC-5328-4ED7-B8F3-04F0EAC20DD8}" type="pres">
      <dgm:prSet presAssocID="{C9D4203F-99FA-4583-B1CA-FF405AD225E1}" presName="txFour" presStyleLbl="node4" presStyleIdx="1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3F1400B-73DB-4042-B75B-7234B25FF2E9}" type="pres">
      <dgm:prSet presAssocID="{C9D4203F-99FA-4583-B1CA-FF405AD225E1}" presName="horzFour" presStyleCnt="0"/>
      <dgm:spPr/>
    </dgm:pt>
    <dgm:pt modelId="{3D613ED4-25CE-47FE-8B9A-B8C7D76B450B}" type="pres">
      <dgm:prSet presAssocID="{5DFF6D6C-ECA8-4035-9C0F-FF18CEB218F5}" presName="sibSpaceThree" presStyleCnt="0"/>
      <dgm:spPr/>
    </dgm:pt>
    <dgm:pt modelId="{CA4DC6FD-9FF1-4B73-8753-22EAD8018488}" type="pres">
      <dgm:prSet presAssocID="{8F316DA5-1099-407B-A919-55D393EB394B}" presName="vertThree" presStyleCnt="0"/>
      <dgm:spPr/>
    </dgm:pt>
    <dgm:pt modelId="{AF7C815A-BEAC-4CA2-9843-2E234C948F54}" type="pres">
      <dgm:prSet presAssocID="{8F316DA5-1099-407B-A919-55D393EB394B}" presName="txThree" presStyleLbl="node3" presStyleIdx="3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E62814E-6558-4F0E-B1FE-7C0882D810BD}" type="pres">
      <dgm:prSet presAssocID="{8F316DA5-1099-407B-A919-55D393EB394B}" presName="parTransThree" presStyleCnt="0"/>
      <dgm:spPr/>
    </dgm:pt>
    <dgm:pt modelId="{54CFBD13-0C04-4EA0-AAF6-A036824B56FB}" type="pres">
      <dgm:prSet presAssocID="{8F316DA5-1099-407B-A919-55D393EB394B}" presName="horzThree" presStyleCnt="0"/>
      <dgm:spPr/>
    </dgm:pt>
    <dgm:pt modelId="{F1DF9AB3-2890-4593-9493-D43AC5AD317D}" type="pres">
      <dgm:prSet presAssocID="{AE522FF8-35F3-4BAC-9E20-29214B75F8BF}" presName="vertFour" presStyleCnt="0">
        <dgm:presLayoutVars>
          <dgm:chPref val="3"/>
        </dgm:presLayoutVars>
      </dgm:prSet>
      <dgm:spPr/>
    </dgm:pt>
    <dgm:pt modelId="{64FA9F19-C139-4390-991B-2771D37CAB36}" type="pres">
      <dgm:prSet presAssocID="{AE522FF8-35F3-4BAC-9E20-29214B75F8BF}" presName="txFour" presStyleLbl="node4" presStyleIdx="1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D178604-7A70-414E-B9D6-915FB383066B}" type="pres">
      <dgm:prSet presAssocID="{AE522FF8-35F3-4BAC-9E20-29214B75F8BF}" presName="parTransFour" presStyleCnt="0"/>
      <dgm:spPr/>
    </dgm:pt>
    <dgm:pt modelId="{986A0E9C-D498-43A4-A329-3BEC4853B5D6}" type="pres">
      <dgm:prSet presAssocID="{AE522FF8-35F3-4BAC-9E20-29214B75F8BF}" presName="horzFour" presStyleCnt="0"/>
      <dgm:spPr/>
    </dgm:pt>
    <dgm:pt modelId="{12F07CD8-15A1-488B-84EF-36649DF0FA80}" type="pres">
      <dgm:prSet presAssocID="{9E7D889E-A80A-47C7-A2EC-A89E08CF037A}" presName="vertFour" presStyleCnt="0">
        <dgm:presLayoutVars>
          <dgm:chPref val="3"/>
        </dgm:presLayoutVars>
      </dgm:prSet>
      <dgm:spPr/>
    </dgm:pt>
    <dgm:pt modelId="{62A1A18D-77B9-4BE3-B0BA-8836BA7BF1B5}" type="pres">
      <dgm:prSet presAssocID="{9E7D889E-A80A-47C7-A2EC-A89E08CF037A}" presName="txFour" presStyleLbl="node4" presStyleIdx="1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0098BBB-DE04-4F36-89A3-39A1A7DD2589}" type="pres">
      <dgm:prSet presAssocID="{9E7D889E-A80A-47C7-A2EC-A89E08CF037A}" presName="parTransFour" presStyleCnt="0"/>
      <dgm:spPr/>
    </dgm:pt>
    <dgm:pt modelId="{C477C5B2-E6DD-414D-9FA0-B92CC645786F}" type="pres">
      <dgm:prSet presAssocID="{9E7D889E-A80A-47C7-A2EC-A89E08CF037A}" presName="horzFour" presStyleCnt="0"/>
      <dgm:spPr/>
    </dgm:pt>
    <dgm:pt modelId="{5E2A6AA9-9EF2-4A4F-BB16-B9FE9E5E0EC8}" type="pres">
      <dgm:prSet presAssocID="{390DD050-65D3-422E-AACB-6F7CF72F90C2}" presName="vertFour" presStyleCnt="0">
        <dgm:presLayoutVars>
          <dgm:chPref val="3"/>
        </dgm:presLayoutVars>
      </dgm:prSet>
      <dgm:spPr/>
    </dgm:pt>
    <dgm:pt modelId="{E2D19CF5-0CA4-4471-9017-97F12D6A6F44}" type="pres">
      <dgm:prSet presAssocID="{390DD050-65D3-422E-AACB-6F7CF72F90C2}" presName="txFour" presStyleLbl="node4" presStyleIdx="14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74EFDFD-FB88-4B96-8958-B10FE1BB5BC1}" type="pres">
      <dgm:prSet presAssocID="{390DD050-65D3-422E-AACB-6F7CF72F90C2}" presName="horzFour" presStyleCnt="0"/>
      <dgm:spPr/>
    </dgm:pt>
    <dgm:pt modelId="{58018659-29B9-4EA5-89EE-F1872A84EA85}" type="pres">
      <dgm:prSet presAssocID="{D11C6806-940D-4A2C-AC74-83A651DEBD72}" presName="sibSpaceThree" presStyleCnt="0"/>
      <dgm:spPr/>
    </dgm:pt>
    <dgm:pt modelId="{73C3AED9-4557-4EAF-A537-A5BE664A9203}" type="pres">
      <dgm:prSet presAssocID="{36289251-B774-4C8E-9A29-1C4B4B344266}" presName="vertThree" presStyleCnt="0"/>
      <dgm:spPr/>
    </dgm:pt>
    <dgm:pt modelId="{83905BF9-F916-4C00-8134-9877C266E0E0}" type="pres">
      <dgm:prSet presAssocID="{36289251-B774-4C8E-9A29-1C4B4B344266}" presName="txThree" presStyleLbl="node3" presStyleIdx="4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22C0A43-84C4-459A-B6EC-1D53A5CC2A43}" type="pres">
      <dgm:prSet presAssocID="{36289251-B774-4C8E-9A29-1C4B4B344266}" presName="parTransThree" presStyleCnt="0"/>
      <dgm:spPr/>
    </dgm:pt>
    <dgm:pt modelId="{30DB3B6C-46D4-4A43-8E98-07FCD5A186B8}" type="pres">
      <dgm:prSet presAssocID="{36289251-B774-4C8E-9A29-1C4B4B344266}" presName="horzThree" presStyleCnt="0"/>
      <dgm:spPr/>
    </dgm:pt>
    <dgm:pt modelId="{04BCF6C0-5C3B-473A-A46E-F481F816A06D}" type="pres">
      <dgm:prSet presAssocID="{317EAFD3-62EC-446D-B9C9-81AB8DF15071}" presName="vertFour" presStyleCnt="0">
        <dgm:presLayoutVars>
          <dgm:chPref val="3"/>
        </dgm:presLayoutVars>
      </dgm:prSet>
      <dgm:spPr/>
    </dgm:pt>
    <dgm:pt modelId="{2DCAD663-D604-431E-9462-2EFB2F2BB193}" type="pres">
      <dgm:prSet presAssocID="{317EAFD3-62EC-446D-B9C9-81AB8DF15071}" presName="txFour" presStyleLbl="node4" presStyleIdx="15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AE75872-7D89-42A9-B3D6-3D2BB37C4D44}" type="pres">
      <dgm:prSet presAssocID="{317EAFD3-62EC-446D-B9C9-81AB8DF15071}" presName="parTransFour" presStyleCnt="0"/>
      <dgm:spPr/>
    </dgm:pt>
    <dgm:pt modelId="{7F035F02-617F-462B-93CB-220F1A988BDD}" type="pres">
      <dgm:prSet presAssocID="{317EAFD3-62EC-446D-B9C9-81AB8DF15071}" presName="horzFour" presStyleCnt="0"/>
      <dgm:spPr/>
    </dgm:pt>
    <dgm:pt modelId="{F97734B1-6119-4759-B5CA-3B851219551D}" type="pres">
      <dgm:prSet presAssocID="{02334C19-658A-4FD0-A9FD-6FEBC6A3B444}" presName="vertFour" presStyleCnt="0">
        <dgm:presLayoutVars>
          <dgm:chPref val="3"/>
        </dgm:presLayoutVars>
      </dgm:prSet>
      <dgm:spPr/>
    </dgm:pt>
    <dgm:pt modelId="{8BE2A401-7F9C-496A-A8C5-F8F78B6889E2}" type="pres">
      <dgm:prSet presAssocID="{02334C19-658A-4FD0-A9FD-6FEBC6A3B444}" presName="txFour" presStyleLbl="node4" presStyleIdx="16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B2DFCEB-84C3-4F2E-B3E5-0D21FC9D2A09}" type="pres">
      <dgm:prSet presAssocID="{02334C19-658A-4FD0-A9FD-6FEBC6A3B444}" presName="parTransFour" presStyleCnt="0"/>
      <dgm:spPr/>
    </dgm:pt>
    <dgm:pt modelId="{30A7A451-0C5F-49B2-9BA6-01511CDD713E}" type="pres">
      <dgm:prSet presAssocID="{02334C19-658A-4FD0-A9FD-6FEBC6A3B444}" presName="horzFour" presStyleCnt="0"/>
      <dgm:spPr/>
    </dgm:pt>
    <dgm:pt modelId="{F7E2C27A-E503-4E06-9210-F11863290F2D}" type="pres">
      <dgm:prSet presAssocID="{B86B8EF2-9431-46AF-B781-DBA3539EA26C}" presName="vertFour" presStyleCnt="0">
        <dgm:presLayoutVars>
          <dgm:chPref val="3"/>
        </dgm:presLayoutVars>
      </dgm:prSet>
      <dgm:spPr/>
    </dgm:pt>
    <dgm:pt modelId="{CC7E9253-2539-47FA-9EBF-3051E6947433}" type="pres">
      <dgm:prSet presAssocID="{B86B8EF2-9431-46AF-B781-DBA3539EA26C}" presName="txFour" presStyleLbl="node4" presStyleIdx="17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E39A80D-1949-445A-A064-F4AB32DDCCAC}" type="pres">
      <dgm:prSet presAssocID="{B86B8EF2-9431-46AF-B781-DBA3539EA26C}" presName="horzFour" presStyleCnt="0"/>
      <dgm:spPr/>
    </dgm:pt>
    <dgm:pt modelId="{06429E41-5881-448B-9E98-310B3F81AB0B}" type="pres">
      <dgm:prSet presAssocID="{6CF4D5B5-DA0D-4633-96A6-1AB7DE0E818A}" presName="sibSpaceFour" presStyleCnt="0"/>
      <dgm:spPr/>
    </dgm:pt>
    <dgm:pt modelId="{C540AFC5-5490-4AEB-AAD1-14E720740591}" type="pres">
      <dgm:prSet presAssocID="{5445C130-818C-48EF-ADFE-85875727055E}" presName="vertFour" presStyleCnt="0">
        <dgm:presLayoutVars>
          <dgm:chPref val="3"/>
        </dgm:presLayoutVars>
      </dgm:prSet>
      <dgm:spPr/>
    </dgm:pt>
    <dgm:pt modelId="{C3AE3CF8-1598-4B13-8E77-C2A55EBBF788}" type="pres">
      <dgm:prSet presAssocID="{5445C130-818C-48EF-ADFE-85875727055E}" presName="txFour" presStyleLbl="node4" presStyleIdx="18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88A9739-74B8-487D-8CDA-01C7C6993309}" type="pres">
      <dgm:prSet presAssocID="{5445C130-818C-48EF-ADFE-85875727055E}" presName="parTransFour" presStyleCnt="0"/>
      <dgm:spPr/>
    </dgm:pt>
    <dgm:pt modelId="{132783A0-C1DF-46C3-A13B-E8D84DB5024A}" type="pres">
      <dgm:prSet presAssocID="{5445C130-818C-48EF-ADFE-85875727055E}" presName="horzFour" presStyleCnt="0"/>
      <dgm:spPr/>
    </dgm:pt>
    <dgm:pt modelId="{B2C9930A-74B8-459B-BFE0-87A7A28AEB63}" type="pres">
      <dgm:prSet presAssocID="{73DB292F-1841-4C98-BB04-DE293FEBA37A}" presName="vertFour" presStyleCnt="0">
        <dgm:presLayoutVars>
          <dgm:chPref val="3"/>
        </dgm:presLayoutVars>
      </dgm:prSet>
      <dgm:spPr/>
    </dgm:pt>
    <dgm:pt modelId="{CE83EAD0-B70D-4ABE-AAC7-B4B75145B8B0}" type="pres">
      <dgm:prSet presAssocID="{73DB292F-1841-4C98-BB04-DE293FEBA37A}" presName="txFour" presStyleLbl="node4" presStyleIdx="19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AB75B4F-9D7D-49D9-B752-60DDCCBDA222}" type="pres">
      <dgm:prSet presAssocID="{73DB292F-1841-4C98-BB04-DE293FEBA37A}" presName="parTransFour" presStyleCnt="0"/>
      <dgm:spPr/>
    </dgm:pt>
    <dgm:pt modelId="{37ABA8FB-7B05-488B-92F1-A0EA5CEDEF72}" type="pres">
      <dgm:prSet presAssocID="{73DB292F-1841-4C98-BB04-DE293FEBA37A}" presName="horzFour" presStyleCnt="0"/>
      <dgm:spPr/>
    </dgm:pt>
    <dgm:pt modelId="{5F29047C-D824-4BED-BA63-DFECECBF8CC6}" type="pres">
      <dgm:prSet presAssocID="{A49DA4B4-DA5C-4B67-B8F1-969BE15EF827}" presName="vertFour" presStyleCnt="0">
        <dgm:presLayoutVars>
          <dgm:chPref val="3"/>
        </dgm:presLayoutVars>
      </dgm:prSet>
      <dgm:spPr/>
    </dgm:pt>
    <dgm:pt modelId="{B3ABFACA-F167-4A85-9340-E8656A6E2841}" type="pres">
      <dgm:prSet presAssocID="{A49DA4B4-DA5C-4B67-B8F1-969BE15EF827}" presName="txFour" presStyleLbl="node4" presStyleIdx="20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4AE1C71-4737-408F-B676-DEC9E827048F}" type="pres">
      <dgm:prSet presAssocID="{A49DA4B4-DA5C-4B67-B8F1-969BE15EF827}" presName="horzFour" presStyleCnt="0"/>
      <dgm:spPr/>
    </dgm:pt>
    <dgm:pt modelId="{0B814919-B100-48A3-9B89-A069DB0957E3}" type="pres">
      <dgm:prSet presAssocID="{65F6F8BF-9C95-4589-B7D9-85F832A1A9C8}" presName="sibSpaceThree" presStyleCnt="0"/>
      <dgm:spPr/>
    </dgm:pt>
    <dgm:pt modelId="{EB971104-6C2F-4EC6-BA53-D300A909A3E5}" type="pres">
      <dgm:prSet presAssocID="{3D1B021C-DD13-43C4-8765-DEF5D1314FC4}" presName="vertThree" presStyleCnt="0"/>
      <dgm:spPr/>
    </dgm:pt>
    <dgm:pt modelId="{B4454940-2A74-40F4-B662-1B7F2B42DFA6}" type="pres">
      <dgm:prSet presAssocID="{3D1B021C-DD13-43C4-8765-DEF5D1314FC4}" presName="txThree" presStyleLbl="node3" presStyleIdx="5" presStyleCnt="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3C6B2DE-715F-477A-986B-274F6FF9F04D}" type="pres">
      <dgm:prSet presAssocID="{3D1B021C-DD13-43C4-8765-DEF5D1314FC4}" presName="parTransThree" presStyleCnt="0"/>
      <dgm:spPr/>
    </dgm:pt>
    <dgm:pt modelId="{D887A576-F665-4C91-82C9-F99D81EC46EA}" type="pres">
      <dgm:prSet presAssocID="{3D1B021C-DD13-43C4-8765-DEF5D1314FC4}" presName="horzThree" presStyleCnt="0"/>
      <dgm:spPr/>
    </dgm:pt>
    <dgm:pt modelId="{B5B8FD9D-55C2-49D2-AF4C-52ACCC863A86}" type="pres">
      <dgm:prSet presAssocID="{48D4494F-33FF-4C1D-BA9C-763F78318D64}" presName="vertFour" presStyleCnt="0">
        <dgm:presLayoutVars>
          <dgm:chPref val="3"/>
        </dgm:presLayoutVars>
      </dgm:prSet>
      <dgm:spPr/>
    </dgm:pt>
    <dgm:pt modelId="{BFDA7489-2498-40A4-B01E-BBC3599363EE}" type="pres">
      <dgm:prSet presAssocID="{48D4494F-33FF-4C1D-BA9C-763F78318D64}" presName="txFour" presStyleLbl="node4" presStyleIdx="21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CB0ED82-E163-448E-ACF3-08544B5075C8}" type="pres">
      <dgm:prSet presAssocID="{48D4494F-33FF-4C1D-BA9C-763F78318D64}" presName="parTransFour" presStyleCnt="0"/>
      <dgm:spPr/>
    </dgm:pt>
    <dgm:pt modelId="{00147229-9CC8-4016-A797-AFEBB5A5E4E8}" type="pres">
      <dgm:prSet presAssocID="{48D4494F-33FF-4C1D-BA9C-763F78318D64}" presName="horzFour" presStyleCnt="0"/>
      <dgm:spPr/>
    </dgm:pt>
    <dgm:pt modelId="{BB3C1126-9DD3-43CF-BC46-A332DD13E9A1}" type="pres">
      <dgm:prSet presAssocID="{80D4EA3B-A17F-407B-A56F-6BA6826042F9}" presName="vertFour" presStyleCnt="0">
        <dgm:presLayoutVars>
          <dgm:chPref val="3"/>
        </dgm:presLayoutVars>
      </dgm:prSet>
      <dgm:spPr/>
    </dgm:pt>
    <dgm:pt modelId="{DE44F738-AB9D-48F0-A012-E43635679F84}" type="pres">
      <dgm:prSet presAssocID="{80D4EA3B-A17F-407B-A56F-6BA6826042F9}" presName="txFour" presStyleLbl="node4" presStyleIdx="22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F257DCA-28EF-4A13-B636-435D7070403E}" type="pres">
      <dgm:prSet presAssocID="{80D4EA3B-A17F-407B-A56F-6BA6826042F9}" presName="parTransFour" presStyleCnt="0"/>
      <dgm:spPr/>
    </dgm:pt>
    <dgm:pt modelId="{BA5B5033-BCD4-4083-9BEB-185381989679}" type="pres">
      <dgm:prSet presAssocID="{80D4EA3B-A17F-407B-A56F-6BA6826042F9}" presName="horzFour" presStyleCnt="0"/>
      <dgm:spPr/>
    </dgm:pt>
    <dgm:pt modelId="{77171930-1DE3-46E9-A447-DD472A29EFEB}" type="pres">
      <dgm:prSet presAssocID="{51EFA06C-D76C-45FB-9004-E29832C47EB9}" presName="vertFour" presStyleCnt="0">
        <dgm:presLayoutVars>
          <dgm:chPref val="3"/>
        </dgm:presLayoutVars>
      </dgm:prSet>
      <dgm:spPr/>
    </dgm:pt>
    <dgm:pt modelId="{39B4915C-94DD-4396-AD3D-EA3045A81665}" type="pres">
      <dgm:prSet presAssocID="{51EFA06C-D76C-45FB-9004-E29832C47EB9}" presName="txFour" presStyleLbl="node4" presStyleIdx="23" presStyleCnt="24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3F00D80-CCD7-4C9B-AE42-B276DF549FD1}" type="pres">
      <dgm:prSet presAssocID="{51EFA06C-D76C-45FB-9004-E29832C47EB9}" presName="horzFour" presStyleCnt="0"/>
      <dgm:spPr/>
    </dgm:pt>
  </dgm:ptLst>
  <dgm:cxnLst>
    <dgm:cxn modelId="{2B4F684B-65AA-41EF-A344-612E79448D89}" type="presOf" srcId="{36289251-B774-4C8E-9A29-1C4B4B344266}" destId="{83905BF9-F916-4C00-8134-9877C266E0E0}" srcOrd="0" destOrd="0" presId="urn:microsoft.com/office/officeart/2005/8/layout/hierarchy4"/>
    <dgm:cxn modelId="{F47211BD-4680-405F-9858-818918CAB993}" type="presOf" srcId="{A5F6810A-EF6C-4293-A8EC-BF8CF4D5878C}" destId="{D14BDF2D-7A7B-4E11-A5CB-483E39FB62C8}" srcOrd="0" destOrd="0" presId="urn:microsoft.com/office/officeart/2005/8/layout/hierarchy4"/>
    <dgm:cxn modelId="{710F06E6-EA68-4165-8B4E-4AD3B564C25F}" srcId="{AE522FF8-35F3-4BAC-9E20-29214B75F8BF}" destId="{9E7D889E-A80A-47C7-A2EC-A89E08CF037A}" srcOrd="0" destOrd="0" parTransId="{A9258C26-F956-449B-8FEF-7B1B6D5F9E8C}" sibTransId="{3AFEFC2A-C7F5-4CC8-80D4-86623175B83C}"/>
    <dgm:cxn modelId="{707852AC-1E49-48B5-A7E6-FDB23C2B3E59}" srcId="{C834BC65-561A-4D79-A557-BACF0A1A2DAD}" destId="{5EE9BB6D-19FD-466E-93A9-7292725BC961}" srcOrd="0" destOrd="0" parTransId="{9F5AA695-43BF-40A0-89B9-48B48BF8979E}" sibTransId="{7E7DE4F1-23AD-43A7-802F-BA7DAA9CA472}"/>
    <dgm:cxn modelId="{4AFAB0E8-069A-4778-863C-4665CC6E00CA}" srcId="{317EAFD3-62EC-446D-B9C9-81AB8DF15071}" destId="{02334C19-658A-4FD0-A9FD-6FEBC6A3B444}" srcOrd="0" destOrd="0" parTransId="{89843496-A466-444E-87FF-423474BF58B4}" sibTransId="{4F92F3DD-EEAB-4E70-8BB9-F492A55B8512}"/>
    <dgm:cxn modelId="{F473CC93-312E-44B0-80A4-329836A898FF}" srcId="{80D4EA3B-A17F-407B-A56F-6BA6826042F9}" destId="{51EFA06C-D76C-45FB-9004-E29832C47EB9}" srcOrd="0" destOrd="0" parTransId="{81B040E0-A2EB-4482-AA7D-A09B96A3B84B}" sibTransId="{B589C428-BCE0-4D65-BE54-417C82E3E82F}"/>
    <dgm:cxn modelId="{AEC9CE3F-C714-4A50-AF76-8FCB10B1FBA3}" srcId="{F65F2809-499A-459D-AF59-BFB016394C6C}" destId="{3D1B021C-DD13-43C4-8765-DEF5D1314FC4}" srcOrd="3" destOrd="0" parTransId="{B6A3793B-551D-46D8-BA1F-8DC7C27A7868}" sibTransId="{8D48DC1A-9E83-4CAA-970F-F09BBED75FCD}"/>
    <dgm:cxn modelId="{F177B0F6-5D05-4953-9BCB-27EFB9ACA936}" type="presOf" srcId="{73C37021-12DD-44FB-AF54-2C9F60EC9D1E}" destId="{B061D427-0741-43BC-9339-BA215BF292D1}" srcOrd="0" destOrd="0" presId="urn:microsoft.com/office/officeart/2005/8/layout/hierarchy4"/>
    <dgm:cxn modelId="{0B2DE550-BF0E-46C6-813E-A1EFC4C75878}" srcId="{E59261C5-D912-47E1-9394-91CA114AD929}" destId="{C9D4203F-99FA-4583-B1CA-FF405AD225E1}" srcOrd="0" destOrd="0" parTransId="{BACAF993-D52F-4368-9142-303218812460}" sibTransId="{9F27B141-F36B-4615-A7F1-A4E2A4ED07CF}"/>
    <dgm:cxn modelId="{14BE9116-C2DB-43BC-83BD-3AE44EE097AB}" type="presOf" srcId="{C9D4203F-99FA-4583-B1CA-FF405AD225E1}" destId="{6ABDD5DC-5328-4ED7-B8F3-04F0EAC20DD8}" srcOrd="0" destOrd="0" presId="urn:microsoft.com/office/officeart/2005/8/layout/hierarchy4"/>
    <dgm:cxn modelId="{3AB847B0-34CF-450F-8ADB-6BDA57B6DA4E}" srcId="{D734F043-6EE8-4AE4-B83B-9C0BA777E59C}" destId="{F65F2809-499A-459D-AF59-BFB016394C6C}" srcOrd="1" destOrd="0" parTransId="{53C41A40-E8A5-4FD5-A51A-1CBE00420694}" sibTransId="{602EE4FD-1E67-40D2-966D-0A23D0674790}"/>
    <dgm:cxn modelId="{0E449F81-CEAC-4DC9-B726-1EE6DC3A3383}" srcId="{36289251-B774-4C8E-9A29-1C4B4B344266}" destId="{5445C130-818C-48EF-ADFE-85875727055E}" srcOrd="1" destOrd="0" parTransId="{6A127B60-68A4-40B8-9B91-16A25A03F251}" sibTransId="{57A346F5-4CBD-4448-B72E-5B7D4A88630D}"/>
    <dgm:cxn modelId="{F0A8248C-EAFB-45F0-94D3-5C58F1708740}" srcId="{3D1B021C-DD13-43C4-8765-DEF5D1314FC4}" destId="{48D4494F-33FF-4C1D-BA9C-763F78318D64}" srcOrd="0" destOrd="0" parTransId="{A31C81EC-2A30-457E-96E6-55FC5A537AC2}" sibTransId="{0CBFD574-9B01-4B29-B3AE-10BCDBB83632}"/>
    <dgm:cxn modelId="{A1CDDA87-9189-414B-84D2-6EE1AF3B3B98}" srcId="{F65F2809-499A-459D-AF59-BFB016394C6C}" destId="{73C37021-12DD-44FB-AF54-2C9F60EC9D1E}" srcOrd="0" destOrd="0" parTransId="{DB6858E6-698D-493A-9AFC-49E60D6EDFFE}" sibTransId="{5DFF6D6C-ECA8-4035-9C0F-FF18CEB218F5}"/>
    <dgm:cxn modelId="{D9D32E69-D67C-4E2E-B1EC-EF5C5711B3F9}" type="presOf" srcId="{4DCDAA77-52BE-4D15-BC07-AC1BCBA8CA26}" destId="{4469ED4B-AEDB-4720-BA0A-C246DD8A5AAC}" srcOrd="0" destOrd="0" presId="urn:microsoft.com/office/officeart/2005/8/layout/hierarchy4"/>
    <dgm:cxn modelId="{00AD1D15-BAE9-4FFD-ABA2-E7150B55D0E9}" srcId="{1A1A2995-0DB6-4A94-9F3C-A40323432C67}" destId="{6A85E5A7-202B-45BC-9D60-A1E1978D62C6}" srcOrd="1" destOrd="0" parTransId="{DE74647B-E75B-4BB4-AD9E-BF1CEFBAE2B3}" sibTransId="{710388E9-2888-42AF-8CE3-B77451EBE73D}"/>
    <dgm:cxn modelId="{FC17ABDE-90F0-4100-980A-7E718867BA62}" type="presOf" srcId="{80D4EA3B-A17F-407B-A56F-6BA6826042F9}" destId="{DE44F738-AB9D-48F0-A012-E43635679F84}" srcOrd="0" destOrd="0" presId="urn:microsoft.com/office/officeart/2005/8/layout/hierarchy4"/>
    <dgm:cxn modelId="{BC135BF4-FA4E-43AD-B8B3-41200EB66945}" srcId="{F65F2809-499A-459D-AF59-BFB016394C6C}" destId="{8F316DA5-1099-407B-A919-55D393EB394B}" srcOrd="1" destOrd="0" parTransId="{63873B2C-95BD-437D-8432-EC58EB98E1A9}" sibTransId="{D11C6806-940D-4A2C-AC74-83A651DEBD72}"/>
    <dgm:cxn modelId="{81E90356-1E8A-4177-BF8D-12A0E52023AD}" type="presOf" srcId="{DA8181E1-D340-4E12-BD0B-9F962BB89D31}" destId="{FEBFB3DD-6C43-4EA4-B2F9-D4CDB8ED2021}" srcOrd="0" destOrd="0" presId="urn:microsoft.com/office/officeart/2005/8/layout/hierarchy4"/>
    <dgm:cxn modelId="{A35EABA5-B15C-467F-BCD4-1510546B81B2}" srcId="{D734F043-6EE8-4AE4-B83B-9C0BA777E59C}" destId="{A5F6810A-EF6C-4293-A8EC-BF8CF4D5878C}" srcOrd="0" destOrd="0" parTransId="{334D545E-CCFA-4996-B91B-2D50B23CAF09}" sibTransId="{3B0B4E34-D872-4F57-B719-F9630F029625}"/>
    <dgm:cxn modelId="{34B97988-2FCD-483D-9D5B-F2E05D25391F}" type="presOf" srcId="{A49DA4B4-DA5C-4B67-B8F1-969BE15EF827}" destId="{B3ABFACA-F167-4A85-9340-E8656A6E2841}" srcOrd="0" destOrd="0" presId="urn:microsoft.com/office/officeart/2005/8/layout/hierarchy4"/>
    <dgm:cxn modelId="{7E4172E4-5A81-4C0D-9752-BC8E9BFB0D3E}" srcId="{BE813604-0991-46F6-BBE9-BD6CD5332B9D}" destId="{177A93A9-3B2A-4458-8447-36898208A1D6}" srcOrd="0" destOrd="0" parTransId="{6362CF50-C36F-4828-944F-61477633E5AC}" sibTransId="{A78C4FD5-A8A8-49CB-9F8C-2656C7D47362}"/>
    <dgm:cxn modelId="{7FE33023-76FD-4B5C-B2F2-F6BA3A66FA3E}" srcId="{73DB292F-1841-4C98-BB04-DE293FEBA37A}" destId="{A49DA4B4-DA5C-4B67-B8F1-969BE15EF827}" srcOrd="0" destOrd="0" parTransId="{FAD482F9-B203-4BC5-81C3-559619AAB529}" sibTransId="{20331B1B-74B8-4332-BF2F-5E43181CA371}"/>
    <dgm:cxn modelId="{0F9AB01A-AB05-4254-A3E5-8EC2C861CC46}" type="presOf" srcId="{8F316DA5-1099-407B-A919-55D393EB394B}" destId="{AF7C815A-BEAC-4CA2-9843-2E234C948F54}" srcOrd="0" destOrd="0" presId="urn:microsoft.com/office/officeart/2005/8/layout/hierarchy4"/>
    <dgm:cxn modelId="{D2EBC7D5-6669-4707-8FE6-2F45FA12B597}" srcId="{DA8181E1-D340-4E12-BD0B-9F962BB89D31}" destId="{BE813604-0991-46F6-BBE9-BD6CD5332B9D}" srcOrd="0" destOrd="0" parTransId="{2CE61442-D63F-4B72-82F2-58B5B93C825D}" sibTransId="{5B3C528A-2045-4035-80CC-4E643A13F19A}"/>
    <dgm:cxn modelId="{70F0DCBE-7DC3-4D85-8DC4-D1C1912F96BA}" type="presOf" srcId="{AE522FF8-35F3-4BAC-9E20-29214B75F8BF}" destId="{64FA9F19-C139-4390-991B-2771D37CAB36}" srcOrd="0" destOrd="0" presId="urn:microsoft.com/office/officeart/2005/8/layout/hierarchy4"/>
    <dgm:cxn modelId="{5BF6E3CE-8871-4E91-AA1B-5930A8F2C1F4}" srcId="{5445C130-818C-48EF-ADFE-85875727055E}" destId="{73DB292F-1841-4C98-BB04-DE293FEBA37A}" srcOrd="0" destOrd="0" parTransId="{00648338-3FDC-47B5-86B9-AA5ACE2ABE55}" sibTransId="{DC269220-CEEF-4214-A4A7-CC836C392818}"/>
    <dgm:cxn modelId="{1F8F7FA0-AA25-48C9-993E-F53A3C93B123}" type="presOf" srcId="{1A6B77DC-0788-4843-8E4A-F0C73B00912E}" destId="{118C29CC-FF1D-4D13-A59A-BCB9214D0446}" srcOrd="0" destOrd="0" presId="urn:microsoft.com/office/officeart/2005/8/layout/hierarchy4"/>
    <dgm:cxn modelId="{0FA5B65F-0C6B-469F-8ADD-0B9076434E7D}" type="presOf" srcId="{A6C437B0-CE45-4184-A0E4-4A31E06DD81F}" destId="{BE35CAD8-870E-445F-9EB2-E5D8577743B3}" srcOrd="0" destOrd="0" presId="urn:microsoft.com/office/officeart/2005/8/layout/hierarchy4"/>
    <dgm:cxn modelId="{2E8B6B77-D0BF-41C7-83E6-D63A99FBF850}" srcId="{9E7D889E-A80A-47C7-A2EC-A89E08CF037A}" destId="{390DD050-65D3-422E-AACB-6F7CF72F90C2}" srcOrd="0" destOrd="0" parTransId="{A9B6C9F2-E022-4892-BDBD-C28E051B2BBD}" sibTransId="{B445F852-B50E-4B34-908A-AEBC31BC10A5}"/>
    <dgm:cxn modelId="{FFE7FC88-5179-42E0-A27A-DC33805C8542}" type="presOf" srcId="{5445C130-818C-48EF-ADFE-85875727055E}" destId="{C3AE3CF8-1598-4B13-8E77-C2A55EBBF788}" srcOrd="0" destOrd="0" presId="urn:microsoft.com/office/officeart/2005/8/layout/hierarchy4"/>
    <dgm:cxn modelId="{16FB429A-3052-43A3-97E4-57DCD738512E}" type="presOf" srcId="{6A85E5A7-202B-45BC-9D60-A1E1978D62C6}" destId="{6D5BE5BF-ED17-418C-ADB2-EE3B5E3E70C8}" srcOrd="0" destOrd="0" presId="urn:microsoft.com/office/officeart/2005/8/layout/hierarchy4"/>
    <dgm:cxn modelId="{45D5E767-7CCC-48D5-897A-7C25F2B81D7A}" srcId="{A5F6810A-EF6C-4293-A8EC-BF8CF4D5878C}" destId="{1A1A2995-0DB6-4A94-9F3C-A40323432C67}" srcOrd="1" destOrd="0" parTransId="{0A802FF4-3878-4485-B1F9-F77E94E9B288}" sibTransId="{27492FCD-9C47-4C0E-A369-B61BD835C9F8}"/>
    <dgm:cxn modelId="{B12E720F-EEB6-4871-8815-763B90EA0CA4}" type="presOf" srcId="{51EFA06C-D76C-45FB-9004-E29832C47EB9}" destId="{39B4915C-94DD-4396-AD3D-EA3045A81665}" srcOrd="0" destOrd="0" presId="urn:microsoft.com/office/officeart/2005/8/layout/hierarchy4"/>
    <dgm:cxn modelId="{64E515B3-246F-41F0-AC48-D28FF5B3BFEF}" type="presOf" srcId="{9E7D889E-A80A-47C7-A2EC-A89E08CF037A}" destId="{62A1A18D-77B9-4BE3-B0BA-8836BA7BF1B5}" srcOrd="0" destOrd="0" presId="urn:microsoft.com/office/officeart/2005/8/layout/hierarchy4"/>
    <dgm:cxn modelId="{DD5D5A64-8BBD-46E3-9081-5F984BB4CF12}" type="presOf" srcId="{317EAFD3-62EC-446D-B9C9-81AB8DF15071}" destId="{2DCAD663-D604-431E-9462-2EFB2F2BB193}" srcOrd="0" destOrd="0" presId="urn:microsoft.com/office/officeart/2005/8/layout/hierarchy4"/>
    <dgm:cxn modelId="{BBC6902C-2A91-49D2-86AE-26340D692E88}" type="presOf" srcId="{5EE9BB6D-19FD-466E-93A9-7292725BC961}" destId="{8471F16F-37EE-4829-9681-83E2241C32AA}" srcOrd="0" destOrd="0" presId="urn:microsoft.com/office/officeart/2005/8/layout/hierarchy4"/>
    <dgm:cxn modelId="{2EBDD07B-5AC3-4CED-9642-BBE41CB797E5}" type="presOf" srcId="{390DD050-65D3-422E-AACB-6F7CF72F90C2}" destId="{E2D19CF5-0CA4-4471-9017-97F12D6A6F44}" srcOrd="0" destOrd="0" presId="urn:microsoft.com/office/officeart/2005/8/layout/hierarchy4"/>
    <dgm:cxn modelId="{55B6DB5B-BCCD-4625-8EB1-924E6064D7EB}" type="presOf" srcId="{48D4494F-33FF-4C1D-BA9C-763F78318D64}" destId="{BFDA7489-2498-40A4-B01E-BBC3599363EE}" srcOrd="0" destOrd="0" presId="urn:microsoft.com/office/officeart/2005/8/layout/hierarchy4"/>
    <dgm:cxn modelId="{5CFC3F47-4F7C-4F8A-B6EC-D558BAA3C9C2}" srcId="{5EE9BB6D-19FD-466E-93A9-7292725BC961}" destId="{047AB438-8F58-4027-A5C9-C7D90D15B646}" srcOrd="0" destOrd="0" parTransId="{25063556-F6FB-4C23-87A5-AC49577A045E}" sibTransId="{13EA5790-0025-43D7-9D96-E0736874B163}"/>
    <dgm:cxn modelId="{24DD3828-3364-4E5C-BFA0-5C7654B35387}" type="presOf" srcId="{73DB292F-1841-4C98-BB04-DE293FEBA37A}" destId="{CE83EAD0-B70D-4ABE-AAC7-B4B75145B8B0}" srcOrd="0" destOrd="0" presId="urn:microsoft.com/office/officeart/2005/8/layout/hierarchy4"/>
    <dgm:cxn modelId="{A0E9480C-0EFB-47D4-9D20-E7CCECFF9B7E}" srcId="{6A85E5A7-202B-45BC-9D60-A1E1978D62C6}" destId="{4DCDAA77-52BE-4D15-BC07-AC1BCBA8CA26}" srcOrd="0" destOrd="0" parTransId="{11DC47D6-E400-41B2-9C50-B6AFBF1A6A0E}" sibTransId="{C487536C-8807-4E7A-8348-3A395CA4E881}"/>
    <dgm:cxn modelId="{89C6F168-C87C-4D84-989A-C19A6F7BC2BC}" srcId="{4DCDAA77-52BE-4D15-BC07-AC1BCBA8CA26}" destId="{22AFCE7C-F310-4BEB-B8A9-B86D8336DAEB}" srcOrd="0" destOrd="0" parTransId="{3BDEB560-ECB3-4DA8-9C8B-47062296DDAE}" sibTransId="{AAA9B465-A16B-4783-A9C3-BF517701D1D9}"/>
    <dgm:cxn modelId="{4CB96AC0-CDA7-4636-9827-C1EC0235A58B}" srcId="{1A1A2995-0DB6-4A94-9F3C-A40323432C67}" destId="{C834BC65-561A-4D79-A557-BACF0A1A2DAD}" srcOrd="0" destOrd="0" parTransId="{CAB936F6-8C60-44A9-86E9-6A2960952BF3}" sibTransId="{AC83DFBE-349F-4C5B-B8AF-51BE3A878D18}"/>
    <dgm:cxn modelId="{D0ADA813-3DC6-4E52-B482-0D97F1CC8F23}" type="presOf" srcId="{F65F2809-499A-459D-AF59-BFB016394C6C}" destId="{7CF0B596-2659-4BF4-8376-BB7D54BAD47A}" srcOrd="0" destOrd="0" presId="urn:microsoft.com/office/officeart/2005/8/layout/hierarchy4"/>
    <dgm:cxn modelId="{D3A058F2-3C52-4A0B-A1C0-AFE4C72D929E}" type="presOf" srcId="{D734F043-6EE8-4AE4-B83B-9C0BA777E59C}" destId="{CE825052-0C74-4A8F-A821-65CEDDBA74DA}" srcOrd="0" destOrd="0" presId="urn:microsoft.com/office/officeart/2005/8/layout/hierarchy4"/>
    <dgm:cxn modelId="{81358814-C39F-4066-B9F4-A1662B3E25ED}" type="presOf" srcId="{047AB438-8F58-4027-A5C9-C7D90D15B646}" destId="{47EF2763-4856-4E6A-B601-D386DB5CEDE7}" srcOrd="0" destOrd="0" presId="urn:microsoft.com/office/officeart/2005/8/layout/hierarchy4"/>
    <dgm:cxn modelId="{0482431B-2000-49FD-9BD7-6AD878160F73}" type="presOf" srcId="{B86B8EF2-9431-46AF-B781-DBA3539EA26C}" destId="{CC7E9253-2539-47FA-9EBF-3051E6947433}" srcOrd="0" destOrd="0" presId="urn:microsoft.com/office/officeart/2005/8/layout/hierarchy4"/>
    <dgm:cxn modelId="{0DBA2F92-D88F-431E-845B-15D36E91840C}" srcId="{73C37021-12DD-44FB-AF54-2C9F60EC9D1E}" destId="{D90B946E-EC11-4684-8253-4A2E8CEA20F2}" srcOrd="0" destOrd="0" parTransId="{EC96D70E-A191-4C3C-A9C1-1ACA28B8D58B}" sibTransId="{49005923-838F-4E1F-903E-AD699A964D36}"/>
    <dgm:cxn modelId="{33D4C7B9-12E2-4365-B1E6-E75CA75D35E9}" type="presOf" srcId="{BE813604-0991-46F6-BBE9-BD6CD5332B9D}" destId="{43410566-4092-4B8A-BA52-D9FC4528BE41}" srcOrd="0" destOrd="0" presId="urn:microsoft.com/office/officeart/2005/8/layout/hierarchy4"/>
    <dgm:cxn modelId="{219174EB-30A1-4B87-BBAE-81E1D483B469}" type="presOf" srcId="{1A1A2995-0DB6-4A94-9F3C-A40323432C67}" destId="{3E4BB8EC-7161-4FDB-BA98-1DC2853FE5B9}" srcOrd="0" destOrd="0" presId="urn:microsoft.com/office/officeart/2005/8/layout/hierarchy4"/>
    <dgm:cxn modelId="{2CD257F6-14AC-4192-A678-C2566DB145E8}" srcId="{36289251-B774-4C8E-9A29-1C4B4B344266}" destId="{317EAFD3-62EC-446D-B9C9-81AB8DF15071}" srcOrd="0" destOrd="0" parTransId="{0275BAD6-E3D1-439B-BC45-D735BFB66020}" sibTransId="{6CF4D5B5-DA0D-4633-96A6-1AB7DE0E818A}"/>
    <dgm:cxn modelId="{F3EA2A7D-4177-4796-AD94-273D03BB4D51}" type="presOf" srcId="{3D1B021C-DD13-43C4-8765-DEF5D1314FC4}" destId="{B4454940-2A74-40F4-B662-1B7F2B42DFA6}" srcOrd="0" destOrd="0" presId="urn:microsoft.com/office/officeart/2005/8/layout/hierarchy4"/>
    <dgm:cxn modelId="{90841FB8-8348-410D-9852-E98188CF5173}" type="presOf" srcId="{02334C19-658A-4FD0-A9FD-6FEBC6A3B444}" destId="{8BE2A401-7F9C-496A-A8C5-F8F78B6889E2}" srcOrd="0" destOrd="0" presId="urn:microsoft.com/office/officeart/2005/8/layout/hierarchy4"/>
    <dgm:cxn modelId="{1E3D284C-A459-44C9-97B4-65EEE70BFA43}" type="presOf" srcId="{E59261C5-D912-47E1-9394-91CA114AD929}" destId="{3116300E-E78C-4C07-B9F3-A65FB46659EE}" srcOrd="0" destOrd="0" presId="urn:microsoft.com/office/officeart/2005/8/layout/hierarchy4"/>
    <dgm:cxn modelId="{7F4A3C3E-F8A1-4C2B-B0AF-6C484DE83715}" srcId="{8F316DA5-1099-407B-A919-55D393EB394B}" destId="{AE522FF8-35F3-4BAC-9E20-29214B75F8BF}" srcOrd="0" destOrd="0" parTransId="{D5588613-4B20-4DEC-8A05-5C1A5C9822E4}" sibTransId="{715A2DD7-950B-4938-978C-1EB52C0173C3}"/>
    <dgm:cxn modelId="{FA955BB5-B806-4E57-93A4-0072B71C5ED8}" srcId="{A5F6810A-EF6C-4293-A8EC-BF8CF4D5878C}" destId="{A6C437B0-CE45-4184-A0E4-4A31E06DD81F}" srcOrd="0" destOrd="0" parTransId="{EC4905C1-E4EF-45D6-9128-97B8717C992E}" sibTransId="{B030AD96-F348-4432-A81A-154A341543EC}"/>
    <dgm:cxn modelId="{42A15BAF-7520-435B-A743-74C52618ADE4}" srcId="{02334C19-658A-4FD0-A9FD-6FEBC6A3B444}" destId="{B86B8EF2-9431-46AF-B781-DBA3539EA26C}" srcOrd="0" destOrd="0" parTransId="{F7EA4DE6-2245-41D6-9565-B518164BDE90}" sibTransId="{AC2B6B5B-179A-4B53-9D8B-AEE9B17873E5}"/>
    <dgm:cxn modelId="{3FDABD8C-F2B6-4E18-BCB2-1802D61E71F7}" srcId="{D90B946E-EC11-4684-8253-4A2E8CEA20F2}" destId="{E59261C5-D912-47E1-9394-91CA114AD929}" srcOrd="0" destOrd="0" parTransId="{6EC41CBB-C8B2-49B6-B08B-645D2541D0C3}" sibTransId="{1FF5A05C-986A-4588-9410-D5541F396C6F}"/>
    <dgm:cxn modelId="{2D1EC711-5035-4039-A90D-FE1159060246}" srcId="{48D4494F-33FF-4C1D-BA9C-763F78318D64}" destId="{80D4EA3B-A17F-407B-A56F-6BA6826042F9}" srcOrd="0" destOrd="0" parTransId="{F55ADAEB-9A9F-4642-AA88-813664467D4E}" sibTransId="{37A3DA26-9C0E-4F99-83BF-9C9A78502670}"/>
    <dgm:cxn modelId="{8E45E7B9-8134-4A26-87C5-AC4EDECAC648}" srcId="{F65F2809-499A-459D-AF59-BFB016394C6C}" destId="{36289251-B774-4C8E-9A29-1C4B4B344266}" srcOrd="2" destOrd="0" parTransId="{AA4A42A7-DD7C-4C38-BF80-B3655E877613}" sibTransId="{65F6F8BF-9C95-4589-B7D9-85F832A1A9C8}"/>
    <dgm:cxn modelId="{1404B139-1307-464E-AA45-3323B5547004}" type="presOf" srcId="{D90B946E-EC11-4684-8253-4A2E8CEA20F2}" destId="{055337B8-B89F-4E3E-921D-114402EBDD36}" srcOrd="0" destOrd="0" presId="urn:microsoft.com/office/officeart/2005/8/layout/hierarchy4"/>
    <dgm:cxn modelId="{603C4E4A-6AE2-43D2-87C3-58EDD1075FD8}" srcId="{A6C437B0-CE45-4184-A0E4-4A31E06DD81F}" destId="{DA8181E1-D340-4E12-BD0B-9F962BB89D31}" srcOrd="0" destOrd="0" parTransId="{B25E4E15-CE31-46C0-8C91-4FD8DA65BFC3}" sibTransId="{9988977D-1567-456D-9E37-DB91BECA7CD9}"/>
    <dgm:cxn modelId="{213A506C-DCB1-4485-B0E2-4C179D2978E7}" srcId="{1A6B77DC-0788-4843-8E4A-F0C73B00912E}" destId="{D734F043-6EE8-4AE4-B83B-9C0BA777E59C}" srcOrd="0" destOrd="0" parTransId="{6FC9F5FC-42D7-4784-BD26-5229881FFA22}" sibTransId="{4CB7BAA7-17CA-4872-A810-ABE57863B534}"/>
    <dgm:cxn modelId="{F393816B-D20B-4DD2-8610-361A7448A316}" type="presOf" srcId="{22AFCE7C-F310-4BEB-B8A9-B86D8336DAEB}" destId="{2E8FC626-8082-4897-83F2-7B3E1D875BED}" srcOrd="0" destOrd="0" presId="urn:microsoft.com/office/officeart/2005/8/layout/hierarchy4"/>
    <dgm:cxn modelId="{6BDA7E40-FDA3-42D7-9288-07AB905C6E62}" type="presOf" srcId="{C834BC65-561A-4D79-A557-BACF0A1A2DAD}" destId="{010B7643-A305-45A5-9EBE-87E7F223FE43}" srcOrd="0" destOrd="0" presId="urn:microsoft.com/office/officeart/2005/8/layout/hierarchy4"/>
    <dgm:cxn modelId="{C22B83DE-EBB4-4FC0-8C93-4F75D2D6A578}" type="presOf" srcId="{177A93A9-3B2A-4458-8447-36898208A1D6}" destId="{7BACABDB-BFB2-4F38-821A-A5B822229424}" srcOrd="0" destOrd="0" presId="urn:microsoft.com/office/officeart/2005/8/layout/hierarchy4"/>
    <dgm:cxn modelId="{DE83C64E-A693-422D-AA29-42144747F5FB}" type="presParOf" srcId="{118C29CC-FF1D-4D13-A59A-BCB9214D0446}" destId="{FA0A2859-F085-4147-8297-563A2BE22835}" srcOrd="0" destOrd="0" presId="urn:microsoft.com/office/officeart/2005/8/layout/hierarchy4"/>
    <dgm:cxn modelId="{9C9A894B-E197-45E4-A84E-235ED0D7CAD8}" type="presParOf" srcId="{FA0A2859-F085-4147-8297-563A2BE22835}" destId="{CE825052-0C74-4A8F-A821-65CEDDBA74DA}" srcOrd="0" destOrd="0" presId="urn:microsoft.com/office/officeart/2005/8/layout/hierarchy4"/>
    <dgm:cxn modelId="{FDD9E0B7-53A8-44A7-B872-C892177C2EEE}" type="presParOf" srcId="{FA0A2859-F085-4147-8297-563A2BE22835}" destId="{C6645845-BC95-47E0-94A1-3798F4B976FD}" srcOrd="1" destOrd="0" presId="urn:microsoft.com/office/officeart/2005/8/layout/hierarchy4"/>
    <dgm:cxn modelId="{FC7C0A16-F13F-42B2-9B56-368BB2891D3C}" type="presParOf" srcId="{FA0A2859-F085-4147-8297-563A2BE22835}" destId="{7519966F-C090-4CB3-AA6B-59B9A49CE3B9}" srcOrd="2" destOrd="0" presId="urn:microsoft.com/office/officeart/2005/8/layout/hierarchy4"/>
    <dgm:cxn modelId="{C3EA8C28-23E7-4218-8101-5BCE9D6E8552}" type="presParOf" srcId="{7519966F-C090-4CB3-AA6B-59B9A49CE3B9}" destId="{DC675EC3-E1B9-45AA-94D5-5971F32C88F4}" srcOrd="0" destOrd="0" presId="urn:microsoft.com/office/officeart/2005/8/layout/hierarchy4"/>
    <dgm:cxn modelId="{D2F8A0E9-49C0-47E4-8F75-55B57DB17CE8}" type="presParOf" srcId="{DC675EC3-E1B9-45AA-94D5-5971F32C88F4}" destId="{D14BDF2D-7A7B-4E11-A5CB-483E39FB62C8}" srcOrd="0" destOrd="0" presId="urn:microsoft.com/office/officeart/2005/8/layout/hierarchy4"/>
    <dgm:cxn modelId="{E0BE7F56-FFB4-40DE-BD70-04BADAA6564B}" type="presParOf" srcId="{DC675EC3-E1B9-45AA-94D5-5971F32C88F4}" destId="{936BF830-BF3D-4D56-BBA2-4FCD40EE552F}" srcOrd="1" destOrd="0" presId="urn:microsoft.com/office/officeart/2005/8/layout/hierarchy4"/>
    <dgm:cxn modelId="{7F9A525E-BA62-442D-939A-DC67DD21D141}" type="presParOf" srcId="{DC675EC3-E1B9-45AA-94D5-5971F32C88F4}" destId="{F94F47FF-CF11-465A-9649-8AA3F86412B8}" srcOrd="2" destOrd="0" presId="urn:microsoft.com/office/officeart/2005/8/layout/hierarchy4"/>
    <dgm:cxn modelId="{039A9D38-081C-4CCB-8997-EE1A257D9204}" type="presParOf" srcId="{F94F47FF-CF11-465A-9649-8AA3F86412B8}" destId="{4CF3861D-D446-4DE4-B459-EB9BE953532E}" srcOrd="0" destOrd="0" presId="urn:microsoft.com/office/officeart/2005/8/layout/hierarchy4"/>
    <dgm:cxn modelId="{89F460DC-7292-47D3-A0F5-E68124761583}" type="presParOf" srcId="{4CF3861D-D446-4DE4-B459-EB9BE953532E}" destId="{BE35CAD8-870E-445F-9EB2-E5D8577743B3}" srcOrd="0" destOrd="0" presId="urn:microsoft.com/office/officeart/2005/8/layout/hierarchy4"/>
    <dgm:cxn modelId="{1822403C-D49E-4F90-8DAD-7502AA5E3E45}" type="presParOf" srcId="{4CF3861D-D446-4DE4-B459-EB9BE953532E}" destId="{B6A1DD2E-8BD9-4B1C-8B72-185CE090DCFB}" srcOrd="1" destOrd="0" presId="urn:microsoft.com/office/officeart/2005/8/layout/hierarchy4"/>
    <dgm:cxn modelId="{3E045E8E-832B-4108-80AA-E7D69B071E50}" type="presParOf" srcId="{4CF3861D-D446-4DE4-B459-EB9BE953532E}" destId="{C800DA0B-E40E-4304-B760-B4D02F60A137}" srcOrd="2" destOrd="0" presId="urn:microsoft.com/office/officeart/2005/8/layout/hierarchy4"/>
    <dgm:cxn modelId="{332DF7D5-9622-4E54-80AB-D1F9266B8708}" type="presParOf" srcId="{C800DA0B-E40E-4304-B760-B4D02F60A137}" destId="{8CFA0E44-E182-4E5D-BBEE-4D3B5D0AEADA}" srcOrd="0" destOrd="0" presId="urn:microsoft.com/office/officeart/2005/8/layout/hierarchy4"/>
    <dgm:cxn modelId="{E2D40C58-82DB-4E1B-8F62-DEDCA86A7981}" type="presParOf" srcId="{8CFA0E44-E182-4E5D-BBEE-4D3B5D0AEADA}" destId="{FEBFB3DD-6C43-4EA4-B2F9-D4CDB8ED2021}" srcOrd="0" destOrd="0" presId="urn:microsoft.com/office/officeart/2005/8/layout/hierarchy4"/>
    <dgm:cxn modelId="{67D95922-B3A2-4FB5-A371-35DEC260650C}" type="presParOf" srcId="{8CFA0E44-E182-4E5D-BBEE-4D3B5D0AEADA}" destId="{34B98EF8-ABD7-4FC7-9302-F6BEC5A3704B}" srcOrd="1" destOrd="0" presId="urn:microsoft.com/office/officeart/2005/8/layout/hierarchy4"/>
    <dgm:cxn modelId="{81FCF585-7243-43AA-B71B-E4C4CB845ABC}" type="presParOf" srcId="{8CFA0E44-E182-4E5D-BBEE-4D3B5D0AEADA}" destId="{317EE6D7-94B8-4742-B87A-DD8446617D01}" srcOrd="2" destOrd="0" presId="urn:microsoft.com/office/officeart/2005/8/layout/hierarchy4"/>
    <dgm:cxn modelId="{0668C99D-2E56-45D7-8F29-78F6F4AA27F4}" type="presParOf" srcId="{317EE6D7-94B8-4742-B87A-DD8446617D01}" destId="{343CE14D-5B3A-456F-95FF-5238B5E74D68}" srcOrd="0" destOrd="0" presId="urn:microsoft.com/office/officeart/2005/8/layout/hierarchy4"/>
    <dgm:cxn modelId="{47CE984B-AB94-433F-93DA-F08377F94E4A}" type="presParOf" srcId="{343CE14D-5B3A-456F-95FF-5238B5E74D68}" destId="{43410566-4092-4B8A-BA52-D9FC4528BE41}" srcOrd="0" destOrd="0" presId="urn:microsoft.com/office/officeart/2005/8/layout/hierarchy4"/>
    <dgm:cxn modelId="{F04B55F2-7EC6-4221-B964-00FA17E032E6}" type="presParOf" srcId="{343CE14D-5B3A-456F-95FF-5238B5E74D68}" destId="{C84162F1-00F0-481A-8831-30115CDAC0D0}" srcOrd="1" destOrd="0" presId="urn:microsoft.com/office/officeart/2005/8/layout/hierarchy4"/>
    <dgm:cxn modelId="{21C2BBA5-C8E0-40B3-A246-5FCE9FEA3615}" type="presParOf" srcId="{343CE14D-5B3A-456F-95FF-5238B5E74D68}" destId="{B5755745-2E38-406D-B1FD-92716C253FF2}" srcOrd="2" destOrd="0" presId="urn:microsoft.com/office/officeart/2005/8/layout/hierarchy4"/>
    <dgm:cxn modelId="{673DD648-7A56-4DD6-9473-FEF3E3F74C95}" type="presParOf" srcId="{B5755745-2E38-406D-B1FD-92716C253FF2}" destId="{6F1D4C05-A1F8-43A9-BA32-A671E47F2F7A}" srcOrd="0" destOrd="0" presId="urn:microsoft.com/office/officeart/2005/8/layout/hierarchy4"/>
    <dgm:cxn modelId="{323A3BA8-B509-4D17-91DB-BA1BA8082DD2}" type="presParOf" srcId="{6F1D4C05-A1F8-43A9-BA32-A671E47F2F7A}" destId="{7BACABDB-BFB2-4F38-821A-A5B822229424}" srcOrd="0" destOrd="0" presId="urn:microsoft.com/office/officeart/2005/8/layout/hierarchy4"/>
    <dgm:cxn modelId="{CAF49926-4389-4890-9002-85B4E4CE2535}" type="presParOf" srcId="{6F1D4C05-A1F8-43A9-BA32-A671E47F2F7A}" destId="{2FFB3F1C-D0A4-433F-93E1-B940C0BC56BA}" srcOrd="1" destOrd="0" presId="urn:microsoft.com/office/officeart/2005/8/layout/hierarchy4"/>
    <dgm:cxn modelId="{A9D806CC-D37D-43ED-8BA6-A98F0B1F026E}" type="presParOf" srcId="{F94F47FF-CF11-465A-9649-8AA3F86412B8}" destId="{0DA12EB7-5679-4F19-B35B-D006C4E55D82}" srcOrd="1" destOrd="0" presId="urn:microsoft.com/office/officeart/2005/8/layout/hierarchy4"/>
    <dgm:cxn modelId="{7FB437C5-D4E4-4EB5-B2A8-21A33BE8B781}" type="presParOf" srcId="{F94F47FF-CF11-465A-9649-8AA3F86412B8}" destId="{60C007A5-0084-43A1-AB30-A0F5302019B1}" srcOrd="2" destOrd="0" presId="urn:microsoft.com/office/officeart/2005/8/layout/hierarchy4"/>
    <dgm:cxn modelId="{D577D0A5-97E7-4E86-8254-9A831D127B66}" type="presParOf" srcId="{60C007A5-0084-43A1-AB30-A0F5302019B1}" destId="{3E4BB8EC-7161-4FDB-BA98-1DC2853FE5B9}" srcOrd="0" destOrd="0" presId="urn:microsoft.com/office/officeart/2005/8/layout/hierarchy4"/>
    <dgm:cxn modelId="{F5D7C8F2-859D-43AC-8E0B-385641E9F67C}" type="presParOf" srcId="{60C007A5-0084-43A1-AB30-A0F5302019B1}" destId="{CA6CE0D3-0122-4E9F-B5D3-26D7390B2FE9}" srcOrd="1" destOrd="0" presId="urn:microsoft.com/office/officeart/2005/8/layout/hierarchy4"/>
    <dgm:cxn modelId="{CEA0A431-9502-432E-8FD7-34FE1EF87EBE}" type="presParOf" srcId="{60C007A5-0084-43A1-AB30-A0F5302019B1}" destId="{838624E2-2689-4BF8-83A4-AAAAE26EB746}" srcOrd="2" destOrd="0" presId="urn:microsoft.com/office/officeart/2005/8/layout/hierarchy4"/>
    <dgm:cxn modelId="{E723F66B-D8C2-4015-A4F6-08AE597B86D4}" type="presParOf" srcId="{838624E2-2689-4BF8-83A4-AAAAE26EB746}" destId="{DD4B4D26-31F3-46FE-BA71-EA8D33EF5F24}" srcOrd="0" destOrd="0" presId="urn:microsoft.com/office/officeart/2005/8/layout/hierarchy4"/>
    <dgm:cxn modelId="{877C6B25-BB6D-418F-BFCF-C59BF16B5F05}" type="presParOf" srcId="{DD4B4D26-31F3-46FE-BA71-EA8D33EF5F24}" destId="{010B7643-A305-45A5-9EBE-87E7F223FE43}" srcOrd="0" destOrd="0" presId="urn:microsoft.com/office/officeart/2005/8/layout/hierarchy4"/>
    <dgm:cxn modelId="{CF55270F-28A2-4F7A-8FC8-8071877073DA}" type="presParOf" srcId="{DD4B4D26-31F3-46FE-BA71-EA8D33EF5F24}" destId="{61AB7BF8-AAFB-4CCF-876C-D6BB3766002E}" srcOrd="1" destOrd="0" presId="urn:microsoft.com/office/officeart/2005/8/layout/hierarchy4"/>
    <dgm:cxn modelId="{684A7BAA-73BA-40E9-B01D-78974C4026D7}" type="presParOf" srcId="{DD4B4D26-31F3-46FE-BA71-EA8D33EF5F24}" destId="{53962614-FBBA-4335-874B-7D141C83B763}" srcOrd="2" destOrd="0" presId="urn:microsoft.com/office/officeart/2005/8/layout/hierarchy4"/>
    <dgm:cxn modelId="{55BC82CA-4718-4413-B324-13B13F25DEB9}" type="presParOf" srcId="{53962614-FBBA-4335-874B-7D141C83B763}" destId="{C2F638CB-C96E-4CBD-8A5C-155D7D378157}" srcOrd="0" destOrd="0" presId="urn:microsoft.com/office/officeart/2005/8/layout/hierarchy4"/>
    <dgm:cxn modelId="{5DE5DBF9-C993-4356-BD3E-77DA503F746C}" type="presParOf" srcId="{C2F638CB-C96E-4CBD-8A5C-155D7D378157}" destId="{8471F16F-37EE-4829-9681-83E2241C32AA}" srcOrd="0" destOrd="0" presId="urn:microsoft.com/office/officeart/2005/8/layout/hierarchy4"/>
    <dgm:cxn modelId="{752AC816-9801-4908-A83A-C2656D9746F7}" type="presParOf" srcId="{C2F638CB-C96E-4CBD-8A5C-155D7D378157}" destId="{290579F1-9376-4D06-9FED-F10F55F2BFE2}" srcOrd="1" destOrd="0" presId="urn:microsoft.com/office/officeart/2005/8/layout/hierarchy4"/>
    <dgm:cxn modelId="{AC9B6C75-1E5E-4D9C-891F-2BA3FF31DE15}" type="presParOf" srcId="{C2F638CB-C96E-4CBD-8A5C-155D7D378157}" destId="{39070F70-24F1-44E7-B333-0463B185656B}" srcOrd="2" destOrd="0" presId="urn:microsoft.com/office/officeart/2005/8/layout/hierarchy4"/>
    <dgm:cxn modelId="{A67B3C9D-E7CE-4BEF-9226-1CA7EB87A211}" type="presParOf" srcId="{39070F70-24F1-44E7-B333-0463B185656B}" destId="{EF89F765-C072-4B63-B42C-2F4454D6A5B6}" srcOrd="0" destOrd="0" presId="urn:microsoft.com/office/officeart/2005/8/layout/hierarchy4"/>
    <dgm:cxn modelId="{E2276A56-1D04-4FA9-A25B-3E3CBDAAECCD}" type="presParOf" srcId="{EF89F765-C072-4B63-B42C-2F4454D6A5B6}" destId="{47EF2763-4856-4E6A-B601-D386DB5CEDE7}" srcOrd="0" destOrd="0" presId="urn:microsoft.com/office/officeart/2005/8/layout/hierarchy4"/>
    <dgm:cxn modelId="{FA369B22-4EE5-4464-A2E0-369F9D14C774}" type="presParOf" srcId="{EF89F765-C072-4B63-B42C-2F4454D6A5B6}" destId="{F16EBB59-F638-4025-B194-D1B19929A5DD}" srcOrd="1" destOrd="0" presId="urn:microsoft.com/office/officeart/2005/8/layout/hierarchy4"/>
    <dgm:cxn modelId="{6B8F70A1-F4C3-4906-BE53-384AC8C06833}" type="presParOf" srcId="{838624E2-2689-4BF8-83A4-AAAAE26EB746}" destId="{23E67494-6090-4FDF-9C1A-704D98DCF5F3}" srcOrd="1" destOrd="0" presId="urn:microsoft.com/office/officeart/2005/8/layout/hierarchy4"/>
    <dgm:cxn modelId="{3777C13A-FE44-49E6-BBAF-5A0FF18ED297}" type="presParOf" srcId="{838624E2-2689-4BF8-83A4-AAAAE26EB746}" destId="{B23D9423-05CC-4521-9DF9-4C0ED5DE804F}" srcOrd="2" destOrd="0" presId="urn:microsoft.com/office/officeart/2005/8/layout/hierarchy4"/>
    <dgm:cxn modelId="{A5178A8A-1152-4579-8390-139F11EB4D19}" type="presParOf" srcId="{B23D9423-05CC-4521-9DF9-4C0ED5DE804F}" destId="{6D5BE5BF-ED17-418C-ADB2-EE3B5E3E70C8}" srcOrd="0" destOrd="0" presId="urn:microsoft.com/office/officeart/2005/8/layout/hierarchy4"/>
    <dgm:cxn modelId="{33E2B098-3C41-4E68-BB9C-AA48A632F57D}" type="presParOf" srcId="{B23D9423-05CC-4521-9DF9-4C0ED5DE804F}" destId="{7D7BF074-CFD3-4A3E-AAEA-B1021B3A7342}" srcOrd="1" destOrd="0" presId="urn:microsoft.com/office/officeart/2005/8/layout/hierarchy4"/>
    <dgm:cxn modelId="{AECAF168-CFC2-4B8B-9F2C-27B144CC4469}" type="presParOf" srcId="{B23D9423-05CC-4521-9DF9-4C0ED5DE804F}" destId="{B7E269D1-24C4-4F30-834B-CA899C8F9C29}" srcOrd="2" destOrd="0" presId="urn:microsoft.com/office/officeart/2005/8/layout/hierarchy4"/>
    <dgm:cxn modelId="{E9B7DA55-1CA4-474A-9A90-C675B05FF44F}" type="presParOf" srcId="{B7E269D1-24C4-4F30-834B-CA899C8F9C29}" destId="{04D4EB02-0311-4142-82E5-E0278D8712C5}" srcOrd="0" destOrd="0" presId="urn:microsoft.com/office/officeart/2005/8/layout/hierarchy4"/>
    <dgm:cxn modelId="{EA177644-B146-491D-B24F-4FAC64645E74}" type="presParOf" srcId="{04D4EB02-0311-4142-82E5-E0278D8712C5}" destId="{4469ED4B-AEDB-4720-BA0A-C246DD8A5AAC}" srcOrd="0" destOrd="0" presId="urn:microsoft.com/office/officeart/2005/8/layout/hierarchy4"/>
    <dgm:cxn modelId="{40418C7F-70C8-4E9D-A545-6D714EE5EABF}" type="presParOf" srcId="{04D4EB02-0311-4142-82E5-E0278D8712C5}" destId="{5DB3DB33-F893-49B1-9288-002EC4A7CBC2}" srcOrd="1" destOrd="0" presId="urn:microsoft.com/office/officeart/2005/8/layout/hierarchy4"/>
    <dgm:cxn modelId="{559535D7-DD12-4A7A-8A27-78DD07FAD2A0}" type="presParOf" srcId="{04D4EB02-0311-4142-82E5-E0278D8712C5}" destId="{99F7EEA3-D4B3-4F73-A37F-CA0FF920F861}" srcOrd="2" destOrd="0" presId="urn:microsoft.com/office/officeart/2005/8/layout/hierarchy4"/>
    <dgm:cxn modelId="{673A0B52-1F0A-41C5-AD3D-5ABCBBCC97E8}" type="presParOf" srcId="{99F7EEA3-D4B3-4F73-A37F-CA0FF920F861}" destId="{BBA8D7B7-B49E-4762-BB3E-DA44C0B6C66B}" srcOrd="0" destOrd="0" presId="urn:microsoft.com/office/officeart/2005/8/layout/hierarchy4"/>
    <dgm:cxn modelId="{94639DD7-9C8F-45BE-8CDB-16479D5B9F7D}" type="presParOf" srcId="{BBA8D7B7-B49E-4762-BB3E-DA44C0B6C66B}" destId="{2E8FC626-8082-4897-83F2-7B3E1D875BED}" srcOrd="0" destOrd="0" presId="urn:microsoft.com/office/officeart/2005/8/layout/hierarchy4"/>
    <dgm:cxn modelId="{9E3DC814-E5A0-45E8-8403-A2317E24F58D}" type="presParOf" srcId="{BBA8D7B7-B49E-4762-BB3E-DA44C0B6C66B}" destId="{85A286D6-E1A6-4059-B7DF-0FD536BE2B1C}" srcOrd="1" destOrd="0" presId="urn:microsoft.com/office/officeart/2005/8/layout/hierarchy4"/>
    <dgm:cxn modelId="{673E6879-F3E5-4F8A-B947-EB5C3562C2DC}" type="presParOf" srcId="{7519966F-C090-4CB3-AA6B-59B9A49CE3B9}" destId="{57AE2D81-B5F9-40CC-B4FC-BC2C74C93F9C}" srcOrd="1" destOrd="0" presId="urn:microsoft.com/office/officeart/2005/8/layout/hierarchy4"/>
    <dgm:cxn modelId="{5F6AD703-C154-4DD0-A0E0-CCAD05B875DF}" type="presParOf" srcId="{7519966F-C090-4CB3-AA6B-59B9A49CE3B9}" destId="{AF16C53D-5DB9-491B-A395-AF1D1D8B23A0}" srcOrd="2" destOrd="0" presId="urn:microsoft.com/office/officeart/2005/8/layout/hierarchy4"/>
    <dgm:cxn modelId="{431B6435-23D6-4FEC-8F9D-2FEA22947324}" type="presParOf" srcId="{AF16C53D-5DB9-491B-A395-AF1D1D8B23A0}" destId="{7CF0B596-2659-4BF4-8376-BB7D54BAD47A}" srcOrd="0" destOrd="0" presId="urn:microsoft.com/office/officeart/2005/8/layout/hierarchy4"/>
    <dgm:cxn modelId="{B7436925-98AC-4B70-A651-4D73DA8BECBA}" type="presParOf" srcId="{AF16C53D-5DB9-491B-A395-AF1D1D8B23A0}" destId="{98D7AEB1-9DA9-455D-BF24-7929B2827F88}" srcOrd="1" destOrd="0" presId="urn:microsoft.com/office/officeart/2005/8/layout/hierarchy4"/>
    <dgm:cxn modelId="{EA3787F8-8EC9-4723-A511-5C15C809CB2E}" type="presParOf" srcId="{AF16C53D-5DB9-491B-A395-AF1D1D8B23A0}" destId="{0855E95F-4BDE-49BA-A700-3C5AC7B9D12B}" srcOrd="2" destOrd="0" presId="urn:microsoft.com/office/officeart/2005/8/layout/hierarchy4"/>
    <dgm:cxn modelId="{CBDBCB0C-BFB7-4D09-BCD9-941F11A82838}" type="presParOf" srcId="{0855E95F-4BDE-49BA-A700-3C5AC7B9D12B}" destId="{3241FBE0-B009-4D2A-89F4-280C97945612}" srcOrd="0" destOrd="0" presId="urn:microsoft.com/office/officeart/2005/8/layout/hierarchy4"/>
    <dgm:cxn modelId="{14B34AA9-10BD-47DE-B5D9-3CE7E02943DB}" type="presParOf" srcId="{3241FBE0-B009-4D2A-89F4-280C97945612}" destId="{B061D427-0741-43BC-9339-BA215BF292D1}" srcOrd="0" destOrd="0" presId="urn:microsoft.com/office/officeart/2005/8/layout/hierarchy4"/>
    <dgm:cxn modelId="{B66085CC-E5D6-41EE-A104-C74FAA2AEE74}" type="presParOf" srcId="{3241FBE0-B009-4D2A-89F4-280C97945612}" destId="{D8B175C0-612C-4D73-B859-2BC92E86EC03}" srcOrd="1" destOrd="0" presId="urn:microsoft.com/office/officeart/2005/8/layout/hierarchy4"/>
    <dgm:cxn modelId="{22B94F45-1C11-4593-BE1B-BEF199C63F11}" type="presParOf" srcId="{3241FBE0-B009-4D2A-89F4-280C97945612}" destId="{4ED98DF8-6A0A-407D-906A-4CC1D5674F16}" srcOrd="2" destOrd="0" presId="urn:microsoft.com/office/officeart/2005/8/layout/hierarchy4"/>
    <dgm:cxn modelId="{C3031AC8-A4FD-4AD6-A865-13AA5355EEA8}" type="presParOf" srcId="{4ED98DF8-6A0A-407D-906A-4CC1D5674F16}" destId="{0F1BE629-691C-4E71-B915-46CAF92A90E6}" srcOrd="0" destOrd="0" presId="urn:microsoft.com/office/officeart/2005/8/layout/hierarchy4"/>
    <dgm:cxn modelId="{3C6EA852-B984-45D1-BAC0-AD86F4820C98}" type="presParOf" srcId="{0F1BE629-691C-4E71-B915-46CAF92A90E6}" destId="{055337B8-B89F-4E3E-921D-114402EBDD36}" srcOrd="0" destOrd="0" presId="urn:microsoft.com/office/officeart/2005/8/layout/hierarchy4"/>
    <dgm:cxn modelId="{E3B486A9-9BC7-476D-A6E5-A3D0DF93A49F}" type="presParOf" srcId="{0F1BE629-691C-4E71-B915-46CAF92A90E6}" destId="{A64A518D-2FF7-4657-A13B-23CC7588A764}" srcOrd="1" destOrd="0" presId="urn:microsoft.com/office/officeart/2005/8/layout/hierarchy4"/>
    <dgm:cxn modelId="{CD4484D9-9621-42A9-A347-D630D15AACC6}" type="presParOf" srcId="{0F1BE629-691C-4E71-B915-46CAF92A90E6}" destId="{A544432F-CC19-4DDA-88A9-53BC4A07B62C}" srcOrd="2" destOrd="0" presId="urn:microsoft.com/office/officeart/2005/8/layout/hierarchy4"/>
    <dgm:cxn modelId="{6D157B52-399B-4CA0-99BB-81704EA3AF53}" type="presParOf" srcId="{A544432F-CC19-4DDA-88A9-53BC4A07B62C}" destId="{ED392B0D-C97B-408C-8034-543A76257606}" srcOrd="0" destOrd="0" presId="urn:microsoft.com/office/officeart/2005/8/layout/hierarchy4"/>
    <dgm:cxn modelId="{11BDF328-477A-4403-9794-39B334CB9AA1}" type="presParOf" srcId="{ED392B0D-C97B-408C-8034-543A76257606}" destId="{3116300E-E78C-4C07-B9F3-A65FB46659EE}" srcOrd="0" destOrd="0" presId="urn:microsoft.com/office/officeart/2005/8/layout/hierarchy4"/>
    <dgm:cxn modelId="{33D4A132-EED7-4FA5-8891-C4DDBEAF8EC1}" type="presParOf" srcId="{ED392B0D-C97B-408C-8034-543A76257606}" destId="{EF124996-558A-4913-A28A-ACE3686969FA}" srcOrd="1" destOrd="0" presId="urn:microsoft.com/office/officeart/2005/8/layout/hierarchy4"/>
    <dgm:cxn modelId="{108D4564-B294-4282-98C1-0C854A47FE0A}" type="presParOf" srcId="{ED392B0D-C97B-408C-8034-543A76257606}" destId="{E3F9CC67-2183-464F-B95F-6C7B16184ABE}" srcOrd="2" destOrd="0" presId="urn:microsoft.com/office/officeart/2005/8/layout/hierarchy4"/>
    <dgm:cxn modelId="{EE51C7C6-A042-4EB4-B78A-BA9A51C13A62}" type="presParOf" srcId="{E3F9CC67-2183-464F-B95F-6C7B16184ABE}" destId="{BD4D75F7-EE57-4967-965C-2299583EF053}" srcOrd="0" destOrd="0" presId="urn:microsoft.com/office/officeart/2005/8/layout/hierarchy4"/>
    <dgm:cxn modelId="{2057AB91-E36E-46F5-BE43-C2F07C82E3E0}" type="presParOf" srcId="{BD4D75F7-EE57-4967-965C-2299583EF053}" destId="{6ABDD5DC-5328-4ED7-B8F3-04F0EAC20DD8}" srcOrd="0" destOrd="0" presId="urn:microsoft.com/office/officeart/2005/8/layout/hierarchy4"/>
    <dgm:cxn modelId="{FBE1631E-1EF8-48EA-8626-A2A29C6C04FD}" type="presParOf" srcId="{BD4D75F7-EE57-4967-965C-2299583EF053}" destId="{93F1400B-73DB-4042-B75B-7234B25FF2E9}" srcOrd="1" destOrd="0" presId="urn:microsoft.com/office/officeart/2005/8/layout/hierarchy4"/>
    <dgm:cxn modelId="{EC36B795-723E-4825-B58D-80A806368A99}" type="presParOf" srcId="{0855E95F-4BDE-49BA-A700-3C5AC7B9D12B}" destId="{3D613ED4-25CE-47FE-8B9A-B8C7D76B450B}" srcOrd="1" destOrd="0" presId="urn:microsoft.com/office/officeart/2005/8/layout/hierarchy4"/>
    <dgm:cxn modelId="{6AD36766-42A5-4700-A7B1-C521CC2BB460}" type="presParOf" srcId="{0855E95F-4BDE-49BA-A700-3C5AC7B9D12B}" destId="{CA4DC6FD-9FF1-4B73-8753-22EAD8018488}" srcOrd="2" destOrd="0" presId="urn:microsoft.com/office/officeart/2005/8/layout/hierarchy4"/>
    <dgm:cxn modelId="{8AF1F86B-D923-48A6-AA10-11B8C91B69E6}" type="presParOf" srcId="{CA4DC6FD-9FF1-4B73-8753-22EAD8018488}" destId="{AF7C815A-BEAC-4CA2-9843-2E234C948F54}" srcOrd="0" destOrd="0" presId="urn:microsoft.com/office/officeart/2005/8/layout/hierarchy4"/>
    <dgm:cxn modelId="{4014BC85-5F4C-4E49-953B-E91BD1F9F728}" type="presParOf" srcId="{CA4DC6FD-9FF1-4B73-8753-22EAD8018488}" destId="{3E62814E-6558-4F0E-B1FE-7C0882D810BD}" srcOrd="1" destOrd="0" presId="urn:microsoft.com/office/officeart/2005/8/layout/hierarchy4"/>
    <dgm:cxn modelId="{525A90B8-D6C6-47FB-9C0C-E982163B67C6}" type="presParOf" srcId="{CA4DC6FD-9FF1-4B73-8753-22EAD8018488}" destId="{54CFBD13-0C04-4EA0-AAF6-A036824B56FB}" srcOrd="2" destOrd="0" presId="urn:microsoft.com/office/officeart/2005/8/layout/hierarchy4"/>
    <dgm:cxn modelId="{B9FC99F7-9964-4B8F-8738-765B73A77A54}" type="presParOf" srcId="{54CFBD13-0C04-4EA0-AAF6-A036824B56FB}" destId="{F1DF9AB3-2890-4593-9493-D43AC5AD317D}" srcOrd="0" destOrd="0" presId="urn:microsoft.com/office/officeart/2005/8/layout/hierarchy4"/>
    <dgm:cxn modelId="{B37EE513-BBDF-4C41-BB94-F0F64A9A339F}" type="presParOf" srcId="{F1DF9AB3-2890-4593-9493-D43AC5AD317D}" destId="{64FA9F19-C139-4390-991B-2771D37CAB36}" srcOrd="0" destOrd="0" presId="urn:microsoft.com/office/officeart/2005/8/layout/hierarchy4"/>
    <dgm:cxn modelId="{647AF58F-3589-4842-A383-1FC5143C5DDD}" type="presParOf" srcId="{F1DF9AB3-2890-4593-9493-D43AC5AD317D}" destId="{2D178604-7A70-414E-B9D6-915FB383066B}" srcOrd="1" destOrd="0" presId="urn:microsoft.com/office/officeart/2005/8/layout/hierarchy4"/>
    <dgm:cxn modelId="{1EB0C034-276E-4821-A8DA-CCC11BDF40C2}" type="presParOf" srcId="{F1DF9AB3-2890-4593-9493-D43AC5AD317D}" destId="{986A0E9C-D498-43A4-A329-3BEC4853B5D6}" srcOrd="2" destOrd="0" presId="urn:microsoft.com/office/officeart/2005/8/layout/hierarchy4"/>
    <dgm:cxn modelId="{23A864F4-F43B-47B0-8F4D-480897DE1059}" type="presParOf" srcId="{986A0E9C-D498-43A4-A329-3BEC4853B5D6}" destId="{12F07CD8-15A1-488B-84EF-36649DF0FA80}" srcOrd="0" destOrd="0" presId="urn:microsoft.com/office/officeart/2005/8/layout/hierarchy4"/>
    <dgm:cxn modelId="{56269048-86D2-458A-A059-C05F4EB46FAC}" type="presParOf" srcId="{12F07CD8-15A1-488B-84EF-36649DF0FA80}" destId="{62A1A18D-77B9-4BE3-B0BA-8836BA7BF1B5}" srcOrd="0" destOrd="0" presId="urn:microsoft.com/office/officeart/2005/8/layout/hierarchy4"/>
    <dgm:cxn modelId="{FBDF24F0-BE3F-4C59-94AA-41BDF4218ADF}" type="presParOf" srcId="{12F07CD8-15A1-488B-84EF-36649DF0FA80}" destId="{30098BBB-DE04-4F36-89A3-39A1A7DD2589}" srcOrd="1" destOrd="0" presId="urn:microsoft.com/office/officeart/2005/8/layout/hierarchy4"/>
    <dgm:cxn modelId="{50397597-1208-43FB-9FDA-96CB54AEDF07}" type="presParOf" srcId="{12F07CD8-15A1-488B-84EF-36649DF0FA80}" destId="{C477C5B2-E6DD-414D-9FA0-B92CC645786F}" srcOrd="2" destOrd="0" presId="urn:microsoft.com/office/officeart/2005/8/layout/hierarchy4"/>
    <dgm:cxn modelId="{1EFCAC7D-4173-46A9-9FFA-877598441B02}" type="presParOf" srcId="{C477C5B2-E6DD-414D-9FA0-B92CC645786F}" destId="{5E2A6AA9-9EF2-4A4F-BB16-B9FE9E5E0EC8}" srcOrd="0" destOrd="0" presId="urn:microsoft.com/office/officeart/2005/8/layout/hierarchy4"/>
    <dgm:cxn modelId="{EDD9213D-27A2-4AFA-8D11-FE9CDB700643}" type="presParOf" srcId="{5E2A6AA9-9EF2-4A4F-BB16-B9FE9E5E0EC8}" destId="{E2D19CF5-0CA4-4471-9017-97F12D6A6F44}" srcOrd="0" destOrd="0" presId="urn:microsoft.com/office/officeart/2005/8/layout/hierarchy4"/>
    <dgm:cxn modelId="{7A16CE8C-6F0D-45D8-AF94-6328533D62A8}" type="presParOf" srcId="{5E2A6AA9-9EF2-4A4F-BB16-B9FE9E5E0EC8}" destId="{174EFDFD-FB88-4B96-8958-B10FE1BB5BC1}" srcOrd="1" destOrd="0" presId="urn:microsoft.com/office/officeart/2005/8/layout/hierarchy4"/>
    <dgm:cxn modelId="{5D25FFE9-9B07-41BF-B664-F1976E4B5EF6}" type="presParOf" srcId="{0855E95F-4BDE-49BA-A700-3C5AC7B9D12B}" destId="{58018659-29B9-4EA5-89EE-F1872A84EA85}" srcOrd="3" destOrd="0" presId="urn:microsoft.com/office/officeart/2005/8/layout/hierarchy4"/>
    <dgm:cxn modelId="{D731D3CF-B0E6-4722-B445-441FFDAE98A0}" type="presParOf" srcId="{0855E95F-4BDE-49BA-A700-3C5AC7B9D12B}" destId="{73C3AED9-4557-4EAF-A537-A5BE664A9203}" srcOrd="4" destOrd="0" presId="urn:microsoft.com/office/officeart/2005/8/layout/hierarchy4"/>
    <dgm:cxn modelId="{3C224E5A-CC18-4154-A18F-EAEB60ADC05C}" type="presParOf" srcId="{73C3AED9-4557-4EAF-A537-A5BE664A9203}" destId="{83905BF9-F916-4C00-8134-9877C266E0E0}" srcOrd="0" destOrd="0" presId="urn:microsoft.com/office/officeart/2005/8/layout/hierarchy4"/>
    <dgm:cxn modelId="{DAD82233-0243-48B3-8218-5532B8F495C9}" type="presParOf" srcId="{73C3AED9-4557-4EAF-A537-A5BE664A9203}" destId="{622C0A43-84C4-459A-B6EC-1D53A5CC2A43}" srcOrd="1" destOrd="0" presId="urn:microsoft.com/office/officeart/2005/8/layout/hierarchy4"/>
    <dgm:cxn modelId="{513478B4-FED7-47CE-8268-32B23D82A135}" type="presParOf" srcId="{73C3AED9-4557-4EAF-A537-A5BE664A9203}" destId="{30DB3B6C-46D4-4A43-8E98-07FCD5A186B8}" srcOrd="2" destOrd="0" presId="urn:microsoft.com/office/officeart/2005/8/layout/hierarchy4"/>
    <dgm:cxn modelId="{A0F4E0B0-BF94-4D2E-92F6-4F7953CF717E}" type="presParOf" srcId="{30DB3B6C-46D4-4A43-8E98-07FCD5A186B8}" destId="{04BCF6C0-5C3B-473A-A46E-F481F816A06D}" srcOrd="0" destOrd="0" presId="urn:microsoft.com/office/officeart/2005/8/layout/hierarchy4"/>
    <dgm:cxn modelId="{18EF9776-C437-4015-B9E8-A4313F4B9748}" type="presParOf" srcId="{04BCF6C0-5C3B-473A-A46E-F481F816A06D}" destId="{2DCAD663-D604-431E-9462-2EFB2F2BB193}" srcOrd="0" destOrd="0" presId="urn:microsoft.com/office/officeart/2005/8/layout/hierarchy4"/>
    <dgm:cxn modelId="{04F8E526-C2F2-4D83-85EA-0CABF9AECBB1}" type="presParOf" srcId="{04BCF6C0-5C3B-473A-A46E-F481F816A06D}" destId="{7AE75872-7D89-42A9-B3D6-3D2BB37C4D44}" srcOrd="1" destOrd="0" presId="urn:microsoft.com/office/officeart/2005/8/layout/hierarchy4"/>
    <dgm:cxn modelId="{E37884E9-B7DC-4D84-8CCD-37A6CDFEA21F}" type="presParOf" srcId="{04BCF6C0-5C3B-473A-A46E-F481F816A06D}" destId="{7F035F02-617F-462B-93CB-220F1A988BDD}" srcOrd="2" destOrd="0" presId="urn:microsoft.com/office/officeart/2005/8/layout/hierarchy4"/>
    <dgm:cxn modelId="{B217E312-03A1-407F-8F3B-384B619CD52E}" type="presParOf" srcId="{7F035F02-617F-462B-93CB-220F1A988BDD}" destId="{F97734B1-6119-4759-B5CA-3B851219551D}" srcOrd="0" destOrd="0" presId="urn:microsoft.com/office/officeart/2005/8/layout/hierarchy4"/>
    <dgm:cxn modelId="{B97B65C7-E990-473E-A786-B9029EE6FFCA}" type="presParOf" srcId="{F97734B1-6119-4759-B5CA-3B851219551D}" destId="{8BE2A401-7F9C-496A-A8C5-F8F78B6889E2}" srcOrd="0" destOrd="0" presId="urn:microsoft.com/office/officeart/2005/8/layout/hierarchy4"/>
    <dgm:cxn modelId="{8C314108-106A-497A-A3AD-4B8ADD2D396B}" type="presParOf" srcId="{F97734B1-6119-4759-B5CA-3B851219551D}" destId="{5B2DFCEB-84C3-4F2E-B3E5-0D21FC9D2A09}" srcOrd="1" destOrd="0" presId="urn:microsoft.com/office/officeart/2005/8/layout/hierarchy4"/>
    <dgm:cxn modelId="{297D4594-B54B-437C-874E-8C4850DAF13F}" type="presParOf" srcId="{F97734B1-6119-4759-B5CA-3B851219551D}" destId="{30A7A451-0C5F-49B2-9BA6-01511CDD713E}" srcOrd="2" destOrd="0" presId="urn:microsoft.com/office/officeart/2005/8/layout/hierarchy4"/>
    <dgm:cxn modelId="{5E0D4245-5E88-4468-A0C1-127C9EE902FE}" type="presParOf" srcId="{30A7A451-0C5F-49B2-9BA6-01511CDD713E}" destId="{F7E2C27A-E503-4E06-9210-F11863290F2D}" srcOrd="0" destOrd="0" presId="urn:microsoft.com/office/officeart/2005/8/layout/hierarchy4"/>
    <dgm:cxn modelId="{AAE05921-D112-4F83-AF8F-D0066C30D472}" type="presParOf" srcId="{F7E2C27A-E503-4E06-9210-F11863290F2D}" destId="{CC7E9253-2539-47FA-9EBF-3051E6947433}" srcOrd="0" destOrd="0" presId="urn:microsoft.com/office/officeart/2005/8/layout/hierarchy4"/>
    <dgm:cxn modelId="{D8046C93-2745-4133-95FC-6ED70484CE52}" type="presParOf" srcId="{F7E2C27A-E503-4E06-9210-F11863290F2D}" destId="{AE39A80D-1949-445A-A064-F4AB32DDCCAC}" srcOrd="1" destOrd="0" presId="urn:microsoft.com/office/officeart/2005/8/layout/hierarchy4"/>
    <dgm:cxn modelId="{EE79C196-37AA-417B-A3FA-E2B143F09CB1}" type="presParOf" srcId="{30DB3B6C-46D4-4A43-8E98-07FCD5A186B8}" destId="{06429E41-5881-448B-9E98-310B3F81AB0B}" srcOrd="1" destOrd="0" presId="urn:microsoft.com/office/officeart/2005/8/layout/hierarchy4"/>
    <dgm:cxn modelId="{0B9C5AB6-70F7-4130-8DBA-81A9CB436D8D}" type="presParOf" srcId="{30DB3B6C-46D4-4A43-8E98-07FCD5A186B8}" destId="{C540AFC5-5490-4AEB-AAD1-14E720740591}" srcOrd="2" destOrd="0" presId="urn:microsoft.com/office/officeart/2005/8/layout/hierarchy4"/>
    <dgm:cxn modelId="{0FF423BD-652F-4730-BDC4-0AB9BAF4A00B}" type="presParOf" srcId="{C540AFC5-5490-4AEB-AAD1-14E720740591}" destId="{C3AE3CF8-1598-4B13-8E77-C2A55EBBF788}" srcOrd="0" destOrd="0" presId="urn:microsoft.com/office/officeart/2005/8/layout/hierarchy4"/>
    <dgm:cxn modelId="{CC48E870-9340-40B9-A723-3D2BBC65D07F}" type="presParOf" srcId="{C540AFC5-5490-4AEB-AAD1-14E720740591}" destId="{B88A9739-74B8-487D-8CDA-01C7C6993309}" srcOrd="1" destOrd="0" presId="urn:microsoft.com/office/officeart/2005/8/layout/hierarchy4"/>
    <dgm:cxn modelId="{22C57C43-B52E-4C22-A6C0-4F55AD275D52}" type="presParOf" srcId="{C540AFC5-5490-4AEB-AAD1-14E720740591}" destId="{132783A0-C1DF-46C3-A13B-E8D84DB5024A}" srcOrd="2" destOrd="0" presId="urn:microsoft.com/office/officeart/2005/8/layout/hierarchy4"/>
    <dgm:cxn modelId="{61E54E81-E993-4E2B-8C49-7632C429355D}" type="presParOf" srcId="{132783A0-C1DF-46C3-A13B-E8D84DB5024A}" destId="{B2C9930A-74B8-459B-BFE0-87A7A28AEB63}" srcOrd="0" destOrd="0" presId="urn:microsoft.com/office/officeart/2005/8/layout/hierarchy4"/>
    <dgm:cxn modelId="{7C47659A-403E-4096-9231-5FD4EE6E1876}" type="presParOf" srcId="{B2C9930A-74B8-459B-BFE0-87A7A28AEB63}" destId="{CE83EAD0-B70D-4ABE-AAC7-B4B75145B8B0}" srcOrd="0" destOrd="0" presId="urn:microsoft.com/office/officeart/2005/8/layout/hierarchy4"/>
    <dgm:cxn modelId="{BB6728C8-C219-4946-82D6-863BBAD900BF}" type="presParOf" srcId="{B2C9930A-74B8-459B-BFE0-87A7A28AEB63}" destId="{0AB75B4F-9D7D-49D9-B752-60DDCCBDA222}" srcOrd="1" destOrd="0" presId="urn:microsoft.com/office/officeart/2005/8/layout/hierarchy4"/>
    <dgm:cxn modelId="{68944A8E-D110-4C71-B501-862E146ECEEF}" type="presParOf" srcId="{B2C9930A-74B8-459B-BFE0-87A7A28AEB63}" destId="{37ABA8FB-7B05-488B-92F1-A0EA5CEDEF72}" srcOrd="2" destOrd="0" presId="urn:microsoft.com/office/officeart/2005/8/layout/hierarchy4"/>
    <dgm:cxn modelId="{8D7C1632-02DB-4ED8-B854-2185AA38B306}" type="presParOf" srcId="{37ABA8FB-7B05-488B-92F1-A0EA5CEDEF72}" destId="{5F29047C-D824-4BED-BA63-DFECECBF8CC6}" srcOrd="0" destOrd="0" presId="urn:microsoft.com/office/officeart/2005/8/layout/hierarchy4"/>
    <dgm:cxn modelId="{38D6B3E2-B7E9-46E5-B455-3B643E1448D7}" type="presParOf" srcId="{5F29047C-D824-4BED-BA63-DFECECBF8CC6}" destId="{B3ABFACA-F167-4A85-9340-E8656A6E2841}" srcOrd="0" destOrd="0" presId="urn:microsoft.com/office/officeart/2005/8/layout/hierarchy4"/>
    <dgm:cxn modelId="{08A4DF9F-5F07-4D10-85AC-A8D218030656}" type="presParOf" srcId="{5F29047C-D824-4BED-BA63-DFECECBF8CC6}" destId="{64AE1C71-4737-408F-B676-DEC9E827048F}" srcOrd="1" destOrd="0" presId="urn:microsoft.com/office/officeart/2005/8/layout/hierarchy4"/>
    <dgm:cxn modelId="{BC544065-F793-4C52-A519-86A91AFE9889}" type="presParOf" srcId="{0855E95F-4BDE-49BA-A700-3C5AC7B9D12B}" destId="{0B814919-B100-48A3-9B89-A069DB0957E3}" srcOrd="5" destOrd="0" presId="urn:microsoft.com/office/officeart/2005/8/layout/hierarchy4"/>
    <dgm:cxn modelId="{6EC7D9C1-4877-4CA2-9BBC-E9D78CF99FF6}" type="presParOf" srcId="{0855E95F-4BDE-49BA-A700-3C5AC7B9D12B}" destId="{EB971104-6C2F-4EC6-BA53-D300A909A3E5}" srcOrd="6" destOrd="0" presId="urn:microsoft.com/office/officeart/2005/8/layout/hierarchy4"/>
    <dgm:cxn modelId="{475558D3-8D61-43CA-A7D4-45EB0CCA20EC}" type="presParOf" srcId="{EB971104-6C2F-4EC6-BA53-D300A909A3E5}" destId="{B4454940-2A74-40F4-B662-1B7F2B42DFA6}" srcOrd="0" destOrd="0" presId="urn:microsoft.com/office/officeart/2005/8/layout/hierarchy4"/>
    <dgm:cxn modelId="{B79A423B-89AB-4339-973C-D4798738E214}" type="presParOf" srcId="{EB971104-6C2F-4EC6-BA53-D300A909A3E5}" destId="{03C6B2DE-715F-477A-986B-274F6FF9F04D}" srcOrd="1" destOrd="0" presId="urn:microsoft.com/office/officeart/2005/8/layout/hierarchy4"/>
    <dgm:cxn modelId="{9AB3346B-15A3-4B39-981B-3EE4916DFF53}" type="presParOf" srcId="{EB971104-6C2F-4EC6-BA53-D300A909A3E5}" destId="{D887A576-F665-4C91-82C9-F99D81EC46EA}" srcOrd="2" destOrd="0" presId="urn:microsoft.com/office/officeart/2005/8/layout/hierarchy4"/>
    <dgm:cxn modelId="{D3895B37-805A-463A-8E61-98E87AE57AA0}" type="presParOf" srcId="{D887A576-F665-4C91-82C9-F99D81EC46EA}" destId="{B5B8FD9D-55C2-49D2-AF4C-52ACCC863A86}" srcOrd="0" destOrd="0" presId="urn:microsoft.com/office/officeart/2005/8/layout/hierarchy4"/>
    <dgm:cxn modelId="{56615921-9538-4089-92B0-6D0B62FC0D74}" type="presParOf" srcId="{B5B8FD9D-55C2-49D2-AF4C-52ACCC863A86}" destId="{BFDA7489-2498-40A4-B01E-BBC3599363EE}" srcOrd="0" destOrd="0" presId="urn:microsoft.com/office/officeart/2005/8/layout/hierarchy4"/>
    <dgm:cxn modelId="{4751AEF4-D6E6-4D26-B8D6-63AB9828E3C8}" type="presParOf" srcId="{B5B8FD9D-55C2-49D2-AF4C-52ACCC863A86}" destId="{7CB0ED82-E163-448E-ACF3-08544B5075C8}" srcOrd="1" destOrd="0" presId="urn:microsoft.com/office/officeart/2005/8/layout/hierarchy4"/>
    <dgm:cxn modelId="{73D5ED22-DF4A-4062-BF4B-AAD50B4E212C}" type="presParOf" srcId="{B5B8FD9D-55C2-49D2-AF4C-52ACCC863A86}" destId="{00147229-9CC8-4016-A797-AFEBB5A5E4E8}" srcOrd="2" destOrd="0" presId="urn:microsoft.com/office/officeart/2005/8/layout/hierarchy4"/>
    <dgm:cxn modelId="{426D6B75-B68A-4E7F-A894-C20B254F3EA2}" type="presParOf" srcId="{00147229-9CC8-4016-A797-AFEBB5A5E4E8}" destId="{BB3C1126-9DD3-43CF-BC46-A332DD13E9A1}" srcOrd="0" destOrd="0" presId="urn:microsoft.com/office/officeart/2005/8/layout/hierarchy4"/>
    <dgm:cxn modelId="{361580C6-275C-450F-A6B9-930D9C274933}" type="presParOf" srcId="{BB3C1126-9DD3-43CF-BC46-A332DD13E9A1}" destId="{DE44F738-AB9D-48F0-A012-E43635679F84}" srcOrd="0" destOrd="0" presId="urn:microsoft.com/office/officeart/2005/8/layout/hierarchy4"/>
    <dgm:cxn modelId="{8187060B-9CA7-40C2-97B8-DEB4CB1F6733}" type="presParOf" srcId="{BB3C1126-9DD3-43CF-BC46-A332DD13E9A1}" destId="{0F257DCA-28EF-4A13-B636-435D7070403E}" srcOrd="1" destOrd="0" presId="urn:microsoft.com/office/officeart/2005/8/layout/hierarchy4"/>
    <dgm:cxn modelId="{B942BBF8-0B34-4CB4-B6CE-68FC48DF78FF}" type="presParOf" srcId="{BB3C1126-9DD3-43CF-BC46-A332DD13E9A1}" destId="{BA5B5033-BCD4-4083-9BEB-185381989679}" srcOrd="2" destOrd="0" presId="urn:microsoft.com/office/officeart/2005/8/layout/hierarchy4"/>
    <dgm:cxn modelId="{321DDAF0-1C52-4AF1-8C66-63C611404A21}" type="presParOf" srcId="{BA5B5033-BCD4-4083-9BEB-185381989679}" destId="{77171930-1DE3-46E9-A447-DD472A29EFEB}" srcOrd="0" destOrd="0" presId="urn:microsoft.com/office/officeart/2005/8/layout/hierarchy4"/>
    <dgm:cxn modelId="{9F4C9FA2-A5C6-45F9-8B10-8B2633D83B69}" type="presParOf" srcId="{77171930-1DE3-46E9-A447-DD472A29EFEB}" destId="{39B4915C-94DD-4396-AD3D-EA3045A81665}" srcOrd="0" destOrd="0" presId="urn:microsoft.com/office/officeart/2005/8/layout/hierarchy4"/>
    <dgm:cxn modelId="{4E8067B6-BDA6-4923-88A9-A8AF212E73D1}" type="presParOf" srcId="{77171930-1DE3-46E9-A447-DD472A29EFEB}" destId="{63F00D80-CCD7-4C9B-AE42-B276DF549FD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4" y="0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68" y="0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l">
              <a:defRPr sz="1200"/>
            </a:lvl1pPr>
          </a:lstStyle>
          <a:p>
            <a:fld id="{20B75FC6-577E-4C95-9FF8-F1A33343F2B6}" type="datetimeFigureOut">
              <a:rPr lang="he-IL" smtClean="0"/>
              <a:pPr/>
              <a:t>ב'/תמוז/תשע"ז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66" tIns="45583" rIns="91166" bIns="45583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6910" y="4705350"/>
            <a:ext cx="5415280" cy="4457700"/>
          </a:xfrm>
          <a:prstGeom prst="rect">
            <a:avLst/>
          </a:prstGeom>
        </p:spPr>
        <p:txBody>
          <a:bodyPr vert="horz" lIns="91166" tIns="45583" rIns="91166" bIns="4558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35824" y="9408981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68" y="9408981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l">
              <a:defRPr sz="1200"/>
            </a:lvl1pPr>
          </a:lstStyle>
          <a:p>
            <a:fld id="{283BEC59-8150-4379-AB08-1F292C5DCF7B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4743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להוסיף תאריך</a:t>
            </a:r>
            <a:r>
              <a:rPr lang="he-IL" baseline="0" dirty="0" smtClean="0"/>
              <a:t> למטה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B1F43-042E-4CA4-824F-A6E3BAC1D11B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6818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B91C1-A5F4-4ED9-BB2A-29939B11202F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B258-7F4C-426A-945F-4D1C12BC9B36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CA5DE-FA6A-496F-8DD8-37DCF5F06737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CBAEA-880B-4532-9555-08D3FA976296}" type="datetime8">
              <a:rPr lang="he-IL" smtClean="0"/>
              <a:t>26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3150-AF2C-4B3D-BEF3-DC586D18EE2E}" type="datetime8">
              <a:rPr lang="he-IL" smtClean="0"/>
              <a:t>26 יוני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A3857-CC1C-478C-9B16-9C6B56B7E55D}" type="datetime8">
              <a:rPr lang="he-IL" smtClean="0"/>
              <a:t>26 יוני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5E45D-1D58-4FBB-9EF9-6F42022F2C87}" type="datetime8">
              <a:rPr lang="he-IL" smtClean="0"/>
              <a:t>26 יוני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6462B-1C43-4D67-A01D-BA8B33387DB0}" type="datetime8">
              <a:rPr lang="he-IL" smtClean="0"/>
              <a:t>26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024E3-E0EE-49FA-9924-1E9B720F19C0}" type="datetime8">
              <a:rPr lang="he-IL" smtClean="0"/>
              <a:t>26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13F7-2B60-4BCA-ADF3-872CAA15C392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819A-B224-4F60-A8D4-9A17C3AAA562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03842-2189-4600-B3AA-28180E07B406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B5585-EECA-4234-B888-BB88DCE9B3AF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525" y="2560095"/>
            <a:ext cx="3754949" cy="2741113"/>
          </a:xfrm>
          <a:prstGeom prst="rect">
            <a:avLst/>
          </a:prstGeom>
        </p:spPr>
      </p:pic>
      <p:sp>
        <p:nvSpPr>
          <p:cNvPr id="2" name="מלבן 1"/>
          <p:cNvSpPr/>
          <p:nvPr/>
        </p:nvSpPr>
        <p:spPr>
          <a:xfrm>
            <a:off x="157606" y="548680"/>
            <a:ext cx="8640960" cy="317009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4000" b="1" dirty="0" smtClean="0"/>
              <a:t>חוזר מנכ"ל </a:t>
            </a:r>
          </a:p>
          <a:p>
            <a:pPr algn="ctr">
              <a:defRPr/>
            </a:pPr>
            <a:r>
              <a:rPr lang="he-IL" sz="4000" b="1" dirty="0" smtClean="0"/>
              <a:t>בחירת גורם מפעיל ו/או העברת בעלות על בתי ספר בחטיבה העליונה</a:t>
            </a:r>
          </a:p>
          <a:p>
            <a:pPr algn="ctr">
              <a:defRPr/>
            </a:pPr>
            <a:r>
              <a:rPr lang="he-IL" sz="4000" b="1" dirty="0" smtClean="0"/>
              <a:t>דיון וועדת החינוך התרבות והספורט 15.5.2017</a:t>
            </a:r>
          </a:p>
        </p:txBody>
      </p:sp>
      <p:sp>
        <p:nvSpPr>
          <p:cNvPr id="8" name="מלבן 7"/>
          <p:cNvSpPr/>
          <p:nvPr/>
        </p:nvSpPr>
        <p:spPr>
          <a:xfrm>
            <a:off x="35496" y="6093296"/>
            <a:ext cx="25139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2000" b="1" dirty="0" smtClean="0">
                <a:solidFill>
                  <a:schemeClr val="bg2">
                    <a:lumMod val="25000"/>
                  </a:schemeClr>
                </a:solidFill>
                <a:latin typeface="Tahoma" pitchFamily="34" charset="0"/>
                <a:ea typeface="Tahoma" pitchFamily="34" charset="0"/>
              </a:rPr>
              <a:t>אייר תשע"ז</a:t>
            </a:r>
          </a:p>
          <a:p>
            <a:pPr algn="ctr">
              <a:defRPr/>
            </a:pPr>
            <a:r>
              <a:rPr lang="he-IL" sz="2000" b="1" dirty="0" smtClean="0">
                <a:solidFill>
                  <a:schemeClr val="bg2">
                    <a:lumMod val="25000"/>
                  </a:schemeClr>
                </a:solidFill>
                <a:latin typeface="Tahoma" pitchFamily="34" charset="0"/>
                <a:ea typeface="Tahoma" pitchFamily="34" charset="0"/>
              </a:rPr>
              <a:t>מאי 2017</a:t>
            </a:r>
          </a:p>
        </p:txBody>
      </p:sp>
    </p:spTree>
    <p:extLst>
      <p:ext uri="{BB962C8B-B14F-4D97-AF65-F5344CB8AC3E}">
        <p14:creationId xmlns:p14="http://schemas.microsoft.com/office/powerpoint/2010/main" val="138402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124744"/>
            <a:ext cx="8784976" cy="65710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400" b="1" u="sng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2012-2015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e-IL" sz="2300" dirty="0">
                <a:latin typeface="Gisha" panose="020B0502040204020203" pitchFamily="34" charset="-79"/>
                <a:cs typeface="Gisha" panose="020B0502040204020203" pitchFamily="34" charset="-79"/>
              </a:rPr>
              <a:t>משרד הפנים 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מבהיר את חובת הרשויות </a:t>
            </a:r>
            <a:r>
              <a:rPr lang="he-IL" sz="2300" dirty="0">
                <a:latin typeface="Gisha" panose="020B0502040204020203" pitchFamily="34" charset="-79"/>
                <a:cs typeface="Gisha" panose="020B0502040204020203" pitchFamily="34" charset="-79"/>
              </a:rPr>
              <a:t>לקיים מכרזים להפעלת בתי 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הספר</a:t>
            </a:r>
            <a:endParaRPr lang="he-IL" sz="23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נדרשה הנחייה והסדרה שיטתית לצורך קיום מכרזים איכותיים </a:t>
            </a:r>
            <a:endParaRPr lang="he-IL" sz="23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>
              <a:lnSpc>
                <a:spcPct val="150000"/>
              </a:lnSpc>
            </a:pPr>
            <a:r>
              <a:rPr lang="he-IL" sz="2400" b="1" u="sng" dirty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מרץ 2016: משרדי החינוך והפנים יצאו </a:t>
            </a:r>
            <a:r>
              <a:rPr lang="he-IL" sz="2400" b="1" u="sng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בחוזר </a:t>
            </a:r>
            <a:r>
              <a:rPr lang="he-IL" sz="2400" b="1" u="sng" dirty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משותף: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הצבת סטנדרט של איכות בתהליך </a:t>
            </a:r>
            <a:r>
              <a:rPr lang="he-IL" sz="2300" b="1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המכרזי</a:t>
            </a:r>
            <a:endParaRPr lang="he-IL" sz="23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הסדרה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 עבור </a:t>
            </a:r>
            <a:r>
              <a:rPr lang="he-IL" sz="2300" dirty="0">
                <a:latin typeface="Gisha" panose="020B0502040204020203" pitchFamily="34" charset="-79"/>
                <a:cs typeface="Gisha" panose="020B0502040204020203" pitchFamily="34" charset="-79"/>
              </a:rPr>
              <a:t>הרשויות ועבור </a:t>
            </a:r>
            <a:r>
              <a:rPr lang="he-IL" sz="2300" dirty="0" err="1">
                <a:latin typeface="Gisha" panose="020B0502040204020203" pitchFamily="34" charset="-79"/>
                <a:cs typeface="Gisha" panose="020B0502040204020203" pitchFamily="34" charset="-79"/>
              </a:rPr>
              <a:t>הבעלויות</a:t>
            </a:r>
            <a:endParaRPr lang="he-IL" sz="23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גיבוש נהלים ברורים לשימוש בתקציב 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endParaRPr lang="he-IL" sz="2300" b="1" u="sng" dirty="0">
              <a:solidFill>
                <a:schemeClr val="accent1">
                  <a:lumMod val="50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>
              <a:lnSpc>
                <a:spcPct val="150000"/>
              </a:lnSpc>
            </a:pPr>
            <a:r>
              <a:rPr lang="he-IL" sz="2400" b="1" u="sng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אפריל-דצמבר 2016: בחינה מחודשת של חוזר המנכ"ל: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הוחלט להקפיא את חוזר המנכ"ל 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ולהקים צוות בדיקה לבקשת השלטון המקומי </a:t>
            </a:r>
            <a:r>
              <a:rPr lang="he-IL" sz="23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והבעלויות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 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הצוות </a:t>
            </a: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שמע בקשב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 את השלטון המקומי </a:t>
            </a:r>
            <a:r>
              <a:rPr lang="he-IL" sz="23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והבעלויות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 וקיים תהליך</a:t>
            </a: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 היוועצות ולמידה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 שיטתי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התקבלו החלטות על שינויים והתאמות 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בחוזר המנכ"ל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he-IL" sz="2400" b="1" u="sng" dirty="0">
              <a:solidFill>
                <a:schemeClr val="accent1">
                  <a:lumMod val="50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he-IL" sz="1200" b="1" u="sng" dirty="0" smtClean="0">
              <a:solidFill>
                <a:schemeClr val="accent1">
                  <a:lumMod val="50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dirty="0" smtClean="0"/>
              <a:t>רקע</a:t>
            </a:r>
            <a:endParaRPr lang="he-IL" dirty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656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200" dirty="0" smtClean="0"/>
              <a:t>דגשים מרכזיים במסגרת </a:t>
            </a:r>
            <a:r>
              <a:rPr lang="he-IL" sz="3200" smtClean="0"/>
              <a:t>חוזר המנכ"ל (1)</a:t>
            </a:r>
            <a:endParaRPr lang="he-IL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857958"/>
            <a:ext cx="9180512" cy="586314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he-IL" sz="20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עד לשנת תשפ"א – כל ההתקשרויות להפעלת בתי ספר צריכות להתבצע עפ"י מכרז התואם את הוראות החוזר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העצמת </a:t>
            </a:r>
            <a:r>
              <a:rPr lang="he-IL" sz="20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מימד</a:t>
            </a: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 האיכות </a:t>
            </a:r>
          </a:p>
          <a:p>
            <a:pPr marL="1257300" lvl="2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משקל האיכות הכולל במכרז – 90%</a:t>
            </a:r>
          </a:p>
          <a:p>
            <a:pPr marL="1257300" lvl="2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התמונה החינוכית </a:t>
            </a: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על בסיס הנחיות משרד החינוך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– 55% מסה"כ הציון במכרז</a:t>
            </a:r>
          </a:p>
          <a:p>
            <a:pPr marL="1257300" lvl="2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מגוון עשיר של פרמטרי איכות חינוכיים לשיקול דעת הרשות המקומית (20%) </a:t>
            </a:r>
          </a:p>
          <a:p>
            <a:pPr marL="1257300" lvl="2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הבעלות תימדד על בסיס קריטריונים ברורים</a:t>
            </a:r>
          </a:p>
          <a:p>
            <a:pPr marL="1257300" lvl="2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עיגון תנאי סף מינימאליים ומידתיים 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עיגון המחויבות של הרשות המקומית לפני ובמהלך תהליך המכרז ותוך כדי ההתקשרות – חובת גילוי בעת פרסום המכרז וחובת השתתפות בעלויות התפעול של בית הספר (סעיפים 2.6 ו-2.7)</a:t>
            </a: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811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200" dirty="0" smtClean="0"/>
              <a:t>דגשים מרכזיים במסגרת </a:t>
            </a:r>
            <a:r>
              <a:rPr lang="he-IL" sz="3200" smtClean="0"/>
              <a:t>חוזר המנכ"ל (2)</a:t>
            </a:r>
            <a:endParaRPr lang="he-IL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857958"/>
            <a:ext cx="9180512" cy="43396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he-IL" sz="24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הסדרת היקף התקורה והניוד </a:t>
            </a:r>
            <a:r>
              <a:rPr lang="he-IL" sz="2400" dirty="0" err="1">
                <a:latin typeface="Gisha" panose="020B0502040204020203" pitchFamily="34" charset="-79"/>
                <a:cs typeface="Gisha" panose="020B0502040204020203" pitchFamily="34" charset="-79"/>
              </a:rPr>
              <a:t>לבעלויות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 על בתי הספר 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– </a:t>
            </a:r>
            <a:r>
              <a:rPr lang="he-IL" sz="2400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עד 6%</a:t>
            </a:r>
            <a:endParaRPr lang="he-IL" sz="2400" u="sng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הצעת המחיר –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הפחתת תקורה ו/או תקציבים ממקורות פרטיים 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חיצוניים </a:t>
            </a:r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שקיפות מלאה של המקורות והשימושים של </a:t>
            </a:r>
            <a:r>
              <a:rPr lang="he-IL" sz="24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הבעלויות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  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שמירה על זכויות עובדים בתהליך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061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dirty="0" smtClean="0"/>
              <a:t>מבנה המכרז בהתאם </a:t>
            </a:r>
            <a:r>
              <a:rPr lang="he-IL" smtClean="0"/>
              <a:t>לחוזר המנכ"ל</a:t>
            </a:r>
            <a:endParaRPr lang="he-IL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168089"/>
              </p:ext>
            </p:extLst>
          </p:nvPr>
        </p:nvGraphicFramePr>
        <p:xfrm>
          <a:off x="251520" y="1340768"/>
          <a:ext cx="8640960" cy="499787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85420"/>
                <a:gridCol w="1456728"/>
                <a:gridCol w="3841422"/>
                <a:gridCol w="2857390"/>
              </a:tblGrid>
              <a:tr h="63363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קבוצת רכיבים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</a:rPr>
                        <a:t>רכיב במכרז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משקל במכרז בכל פרמטר לשיקול דעת הרשות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47522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1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הצעת המחיר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אחוז התקורה שתגבה הבעלות או השקעות נוספות של הבעלות ממקורות פרטיים חיצוניים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10%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15840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2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רכיב איכות 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ניסיון </a:t>
                      </a:r>
                      <a:r>
                        <a:rPr lang="he-IL" sz="1600" dirty="0" smtClean="0">
                          <a:effectLst/>
                        </a:rPr>
                        <a:t>הבעלות בניהול מוסדות חינוך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10%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15840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3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רכיב איכות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עדיפות למוסד ללא כוונת רווח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5%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71558">
                <a:tc rowSpan="8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4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 rowSpan="8"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רכיבי איכות על בסיס נתוני התמונה החינוכית בהתאם להנחיות משרד החינוך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1 - </a:t>
                      </a:r>
                      <a:r>
                        <a:rPr lang="he-IL" sz="1600">
                          <a:effectLst/>
                        </a:rPr>
                        <a:t>אחוז </a:t>
                      </a:r>
                      <a:r>
                        <a:rPr lang="he-IL" sz="1600" smtClean="0">
                          <a:effectLst/>
                        </a:rPr>
                        <a:t>זכאות </a:t>
                      </a:r>
                      <a:r>
                        <a:rPr lang="he-IL" sz="1600" dirty="0">
                          <a:effectLst/>
                        </a:rPr>
                        <a:t>לבגרות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rowSpan="7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he-IL" sz="1500" dirty="0" smtClean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endParaRPr lang="he-IL" sz="1500" dirty="0" smtClean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endParaRPr lang="he-IL" sz="1500" dirty="0" smtClean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סה"כ 30% במצטבר (ולא פחות      מ-3% עבור כל מדד)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917" marR="50917" marT="0" marB="0"/>
                </a:tc>
              </a:tr>
              <a:tr h="53923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2 - אחוז מצטיינים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7155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3 - אחוז 5 </a:t>
                      </a:r>
                      <a:r>
                        <a:rPr lang="he-IL" sz="1600" dirty="0" err="1">
                          <a:effectLst/>
                        </a:rPr>
                        <a:t>יח"ל</a:t>
                      </a:r>
                      <a:r>
                        <a:rPr lang="he-IL" sz="1600" dirty="0">
                          <a:effectLst/>
                        </a:rPr>
                        <a:t> מתמטיקה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9418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4 - אחוז 5 </a:t>
                      </a:r>
                      <a:r>
                        <a:rPr lang="he-IL" sz="1600" dirty="0" err="1">
                          <a:effectLst/>
                        </a:rPr>
                        <a:t>יח"ל</a:t>
                      </a:r>
                      <a:r>
                        <a:rPr lang="he-IL" sz="1600" dirty="0">
                          <a:effectLst/>
                        </a:rPr>
                        <a:t> אנגלית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7155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5 - אחזקת תלמידים (מניעת נשירה)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7155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6 - טוהר הבחינות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316817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7 - גיוס לצה"ל / שירות לאומי-אזרחי * 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316817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8 - מקצועיות ואפקטיביות בתחום אקלים בתי הספר וערכים חינוכיים **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25</a:t>
                      </a:r>
                      <a:r>
                        <a:rPr lang="he-IL" sz="1500" dirty="0" smtClean="0">
                          <a:effectLst/>
                        </a:rPr>
                        <a:t>%</a:t>
                      </a:r>
                    </a:p>
                  </a:txBody>
                  <a:tcPr marL="50917" marR="50917" marT="0" marB="0"/>
                </a:tc>
              </a:tr>
              <a:tr h="633635">
                <a:tc>
                  <a:txBody>
                    <a:bodyPr/>
                    <a:lstStyle/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5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רכיב איכות – שיקול דעת הרשות המקומית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נתוני איכות בשיקול דעת של הרשות המקומית בהתאם לחוזר המנכ"ל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he-IL" sz="1500" dirty="0" smtClean="0">
                        <a:effectLst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 smtClean="0">
                          <a:effectLst/>
                        </a:rPr>
                        <a:t>20</a:t>
                      </a:r>
                      <a:r>
                        <a:rPr lang="he-IL" sz="1500" dirty="0">
                          <a:effectLst/>
                        </a:rPr>
                        <a:t>%</a:t>
                      </a: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158409"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solidFill>
                            <a:schemeClr val="bg1"/>
                          </a:solidFill>
                          <a:effectLst/>
                        </a:rPr>
                        <a:t>סה"כ</a:t>
                      </a:r>
                      <a:endParaRPr lang="en-US" sz="15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0"/>
                        </a:spcAft>
                      </a:pPr>
                      <a:r>
                        <a:rPr lang="he-IL" sz="15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r>
                        <a:rPr lang="he-IL" sz="15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en-US" sz="15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917" marR="50917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5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028384" y="6381328"/>
            <a:ext cx="836978" cy="2923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300" dirty="0" smtClean="0">
                <a:hlinkClick r:id="" action="ppaction://noaction"/>
              </a:rPr>
              <a:t>מחוון</a:t>
            </a:r>
            <a:endParaRPr lang="he-IL" sz="1300" dirty="0"/>
          </a:p>
        </p:txBody>
      </p:sp>
    </p:spTree>
    <p:extLst>
      <p:ext uri="{BB962C8B-B14F-4D97-AF65-F5344CB8AC3E}">
        <p14:creationId xmlns:p14="http://schemas.microsoft.com/office/powerpoint/2010/main" val="407293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dirty="0" smtClean="0"/>
              <a:t>מבנה המכרז בהתאם לחוזר</a:t>
            </a:r>
            <a:endParaRPr lang="he-IL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116164"/>
              </p:ext>
            </p:extLst>
          </p:nvPr>
        </p:nvGraphicFramePr>
        <p:xfrm>
          <a:off x="251520" y="1340768"/>
          <a:ext cx="8640960" cy="280331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85420"/>
                <a:gridCol w="1456728"/>
                <a:gridCol w="3841422"/>
                <a:gridCol w="2857390"/>
              </a:tblGrid>
              <a:tr h="63363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קבוצת רכיבים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</a:rPr>
                        <a:t>רכיב במכרז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משקל במכרז בכל פרמטר לשיקול דעת הרשות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71558">
                <a:tc rowSpan="7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 rowSpan="7"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רכיבי איכות על בסיס נתוני התמונה החינוכית בהתאם להנחיות משרד החינוך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1 - </a:t>
                      </a:r>
                      <a:r>
                        <a:rPr lang="he-IL" sz="1600">
                          <a:effectLst/>
                        </a:rPr>
                        <a:t>אחוז </a:t>
                      </a:r>
                      <a:r>
                        <a:rPr lang="he-IL" sz="1600" smtClean="0">
                          <a:effectLst/>
                        </a:rPr>
                        <a:t>זכאות </a:t>
                      </a:r>
                      <a:r>
                        <a:rPr lang="he-IL" sz="1600" dirty="0">
                          <a:effectLst/>
                        </a:rPr>
                        <a:t>לבגרות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rowSpan="7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he-IL" sz="1500" dirty="0" smtClean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endParaRPr lang="he-IL" sz="1500" dirty="0" smtClean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endParaRPr lang="he-IL" sz="1500" dirty="0" smtClean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סה"כ 30% במצטבר (ולא פחות                 מ-3% עבור כל מדד)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53923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2 - אחוז מצטיינים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7155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3 - אחוז 5 </a:t>
                      </a:r>
                      <a:r>
                        <a:rPr lang="he-IL" sz="1600" dirty="0" err="1">
                          <a:effectLst/>
                        </a:rPr>
                        <a:t>יח"ל</a:t>
                      </a:r>
                      <a:r>
                        <a:rPr lang="he-IL" sz="1600" dirty="0">
                          <a:effectLst/>
                        </a:rPr>
                        <a:t> מתמטיקה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9418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4 - אחוז 5 </a:t>
                      </a:r>
                      <a:r>
                        <a:rPr lang="he-IL" sz="1600" dirty="0" err="1">
                          <a:effectLst/>
                        </a:rPr>
                        <a:t>יח"ל</a:t>
                      </a:r>
                      <a:r>
                        <a:rPr lang="he-IL" sz="1600" dirty="0">
                          <a:effectLst/>
                        </a:rPr>
                        <a:t> אנגלית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7155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5 - אחזקת תלמידים (מניעת נשירה)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27155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6 - טוהר הבחינות *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316817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משתנה 7 - גיוס לצה"ל / שירות לאומי-אזרחי * 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 anchor="b"/>
                </a:tc>
                <a:tc vMerge="1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500" dirty="0"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</a:tr>
              <a:tr h="158409"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500" dirty="0">
                          <a:solidFill>
                            <a:schemeClr val="bg1"/>
                          </a:solidFill>
                          <a:effectLst/>
                        </a:rPr>
                        <a:t>סה"כ</a:t>
                      </a:r>
                      <a:endParaRPr lang="en-US" sz="15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Miriam"/>
                      </a:endParaRPr>
                    </a:p>
                  </a:txBody>
                  <a:tcPr marL="50917" marR="50917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0"/>
                        </a:spcAft>
                      </a:pPr>
                      <a:r>
                        <a:rPr lang="he-IL" sz="15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30%</a:t>
                      </a:r>
                      <a:endParaRPr lang="en-US" sz="15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917" marR="50917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6</a:t>
            </a:fld>
            <a:endParaRPr lang="he-IL"/>
          </a:p>
        </p:txBody>
      </p:sp>
      <p:sp>
        <p:nvSpPr>
          <p:cNvPr id="5" name="TextBox 4"/>
          <p:cNvSpPr txBox="1"/>
          <p:nvPr/>
        </p:nvSpPr>
        <p:spPr>
          <a:xfrm>
            <a:off x="216024" y="4738370"/>
            <a:ext cx="9180512" cy="113890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1" algn="ctr">
              <a:lnSpc>
                <a:spcPct val="150000"/>
              </a:lnSpc>
              <a:spcBef>
                <a:spcPct val="20000"/>
              </a:spcBef>
            </a:pPr>
            <a:r>
              <a:rPr lang="he-IL" sz="24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המשרד התחייב לפרסם</a:t>
            </a:r>
            <a:r>
              <a:rPr lang="en-US" sz="24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4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נתונים השוואתיים אלו וכן הנחיות באשר לדרך לנקד ולדרג את </a:t>
            </a:r>
            <a:r>
              <a:rPr lang="he-IL" sz="2400" b="1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הבעלויות</a:t>
            </a:r>
            <a:endParaRPr lang="he-IL" sz="24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5056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35496" y="332656"/>
            <a:ext cx="9073008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dirty="0" smtClean="0"/>
              <a:t>התהליך על </a:t>
            </a:r>
            <a:r>
              <a:rPr lang="he-IL" smtClean="0"/>
              <a:t>ציר הזמן</a:t>
            </a:r>
            <a:endParaRPr lang="he-IL" dirty="0"/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1080325013"/>
              </p:ext>
            </p:extLst>
          </p:nvPr>
        </p:nvGraphicFramePr>
        <p:xfrm>
          <a:off x="359532" y="-747464"/>
          <a:ext cx="8676964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95536" y="2815768"/>
            <a:ext cx="1368152" cy="147732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קביעת כללי משחק ברורים – איכות: 90% מחיר: 10% </a:t>
            </a:r>
            <a:endParaRPr lang="he-IL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123728" y="2815768"/>
            <a:ext cx="1296144" cy="147732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כל רשות בוחרת את המשקל של כל משתנה איכות</a:t>
            </a:r>
            <a:endParaRPr lang="he-IL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851920" y="2815768"/>
            <a:ext cx="1296144" cy="147732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1">
            <a:spAutoFit/>
          </a:bodyPr>
          <a:lstStyle/>
          <a:p>
            <a:r>
              <a:rPr lang="he-IL" b="1" dirty="0" smtClean="0"/>
              <a:t>השוואה </a:t>
            </a:r>
            <a:r>
              <a:rPr lang="he-IL" b="1" dirty="0"/>
              <a:t>רב </a:t>
            </a:r>
            <a:r>
              <a:rPr lang="he-IL" b="1" dirty="0" err="1"/>
              <a:t>מימדית</a:t>
            </a:r>
            <a:r>
              <a:rPr lang="he-IL" b="1" dirty="0"/>
              <a:t> על רצף </a:t>
            </a:r>
            <a:r>
              <a:rPr lang="he-IL" b="1" dirty="0" smtClean="0"/>
              <a:t>של משתנים – קב' דומים</a:t>
            </a:r>
            <a:endParaRPr lang="he-IL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580112" y="2815768"/>
            <a:ext cx="1296144" cy="147732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1">
            <a:spAutoFit/>
          </a:bodyPr>
          <a:lstStyle/>
          <a:p>
            <a:r>
              <a:rPr lang="he-IL" b="1" dirty="0" smtClean="0"/>
              <a:t>קבלת פידבק, עדכון  וטיוב בהתאם לצורך</a:t>
            </a:r>
            <a:endParaRPr lang="he-IL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7236296" y="2852936"/>
            <a:ext cx="1296144" cy="147732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1">
            <a:spAutoFit/>
          </a:bodyPr>
          <a:lstStyle/>
          <a:p>
            <a:r>
              <a:rPr lang="he-IL" b="1" dirty="0" smtClean="0"/>
              <a:t>פרסום הנתונים יחד עם מחוון למכרז</a:t>
            </a:r>
            <a:endParaRPr lang="he-IL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1423809"/>
            <a:ext cx="11521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2.1.2017</a:t>
            </a:r>
            <a:endParaRPr lang="he-IL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339752" y="1423809"/>
            <a:ext cx="12241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22.1.2017</a:t>
            </a:r>
            <a:endParaRPr lang="he-IL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380312" y="1259468"/>
            <a:ext cx="12241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2.4.2017</a:t>
            </a:r>
            <a:endParaRPr lang="he-IL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447764" y="4300354"/>
            <a:ext cx="540060" cy="7848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45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91580" y="4300354"/>
            <a:ext cx="540060" cy="7848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4500" b="1" dirty="0" smtClean="0">
                <a:solidFill>
                  <a:schemeClr val="tx2"/>
                </a:solidFill>
              </a:rPr>
              <a:t> </a:t>
            </a:r>
            <a:endParaRPr lang="he-IL" sz="4500" b="1" dirty="0">
              <a:solidFill>
                <a:schemeClr val="tx2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7</a:t>
            </a:fld>
            <a:endParaRPr lang="he-IL"/>
          </a:p>
        </p:txBody>
      </p:sp>
      <p:sp>
        <p:nvSpPr>
          <p:cNvPr id="17" name="TextBox 16"/>
          <p:cNvSpPr txBox="1"/>
          <p:nvPr/>
        </p:nvSpPr>
        <p:spPr>
          <a:xfrm>
            <a:off x="5580112" y="1124744"/>
            <a:ext cx="12241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פברואר - מרץ</a:t>
            </a:r>
            <a:endParaRPr lang="he-IL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4139952" y="4293096"/>
            <a:ext cx="540060" cy="7848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45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9592" y="5229200"/>
            <a:ext cx="784887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בגלל האילוצים הייחודיים השנה, משרד החינוך יפעיל וועדת חריגים בכל הנוגע למועד האחרון לאישור העברות בעלות ו/או רישיונות להפעלת בתי ספר </a:t>
            </a:r>
            <a:r>
              <a:rPr lang="he-IL" b="1" u="sng" dirty="0" err="1" smtClean="0"/>
              <a:t>שמוכרזו</a:t>
            </a:r>
            <a:r>
              <a:rPr lang="he-IL" b="1" u="sng" dirty="0"/>
              <a:t> </a:t>
            </a:r>
            <a:r>
              <a:rPr lang="he-IL" b="1" u="sng" dirty="0" smtClean="0"/>
              <a:t>בהתאם להנחיות חוזר המנכ"ל. </a:t>
            </a:r>
            <a:endParaRPr lang="he-IL" b="1" u="sng" dirty="0"/>
          </a:p>
        </p:txBody>
      </p:sp>
      <p:sp>
        <p:nvSpPr>
          <p:cNvPr id="18" name="TextBox 17"/>
          <p:cNvSpPr txBox="1"/>
          <p:nvPr/>
        </p:nvSpPr>
        <p:spPr>
          <a:xfrm>
            <a:off x="5868144" y="4293096"/>
            <a:ext cx="540060" cy="7848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45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96336" y="4293096"/>
            <a:ext cx="540060" cy="7848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4500" b="1" dirty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9338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נתוני התמונה החינוכית ברמת בעלות</a:t>
            </a:r>
            <a:endParaRPr lang="he-IL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296410" y="1251449"/>
            <a:ext cx="8847590" cy="51198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1" algn="ctr">
              <a:lnSpc>
                <a:spcPct val="150000"/>
              </a:lnSpc>
              <a:spcBef>
                <a:spcPct val="20000"/>
              </a:spcBef>
            </a:pPr>
            <a:r>
              <a:rPr lang="he-IL" sz="24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       האתגר המרכזי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r>
              <a:rPr lang="he-IL" sz="24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            ניתוח נתוני התמונה החינוכית ברמת בעלות  באופן 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r>
              <a:rPr lang="he-IL" sz="2400" b="1" dirty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4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           שיאפשר </a:t>
            </a:r>
            <a:r>
              <a:rPr lang="he-IL" sz="2400" b="1" u="sng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השוואה הוגנת </a:t>
            </a:r>
            <a:r>
              <a:rPr lang="he-IL" sz="24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בין בעלות לבעלות </a:t>
            </a:r>
            <a:r>
              <a:rPr lang="he-IL" sz="2400" b="1" u="sng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ביחס   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r>
              <a:rPr lang="he-IL" sz="2400" b="1" dirty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4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           </a:t>
            </a:r>
            <a:r>
              <a:rPr lang="he-IL" sz="2400" b="1" u="sng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לבית הספר נשוא המכרז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endParaRPr lang="he-IL" sz="2000" b="1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he-IL" sz="100" b="1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1257300" lvl="2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he-IL" sz="24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endParaRPr lang="he-IL" sz="24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he-IL" sz="24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endParaRPr lang="he-IL" sz="600" b="1" u="sng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386" y="4725144"/>
            <a:ext cx="3339486" cy="31577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המדען הראשי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מינהל</a:t>
            </a: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 תקשוב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ייעוץ אקדמי חיצוני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endParaRPr lang="he-IL" sz="24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3848" y="4735708"/>
            <a:ext cx="3024336" cy="31577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אגף על יסודי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אגף </a:t>
            </a:r>
            <a:r>
              <a:rPr lang="he-IL" sz="24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שח"ר</a:t>
            </a:r>
            <a:endParaRPr lang="he-IL" sz="24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לשכת מנכ"ל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endParaRPr lang="he-IL" sz="24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41026" y="4767301"/>
            <a:ext cx="3168352" cy="190205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כלכלה ותקציבים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הראמ"ה</a:t>
            </a:r>
            <a:endParaRPr lang="he-IL" sz="24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Gisha" panose="020B0502040204020203" pitchFamily="34" charset="-79"/>
                <a:cs typeface="Gisha" panose="020B0502040204020203" pitchFamily="34" charset="-79"/>
              </a:rPr>
              <a:t>תכנון ואסטרטגיה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8</a:t>
            </a:fld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611560" y="1844824"/>
            <a:ext cx="7488832" cy="20882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TextBox 9"/>
          <p:cNvSpPr txBox="1"/>
          <p:nvPr/>
        </p:nvSpPr>
        <p:spPr>
          <a:xfrm>
            <a:off x="611560" y="4365104"/>
            <a:ext cx="77768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400" b="1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חשיבה מערכתית במשרד החינוך לצורך בניית המודל: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37063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הדילמה: איך מודדים בעלות?</a:t>
            </a:r>
            <a:endParaRPr lang="he-IL" sz="3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9</a:t>
            </a:fld>
            <a:endParaRPr lang="he-IL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1496129265"/>
              </p:ext>
            </p:extLst>
          </p:nvPr>
        </p:nvGraphicFramePr>
        <p:xfrm>
          <a:off x="1187624" y="1324992"/>
          <a:ext cx="3528392" cy="404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-36512" y="3341216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נמוך </a:t>
            </a:r>
            <a:endParaRPr lang="he-IL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-36512" y="3970124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בינוני</a:t>
            </a:r>
            <a:endParaRPr lang="he-IL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-36512" y="4637360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חזק</a:t>
            </a:r>
            <a:endParaRPr lang="he-IL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868144" y="2564904"/>
            <a:ext cx="2592288" cy="49244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6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מדוע זה מורכב?</a:t>
            </a:r>
            <a:endParaRPr lang="he-IL" sz="26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חץ למטה 13"/>
          <p:cNvSpPr/>
          <p:nvPr/>
        </p:nvSpPr>
        <p:spPr>
          <a:xfrm>
            <a:off x="1331640" y="5445224"/>
            <a:ext cx="324036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TextBox 14"/>
          <p:cNvSpPr txBox="1"/>
          <p:nvPr/>
        </p:nvSpPr>
        <p:spPr>
          <a:xfrm>
            <a:off x="1115616" y="5877272"/>
            <a:ext cx="360040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rgbClr val="FF0000"/>
                </a:solidFill>
              </a:rPr>
              <a:t>לא ניתן להקיש מאחוז הזכאות המשוקלל של הבעלות שום דבר מאחר והיא עובדת עם הרבה קבוצות שונות!</a:t>
            </a:r>
            <a:endParaRPr lang="he-IL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48064" y="3140968"/>
            <a:ext cx="3816424" cy="31393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1"/>
            <a:r>
              <a:rPr lang="he-IL" dirty="0" smtClean="0"/>
              <a:t>יש </a:t>
            </a:r>
            <a:r>
              <a:rPr lang="he-IL" dirty="0"/>
              <a:t>אינספור משתנים שמשפיעים על ההישגים של בתי הספר – בעיקר בכל הנוגע למאפייני התלמידים: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he-IL" dirty="0"/>
              <a:t>מצב חברתי-כלכלי </a:t>
            </a:r>
            <a:r>
              <a:rPr lang="he-IL" dirty="0" smtClean="0"/>
              <a:t>/ פריפריאליות</a:t>
            </a:r>
            <a:endParaRPr lang="he-IL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he-IL" dirty="0" smtClean="0"/>
              <a:t>מגזר </a:t>
            </a:r>
            <a:r>
              <a:rPr lang="he-IL" dirty="0"/>
              <a:t>בי"ס – עברי / ערבי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he-IL" dirty="0"/>
              <a:t>סוג פיקוח – מ"מ / ממ"ד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he-IL" dirty="0"/>
              <a:t>אוכלוסיות מיוחדות: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he-IL" dirty="0"/>
              <a:t>נוער בסיכון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he-IL" dirty="0"/>
              <a:t>בי"ס חרדיים לבנים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he-IL" dirty="0"/>
              <a:t>בי"ס חרדיים לבנות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2596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7" grpId="0"/>
      <p:bldP spid="8" grpId="0"/>
      <p:bldP spid="9" grpId="0"/>
      <p:bldP spid="11" grpId="0"/>
      <p:bldP spid="14" grpId="0" animBg="1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הדילמה: איך מודדים בעלות?</a:t>
            </a:r>
            <a:endParaRPr lang="he-IL" sz="3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10</a:t>
            </a:fld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-36512" y="3341216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נמוך </a:t>
            </a:r>
            <a:endParaRPr lang="he-IL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-36512" y="3970124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בינוני</a:t>
            </a:r>
            <a:endParaRPr lang="he-IL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-36512" y="4637360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חזק</a:t>
            </a:r>
            <a:endParaRPr lang="he-IL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24128" y="1280373"/>
            <a:ext cx="3096344" cy="49244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6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אז איך פתרנו את זה?</a:t>
            </a:r>
            <a:endParaRPr lang="he-IL" sz="26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4048" y="1844824"/>
            <a:ext cx="3960440" cy="535531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AutoNum type="arabicParenBoth"/>
            </a:pPr>
            <a:r>
              <a:rPr lang="he-IL" b="1" dirty="0" smtClean="0"/>
              <a:t>פירקנו את הבעיה </a:t>
            </a:r>
            <a:r>
              <a:rPr lang="he-IL" b="1" u="sng" dirty="0" smtClean="0"/>
              <a:t>לרמת בית ספר</a:t>
            </a:r>
          </a:p>
          <a:p>
            <a:pPr marL="342900" indent="-342900">
              <a:buAutoNum type="arabicParenBoth"/>
            </a:pPr>
            <a:endParaRPr lang="he-IL" b="1" u="sng" dirty="0" smtClean="0"/>
          </a:p>
          <a:p>
            <a:pPr marL="342900" indent="-342900">
              <a:buAutoNum type="arabicParenBoth"/>
            </a:pPr>
            <a:r>
              <a:rPr lang="he-IL" b="1" dirty="0" smtClean="0"/>
              <a:t>חילקנו את כל בתי הספר במדינת ישראל לתת קבוצות על פי מדד טיפוח, מגזר, סוג פיקוח ואוכלוסיות מיוחדות</a:t>
            </a:r>
          </a:p>
          <a:p>
            <a:endParaRPr lang="he-IL" b="1" dirty="0" smtClean="0"/>
          </a:p>
          <a:p>
            <a:r>
              <a:rPr lang="he-IL" b="1" dirty="0" smtClean="0"/>
              <a:t>(3)</a:t>
            </a:r>
            <a:r>
              <a:rPr lang="en-US" b="1" dirty="0" smtClean="0"/>
              <a:t> </a:t>
            </a:r>
            <a:r>
              <a:rPr lang="he-IL" b="1" dirty="0" smtClean="0"/>
              <a:t>נטרלנו משתנים בעייתיים (כיתות </a:t>
            </a:r>
          </a:p>
          <a:p>
            <a:r>
              <a:rPr lang="he-IL" b="1" dirty="0"/>
              <a:t> </a:t>
            </a:r>
            <a:r>
              <a:rPr lang="he-IL" b="1" dirty="0" smtClean="0"/>
              <a:t>    חינוך מיוחד, בי"ס חריגים)</a:t>
            </a:r>
          </a:p>
          <a:p>
            <a:endParaRPr lang="he-IL" b="1" dirty="0" smtClean="0"/>
          </a:p>
          <a:p>
            <a:r>
              <a:rPr lang="he-IL" b="1" dirty="0" smtClean="0"/>
              <a:t>(4) בכל </a:t>
            </a:r>
            <a:r>
              <a:rPr lang="he-IL" b="1" dirty="0"/>
              <a:t>קבוצה נבדקו שורה של מדדי </a:t>
            </a:r>
            <a:endParaRPr lang="he-IL" b="1" dirty="0" smtClean="0"/>
          </a:p>
          <a:p>
            <a:r>
              <a:rPr lang="he-IL" b="1" dirty="0"/>
              <a:t> </a:t>
            </a:r>
            <a:r>
              <a:rPr lang="he-IL" b="1" dirty="0" smtClean="0"/>
              <a:t>    התמונה </a:t>
            </a:r>
            <a:r>
              <a:rPr lang="he-IL" b="1" dirty="0"/>
              <a:t>החינוכית </a:t>
            </a:r>
            <a:r>
              <a:rPr lang="he-IL" b="1" dirty="0">
                <a:solidFill>
                  <a:srgbClr val="002060"/>
                </a:solidFill>
              </a:rPr>
              <a:t>וכל בית ספר קיבל </a:t>
            </a:r>
            <a:r>
              <a:rPr lang="he-IL" b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he-IL" b="1" dirty="0">
                <a:solidFill>
                  <a:srgbClr val="002060"/>
                </a:solidFill>
              </a:rPr>
              <a:t> </a:t>
            </a:r>
            <a:r>
              <a:rPr lang="he-IL" b="1" dirty="0" smtClean="0">
                <a:solidFill>
                  <a:srgbClr val="002060"/>
                </a:solidFill>
              </a:rPr>
              <a:t>    ציון תקן בכל </a:t>
            </a:r>
            <a:r>
              <a:rPr lang="he-IL" b="1" dirty="0">
                <a:solidFill>
                  <a:srgbClr val="002060"/>
                </a:solidFill>
              </a:rPr>
              <a:t>מדד על סקאלה עם </a:t>
            </a:r>
            <a:r>
              <a:rPr lang="he-IL" b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he-IL" b="1" dirty="0">
                <a:solidFill>
                  <a:srgbClr val="002060"/>
                </a:solidFill>
              </a:rPr>
              <a:t> </a:t>
            </a:r>
            <a:r>
              <a:rPr lang="he-IL" b="1" dirty="0" smtClean="0">
                <a:solidFill>
                  <a:srgbClr val="002060"/>
                </a:solidFill>
              </a:rPr>
              <a:t>    התפלגות </a:t>
            </a:r>
            <a:r>
              <a:rPr lang="he-IL" b="1" dirty="0">
                <a:solidFill>
                  <a:srgbClr val="002060"/>
                </a:solidFill>
              </a:rPr>
              <a:t>נורמאלית (ממוצע 500)</a:t>
            </a:r>
          </a:p>
          <a:p>
            <a:endParaRPr lang="he-IL" b="1" dirty="0" smtClean="0"/>
          </a:p>
          <a:p>
            <a:r>
              <a:rPr lang="he-IL" b="1" dirty="0" smtClean="0"/>
              <a:t>(5)</a:t>
            </a:r>
            <a:r>
              <a:rPr lang="en-US" b="1" dirty="0" smtClean="0"/>
              <a:t> </a:t>
            </a:r>
            <a:r>
              <a:rPr lang="he-IL" b="1" dirty="0" smtClean="0"/>
              <a:t> הנתונים חוברו חזרה לרמת בעלות  </a:t>
            </a:r>
          </a:p>
          <a:p>
            <a:r>
              <a:rPr lang="he-IL" b="1" dirty="0"/>
              <a:t> </a:t>
            </a:r>
            <a:r>
              <a:rPr lang="he-IL" b="1" dirty="0" smtClean="0"/>
              <a:t>     תוך ציון משוקלל לכל מדד על בסיס </a:t>
            </a:r>
          </a:p>
          <a:p>
            <a:r>
              <a:rPr lang="he-IL" b="1" dirty="0"/>
              <a:t> </a:t>
            </a:r>
            <a:r>
              <a:rPr lang="he-IL" b="1" dirty="0" smtClean="0"/>
              <a:t>     ביצועי בתי הספר</a:t>
            </a:r>
          </a:p>
          <a:p>
            <a:endParaRPr lang="he-IL" dirty="0"/>
          </a:p>
        </p:txBody>
      </p:sp>
      <p:graphicFrame>
        <p:nvGraphicFramePr>
          <p:cNvPr id="13" name="דיאגרמה 12"/>
          <p:cNvGraphicFramePr/>
          <p:nvPr>
            <p:extLst>
              <p:ext uri="{D42A27DB-BD31-4B8C-83A1-F6EECF244321}">
                <p14:modId xmlns:p14="http://schemas.microsoft.com/office/powerpoint/2010/main" val="2006406787"/>
              </p:ext>
            </p:extLst>
          </p:nvPr>
        </p:nvGraphicFramePr>
        <p:xfrm>
          <a:off x="1187624" y="1324992"/>
          <a:ext cx="3528392" cy="404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401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Graphic spid="1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הדילמה: איך מודדים בעלות?</a:t>
            </a:r>
            <a:endParaRPr lang="he-IL" sz="3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11</a:t>
            </a:fld>
            <a:endParaRPr lang="he-IL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499481215"/>
              </p:ext>
            </p:extLst>
          </p:nvPr>
        </p:nvGraphicFramePr>
        <p:xfrm>
          <a:off x="1187624" y="1324992"/>
          <a:ext cx="3528392" cy="404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-36512" y="3341216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נמוך </a:t>
            </a:r>
            <a:endParaRPr lang="he-IL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-36512" y="3970124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בינוני</a:t>
            </a:r>
            <a:endParaRPr lang="he-IL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-36512" y="4637360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חזק</a:t>
            </a:r>
            <a:endParaRPr lang="he-IL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24128" y="1280373"/>
            <a:ext cx="3096344" cy="49244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6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אז איך פתרנו את זה?</a:t>
            </a:r>
            <a:endParaRPr lang="he-IL" sz="26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4048" y="1844824"/>
            <a:ext cx="3960440" cy="507831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AutoNum type="arabicParenBoth"/>
            </a:pPr>
            <a:r>
              <a:rPr lang="he-IL" b="1" dirty="0" smtClean="0"/>
              <a:t>פירקנו את הבעיה </a:t>
            </a:r>
            <a:r>
              <a:rPr lang="he-IL" b="1" u="sng" dirty="0" smtClean="0"/>
              <a:t>לרמת בית ספר</a:t>
            </a:r>
          </a:p>
          <a:p>
            <a:pPr marL="342900" indent="-342900">
              <a:buAutoNum type="arabicParenBoth"/>
            </a:pPr>
            <a:endParaRPr lang="he-IL" b="1" u="sng" dirty="0" smtClean="0"/>
          </a:p>
          <a:p>
            <a:pPr marL="342900" indent="-342900">
              <a:buAutoNum type="arabicParenBoth"/>
            </a:pPr>
            <a:r>
              <a:rPr lang="he-IL" b="1" dirty="0" smtClean="0"/>
              <a:t>חילקנו את כל בתי הספר במדינת ישראל לתת קבוצות על פי מדד טיפוח, מגזר, סוג פיקוח ואוכלוסיות מיוחדות</a:t>
            </a:r>
          </a:p>
          <a:p>
            <a:pPr marL="342900" indent="-342900">
              <a:buAutoNum type="arabicParenBoth"/>
            </a:pPr>
            <a:r>
              <a:rPr lang="he-IL" b="1" dirty="0" smtClean="0"/>
              <a:t>נטרלנו משתנים בעייתיים (כיתות חינוך מיוחד, בי"ס חריגים)</a:t>
            </a:r>
          </a:p>
          <a:p>
            <a:endParaRPr lang="he-IL" b="1" dirty="0" smtClean="0"/>
          </a:p>
          <a:p>
            <a:r>
              <a:rPr lang="he-IL" b="1" dirty="0" smtClean="0"/>
              <a:t>(4) בכל </a:t>
            </a:r>
            <a:r>
              <a:rPr lang="he-IL" b="1" dirty="0"/>
              <a:t>קבוצה נבדקו שורה של מדדי </a:t>
            </a:r>
            <a:endParaRPr lang="he-IL" b="1" dirty="0" smtClean="0"/>
          </a:p>
          <a:p>
            <a:r>
              <a:rPr lang="he-IL" b="1" dirty="0"/>
              <a:t> </a:t>
            </a:r>
            <a:r>
              <a:rPr lang="he-IL" b="1" dirty="0" smtClean="0"/>
              <a:t>    התמונה </a:t>
            </a:r>
            <a:r>
              <a:rPr lang="he-IL" b="1" dirty="0"/>
              <a:t>החינוכית וכל בית ספר קיבל </a:t>
            </a:r>
            <a:r>
              <a:rPr lang="he-IL" b="1" dirty="0" smtClean="0"/>
              <a:t>  </a:t>
            </a:r>
          </a:p>
          <a:p>
            <a:r>
              <a:rPr lang="he-IL" b="1" dirty="0"/>
              <a:t> </a:t>
            </a:r>
            <a:r>
              <a:rPr lang="he-IL" b="1" dirty="0" smtClean="0"/>
              <a:t>    ציון תקן בכל </a:t>
            </a:r>
            <a:r>
              <a:rPr lang="he-IL" b="1" dirty="0"/>
              <a:t>מדד על סקאלה עם </a:t>
            </a:r>
            <a:endParaRPr lang="he-IL" b="1" dirty="0" smtClean="0"/>
          </a:p>
          <a:p>
            <a:r>
              <a:rPr lang="he-IL" b="1" dirty="0"/>
              <a:t> </a:t>
            </a:r>
            <a:r>
              <a:rPr lang="he-IL" b="1" dirty="0" smtClean="0"/>
              <a:t>    התפלגות </a:t>
            </a:r>
            <a:r>
              <a:rPr lang="he-IL" b="1" dirty="0"/>
              <a:t>נורמאלית (ממוצע 500)</a:t>
            </a:r>
          </a:p>
          <a:p>
            <a:endParaRPr lang="he-IL" b="1" dirty="0" smtClean="0"/>
          </a:p>
          <a:p>
            <a:r>
              <a:rPr lang="he-IL" b="1" dirty="0" smtClean="0"/>
              <a:t>(5)</a:t>
            </a:r>
            <a:r>
              <a:rPr lang="en-US" b="1" dirty="0" smtClean="0"/>
              <a:t> </a:t>
            </a:r>
            <a:r>
              <a:rPr lang="he-IL" b="1" dirty="0" smtClean="0"/>
              <a:t> הנתונים חוברו חזרה לרמת בעלות  </a:t>
            </a:r>
          </a:p>
          <a:p>
            <a:r>
              <a:rPr lang="he-IL" b="1" dirty="0"/>
              <a:t> </a:t>
            </a:r>
            <a:r>
              <a:rPr lang="he-IL" b="1" dirty="0" smtClean="0"/>
              <a:t>     תוך ציון משוקלל לכל מדד על בסיס </a:t>
            </a:r>
          </a:p>
          <a:p>
            <a:r>
              <a:rPr lang="he-IL" b="1" dirty="0"/>
              <a:t> </a:t>
            </a:r>
            <a:r>
              <a:rPr lang="he-IL" b="1" dirty="0" smtClean="0"/>
              <a:t>     ביצועי בתי הספר</a:t>
            </a:r>
          </a:p>
          <a:p>
            <a:endParaRPr lang="he-IL" dirty="0"/>
          </a:p>
        </p:txBody>
      </p:sp>
      <p:sp>
        <p:nvSpPr>
          <p:cNvPr id="14" name="חץ למטה 13"/>
          <p:cNvSpPr/>
          <p:nvPr/>
        </p:nvSpPr>
        <p:spPr>
          <a:xfrm>
            <a:off x="1331640" y="5445224"/>
            <a:ext cx="324036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TextBox 14"/>
          <p:cNvSpPr txBox="1"/>
          <p:nvPr/>
        </p:nvSpPr>
        <p:spPr>
          <a:xfrm>
            <a:off x="1115616" y="5877272"/>
            <a:ext cx="360040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rgbClr val="FF0000"/>
                </a:solidFill>
              </a:rPr>
              <a:t>הטרנספורמציה לציוני תקן מאפשרת לבדוק את הציון היחסי של בי"ס ביחס לאוכלוסיית התלמידים</a:t>
            </a:r>
            <a:endParaRPr lang="he-I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88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הדילמה: איך מודדים בעלות?</a:t>
            </a:r>
            <a:endParaRPr lang="he-IL" sz="3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12</a:t>
            </a:fld>
            <a:endParaRPr lang="he-IL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730838409"/>
              </p:ext>
            </p:extLst>
          </p:nvPr>
        </p:nvGraphicFramePr>
        <p:xfrm>
          <a:off x="1187624" y="1196752"/>
          <a:ext cx="3528392" cy="404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-36512" y="3212976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נמוך </a:t>
            </a:r>
            <a:endParaRPr lang="he-IL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-36512" y="3841884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בינוני</a:t>
            </a:r>
            <a:endParaRPr lang="he-IL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-36512" y="4509120"/>
            <a:ext cx="12241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חברתי-כלכלי חזק</a:t>
            </a:r>
            <a:endParaRPr lang="he-IL" sz="1400" b="1" dirty="0"/>
          </a:p>
        </p:txBody>
      </p:sp>
      <p:sp>
        <p:nvSpPr>
          <p:cNvPr id="14" name="חץ למטה 13"/>
          <p:cNvSpPr/>
          <p:nvPr/>
        </p:nvSpPr>
        <p:spPr>
          <a:xfrm>
            <a:off x="1331640" y="5316984"/>
            <a:ext cx="3240360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TextBox 14"/>
          <p:cNvSpPr txBox="1"/>
          <p:nvPr/>
        </p:nvSpPr>
        <p:spPr>
          <a:xfrm>
            <a:off x="1115616" y="5517232"/>
            <a:ext cx="3600400" cy="1292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בזכאות – כללי: 500</a:t>
            </a:r>
          </a:p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– מגזר עברי - 575</a:t>
            </a:r>
          </a:p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– מגזר ערבי - 520</a:t>
            </a:r>
          </a:p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- נוער בסיכון: 480</a:t>
            </a:r>
          </a:p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– חרדים בנים: 515</a:t>
            </a:r>
          </a:p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– חרדים בנות: 590</a:t>
            </a:r>
            <a:endParaRPr lang="he-IL" sz="1300" b="1" dirty="0">
              <a:solidFill>
                <a:srgbClr val="FF0000"/>
              </a:solidFill>
            </a:endParaRPr>
          </a:p>
        </p:txBody>
      </p:sp>
      <p:graphicFrame>
        <p:nvGraphicFramePr>
          <p:cNvPr id="16" name="דיאגרמה 15"/>
          <p:cNvGraphicFramePr/>
          <p:nvPr>
            <p:extLst>
              <p:ext uri="{D42A27DB-BD31-4B8C-83A1-F6EECF244321}">
                <p14:modId xmlns:p14="http://schemas.microsoft.com/office/powerpoint/2010/main" val="1452139102"/>
              </p:ext>
            </p:extLst>
          </p:nvPr>
        </p:nvGraphicFramePr>
        <p:xfrm>
          <a:off x="5076056" y="1212528"/>
          <a:ext cx="3528392" cy="404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076056" y="5704800"/>
            <a:ext cx="3600400" cy="8925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– כללי: 500</a:t>
            </a:r>
          </a:p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– מגזר עברי - 575</a:t>
            </a:r>
          </a:p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– מגזר ערבי - 440</a:t>
            </a:r>
          </a:p>
          <a:p>
            <a:pPr algn="ctr"/>
            <a:r>
              <a:rPr lang="he-IL" sz="1300" b="1" dirty="0" smtClean="0">
                <a:solidFill>
                  <a:srgbClr val="FF0000"/>
                </a:solidFill>
              </a:rPr>
              <a:t>ציון תקן בזכאות - נוער בסיכון: 525</a:t>
            </a:r>
          </a:p>
        </p:txBody>
      </p:sp>
      <p:sp>
        <p:nvSpPr>
          <p:cNvPr id="19" name="חץ למטה 18"/>
          <p:cNvSpPr/>
          <p:nvPr/>
        </p:nvSpPr>
        <p:spPr>
          <a:xfrm>
            <a:off x="5220072" y="5301208"/>
            <a:ext cx="3240360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חץ שמאלה-ימינה 9"/>
          <p:cNvSpPr/>
          <p:nvPr/>
        </p:nvSpPr>
        <p:spPr>
          <a:xfrm>
            <a:off x="4211960" y="5733256"/>
            <a:ext cx="1152128" cy="43204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TextBox 19"/>
          <p:cNvSpPr txBox="1"/>
          <p:nvPr/>
        </p:nvSpPr>
        <p:spPr>
          <a:xfrm>
            <a:off x="4427984" y="6084004"/>
            <a:ext cx="6480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בר</a:t>
            </a:r>
            <a:endParaRPr lang="he-IL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355976" y="6300028"/>
            <a:ext cx="93610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השוואה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7521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4624"/>
            <a:ext cx="9144000" cy="553998"/>
          </a:xfrm>
          <a:prstGeom prst="rect">
            <a:avLst/>
          </a:prstGeom>
          <a:solidFill>
            <a:schemeClr val="tx2"/>
          </a:solidFill>
        </p:spPr>
        <p:txBody>
          <a:bodyPr wrap="square" rtlCol="1" anchor="ctr">
            <a:spAutoFit/>
          </a:bodyPr>
          <a:lstStyle>
            <a:defPPr>
              <a:defRPr lang="he-IL"/>
            </a:defPPr>
            <a:lvl1pPr algn="ctr">
              <a:defRPr sz="1600" b="1" i="0" u="none" strike="noStrike" baseline="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</a:lstStyle>
          <a:p>
            <a:r>
              <a:rPr lang="he-IL" sz="3000" dirty="0" smtClean="0"/>
              <a:t>דירוג הבעלות באמצעות ציוני תקן – דוגמא להמחשה</a:t>
            </a:r>
            <a:endParaRPr lang="he-IL" sz="30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771430"/>
              </p:ext>
            </p:extLst>
          </p:nvPr>
        </p:nvGraphicFramePr>
        <p:xfrm>
          <a:off x="251523" y="805545"/>
          <a:ext cx="8645088" cy="534543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429931"/>
                <a:gridCol w="804916"/>
                <a:gridCol w="696572"/>
                <a:gridCol w="696596"/>
                <a:gridCol w="779134"/>
                <a:gridCol w="835916"/>
                <a:gridCol w="1114554"/>
                <a:gridCol w="2287469"/>
              </a:tblGrid>
              <a:tr h="127257"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aseline="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מדדים</a:t>
                      </a:r>
                      <a:endParaRPr lang="en-US" sz="1600" dirty="0" smtClean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aseline="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ציון כללי משוקלל</a:t>
                      </a:r>
                      <a:endParaRPr lang="en-US" sz="1600" dirty="0" smtClean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ציוני תקן בקרב קבוצות ספציפיות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איכות רשתית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500815">
                <a:tc v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דוברי עברית – לא חרדיים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דוברי </a:t>
                      </a: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ערבית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בתי ספר לנוער בסיכון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בתי ספר חרדיים - בנים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בתי ספר חרדיים - בנות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אחוז בתי ספר שאינם "אדומים"</a:t>
                      </a: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 – נמוכים באופן קיצוני ביחס לקבוצת הדומים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 smtClean="0">
                          <a:effectLst/>
                        </a:rPr>
                        <a:t>מדד 1 - אחוז זכאות </a:t>
                      </a:r>
                      <a:r>
                        <a:rPr lang="he-IL" sz="1500" dirty="0">
                          <a:effectLst/>
                        </a:rPr>
                        <a:t>לבגרות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 smtClean="0">
                          <a:effectLst/>
                        </a:rPr>
                        <a:t>מדד 2 - אחוז מצטיינים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50%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3 - אחוז 5 </a:t>
                      </a:r>
                      <a:r>
                        <a:rPr lang="he-IL" sz="1500" dirty="0" err="1">
                          <a:effectLst/>
                        </a:rPr>
                        <a:t>יח"ל</a:t>
                      </a:r>
                      <a:r>
                        <a:rPr lang="he-IL" sz="1500" dirty="0">
                          <a:effectLst/>
                        </a:rPr>
                        <a:t> מתמטיקה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504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4 - אחוז 5 </a:t>
                      </a:r>
                      <a:r>
                        <a:rPr lang="he-IL" sz="1500" dirty="0" err="1">
                          <a:effectLst/>
                        </a:rPr>
                        <a:t>יח"ל</a:t>
                      </a:r>
                      <a:r>
                        <a:rPr lang="he-IL" sz="1500" dirty="0">
                          <a:effectLst/>
                        </a:rPr>
                        <a:t> אנגלית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495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505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5 - </a:t>
                      </a:r>
                      <a:r>
                        <a:rPr lang="he-IL" sz="1500" dirty="0" smtClean="0">
                          <a:effectLst/>
                        </a:rPr>
                        <a:t>מניעת נשירה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85%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6 - טוהר הבחינות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37355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7 - גיוס לצה"ל / שירותי לאומי-אזרחי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0" y="6165304"/>
            <a:ext cx="896448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AutoNum type="arabicParenBoth"/>
            </a:pPr>
            <a:r>
              <a:rPr lang="he-IL" sz="1600" b="1" dirty="0" smtClean="0"/>
              <a:t>ציון התקן הממוצע עומד על 500</a:t>
            </a:r>
          </a:p>
          <a:p>
            <a:pPr marL="342900" indent="-342900">
              <a:buAutoNum type="arabicParenBoth"/>
            </a:pPr>
            <a:r>
              <a:rPr lang="he-IL" sz="1600" b="1" dirty="0"/>
              <a:t>מדד 7 מורכב למעשה מ-2 מדדים – גיוס / שירות – בנים, גיוס / שירות –בנות </a:t>
            </a:r>
          </a:p>
        </p:txBody>
      </p:sp>
    </p:spTree>
    <p:extLst>
      <p:ext uri="{BB962C8B-B14F-4D97-AF65-F5344CB8AC3E}">
        <p14:creationId xmlns:p14="http://schemas.microsoft.com/office/powerpoint/2010/main" val="212989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אז מה כולל המודל עבור כל בעלות?</a:t>
            </a:r>
            <a:endParaRPr lang="he-IL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80386" y="1124744"/>
            <a:ext cx="9316150" cy="496751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1">
              <a:lnSpc>
                <a:spcPct val="150000"/>
              </a:lnSpc>
              <a:spcBef>
                <a:spcPct val="20000"/>
              </a:spcBef>
            </a:pPr>
            <a:r>
              <a:rPr lang="he-IL" sz="2400" b="1" u="sng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עבור כל מדד שנבחן (בגרויות, נשירה וכו')</a:t>
            </a:r>
            <a:r>
              <a:rPr lang="en-US" sz="2400" b="1" u="sng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400" b="1" u="sng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יש 3 ציונים:</a:t>
            </a:r>
          </a:p>
          <a:p>
            <a:pPr lvl="2">
              <a:lnSpc>
                <a:spcPct val="150000"/>
              </a:lnSpc>
              <a:spcBef>
                <a:spcPct val="20000"/>
              </a:spcBef>
            </a:pPr>
            <a:r>
              <a:rPr lang="he-IL" sz="2400" b="1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(א) ציון </a:t>
            </a:r>
            <a:r>
              <a:rPr lang="he-IL" sz="2300" b="1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כללי</a:t>
            </a: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 משוקלל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, שמשקף את הישגי כלל בתי הספר בבעלות,  תוך השוואת כל אחד מבתי הספר לקבוצת הדומים לו</a:t>
            </a:r>
          </a:p>
          <a:p>
            <a:pPr lvl="2">
              <a:lnSpc>
                <a:spcPct val="150000"/>
              </a:lnSpc>
              <a:spcBef>
                <a:spcPct val="20000"/>
              </a:spcBef>
            </a:pPr>
            <a:endParaRPr lang="he-IL" sz="7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2">
              <a:lnSpc>
                <a:spcPct val="150000"/>
              </a:lnSpc>
              <a:spcBef>
                <a:spcPct val="20000"/>
              </a:spcBef>
            </a:pPr>
            <a:r>
              <a:rPr lang="he-IL" sz="2300" b="1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(ב)</a:t>
            </a:r>
            <a:r>
              <a:rPr lang="en-US" sz="2300" b="1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300" b="1" u="sng" dirty="0" smtClean="0">
                <a:latin typeface="Gisha" panose="020B0502040204020203" pitchFamily="34" charset="-79"/>
                <a:cs typeface="Gisha" panose="020B0502040204020203" pitchFamily="34" charset="-79"/>
              </a:rPr>
              <a:t>ציונים ממוקדים לבעלות בעבודה עם קבוצות ספציפיות:</a:t>
            </a: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                                      </a:t>
            </a:r>
            <a:r>
              <a:rPr lang="he-IL" sz="23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דוברי עברית </a:t>
            </a: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| </a:t>
            </a:r>
            <a:r>
              <a:rPr lang="he-IL" sz="23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דוברי ערבית </a:t>
            </a: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| </a:t>
            </a:r>
            <a:r>
              <a:rPr lang="he-IL" sz="23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בי"ס בקצה הרצף – נוער בסיכון            </a:t>
            </a:r>
            <a:r>
              <a:rPr lang="he-IL" sz="23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פיקוח חרדי בנים </a:t>
            </a: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|</a:t>
            </a:r>
            <a:r>
              <a:rPr lang="en-US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3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פיקוח חרדי בנות</a:t>
            </a:r>
          </a:p>
          <a:p>
            <a:pPr lvl="2">
              <a:lnSpc>
                <a:spcPct val="150000"/>
              </a:lnSpc>
              <a:spcBef>
                <a:spcPct val="20000"/>
              </a:spcBef>
            </a:pPr>
            <a:endParaRPr lang="he-IL" sz="700" b="1" dirty="0" smtClean="0">
              <a:solidFill>
                <a:schemeClr val="tx2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2">
              <a:lnSpc>
                <a:spcPct val="150000"/>
              </a:lnSpc>
              <a:spcBef>
                <a:spcPct val="20000"/>
              </a:spcBef>
            </a:pP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(ג)</a:t>
            </a:r>
            <a:r>
              <a:rPr lang="en-US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3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איכות רשתית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 – אחוז בתי הספר בבעלות החלשים באופן קיצוני ביחס לקבוצת הדומים</a:t>
            </a:r>
            <a:r>
              <a:rPr lang="he-IL" sz="2300" dirty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300" dirty="0" smtClean="0">
                <a:latin typeface="Gisha" panose="020B0502040204020203" pitchFamily="34" charset="-79"/>
                <a:cs typeface="Gisha" panose="020B0502040204020203" pitchFamily="34" charset="-79"/>
              </a:rPr>
              <a:t>(ציון תקן נמוך מ-400)</a:t>
            </a: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14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6371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332656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אתגרים ומענים </a:t>
            </a:r>
            <a:r>
              <a:rPr lang="he-IL" sz="3000" smtClean="0"/>
              <a:t>במסגרת המודל</a:t>
            </a:r>
            <a:endParaRPr lang="he-IL" sz="3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15</a:t>
            </a:fld>
            <a:endParaRPr lang="he-IL"/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19046"/>
              </p:ext>
            </p:extLst>
          </p:nvPr>
        </p:nvGraphicFramePr>
        <p:xfrm>
          <a:off x="179512" y="1303069"/>
          <a:ext cx="8740086" cy="545439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499756"/>
                <a:gridCol w="4240330"/>
              </a:tblGrid>
              <a:tr h="21491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effectLst/>
                        </a:rPr>
                        <a:t>אתגרים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814" marR="64814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פתרונות במסגרת</a:t>
                      </a:r>
                      <a:r>
                        <a:rPr lang="he-IL" sz="20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 המודל  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814" marR="64814" marT="0" marB="0"/>
                </a:tc>
              </a:tr>
              <a:tr h="1269451">
                <a:tc>
                  <a:txBody>
                    <a:bodyPr/>
                    <a:lstStyle/>
                    <a:p>
                      <a:pPr mar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he-IL" sz="1500" b="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יש שונות במאפיינים של בתי הספר ועל כן לא הוגן להשוות בעלות שפועלת בעיקר</a:t>
                      </a:r>
                      <a:r>
                        <a:rPr lang="he-IL" sz="15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 בפריפריה או בקרב מרכזי חינוך לבעלות שפועלת בבתי ספר מבוססים</a:t>
                      </a:r>
                    </a:p>
                    <a:p>
                      <a:pPr mar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he-IL" sz="500" kern="1200" baseline="0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mar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he-IL" sz="1500" b="1" i="1" kern="12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"חייבים להשוות תפוחים לתפוחים, אסור לנו לפגוע </a:t>
                      </a:r>
                      <a:r>
                        <a:rPr lang="he-IL" sz="1500" b="1" i="1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בבעלויות</a:t>
                      </a:r>
                      <a:r>
                        <a:rPr lang="he-IL" sz="1500" b="1" i="1" kern="12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 שפועלות בבתי ספר עם אוכלוסיות חלשות בגלל המכרזים..."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endParaRPr lang="he-IL" sz="1500" b="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marL="342900" indent="-342900" rtl="1">
                        <a:buFont typeface="Arial" panose="020B0604020202020204" pitchFamily="34" charset="0"/>
                        <a:buAutoNum type="arabicParenBoth"/>
                      </a:pPr>
                      <a:r>
                        <a:rPr lang="he-IL" sz="15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השוואת ההישגים של כל בית ספר </a:t>
                      </a:r>
                      <a:r>
                        <a:rPr lang="he-IL" sz="15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/>
                          <a:cs typeface="+mn-cs"/>
                        </a:rPr>
                        <a:t>בבעלות לקבוצת הדומים שלו </a:t>
                      </a:r>
                      <a:r>
                        <a:rPr lang="he-IL" sz="1500" b="0" u="sng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/>
                          <a:cs typeface="+mn-cs"/>
                        </a:rPr>
                        <a:t>ברזולציה</a:t>
                      </a:r>
                      <a:r>
                        <a:rPr lang="he-IL" sz="1500" b="0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/>
                          <a:cs typeface="+mn-cs"/>
                        </a:rPr>
                        <a:t> גבוהה מאד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he-IL" sz="1500" b="0" u="sng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Calibri"/>
                        <a:cs typeface="+mn-cs"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arenBoth" startAt="2"/>
                        <a:tabLst/>
                        <a:defRPr/>
                      </a:pPr>
                      <a:r>
                        <a:rPr lang="he-IL" sz="15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/>
                          <a:cs typeface="+mn-cs"/>
                        </a:rPr>
                        <a:t>כל הציונים במודל מתוקננים על סקאלה אחידה עם ציון ממוצע 500 בכדי לאפשר השוואה</a:t>
                      </a:r>
                      <a:endParaRPr lang="he-IL" sz="1500" b="0" u="sng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83558">
                <a:tc>
                  <a:txBody>
                    <a:bodyPr/>
                    <a:lstStyle/>
                    <a:p>
                      <a:endParaRPr lang="he-IL" sz="6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he-IL" sz="1500" b="0" dirty="0" smtClean="0">
                          <a:solidFill>
                            <a:schemeClr val="tx1"/>
                          </a:solidFill>
                        </a:rPr>
                        <a:t>אין</a:t>
                      </a:r>
                      <a:r>
                        <a:rPr lang="he-IL" sz="1500" b="0" baseline="0" dirty="0" smtClean="0">
                          <a:solidFill>
                            <a:schemeClr val="tx1"/>
                          </a:solidFill>
                        </a:rPr>
                        <a:t> בהכרח קשר בין ההישגים החינוכיים של הבעלות בקבוצה ספציפית של בתי ספר (כגון מרכזי חינוך או בי"ס בפיקוח חרדי) לבין הצורך של רשות מקומית בבי"ס מסוים.</a:t>
                      </a:r>
                    </a:p>
                    <a:p>
                      <a:endParaRPr lang="he-IL" sz="500" baseline="0" dirty="0" smtClean="0"/>
                    </a:p>
                    <a:p>
                      <a:r>
                        <a:rPr lang="he-IL" sz="1500" i="1" baseline="0" dirty="0" smtClean="0">
                          <a:solidFill>
                            <a:srgbClr val="FF0000"/>
                          </a:solidFill>
                        </a:rPr>
                        <a:t>"מה מעניין אותי הציון הממוצע של הבעלות – אני רוצה לדעת איך היא מתפקדת עבור האוכלוסייה שלי..."</a:t>
                      </a:r>
                      <a:endParaRPr lang="he-IL" sz="1500" i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he-IL" sz="600" dirty="0" smtClean="0"/>
                    </a:p>
                    <a:p>
                      <a:r>
                        <a:rPr lang="he-IL" sz="1500" dirty="0" smtClean="0"/>
                        <a:t>המודל </a:t>
                      </a:r>
                      <a:r>
                        <a:rPr lang="he-IL" sz="1500" u="none" dirty="0" smtClean="0"/>
                        <a:t>משלב</a:t>
                      </a:r>
                      <a:r>
                        <a:rPr lang="he-IL" sz="1500" dirty="0" smtClean="0"/>
                        <a:t> בין </a:t>
                      </a:r>
                      <a:r>
                        <a:rPr lang="he-IL" sz="1500" u="sng" dirty="0" smtClean="0"/>
                        <a:t>ציון ממוצע כללי</a:t>
                      </a:r>
                      <a:r>
                        <a:rPr lang="he-IL" sz="1500" dirty="0" smtClean="0"/>
                        <a:t> של הישגי הבעלות בכל בתי הספר שלה, שמשקף עשייה חינוכית רחבה, </a:t>
                      </a:r>
                      <a:r>
                        <a:rPr lang="he-IL" sz="1500" u="sng" dirty="0" smtClean="0"/>
                        <a:t>לצד ציון ממוקד בקבוצות בתי</a:t>
                      </a:r>
                      <a:r>
                        <a:rPr lang="he-IL" sz="1500" u="sng" baseline="0" dirty="0" smtClean="0"/>
                        <a:t> ספר ספציפיות</a:t>
                      </a:r>
                      <a:endParaRPr lang="he-IL" sz="1500" u="sng" dirty="0"/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</a:tr>
              <a:tr h="483558">
                <a:tc>
                  <a:txBody>
                    <a:bodyPr/>
                    <a:lstStyle/>
                    <a:p>
                      <a:endParaRPr lang="he-IL" sz="600" b="0" i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he-IL" sz="1500" b="0" i="0" dirty="0" smtClean="0">
                          <a:solidFill>
                            <a:schemeClr val="tx1"/>
                          </a:solidFill>
                        </a:rPr>
                        <a:t>יש בעלויות עם ציון ממוצע גבוה אבל עם הבדלים משמעותיים בין בתי הספר – שונות גבוהה בהישגים</a:t>
                      </a:r>
                    </a:p>
                    <a:p>
                      <a:endParaRPr lang="he-IL" sz="1500" b="0" i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500" i="1" baseline="0" dirty="0" smtClean="0">
                          <a:solidFill>
                            <a:srgbClr val="FF0000"/>
                          </a:solidFill>
                        </a:rPr>
                        <a:t>"מה אפשר ללמוד מהציון הממוצע של בעלות שיש לה 3 בתי ספר מעולים ו-3 בתי ספר שאינם מתפקדים טוב? "</a:t>
                      </a:r>
                      <a:endParaRPr lang="he-IL" sz="1500" i="1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he-IL" sz="600" dirty="0" smtClean="0"/>
                    </a:p>
                    <a:p>
                      <a:r>
                        <a:rPr lang="he-IL" sz="1500" dirty="0" smtClean="0"/>
                        <a:t>נבדקת</a:t>
                      </a:r>
                      <a:r>
                        <a:rPr lang="he-IL" sz="1500" baseline="0" dirty="0" smtClean="0"/>
                        <a:t> בין היתר </a:t>
                      </a:r>
                      <a:r>
                        <a:rPr lang="he-IL" sz="1500" u="sng" baseline="0" dirty="0" smtClean="0"/>
                        <a:t>האיכות הרשתית </a:t>
                      </a:r>
                      <a:r>
                        <a:rPr lang="he-IL" sz="1500" baseline="0" dirty="0" smtClean="0"/>
                        <a:t>– אחוז בתי הספר החלשים בבעלות, שנמוכים באופן קיצוני מהממוצע ביחס לקבוצת הדומים</a:t>
                      </a:r>
                      <a:endParaRPr lang="he-IL" sz="1500" dirty="0"/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83558">
                <a:tc>
                  <a:txBody>
                    <a:bodyPr/>
                    <a:lstStyle/>
                    <a:p>
                      <a:pPr mar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he-IL" sz="6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mar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he-IL" sz="15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לוקח</a:t>
                      </a:r>
                      <a:r>
                        <a:rPr lang="he-IL" sz="15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 זמן עד שהבעלות משפיעה על העשייה החינוכית בבית הספר</a:t>
                      </a:r>
                    </a:p>
                    <a:p>
                      <a:pPr mar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he-IL" sz="1500" kern="12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"יש לתת תמריץ חיובי </a:t>
                      </a:r>
                      <a:r>
                        <a:rPr lang="he-IL" sz="15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לבעלויות</a:t>
                      </a:r>
                      <a:r>
                        <a:rPr lang="he-IL" sz="1500" kern="12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 לקחת בי"ס חלשים..."</a:t>
                      </a:r>
                      <a:endParaRPr lang="en-US" sz="1500" kern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5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נכללים</a:t>
                      </a:r>
                      <a:r>
                        <a:rPr lang="he-IL" sz="15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 לצורך ההשוואה רק בתי ספר שנמצאים בבעלות לפחות 3 שנים.</a:t>
                      </a:r>
                      <a:endParaRPr lang="he-IL" sz="15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038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4624"/>
            <a:ext cx="9144000" cy="553998"/>
          </a:xfrm>
          <a:prstGeom prst="rect">
            <a:avLst/>
          </a:prstGeom>
          <a:solidFill>
            <a:schemeClr val="tx2"/>
          </a:solidFill>
        </p:spPr>
        <p:txBody>
          <a:bodyPr wrap="square" rtlCol="1" anchor="ctr">
            <a:spAutoFit/>
          </a:bodyPr>
          <a:lstStyle>
            <a:defPPr>
              <a:defRPr lang="he-IL"/>
            </a:defPPr>
            <a:lvl1pPr algn="ctr">
              <a:defRPr sz="1600" b="1" i="0" u="none" strike="noStrike" baseline="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</a:lstStyle>
          <a:p>
            <a:r>
              <a:rPr lang="he-IL" sz="3000" dirty="0" smtClean="0"/>
              <a:t>המחוון – שימוש במודל לצרכי הרשות </a:t>
            </a:r>
            <a:endParaRPr lang="he-IL" sz="3000" dirty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16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179512" y="1124744"/>
            <a:ext cx="849694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 smtClean="0"/>
              <a:t> 50% מהציון על בסיס הציון של קבוצת הדומים של בית הספר נשוא המכרז ו-50% מהציון מחושב על בסיס הציון הכללי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he-IL" dirty="0" smtClean="0"/>
              <a:t>במקרה שבו לבעלות יש רק בי"ס אחד בקבוצת הדומים, ישתנה היחס ל-20:80</a:t>
            </a:r>
            <a:endParaRPr lang="he-IL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2708920"/>
            <a:ext cx="8352928" cy="25853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/>
              <a:t>אם לבעלות יש במדד כלשהו למעלה מ-20% בי"ס אדומים – היא מאבדת 5% בציון עבור המדד (פקטור שלילי בחישוב</a:t>
            </a:r>
            <a:r>
              <a:rPr lang="he-IL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 smtClean="0"/>
              <a:t>אם לבעלות אין בתי ספר בתוך אותה קבוצת דומים – יילקח בחשבון רק הציון הכללי, אבל היא מאבדת 5% בציון עבור המדד (פקטור שלילי בחישוב)</a:t>
            </a:r>
          </a:p>
          <a:p>
            <a:endParaRPr lang="he-IL" u="sng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 smtClean="0"/>
              <a:t>המחוון מייצר טרנספורמציה ממדד מתוקנן לציון על סקאלה של 1 ל-100 </a:t>
            </a:r>
          </a:p>
          <a:p>
            <a:r>
              <a:rPr lang="he-IL" dirty="0" smtClean="0"/>
              <a:t> </a:t>
            </a:r>
            <a:endParaRPr lang="he-IL" sz="1200" dirty="0" smtClean="0"/>
          </a:p>
          <a:p>
            <a:endParaRPr lang="he-IL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323528" y="5373216"/>
            <a:ext cx="835292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 smtClean="0"/>
              <a:t>המחוון </a:t>
            </a:r>
            <a:r>
              <a:rPr lang="he-IL" dirty="0" err="1" smtClean="0"/>
              <a:t>ינוגש</a:t>
            </a:r>
            <a:r>
              <a:rPr lang="he-IL" dirty="0" smtClean="0"/>
              <a:t> באמצעות כלי אינטרנטי פשוט וידידותי</a:t>
            </a:r>
          </a:p>
          <a:p>
            <a:r>
              <a:rPr lang="he-IL" dirty="0" smtClean="0"/>
              <a:t> </a:t>
            </a:r>
          </a:p>
          <a:p>
            <a:endParaRPr lang="he-IL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179512" y="2062589"/>
            <a:ext cx="849694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 smtClean="0"/>
              <a:t>קבוצת הדומים נקבעת ביחס לבי"ס נשוא המכרז בקטגוריה הרחבה. יחד עם זאת, ככל שהבעלות היא כבר הבעלות על בי"ס, </a:t>
            </a:r>
            <a:r>
              <a:rPr lang="he-IL" u="sng" dirty="0" smtClean="0"/>
              <a:t>יילקח בחשבון הנתונים של בי"ס עצמו</a:t>
            </a:r>
            <a:endParaRPr lang="he-IL" b="1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65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4624"/>
            <a:ext cx="9144000" cy="553998"/>
          </a:xfrm>
          <a:prstGeom prst="rect">
            <a:avLst/>
          </a:prstGeom>
          <a:solidFill>
            <a:schemeClr val="tx2"/>
          </a:solidFill>
        </p:spPr>
        <p:txBody>
          <a:bodyPr wrap="square" rtlCol="1" anchor="ctr">
            <a:spAutoFit/>
          </a:bodyPr>
          <a:lstStyle>
            <a:defPPr>
              <a:defRPr lang="he-IL"/>
            </a:defPPr>
            <a:lvl1pPr algn="ctr">
              <a:defRPr sz="1600" b="1" i="0" u="none" strike="noStrike" baseline="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</a:lstStyle>
          <a:p>
            <a:r>
              <a:rPr lang="he-IL" sz="3000" dirty="0" smtClean="0"/>
              <a:t>גיליון ברמת בעלות – דוגמא להמחשה</a:t>
            </a:r>
            <a:endParaRPr lang="he-IL" sz="30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778802"/>
              </p:ext>
            </p:extLst>
          </p:nvPr>
        </p:nvGraphicFramePr>
        <p:xfrm>
          <a:off x="251523" y="805545"/>
          <a:ext cx="8645088" cy="534543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429931"/>
                <a:gridCol w="804916"/>
                <a:gridCol w="696572"/>
                <a:gridCol w="696596"/>
                <a:gridCol w="779134"/>
                <a:gridCol w="835916"/>
                <a:gridCol w="1114554"/>
                <a:gridCol w="2287469"/>
              </a:tblGrid>
              <a:tr h="127257"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aseline="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מדדים</a:t>
                      </a:r>
                      <a:endParaRPr lang="en-US" sz="1600" dirty="0" smtClean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aseline="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ציון כללי משוקלל</a:t>
                      </a:r>
                      <a:endParaRPr lang="en-US" sz="1600" dirty="0" smtClean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ציוני תקן בקרב קבוצות ספציפיות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איכות רשתית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500815">
                <a:tc v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דוברי עברית – לא חרדיים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דוברי </a:t>
                      </a: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ערבית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בתי ספר לנוער בסיכון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בתי ספר חרדיים - בנים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בתי ספר חרדיים - בנות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אחוז בתי ספר שאינם "אדומים"</a:t>
                      </a: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 – נמוכים באופן קיצוני ביחס לקבוצת הדומים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 smtClean="0">
                          <a:effectLst/>
                        </a:rPr>
                        <a:t>מדד 1 - </a:t>
                      </a:r>
                      <a:r>
                        <a:rPr lang="he-IL" sz="1500" smtClean="0">
                          <a:effectLst/>
                        </a:rPr>
                        <a:t>אחוז זכאות </a:t>
                      </a:r>
                      <a:r>
                        <a:rPr lang="he-IL" sz="1500" dirty="0">
                          <a:effectLst/>
                        </a:rPr>
                        <a:t>לבגרות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 smtClean="0">
                          <a:effectLst/>
                        </a:rPr>
                        <a:t>מדד 2 - אחוז מצטיינים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50%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3 - אחוז 5 </a:t>
                      </a:r>
                      <a:r>
                        <a:rPr lang="he-IL" sz="1500" dirty="0" err="1">
                          <a:effectLst/>
                        </a:rPr>
                        <a:t>יח"ל</a:t>
                      </a:r>
                      <a:r>
                        <a:rPr lang="he-IL" sz="1500" dirty="0">
                          <a:effectLst/>
                        </a:rPr>
                        <a:t> מתמטיקה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504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4 - אחוז 5 </a:t>
                      </a:r>
                      <a:r>
                        <a:rPr lang="he-IL" sz="1500" dirty="0" err="1">
                          <a:effectLst/>
                        </a:rPr>
                        <a:t>יח"ל</a:t>
                      </a:r>
                      <a:r>
                        <a:rPr lang="he-IL" sz="1500" dirty="0">
                          <a:effectLst/>
                        </a:rPr>
                        <a:t> אנגלית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495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505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5 - </a:t>
                      </a:r>
                      <a:r>
                        <a:rPr lang="he-IL" sz="1500" dirty="0" smtClean="0">
                          <a:effectLst/>
                        </a:rPr>
                        <a:t>מניעת נשירה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85%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463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6 - טוהר הבחינות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37355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500" dirty="0">
                          <a:effectLst/>
                        </a:rPr>
                        <a:t>מדד 7 - גיוס לצה"ל / שירותי לאומי-אזרחי</a:t>
                      </a:r>
                      <a:endParaRPr lang="en-US" sz="15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0" y="6165304"/>
            <a:ext cx="896448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AutoNum type="arabicParenBoth"/>
            </a:pPr>
            <a:r>
              <a:rPr lang="he-IL" sz="1600" b="1" dirty="0" smtClean="0"/>
              <a:t>ציון התקן הממוצע עומד על 500</a:t>
            </a:r>
          </a:p>
          <a:p>
            <a:pPr marL="342900" indent="-342900">
              <a:buAutoNum type="arabicParenBoth"/>
            </a:pPr>
            <a:r>
              <a:rPr lang="he-IL" sz="1600" b="1" dirty="0" smtClean="0"/>
              <a:t>מדד 7 מורכב למעשה מ-2 מדדים – גיוס / שירות – בנים, גיוס / שירות –בנות </a:t>
            </a:r>
            <a:endParaRPr lang="he-IL" sz="1600" b="1" dirty="0"/>
          </a:p>
        </p:txBody>
      </p:sp>
    </p:spTree>
    <p:extLst>
      <p:ext uri="{BB962C8B-B14F-4D97-AF65-F5344CB8AC3E}">
        <p14:creationId xmlns:p14="http://schemas.microsoft.com/office/powerpoint/2010/main" val="184035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4624"/>
            <a:ext cx="9144000" cy="553998"/>
          </a:xfrm>
          <a:prstGeom prst="rect">
            <a:avLst/>
          </a:prstGeom>
          <a:solidFill>
            <a:schemeClr val="tx2"/>
          </a:solidFill>
        </p:spPr>
        <p:txBody>
          <a:bodyPr wrap="square" rtlCol="1" anchor="ctr">
            <a:spAutoFit/>
          </a:bodyPr>
          <a:lstStyle>
            <a:defPPr>
              <a:defRPr lang="he-IL"/>
            </a:defPPr>
            <a:lvl1pPr algn="ctr">
              <a:defRPr sz="1600" b="1" i="0" u="none" strike="noStrike" baseline="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</a:lstStyle>
          <a:p>
            <a:r>
              <a:rPr lang="he-IL" sz="3000" dirty="0"/>
              <a:t>המחוון </a:t>
            </a:r>
            <a:r>
              <a:rPr lang="he-IL" sz="3000" dirty="0" smtClean="0"/>
              <a:t>לדוגמא לשם המחשה – מכרז </a:t>
            </a:r>
            <a:r>
              <a:rPr lang="he-IL" sz="3000" smtClean="0"/>
              <a:t>במגזר הערבי</a:t>
            </a:r>
            <a:endParaRPr lang="he-IL" sz="30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886084"/>
              </p:ext>
            </p:extLst>
          </p:nvPr>
        </p:nvGraphicFramePr>
        <p:xfrm>
          <a:off x="251521" y="648181"/>
          <a:ext cx="8645090" cy="576629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99144"/>
                <a:gridCol w="751380"/>
                <a:gridCol w="1066828"/>
                <a:gridCol w="1671696"/>
                <a:gridCol w="1476067"/>
                <a:gridCol w="1179975"/>
              </a:tblGrid>
              <a:tr h="725949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משקל</a:t>
                      </a: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 לציון תקן כללי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משקל לממוצע בקבוצת הדומים הספציפית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פקטור איכות רשתית 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סה"כ ציון משוקלל כולל</a:t>
                      </a: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 פקטור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544504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שם</a:t>
                      </a: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 הבעלות:</a:t>
                      </a:r>
                    </a:p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"בעלות לדוגמא"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50%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50%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b="1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פקטור שלילי אם</a:t>
                      </a:r>
                      <a:r>
                        <a:rPr lang="he-IL" sz="1200" b="1" baseline="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 אחוז בתי הספר החלשים גבוה מ-20%</a:t>
                      </a:r>
                      <a:endParaRPr lang="en-US" sz="12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973253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effectLst/>
                        </a:rPr>
                        <a:t>משקל לכל מדד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</a:rPr>
                        <a:t>ציון תקן כללי משוקלל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</a:rPr>
                        <a:t>ציון תקן בקבוצת </a:t>
                      </a:r>
                      <a:r>
                        <a:rPr lang="he-IL" sz="1600" b="1" dirty="0">
                          <a:effectLst/>
                        </a:rPr>
                        <a:t>הדומים </a:t>
                      </a:r>
                      <a:r>
                        <a:rPr lang="he-IL" sz="1600" b="1" u="sng" dirty="0">
                          <a:effectLst/>
                        </a:rPr>
                        <a:t>הספציפית של ביה"ס נשוא המכרז</a:t>
                      </a:r>
                      <a:r>
                        <a:rPr lang="he-IL" sz="1600" b="1" dirty="0">
                          <a:effectLst/>
                        </a:rPr>
                        <a:t> 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</a:rPr>
                        <a:t>איכות רשתית - אחוז </a:t>
                      </a:r>
                      <a:r>
                        <a:rPr lang="he-IL" sz="1600" b="1" dirty="0">
                          <a:effectLst/>
                        </a:rPr>
                        <a:t>בתי ספר </a:t>
                      </a:r>
                      <a:r>
                        <a:rPr lang="he-IL" sz="1600" b="1" u="sng" dirty="0" smtClean="0">
                          <a:effectLst/>
                        </a:rPr>
                        <a:t>שאינם</a:t>
                      </a:r>
                      <a:r>
                        <a:rPr lang="he-IL" sz="1600" b="1" dirty="0" smtClean="0">
                          <a:effectLst/>
                        </a:rPr>
                        <a:t> חלשים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3384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מדד 1 - </a:t>
                      </a:r>
                      <a:r>
                        <a:rPr lang="he-IL" sz="1600">
                          <a:effectLst/>
                        </a:rPr>
                        <a:t>אחוז </a:t>
                      </a:r>
                      <a:r>
                        <a:rPr lang="he-IL" sz="1600" smtClean="0">
                          <a:effectLst/>
                        </a:rPr>
                        <a:t>זכאות </a:t>
                      </a:r>
                      <a:r>
                        <a:rPr lang="he-IL" sz="1600" dirty="0">
                          <a:effectLst/>
                        </a:rPr>
                        <a:t>לבגרות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5%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26.25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39189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מדד 2 - אחוז </a:t>
                      </a:r>
                      <a:r>
                        <a:rPr lang="he-IL" sz="1600" dirty="0" smtClean="0">
                          <a:effectLst/>
                        </a:rPr>
                        <a:t>מצטיינים</a:t>
                      </a: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5%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 smtClean="0">
                          <a:solidFill>
                            <a:srgbClr val="FF0000"/>
                          </a:solidFill>
                          <a:effectLst/>
                        </a:rPr>
                        <a:t>50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effectLst/>
                        </a:rPr>
                        <a:t>%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23.25</a:t>
                      </a:r>
                      <a:endParaRPr lang="en-US" sz="1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47864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מדד 3 - אחוז 5 </a:t>
                      </a:r>
                      <a:r>
                        <a:rPr lang="he-IL" sz="1600" dirty="0" err="1">
                          <a:effectLst/>
                        </a:rPr>
                        <a:t>יח"ל</a:t>
                      </a:r>
                      <a:r>
                        <a:rPr lang="he-IL" sz="1600" dirty="0">
                          <a:effectLst/>
                        </a:rPr>
                        <a:t> מתמטיקה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5%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24.1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3384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מדד 4 - אחוז 5 </a:t>
                      </a:r>
                      <a:r>
                        <a:rPr lang="he-IL" sz="1600" dirty="0" err="1">
                          <a:effectLst/>
                        </a:rPr>
                        <a:t>יח"ל</a:t>
                      </a:r>
                      <a:r>
                        <a:rPr lang="he-IL" sz="1600" dirty="0">
                          <a:effectLst/>
                        </a:rPr>
                        <a:t> אנגלית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3%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14.92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3384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מדד 5 - </a:t>
                      </a:r>
                      <a:r>
                        <a:rPr lang="he-IL" sz="1600" dirty="0" smtClean="0">
                          <a:effectLst/>
                        </a:rPr>
                        <a:t>מניעת נשירה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4%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80%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21.8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3384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מדד 6 - טוהר הבחינות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5%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90%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25.25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47864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מדד 7 - גיוס לצה"ל / שירותי לאומי-אזרחי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3%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100%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14.1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36828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dirty="0">
                          <a:solidFill>
                            <a:schemeClr val="tx1"/>
                          </a:solidFill>
                          <a:effectLst/>
                        </a:rPr>
                        <a:t>סה"כ ציון </a:t>
                      </a: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</a:rPr>
                        <a:t>המדדים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30%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148.51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cxnSp>
        <p:nvCxnSpPr>
          <p:cNvPr id="6" name="מחבר חץ ישר 5"/>
          <p:cNvCxnSpPr>
            <a:endCxn id="11" idx="1"/>
          </p:cNvCxnSpPr>
          <p:nvPr/>
        </p:nvCxnSpPr>
        <p:spPr>
          <a:xfrm>
            <a:off x="1331640" y="6309320"/>
            <a:ext cx="1080120" cy="329843"/>
          </a:xfrm>
          <a:prstGeom prst="straightConnector1">
            <a:avLst/>
          </a:prstGeom>
          <a:ln w="38100">
            <a:solidFill>
              <a:srgbClr val="FF0000">
                <a:alpha val="99000"/>
              </a:srgb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אליפסה 6"/>
          <p:cNvSpPr/>
          <p:nvPr/>
        </p:nvSpPr>
        <p:spPr>
          <a:xfrm>
            <a:off x="395536" y="6021288"/>
            <a:ext cx="864096" cy="360040"/>
          </a:xfrm>
          <a:prstGeom prst="ellipse">
            <a:avLst/>
          </a:prstGeom>
          <a:noFill/>
          <a:ln>
            <a:solidFill>
              <a:srgbClr val="FF0000">
                <a:alpha val="9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2411760" y="6392941"/>
            <a:ext cx="4752528" cy="492443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r>
              <a:rPr lang="he-IL" sz="1300" b="1" dirty="0">
                <a:solidFill>
                  <a:srgbClr val="FF0000"/>
                </a:solidFill>
              </a:rPr>
              <a:t>המשרד </a:t>
            </a:r>
            <a:r>
              <a:rPr lang="he-IL" sz="1300" b="1" dirty="0" smtClean="0">
                <a:solidFill>
                  <a:srgbClr val="FF0000"/>
                </a:solidFill>
              </a:rPr>
              <a:t>מבצע טרנספורמציה של הציון הזה לציון מ-1 ועד 100 לצורך ההשוואה במכרז עבור </a:t>
            </a:r>
            <a:r>
              <a:rPr lang="he-IL" sz="1300" b="1" dirty="0" smtClean="0">
                <a:solidFill>
                  <a:srgbClr val="FF0000"/>
                </a:solidFill>
                <a:hlinkClick r:id="rId2" action="ppaction://hlinksldjump"/>
              </a:rPr>
              <a:t>פרק התמונה החינוכית</a:t>
            </a:r>
            <a:r>
              <a:rPr lang="he-IL" sz="1300" b="1" dirty="0" smtClean="0">
                <a:solidFill>
                  <a:srgbClr val="FF0000"/>
                </a:solidFill>
              </a:rPr>
              <a:t> באמצעות מחוון</a:t>
            </a:r>
            <a:endParaRPr lang="he-IL" sz="13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544" y="3645024"/>
            <a:ext cx="1224136" cy="50340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>
              <a:lnSpc>
                <a:spcPct val="115000"/>
              </a:lnSpc>
              <a:spcAft>
                <a:spcPts val="0"/>
              </a:spcAft>
            </a:pPr>
            <a:r>
              <a:rPr lang="en-US" sz="1200" dirty="0">
                <a:solidFill>
                  <a:srgbClr val="FF0000"/>
                </a:solidFill>
                <a:ea typeface="Calibri"/>
                <a:cs typeface="Arial"/>
              </a:rPr>
              <a:t>X</a:t>
            </a:r>
            <a:r>
              <a:rPr lang="he-IL" sz="1200" dirty="0">
                <a:ea typeface="Calibri"/>
              </a:rPr>
              <a:t> </a:t>
            </a:r>
            <a:r>
              <a:rPr lang="en-US" sz="1200" dirty="0">
                <a:solidFill>
                  <a:srgbClr val="FF0000"/>
                </a:solidFill>
                <a:ea typeface="Calibri"/>
                <a:cs typeface="Arial"/>
              </a:rPr>
              <a:t>0.95</a:t>
            </a:r>
          </a:p>
          <a:p>
            <a:pPr algn="ctr" rtl="0">
              <a:lnSpc>
                <a:spcPct val="115000"/>
              </a:lnSpc>
              <a:spcAft>
                <a:spcPts val="0"/>
              </a:spcAft>
            </a:pPr>
            <a:r>
              <a:rPr lang="he-IL" sz="1200" dirty="0">
                <a:solidFill>
                  <a:srgbClr val="FF0000"/>
                </a:solidFill>
                <a:ea typeface="Calibri"/>
              </a:rPr>
              <a:t>פקטור שלילי</a:t>
            </a:r>
            <a:endParaRPr lang="en-US" sz="1200" dirty="0">
              <a:solidFill>
                <a:srgbClr val="FF0000"/>
              </a:solidFill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4302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116632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תובנות </a:t>
            </a:r>
            <a:r>
              <a:rPr lang="he-IL" sz="3000" smtClean="0"/>
              <a:t>מרכזיות מהתמונה הרשתית </a:t>
            </a:r>
            <a:endParaRPr lang="he-IL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80386" y="980728"/>
            <a:ext cx="9316150" cy="409188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Arial (גוף)"/>
              </a:rPr>
              <a:t>אין עדיפות מובהקת להפעלה על ידי רשתות או רשויות מקומיות – יש לבחון כל מקרה לגופו של עניין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Arial (גוף)"/>
              </a:rPr>
              <a:t>יש באופן מובהק בעלויות שמצליחות להביא קבוצה דומה של תלמידים להישגים טובים יותר - </a:t>
            </a:r>
            <a:r>
              <a:rPr lang="he-IL" sz="2300" u="sng" dirty="0" smtClean="0">
                <a:latin typeface="Arial (גוף)"/>
              </a:rPr>
              <a:t>ולהפך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Arial (גוף)"/>
              </a:rPr>
              <a:t>יש התמחות של בעלויות באוכלוסיות ספציפיות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Arial (גוף)"/>
              </a:rPr>
              <a:t>יש חסרונות ויתרונות </a:t>
            </a:r>
            <a:r>
              <a:rPr lang="he-IL" sz="2300" dirty="0" err="1" smtClean="0">
                <a:latin typeface="Arial (גוף)"/>
              </a:rPr>
              <a:t>לבעלויות</a:t>
            </a:r>
            <a:r>
              <a:rPr lang="he-IL" sz="2300" dirty="0" smtClean="0">
                <a:latin typeface="Arial (גוף)"/>
              </a:rPr>
              <a:t> בתחומים שונים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he-IL" sz="2300" dirty="0">
              <a:latin typeface="Arial (גוף)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19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6484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80386" y="116632"/>
            <a:ext cx="8928992" cy="7920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defPPr>
              <a:defRPr lang="he-IL"/>
            </a:defPPr>
            <a:lvl1pPr algn="ctr" eaLnBrk="0" hangingPunct="0">
              <a:defRPr sz="3600">
                <a:solidFill>
                  <a:schemeClr val="bg1"/>
                </a:solidFill>
                <a:latin typeface="Guttman Hatzvi" pitchFamily="2" charset="-79"/>
                <a:cs typeface="Guttman Hatzvi" pitchFamily="2" charset="-79"/>
              </a:defRPr>
            </a:lvl1pPr>
            <a:lvl2pPr marL="742950" indent="-285750" eaLnBrk="0" hangingPunct="0">
              <a:defRPr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sz="3000" dirty="0" smtClean="0"/>
              <a:t>נקודות להמשך</a:t>
            </a:r>
            <a:endParaRPr lang="he-IL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80386" y="980728"/>
            <a:ext cx="9316150" cy="36317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Arial (גוף)"/>
              </a:rPr>
              <a:t>העשרת המודל למדדים נוספים בתחום הישגים לימודיים, אקלים והערכים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Arial (גוף)"/>
              </a:rPr>
              <a:t>שימוש בפריזמות נוספות שיעשירו את המדידה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e-IL" sz="2300" dirty="0" smtClean="0">
                <a:latin typeface="Arial (גוף)"/>
              </a:rPr>
              <a:t>בקרה על הרשויות המקומיות ועל בעלויות בכדי לוודא עמידה בחוזר 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he-IL" sz="2300" dirty="0" smtClean="0">
              <a:latin typeface="Arial (גוף)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he-IL" sz="2300" dirty="0" smtClean="0">
              <a:latin typeface="Arial (גוף)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he-IL" sz="2300" dirty="0">
              <a:latin typeface="Arial (גוף)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B5585-EECA-4234-B888-BB88DCE9B3AF}" type="slidenum">
              <a:rPr lang="he-IL" smtClean="0"/>
              <a:pPr/>
              <a:t>20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2594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9F64C2-7D42-4E5F-964D-DFE39E8D4CD9}"/>
</file>

<file path=customXml/itemProps2.xml><?xml version="1.0" encoding="utf-8"?>
<ds:datastoreItem xmlns:ds="http://schemas.openxmlformats.org/officeDocument/2006/customXml" ds:itemID="{496B70BD-DC50-4BB1-B752-1D03D3E8D3E2}"/>
</file>

<file path=customXml/itemProps3.xml><?xml version="1.0" encoding="utf-8"?>
<ds:datastoreItem xmlns:ds="http://schemas.openxmlformats.org/officeDocument/2006/customXml" ds:itemID="{55B6C009-CA63-41A0-86B0-5543AFBBED33}"/>
</file>

<file path=docProps/app.xml><?xml version="1.0" encoding="utf-8"?>
<Properties xmlns="http://schemas.openxmlformats.org/officeDocument/2006/extended-properties" xmlns:vt="http://schemas.openxmlformats.org/officeDocument/2006/docPropsVTypes">
  <TotalTime>13087</TotalTime>
  <Words>2666</Words>
  <Application>Microsoft Office PowerPoint</Application>
  <PresentationFormat>‫הצגה על המסך (4:3)</PresentationFormat>
  <Paragraphs>645</Paragraphs>
  <Slides>20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9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30" baseType="lpstr">
      <vt:lpstr>Arial</vt:lpstr>
      <vt:lpstr>Arial (גוף)</vt:lpstr>
      <vt:lpstr>Calibri</vt:lpstr>
      <vt:lpstr>Gisha</vt:lpstr>
      <vt:lpstr>Guttman Hatzvi</vt:lpstr>
      <vt:lpstr>Miriam</vt:lpstr>
      <vt:lpstr>Tahoma</vt:lpstr>
      <vt:lpstr>Times New Roman</vt:lpstr>
      <vt:lpstr>Wingdings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ruchama</dc:creator>
  <cp:lastModifiedBy>רבקה וידר</cp:lastModifiedBy>
  <cp:revision>265</cp:revision>
  <cp:lastPrinted>2017-01-30T14:02:35Z</cp:lastPrinted>
  <dcterms:created xsi:type="dcterms:W3CDTF">2015-01-05T12:49:14Z</dcterms:created>
  <dcterms:modified xsi:type="dcterms:W3CDTF">2017-06-26T07:23:43Z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2016822</vt:r8>
  </property>
</Properties>
</file>