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67" r:id="rId3"/>
    <p:sldId id="264" r:id="rId4"/>
    <p:sldId id="257" r:id="rId5"/>
    <p:sldId id="259" r:id="rId6"/>
    <p:sldId id="260" r:id="rId7"/>
    <p:sldId id="258" r:id="rId8"/>
    <p:sldId id="265" r:id="rId9"/>
    <p:sldId id="266" r:id="rId1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8" d="100"/>
          <a:sy n="68" d="100"/>
        </p:scale>
        <p:origin x="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8089" y="1771479"/>
            <a:ext cx="597968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משרד _____________</a:t>
            </a:r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22831" y="365760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0658" y="888980"/>
            <a:ext cx="8998634" cy="31700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השר: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העובדים במשרד: 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97083" y="365760"/>
            <a:ext cx="68322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2849" y="11735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שהוצג בספר תכניות העבודה לשנים 2018-2017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46720" y="365760"/>
            <a:ext cx="35825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350496" y="1310509"/>
          <a:ext cx="9453492" cy="4104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952937" y="20441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0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873051"/>
              </p:ext>
            </p:extLst>
          </p:nvPr>
        </p:nvGraphicFramePr>
        <p:xfrm>
          <a:off x="1350496" y="1310509"/>
          <a:ext cx="9453492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ההליך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7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8086" y="365760"/>
            <a:ext cx="496120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887143"/>
              </p:ext>
            </p:extLst>
          </p:nvPr>
        </p:nvGraphicFramePr>
        <p:xfrm>
          <a:off x="1350496" y="1103247"/>
          <a:ext cx="9453492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77242" y="146353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519426"/>
              </p:ext>
            </p:extLst>
          </p:nvPr>
        </p:nvGraphicFramePr>
        <p:xfrm>
          <a:off x="773722" y="1310509"/>
          <a:ext cx="10030266" cy="14833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/>
                <a:gridCol w="1671711"/>
                <a:gridCol w="1671711"/>
                <a:gridCol w="1671711"/>
                <a:gridCol w="1671711"/>
                <a:gridCol w="1671711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0658" y="888980"/>
            <a:ext cx="8998634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מאגרי המידע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מהם חמשת המאגרים הנצפים ביותר?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באיזה פורמט מעלים את חמשת המאגרים הנצפים ביותר? (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Pdf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וכו')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הכניסות בחמשת המאגרים הנצפים ביותר: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5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1" y="5779444"/>
            <a:ext cx="41640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הוועדה המיוחדת ליישום </a:t>
            </a:r>
            <a:r>
              <a:rPr lang="he-IL" i="0" strike="noStrike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הנגשת</a:t>
            </a:r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 המידע הממשלתי ועקרונות שקיפותו לציבור</a:t>
            </a:r>
            <a:endParaRPr lang="he-IL" i="0" dirty="0" smtClean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just"/>
            <a:endParaRPr lang="he-IL" i="0" dirty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94579" y="365760"/>
            <a:ext cx="723471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פרויקטים נוספים של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לציבור והתייחסות חופשית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846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7D17132-2404-46E8-BB6E-4B279EA967E4}"/>
</file>

<file path=customXml/itemProps2.xml><?xml version="1.0" encoding="utf-8"?>
<ds:datastoreItem xmlns:ds="http://schemas.openxmlformats.org/officeDocument/2006/customXml" ds:itemID="{A7F42A49-DB6A-473A-A655-325638B1532C}"/>
</file>

<file path=customXml/itemProps3.xml><?xml version="1.0" encoding="utf-8"?>
<ds:datastoreItem xmlns:ds="http://schemas.openxmlformats.org/officeDocument/2006/customXml" ds:itemID="{CC20CA96-2E8E-473D-A139-C684B07307F2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4276</TotalTime>
  <Words>334</Words>
  <Application>Microsoft Office PowerPoint</Application>
  <PresentationFormat>Widescreen</PresentationFormat>
  <Paragraphs>78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Agency FB</vt:lpstr>
      <vt:lpstr>Arial</vt:lpstr>
      <vt:lpstr>Calibri</vt:lpstr>
      <vt:lpstr>Calibri Light</vt:lpstr>
      <vt:lpstr>Lucida Sans Unicode</vt:lpstr>
      <vt:lpstr>Retro Perspective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אורח</cp:lastModifiedBy>
  <cp:revision>17</cp:revision>
  <dcterms:created xsi:type="dcterms:W3CDTF">2017-07-06T09:47:58Z</dcterms:created>
  <dcterms:modified xsi:type="dcterms:W3CDTF">2017-07-09T09:43:32Z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2018920</vt:r8>
  </property>
</Properties>
</file>