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67" r:id="rId3"/>
    <p:sldId id="264" r:id="rId4"/>
    <p:sldId id="257" r:id="rId5"/>
    <p:sldId id="259" r:id="rId6"/>
    <p:sldId id="260" r:id="rId7"/>
    <p:sldId id="258" r:id="rId8"/>
    <p:sldId id="265" r:id="rId9"/>
    <p:sldId id="266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8" d="100"/>
          <a:sy n="68" d="100"/>
        </p:scale>
        <p:origin x="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_____________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350496" y="1310509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73051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887143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519426"/>
              </p:ext>
            </p:extLst>
          </p:nvPr>
        </p:nvGraphicFramePr>
        <p:xfrm>
          <a:off x="773722" y="1310509"/>
          <a:ext cx="10030266" cy="14833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לציבור והתייחסות חופשית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786763-E6F4-4A60-B71F-BF0199C43493}"/>
</file>

<file path=customXml/itemProps2.xml><?xml version="1.0" encoding="utf-8"?>
<ds:datastoreItem xmlns:ds="http://schemas.openxmlformats.org/officeDocument/2006/customXml" ds:itemID="{89788765-2E7A-4FDB-A1C8-453F4E58895D}"/>
</file>

<file path=customXml/itemProps3.xml><?xml version="1.0" encoding="utf-8"?>
<ds:datastoreItem xmlns:ds="http://schemas.openxmlformats.org/officeDocument/2006/customXml" ds:itemID="{0374A962-CC75-4F3D-9364-F38553B81E84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4276</TotalTime>
  <Words>334</Words>
  <Application>Microsoft Office PowerPoint</Application>
  <PresentationFormat>Widescreen</PresentationFormat>
  <Paragraphs>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Agency FB</vt:lpstr>
      <vt:lpstr>Arial</vt:lpstr>
      <vt:lpstr>Calibri</vt:lpstr>
      <vt:lpstr>Calibri Light</vt:lpstr>
      <vt:lpstr>Lucida Sans Unicode</vt:lpstr>
      <vt:lpstr>Retro Perspective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אורח</cp:lastModifiedBy>
  <cp:revision>17</cp:revision>
  <dcterms:created xsi:type="dcterms:W3CDTF">2017-07-06T09:47:58Z</dcterms:created>
  <dcterms:modified xsi:type="dcterms:W3CDTF">2017-07-09T09:43:32Z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2019096</vt:r8>
  </property>
</Properties>
</file>