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slides/slide15.xml" ContentType="application/vnd.openxmlformats-officedocument.presentationml.slide+xml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14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5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4.xml" ContentType="application/vnd.openxmlformats-officedocument.presentationml.slideMaster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3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3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diagrams/drawing1.xml" ContentType="application/vnd.ms-office.drawingml.diagramDrawing+xml"/>
  <Override PartName="/ppt/theme/theme1.xml" ContentType="application/vnd.openxmlformats-officedocument.theme+xml"/>
  <Override PartName="/ppt/theme/theme4.xml" ContentType="application/vnd.openxmlformats-officedocument.theme+xml"/>
  <Override PartName="/ppt/theme/theme2.xml" ContentType="application/vnd.openxmlformats-officedocument.theme+xml"/>
  <Override PartName="/ppt/diagrams/colors1.xml" ContentType="application/vnd.openxmlformats-officedocument.drawingml.diagramColors+xml"/>
  <Override PartName="/ppt/diagrams/layout1.xml" ContentType="application/vnd.openxmlformats-officedocument.drawingml.diagramLayout+xml"/>
  <Override PartName="/ppt/charts/chart1.xml" ContentType="application/vnd.openxmlformats-officedocument.drawingml.chart+xml"/>
  <Override PartName="/ppt/diagrams/quickStyle1.xml" ContentType="application/vnd.openxmlformats-officedocument.drawingml.diagramStyl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2" r:id="rId1"/>
    <p:sldMasterId id="2147483670" r:id="rId2"/>
    <p:sldMasterId id="2147483674" r:id="rId3"/>
    <p:sldMasterId id="2147483678" r:id="rId4"/>
    <p:sldMasterId id="2147483683" r:id="rId5"/>
    <p:sldMasterId id="2147483703" r:id="rId6"/>
  </p:sldMasterIdLst>
  <p:notesMasterIdLst>
    <p:notesMasterId r:id="rId22"/>
  </p:notesMasterIdLst>
  <p:sldIdLst>
    <p:sldId id="280" r:id="rId7"/>
    <p:sldId id="289" r:id="rId8"/>
    <p:sldId id="267" r:id="rId9"/>
    <p:sldId id="283" r:id="rId10"/>
    <p:sldId id="285" r:id="rId11"/>
    <p:sldId id="270" r:id="rId12"/>
    <p:sldId id="260" r:id="rId13"/>
    <p:sldId id="287" r:id="rId14"/>
    <p:sldId id="275" r:id="rId15"/>
    <p:sldId id="288" r:id="rId16"/>
    <p:sldId id="290" r:id="rId17"/>
    <p:sldId id="291" r:id="rId18"/>
    <p:sldId id="292" r:id="rId19"/>
    <p:sldId id="286" r:id="rId20"/>
    <p:sldId id="265" r:id="rId21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1282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notesMaster" Target="notesMasters/notesMaster1.xml"/><Relationship Id="rId27" Type="http://schemas.openxmlformats.org/officeDocument/2006/relationships/customXml" Target="../customXml/item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495;&#1493;&#1489;&#1512;&#1514;2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גיליון1!$A$10</c:f>
              <c:strCache>
                <c:ptCount val="1"/>
                <c:pt idx="0">
                  <c:v>כמות יבילים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גיליון1!$B$9:$I$9</c:f>
              <c:numCache>
                <c:formatCode>General</c:formatCode>
                <c:ptCount val="8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  <c:pt idx="5">
                  <c:v>2019</c:v>
                </c:pt>
                <c:pt idx="6">
                  <c:v>2020</c:v>
                </c:pt>
                <c:pt idx="7">
                  <c:v>2021</c:v>
                </c:pt>
              </c:numCache>
            </c:numRef>
          </c:cat>
          <c:val>
            <c:numRef>
              <c:f>גיליון1!$B$10:$I$10</c:f>
              <c:numCache>
                <c:formatCode>General</c:formatCode>
                <c:ptCount val="8"/>
                <c:pt idx="0">
                  <c:v>388</c:v>
                </c:pt>
                <c:pt idx="1">
                  <c:v>348</c:v>
                </c:pt>
                <c:pt idx="2">
                  <c:v>580</c:v>
                </c:pt>
                <c:pt idx="3">
                  <c:v>300</c:v>
                </c:pt>
                <c:pt idx="4">
                  <c:v>270</c:v>
                </c:pt>
                <c:pt idx="5">
                  <c:v>270</c:v>
                </c:pt>
                <c:pt idx="6">
                  <c:v>250</c:v>
                </c:pt>
                <c:pt idx="7">
                  <c:v>230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254378920"/>
        <c:axId val="254379312"/>
      </c:barChart>
      <c:catAx>
        <c:axId val="254378920"/>
        <c:scaling>
          <c:orientation val="maxMin"/>
        </c:scaling>
        <c:delete val="0"/>
        <c:axPos val="b"/>
        <c:numFmt formatCode="General" sourceLinked="1"/>
        <c:majorTickMark val="none"/>
        <c:minorTickMark val="none"/>
        <c:tickLblPos val="nextTo"/>
        <c:crossAx val="254379312"/>
        <c:crosses val="autoZero"/>
        <c:auto val="1"/>
        <c:lblAlgn val="ctr"/>
        <c:lblOffset val="100"/>
        <c:noMultiLvlLbl val="0"/>
      </c:catAx>
      <c:valAx>
        <c:axId val="254379312"/>
        <c:scaling>
          <c:orientation val="minMax"/>
        </c:scaling>
        <c:delete val="1"/>
        <c:axPos val="r"/>
        <c:numFmt formatCode="General" sourceLinked="1"/>
        <c:majorTickMark val="none"/>
        <c:minorTickMark val="none"/>
        <c:tickLblPos val="nextTo"/>
        <c:crossAx val="2543789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he-IL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930D77-BF65-4123-B310-D8999AC36F32}" type="doc">
      <dgm:prSet loTypeId="urn:microsoft.com/office/officeart/2005/8/layout/vList5" loCatId="list" qsTypeId="urn:microsoft.com/office/officeart/2005/8/quickstyle/simple1" qsCatId="simple" csTypeId="urn:microsoft.com/office/officeart/2005/8/colors/accent0_3" csCatId="mainScheme" phldr="1"/>
      <dgm:spPr>
        <a:scene3d>
          <a:camera prst="orthographicFront">
            <a:rot lat="0" lon="0" rev="0"/>
          </a:camera>
          <a:lightRig rig="threePt" dir="t"/>
        </a:scene3d>
      </dgm:spPr>
      <dgm:t>
        <a:bodyPr/>
        <a:lstStyle/>
        <a:p>
          <a:pPr rtl="1"/>
          <a:endParaRPr lang="he-IL"/>
        </a:p>
      </dgm:t>
    </dgm:pt>
    <dgm:pt modelId="{B3CFE26C-00B3-40FC-82CF-EBEF583E5732}">
      <dgm:prSet phldrT="[טקסט]" custT="1"/>
      <dgm:spPr>
        <a:sp3d/>
      </dgm:spPr>
      <dgm:t>
        <a:bodyPr>
          <a:flatTx/>
        </a:bodyPr>
        <a:lstStyle/>
        <a:p>
          <a:pPr rtl="1"/>
          <a:r>
            <a:rPr lang="he-IL" sz="2800" b="1" dirty="0" smtClean="0"/>
            <a:t>רשויות בהסכמי גג </a:t>
          </a:r>
        </a:p>
        <a:p>
          <a:pPr rtl="1"/>
          <a:r>
            <a:rPr lang="he-IL" sz="2800" b="1" dirty="0" smtClean="0"/>
            <a:t>ובניה מואצת</a:t>
          </a:r>
          <a:endParaRPr lang="he-IL" sz="2800" b="1" dirty="0"/>
        </a:p>
      </dgm:t>
    </dgm:pt>
    <dgm:pt modelId="{AB03BF80-2B4C-4AC6-B651-78C4D1815DFD}" type="parTrans" cxnId="{8A085329-335D-49DC-BF9D-57A55B79F00E}">
      <dgm:prSet/>
      <dgm:spPr/>
      <dgm:t>
        <a:bodyPr/>
        <a:lstStyle/>
        <a:p>
          <a:pPr rtl="1"/>
          <a:endParaRPr lang="he-IL" sz="1600"/>
        </a:p>
      </dgm:t>
    </dgm:pt>
    <dgm:pt modelId="{A3C2C4BD-EC69-4A09-91A6-3D3B658014C0}" type="sibTrans" cxnId="{8A085329-335D-49DC-BF9D-57A55B79F00E}">
      <dgm:prSet/>
      <dgm:spPr/>
      <dgm:t>
        <a:bodyPr/>
        <a:lstStyle/>
        <a:p>
          <a:pPr rtl="1"/>
          <a:endParaRPr lang="he-IL" sz="1600"/>
        </a:p>
      </dgm:t>
    </dgm:pt>
    <dgm:pt modelId="{15038C89-DE35-4630-85EF-0496EACD8721}">
      <dgm:prSet phldrT="[טקסט]" custT="1"/>
      <dgm:spPr>
        <a:sp3d/>
      </dgm:spPr>
      <dgm:t>
        <a:bodyPr>
          <a:flatTx/>
        </a:bodyPr>
        <a:lstStyle/>
        <a:p>
          <a:pPr rtl="1"/>
          <a:r>
            <a:rPr lang="he-IL" sz="2000" dirty="0" smtClean="0"/>
            <a:t>כ- 260 כיתות לשנה (200 </a:t>
          </a:r>
          <a:r>
            <a:rPr lang="he-IL" sz="2000" dirty="0" err="1" smtClean="0"/>
            <a:t>מלש"ח</a:t>
          </a:r>
          <a:r>
            <a:rPr lang="he-IL" sz="2000" dirty="0" smtClean="0"/>
            <a:t>) מתקציב מינהל הפיתוח יתוקצבו למגזר הבדואי בכל הארץ.</a:t>
          </a:r>
          <a:endParaRPr lang="he-IL" sz="2000" dirty="0"/>
        </a:p>
      </dgm:t>
    </dgm:pt>
    <dgm:pt modelId="{496FB4BA-B46D-4973-94D5-EC1EC75C2F6B}" type="parTrans" cxnId="{6512A729-79E0-402A-8E20-F852D5FB9C63}">
      <dgm:prSet/>
      <dgm:spPr/>
      <dgm:t>
        <a:bodyPr/>
        <a:lstStyle/>
        <a:p>
          <a:pPr rtl="1"/>
          <a:endParaRPr lang="he-IL" sz="1600"/>
        </a:p>
      </dgm:t>
    </dgm:pt>
    <dgm:pt modelId="{653D7F83-E777-45FA-930D-3A83D10CD5CA}" type="sibTrans" cxnId="{6512A729-79E0-402A-8E20-F852D5FB9C63}">
      <dgm:prSet/>
      <dgm:spPr/>
      <dgm:t>
        <a:bodyPr/>
        <a:lstStyle/>
        <a:p>
          <a:pPr rtl="1"/>
          <a:endParaRPr lang="he-IL" sz="1600"/>
        </a:p>
      </dgm:t>
    </dgm:pt>
    <dgm:pt modelId="{6CD11077-6295-499C-A46C-CC7BBDEF71BB}">
      <dgm:prSet phldrT="[טקסט]" custT="1"/>
      <dgm:spPr>
        <a:sp3d/>
      </dgm:spPr>
      <dgm:t>
        <a:bodyPr>
          <a:flatTx/>
        </a:bodyPr>
        <a:lstStyle/>
        <a:p>
          <a:pPr rtl="1"/>
          <a:r>
            <a:rPr lang="he-IL" sz="2000" dirty="0" smtClean="0"/>
            <a:t>140 </a:t>
          </a:r>
          <a:r>
            <a:rPr lang="he-IL" sz="2000" dirty="0" err="1" smtClean="0"/>
            <a:t>מלש"ח</a:t>
          </a:r>
          <a:r>
            <a:rPr lang="he-IL" sz="2000" dirty="0" smtClean="0"/>
            <a:t> (80 </a:t>
          </a:r>
          <a:r>
            <a:rPr lang="he-IL" sz="2000" dirty="0" err="1" smtClean="0"/>
            <a:t>מלש"ח</a:t>
          </a:r>
          <a:r>
            <a:rPr lang="he-IL" sz="2000" dirty="0" smtClean="0"/>
            <a:t> מתקציב </a:t>
          </a:r>
          <a:r>
            <a:rPr lang="he-IL" sz="2000" dirty="0" err="1" smtClean="0"/>
            <a:t>מינהל</a:t>
          </a:r>
          <a:r>
            <a:rPr lang="he-IL" sz="2000" dirty="0" smtClean="0"/>
            <a:t> הפיתוח ו- 60 </a:t>
          </a:r>
          <a:r>
            <a:rPr lang="he-IL" sz="2000" dirty="0" err="1" smtClean="0"/>
            <a:t>מלש"ח</a:t>
          </a:r>
          <a:r>
            <a:rPr lang="he-IL" sz="2000" dirty="0" smtClean="0"/>
            <a:t> תוספתי) יתוקצבו לבינוי ושיפוץ כיתות בשנים 2016-2019</a:t>
          </a:r>
          <a:endParaRPr lang="he-IL" sz="2000" dirty="0"/>
        </a:p>
      </dgm:t>
    </dgm:pt>
    <dgm:pt modelId="{7FC2276C-CC6A-4F1E-AC70-D0BEAA4AE65D}" type="parTrans" cxnId="{D98BC21E-A099-42C0-8297-C31338ABD5A6}">
      <dgm:prSet/>
      <dgm:spPr/>
      <dgm:t>
        <a:bodyPr/>
        <a:lstStyle/>
        <a:p>
          <a:pPr rtl="1"/>
          <a:endParaRPr lang="he-IL" sz="1600"/>
        </a:p>
      </dgm:t>
    </dgm:pt>
    <dgm:pt modelId="{22F18C54-BDE8-4ECA-A412-A17D31661135}" type="sibTrans" cxnId="{D98BC21E-A099-42C0-8297-C31338ABD5A6}">
      <dgm:prSet/>
      <dgm:spPr/>
      <dgm:t>
        <a:bodyPr/>
        <a:lstStyle/>
        <a:p>
          <a:pPr rtl="1"/>
          <a:endParaRPr lang="he-IL" sz="1600"/>
        </a:p>
      </dgm:t>
    </dgm:pt>
    <dgm:pt modelId="{33565594-DA70-42D7-BEC6-E0727724E394}">
      <dgm:prSet phldrT="[טקסט]" custT="1"/>
      <dgm:spPr>
        <a:sp3d/>
      </dgm:spPr>
      <dgm:t>
        <a:bodyPr/>
        <a:lstStyle/>
        <a:p>
          <a:pPr rtl="1"/>
          <a:r>
            <a:rPr lang="he-IL" sz="2800" b="1" dirty="0" smtClean="0"/>
            <a:t>החלטת ממשלה </a:t>
          </a:r>
          <a:r>
            <a:rPr lang="he-IL" sz="1800" b="1" dirty="0" smtClean="0"/>
            <a:t>959 </a:t>
          </a:r>
        </a:p>
        <a:p>
          <a:pPr rtl="1"/>
          <a:r>
            <a:rPr lang="he-IL" sz="2800" b="1" dirty="0" smtClean="0"/>
            <a:t>למגזר הדרוזי</a:t>
          </a:r>
          <a:endParaRPr lang="he-IL" sz="2800" b="1" dirty="0"/>
        </a:p>
      </dgm:t>
    </dgm:pt>
    <dgm:pt modelId="{4752C97F-2C75-4A87-862E-F082F8F8CB59}" type="sibTrans" cxnId="{EF0F6FBB-5713-4F78-8F03-9FD1DB1E2900}">
      <dgm:prSet/>
      <dgm:spPr/>
      <dgm:t>
        <a:bodyPr/>
        <a:lstStyle/>
        <a:p>
          <a:pPr rtl="1"/>
          <a:endParaRPr lang="he-IL" sz="1600"/>
        </a:p>
      </dgm:t>
    </dgm:pt>
    <dgm:pt modelId="{C9475439-F14A-4CB7-B865-A23444053529}" type="parTrans" cxnId="{EF0F6FBB-5713-4F78-8F03-9FD1DB1E2900}">
      <dgm:prSet/>
      <dgm:spPr/>
      <dgm:t>
        <a:bodyPr/>
        <a:lstStyle/>
        <a:p>
          <a:pPr rtl="1"/>
          <a:endParaRPr lang="he-IL" sz="1600"/>
        </a:p>
      </dgm:t>
    </dgm:pt>
    <dgm:pt modelId="{AA0FD97C-B437-4ADA-8A11-A04C65DEADC4}">
      <dgm:prSet phldrT="[טקסט]" custT="1"/>
      <dgm:spPr>
        <a:sp3d/>
      </dgm:spPr>
      <dgm:t>
        <a:bodyPr>
          <a:flatTx/>
        </a:bodyPr>
        <a:lstStyle/>
        <a:p>
          <a:pPr rtl="1"/>
          <a:r>
            <a:rPr lang="he-IL" sz="2800" b="1" dirty="0" smtClean="0"/>
            <a:t>החלטת ממשלה </a:t>
          </a:r>
        </a:p>
        <a:p>
          <a:pPr rtl="1"/>
          <a:r>
            <a:rPr lang="he-IL" sz="2800" b="1" dirty="0" smtClean="0"/>
            <a:t>למגזר הבדואי</a:t>
          </a:r>
          <a:endParaRPr lang="he-IL" sz="2800" b="1" dirty="0"/>
        </a:p>
      </dgm:t>
    </dgm:pt>
    <dgm:pt modelId="{8A2FC4A8-ACBD-416C-A111-4D7F1D783992}" type="sibTrans" cxnId="{04454669-52B9-43BF-80CB-801DCC832EC8}">
      <dgm:prSet/>
      <dgm:spPr/>
      <dgm:t>
        <a:bodyPr/>
        <a:lstStyle/>
        <a:p>
          <a:pPr rtl="1"/>
          <a:endParaRPr lang="he-IL" sz="1600"/>
        </a:p>
      </dgm:t>
    </dgm:pt>
    <dgm:pt modelId="{20FC8F56-1204-46EE-B983-32B9D32043C6}" type="parTrans" cxnId="{04454669-52B9-43BF-80CB-801DCC832EC8}">
      <dgm:prSet/>
      <dgm:spPr/>
      <dgm:t>
        <a:bodyPr/>
        <a:lstStyle/>
        <a:p>
          <a:pPr rtl="1"/>
          <a:endParaRPr lang="he-IL" sz="1600"/>
        </a:p>
      </dgm:t>
    </dgm:pt>
    <dgm:pt modelId="{1670C12D-F6A5-425C-B96A-AD97FB2F96E0}">
      <dgm:prSet phldrT="[טקסט]" custT="1"/>
      <dgm:spPr>
        <a:sp3d/>
      </dgm:spPr>
      <dgm:t>
        <a:bodyPr>
          <a:flatTx/>
        </a:bodyPr>
        <a:lstStyle/>
        <a:p>
          <a:pPr rtl="1"/>
          <a:r>
            <a:rPr lang="he-IL" sz="2000" dirty="0" smtClean="0"/>
            <a:t>1,200-1,500 כיתות יועדו לפרויקטים ברשויות שנמצאות בהסכמי גג או בבנייה מואצת.</a:t>
          </a:r>
          <a:endParaRPr lang="he-IL" sz="2000" dirty="0"/>
        </a:p>
      </dgm:t>
    </dgm:pt>
    <dgm:pt modelId="{5CB64C6B-9723-4BF4-A56D-3C99E1A5D4A2}" type="sibTrans" cxnId="{EFB4C08B-5276-42F3-9C01-95367069DF77}">
      <dgm:prSet/>
      <dgm:spPr/>
      <dgm:t>
        <a:bodyPr/>
        <a:lstStyle/>
        <a:p>
          <a:pPr rtl="1"/>
          <a:endParaRPr lang="he-IL" sz="1600"/>
        </a:p>
      </dgm:t>
    </dgm:pt>
    <dgm:pt modelId="{E6F51EE4-1DBB-4CD9-82F9-AC11D22CA35C}" type="parTrans" cxnId="{EFB4C08B-5276-42F3-9C01-95367069DF77}">
      <dgm:prSet/>
      <dgm:spPr/>
      <dgm:t>
        <a:bodyPr/>
        <a:lstStyle/>
        <a:p>
          <a:pPr rtl="1"/>
          <a:endParaRPr lang="he-IL" sz="1600"/>
        </a:p>
      </dgm:t>
    </dgm:pt>
    <dgm:pt modelId="{FE58895B-E6EF-4337-A41E-C38E2B41C3F4}">
      <dgm:prSet custT="1"/>
      <dgm:spPr/>
      <dgm:t>
        <a:bodyPr/>
        <a:lstStyle/>
        <a:p>
          <a:pPr rtl="1"/>
          <a:r>
            <a:rPr lang="he-IL" sz="2800" b="1" dirty="0" smtClean="0"/>
            <a:t>החלטת ממשלה לחיזוק הצפון</a:t>
          </a:r>
          <a:endParaRPr lang="he-IL" sz="2800" b="1" dirty="0"/>
        </a:p>
      </dgm:t>
    </dgm:pt>
    <dgm:pt modelId="{F338A44C-4A8C-46F6-A01A-3AC799ADD64F}" type="parTrans" cxnId="{9FFD7026-4121-4912-8241-9936BE54853C}">
      <dgm:prSet/>
      <dgm:spPr/>
      <dgm:t>
        <a:bodyPr/>
        <a:lstStyle/>
        <a:p>
          <a:pPr rtl="1"/>
          <a:endParaRPr lang="he-IL"/>
        </a:p>
      </dgm:t>
    </dgm:pt>
    <dgm:pt modelId="{EF94637A-AE6A-43A4-A549-5E5D7CDBDF98}" type="sibTrans" cxnId="{9FFD7026-4121-4912-8241-9936BE54853C}">
      <dgm:prSet/>
      <dgm:spPr/>
      <dgm:t>
        <a:bodyPr/>
        <a:lstStyle/>
        <a:p>
          <a:pPr rtl="1"/>
          <a:endParaRPr lang="he-IL"/>
        </a:p>
      </dgm:t>
    </dgm:pt>
    <dgm:pt modelId="{932061B6-F47A-4BFB-B97A-5690455342B3}">
      <dgm:prSet phldrT="[טקסט]" custT="1"/>
      <dgm:spPr>
        <a:sp3d/>
      </dgm:spPr>
      <dgm:t>
        <a:bodyPr>
          <a:flatTx/>
        </a:bodyPr>
        <a:lstStyle/>
        <a:p>
          <a:pPr rtl="1"/>
          <a:r>
            <a:rPr lang="he-IL" sz="2000" dirty="0" smtClean="0"/>
            <a:t> 20 </a:t>
          </a:r>
          <a:r>
            <a:rPr lang="he-IL" sz="2000" dirty="0" err="1" smtClean="0"/>
            <a:t>מלש"ח</a:t>
          </a:r>
          <a:r>
            <a:rPr lang="he-IL" sz="2000" dirty="0" smtClean="0"/>
            <a:t> לבינוי – 26 כיתות.</a:t>
          </a:r>
          <a:endParaRPr lang="he-IL" sz="2000" dirty="0"/>
        </a:p>
      </dgm:t>
    </dgm:pt>
    <dgm:pt modelId="{875C5D22-B486-4085-969E-D0443C00C6B2}" type="parTrans" cxnId="{E695A312-58AB-4972-B490-B7338EB39191}">
      <dgm:prSet/>
      <dgm:spPr/>
      <dgm:t>
        <a:bodyPr/>
        <a:lstStyle/>
        <a:p>
          <a:pPr rtl="1"/>
          <a:endParaRPr lang="he-IL"/>
        </a:p>
      </dgm:t>
    </dgm:pt>
    <dgm:pt modelId="{327CD9F6-2FE6-41AA-B6E8-84B082275158}" type="sibTrans" cxnId="{E695A312-58AB-4972-B490-B7338EB39191}">
      <dgm:prSet/>
      <dgm:spPr/>
      <dgm:t>
        <a:bodyPr/>
        <a:lstStyle/>
        <a:p>
          <a:pPr rtl="1"/>
          <a:endParaRPr lang="he-IL"/>
        </a:p>
      </dgm:t>
    </dgm:pt>
    <dgm:pt modelId="{31DBC7B6-A507-4753-92A1-8E90DC00ACF0}" type="pres">
      <dgm:prSet presAssocID="{63930D77-BF65-4123-B310-D8999AC36F3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7CAF2E46-B6D3-4F12-9AD9-E85394187670}" type="pres">
      <dgm:prSet presAssocID="{B3CFE26C-00B3-40FC-82CF-EBEF583E5732}" presName="linNode" presStyleCnt="0"/>
      <dgm:spPr>
        <a:sp3d/>
      </dgm:spPr>
      <dgm:t>
        <a:bodyPr/>
        <a:lstStyle/>
        <a:p>
          <a:pPr rtl="1"/>
          <a:endParaRPr lang="he-IL"/>
        </a:p>
      </dgm:t>
    </dgm:pt>
    <dgm:pt modelId="{D00E4016-3DCC-4B40-9536-831DE069981C}" type="pres">
      <dgm:prSet presAssocID="{B3CFE26C-00B3-40FC-82CF-EBEF583E5732}" presName="parentText" presStyleLbl="node1" presStyleIdx="0" presStyleCnt="4" custLinFactX="0" custLinFactNeighborX="10000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2A1FEE5-929B-4F84-A64A-C921F2F457DB}" type="pres">
      <dgm:prSet presAssocID="{B3CFE26C-00B3-40FC-82CF-EBEF583E5732}" presName="descendantText" presStyleLbl="alignAccFollowNode1" presStyleIdx="0" presStyleCnt="3" custLinFactX="0" custLinFactNeighborX="-10000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53614E6-EC0B-42AF-8892-D49CA3F54231}" type="pres">
      <dgm:prSet presAssocID="{A3C2C4BD-EC69-4A09-91A6-3D3B658014C0}" presName="sp" presStyleCnt="0"/>
      <dgm:spPr>
        <a:sp3d/>
      </dgm:spPr>
      <dgm:t>
        <a:bodyPr/>
        <a:lstStyle/>
        <a:p>
          <a:pPr rtl="1"/>
          <a:endParaRPr lang="he-IL"/>
        </a:p>
      </dgm:t>
    </dgm:pt>
    <dgm:pt modelId="{34266683-C965-43BD-8846-5A14842D3975}" type="pres">
      <dgm:prSet presAssocID="{AA0FD97C-B437-4ADA-8A11-A04C65DEADC4}" presName="linNode" presStyleCnt="0"/>
      <dgm:spPr>
        <a:sp3d/>
      </dgm:spPr>
      <dgm:t>
        <a:bodyPr/>
        <a:lstStyle/>
        <a:p>
          <a:pPr rtl="1"/>
          <a:endParaRPr lang="he-IL"/>
        </a:p>
      </dgm:t>
    </dgm:pt>
    <dgm:pt modelId="{5C54961B-3BC9-492E-A64D-752E40870C36}" type="pres">
      <dgm:prSet presAssocID="{AA0FD97C-B437-4ADA-8A11-A04C65DEADC4}" presName="parentText" presStyleLbl="node1" presStyleIdx="1" presStyleCnt="4" custLinFactNeighborX="100000" custLinFactNeighborY="372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1715715-A644-4EBF-9D98-72378B4E6F7E}" type="pres">
      <dgm:prSet presAssocID="{AA0FD97C-B437-4ADA-8A11-A04C65DEADC4}" presName="descendantText" presStyleLbl="alignAccFollowNode1" presStyleIdx="1" presStyleCnt="3" custLinFactX="0" custLinFactNeighborX="-10000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05D405C-12D2-4AC9-8B8B-D051CB95724F}" type="pres">
      <dgm:prSet presAssocID="{8A2FC4A8-ACBD-416C-A111-4D7F1D783992}" presName="sp" presStyleCnt="0"/>
      <dgm:spPr>
        <a:sp3d/>
      </dgm:spPr>
      <dgm:t>
        <a:bodyPr/>
        <a:lstStyle/>
        <a:p>
          <a:pPr rtl="1"/>
          <a:endParaRPr lang="he-IL"/>
        </a:p>
      </dgm:t>
    </dgm:pt>
    <dgm:pt modelId="{6E039AD7-95E7-4C69-AE1F-4F5983EA5F96}" type="pres">
      <dgm:prSet presAssocID="{33565594-DA70-42D7-BEC6-E0727724E394}" presName="linNode" presStyleCnt="0"/>
      <dgm:spPr>
        <a:sp3d/>
      </dgm:spPr>
      <dgm:t>
        <a:bodyPr/>
        <a:lstStyle/>
        <a:p>
          <a:pPr rtl="1"/>
          <a:endParaRPr lang="he-IL"/>
        </a:p>
      </dgm:t>
    </dgm:pt>
    <dgm:pt modelId="{DFF18C9F-1CDA-42D5-89E3-5C2E678638B7}" type="pres">
      <dgm:prSet presAssocID="{33565594-DA70-42D7-BEC6-E0727724E394}" presName="parentText" presStyleLbl="node1" presStyleIdx="2" presStyleCnt="4" custLinFactX="0" custLinFactNeighborX="100000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F32D7B4B-AA9B-43CD-92A7-C41F0A5C6435}" type="pres">
      <dgm:prSet presAssocID="{33565594-DA70-42D7-BEC6-E0727724E394}" presName="descendantText" presStyleLbl="alignAccFollowNode1" presStyleIdx="2" presStyleCnt="3" custScaleY="110956" custLinFactX="0" custLinFactNeighborX="-10000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FD50987-BF24-448E-833D-FC450256F866}" type="pres">
      <dgm:prSet presAssocID="{4752C97F-2C75-4A87-862E-F082F8F8CB59}" presName="sp" presStyleCnt="0"/>
      <dgm:spPr/>
    </dgm:pt>
    <dgm:pt modelId="{08CF2389-DD25-456F-96DF-FD0D919BE903}" type="pres">
      <dgm:prSet presAssocID="{FE58895B-E6EF-4337-A41E-C38E2B41C3F4}" presName="linNode" presStyleCnt="0"/>
      <dgm:spPr/>
    </dgm:pt>
    <dgm:pt modelId="{90F51C02-F6CC-4C40-9F42-C40080812976}" type="pres">
      <dgm:prSet presAssocID="{FE58895B-E6EF-4337-A41E-C38E2B41C3F4}" presName="parentText" presStyleLbl="node1" presStyleIdx="3" presStyleCnt="4" custLinFactX="79063" custLinFactNeighborX="100000" custLinFactNeighborY="1048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6512A729-79E0-402A-8E20-F852D5FB9C63}" srcId="{AA0FD97C-B437-4ADA-8A11-A04C65DEADC4}" destId="{15038C89-DE35-4630-85EF-0496EACD8721}" srcOrd="0" destOrd="0" parTransId="{496FB4BA-B46D-4973-94D5-EC1EC75C2F6B}" sibTransId="{653D7F83-E777-45FA-930D-3A83D10CD5CA}"/>
    <dgm:cxn modelId="{EF0F6FBB-5713-4F78-8F03-9FD1DB1E2900}" srcId="{63930D77-BF65-4123-B310-D8999AC36F32}" destId="{33565594-DA70-42D7-BEC6-E0727724E394}" srcOrd="2" destOrd="0" parTransId="{C9475439-F14A-4CB7-B865-A23444053529}" sibTransId="{4752C97F-2C75-4A87-862E-F082F8F8CB59}"/>
    <dgm:cxn modelId="{8A085329-335D-49DC-BF9D-57A55B79F00E}" srcId="{63930D77-BF65-4123-B310-D8999AC36F32}" destId="{B3CFE26C-00B3-40FC-82CF-EBEF583E5732}" srcOrd="0" destOrd="0" parTransId="{AB03BF80-2B4C-4AC6-B651-78C4D1815DFD}" sibTransId="{A3C2C4BD-EC69-4A09-91A6-3D3B658014C0}"/>
    <dgm:cxn modelId="{4F122B0A-CD6D-4497-92A4-2C0717E06CA9}" type="presOf" srcId="{1670C12D-F6A5-425C-B96A-AD97FB2F96E0}" destId="{22A1FEE5-929B-4F84-A64A-C921F2F457DB}" srcOrd="0" destOrd="0" presId="urn:microsoft.com/office/officeart/2005/8/layout/vList5"/>
    <dgm:cxn modelId="{D98BC21E-A099-42C0-8297-C31338ABD5A6}" srcId="{33565594-DA70-42D7-BEC6-E0727724E394}" destId="{6CD11077-6295-499C-A46C-CC7BBDEF71BB}" srcOrd="0" destOrd="0" parTransId="{7FC2276C-CC6A-4F1E-AC70-D0BEAA4AE65D}" sibTransId="{22F18C54-BDE8-4ECA-A412-A17D31661135}"/>
    <dgm:cxn modelId="{8EDF8BC4-B482-4CE5-ABA6-04149A32A345}" type="presOf" srcId="{15038C89-DE35-4630-85EF-0496EACD8721}" destId="{D1715715-A644-4EBF-9D98-72378B4E6F7E}" srcOrd="0" destOrd="0" presId="urn:microsoft.com/office/officeart/2005/8/layout/vList5"/>
    <dgm:cxn modelId="{B43A0EE0-3EFD-4DCA-95BC-34673B8D059E}" type="presOf" srcId="{33565594-DA70-42D7-BEC6-E0727724E394}" destId="{DFF18C9F-1CDA-42D5-89E3-5C2E678638B7}" srcOrd="0" destOrd="0" presId="urn:microsoft.com/office/officeart/2005/8/layout/vList5"/>
    <dgm:cxn modelId="{EFB4C08B-5276-42F3-9C01-95367069DF77}" srcId="{B3CFE26C-00B3-40FC-82CF-EBEF583E5732}" destId="{1670C12D-F6A5-425C-B96A-AD97FB2F96E0}" srcOrd="0" destOrd="0" parTransId="{E6F51EE4-1DBB-4CD9-82F9-AC11D22CA35C}" sibTransId="{5CB64C6B-9723-4BF4-A56D-3C99E1A5D4A2}"/>
    <dgm:cxn modelId="{9FFD7026-4121-4912-8241-9936BE54853C}" srcId="{63930D77-BF65-4123-B310-D8999AC36F32}" destId="{FE58895B-E6EF-4337-A41E-C38E2B41C3F4}" srcOrd="3" destOrd="0" parTransId="{F338A44C-4A8C-46F6-A01A-3AC799ADD64F}" sibTransId="{EF94637A-AE6A-43A4-A549-5E5D7CDBDF98}"/>
    <dgm:cxn modelId="{4E94E6AF-16CA-44E8-84CC-554EF3632A63}" type="presOf" srcId="{63930D77-BF65-4123-B310-D8999AC36F32}" destId="{31DBC7B6-A507-4753-92A1-8E90DC00ACF0}" srcOrd="0" destOrd="0" presId="urn:microsoft.com/office/officeart/2005/8/layout/vList5"/>
    <dgm:cxn modelId="{DC0B8D5C-2FBE-4BB0-814F-7EB518E7A6DE}" type="presOf" srcId="{932061B6-F47A-4BFB-B97A-5690455342B3}" destId="{F32D7B4B-AA9B-43CD-92A7-C41F0A5C6435}" srcOrd="0" destOrd="1" presId="urn:microsoft.com/office/officeart/2005/8/layout/vList5"/>
    <dgm:cxn modelId="{FE9E4698-3C5E-486F-ADFD-648E39B16CB9}" type="presOf" srcId="{B3CFE26C-00B3-40FC-82CF-EBEF583E5732}" destId="{D00E4016-3DCC-4B40-9536-831DE069981C}" srcOrd="0" destOrd="0" presId="urn:microsoft.com/office/officeart/2005/8/layout/vList5"/>
    <dgm:cxn modelId="{00B9E7E5-33B5-46F3-8E68-C88E74161F37}" type="presOf" srcId="{AA0FD97C-B437-4ADA-8A11-A04C65DEADC4}" destId="{5C54961B-3BC9-492E-A64D-752E40870C36}" srcOrd="0" destOrd="0" presId="urn:microsoft.com/office/officeart/2005/8/layout/vList5"/>
    <dgm:cxn modelId="{C6617BE5-6B48-4122-8C09-7EFABBCDFFAA}" type="presOf" srcId="{6CD11077-6295-499C-A46C-CC7BBDEF71BB}" destId="{F32D7B4B-AA9B-43CD-92A7-C41F0A5C6435}" srcOrd="0" destOrd="0" presId="urn:microsoft.com/office/officeart/2005/8/layout/vList5"/>
    <dgm:cxn modelId="{E46B8515-49F4-4919-A971-4CC741C8898A}" type="presOf" srcId="{FE58895B-E6EF-4337-A41E-C38E2B41C3F4}" destId="{90F51C02-F6CC-4C40-9F42-C40080812976}" srcOrd="0" destOrd="0" presId="urn:microsoft.com/office/officeart/2005/8/layout/vList5"/>
    <dgm:cxn modelId="{04454669-52B9-43BF-80CB-801DCC832EC8}" srcId="{63930D77-BF65-4123-B310-D8999AC36F32}" destId="{AA0FD97C-B437-4ADA-8A11-A04C65DEADC4}" srcOrd="1" destOrd="0" parTransId="{20FC8F56-1204-46EE-B983-32B9D32043C6}" sibTransId="{8A2FC4A8-ACBD-416C-A111-4D7F1D783992}"/>
    <dgm:cxn modelId="{E695A312-58AB-4972-B490-B7338EB39191}" srcId="{33565594-DA70-42D7-BEC6-E0727724E394}" destId="{932061B6-F47A-4BFB-B97A-5690455342B3}" srcOrd="1" destOrd="0" parTransId="{875C5D22-B486-4085-969E-D0443C00C6B2}" sibTransId="{327CD9F6-2FE6-41AA-B6E8-84B082275158}"/>
    <dgm:cxn modelId="{AD78428A-EFB3-4DE0-A91F-4F69A6B4EBB3}" type="presParOf" srcId="{31DBC7B6-A507-4753-92A1-8E90DC00ACF0}" destId="{7CAF2E46-B6D3-4F12-9AD9-E85394187670}" srcOrd="0" destOrd="0" presId="urn:microsoft.com/office/officeart/2005/8/layout/vList5"/>
    <dgm:cxn modelId="{65870440-49E3-44E3-9B87-B85262A262A8}" type="presParOf" srcId="{7CAF2E46-B6D3-4F12-9AD9-E85394187670}" destId="{D00E4016-3DCC-4B40-9536-831DE069981C}" srcOrd="0" destOrd="0" presId="urn:microsoft.com/office/officeart/2005/8/layout/vList5"/>
    <dgm:cxn modelId="{BE4BB298-FBA2-4517-B941-9AB2145FF5F2}" type="presParOf" srcId="{7CAF2E46-B6D3-4F12-9AD9-E85394187670}" destId="{22A1FEE5-929B-4F84-A64A-C921F2F457DB}" srcOrd="1" destOrd="0" presId="urn:microsoft.com/office/officeart/2005/8/layout/vList5"/>
    <dgm:cxn modelId="{2D97A43D-B204-4F67-B7CB-351172274701}" type="presParOf" srcId="{31DBC7B6-A507-4753-92A1-8E90DC00ACF0}" destId="{453614E6-EC0B-42AF-8892-D49CA3F54231}" srcOrd="1" destOrd="0" presId="urn:microsoft.com/office/officeart/2005/8/layout/vList5"/>
    <dgm:cxn modelId="{F10A7138-28C0-4945-93B8-DAE1F2D6F10E}" type="presParOf" srcId="{31DBC7B6-A507-4753-92A1-8E90DC00ACF0}" destId="{34266683-C965-43BD-8846-5A14842D3975}" srcOrd="2" destOrd="0" presId="urn:microsoft.com/office/officeart/2005/8/layout/vList5"/>
    <dgm:cxn modelId="{B8D9B2BB-3D9D-44EA-B7BB-ADA3322D8B84}" type="presParOf" srcId="{34266683-C965-43BD-8846-5A14842D3975}" destId="{5C54961B-3BC9-492E-A64D-752E40870C36}" srcOrd="0" destOrd="0" presId="urn:microsoft.com/office/officeart/2005/8/layout/vList5"/>
    <dgm:cxn modelId="{DA54270E-3819-4159-8390-0DF121D20B62}" type="presParOf" srcId="{34266683-C965-43BD-8846-5A14842D3975}" destId="{D1715715-A644-4EBF-9D98-72378B4E6F7E}" srcOrd="1" destOrd="0" presId="urn:microsoft.com/office/officeart/2005/8/layout/vList5"/>
    <dgm:cxn modelId="{F0DC9FA1-EBBC-45FD-8CDE-798F07CED340}" type="presParOf" srcId="{31DBC7B6-A507-4753-92A1-8E90DC00ACF0}" destId="{105D405C-12D2-4AC9-8B8B-D051CB95724F}" srcOrd="3" destOrd="0" presId="urn:microsoft.com/office/officeart/2005/8/layout/vList5"/>
    <dgm:cxn modelId="{618C30A8-A6F9-4AD2-97BB-D8111643FFFC}" type="presParOf" srcId="{31DBC7B6-A507-4753-92A1-8E90DC00ACF0}" destId="{6E039AD7-95E7-4C69-AE1F-4F5983EA5F96}" srcOrd="4" destOrd="0" presId="urn:microsoft.com/office/officeart/2005/8/layout/vList5"/>
    <dgm:cxn modelId="{55E0F9EE-0A72-4A8E-89DF-E9108FF0EB29}" type="presParOf" srcId="{6E039AD7-95E7-4C69-AE1F-4F5983EA5F96}" destId="{DFF18C9F-1CDA-42D5-89E3-5C2E678638B7}" srcOrd="0" destOrd="0" presId="urn:microsoft.com/office/officeart/2005/8/layout/vList5"/>
    <dgm:cxn modelId="{98635707-C25F-41D7-BA90-2FBA8E03FC57}" type="presParOf" srcId="{6E039AD7-95E7-4C69-AE1F-4F5983EA5F96}" destId="{F32D7B4B-AA9B-43CD-92A7-C41F0A5C6435}" srcOrd="1" destOrd="0" presId="urn:microsoft.com/office/officeart/2005/8/layout/vList5"/>
    <dgm:cxn modelId="{BF44590C-B30A-4ACC-9CD8-63EBE3F0EFFE}" type="presParOf" srcId="{31DBC7B6-A507-4753-92A1-8E90DC00ACF0}" destId="{DFD50987-BF24-448E-833D-FC450256F866}" srcOrd="5" destOrd="0" presId="urn:microsoft.com/office/officeart/2005/8/layout/vList5"/>
    <dgm:cxn modelId="{2367A74C-06DA-4B3F-A209-BAF2BEE94738}" type="presParOf" srcId="{31DBC7B6-A507-4753-92A1-8E90DC00ACF0}" destId="{08CF2389-DD25-456F-96DF-FD0D919BE903}" srcOrd="6" destOrd="0" presId="urn:microsoft.com/office/officeart/2005/8/layout/vList5"/>
    <dgm:cxn modelId="{AE69943F-0AFB-4331-8AD9-7F4FBAF21697}" type="presParOf" srcId="{08CF2389-DD25-456F-96DF-FD0D919BE903}" destId="{90F51C02-F6CC-4C40-9F42-C40080812976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6FF9BDA1-6ECE-477A-AB3C-2F0124915E68}" type="datetimeFigureOut">
              <a:rPr lang="he-IL" smtClean="0"/>
              <a:t>י"ז/תמוז/תשע"ז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1D118F47-4195-4025-B088-34F5B8C0D51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70466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43961-AD1F-4CEF-A1A8-F77731EF7B62}" type="slidenum">
              <a:rPr lang="he-IL" smtClean="0">
                <a:solidFill>
                  <a:prstClr val="black"/>
                </a:solidFill>
              </a:rPr>
              <a:pPr/>
              <a:t>1</a:t>
            </a:fld>
            <a:endParaRPr lang="he-I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498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43961-AD1F-4CEF-A1A8-F77731EF7B62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97579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43961-AD1F-4CEF-A1A8-F77731EF7B62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86221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914982" y="2052919"/>
            <a:ext cx="6709906" cy="4195481"/>
          </a:xfrm>
        </p:spPr>
        <p:txBody>
          <a:bodyPr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36059131-B343-4796-AC0E-5C31A7A0AFE5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272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914982" y="2052919"/>
            <a:ext cx="6709906" cy="4195481"/>
          </a:xfrm>
        </p:spPr>
        <p:txBody>
          <a:bodyPr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36059131-B343-4796-AC0E-5C31A7A0AFE5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272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914982" y="2052919"/>
            <a:ext cx="6709906" cy="4195481"/>
          </a:xfrm>
        </p:spPr>
        <p:txBody>
          <a:bodyPr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36059131-B343-4796-AC0E-5C31A7A0AFE5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272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914982" y="2052919"/>
            <a:ext cx="6709906" cy="4195481"/>
          </a:xfrm>
        </p:spPr>
        <p:txBody>
          <a:bodyPr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36059131-B343-4796-AC0E-5C31A7A0AFE5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6272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436196" y="1447801"/>
            <a:ext cx="6619244" cy="3329581"/>
          </a:xfrm>
        </p:spPr>
        <p:txBody>
          <a:bodyPr anchor="b"/>
          <a:lstStyle>
            <a:lvl1pPr algn="r" latinLnBrk="0">
              <a:defRPr lang="he-IL" sz="600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436196" y="4777380"/>
            <a:ext cx="6619244" cy="861420"/>
          </a:xfrm>
        </p:spPr>
        <p:txBody>
          <a:bodyPr anchor="t"/>
          <a:lstStyle>
            <a:lvl1pPr marL="0" indent="0" algn="r" latinLnBrk="0">
              <a:buNone/>
              <a:defRPr lang="he-IL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r" latinLnBrk="0">
              <a:buNone/>
              <a:defRPr lang="he-IL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r" latinLnBrk="0">
              <a:buNone/>
              <a:defRPr lang="he-IL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r" latinLnBrk="0">
              <a:buNone/>
              <a:defRPr lang="he-IL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r" latinLnBrk="0">
              <a:buNone/>
              <a:defRPr lang="he-IL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r" latinLnBrk="0">
              <a:buNone/>
              <a:defRPr lang="he-IL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r" latinLnBrk="0">
              <a:buNone/>
              <a:defRPr lang="he-IL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r" latinLnBrk="0">
              <a:buNone/>
              <a:defRPr lang="he-IL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r" latinLnBrk="0">
              <a:buNone/>
              <a:defRPr lang="he-IL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r" rtl="1"/>
            <a:r>
              <a:rPr lang="he-IL" smtClean="0"/>
              <a:t>לחץ כדי לערוך סגנון כותרת משנה של תבנית בסיס</a:t>
            </a:r>
            <a:endParaRPr lang="he-IL" dirty="0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A3C6B0DB-B04A-4872-BD9F-FE92C1E52196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840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914982" y="2052919"/>
            <a:ext cx="6709906" cy="4195481"/>
          </a:xfrm>
        </p:spPr>
        <p:txBody>
          <a:bodyPr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36059131-B343-4796-AC0E-5C31A7A0AFE5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442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04596" y="2861734"/>
            <a:ext cx="6619243" cy="1915647"/>
          </a:xfrm>
        </p:spPr>
        <p:txBody>
          <a:bodyPr anchor="b"/>
          <a:lstStyle>
            <a:lvl1pPr algn="r" latinLnBrk="0">
              <a:defRPr lang="he-IL" sz="4000" b="0" cap="none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504594" y="4777381"/>
            <a:ext cx="6619244" cy="860400"/>
          </a:xfrm>
        </p:spPr>
        <p:txBody>
          <a:bodyPr anchor="t"/>
          <a:lstStyle>
            <a:lvl1pPr marL="0" indent="0" algn="r" latinLnBrk="0">
              <a:buNone/>
              <a:defRPr lang="he-IL"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r" latinLnBrk="0">
              <a:buNone/>
              <a:defRPr lang="he-IL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r" latinLnBrk="0">
              <a:buNone/>
              <a:defRPr lang="he-IL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051740D2-9892-4875-92A4-92411DE28F92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9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תוכן כפו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1739452" y="2060576"/>
            <a:ext cx="3297254" cy="4195763"/>
          </a:xfrm>
        </p:spPr>
        <p:txBody>
          <a:bodyPr>
            <a:normAutofit/>
          </a:bodyPr>
          <a:lstStyle>
            <a:lvl1pPr algn="r" latinLnBrk="0">
              <a:defRPr lang="he-IL" sz="1800"/>
            </a:lvl1pPr>
            <a:lvl2pPr algn="r" latinLnBrk="0">
              <a:defRPr lang="he-IL" sz="1600"/>
            </a:lvl2pPr>
            <a:lvl3pPr algn="r" latinLnBrk="0">
              <a:defRPr lang="he-IL" sz="1400"/>
            </a:lvl3pPr>
            <a:lvl4pPr algn="r" latinLnBrk="0">
              <a:defRPr lang="he-IL" sz="1200"/>
            </a:lvl4pPr>
            <a:lvl5pPr algn="r" latinLnBrk="0">
              <a:defRPr lang="he-IL" sz="1200"/>
            </a:lvl5pPr>
            <a:lvl6pPr algn="r" latinLnBrk="0">
              <a:defRPr lang="he-IL" sz="1200"/>
            </a:lvl6pPr>
            <a:lvl7pPr algn="r" latinLnBrk="0">
              <a:defRPr lang="he-IL" sz="1200"/>
            </a:lvl7pPr>
            <a:lvl8pPr algn="r" latinLnBrk="0">
              <a:defRPr lang="he-IL" sz="1200"/>
            </a:lvl8pPr>
            <a:lvl9pPr algn="r" latinLnBrk="0">
              <a:defRPr lang="he-IL" sz="12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5152838" y="2056093"/>
            <a:ext cx="3297256" cy="4200245"/>
          </a:xfrm>
        </p:spPr>
        <p:txBody>
          <a:bodyPr>
            <a:normAutofit/>
          </a:bodyPr>
          <a:lstStyle>
            <a:lvl1pPr algn="r" latinLnBrk="0">
              <a:defRPr lang="he-IL" sz="1800"/>
            </a:lvl1pPr>
            <a:lvl2pPr algn="r" latinLnBrk="0">
              <a:defRPr lang="he-IL" sz="1600"/>
            </a:lvl2pPr>
            <a:lvl3pPr algn="r" latinLnBrk="0">
              <a:defRPr lang="he-IL" sz="1400"/>
            </a:lvl3pPr>
            <a:lvl4pPr algn="r" latinLnBrk="0">
              <a:defRPr lang="he-IL" sz="1200"/>
            </a:lvl4pPr>
            <a:lvl5pPr algn="r" latinLnBrk="0">
              <a:defRPr lang="he-IL" sz="1200"/>
            </a:lvl5pPr>
            <a:lvl6pPr algn="r" latinLnBrk="0">
              <a:defRPr lang="he-IL" sz="1200"/>
            </a:lvl6pPr>
            <a:lvl7pPr algn="r" latinLnBrk="0">
              <a:defRPr lang="he-IL" sz="1200"/>
            </a:lvl7pPr>
            <a:lvl8pPr algn="r" latinLnBrk="0">
              <a:defRPr lang="he-IL" sz="1200"/>
            </a:lvl8pPr>
            <a:lvl9pPr algn="r" latinLnBrk="0">
              <a:defRPr lang="he-IL" sz="12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C8AED992-B948-4B06-9065-759D8D10766B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653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 latinLnBrk="0">
              <a:defRPr lang="he-IL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724253" y="1905000"/>
            <a:ext cx="3297254" cy="576262"/>
          </a:xfrm>
        </p:spPr>
        <p:txBody>
          <a:bodyPr anchor="b">
            <a:noAutofit/>
          </a:bodyPr>
          <a:lstStyle>
            <a:lvl1pPr marL="0" indent="0" algn="r" latinLnBrk="0">
              <a:buNone/>
              <a:defRPr lang="he-IL"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1724253" y="2514600"/>
            <a:ext cx="3297254" cy="3741738"/>
          </a:xfrm>
        </p:spPr>
        <p:txBody>
          <a:bodyPr>
            <a:normAutofit/>
          </a:bodyPr>
          <a:lstStyle>
            <a:lvl1pPr algn="r" latinLnBrk="0">
              <a:defRPr lang="he-IL" sz="1800"/>
            </a:lvl1pPr>
            <a:lvl2pPr algn="r" latinLnBrk="0">
              <a:defRPr lang="he-IL" sz="1600"/>
            </a:lvl2pPr>
            <a:lvl3pPr algn="r" latinLnBrk="0">
              <a:defRPr lang="he-IL" sz="1400"/>
            </a:lvl3pPr>
            <a:lvl4pPr algn="r" latinLnBrk="0">
              <a:defRPr lang="he-IL" sz="1200"/>
            </a:lvl4pPr>
            <a:lvl5pPr algn="r" latinLnBrk="0">
              <a:defRPr lang="he-IL" sz="1200"/>
            </a:lvl5pPr>
            <a:lvl6pPr algn="r" latinLnBrk="0">
              <a:defRPr lang="he-IL" sz="1200"/>
            </a:lvl6pPr>
            <a:lvl7pPr algn="r" latinLnBrk="0">
              <a:defRPr lang="he-IL" sz="1200"/>
            </a:lvl7pPr>
            <a:lvl8pPr algn="r" latinLnBrk="0">
              <a:defRPr lang="he-IL" sz="1200"/>
            </a:lvl8pPr>
            <a:lvl9pPr algn="r" latinLnBrk="0">
              <a:defRPr lang="he-IL" sz="12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5137640" y="1905000"/>
            <a:ext cx="3297254" cy="576262"/>
          </a:xfrm>
        </p:spPr>
        <p:txBody>
          <a:bodyPr anchor="b">
            <a:noAutofit/>
          </a:bodyPr>
          <a:lstStyle>
            <a:lvl1pPr marL="0" indent="0" algn="r" latinLnBrk="0">
              <a:buNone/>
              <a:defRPr lang="he-IL"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5137640" y="2514600"/>
            <a:ext cx="3297254" cy="3741738"/>
          </a:xfrm>
        </p:spPr>
        <p:txBody>
          <a:bodyPr>
            <a:normAutofit/>
          </a:bodyPr>
          <a:lstStyle>
            <a:lvl1pPr algn="r" latinLnBrk="0">
              <a:defRPr lang="he-IL" sz="1800"/>
            </a:lvl1pPr>
            <a:lvl2pPr algn="r" latinLnBrk="0">
              <a:defRPr lang="he-IL" sz="1600"/>
            </a:lvl2pPr>
            <a:lvl3pPr algn="r" latinLnBrk="0">
              <a:defRPr lang="he-IL" sz="1400"/>
            </a:lvl3pPr>
            <a:lvl4pPr algn="r" latinLnBrk="0">
              <a:defRPr lang="he-IL" sz="1200"/>
            </a:lvl4pPr>
            <a:lvl5pPr algn="r" latinLnBrk="0">
              <a:defRPr lang="he-IL" sz="1200"/>
            </a:lvl5pPr>
            <a:lvl6pPr algn="r" latinLnBrk="0">
              <a:defRPr lang="he-IL" sz="1200"/>
            </a:lvl6pPr>
            <a:lvl7pPr algn="r" latinLnBrk="0">
              <a:defRPr lang="he-IL" sz="1200"/>
            </a:lvl7pPr>
            <a:lvl8pPr algn="r" latinLnBrk="0">
              <a:defRPr lang="he-IL" sz="1200"/>
            </a:lvl8pPr>
            <a:lvl9pPr algn="r" latinLnBrk="0">
              <a:defRPr lang="he-IL" sz="12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7" name="מציין מיקום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6FCC75E8-30B9-4298-B85C-0923EA77A1D6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8" name="מציין מיקום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9" name="מציין מיקום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223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7" name="מציין מיקום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E9F3A84C-538F-4D76-A461-EEA65C3738AA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790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מציין מיקום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47A14BDE-66C9-4D7B-A9BD-21F00679AADF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284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603438" y="1447800"/>
            <a:ext cx="2550798" cy="1447800"/>
          </a:xfrm>
        </p:spPr>
        <p:txBody>
          <a:bodyPr anchor="b"/>
          <a:lstStyle>
            <a:lvl1pPr algn="r" latinLnBrk="0">
              <a:defRPr lang="he-IL" sz="2400" b="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534713" y="1447800"/>
            <a:ext cx="3896998" cy="4572000"/>
          </a:xfrm>
        </p:spPr>
        <p:txBody>
          <a:bodyPr anchor="ctr"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400"/>
            </a:lvl6pPr>
            <a:lvl7pPr algn="r" latinLnBrk="0">
              <a:defRPr lang="he-IL" sz="1400"/>
            </a:lvl7pPr>
            <a:lvl8pPr algn="r" latinLnBrk="0">
              <a:defRPr lang="he-IL" sz="1400"/>
            </a:lvl8pPr>
            <a:lvl9pPr algn="r" latinLnBrk="0">
              <a:defRPr lang="he-IL" sz="14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5603440" y="3129281"/>
            <a:ext cx="2550797" cy="2895599"/>
          </a:xfrm>
        </p:spPr>
        <p:txBody>
          <a:bodyPr/>
          <a:lstStyle>
            <a:lvl1pPr marL="0" indent="0" algn="r" latinLnBrk="0">
              <a:buNone/>
              <a:defRPr lang="he-IL" sz="1400"/>
            </a:lvl1pPr>
            <a:lvl2pPr marL="457200" indent="0" algn="r" latinLnBrk="0">
              <a:buNone/>
              <a:defRPr lang="he-IL" sz="1200"/>
            </a:lvl2pPr>
            <a:lvl3pPr marL="914400" indent="0" algn="r" latinLnBrk="0">
              <a:buNone/>
              <a:defRPr lang="he-IL" sz="1000"/>
            </a:lvl3pPr>
            <a:lvl4pPr marL="1371600" indent="0" algn="r" latinLnBrk="0">
              <a:buNone/>
              <a:defRPr lang="he-IL" sz="900"/>
            </a:lvl4pPr>
            <a:lvl5pPr marL="1828800" indent="0" algn="r" latinLnBrk="0">
              <a:buNone/>
              <a:defRPr lang="he-IL" sz="900"/>
            </a:lvl5pPr>
            <a:lvl6pPr marL="2286000" indent="0" algn="r" latinLnBrk="0">
              <a:buNone/>
              <a:defRPr lang="he-IL" sz="900"/>
            </a:lvl6pPr>
            <a:lvl7pPr marL="2743200" indent="0" algn="r" latinLnBrk="0">
              <a:buNone/>
              <a:defRPr lang="he-IL" sz="900"/>
            </a:lvl7pPr>
            <a:lvl8pPr marL="3200400" indent="0" algn="r" latinLnBrk="0">
              <a:buNone/>
              <a:defRPr lang="he-IL" sz="900"/>
            </a:lvl8pPr>
            <a:lvl9pPr marL="3657600" indent="0" algn="r" latinLnBrk="0">
              <a:buNone/>
              <a:defRPr lang="he-IL" sz="9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7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9717C99F-99EB-4D2F-896D-2FCA2C533F34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3786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452303" y="1854192"/>
            <a:ext cx="3819680" cy="1574808"/>
          </a:xfrm>
        </p:spPr>
        <p:txBody>
          <a:bodyPr anchor="b">
            <a:normAutofit/>
          </a:bodyPr>
          <a:lstStyle>
            <a:lvl1pPr algn="r" latinLnBrk="0">
              <a:defRPr lang="he-IL" sz="3600" b="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מונה 2"/>
          <p:cNvSpPr>
            <a:spLocks noGrp="1"/>
          </p:cNvSpPr>
          <p:nvPr>
            <p:ph type="pic" idx="1"/>
          </p:nvPr>
        </p:nvSpPr>
        <p:spPr>
          <a:xfrm>
            <a:off x="1519008" y="1143000"/>
            <a:ext cx="24003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ctr">
            <a:normAutofit/>
          </a:bodyPr>
          <a:lstStyle>
            <a:lvl1pPr marL="0" indent="0" algn="r" latinLnBrk="0">
              <a:buNone/>
              <a:defRPr lang="he-IL" sz="1600"/>
            </a:lvl1pPr>
            <a:lvl2pPr marL="457200" indent="0" algn="r" latinLnBrk="0">
              <a:buNone/>
              <a:defRPr lang="he-IL" sz="2800"/>
            </a:lvl2pPr>
            <a:lvl3pPr marL="914400" indent="0" algn="r" latinLnBrk="0">
              <a:buNone/>
              <a:defRPr lang="he-IL" sz="2400"/>
            </a:lvl3pPr>
            <a:lvl4pPr marL="1371600" indent="0" algn="r" latinLnBrk="0">
              <a:buNone/>
              <a:defRPr lang="he-IL" sz="2000"/>
            </a:lvl4pPr>
            <a:lvl5pPr marL="1828800" indent="0" algn="r" latinLnBrk="0">
              <a:buNone/>
              <a:defRPr lang="he-IL" sz="2000"/>
            </a:lvl5pPr>
            <a:lvl6pPr marL="2286000" indent="0" algn="r" latinLnBrk="0">
              <a:buNone/>
              <a:defRPr lang="he-IL" sz="2000"/>
            </a:lvl6pPr>
            <a:lvl7pPr marL="2743200" indent="0" algn="r" latinLnBrk="0">
              <a:buNone/>
              <a:defRPr lang="he-IL" sz="2000"/>
            </a:lvl7pPr>
            <a:lvl8pPr marL="3200400" indent="0" algn="r" latinLnBrk="0">
              <a:buNone/>
              <a:defRPr lang="he-IL" sz="2000"/>
            </a:lvl8pPr>
            <a:lvl9pPr marL="3657600" indent="0" algn="r" latinLnBrk="0">
              <a:buNone/>
              <a:defRPr lang="he-IL" sz="2000"/>
            </a:lvl9pPr>
          </a:lstStyle>
          <a:p>
            <a:pPr algn="r" rtl="1"/>
            <a:r>
              <a:rPr lang="he-IL" smtClean="0"/>
              <a:t>לחץ על הסמל כדי להוסיף תמונה</a:t>
            </a:r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452303" y="3657600"/>
            <a:ext cx="3813734" cy="1371600"/>
          </a:xfrm>
        </p:spPr>
        <p:txBody>
          <a:bodyPr>
            <a:normAutofit/>
          </a:bodyPr>
          <a:lstStyle>
            <a:lvl1pPr marL="0" indent="0" algn="r" latinLnBrk="0">
              <a:buNone/>
              <a:defRPr lang="he-IL" sz="1400"/>
            </a:lvl1pPr>
            <a:lvl2pPr marL="457200" indent="0" algn="r" latinLnBrk="0">
              <a:buNone/>
              <a:defRPr lang="he-IL" sz="1200"/>
            </a:lvl2pPr>
            <a:lvl3pPr marL="914400" indent="0" algn="r" latinLnBrk="0">
              <a:buNone/>
              <a:defRPr lang="he-IL" sz="1000"/>
            </a:lvl3pPr>
            <a:lvl4pPr marL="1371600" indent="0" algn="r" latinLnBrk="0">
              <a:buNone/>
              <a:defRPr lang="he-IL" sz="900"/>
            </a:lvl4pPr>
            <a:lvl5pPr marL="1828800" indent="0" algn="r" latinLnBrk="0">
              <a:buNone/>
              <a:defRPr lang="he-IL" sz="900"/>
            </a:lvl5pPr>
            <a:lvl6pPr marL="2286000" indent="0" algn="r" latinLnBrk="0">
              <a:buNone/>
              <a:defRPr lang="he-IL" sz="900"/>
            </a:lvl6pPr>
            <a:lvl7pPr marL="2743200" indent="0" algn="r" latinLnBrk="0">
              <a:buNone/>
              <a:defRPr lang="he-IL" sz="900"/>
            </a:lvl7pPr>
            <a:lvl8pPr marL="3200400" indent="0" algn="r" latinLnBrk="0">
              <a:buNone/>
              <a:defRPr lang="he-IL" sz="900"/>
            </a:lvl8pPr>
            <a:lvl9pPr marL="3657600" indent="0" algn="r" latinLnBrk="0">
              <a:buNone/>
              <a:defRPr lang="he-IL" sz="9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D011884E-F4D4-41C4-AAA0-CD8950D4C537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41940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פנורמית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443797" y="4800587"/>
            <a:ext cx="6619243" cy="566738"/>
          </a:xfrm>
        </p:spPr>
        <p:txBody>
          <a:bodyPr anchor="b">
            <a:normAutofit/>
          </a:bodyPr>
          <a:lstStyle>
            <a:lvl1pPr algn="r" latinLnBrk="0">
              <a:defRPr lang="he-IL" sz="2400" b="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מונה 2"/>
          <p:cNvSpPr>
            <a:spLocks noGrp="1" noChangeAspect="1"/>
          </p:cNvSpPr>
          <p:nvPr>
            <p:ph type="pic" idx="1"/>
          </p:nvPr>
        </p:nvSpPr>
        <p:spPr>
          <a:xfrm>
            <a:off x="1443796" y="685800"/>
            <a:ext cx="6619244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ctr">
            <a:normAutofit/>
          </a:bodyPr>
          <a:lstStyle>
            <a:lvl1pPr marL="0" indent="0" algn="ctr" latinLnBrk="0">
              <a:buNone/>
              <a:defRPr lang="he-IL" sz="1600"/>
            </a:lvl1pPr>
            <a:lvl2pPr marL="457200" indent="0" algn="r" latinLnBrk="0">
              <a:buNone/>
              <a:defRPr lang="he-IL" sz="2800"/>
            </a:lvl2pPr>
            <a:lvl3pPr marL="914400" indent="0" algn="r" latinLnBrk="0">
              <a:buNone/>
              <a:defRPr lang="he-IL" sz="2400"/>
            </a:lvl3pPr>
            <a:lvl4pPr marL="1371600" indent="0" algn="r" latinLnBrk="0">
              <a:buNone/>
              <a:defRPr lang="he-IL" sz="2000"/>
            </a:lvl4pPr>
            <a:lvl5pPr marL="1828800" indent="0" algn="r" latinLnBrk="0">
              <a:buNone/>
              <a:defRPr lang="he-IL" sz="2000"/>
            </a:lvl5pPr>
            <a:lvl6pPr marL="2286000" indent="0" algn="r" latinLnBrk="0">
              <a:buNone/>
              <a:defRPr lang="he-IL" sz="2000"/>
            </a:lvl6pPr>
            <a:lvl7pPr marL="2743200" indent="0" algn="r" latinLnBrk="0">
              <a:buNone/>
              <a:defRPr lang="he-IL" sz="2000"/>
            </a:lvl7pPr>
            <a:lvl8pPr marL="3200400" indent="0" algn="r" latinLnBrk="0">
              <a:buNone/>
              <a:defRPr lang="he-IL" sz="2000"/>
            </a:lvl8pPr>
            <a:lvl9pPr marL="3657600" indent="0" algn="r" latinLnBrk="0">
              <a:buNone/>
              <a:defRPr lang="he-IL" sz="2000"/>
            </a:lvl9pPr>
          </a:lstStyle>
          <a:p>
            <a:pPr algn="r" rtl="1"/>
            <a:r>
              <a:rPr lang="he-IL" smtClean="0"/>
              <a:t>לחץ על הסמל כדי להוסיף תמונה</a:t>
            </a:r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43797" y="5367325"/>
            <a:ext cx="6619242" cy="493712"/>
          </a:xfrm>
        </p:spPr>
        <p:txBody>
          <a:bodyPr>
            <a:normAutofit/>
          </a:bodyPr>
          <a:lstStyle>
            <a:lvl1pPr marL="0" indent="0" algn="r" latinLnBrk="0">
              <a:buNone/>
              <a:defRPr lang="he-IL" sz="1200"/>
            </a:lvl1pPr>
            <a:lvl2pPr marL="457200" indent="0" algn="r" latinLnBrk="0">
              <a:buNone/>
              <a:defRPr lang="he-IL" sz="1200"/>
            </a:lvl2pPr>
            <a:lvl3pPr marL="914400" indent="0" algn="r" latinLnBrk="0">
              <a:buNone/>
              <a:defRPr lang="he-IL" sz="1000"/>
            </a:lvl3pPr>
            <a:lvl4pPr marL="1371600" indent="0" algn="r" latinLnBrk="0">
              <a:buNone/>
              <a:defRPr lang="he-IL" sz="900"/>
            </a:lvl4pPr>
            <a:lvl5pPr marL="1828800" indent="0" algn="r" latinLnBrk="0">
              <a:buNone/>
              <a:defRPr lang="he-IL" sz="900"/>
            </a:lvl5pPr>
            <a:lvl6pPr marL="2286000" indent="0" algn="r" latinLnBrk="0">
              <a:buNone/>
              <a:defRPr lang="he-IL" sz="900"/>
            </a:lvl6pPr>
            <a:lvl7pPr marL="2743200" indent="0" algn="r" latinLnBrk="0">
              <a:buNone/>
              <a:defRPr lang="he-IL" sz="900"/>
            </a:lvl7pPr>
            <a:lvl8pPr marL="3200400" indent="0" algn="r" latinLnBrk="0">
              <a:buNone/>
              <a:defRPr lang="he-IL" sz="900"/>
            </a:lvl8pPr>
            <a:lvl9pPr marL="3657600" indent="0" algn="r" latinLnBrk="0">
              <a:buNone/>
              <a:defRPr lang="he-IL" sz="9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D8AE6C54-A5B2-4FFE-9E04-61D639748569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4556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ו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48989" y="1447800"/>
            <a:ext cx="6619244" cy="1981200"/>
          </a:xfrm>
        </p:spPr>
        <p:txBody>
          <a:bodyPr/>
          <a:lstStyle>
            <a:lvl1pPr algn="r" latinLnBrk="0">
              <a:defRPr lang="he-IL" sz="480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F75B2105-3BF8-4ED3-BDD7-0314503CE121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648989" y="3657600"/>
            <a:ext cx="6619244" cy="2362200"/>
          </a:xfrm>
        </p:spPr>
        <p:txBody>
          <a:bodyPr anchor="ctr">
            <a:normAutofit/>
          </a:bodyPr>
          <a:lstStyle>
            <a:lvl1pPr marL="0" indent="0" algn="r" latinLnBrk="0">
              <a:buNone/>
              <a:defRPr lang="he-IL" sz="1800"/>
            </a:lvl1pPr>
            <a:lvl2pPr marL="457200" indent="0" algn="r" latinLnBrk="0">
              <a:buNone/>
              <a:defRPr lang="he-IL" sz="1200"/>
            </a:lvl2pPr>
            <a:lvl3pPr marL="914400" indent="0" algn="r" latinLnBrk="0">
              <a:buNone/>
              <a:defRPr lang="he-IL" sz="1000"/>
            </a:lvl3pPr>
            <a:lvl4pPr marL="1371600" indent="0" algn="r" latinLnBrk="0">
              <a:buNone/>
              <a:defRPr lang="he-IL" sz="900"/>
            </a:lvl4pPr>
            <a:lvl5pPr marL="1828800" indent="0" algn="r" latinLnBrk="0">
              <a:buNone/>
              <a:defRPr lang="he-IL" sz="900"/>
            </a:lvl5pPr>
            <a:lvl6pPr marL="2286000" indent="0" algn="r" latinLnBrk="0">
              <a:buNone/>
              <a:defRPr lang="he-IL" sz="900"/>
            </a:lvl6pPr>
            <a:lvl7pPr marL="2743200" indent="0" algn="r" latinLnBrk="0">
              <a:buNone/>
              <a:defRPr lang="he-IL" sz="900"/>
            </a:lvl7pPr>
            <a:lvl8pPr marL="3200400" indent="0" algn="r" latinLnBrk="0">
              <a:buNone/>
              <a:defRPr lang="he-IL" sz="900"/>
            </a:lvl8pPr>
            <a:lvl9pPr marL="3657600" indent="0" algn="r" latinLnBrk="0">
              <a:buNone/>
              <a:defRPr lang="he-IL" sz="9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11342961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22911" y="1447800"/>
            <a:ext cx="5999486" cy="2323374"/>
          </a:xfrm>
        </p:spPr>
        <p:txBody>
          <a:bodyPr/>
          <a:lstStyle>
            <a:lvl1pPr algn="r" latinLnBrk="0">
              <a:defRPr lang="he-IL" sz="480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9389DC21-00B8-4C47-BD77-6BD763261D73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0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08026" y="4350657"/>
            <a:ext cx="6619244" cy="1676400"/>
          </a:xfrm>
        </p:spPr>
        <p:txBody>
          <a:bodyPr anchor="ctr">
            <a:normAutofit/>
          </a:bodyPr>
          <a:lstStyle>
            <a:lvl1pPr marL="0" indent="0" algn="r" latinLnBrk="0">
              <a:buNone/>
              <a:defRPr lang="he-IL" sz="1800"/>
            </a:lvl1pPr>
            <a:lvl2pPr marL="457200" indent="0" algn="r" latinLnBrk="0">
              <a:buNone/>
              <a:defRPr lang="he-IL" sz="1200"/>
            </a:lvl2pPr>
            <a:lvl3pPr marL="914400" indent="0" algn="r" latinLnBrk="0">
              <a:buNone/>
              <a:defRPr lang="he-IL" sz="1000"/>
            </a:lvl3pPr>
            <a:lvl4pPr marL="1371600" indent="0" algn="r" latinLnBrk="0">
              <a:buNone/>
              <a:defRPr lang="he-IL" sz="900"/>
            </a:lvl4pPr>
            <a:lvl5pPr marL="1828800" indent="0" algn="r" latinLnBrk="0">
              <a:buNone/>
              <a:defRPr lang="he-IL" sz="900"/>
            </a:lvl5pPr>
            <a:lvl6pPr marL="2286000" indent="0" algn="r" latinLnBrk="0">
              <a:buNone/>
              <a:defRPr lang="he-IL" sz="900"/>
            </a:lvl6pPr>
            <a:lvl7pPr marL="2743200" indent="0" algn="r" latinLnBrk="0">
              <a:buNone/>
              <a:defRPr lang="he-IL" sz="900"/>
            </a:lvl7pPr>
            <a:lvl8pPr marL="3200400" indent="0" algn="r" latinLnBrk="0">
              <a:buNone/>
              <a:defRPr lang="he-IL" sz="900"/>
            </a:lvl8pPr>
            <a:lvl9pPr marL="3657600" indent="0" algn="r" latinLnBrk="0">
              <a:buNone/>
              <a:defRPr lang="he-IL" sz="9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1" name="מציין מיקום טקסט 3"/>
          <p:cNvSpPr>
            <a:spLocks noGrp="1"/>
          </p:cNvSpPr>
          <p:nvPr>
            <p:ph type="body" sz="half" idx="14"/>
          </p:nvPr>
        </p:nvSpPr>
        <p:spPr>
          <a:xfrm>
            <a:off x="1989610" y="3771174"/>
            <a:ext cx="5459737" cy="342174"/>
          </a:xfrm>
        </p:spPr>
        <p:txBody>
          <a:bodyPr vert="horz" lIns="91440" tIns="45720" rIns="91440" bIns="45720" rtlCol="1" anchor="t">
            <a:normAutofit/>
          </a:bodyPr>
          <a:lstStyle>
            <a:lvl1pPr algn="r" latinLnBrk="0">
              <a:defRPr lang="he-IL" sz="1400" cap="small">
                <a:solidFill>
                  <a:schemeClr val="bg2">
                    <a:lumMod val="40000"/>
                    <a:lumOff val="60000"/>
                  </a:schemeClr>
                </a:solidFill>
                <a:latin typeface="Tahoma" panose="020B0604030504040204" pitchFamily="34" charset="0"/>
                <a:ea typeface="+mj-ea"/>
                <a:cs typeface="Tahoma" panose="020B0604030504040204" pitchFamily="34" charset="0"/>
              </a:defRPr>
            </a:lvl1pPr>
          </a:lstStyle>
          <a:p>
            <a:pPr marL="0" lvl="0" indent="0" algn="r" rtl="1"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2" name="תיבת טקסט 11"/>
          <p:cNvSpPr txBox="1"/>
          <p:nvPr/>
        </p:nvSpPr>
        <p:spPr>
          <a:xfrm>
            <a:off x="1215531" y="971253"/>
            <a:ext cx="601434" cy="196977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 algn="r" latinLnBrk="0">
              <a:defRPr lang="he-IL"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r>
              <a:rPr dirty="0">
                <a:solidFill>
                  <a:srgbClr val="1E5155">
                    <a:lumMod val="40000"/>
                    <a:lumOff val="60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“</a:t>
            </a:r>
          </a:p>
        </p:txBody>
      </p:sp>
      <p:sp>
        <p:nvSpPr>
          <p:cNvPr id="15" name="תיבת טקסט 14"/>
          <p:cNvSpPr txBox="1"/>
          <p:nvPr/>
        </p:nvSpPr>
        <p:spPr>
          <a:xfrm>
            <a:off x="7539677" y="2613787"/>
            <a:ext cx="601434" cy="196977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 algn="r" latinLnBrk="0">
              <a:defRPr lang="he-IL"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r>
              <a:rPr dirty="0">
                <a:solidFill>
                  <a:srgbClr val="1E5155">
                    <a:lumMod val="40000"/>
                    <a:lumOff val="60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838676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679387" y="3124201"/>
            <a:ext cx="6619245" cy="1653180"/>
          </a:xfrm>
        </p:spPr>
        <p:txBody>
          <a:bodyPr anchor="b"/>
          <a:lstStyle>
            <a:lvl1pPr algn="r" latinLnBrk="0">
              <a:defRPr lang="he-IL" sz="4000" b="0" cap="none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679387" y="4777381"/>
            <a:ext cx="6619244" cy="860400"/>
          </a:xfrm>
        </p:spPr>
        <p:txBody>
          <a:bodyPr anchor="t"/>
          <a:lstStyle>
            <a:lvl1pPr marL="0" indent="0" algn="r" latinLnBrk="0">
              <a:buNone/>
              <a:defRPr lang="he-IL"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r" latinLnBrk="0">
              <a:buNone/>
              <a:defRPr lang="he-IL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r" latinLnBrk="0">
              <a:buNone/>
              <a:defRPr lang="he-IL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62CF396D-3BB8-4C2E-84D5-4921B6914006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2376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 עם ציטו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811879" y="1447800"/>
            <a:ext cx="5999486" cy="3276600"/>
          </a:xfrm>
        </p:spPr>
        <p:txBody>
          <a:bodyPr/>
          <a:lstStyle>
            <a:lvl1pPr algn="r" latinLnBrk="0">
              <a:defRPr lang="he-IL" sz="480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0EB43668-165D-4DE3-9316-0FD9D34B1BF6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811879" y="4953001"/>
            <a:ext cx="5999486" cy="1074057"/>
          </a:xfrm>
        </p:spPr>
        <p:txBody>
          <a:bodyPr anchor="t">
            <a:normAutofit/>
          </a:bodyPr>
          <a:lstStyle>
            <a:lvl1pPr marL="0" indent="0" algn="r" latinLnBrk="0">
              <a:buNone/>
              <a:defRPr lang="he-IL" sz="1800" b="0" i="0" kern="1200">
                <a:solidFill>
                  <a:schemeClr val="bg2">
                    <a:lumMod val="40000"/>
                    <a:lumOff val="60000"/>
                  </a:schemeClr>
                </a:solidFill>
                <a:latin typeface="Tahoma" panose="020B0604030504040204" pitchFamily="34" charset="0"/>
                <a:ea typeface="+mj-ea"/>
                <a:cs typeface="Tahoma" panose="020B0604030504040204" pitchFamily="34" charset="0"/>
              </a:defRPr>
            </a:lvl1pPr>
            <a:lvl2pPr marL="457200" indent="0" algn="r" latinLnBrk="0">
              <a:buNone/>
              <a:defRPr lang="he-IL" sz="1200"/>
            </a:lvl2pPr>
            <a:lvl3pPr marL="914400" indent="0" algn="r" latinLnBrk="0">
              <a:buNone/>
              <a:defRPr lang="he-IL" sz="1000"/>
            </a:lvl3pPr>
            <a:lvl4pPr marL="1371600" indent="0" algn="r" latinLnBrk="0">
              <a:buNone/>
              <a:defRPr lang="he-IL" sz="900"/>
            </a:lvl4pPr>
            <a:lvl5pPr marL="1828800" indent="0" algn="r" latinLnBrk="0">
              <a:buNone/>
              <a:defRPr lang="he-IL" sz="900"/>
            </a:lvl5pPr>
            <a:lvl6pPr marL="2286000" indent="0" algn="r" latinLnBrk="0">
              <a:buNone/>
              <a:defRPr lang="he-IL" sz="900"/>
            </a:lvl6pPr>
            <a:lvl7pPr marL="2743200" indent="0" algn="r" latinLnBrk="0">
              <a:buNone/>
              <a:defRPr lang="he-IL" sz="900"/>
            </a:lvl7pPr>
            <a:lvl8pPr marL="3200400" indent="0" algn="r" latinLnBrk="0">
              <a:buNone/>
              <a:defRPr lang="he-IL" sz="900"/>
            </a:lvl8pPr>
            <a:lvl9pPr marL="3657600" indent="0" algn="r" latinLnBrk="0">
              <a:buNone/>
              <a:defRPr lang="he-IL" sz="9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9" name="תיבת טקסט 8"/>
          <p:cNvSpPr txBox="1"/>
          <p:nvPr/>
        </p:nvSpPr>
        <p:spPr>
          <a:xfrm>
            <a:off x="1304499" y="971253"/>
            <a:ext cx="601434" cy="196977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 algn="r" latinLnBrk="0">
              <a:defRPr lang="he-IL"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r>
              <a:rPr dirty="0">
                <a:solidFill>
                  <a:srgbClr val="1E5155">
                    <a:lumMod val="40000"/>
                    <a:lumOff val="60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“</a:t>
            </a:r>
          </a:p>
        </p:txBody>
      </p:sp>
      <p:sp>
        <p:nvSpPr>
          <p:cNvPr id="15" name="תיבת טקסט 14"/>
          <p:cNvSpPr txBox="1"/>
          <p:nvPr/>
        </p:nvSpPr>
        <p:spPr>
          <a:xfrm>
            <a:off x="7631303" y="3316513"/>
            <a:ext cx="601434" cy="196977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he-IL"/>
            </a:defPPr>
            <a:lvl1pPr lvl="0" algn="r" latinLnBrk="0">
              <a:defRPr lang="he-IL"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r>
              <a:rPr dirty="0">
                <a:solidFill>
                  <a:srgbClr val="1E5155">
                    <a:lumMod val="40000"/>
                    <a:lumOff val="60000"/>
                  </a:srgbClr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107570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נכון או לא נכו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458995" y="1447800"/>
            <a:ext cx="6619244" cy="1981200"/>
          </a:xfrm>
        </p:spPr>
        <p:txBody>
          <a:bodyPr/>
          <a:lstStyle>
            <a:lvl1pPr algn="r" latinLnBrk="0">
              <a:defRPr lang="he-IL" sz="480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5E9F8D69-A5C0-4603-A19C-CB37F3B93A21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0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458995" y="4350657"/>
            <a:ext cx="6619244" cy="1676400"/>
          </a:xfrm>
        </p:spPr>
        <p:txBody>
          <a:bodyPr anchor="t">
            <a:normAutofit/>
          </a:bodyPr>
          <a:lstStyle>
            <a:lvl1pPr marL="0" indent="0" algn="r" latinLnBrk="0">
              <a:buNone/>
              <a:defRPr lang="he-IL" sz="1800"/>
            </a:lvl1pPr>
            <a:lvl2pPr marL="457200" indent="0" algn="r" latinLnBrk="0">
              <a:buNone/>
              <a:defRPr lang="he-IL" sz="1200"/>
            </a:lvl2pPr>
            <a:lvl3pPr marL="914400" indent="0" algn="r" latinLnBrk="0">
              <a:buNone/>
              <a:defRPr lang="he-IL" sz="1000"/>
            </a:lvl3pPr>
            <a:lvl4pPr marL="1371600" indent="0" algn="r" latinLnBrk="0">
              <a:buNone/>
              <a:defRPr lang="he-IL" sz="900"/>
            </a:lvl4pPr>
            <a:lvl5pPr marL="1828800" indent="0" algn="r" latinLnBrk="0">
              <a:buNone/>
              <a:defRPr lang="he-IL" sz="900"/>
            </a:lvl5pPr>
            <a:lvl6pPr marL="2286000" indent="0" algn="r" latinLnBrk="0">
              <a:buNone/>
              <a:defRPr lang="he-IL" sz="900"/>
            </a:lvl6pPr>
            <a:lvl7pPr marL="2743200" indent="0" algn="r" latinLnBrk="0">
              <a:buNone/>
              <a:defRPr lang="he-IL" sz="900"/>
            </a:lvl7pPr>
            <a:lvl8pPr marL="3200400" indent="0" algn="r" latinLnBrk="0">
              <a:buNone/>
              <a:defRPr lang="he-IL" sz="900"/>
            </a:lvl8pPr>
            <a:lvl9pPr marL="3657600" indent="0" algn="r" latinLnBrk="0">
              <a:buNone/>
              <a:defRPr lang="he-IL" sz="9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3" name="מציין מיקום טקסט 3"/>
          <p:cNvSpPr>
            <a:spLocks noGrp="1"/>
          </p:cNvSpPr>
          <p:nvPr>
            <p:ph type="body" sz="half" idx="13"/>
          </p:nvPr>
        </p:nvSpPr>
        <p:spPr>
          <a:xfrm>
            <a:off x="1458994" y="3848611"/>
            <a:ext cx="6619244" cy="588517"/>
          </a:xfrm>
        </p:spPr>
        <p:txBody>
          <a:bodyPr anchor="b">
            <a:normAutofit/>
          </a:bodyPr>
          <a:lstStyle>
            <a:lvl1pPr marL="0" indent="0" algn="r" defTabSz="457200" rtl="0" eaLnBrk="1" latinLnBrk="0" hangingPunct="1">
              <a:buNone/>
              <a:defRPr lang="he-IL" sz="3600" b="0" i="0" kern="1200" cap="none">
                <a:solidFill>
                  <a:schemeClr val="bg2">
                    <a:lumMod val="40000"/>
                    <a:lumOff val="60000"/>
                  </a:schemeClr>
                </a:solidFill>
                <a:latin typeface="Tahoma" panose="020B0604030504040204" pitchFamily="34" charset="0"/>
                <a:ea typeface="+mj-ea"/>
                <a:cs typeface="Tahoma" panose="020B0604030504040204" pitchFamily="34" charset="0"/>
              </a:defRPr>
            </a:lvl1pPr>
            <a:lvl2pPr marL="457200" indent="0" algn="r" latinLnBrk="0">
              <a:buNone/>
              <a:defRPr lang="he-IL" sz="1200"/>
            </a:lvl2pPr>
            <a:lvl3pPr marL="914400" indent="0" algn="r" latinLnBrk="0">
              <a:buNone/>
              <a:defRPr lang="he-IL" sz="1000"/>
            </a:lvl3pPr>
            <a:lvl4pPr marL="1371600" indent="0" algn="r" latinLnBrk="0">
              <a:buNone/>
              <a:defRPr lang="he-IL" sz="900"/>
            </a:lvl4pPr>
            <a:lvl5pPr marL="1828800" indent="0" algn="r" latinLnBrk="0">
              <a:buNone/>
              <a:defRPr lang="he-IL" sz="900"/>
            </a:lvl5pPr>
            <a:lvl6pPr marL="2286000" indent="0" algn="r" latinLnBrk="0">
              <a:buNone/>
              <a:defRPr lang="he-IL" sz="900"/>
            </a:lvl6pPr>
            <a:lvl7pPr marL="2743200" indent="0" algn="r" latinLnBrk="0">
              <a:buNone/>
              <a:defRPr lang="he-IL" sz="900"/>
            </a:lvl7pPr>
            <a:lvl8pPr marL="3200400" indent="0" algn="r" latinLnBrk="0">
              <a:buNone/>
              <a:defRPr lang="he-IL" sz="900"/>
            </a:lvl8pPr>
            <a:lvl9pPr marL="3657600" indent="0" algn="r" latinLnBrk="0">
              <a:buNone/>
              <a:defRPr lang="he-IL" sz="9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7715106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עמודו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 latinLnBrk="0">
              <a:defRPr lang="he-IL" sz="400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556988" y="1981200"/>
            <a:ext cx="2210150" cy="576262"/>
          </a:xfrm>
        </p:spPr>
        <p:txBody>
          <a:bodyPr anchor="b">
            <a:noAutofit/>
          </a:bodyPr>
          <a:lstStyle>
            <a:lvl1pPr marL="0" indent="0" algn="r" latinLnBrk="0">
              <a:buNone/>
              <a:defRPr lang="he-IL"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3995022" y="1981200"/>
            <a:ext cx="2202181" cy="576262"/>
          </a:xfrm>
        </p:spPr>
        <p:txBody>
          <a:bodyPr anchor="b">
            <a:noAutofit/>
          </a:bodyPr>
          <a:lstStyle>
            <a:lvl1pPr marL="0" indent="0" algn="r" latinLnBrk="0">
              <a:buNone/>
              <a:defRPr lang="he-IL"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4" name="מציין מיקום טקסט 4"/>
          <p:cNvSpPr>
            <a:spLocks noGrp="1"/>
          </p:cNvSpPr>
          <p:nvPr>
            <p:ph type="body" sz="quarter" idx="13"/>
          </p:nvPr>
        </p:nvSpPr>
        <p:spPr>
          <a:xfrm>
            <a:off x="6425803" y="1981200"/>
            <a:ext cx="2199085" cy="576262"/>
          </a:xfrm>
        </p:spPr>
        <p:txBody>
          <a:bodyPr anchor="b">
            <a:noAutofit/>
          </a:bodyPr>
          <a:lstStyle>
            <a:lvl1pPr marL="0" indent="0" algn="r" latinLnBrk="0">
              <a:buNone/>
              <a:defRPr lang="he-IL"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cxnSp>
        <p:nvCxnSpPr>
          <p:cNvPr id="17" name="מחבר ישר 16"/>
          <p:cNvCxnSpPr/>
          <p:nvPr/>
        </p:nvCxnSpPr>
        <p:spPr>
          <a:xfrm>
            <a:off x="387688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מחבר ישר 17"/>
          <p:cNvCxnSpPr/>
          <p:nvPr/>
        </p:nvCxnSpPr>
        <p:spPr>
          <a:xfrm>
            <a:off x="6303948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מציין מיקום טקסט 3"/>
          <p:cNvSpPr>
            <a:spLocks noGrp="1"/>
          </p:cNvSpPr>
          <p:nvPr>
            <p:ph type="body" sz="half" idx="15"/>
          </p:nvPr>
        </p:nvSpPr>
        <p:spPr>
          <a:xfrm>
            <a:off x="1571625" y="2667000"/>
            <a:ext cx="2195513" cy="3589338"/>
          </a:xfrm>
        </p:spPr>
        <p:txBody>
          <a:bodyPr anchor="t">
            <a:normAutofit/>
          </a:bodyPr>
          <a:lstStyle>
            <a:lvl1pPr marL="0" indent="0" algn="r" latinLnBrk="0">
              <a:buNone/>
              <a:defRPr lang="he-IL" sz="1400"/>
            </a:lvl1pPr>
            <a:lvl2pPr marL="457200" indent="0" algn="r" latinLnBrk="0">
              <a:buNone/>
              <a:defRPr lang="he-IL" sz="1200"/>
            </a:lvl2pPr>
            <a:lvl3pPr marL="914400" indent="0" algn="r" latinLnBrk="0">
              <a:buNone/>
              <a:defRPr lang="he-IL" sz="1000"/>
            </a:lvl3pPr>
            <a:lvl4pPr marL="1371600" indent="0" algn="r" latinLnBrk="0">
              <a:buNone/>
              <a:defRPr lang="he-IL" sz="900"/>
            </a:lvl4pPr>
            <a:lvl5pPr marL="1828800" indent="0" algn="r" latinLnBrk="0">
              <a:buNone/>
              <a:defRPr lang="he-IL" sz="900"/>
            </a:lvl5pPr>
            <a:lvl6pPr marL="2286000" indent="0" algn="r" latinLnBrk="0">
              <a:buNone/>
              <a:defRPr lang="he-IL" sz="900"/>
            </a:lvl6pPr>
            <a:lvl7pPr marL="2743200" indent="0" algn="r" latinLnBrk="0">
              <a:buNone/>
              <a:defRPr lang="he-IL" sz="900"/>
            </a:lvl7pPr>
            <a:lvl8pPr marL="3200400" indent="0" algn="r" latinLnBrk="0">
              <a:buNone/>
              <a:defRPr lang="he-IL" sz="900"/>
            </a:lvl8pPr>
            <a:lvl9pPr marL="3657600" indent="0" algn="r" latinLnBrk="0">
              <a:buNone/>
              <a:defRPr lang="he-IL" sz="9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9" name="מציין מיקום טקסט 3"/>
          <p:cNvSpPr>
            <a:spLocks noGrp="1"/>
          </p:cNvSpPr>
          <p:nvPr>
            <p:ph type="body" sz="half" idx="16"/>
          </p:nvPr>
        </p:nvSpPr>
        <p:spPr>
          <a:xfrm>
            <a:off x="3987107" y="2667000"/>
            <a:ext cx="2210096" cy="3589338"/>
          </a:xfrm>
        </p:spPr>
        <p:txBody>
          <a:bodyPr anchor="t">
            <a:normAutofit/>
          </a:bodyPr>
          <a:lstStyle>
            <a:lvl1pPr marL="0" indent="0" algn="r" latinLnBrk="0">
              <a:buNone/>
              <a:defRPr lang="he-IL" sz="1400"/>
            </a:lvl1pPr>
            <a:lvl2pPr marL="457200" indent="0" algn="r" latinLnBrk="0">
              <a:buNone/>
              <a:defRPr lang="he-IL" sz="1200"/>
            </a:lvl2pPr>
            <a:lvl3pPr marL="914400" indent="0" algn="r" latinLnBrk="0">
              <a:buNone/>
              <a:defRPr lang="he-IL" sz="1000"/>
            </a:lvl3pPr>
            <a:lvl4pPr marL="1371600" indent="0" algn="r" latinLnBrk="0">
              <a:buNone/>
              <a:defRPr lang="he-IL" sz="900"/>
            </a:lvl4pPr>
            <a:lvl5pPr marL="1828800" indent="0" algn="r" latinLnBrk="0">
              <a:buNone/>
              <a:defRPr lang="he-IL" sz="900"/>
            </a:lvl5pPr>
            <a:lvl6pPr marL="2286000" indent="0" algn="r" latinLnBrk="0">
              <a:buNone/>
              <a:defRPr lang="he-IL" sz="900"/>
            </a:lvl6pPr>
            <a:lvl7pPr marL="2743200" indent="0" algn="r" latinLnBrk="0">
              <a:buNone/>
              <a:defRPr lang="he-IL" sz="900"/>
            </a:lvl7pPr>
            <a:lvl8pPr marL="3200400" indent="0" algn="r" latinLnBrk="0">
              <a:buNone/>
              <a:defRPr lang="he-IL" sz="900"/>
            </a:lvl8pPr>
            <a:lvl9pPr marL="3657600" indent="0" algn="r" latinLnBrk="0">
              <a:buNone/>
              <a:defRPr lang="he-IL" sz="9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20" name="מציין מיקום טקסט 3"/>
          <p:cNvSpPr>
            <a:spLocks noGrp="1"/>
          </p:cNvSpPr>
          <p:nvPr>
            <p:ph type="body" sz="half" idx="17"/>
          </p:nvPr>
        </p:nvSpPr>
        <p:spPr>
          <a:xfrm>
            <a:off x="6425803" y="2667000"/>
            <a:ext cx="2199085" cy="3589338"/>
          </a:xfrm>
        </p:spPr>
        <p:txBody>
          <a:bodyPr anchor="t">
            <a:normAutofit/>
          </a:bodyPr>
          <a:lstStyle>
            <a:lvl1pPr marL="0" indent="0" algn="r" latinLnBrk="0">
              <a:buNone/>
              <a:defRPr lang="he-IL" sz="1400"/>
            </a:lvl1pPr>
            <a:lvl2pPr marL="457200" indent="0" algn="r" latinLnBrk="0">
              <a:buNone/>
              <a:defRPr lang="he-IL" sz="1200"/>
            </a:lvl2pPr>
            <a:lvl3pPr marL="914400" indent="0" algn="r" latinLnBrk="0">
              <a:buNone/>
              <a:defRPr lang="he-IL" sz="1000"/>
            </a:lvl3pPr>
            <a:lvl4pPr marL="1371600" indent="0" algn="r" latinLnBrk="0">
              <a:buNone/>
              <a:defRPr lang="he-IL" sz="900"/>
            </a:lvl4pPr>
            <a:lvl5pPr marL="1828800" indent="0" algn="r" latinLnBrk="0">
              <a:buNone/>
              <a:defRPr lang="he-IL" sz="900"/>
            </a:lvl5pPr>
            <a:lvl6pPr marL="2286000" indent="0" algn="r" latinLnBrk="0">
              <a:buNone/>
              <a:defRPr lang="he-IL" sz="900"/>
            </a:lvl6pPr>
            <a:lvl7pPr marL="2743200" indent="0" algn="r" latinLnBrk="0">
              <a:buNone/>
              <a:defRPr lang="he-IL" sz="900"/>
            </a:lvl7pPr>
            <a:lvl8pPr marL="3200400" indent="0" algn="r" latinLnBrk="0">
              <a:buNone/>
              <a:defRPr lang="he-IL" sz="900"/>
            </a:lvl8pPr>
            <a:lvl9pPr marL="3657600" indent="0" algn="r" latinLnBrk="0">
              <a:buNone/>
              <a:defRPr lang="he-IL" sz="9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7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7FC2AE7C-B919-4D62-A624-DE570C66319F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4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00744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עמודות עם תמונו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 latinLnBrk="0">
              <a:defRPr lang="he-IL" sz="4000"/>
            </a:lvl1pPr>
          </a:lstStyle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571345" y="4250949"/>
            <a:ext cx="2205038" cy="576262"/>
          </a:xfrm>
        </p:spPr>
        <p:txBody>
          <a:bodyPr anchor="b">
            <a:noAutofit/>
          </a:bodyPr>
          <a:lstStyle>
            <a:lvl1pPr marL="0" indent="0" algn="r" latinLnBrk="0">
              <a:buNone/>
              <a:defRPr lang="he-IL"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3999030" y="4250949"/>
            <a:ext cx="2197894" cy="576262"/>
          </a:xfrm>
        </p:spPr>
        <p:txBody>
          <a:bodyPr anchor="b">
            <a:noAutofit/>
          </a:bodyPr>
          <a:lstStyle>
            <a:lvl1pPr marL="0" indent="0" algn="r" latinLnBrk="0">
              <a:buNone/>
              <a:defRPr lang="he-IL"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14" name="מציין מיקום טקסט 4"/>
          <p:cNvSpPr>
            <a:spLocks noGrp="1"/>
          </p:cNvSpPr>
          <p:nvPr>
            <p:ph type="body" sz="quarter" idx="13"/>
          </p:nvPr>
        </p:nvSpPr>
        <p:spPr>
          <a:xfrm>
            <a:off x="6425523" y="4250949"/>
            <a:ext cx="2199085" cy="576262"/>
          </a:xfrm>
        </p:spPr>
        <p:txBody>
          <a:bodyPr anchor="b">
            <a:noAutofit/>
          </a:bodyPr>
          <a:lstStyle>
            <a:lvl1pPr marL="0" indent="0" algn="r" latinLnBrk="0">
              <a:buNone/>
              <a:defRPr lang="he-IL"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22" name="מציין מיקום טקסט 3"/>
          <p:cNvSpPr>
            <a:spLocks noGrp="1"/>
          </p:cNvSpPr>
          <p:nvPr>
            <p:ph type="body" sz="half" idx="18"/>
          </p:nvPr>
        </p:nvSpPr>
        <p:spPr>
          <a:xfrm>
            <a:off x="1571345" y="4827212"/>
            <a:ext cx="2205038" cy="659189"/>
          </a:xfrm>
        </p:spPr>
        <p:txBody>
          <a:bodyPr anchor="t">
            <a:normAutofit/>
          </a:bodyPr>
          <a:lstStyle>
            <a:lvl1pPr marL="0" indent="0" algn="r" latinLnBrk="0">
              <a:buNone/>
              <a:defRPr lang="he-IL" sz="1400"/>
            </a:lvl1pPr>
            <a:lvl2pPr marL="457200" indent="0" algn="r" latinLnBrk="0">
              <a:buNone/>
              <a:defRPr lang="he-IL" sz="1200"/>
            </a:lvl2pPr>
            <a:lvl3pPr marL="914400" indent="0" algn="r" latinLnBrk="0">
              <a:buNone/>
              <a:defRPr lang="he-IL" sz="1000"/>
            </a:lvl3pPr>
            <a:lvl4pPr marL="1371600" indent="0" algn="r" latinLnBrk="0">
              <a:buNone/>
              <a:defRPr lang="he-IL" sz="900"/>
            </a:lvl4pPr>
            <a:lvl5pPr marL="1828800" indent="0" algn="r" latinLnBrk="0">
              <a:buNone/>
              <a:defRPr lang="he-IL" sz="900"/>
            </a:lvl5pPr>
            <a:lvl6pPr marL="2286000" indent="0" algn="r" latinLnBrk="0">
              <a:buNone/>
              <a:defRPr lang="he-IL" sz="900"/>
            </a:lvl6pPr>
            <a:lvl7pPr marL="2743200" indent="0" algn="r" latinLnBrk="0">
              <a:buNone/>
              <a:defRPr lang="he-IL" sz="900"/>
            </a:lvl7pPr>
            <a:lvl8pPr marL="3200400" indent="0" algn="r" latinLnBrk="0">
              <a:buNone/>
              <a:defRPr lang="he-IL" sz="900"/>
            </a:lvl8pPr>
            <a:lvl9pPr marL="3657600" indent="0" algn="r" latinLnBrk="0">
              <a:buNone/>
              <a:defRPr lang="he-IL" sz="9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23" name="מציין מיקום טקסט 3"/>
          <p:cNvSpPr>
            <a:spLocks noGrp="1"/>
          </p:cNvSpPr>
          <p:nvPr>
            <p:ph type="body" sz="half" idx="19"/>
          </p:nvPr>
        </p:nvSpPr>
        <p:spPr>
          <a:xfrm>
            <a:off x="3998014" y="4827211"/>
            <a:ext cx="2200805" cy="659189"/>
          </a:xfrm>
        </p:spPr>
        <p:txBody>
          <a:bodyPr anchor="t">
            <a:normAutofit/>
          </a:bodyPr>
          <a:lstStyle>
            <a:lvl1pPr marL="0" indent="0" algn="r" latinLnBrk="0">
              <a:buNone/>
              <a:defRPr lang="he-IL" sz="1400"/>
            </a:lvl1pPr>
            <a:lvl2pPr marL="457200" indent="0" algn="r" latinLnBrk="0">
              <a:buNone/>
              <a:defRPr lang="he-IL" sz="1200"/>
            </a:lvl2pPr>
            <a:lvl3pPr marL="914400" indent="0" algn="r" latinLnBrk="0">
              <a:buNone/>
              <a:defRPr lang="he-IL" sz="1000"/>
            </a:lvl3pPr>
            <a:lvl4pPr marL="1371600" indent="0" algn="r" latinLnBrk="0">
              <a:buNone/>
              <a:defRPr lang="he-IL" sz="900"/>
            </a:lvl4pPr>
            <a:lvl5pPr marL="1828800" indent="0" algn="r" latinLnBrk="0">
              <a:buNone/>
              <a:defRPr lang="he-IL" sz="900"/>
            </a:lvl5pPr>
            <a:lvl6pPr marL="2286000" indent="0" algn="r" latinLnBrk="0">
              <a:buNone/>
              <a:defRPr lang="he-IL" sz="900"/>
            </a:lvl6pPr>
            <a:lvl7pPr marL="2743200" indent="0" algn="r" latinLnBrk="0">
              <a:buNone/>
              <a:defRPr lang="he-IL" sz="900"/>
            </a:lvl7pPr>
            <a:lvl8pPr marL="3200400" indent="0" algn="r" latinLnBrk="0">
              <a:buNone/>
              <a:defRPr lang="he-IL" sz="900"/>
            </a:lvl8pPr>
            <a:lvl9pPr marL="3657600" indent="0" algn="r" latinLnBrk="0">
              <a:buNone/>
              <a:defRPr lang="he-IL" sz="9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24" name="מציין מיקום טקסט 3"/>
          <p:cNvSpPr>
            <a:spLocks noGrp="1"/>
          </p:cNvSpPr>
          <p:nvPr>
            <p:ph type="body" sz="half" idx="20"/>
          </p:nvPr>
        </p:nvSpPr>
        <p:spPr>
          <a:xfrm>
            <a:off x="6425430" y="4827209"/>
            <a:ext cx="2201998" cy="659189"/>
          </a:xfrm>
        </p:spPr>
        <p:txBody>
          <a:bodyPr anchor="t">
            <a:normAutofit/>
          </a:bodyPr>
          <a:lstStyle>
            <a:lvl1pPr marL="0" indent="0" algn="r" latinLnBrk="0">
              <a:buNone/>
              <a:defRPr lang="he-IL" sz="1400"/>
            </a:lvl1pPr>
            <a:lvl2pPr marL="457200" indent="0" algn="r" latinLnBrk="0">
              <a:buNone/>
              <a:defRPr lang="he-IL" sz="1200"/>
            </a:lvl2pPr>
            <a:lvl3pPr marL="914400" indent="0" algn="r" latinLnBrk="0">
              <a:buNone/>
              <a:defRPr lang="he-IL" sz="1000"/>
            </a:lvl3pPr>
            <a:lvl4pPr marL="1371600" indent="0" algn="r" latinLnBrk="0">
              <a:buNone/>
              <a:defRPr lang="he-IL" sz="900"/>
            </a:lvl4pPr>
            <a:lvl5pPr marL="1828800" indent="0" algn="r" latinLnBrk="0">
              <a:buNone/>
              <a:defRPr lang="he-IL" sz="900"/>
            </a:lvl5pPr>
            <a:lvl6pPr marL="2286000" indent="0" algn="r" latinLnBrk="0">
              <a:buNone/>
              <a:defRPr lang="he-IL" sz="900"/>
            </a:lvl6pPr>
            <a:lvl7pPr marL="2743200" indent="0" algn="r" latinLnBrk="0">
              <a:buNone/>
              <a:defRPr lang="he-IL" sz="900"/>
            </a:lvl7pPr>
            <a:lvl8pPr marL="3200400" indent="0" algn="r" latinLnBrk="0">
              <a:buNone/>
              <a:defRPr lang="he-IL" sz="900"/>
            </a:lvl8pPr>
            <a:lvl9pPr marL="3657600" indent="0" algn="r" latinLnBrk="0">
              <a:buNone/>
              <a:defRPr lang="he-IL" sz="900"/>
            </a:lvl9pPr>
          </a:lstStyle>
          <a:p>
            <a:pPr lvl="0" algn="r" rtl="1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29" name="מציין מיקום תמונה 2"/>
          <p:cNvSpPr>
            <a:spLocks noGrp="1"/>
          </p:cNvSpPr>
          <p:nvPr>
            <p:ph type="pic" idx="15"/>
          </p:nvPr>
        </p:nvSpPr>
        <p:spPr>
          <a:xfrm>
            <a:off x="1571345" y="2209800"/>
            <a:ext cx="220503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ctr">
            <a:normAutofit/>
          </a:bodyPr>
          <a:lstStyle>
            <a:lvl1pPr marL="0" indent="0" algn="r" latinLnBrk="0">
              <a:buNone/>
              <a:defRPr lang="he-IL" sz="1600"/>
            </a:lvl1pPr>
            <a:lvl2pPr marL="457200" indent="0" algn="r" latinLnBrk="0">
              <a:buNone/>
              <a:defRPr lang="he-IL" sz="2800"/>
            </a:lvl2pPr>
            <a:lvl3pPr marL="914400" indent="0" algn="r" latinLnBrk="0">
              <a:buNone/>
              <a:defRPr lang="he-IL" sz="2400"/>
            </a:lvl3pPr>
            <a:lvl4pPr marL="1371600" indent="0" algn="r" latinLnBrk="0">
              <a:buNone/>
              <a:defRPr lang="he-IL" sz="2000"/>
            </a:lvl4pPr>
            <a:lvl5pPr marL="1828800" indent="0" algn="r" latinLnBrk="0">
              <a:buNone/>
              <a:defRPr lang="he-IL" sz="2000"/>
            </a:lvl5pPr>
            <a:lvl6pPr marL="2286000" indent="0" algn="r" latinLnBrk="0">
              <a:buNone/>
              <a:defRPr lang="he-IL" sz="2000"/>
            </a:lvl6pPr>
            <a:lvl7pPr marL="2743200" indent="0" algn="r" latinLnBrk="0">
              <a:buNone/>
              <a:defRPr lang="he-IL" sz="2000"/>
            </a:lvl7pPr>
            <a:lvl8pPr marL="3200400" indent="0" algn="r" latinLnBrk="0">
              <a:buNone/>
              <a:defRPr lang="he-IL" sz="2000"/>
            </a:lvl8pPr>
            <a:lvl9pPr marL="3657600" indent="0" algn="r" latinLnBrk="0">
              <a:buNone/>
              <a:defRPr lang="he-IL" sz="2000"/>
            </a:lvl9pPr>
          </a:lstStyle>
          <a:p>
            <a:pPr algn="r" rtl="1"/>
            <a:r>
              <a:rPr lang="he-IL" smtClean="0"/>
              <a:t>לחץ על הסמל כדי להוסיף תמונה</a:t>
            </a:r>
            <a:endParaRPr lang="he-IL"/>
          </a:p>
        </p:txBody>
      </p:sp>
      <p:sp>
        <p:nvSpPr>
          <p:cNvPr id="30" name="מציין מיקום תמונה 2"/>
          <p:cNvSpPr>
            <a:spLocks noGrp="1"/>
          </p:cNvSpPr>
          <p:nvPr>
            <p:ph type="pic" idx="21"/>
          </p:nvPr>
        </p:nvSpPr>
        <p:spPr>
          <a:xfrm>
            <a:off x="3999029" y="2209800"/>
            <a:ext cx="2197894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ctr">
            <a:normAutofit/>
          </a:bodyPr>
          <a:lstStyle>
            <a:lvl1pPr marL="0" indent="0" algn="r" latinLnBrk="0">
              <a:buNone/>
              <a:defRPr lang="he-IL" sz="1600"/>
            </a:lvl1pPr>
            <a:lvl2pPr marL="457200" indent="0" algn="r" latinLnBrk="0">
              <a:buNone/>
              <a:defRPr lang="he-IL" sz="2800"/>
            </a:lvl2pPr>
            <a:lvl3pPr marL="914400" indent="0" algn="r" latinLnBrk="0">
              <a:buNone/>
              <a:defRPr lang="he-IL" sz="2400"/>
            </a:lvl3pPr>
            <a:lvl4pPr marL="1371600" indent="0" algn="r" latinLnBrk="0">
              <a:buNone/>
              <a:defRPr lang="he-IL" sz="2000"/>
            </a:lvl4pPr>
            <a:lvl5pPr marL="1828800" indent="0" algn="r" latinLnBrk="0">
              <a:buNone/>
              <a:defRPr lang="he-IL" sz="2000"/>
            </a:lvl5pPr>
            <a:lvl6pPr marL="2286000" indent="0" algn="r" latinLnBrk="0">
              <a:buNone/>
              <a:defRPr lang="he-IL" sz="2000"/>
            </a:lvl6pPr>
            <a:lvl7pPr marL="2743200" indent="0" algn="r" latinLnBrk="0">
              <a:buNone/>
              <a:defRPr lang="he-IL" sz="2000"/>
            </a:lvl7pPr>
            <a:lvl8pPr marL="3200400" indent="0" algn="r" latinLnBrk="0">
              <a:buNone/>
              <a:defRPr lang="he-IL" sz="2000"/>
            </a:lvl8pPr>
            <a:lvl9pPr marL="3657600" indent="0" algn="r" latinLnBrk="0">
              <a:buNone/>
              <a:defRPr lang="he-IL" sz="2000"/>
            </a:lvl9pPr>
          </a:lstStyle>
          <a:p>
            <a:pPr algn="r" rtl="1"/>
            <a:r>
              <a:rPr lang="he-IL" smtClean="0"/>
              <a:t>לחץ על הסמל כדי להוסיף תמונה</a:t>
            </a:r>
            <a:endParaRPr lang="he-IL" dirty="0"/>
          </a:p>
        </p:txBody>
      </p:sp>
      <p:sp>
        <p:nvSpPr>
          <p:cNvPr id="31" name="מציין מיקום תמונה 2"/>
          <p:cNvSpPr>
            <a:spLocks noGrp="1"/>
          </p:cNvSpPr>
          <p:nvPr>
            <p:ph type="pic" idx="22"/>
          </p:nvPr>
        </p:nvSpPr>
        <p:spPr>
          <a:xfrm>
            <a:off x="6425523" y="2209800"/>
            <a:ext cx="219908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ctr">
            <a:normAutofit/>
          </a:bodyPr>
          <a:lstStyle>
            <a:lvl1pPr marL="0" indent="0" algn="r" latinLnBrk="0">
              <a:buNone/>
              <a:defRPr lang="he-IL" sz="1600"/>
            </a:lvl1pPr>
            <a:lvl2pPr marL="457200" indent="0" algn="r" latinLnBrk="0">
              <a:buNone/>
              <a:defRPr lang="he-IL" sz="2800"/>
            </a:lvl2pPr>
            <a:lvl3pPr marL="914400" indent="0" algn="r" latinLnBrk="0">
              <a:buNone/>
              <a:defRPr lang="he-IL" sz="2400"/>
            </a:lvl3pPr>
            <a:lvl4pPr marL="1371600" indent="0" algn="r" latinLnBrk="0">
              <a:buNone/>
              <a:defRPr lang="he-IL" sz="2000"/>
            </a:lvl4pPr>
            <a:lvl5pPr marL="1828800" indent="0" algn="r" latinLnBrk="0">
              <a:buNone/>
              <a:defRPr lang="he-IL" sz="2000"/>
            </a:lvl5pPr>
            <a:lvl6pPr marL="2286000" indent="0" algn="r" latinLnBrk="0">
              <a:buNone/>
              <a:defRPr lang="he-IL" sz="2000"/>
            </a:lvl6pPr>
            <a:lvl7pPr marL="2743200" indent="0" algn="r" latinLnBrk="0">
              <a:buNone/>
              <a:defRPr lang="he-IL" sz="2000"/>
            </a:lvl7pPr>
            <a:lvl8pPr marL="3200400" indent="0" algn="r" latinLnBrk="0">
              <a:buNone/>
              <a:defRPr lang="he-IL" sz="2000"/>
            </a:lvl8pPr>
            <a:lvl9pPr marL="3657600" indent="0" algn="r" latinLnBrk="0">
              <a:buNone/>
              <a:defRPr lang="he-IL" sz="2000"/>
            </a:lvl9pPr>
          </a:lstStyle>
          <a:p>
            <a:pPr algn="r" rtl="1"/>
            <a:r>
              <a:rPr lang="he-IL" smtClean="0"/>
              <a:t>לחץ על הסמל כדי להוסיף תמונה</a:t>
            </a:r>
            <a:endParaRPr lang="he-IL"/>
          </a:p>
        </p:txBody>
      </p:sp>
      <p:cxnSp>
        <p:nvCxnSpPr>
          <p:cNvPr id="19" name="מחבר ישר 18"/>
          <p:cNvCxnSpPr/>
          <p:nvPr/>
        </p:nvCxnSpPr>
        <p:spPr>
          <a:xfrm>
            <a:off x="3876605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מחבר ישר 19"/>
          <p:cNvCxnSpPr/>
          <p:nvPr/>
        </p:nvCxnSpPr>
        <p:spPr>
          <a:xfrm>
            <a:off x="6303668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C3950F13-610D-4F39-AA02-18F02737F507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4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5278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אנכי 2"/>
          <p:cNvSpPr>
            <a:spLocks noGrp="1"/>
          </p:cNvSpPr>
          <p:nvPr>
            <p:ph type="body" orient="vert" idx="1"/>
          </p:nvPr>
        </p:nvSpPr>
        <p:spPr>
          <a:xfrm rot="10800000">
            <a:off x="1571346" y="2052919"/>
            <a:ext cx="6709906" cy="4195481"/>
          </a:xfrm>
        </p:spPr>
        <p:txBody>
          <a:bodyPr vert="eaVert" anchor="t" anchorCtr="0"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7ED830DA-9241-472B-BE3E-138CD9A91D97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24840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וטקסט אנכי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 rot="10800000">
            <a:off x="1467501" y="430214"/>
            <a:ext cx="1314451" cy="5826125"/>
          </a:xfrm>
        </p:spPr>
        <p:txBody>
          <a:bodyPr vert="eaVert" anchor="b" anchorCtr="0"/>
          <a:lstStyle/>
          <a:p>
            <a:pPr algn="r" rtl="1"/>
            <a:r>
              <a:rPr lang="he-IL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טקסט אנכי 2"/>
          <p:cNvSpPr>
            <a:spLocks noGrp="1"/>
          </p:cNvSpPr>
          <p:nvPr>
            <p:ph type="body" orient="vert" idx="1"/>
          </p:nvPr>
        </p:nvSpPr>
        <p:spPr>
          <a:xfrm rot="10800000">
            <a:off x="2948203" y="430214"/>
            <a:ext cx="5567362" cy="5826125"/>
          </a:xfrm>
        </p:spPr>
        <p:txBody>
          <a:bodyPr vert="eaVert"/>
          <a:lstStyle/>
          <a:p>
            <a:pPr lvl="0" algn="r" rtl="1"/>
            <a:r>
              <a:rPr lang="he-IL" smtClean="0"/>
              <a:t>לחץ כדי לערוך סגנונות טקסט של תבנית בסיס</a:t>
            </a:r>
          </a:p>
          <a:p>
            <a:pPr lvl="1" algn="r" rtl="1"/>
            <a:r>
              <a:rPr lang="he-IL" smtClean="0"/>
              <a:t>רמה שנייה</a:t>
            </a:r>
          </a:p>
          <a:p>
            <a:pPr lvl="2" algn="r" rtl="1"/>
            <a:r>
              <a:rPr lang="he-IL" smtClean="0"/>
              <a:t>רמה שלישית</a:t>
            </a:r>
          </a:p>
          <a:p>
            <a:pPr lvl="3" algn="r" rtl="1"/>
            <a:r>
              <a:rPr lang="he-IL" smtClean="0"/>
              <a:t>רמה רביעית</a:t>
            </a:r>
          </a:p>
          <a:p>
            <a:pPr lvl="4" algn="r" rtl="1"/>
            <a:r>
              <a:rPr lang="he-IL" smtClean="0"/>
              <a:t>רמה חמישית</a:t>
            </a:r>
            <a:endParaRPr lang="he-IL" dirty="0"/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marL="0" marR="0" indent="0" algn="r" defTabSz="4572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fld id="{084C4D87-395D-4468-ADF5-A513F8CAE235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9830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A923-D19C-442C-A987-64251BC65D8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י"ז/תמוז/תשע"ז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86BA6-8F62-4644-BA1B-8045BBC628E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1238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A923-D19C-442C-A987-64251BC65D8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י"ז/תמוז/תשע"ז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86BA6-8F62-4644-BA1B-8045BBC628E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4770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A923-D19C-442C-A987-64251BC65D8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י"ז/תמוז/תשע"ז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86BA6-8F62-4644-BA1B-8045BBC628E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0373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A923-D19C-442C-A987-64251BC65D8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י"ז/תמוז/תשע"ז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86BA6-8F62-4644-BA1B-8045BBC628E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9988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A923-D19C-442C-A987-64251BC65D8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י"ז/תמוז/תשע"ז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86BA6-8F62-4644-BA1B-8045BBC628E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92773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A923-D19C-442C-A987-64251BC65D8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י"ז/תמוז/תשע"ז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86BA6-8F62-4644-BA1B-8045BBC628E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2969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A923-D19C-442C-A987-64251BC65D8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י"ז/תמוז/תשע"ז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86BA6-8F62-4644-BA1B-8045BBC628E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9080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A923-D19C-442C-A987-64251BC65D8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י"ז/תמוז/תשע"ז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86BA6-8F62-4644-BA1B-8045BBC628E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1130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A923-D19C-442C-A987-64251BC65D8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י"ז/תמוז/תשע"ז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86BA6-8F62-4644-BA1B-8045BBC628E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4199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A923-D19C-442C-A987-64251BC65D8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י"ז/תמוז/תשע"ז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86BA6-8F62-4644-BA1B-8045BBC628E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11186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4A923-D19C-442C-A987-64251BC65D8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י"ז/תמוז/תשע"ז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86BA6-8F62-4644-BA1B-8045BBC628E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003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7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21.xml"/><Relationship Id="rId2" Type="http://schemas.openxmlformats.org/officeDocument/2006/relationships/slideLayout" Target="../slideLayouts/slideLayout6.xml"/><Relationship Id="rId16" Type="http://schemas.openxmlformats.org/officeDocument/2006/relationships/slideLayout" Target="../slideLayouts/slideLayout20.xml"/><Relationship Id="rId20" Type="http://schemas.openxmlformats.org/officeDocument/2006/relationships/theme" Target="../theme/theme5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24" Type="http://schemas.openxmlformats.org/officeDocument/2006/relationships/image" Target="../media/image5.png"/><Relationship Id="rId5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9.xml"/><Relationship Id="rId23" Type="http://schemas.openxmlformats.org/officeDocument/2006/relationships/image" Target="../media/image4.png"/><Relationship Id="rId10" Type="http://schemas.openxmlformats.org/officeDocument/2006/relationships/slideLayout" Target="../slideLayouts/slideLayout14.xml"/><Relationship Id="rId19" Type="http://schemas.openxmlformats.org/officeDocument/2006/relationships/slideLayout" Target="../slideLayouts/slideLayout23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8.xml"/><Relationship Id="rId22" Type="http://schemas.openxmlformats.org/officeDocument/2006/relationships/image" Target="../media/image3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239930" y="2669686"/>
            <a:ext cx="3027759" cy="4188315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8125880" y="2892348"/>
            <a:ext cx="1141809" cy="2365453"/>
          </a:xfrm>
          <a:prstGeom prst="rect">
            <a:avLst/>
          </a:prstGeom>
        </p:spPr>
      </p:pic>
      <p:sp>
        <p:nvSpPr>
          <p:cNvPr id="16" name="אליפסה 15"/>
          <p:cNvSpPr/>
          <p:nvPr/>
        </p:nvSpPr>
        <p:spPr>
          <a:xfrm flipH="1">
            <a:off x="696380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065590" y="1"/>
            <a:ext cx="1202540" cy="1141407"/>
          </a:xfrm>
          <a:prstGeom prst="rect">
            <a:avLst/>
          </a:prstGeom>
        </p:spPr>
      </p:pic>
      <p:pic>
        <p:nvPicPr>
          <p:cNvPr id="10" name="תמונה 9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067979" y="6096000"/>
            <a:ext cx="745301" cy="762000"/>
          </a:xfrm>
          <a:prstGeom prst="rect">
            <a:avLst/>
          </a:prstGeom>
        </p:spPr>
      </p:pic>
      <p:sp>
        <p:nvSpPr>
          <p:cNvPr id="14" name="מלבן 13"/>
          <p:cNvSpPr/>
          <p:nvPr/>
        </p:nvSpPr>
        <p:spPr>
          <a:xfrm>
            <a:off x="484583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מציין מיקום כותרת 1"/>
          <p:cNvSpPr>
            <a:spLocks noGrp="1"/>
          </p:cNvSpPr>
          <p:nvPr>
            <p:ph type="title"/>
          </p:nvPr>
        </p:nvSpPr>
        <p:spPr>
          <a:xfrm>
            <a:off x="1571346" y="452718"/>
            <a:ext cx="7053542" cy="1400530"/>
          </a:xfrm>
          <a:prstGeom prst="rect">
            <a:avLst/>
          </a:prstGeom>
        </p:spPr>
        <p:txBody>
          <a:bodyPr vert="horz" lIns="91440" tIns="45720" rIns="91440" bIns="45720" rtlCol="1" anchor="t">
            <a:noAutofit/>
          </a:bodyPr>
          <a:lstStyle/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571346" y="2052919"/>
            <a:ext cx="6709906" cy="4195481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2"/>
          </p:nvPr>
        </p:nvSpPr>
        <p:spPr>
          <a:xfrm rot="5400000">
            <a:off x="315380" y="1828801"/>
            <a:ext cx="990599" cy="228599"/>
          </a:xfrm>
          <a:prstGeom prst="rect">
            <a:avLst/>
          </a:prstGeom>
        </p:spPr>
        <p:txBody>
          <a:bodyPr vert="horz" lIns="91440" tIns="45720" rIns="91440" bIns="45720" rtlCol="1" anchor="t"/>
          <a:lstStyle>
            <a:lvl1pPr algn="r" latinLnBrk="0">
              <a:defRPr lang="he-IL" sz="1100" b="0" i="0">
                <a:solidFill>
                  <a:schemeClr val="tx1">
                    <a:tint val="75000"/>
                    <a:alpha val="60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F4156F5-99A9-46D4-8DF5-A82D37AEA90B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3"/>
          </p:nvPr>
        </p:nvSpPr>
        <p:spPr>
          <a:xfrm rot="5400000">
            <a:off x="-1285470" y="3263398"/>
            <a:ext cx="3859795" cy="228601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1100" b="0" i="0">
                <a:solidFill>
                  <a:schemeClr val="tx1">
                    <a:tint val="75000"/>
                    <a:alpha val="60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20630" y="295730"/>
            <a:ext cx="628649" cy="7676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2800" b="0" i="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9428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</p:sldLayoutIdLst>
  <p:hf hdr="0" ftr="0" dt="0"/>
  <p:txStyles>
    <p:titleStyle>
      <a:lvl1pPr algn="r" defTabSz="457200" rtl="1" eaLnBrk="1" latinLnBrk="0" hangingPunct="1">
        <a:spcBef>
          <a:spcPct val="0"/>
        </a:spcBef>
        <a:buNone/>
        <a:defRPr lang="he-IL" sz="4200" b="0" i="0" kern="1200">
          <a:solidFill>
            <a:schemeClr val="tx2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1pPr>
      <a:lvl2pPr algn="r" rtl="1" eaLnBrk="1" latinLnBrk="0" hangingPunct="1">
        <a:defRPr lang="he-IL">
          <a:solidFill>
            <a:schemeClr val="tx2"/>
          </a:solidFill>
        </a:defRPr>
      </a:lvl2pPr>
      <a:lvl3pPr algn="r" rtl="1" eaLnBrk="1" latinLnBrk="0" hangingPunct="1">
        <a:defRPr lang="he-IL">
          <a:solidFill>
            <a:schemeClr val="tx2"/>
          </a:solidFill>
        </a:defRPr>
      </a:lvl3pPr>
      <a:lvl4pPr algn="r" rtl="1" eaLnBrk="1" latinLnBrk="0" hangingPunct="1">
        <a:defRPr lang="he-IL">
          <a:solidFill>
            <a:schemeClr val="tx2"/>
          </a:solidFill>
        </a:defRPr>
      </a:lvl4pPr>
      <a:lvl5pPr algn="r" rtl="1" eaLnBrk="1" latinLnBrk="0" hangingPunct="1">
        <a:defRPr lang="he-IL">
          <a:solidFill>
            <a:schemeClr val="tx2"/>
          </a:solidFill>
        </a:defRPr>
      </a:lvl5pPr>
      <a:lvl6pPr algn="r" rtl="1" eaLnBrk="1" latinLnBrk="0" hangingPunct="1">
        <a:defRPr lang="he-IL">
          <a:solidFill>
            <a:schemeClr val="tx2"/>
          </a:solidFill>
        </a:defRPr>
      </a:lvl6pPr>
      <a:lvl7pPr algn="r" rtl="1" eaLnBrk="1" latinLnBrk="0" hangingPunct="1">
        <a:defRPr lang="he-IL">
          <a:solidFill>
            <a:schemeClr val="tx2"/>
          </a:solidFill>
        </a:defRPr>
      </a:lvl7pPr>
      <a:lvl8pPr algn="r" rtl="1" eaLnBrk="1" latinLnBrk="0" hangingPunct="1">
        <a:defRPr lang="he-IL">
          <a:solidFill>
            <a:schemeClr val="tx2"/>
          </a:solidFill>
        </a:defRPr>
      </a:lvl8pPr>
      <a:lvl9pPr algn="r" rtl="1" eaLnBrk="1" latinLnBrk="0" hangingPunct="1">
        <a:defRPr lang="he-IL"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20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18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16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14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14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lang="he-IL" sz="12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lang="he-IL" sz="12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lang="he-IL" sz="12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lang="he-IL" sz="12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he-IL"/>
      </a:defPPr>
      <a:lvl1pPr marL="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239930" y="2669686"/>
            <a:ext cx="3027759" cy="4188315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8125880" y="2892348"/>
            <a:ext cx="1141809" cy="2365453"/>
          </a:xfrm>
          <a:prstGeom prst="rect">
            <a:avLst/>
          </a:prstGeom>
        </p:spPr>
      </p:pic>
      <p:sp>
        <p:nvSpPr>
          <p:cNvPr id="16" name="אליפסה 15"/>
          <p:cNvSpPr/>
          <p:nvPr/>
        </p:nvSpPr>
        <p:spPr>
          <a:xfrm flipH="1">
            <a:off x="696380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065590" y="1"/>
            <a:ext cx="1202540" cy="1141407"/>
          </a:xfrm>
          <a:prstGeom prst="rect">
            <a:avLst/>
          </a:prstGeom>
        </p:spPr>
      </p:pic>
      <p:pic>
        <p:nvPicPr>
          <p:cNvPr id="10" name="תמונה 9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067979" y="6096000"/>
            <a:ext cx="745301" cy="762000"/>
          </a:xfrm>
          <a:prstGeom prst="rect">
            <a:avLst/>
          </a:prstGeom>
        </p:spPr>
      </p:pic>
      <p:sp>
        <p:nvSpPr>
          <p:cNvPr id="14" name="מלבן 13"/>
          <p:cNvSpPr/>
          <p:nvPr/>
        </p:nvSpPr>
        <p:spPr>
          <a:xfrm>
            <a:off x="484583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מציין מיקום כותרת 1"/>
          <p:cNvSpPr>
            <a:spLocks noGrp="1"/>
          </p:cNvSpPr>
          <p:nvPr>
            <p:ph type="title"/>
          </p:nvPr>
        </p:nvSpPr>
        <p:spPr>
          <a:xfrm>
            <a:off x="1571346" y="452718"/>
            <a:ext cx="7053542" cy="1400530"/>
          </a:xfrm>
          <a:prstGeom prst="rect">
            <a:avLst/>
          </a:prstGeom>
        </p:spPr>
        <p:txBody>
          <a:bodyPr vert="horz" lIns="91440" tIns="45720" rIns="91440" bIns="45720" rtlCol="1" anchor="t">
            <a:noAutofit/>
          </a:bodyPr>
          <a:lstStyle/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571346" y="2052919"/>
            <a:ext cx="6709906" cy="4195481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2"/>
          </p:nvPr>
        </p:nvSpPr>
        <p:spPr>
          <a:xfrm rot="5400000">
            <a:off x="315380" y="1828801"/>
            <a:ext cx="990599" cy="228599"/>
          </a:xfrm>
          <a:prstGeom prst="rect">
            <a:avLst/>
          </a:prstGeom>
        </p:spPr>
        <p:txBody>
          <a:bodyPr vert="horz" lIns="91440" tIns="45720" rIns="91440" bIns="45720" rtlCol="1" anchor="t"/>
          <a:lstStyle>
            <a:lvl1pPr algn="r" latinLnBrk="0">
              <a:defRPr lang="he-IL" sz="1100" b="0" i="0">
                <a:solidFill>
                  <a:schemeClr val="tx1">
                    <a:tint val="75000"/>
                    <a:alpha val="60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F4156F5-99A9-46D4-8DF5-A82D37AEA90B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3"/>
          </p:nvPr>
        </p:nvSpPr>
        <p:spPr>
          <a:xfrm rot="5400000">
            <a:off x="-1285470" y="3263398"/>
            <a:ext cx="3859795" cy="228601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1100" b="0" i="0">
                <a:solidFill>
                  <a:schemeClr val="tx1">
                    <a:tint val="75000"/>
                    <a:alpha val="60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20630" y="295730"/>
            <a:ext cx="628649" cy="7676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2800" b="0" i="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9428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</p:sldLayoutIdLst>
  <p:hf hdr="0" ftr="0" dt="0"/>
  <p:txStyles>
    <p:titleStyle>
      <a:lvl1pPr algn="r" defTabSz="457200" rtl="1" eaLnBrk="1" latinLnBrk="0" hangingPunct="1">
        <a:spcBef>
          <a:spcPct val="0"/>
        </a:spcBef>
        <a:buNone/>
        <a:defRPr lang="he-IL" sz="4200" b="0" i="0" kern="1200">
          <a:solidFill>
            <a:schemeClr val="tx2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1pPr>
      <a:lvl2pPr algn="r" rtl="1" eaLnBrk="1" latinLnBrk="0" hangingPunct="1">
        <a:defRPr lang="he-IL">
          <a:solidFill>
            <a:schemeClr val="tx2"/>
          </a:solidFill>
        </a:defRPr>
      </a:lvl2pPr>
      <a:lvl3pPr algn="r" rtl="1" eaLnBrk="1" latinLnBrk="0" hangingPunct="1">
        <a:defRPr lang="he-IL">
          <a:solidFill>
            <a:schemeClr val="tx2"/>
          </a:solidFill>
        </a:defRPr>
      </a:lvl3pPr>
      <a:lvl4pPr algn="r" rtl="1" eaLnBrk="1" latinLnBrk="0" hangingPunct="1">
        <a:defRPr lang="he-IL">
          <a:solidFill>
            <a:schemeClr val="tx2"/>
          </a:solidFill>
        </a:defRPr>
      </a:lvl4pPr>
      <a:lvl5pPr algn="r" rtl="1" eaLnBrk="1" latinLnBrk="0" hangingPunct="1">
        <a:defRPr lang="he-IL">
          <a:solidFill>
            <a:schemeClr val="tx2"/>
          </a:solidFill>
        </a:defRPr>
      </a:lvl5pPr>
      <a:lvl6pPr algn="r" rtl="1" eaLnBrk="1" latinLnBrk="0" hangingPunct="1">
        <a:defRPr lang="he-IL">
          <a:solidFill>
            <a:schemeClr val="tx2"/>
          </a:solidFill>
        </a:defRPr>
      </a:lvl6pPr>
      <a:lvl7pPr algn="r" rtl="1" eaLnBrk="1" latinLnBrk="0" hangingPunct="1">
        <a:defRPr lang="he-IL">
          <a:solidFill>
            <a:schemeClr val="tx2"/>
          </a:solidFill>
        </a:defRPr>
      </a:lvl7pPr>
      <a:lvl8pPr algn="r" rtl="1" eaLnBrk="1" latinLnBrk="0" hangingPunct="1">
        <a:defRPr lang="he-IL">
          <a:solidFill>
            <a:schemeClr val="tx2"/>
          </a:solidFill>
        </a:defRPr>
      </a:lvl8pPr>
      <a:lvl9pPr algn="r" rtl="1" eaLnBrk="1" latinLnBrk="0" hangingPunct="1">
        <a:defRPr lang="he-IL"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20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18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16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14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14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lang="he-IL" sz="12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lang="he-IL" sz="12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lang="he-IL" sz="12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lang="he-IL" sz="12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he-IL"/>
      </a:defPPr>
      <a:lvl1pPr marL="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239930" y="2669686"/>
            <a:ext cx="3027759" cy="4188315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8125880" y="2892348"/>
            <a:ext cx="1141809" cy="2365453"/>
          </a:xfrm>
          <a:prstGeom prst="rect">
            <a:avLst/>
          </a:prstGeom>
        </p:spPr>
      </p:pic>
      <p:sp>
        <p:nvSpPr>
          <p:cNvPr id="16" name="אליפסה 15"/>
          <p:cNvSpPr/>
          <p:nvPr/>
        </p:nvSpPr>
        <p:spPr>
          <a:xfrm flipH="1">
            <a:off x="696380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065590" y="1"/>
            <a:ext cx="1202540" cy="1141407"/>
          </a:xfrm>
          <a:prstGeom prst="rect">
            <a:avLst/>
          </a:prstGeom>
        </p:spPr>
      </p:pic>
      <p:pic>
        <p:nvPicPr>
          <p:cNvPr id="10" name="תמונה 9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067979" y="6096000"/>
            <a:ext cx="745301" cy="762000"/>
          </a:xfrm>
          <a:prstGeom prst="rect">
            <a:avLst/>
          </a:prstGeom>
        </p:spPr>
      </p:pic>
      <p:sp>
        <p:nvSpPr>
          <p:cNvPr id="14" name="מלבן 13"/>
          <p:cNvSpPr/>
          <p:nvPr/>
        </p:nvSpPr>
        <p:spPr>
          <a:xfrm>
            <a:off x="484583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מציין מיקום כותרת 1"/>
          <p:cNvSpPr>
            <a:spLocks noGrp="1"/>
          </p:cNvSpPr>
          <p:nvPr>
            <p:ph type="title"/>
          </p:nvPr>
        </p:nvSpPr>
        <p:spPr>
          <a:xfrm>
            <a:off x="1571346" y="452718"/>
            <a:ext cx="7053542" cy="1400530"/>
          </a:xfrm>
          <a:prstGeom prst="rect">
            <a:avLst/>
          </a:prstGeom>
        </p:spPr>
        <p:txBody>
          <a:bodyPr vert="horz" lIns="91440" tIns="45720" rIns="91440" bIns="45720" rtlCol="1" anchor="t">
            <a:noAutofit/>
          </a:bodyPr>
          <a:lstStyle/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571346" y="2052919"/>
            <a:ext cx="6709906" cy="4195481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2"/>
          </p:nvPr>
        </p:nvSpPr>
        <p:spPr>
          <a:xfrm rot="5400000">
            <a:off x="315380" y="1828801"/>
            <a:ext cx="990599" cy="228599"/>
          </a:xfrm>
          <a:prstGeom prst="rect">
            <a:avLst/>
          </a:prstGeom>
        </p:spPr>
        <p:txBody>
          <a:bodyPr vert="horz" lIns="91440" tIns="45720" rIns="91440" bIns="45720" rtlCol="1" anchor="t"/>
          <a:lstStyle>
            <a:lvl1pPr algn="r" latinLnBrk="0">
              <a:defRPr lang="he-IL" sz="1100" b="0" i="0">
                <a:solidFill>
                  <a:schemeClr val="tx1">
                    <a:tint val="75000"/>
                    <a:alpha val="60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F4156F5-99A9-46D4-8DF5-A82D37AEA90B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3"/>
          </p:nvPr>
        </p:nvSpPr>
        <p:spPr>
          <a:xfrm rot="5400000">
            <a:off x="-1285470" y="3263398"/>
            <a:ext cx="3859795" cy="228601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1100" b="0" i="0">
                <a:solidFill>
                  <a:schemeClr val="tx1">
                    <a:tint val="75000"/>
                    <a:alpha val="60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20630" y="295730"/>
            <a:ext cx="628649" cy="7676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2800" b="0" i="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9428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</p:sldLayoutIdLst>
  <p:hf hdr="0" ftr="0" dt="0"/>
  <p:txStyles>
    <p:titleStyle>
      <a:lvl1pPr algn="r" defTabSz="457200" rtl="1" eaLnBrk="1" latinLnBrk="0" hangingPunct="1">
        <a:spcBef>
          <a:spcPct val="0"/>
        </a:spcBef>
        <a:buNone/>
        <a:defRPr lang="he-IL" sz="4200" b="0" i="0" kern="1200">
          <a:solidFill>
            <a:schemeClr val="tx2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1pPr>
      <a:lvl2pPr algn="r" rtl="1" eaLnBrk="1" latinLnBrk="0" hangingPunct="1">
        <a:defRPr lang="he-IL">
          <a:solidFill>
            <a:schemeClr val="tx2"/>
          </a:solidFill>
        </a:defRPr>
      </a:lvl2pPr>
      <a:lvl3pPr algn="r" rtl="1" eaLnBrk="1" latinLnBrk="0" hangingPunct="1">
        <a:defRPr lang="he-IL">
          <a:solidFill>
            <a:schemeClr val="tx2"/>
          </a:solidFill>
        </a:defRPr>
      </a:lvl3pPr>
      <a:lvl4pPr algn="r" rtl="1" eaLnBrk="1" latinLnBrk="0" hangingPunct="1">
        <a:defRPr lang="he-IL">
          <a:solidFill>
            <a:schemeClr val="tx2"/>
          </a:solidFill>
        </a:defRPr>
      </a:lvl4pPr>
      <a:lvl5pPr algn="r" rtl="1" eaLnBrk="1" latinLnBrk="0" hangingPunct="1">
        <a:defRPr lang="he-IL">
          <a:solidFill>
            <a:schemeClr val="tx2"/>
          </a:solidFill>
        </a:defRPr>
      </a:lvl5pPr>
      <a:lvl6pPr algn="r" rtl="1" eaLnBrk="1" latinLnBrk="0" hangingPunct="1">
        <a:defRPr lang="he-IL">
          <a:solidFill>
            <a:schemeClr val="tx2"/>
          </a:solidFill>
        </a:defRPr>
      </a:lvl6pPr>
      <a:lvl7pPr algn="r" rtl="1" eaLnBrk="1" latinLnBrk="0" hangingPunct="1">
        <a:defRPr lang="he-IL">
          <a:solidFill>
            <a:schemeClr val="tx2"/>
          </a:solidFill>
        </a:defRPr>
      </a:lvl7pPr>
      <a:lvl8pPr algn="r" rtl="1" eaLnBrk="1" latinLnBrk="0" hangingPunct="1">
        <a:defRPr lang="he-IL">
          <a:solidFill>
            <a:schemeClr val="tx2"/>
          </a:solidFill>
        </a:defRPr>
      </a:lvl8pPr>
      <a:lvl9pPr algn="r" rtl="1" eaLnBrk="1" latinLnBrk="0" hangingPunct="1">
        <a:defRPr lang="he-IL"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20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18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16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14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14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lang="he-IL" sz="12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lang="he-IL" sz="12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lang="he-IL" sz="12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lang="he-IL" sz="12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he-IL"/>
      </a:defPPr>
      <a:lvl1pPr marL="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239930" y="2669686"/>
            <a:ext cx="3027759" cy="4188315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8125880" y="2892348"/>
            <a:ext cx="1141809" cy="2365453"/>
          </a:xfrm>
          <a:prstGeom prst="rect">
            <a:avLst/>
          </a:prstGeom>
        </p:spPr>
      </p:pic>
      <p:sp>
        <p:nvSpPr>
          <p:cNvPr id="16" name="אליפסה 15"/>
          <p:cNvSpPr/>
          <p:nvPr/>
        </p:nvSpPr>
        <p:spPr>
          <a:xfrm flipH="1">
            <a:off x="696380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065590" y="1"/>
            <a:ext cx="1202540" cy="1141407"/>
          </a:xfrm>
          <a:prstGeom prst="rect">
            <a:avLst/>
          </a:prstGeom>
        </p:spPr>
      </p:pic>
      <p:pic>
        <p:nvPicPr>
          <p:cNvPr id="10" name="תמונה 9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067979" y="6096000"/>
            <a:ext cx="745301" cy="762000"/>
          </a:xfrm>
          <a:prstGeom prst="rect">
            <a:avLst/>
          </a:prstGeom>
        </p:spPr>
      </p:pic>
      <p:sp>
        <p:nvSpPr>
          <p:cNvPr id="14" name="מלבן 13"/>
          <p:cNvSpPr/>
          <p:nvPr/>
        </p:nvSpPr>
        <p:spPr>
          <a:xfrm>
            <a:off x="484583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מציין מיקום כותרת 1"/>
          <p:cNvSpPr>
            <a:spLocks noGrp="1"/>
          </p:cNvSpPr>
          <p:nvPr>
            <p:ph type="title"/>
          </p:nvPr>
        </p:nvSpPr>
        <p:spPr>
          <a:xfrm>
            <a:off x="1571346" y="452718"/>
            <a:ext cx="7053542" cy="1400530"/>
          </a:xfrm>
          <a:prstGeom prst="rect">
            <a:avLst/>
          </a:prstGeom>
        </p:spPr>
        <p:txBody>
          <a:bodyPr vert="horz" lIns="91440" tIns="45720" rIns="91440" bIns="45720" rtlCol="1" anchor="t">
            <a:noAutofit/>
          </a:bodyPr>
          <a:lstStyle/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571346" y="2052919"/>
            <a:ext cx="6709906" cy="4195481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2"/>
          </p:nvPr>
        </p:nvSpPr>
        <p:spPr>
          <a:xfrm rot="5400000">
            <a:off x="315380" y="1828801"/>
            <a:ext cx="990599" cy="228599"/>
          </a:xfrm>
          <a:prstGeom prst="rect">
            <a:avLst/>
          </a:prstGeom>
        </p:spPr>
        <p:txBody>
          <a:bodyPr vert="horz" lIns="91440" tIns="45720" rIns="91440" bIns="45720" rtlCol="1" anchor="t"/>
          <a:lstStyle>
            <a:lvl1pPr algn="r" latinLnBrk="0">
              <a:defRPr lang="he-IL" sz="1100" b="0" i="0">
                <a:solidFill>
                  <a:schemeClr val="tx1">
                    <a:tint val="75000"/>
                    <a:alpha val="60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F4156F5-99A9-46D4-8DF5-A82D37AEA90B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3"/>
          </p:nvPr>
        </p:nvSpPr>
        <p:spPr>
          <a:xfrm rot="5400000">
            <a:off x="-1285470" y="3263398"/>
            <a:ext cx="3859795" cy="228601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1100" b="0" i="0">
                <a:solidFill>
                  <a:schemeClr val="tx1">
                    <a:tint val="75000"/>
                    <a:alpha val="60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20630" y="295730"/>
            <a:ext cx="628649" cy="7676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2800" b="0" i="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94284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</p:sldLayoutIdLst>
  <p:hf hdr="0" ftr="0" dt="0"/>
  <p:txStyles>
    <p:titleStyle>
      <a:lvl1pPr algn="r" defTabSz="457200" rtl="1" eaLnBrk="1" latinLnBrk="0" hangingPunct="1">
        <a:spcBef>
          <a:spcPct val="0"/>
        </a:spcBef>
        <a:buNone/>
        <a:defRPr lang="he-IL" sz="4200" b="0" i="0" kern="1200">
          <a:solidFill>
            <a:schemeClr val="tx2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1pPr>
      <a:lvl2pPr algn="r" rtl="1" eaLnBrk="1" latinLnBrk="0" hangingPunct="1">
        <a:defRPr lang="he-IL">
          <a:solidFill>
            <a:schemeClr val="tx2"/>
          </a:solidFill>
        </a:defRPr>
      </a:lvl2pPr>
      <a:lvl3pPr algn="r" rtl="1" eaLnBrk="1" latinLnBrk="0" hangingPunct="1">
        <a:defRPr lang="he-IL">
          <a:solidFill>
            <a:schemeClr val="tx2"/>
          </a:solidFill>
        </a:defRPr>
      </a:lvl3pPr>
      <a:lvl4pPr algn="r" rtl="1" eaLnBrk="1" latinLnBrk="0" hangingPunct="1">
        <a:defRPr lang="he-IL">
          <a:solidFill>
            <a:schemeClr val="tx2"/>
          </a:solidFill>
        </a:defRPr>
      </a:lvl4pPr>
      <a:lvl5pPr algn="r" rtl="1" eaLnBrk="1" latinLnBrk="0" hangingPunct="1">
        <a:defRPr lang="he-IL">
          <a:solidFill>
            <a:schemeClr val="tx2"/>
          </a:solidFill>
        </a:defRPr>
      </a:lvl5pPr>
      <a:lvl6pPr algn="r" rtl="1" eaLnBrk="1" latinLnBrk="0" hangingPunct="1">
        <a:defRPr lang="he-IL">
          <a:solidFill>
            <a:schemeClr val="tx2"/>
          </a:solidFill>
        </a:defRPr>
      </a:lvl6pPr>
      <a:lvl7pPr algn="r" rtl="1" eaLnBrk="1" latinLnBrk="0" hangingPunct="1">
        <a:defRPr lang="he-IL">
          <a:solidFill>
            <a:schemeClr val="tx2"/>
          </a:solidFill>
        </a:defRPr>
      </a:lvl7pPr>
      <a:lvl8pPr algn="r" rtl="1" eaLnBrk="1" latinLnBrk="0" hangingPunct="1">
        <a:defRPr lang="he-IL">
          <a:solidFill>
            <a:schemeClr val="tx2"/>
          </a:solidFill>
        </a:defRPr>
      </a:lvl8pPr>
      <a:lvl9pPr algn="r" rtl="1" eaLnBrk="1" latinLnBrk="0" hangingPunct="1">
        <a:defRPr lang="he-IL"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20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18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16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14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14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lang="he-IL" sz="12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lang="he-IL" sz="12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lang="he-IL" sz="12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lang="he-IL" sz="12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he-IL"/>
      </a:defPPr>
      <a:lvl1pPr marL="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239930" y="2669686"/>
            <a:ext cx="3027759" cy="4188315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8125880" y="2892348"/>
            <a:ext cx="1141809" cy="2365453"/>
          </a:xfrm>
          <a:prstGeom prst="rect">
            <a:avLst/>
          </a:prstGeom>
        </p:spPr>
      </p:pic>
      <p:sp>
        <p:nvSpPr>
          <p:cNvPr id="16" name="אליפסה 15"/>
          <p:cNvSpPr/>
          <p:nvPr/>
        </p:nvSpPr>
        <p:spPr>
          <a:xfrm flipH="1">
            <a:off x="696380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 rotWithShape="1"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065590" y="1"/>
            <a:ext cx="1202540" cy="1141407"/>
          </a:xfrm>
          <a:prstGeom prst="rect">
            <a:avLst/>
          </a:prstGeom>
        </p:spPr>
      </p:pic>
      <p:pic>
        <p:nvPicPr>
          <p:cNvPr id="10" name="תמונה 9"/>
          <p:cNvPicPr>
            <a:picLocks noChangeAspect="1"/>
          </p:cNvPicPr>
          <p:nvPr/>
        </p:nvPicPr>
        <p:blipFill rotWithShape="1"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2067979" y="6096000"/>
            <a:ext cx="745301" cy="762000"/>
          </a:xfrm>
          <a:prstGeom prst="rect">
            <a:avLst/>
          </a:prstGeom>
        </p:spPr>
      </p:pic>
      <p:sp>
        <p:nvSpPr>
          <p:cNvPr id="14" name="מלבן 13"/>
          <p:cNvSpPr/>
          <p:nvPr/>
        </p:nvSpPr>
        <p:spPr>
          <a:xfrm>
            <a:off x="484583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dirty="0">
              <a:solidFill>
                <a:prstClr val="white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מציין מיקום כותרת 1"/>
          <p:cNvSpPr>
            <a:spLocks noGrp="1"/>
          </p:cNvSpPr>
          <p:nvPr>
            <p:ph type="title"/>
          </p:nvPr>
        </p:nvSpPr>
        <p:spPr>
          <a:xfrm>
            <a:off x="1571346" y="452718"/>
            <a:ext cx="7053542" cy="1400530"/>
          </a:xfrm>
          <a:prstGeom prst="rect">
            <a:avLst/>
          </a:prstGeom>
        </p:spPr>
        <p:txBody>
          <a:bodyPr vert="horz" lIns="91440" tIns="45720" rIns="91440" bIns="45720" rtlCol="1" anchor="t">
            <a:noAutofit/>
          </a:bodyPr>
          <a:lstStyle/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571346" y="2052919"/>
            <a:ext cx="6709906" cy="4195481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 algn="r" rtl="1"/>
            <a:r>
              <a:rPr lang="he-IL" dirty="0"/>
              <a:t>לחץ כדי לערוך סגנונות טקסט של תבנית בסיס</a:t>
            </a:r>
          </a:p>
          <a:p>
            <a:pPr lvl="1" algn="r" rtl="1"/>
            <a:r>
              <a:rPr lang="he-IL" dirty="0"/>
              <a:t>רמה שניה</a:t>
            </a:r>
          </a:p>
          <a:p>
            <a:pPr lvl="2" algn="r" rtl="1"/>
            <a:r>
              <a:rPr lang="he-IL" dirty="0"/>
              <a:t>רמה שלישית</a:t>
            </a:r>
          </a:p>
          <a:p>
            <a:pPr lvl="3" algn="r" rtl="1"/>
            <a:r>
              <a:rPr lang="he-IL" dirty="0"/>
              <a:t>רמה רביעית</a:t>
            </a:r>
          </a:p>
          <a:p>
            <a:pPr lvl="4" algn="r" rtl="1"/>
            <a:r>
              <a:rPr lang="he-IL" dirty="0"/>
              <a:t>רמה חמישית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2"/>
          </p:nvPr>
        </p:nvSpPr>
        <p:spPr>
          <a:xfrm rot="5400000">
            <a:off x="315380" y="1828801"/>
            <a:ext cx="990599" cy="228599"/>
          </a:xfrm>
          <a:prstGeom prst="rect">
            <a:avLst/>
          </a:prstGeom>
        </p:spPr>
        <p:txBody>
          <a:bodyPr vert="horz" lIns="91440" tIns="45720" rIns="91440" bIns="45720" rtlCol="1" anchor="t"/>
          <a:lstStyle>
            <a:lvl1pPr algn="r" latinLnBrk="0">
              <a:defRPr lang="he-IL" sz="1100" b="0" i="0">
                <a:solidFill>
                  <a:schemeClr val="tx1">
                    <a:tint val="75000"/>
                    <a:alpha val="60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0F4156F5-99A9-46D4-8DF5-A82D37AEA90B}" type="datetime8">
              <a:rPr lang="he-IL" smtClean="0">
                <a:solidFill>
                  <a:prstClr val="white">
                    <a:tint val="75000"/>
                    <a:alpha val="60000"/>
                  </a:prstClr>
                </a:solidFill>
              </a:rPr>
              <a:pPr/>
              <a:t>11 יולי 17</a:t>
            </a:fld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3"/>
          </p:nvPr>
        </p:nvSpPr>
        <p:spPr>
          <a:xfrm rot="5400000">
            <a:off x="-1285470" y="3263398"/>
            <a:ext cx="3859795" cy="228601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1100" b="0" i="0">
                <a:solidFill>
                  <a:schemeClr val="tx1">
                    <a:tint val="75000"/>
                    <a:alpha val="60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endParaRPr>
              <a:solidFill>
                <a:prstClr val="white">
                  <a:tint val="75000"/>
                  <a:alpha val="60000"/>
                </a:prstClr>
              </a:solidFill>
            </a:endParaRPr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20630" y="295730"/>
            <a:ext cx="628649" cy="7676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latinLnBrk="0">
              <a:defRPr lang="he-IL" sz="2800" b="0" i="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5457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  <p:sldLayoutId id="2147483702" r:id="rId19"/>
  </p:sldLayoutIdLst>
  <p:hf hdr="0" ftr="0" dt="0"/>
  <p:txStyles>
    <p:titleStyle>
      <a:lvl1pPr algn="r" defTabSz="457200" rtl="1" eaLnBrk="1" latinLnBrk="0" hangingPunct="1">
        <a:spcBef>
          <a:spcPct val="0"/>
        </a:spcBef>
        <a:buNone/>
        <a:defRPr lang="he-IL" sz="4200" b="0" i="0" kern="1200">
          <a:solidFill>
            <a:schemeClr val="tx2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1pPr>
      <a:lvl2pPr algn="r" rtl="1" eaLnBrk="1" latinLnBrk="0" hangingPunct="1">
        <a:defRPr lang="he-IL">
          <a:solidFill>
            <a:schemeClr val="tx2"/>
          </a:solidFill>
        </a:defRPr>
      </a:lvl2pPr>
      <a:lvl3pPr algn="r" rtl="1" eaLnBrk="1" latinLnBrk="0" hangingPunct="1">
        <a:defRPr lang="he-IL">
          <a:solidFill>
            <a:schemeClr val="tx2"/>
          </a:solidFill>
        </a:defRPr>
      </a:lvl3pPr>
      <a:lvl4pPr algn="r" rtl="1" eaLnBrk="1" latinLnBrk="0" hangingPunct="1">
        <a:defRPr lang="he-IL">
          <a:solidFill>
            <a:schemeClr val="tx2"/>
          </a:solidFill>
        </a:defRPr>
      </a:lvl4pPr>
      <a:lvl5pPr algn="r" rtl="1" eaLnBrk="1" latinLnBrk="0" hangingPunct="1">
        <a:defRPr lang="he-IL">
          <a:solidFill>
            <a:schemeClr val="tx2"/>
          </a:solidFill>
        </a:defRPr>
      </a:lvl5pPr>
      <a:lvl6pPr algn="r" rtl="1" eaLnBrk="1" latinLnBrk="0" hangingPunct="1">
        <a:defRPr lang="he-IL">
          <a:solidFill>
            <a:schemeClr val="tx2"/>
          </a:solidFill>
        </a:defRPr>
      </a:lvl6pPr>
      <a:lvl7pPr algn="r" rtl="1" eaLnBrk="1" latinLnBrk="0" hangingPunct="1">
        <a:defRPr lang="he-IL">
          <a:solidFill>
            <a:schemeClr val="tx2"/>
          </a:solidFill>
        </a:defRPr>
      </a:lvl7pPr>
      <a:lvl8pPr algn="r" rtl="1" eaLnBrk="1" latinLnBrk="0" hangingPunct="1">
        <a:defRPr lang="he-IL">
          <a:solidFill>
            <a:schemeClr val="tx2"/>
          </a:solidFill>
        </a:defRPr>
      </a:lvl8pPr>
      <a:lvl9pPr algn="r" rtl="1" eaLnBrk="1" latinLnBrk="0" hangingPunct="1">
        <a:defRPr lang="he-IL"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20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18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16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14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pitchFamily="18" charset="2"/>
        <a:buChar char=""/>
        <a:defRPr lang="he-IL" sz="1400" b="0" i="0" kern="1200">
          <a:solidFill>
            <a:schemeClr val="tx1"/>
          </a:solidFill>
          <a:latin typeface="Tahoma" panose="020B0604030504040204" pitchFamily="34" charset="0"/>
          <a:ea typeface="+mj-ea"/>
          <a:cs typeface="Tahoma" panose="020B0604030504040204" pitchFamily="34" charset="0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lang="he-IL" sz="12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lang="he-IL" sz="12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lang="he-IL" sz="12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lang="he-IL" sz="12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he-IL"/>
      </a:defPPr>
      <a:lvl1pPr marL="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4A923-D19C-442C-A987-64251BC65D84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י"ז/תמוז/תשע"ז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F86BA6-8F62-4644-BA1B-8045BBC628E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729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53156" y="1196752"/>
            <a:ext cx="6619244" cy="3329581"/>
          </a:xfrm>
        </p:spPr>
        <p:txBody>
          <a:bodyPr>
            <a:normAutofit/>
          </a:bodyPr>
          <a:lstStyle/>
          <a:p>
            <a:r>
              <a:rPr lang="he-IL" dirty="0" err="1" smtClean="0">
                <a:solidFill>
                  <a:schemeClr val="bg1"/>
                </a:solidFill>
              </a:rPr>
              <a:t>מינהל</a:t>
            </a:r>
            <a:r>
              <a:rPr lang="he-IL" dirty="0" smtClean="0">
                <a:solidFill>
                  <a:schemeClr val="bg1"/>
                </a:solidFill>
              </a:rPr>
              <a:t> הפיתוח</a:t>
            </a:r>
            <a:endParaRPr lang="he-IL" dirty="0">
              <a:solidFill>
                <a:schemeClr val="bg1"/>
              </a:solidFill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53156" y="4777380"/>
            <a:ext cx="6619244" cy="861420"/>
          </a:xfrm>
        </p:spPr>
        <p:txBody>
          <a:bodyPr>
            <a:normAutofit lnSpcReduction="10000"/>
          </a:bodyPr>
          <a:lstStyle/>
          <a:p>
            <a:r>
              <a:rPr lang="he-IL" sz="2600" dirty="0" smtClean="0">
                <a:solidFill>
                  <a:srgbClr val="C00000"/>
                </a:solidFill>
              </a:rPr>
              <a:t>תכנית חומש לתקצוב כיתות </a:t>
            </a:r>
            <a:r>
              <a:rPr lang="he-IL" sz="2600" dirty="0">
                <a:solidFill>
                  <a:srgbClr val="C00000"/>
                </a:solidFill>
              </a:rPr>
              <a:t>2017-2021</a:t>
            </a:r>
          </a:p>
          <a:p>
            <a:r>
              <a:rPr lang="he-IL" dirty="0" smtClean="0">
                <a:solidFill>
                  <a:srgbClr val="FF6600"/>
                </a:solidFill>
              </a:rPr>
              <a:t>הצגה לוועדת חינוך בכנסת | יולי 2017</a:t>
            </a:r>
            <a:endParaRPr lang="he-IL" dirty="0">
              <a:solidFill>
                <a:srgbClr val="FF6600"/>
              </a:solidFill>
            </a:endParaRPr>
          </a:p>
        </p:txBody>
      </p:sp>
      <p:grpSp>
        <p:nvGrpSpPr>
          <p:cNvPr id="8" name="קבוצה 7"/>
          <p:cNvGrpSpPr/>
          <p:nvPr/>
        </p:nvGrpSpPr>
        <p:grpSpPr>
          <a:xfrm>
            <a:off x="6516216" y="266168"/>
            <a:ext cx="2165666" cy="1077218"/>
            <a:chOff x="6516216" y="266168"/>
            <a:chExt cx="2165666" cy="1077218"/>
          </a:xfrm>
        </p:grpSpPr>
        <p:sp>
          <p:nvSpPr>
            <p:cNvPr id="10" name="TextBox 9"/>
            <p:cNvSpPr txBox="1"/>
            <p:nvPr/>
          </p:nvSpPr>
          <p:spPr>
            <a:xfrm>
              <a:off x="6516216" y="266168"/>
              <a:ext cx="1410191" cy="1077218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sz="1600" dirty="0">
                  <a:solidFill>
                    <a:prstClr val="black">
                      <a:lumMod val="65000"/>
                      <a:lumOff val="3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מדינת ישראל</a:t>
              </a:r>
            </a:p>
            <a:p>
              <a:r>
                <a:rPr lang="he-IL" sz="1600" dirty="0">
                  <a:solidFill>
                    <a:prstClr val="black">
                      <a:lumMod val="65000"/>
                      <a:lumOff val="3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משרד החינוך</a:t>
              </a:r>
            </a:p>
            <a:p>
              <a:r>
                <a:rPr lang="he-IL" sz="1600" dirty="0" err="1">
                  <a:solidFill>
                    <a:prstClr val="black">
                      <a:lumMod val="65000"/>
                      <a:lumOff val="3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מינהל</a:t>
              </a:r>
              <a:r>
                <a:rPr lang="he-IL" sz="1600" dirty="0">
                  <a:solidFill>
                    <a:prstClr val="black">
                      <a:lumMod val="65000"/>
                      <a:lumOff val="35000"/>
                    </a:prst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הפיתוח</a:t>
              </a:r>
            </a:p>
            <a:p>
              <a:endParaRPr lang="he-IL" sz="16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pic>
          <p:nvPicPr>
            <p:cNvPr id="11" name="תמונה 10"/>
            <p:cNvPicPr>
              <a:picLocks noChangeAspect="1"/>
            </p:cNvPicPr>
            <p:nvPr/>
          </p:nvPicPr>
          <p:blipFill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97368">
                          <a14:foregroundMark x1="47368" y1="95652" x2="47368" y2="95652"/>
                          <a14:foregroundMark x1="39474" y1="93478" x2="39474" y2="93478"/>
                          <a14:foregroundMark x1="31579" y1="93478" x2="31579" y2="93478"/>
                          <a14:foregroundMark x1="22368" y1="91304" x2="22368" y2="91304"/>
                          <a14:foregroundMark x1="14474" y1="89130" x2="14474" y2="89130"/>
                          <a14:foregroundMark x1="7895" y1="84783" x2="7895" y2="84783"/>
                          <a14:backgroundMark x1="76316" y1="96739" x2="76316" y2="96739"/>
                          <a14:backgroundMark x1="64474" y1="96739" x2="64474" y2="96739"/>
                          <a14:backgroundMark x1="13158" y1="96739" x2="13158" y2="9673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961193" y="314127"/>
              <a:ext cx="720689" cy="87377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" name="חץ מעגלי 8"/>
          <p:cNvSpPr/>
          <p:nvPr/>
        </p:nvSpPr>
        <p:spPr>
          <a:xfrm>
            <a:off x="1010470" y="2924944"/>
            <a:ext cx="1378455" cy="1378665"/>
          </a:xfrm>
          <a:prstGeom prst="circularArrow">
            <a:avLst>
              <a:gd name="adj1" fmla="val 10980"/>
              <a:gd name="adj2" fmla="val 1142322"/>
              <a:gd name="adj3" fmla="val 4500000"/>
              <a:gd name="adj4" fmla="val 10800000"/>
              <a:gd name="adj5" fmla="val 1250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צורה חופשית 11"/>
          <p:cNvSpPr/>
          <p:nvPr/>
        </p:nvSpPr>
        <p:spPr>
          <a:xfrm>
            <a:off x="1315154" y="3422684"/>
            <a:ext cx="765981" cy="382899"/>
          </a:xfrm>
          <a:custGeom>
            <a:avLst/>
            <a:gdLst>
              <a:gd name="connsiteX0" fmla="*/ 0 w 765981"/>
              <a:gd name="connsiteY0" fmla="*/ 0 h 382899"/>
              <a:gd name="connsiteX1" fmla="*/ 765981 w 765981"/>
              <a:gd name="connsiteY1" fmla="*/ 0 h 382899"/>
              <a:gd name="connsiteX2" fmla="*/ 765981 w 765981"/>
              <a:gd name="connsiteY2" fmla="*/ 382899 h 382899"/>
              <a:gd name="connsiteX3" fmla="*/ 0 w 765981"/>
              <a:gd name="connsiteY3" fmla="*/ 382899 h 382899"/>
              <a:gd name="connsiteX4" fmla="*/ 0 w 765981"/>
              <a:gd name="connsiteY4" fmla="*/ 0 h 3828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5981" h="382899">
                <a:moveTo>
                  <a:pt x="0" y="0"/>
                </a:moveTo>
                <a:lnTo>
                  <a:pt x="765981" y="0"/>
                </a:lnTo>
                <a:lnTo>
                  <a:pt x="765981" y="382899"/>
                </a:lnTo>
                <a:lnTo>
                  <a:pt x="0" y="38289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2700" tIns="12700" rIns="12700" bIns="12700" numCol="1" spcCol="1270" anchor="ctr" anchorCtr="0">
            <a:noAutofit/>
          </a:bodyPr>
          <a:lstStyle/>
          <a:p>
            <a:pPr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2000" b="1" dirty="0"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בונים</a:t>
            </a:r>
          </a:p>
        </p:txBody>
      </p:sp>
      <p:sp>
        <p:nvSpPr>
          <p:cNvPr id="13" name="Shape 12"/>
          <p:cNvSpPr/>
          <p:nvPr/>
        </p:nvSpPr>
        <p:spPr>
          <a:xfrm>
            <a:off x="627609" y="3717089"/>
            <a:ext cx="1378455" cy="1378665"/>
          </a:xfrm>
          <a:prstGeom prst="leftCircularArrow">
            <a:avLst>
              <a:gd name="adj1" fmla="val 10980"/>
              <a:gd name="adj2" fmla="val 1142322"/>
              <a:gd name="adj3" fmla="val 6300000"/>
              <a:gd name="adj4" fmla="val 18900000"/>
              <a:gd name="adj5" fmla="val 1250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677407"/>
              <a:satOff val="-3316"/>
              <a:lumOff val="1862"/>
              <a:alphaOff val="0"/>
            </a:schemeClr>
          </a:fillRef>
          <a:effectRef idx="2">
            <a:schemeClr val="accent2">
              <a:hueOff val="677407"/>
              <a:satOff val="-3316"/>
              <a:lumOff val="1862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צורה חופשית 13"/>
          <p:cNvSpPr/>
          <p:nvPr/>
        </p:nvSpPr>
        <p:spPr>
          <a:xfrm>
            <a:off x="933846" y="4219411"/>
            <a:ext cx="765981" cy="382899"/>
          </a:xfrm>
          <a:custGeom>
            <a:avLst/>
            <a:gdLst>
              <a:gd name="connsiteX0" fmla="*/ 0 w 765981"/>
              <a:gd name="connsiteY0" fmla="*/ 0 h 382899"/>
              <a:gd name="connsiteX1" fmla="*/ 765981 w 765981"/>
              <a:gd name="connsiteY1" fmla="*/ 0 h 382899"/>
              <a:gd name="connsiteX2" fmla="*/ 765981 w 765981"/>
              <a:gd name="connsiteY2" fmla="*/ 382899 h 382899"/>
              <a:gd name="connsiteX3" fmla="*/ 0 w 765981"/>
              <a:gd name="connsiteY3" fmla="*/ 382899 h 382899"/>
              <a:gd name="connsiteX4" fmla="*/ 0 w 765981"/>
              <a:gd name="connsiteY4" fmla="*/ 0 h 3828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5981" h="382899">
                <a:moveTo>
                  <a:pt x="0" y="0"/>
                </a:moveTo>
                <a:lnTo>
                  <a:pt x="765981" y="0"/>
                </a:lnTo>
                <a:lnTo>
                  <a:pt x="765981" y="382899"/>
                </a:lnTo>
                <a:lnTo>
                  <a:pt x="0" y="38289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160" tIns="10160" rIns="10160" bIns="10160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600" b="1" dirty="0"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מחוללים שינוי</a:t>
            </a:r>
          </a:p>
        </p:txBody>
      </p:sp>
      <p:sp>
        <p:nvSpPr>
          <p:cNvPr id="15" name="קשת מלאה 14"/>
          <p:cNvSpPr/>
          <p:nvPr/>
        </p:nvSpPr>
        <p:spPr>
          <a:xfrm>
            <a:off x="1108580" y="4604029"/>
            <a:ext cx="1184307" cy="1184781"/>
          </a:xfrm>
          <a:prstGeom prst="blockArc">
            <a:avLst>
              <a:gd name="adj1" fmla="val 13500000"/>
              <a:gd name="adj2" fmla="val 10800000"/>
              <a:gd name="adj3" fmla="val 12740"/>
            </a:avLst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1354814"/>
              <a:satOff val="-6632"/>
              <a:lumOff val="3725"/>
              <a:alphaOff val="0"/>
            </a:schemeClr>
          </a:fillRef>
          <a:effectRef idx="2">
            <a:schemeClr val="accent2">
              <a:hueOff val="1354814"/>
              <a:satOff val="-6632"/>
              <a:lumOff val="3725"/>
              <a:alphaOff val="0"/>
            </a:schemeClr>
          </a:effectRef>
          <a:fontRef idx="minor">
            <a:schemeClr val="lt1"/>
          </a:fontRef>
        </p:style>
      </p:sp>
      <p:sp>
        <p:nvSpPr>
          <p:cNvPr id="16" name="צורה חופשית 15"/>
          <p:cNvSpPr/>
          <p:nvPr/>
        </p:nvSpPr>
        <p:spPr>
          <a:xfrm>
            <a:off x="1316966" y="5017285"/>
            <a:ext cx="765981" cy="382899"/>
          </a:xfrm>
          <a:custGeom>
            <a:avLst/>
            <a:gdLst>
              <a:gd name="connsiteX0" fmla="*/ 0 w 765981"/>
              <a:gd name="connsiteY0" fmla="*/ 0 h 382899"/>
              <a:gd name="connsiteX1" fmla="*/ 765981 w 765981"/>
              <a:gd name="connsiteY1" fmla="*/ 0 h 382899"/>
              <a:gd name="connsiteX2" fmla="*/ 765981 w 765981"/>
              <a:gd name="connsiteY2" fmla="*/ 382899 h 382899"/>
              <a:gd name="connsiteX3" fmla="*/ 0 w 765981"/>
              <a:gd name="connsiteY3" fmla="*/ 382899 h 382899"/>
              <a:gd name="connsiteX4" fmla="*/ 0 w 765981"/>
              <a:gd name="connsiteY4" fmla="*/ 0 h 3828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5981" h="382899">
                <a:moveTo>
                  <a:pt x="0" y="0"/>
                </a:moveTo>
                <a:lnTo>
                  <a:pt x="765981" y="0"/>
                </a:lnTo>
                <a:lnTo>
                  <a:pt x="765981" y="382899"/>
                </a:lnTo>
                <a:lnTo>
                  <a:pt x="0" y="382899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160" tIns="10160" rIns="10160" bIns="10160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e-IL" sz="1600" b="1" dirty="0"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מובילים להצלחה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3568" y="1598603"/>
            <a:ext cx="1714466" cy="21544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גני ילדים, רמת גולדה, חיפה</a:t>
            </a:r>
          </a:p>
        </p:txBody>
      </p:sp>
      <p:sp>
        <p:nvSpPr>
          <p:cNvPr id="17" name="מלבן 16"/>
          <p:cNvSpPr/>
          <p:nvPr/>
        </p:nvSpPr>
        <p:spPr>
          <a:xfrm>
            <a:off x="467544" y="0"/>
            <a:ext cx="524076" cy="1814047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1193" y="315006"/>
            <a:ext cx="715263" cy="89229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1620" y="-192910"/>
            <a:ext cx="4228452" cy="2181750"/>
          </a:xfrm>
          <a:prstGeom prst="rect">
            <a:avLst/>
          </a:prstGeom>
          <a:ln>
            <a:noFill/>
          </a:ln>
          <a:effectLst>
            <a:outerShdw dist="35921" dir="2700000" algn="ctr" rotWithShape="0">
              <a:schemeClr val="bg2"/>
            </a:outerShdw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2771800" y="38265"/>
            <a:ext cx="2149948" cy="276999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הדמיית המרכז הטכנולוגי, חיפה</a:t>
            </a:r>
          </a:p>
        </p:txBody>
      </p:sp>
    </p:spTree>
    <p:extLst>
      <p:ext uri="{BB962C8B-B14F-4D97-AF65-F5344CB8AC3E}">
        <p14:creationId xmlns:p14="http://schemas.microsoft.com/office/powerpoint/2010/main" val="2015914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00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500"/>
                            </p:stCondLst>
                            <p:childTnLst>
                              <p:par>
                                <p:cTn id="46" presetID="9" presetClass="entr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3500"/>
                            </p:stCondLst>
                            <p:childTnLst>
                              <p:par>
                                <p:cTn id="5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0"/>
                            </p:stCondLst>
                            <p:childTnLst>
                              <p:par>
                                <p:cTn id="5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2800" b="1" dirty="0" smtClean="0">
                <a:solidFill>
                  <a:schemeClr val="bg2"/>
                </a:solidFill>
              </a:rPr>
              <a:t>תהליך להכרה בצורך לתקצוב כיתות</a:t>
            </a:r>
            <a:endParaRPr lang="he-IL" sz="2800" b="1" dirty="0">
              <a:solidFill>
                <a:schemeClr val="bg2"/>
              </a:solidFill>
            </a:endParaRPr>
          </a:p>
        </p:txBody>
      </p:sp>
      <p:grpSp>
        <p:nvGrpSpPr>
          <p:cNvPr id="30" name="קבוצה 29"/>
          <p:cNvGrpSpPr/>
          <p:nvPr/>
        </p:nvGrpSpPr>
        <p:grpSpPr>
          <a:xfrm>
            <a:off x="4680714" y="1700808"/>
            <a:ext cx="285752" cy="285752"/>
            <a:chOff x="3860215" y="2899444"/>
            <a:chExt cx="509170" cy="424309"/>
          </a:xfrm>
          <a:solidFill>
            <a:schemeClr val="accent5">
              <a:lumMod val="75000"/>
            </a:schemeClr>
          </a:solidFill>
        </p:grpSpPr>
        <p:sp>
          <p:nvSpPr>
            <p:cNvPr id="31" name="חץ ימינה 30"/>
            <p:cNvSpPr/>
            <p:nvPr/>
          </p:nvSpPr>
          <p:spPr>
            <a:xfrm rot="5400000">
              <a:off x="3902645" y="2857014"/>
              <a:ext cx="424309" cy="509170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חץ ימינה 10"/>
            <p:cNvSpPr/>
            <p:nvPr/>
          </p:nvSpPr>
          <p:spPr>
            <a:xfrm>
              <a:off x="3962049" y="2899445"/>
              <a:ext cx="305502" cy="29701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2200">
                <a:solidFill>
                  <a:prstClr val="white"/>
                </a:solidFill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681858" y="2268892"/>
            <a:ext cx="707236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>
                <a:solidFill>
                  <a:prstClr val="white"/>
                </a:solidFill>
              </a:rPr>
              <a:t>תכנון תקציב ההרשאה להתחייב בהתאם לתוכנית החומש</a:t>
            </a:r>
          </a:p>
        </p:txBody>
      </p:sp>
      <p:grpSp>
        <p:nvGrpSpPr>
          <p:cNvPr id="44" name="קבוצה 43"/>
          <p:cNvGrpSpPr/>
          <p:nvPr/>
        </p:nvGrpSpPr>
        <p:grpSpPr>
          <a:xfrm>
            <a:off x="538982" y="2980992"/>
            <a:ext cx="8180351" cy="624493"/>
            <a:chOff x="3096458" y="-138051"/>
            <a:chExt cx="2036683" cy="1236401"/>
          </a:xfrm>
        </p:grpSpPr>
        <p:sp>
          <p:nvSpPr>
            <p:cNvPr id="45" name="מלבן מעוגל 44"/>
            <p:cNvSpPr/>
            <p:nvPr/>
          </p:nvSpPr>
          <p:spPr>
            <a:xfrm>
              <a:off x="3096458" y="-138051"/>
              <a:ext cx="2036683" cy="1131490"/>
            </a:xfrm>
            <a:prstGeom prst="roundRect">
              <a:avLst>
                <a:gd name="adj" fmla="val 10000"/>
              </a:avLst>
            </a:prstGeom>
            <a:solidFill>
              <a:schemeClr val="tx1">
                <a:lumMod val="85000"/>
              </a:schemeClr>
            </a:solidFill>
            <a:ln>
              <a:solidFill>
                <a:schemeClr val="bg2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square" anchor="ctr" anchorCtr="0"/>
            <a:lstStyle/>
            <a:p>
              <a:r>
                <a:rPr lang="he-IL" sz="2000" b="1" dirty="0" smtClean="0">
                  <a:solidFill>
                    <a:prstClr val="black"/>
                  </a:solidFill>
                </a:rPr>
                <a:t>הרשות  מייעדת קרקע לפרויקטים שהוכר בהם צורך, שולחת מסמכי קרקע ומקבלת פרוגרמה למבנה החינוכי הייעודי</a:t>
              </a:r>
              <a:endParaRPr lang="he-IL" sz="2000" b="1" dirty="0">
                <a:solidFill>
                  <a:prstClr val="black"/>
                </a:solidFill>
              </a:endParaRPr>
            </a:p>
          </p:txBody>
        </p:sp>
        <p:sp>
          <p:nvSpPr>
            <p:cNvPr id="46" name="מלבן 45"/>
            <p:cNvSpPr/>
            <p:nvPr/>
          </p:nvSpPr>
          <p:spPr>
            <a:xfrm>
              <a:off x="3129598" y="33140"/>
              <a:ext cx="1970403" cy="10652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7640" tIns="167640" rIns="167640" bIns="167640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2200" b="1">
                <a:solidFill>
                  <a:prstClr val="white"/>
                </a:solidFill>
              </a:endParaRPr>
            </a:p>
          </p:txBody>
        </p:sp>
      </p:grpSp>
      <p:grpSp>
        <p:nvGrpSpPr>
          <p:cNvPr id="48" name="קבוצה 47"/>
          <p:cNvGrpSpPr/>
          <p:nvPr/>
        </p:nvGrpSpPr>
        <p:grpSpPr>
          <a:xfrm>
            <a:off x="467544" y="1124744"/>
            <a:ext cx="8180351" cy="571504"/>
            <a:chOff x="3096458" y="0"/>
            <a:chExt cx="2036683" cy="1131490"/>
          </a:xfrm>
        </p:grpSpPr>
        <p:sp>
          <p:nvSpPr>
            <p:cNvPr id="49" name="מלבן מעוגל 48"/>
            <p:cNvSpPr/>
            <p:nvPr/>
          </p:nvSpPr>
          <p:spPr>
            <a:xfrm>
              <a:off x="3096458" y="0"/>
              <a:ext cx="2036683" cy="1131490"/>
            </a:xfrm>
            <a:prstGeom prst="roundRect">
              <a:avLst>
                <a:gd name="adj" fmla="val 10000"/>
              </a:avLst>
            </a:prstGeom>
            <a:solidFill>
              <a:schemeClr val="tx1">
                <a:lumMod val="85000"/>
              </a:schemeClr>
            </a:solidFill>
            <a:ln>
              <a:solidFill>
                <a:schemeClr val="bg2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square" anchor="ctr" anchorCtr="0"/>
            <a:lstStyle/>
            <a:p>
              <a:pPr>
                <a:lnSpc>
                  <a:spcPct val="150000"/>
                </a:lnSpc>
              </a:pPr>
              <a:r>
                <a:rPr lang="he-IL" b="1" dirty="0" smtClean="0">
                  <a:solidFill>
                    <a:prstClr val="black"/>
                  </a:solidFill>
                </a:rPr>
                <a:t>פנייה לרשויות להגשת בקשות לבינוי </a:t>
              </a:r>
              <a:r>
                <a:rPr lang="he-IL" b="1" dirty="0" err="1" smtClean="0">
                  <a:solidFill>
                    <a:prstClr val="black"/>
                  </a:solidFill>
                </a:rPr>
                <a:t>מוס"ח</a:t>
              </a:r>
              <a:r>
                <a:rPr lang="he-IL" b="1" dirty="0" smtClean="0">
                  <a:solidFill>
                    <a:prstClr val="black"/>
                  </a:solidFill>
                </a:rPr>
                <a:t> שיתוקצבו בשנת התקציב הבאה</a:t>
              </a:r>
              <a:endParaRPr lang="he-IL" b="1" dirty="0">
                <a:solidFill>
                  <a:prstClr val="black"/>
                </a:solidFill>
              </a:endParaRPr>
            </a:p>
          </p:txBody>
        </p:sp>
        <p:sp>
          <p:nvSpPr>
            <p:cNvPr id="50" name="מלבן 49"/>
            <p:cNvSpPr/>
            <p:nvPr/>
          </p:nvSpPr>
          <p:spPr>
            <a:xfrm>
              <a:off x="3147384" y="0"/>
              <a:ext cx="1970403" cy="10652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7640" tIns="167640" rIns="167640" bIns="167640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2400" b="1">
                <a:solidFill>
                  <a:prstClr val="white"/>
                </a:solidFill>
              </a:endParaRPr>
            </a:p>
          </p:txBody>
        </p:sp>
      </p:grpSp>
      <p:grpSp>
        <p:nvGrpSpPr>
          <p:cNvPr id="51" name="קבוצה 50"/>
          <p:cNvGrpSpPr/>
          <p:nvPr/>
        </p:nvGrpSpPr>
        <p:grpSpPr>
          <a:xfrm>
            <a:off x="467544" y="1988840"/>
            <a:ext cx="8180351" cy="718940"/>
            <a:chOff x="3096458" y="-253531"/>
            <a:chExt cx="2036683" cy="1423391"/>
          </a:xfrm>
        </p:grpSpPr>
        <p:sp>
          <p:nvSpPr>
            <p:cNvPr id="52" name="מלבן מעוגל 51"/>
            <p:cNvSpPr/>
            <p:nvPr/>
          </p:nvSpPr>
          <p:spPr>
            <a:xfrm>
              <a:off x="3096458" y="-253531"/>
              <a:ext cx="2036683" cy="1423391"/>
            </a:xfrm>
            <a:prstGeom prst="roundRect">
              <a:avLst>
                <a:gd name="adj" fmla="val 10000"/>
              </a:avLst>
            </a:prstGeom>
            <a:solidFill>
              <a:schemeClr val="tx1">
                <a:lumMod val="85000"/>
              </a:schemeClr>
            </a:solidFill>
            <a:ln>
              <a:solidFill>
                <a:schemeClr val="bg2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square" anchor="ctr" anchorCtr="0"/>
            <a:lstStyle/>
            <a:p>
              <a:pPr>
                <a:lnSpc>
                  <a:spcPct val="150000"/>
                </a:lnSpc>
              </a:pPr>
              <a:r>
                <a:rPr lang="he-IL" b="1" dirty="0" smtClean="0">
                  <a:solidFill>
                    <a:prstClr val="black"/>
                  </a:solidFill>
                </a:rPr>
                <a:t>בדיקת הבקשות באופן פרטני (הכרה בצורך, אין הכרה </a:t>
              </a:r>
              <a:r>
                <a:rPr lang="he-IL" b="1" dirty="0" err="1" smtClean="0">
                  <a:solidFill>
                    <a:prstClr val="black"/>
                  </a:solidFill>
                </a:rPr>
                <a:t>בצורך,לדיון</a:t>
              </a:r>
              <a:r>
                <a:rPr lang="he-IL" b="1" dirty="0" smtClean="0">
                  <a:solidFill>
                    <a:prstClr val="black"/>
                  </a:solidFill>
                </a:rPr>
                <a:t> נוסף)</a:t>
              </a:r>
              <a:endParaRPr lang="he-IL" b="1" dirty="0">
                <a:solidFill>
                  <a:prstClr val="black"/>
                </a:solidFill>
              </a:endParaRPr>
            </a:p>
          </p:txBody>
        </p:sp>
        <p:sp>
          <p:nvSpPr>
            <p:cNvPr id="53" name="מלבן 52"/>
            <p:cNvSpPr/>
            <p:nvPr/>
          </p:nvSpPr>
          <p:spPr>
            <a:xfrm>
              <a:off x="3129598" y="33140"/>
              <a:ext cx="1970403" cy="10652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7640" tIns="167640" rIns="167640" bIns="167640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2200" b="1">
                <a:solidFill>
                  <a:prstClr val="white"/>
                </a:solidFill>
              </a:endParaRPr>
            </a:p>
          </p:txBody>
        </p:sp>
      </p:grpSp>
      <p:grpSp>
        <p:nvGrpSpPr>
          <p:cNvPr id="54" name="קבוצה 53"/>
          <p:cNvGrpSpPr/>
          <p:nvPr/>
        </p:nvGrpSpPr>
        <p:grpSpPr>
          <a:xfrm>
            <a:off x="4682386" y="2692960"/>
            <a:ext cx="285752" cy="285752"/>
            <a:chOff x="3860215" y="2899444"/>
            <a:chExt cx="509170" cy="424309"/>
          </a:xfrm>
          <a:solidFill>
            <a:schemeClr val="accent5">
              <a:lumMod val="75000"/>
            </a:schemeClr>
          </a:solidFill>
        </p:grpSpPr>
        <p:sp>
          <p:nvSpPr>
            <p:cNvPr id="55" name="חץ ימינה 54"/>
            <p:cNvSpPr/>
            <p:nvPr/>
          </p:nvSpPr>
          <p:spPr>
            <a:xfrm rot="5400000">
              <a:off x="3902645" y="2857014"/>
              <a:ext cx="424309" cy="509170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6" name="חץ ימינה 10"/>
            <p:cNvSpPr/>
            <p:nvPr/>
          </p:nvSpPr>
          <p:spPr>
            <a:xfrm>
              <a:off x="3962049" y="2899445"/>
              <a:ext cx="305502" cy="29701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2200">
                <a:solidFill>
                  <a:prstClr val="white"/>
                </a:solidFill>
              </a:endParaRPr>
            </a:p>
          </p:txBody>
        </p:sp>
      </p:grpSp>
      <p:grpSp>
        <p:nvGrpSpPr>
          <p:cNvPr id="57" name="קבוצה 56"/>
          <p:cNvGrpSpPr/>
          <p:nvPr/>
        </p:nvGrpSpPr>
        <p:grpSpPr>
          <a:xfrm>
            <a:off x="4682386" y="3557056"/>
            <a:ext cx="285752" cy="285752"/>
            <a:chOff x="3860215" y="2899444"/>
            <a:chExt cx="509170" cy="424309"/>
          </a:xfrm>
          <a:solidFill>
            <a:schemeClr val="accent5">
              <a:lumMod val="75000"/>
            </a:schemeClr>
          </a:solidFill>
        </p:grpSpPr>
        <p:sp>
          <p:nvSpPr>
            <p:cNvPr id="58" name="חץ ימינה 57"/>
            <p:cNvSpPr/>
            <p:nvPr/>
          </p:nvSpPr>
          <p:spPr>
            <a:xfrm rot="5400000">
              <a:off x="3902645" y="2857014"/>
              <a:ext cx="424309" cy="509170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9" name="חץ ימינה 10"/>
            <p:cNvSpPr/>
            <p:nvPr/>
          </p:nvSpPr>
          <p:spPr>
            <a:xfrm>
              <a:off x="3962049" y="2899445"/>
              <a:ext cx="305502" cy="29701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2200">
                <a:solidFill>
                  <a:prstClr val="white"/>
                </a:solidFill>
              </a:endParaRPr>
            </a:p>
          </p:txBody>
        </p:sp>
      </p:grpSp>
      <p:grpSp>
        <p:nvGrpSpPr>
          <p:cNvPr id="60" name="קבוצה 59"/>
          <p:cNvGrpSpPr/>
          <p:nvPr/>
        </p:nvGrpSpPr>
        <p:grpSpPr>
          <a:xfrm>
            <a:off x="538982" y="5141232"/>
            <a:ext cx="8180351" cy="1080120"/>
            <a:chOff x="3096458" y="-338041"/>
            <a:chExt cx="2036683" cy="2222569"/>
          </a:xfrm>
        </p:grpSpPr>
        <p:sp>
          <p:nvSpPr>
            <p:cNvPr id="61" name="מלבן מעוגל 60"/>
            <p:cNvSpPr/>
            <p:nvPr/>
          </p:nvSpPr>
          <p:spPr>
            <a:xfrm>
              <a:off x="3096458" y="-338041"/>
              <a:ext cx="2036683" cy="2222569"/>
            </a:xfrm>
            <a:prstGeom prst="roundRect">
              <a:avLst>
                <a:gd name="adj" fmla="val 10000"/>
              </a:avLst>
            </a:prstGeom>
            <a:solidFill>
              <a:schemeClr val="tx1">
                <a:lumMod val="85000"/>
              </a:schemeClr>
            </a:solidFill>
            <a:ln>
              <a:solidFill>
                <a:schemeClr val="bg2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square" anchor="ctr" anchorCtr="0"/>
            <a:lstStyle/>
            <a:p>
              <a:r>
                <a:rPr lang="he-IL" sz="2000" b="1" dirty="0" smtClean="0">
                  <a:solidFill>
                    <a:prstClr val="black"/>
                  </a:solidFill>
                </a:rPr>
                <a:t>כל הבקשות שעברו את כל ההליך לעיל, עד לאישור תכנית אדריכלית, הינם זמינים לתקצוב ועוברים לשלב הדרוג בהתאם לקריטריונים</a:t>
              </a:r>
            </a:p>
            <a:p>
              <a:endParaRPr lang="he-IL" sz="2000" b="1" dirty="0">
                <a:solidFill>
                  <a:prstClr val="black"/>
                </a:solidFill>
              </a:endParaRPr>
            </a:p>
          </p:txBody>
        </p:sp>
        <p:sp>
          <p:nvSpPr>
            <p:cNvPr id="62" name="מלבן 61"/>
            <p:cNvSpPr/>
            <p:nvPr/>
          </p:nvSpPr>
          <p:spPr>
            <a:xfrm>
              <a:off x="3129598" y="33140"/>
              <a:ext cx="1970403" cy="10652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7640" tIns="167640" rIns="167640" bIns="167640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2200" b="1">
                <a:solidFill>
                  <a:prstClr val="white"/>
                </a:solidFill>
              </a:endParaRPr>
            </a:p>
          </p:txBody>
        </p:sp>
      </p:grpSp>
      <p:grpSp>
        <p:nvGrpSpPr>
          <p:cNvPr id="63" name="קבוצה 62"/>
          <p:cNvGrpSpPr/>
          <p:nvPr/>
        </p:nvGrpSpPr>
        <p:grpSpPr>
          <a:xfrm>
            <a:off x="538982" y="3845088"/>
            <a:ext cx="8180351" cy="1017271"/>
            <a:chOff x="3096458" y="-125012"/>
            <a:chExt cx="2036683" cy="1365450"/>
          </a:xfrm>
        </p:grpSpPr>
        <p:sp>
          <p:nvSpPr>
            <p:cNvPr id="64" name="מלבן מעוגל 63"/>
            <p:cNvSpPr/>
            <p:nvPr/>
          </p:nvSpPr>
          <p:spPr>
            <a:xfrm>
              <a:off x="3096458" y="-125012"/>
              <a:ext cx="2036683" cy="1365450"/>
            </a:xfrm>
            <a:prstGeom prst="roundRect">
              <a:avLst>
                <a:gd name="adj" fmla="val 10000"/>
              </a:avLst>
            </a:prstGeom>
            <a:solidFill>
              <a:schemeClr val="tx1">
                <a:lumMod val="85000"/>
              </a:schemeClr>
            </a:solidFill>
            <a:ln>
              <a:solidFill>
                <a:schemeClr val="bg2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square" anchor="ctr" anchorCtr="0"/>
            <a:lstStyle/>
            <a:p>
              <a:r>
                <a:rPr lang="he-IL" sz="2400" b="1" dirty="0" smtClean="0">
                  <a:solidFill>
                    <a:prstClr val="black"/>
                  </a:solidFill>
                </a:rPr>
                <a:t>הרשות מתחילה תהליך תכנוני בליווי אדריכלים יועצים מטעם מינהל הפיתוח, עד לאישור תכנית אדריכלית</a:t>
              </a:r>
              <a:endParaRPr lang="he-IL" sz="2400" b="1" dirty="0">
                <a:solidFill>
                  <a:prstClr val="black"/>
                </a:solidFill>
              </a:endParaRPr>
            </a:p>
          </p:txBody>
        </p:sp>
        <p:sp>
          <p:nvSpPr>
            <p:cNvPr id="65" name="מלבן 64"/>
            <p:cNvSpPr/>
            <p:nvPr/>
          </p:nvSpPr>
          <p:spPr>
            <a:xfrm>
              <a:off x="3129598" y="33140"/>
              <a:ext cx="1970403" cy="10652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7640" tIns="167640" rIns="167640" bIns="167640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2200" b="1">
                <a:solidFill>
                  <a:prstClr val="white"/>
                </a:solidFill>
              </a:endParaRPr>
            </a:p>
          </p:txBody>
        </p:sp>
      </p:grpSp>
      <p:grpSp>
        <p:nvGrpSpPr>
          <p:cNvPr id="66" name="קבוצה 65"/>
          <p:cNvGrpSpPr/>
          <p:nvPr/>
        </p:nvGrpSpPr>
        <p:grpSpPr>
          <a:xfrm>
            <a:off x="4682386" y="4853200"/>
            <a:ext cx="285752" cy="285752"/>
            <a:chOff x="3860215" y="2899444"/>
            <a:chExt cx="509170" cy="424309"/>
          </a:xfrm>
          <a:solidFill>
            <a:schemeClr val="accent5">
              <a:lumMod val="75000"/>
            </a:schemeClr>
          </a:solidFill>
        </p:grpSpPr>
        <p:sp>
          <p:nvSpPr>
            <p:cNvPr id="67" name="חץ ימינה 66"/>
            <p:cNvSpPr/>
            <p:nvPr/>
          </p:nvSpPr>
          <p:spPr>
            <a:xfrm rot="5400000">
              <a:off x="3902645" y="2857014"/>
              <a:ext cx="424309" cy="509170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8" name="חץ ימינה 10"/>
            <p:cNvSpPr/>
            <p:nvPr/>
          </p:nvSpPr>
          <p:spPr>
            <a:xfrm>
              <a:off x="3962049" y="2899445"/>
              <a:ext cx="305502" cy="29701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2200">
                <a:solidFill>
                  <a:prstClr val="white"/>
                </a:solidFill>
              </a:endParaRPr>
            </a:p>
          </p:txBody>
        </p:sp>
      </p:grpSp>
      <p:sp>
        <p:nvSpPr>
          <p:cNvPr id="35" name="מלבן 34"/>
          <p:cNvSpPr/>
          <p:nvPr/>
        </p:nvSpPr>
        <p:spPr bwMode="auto">
          <a:xfrm>
            <a:off x="5786446" y="6237312"/>
            <a:ext cx="3357554" cy="62068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b="1" dirty="0">
                <a:solidFill>
                  <a:prstClr val="white"/>
                </a:solidFill>
                <a:latin typeface="Arial" pitchFamily="34" charset="0"/>
                <a:ea typeface="SimSun" pitchFamily="2" charset="-122"/>
              </a:rPr>
              <a:t>משרד החינוך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dirty="0">
                <a:solidFill>
                  <a:prstClr val="white"/>
                </a:solidFill>
                <a:latin typeface="Arial" pitchFamily="34" charset="0"/>
                <a:ea typeface="SimSun" pitchFamily="2" charset="-122"/>
              </a:rPr>
              <a:t>המינהל לפיתוח מערכת החינוך</a:t>
            </a:r>
          </a:p>
        </p:txBody>
      </p:sp>
    </p:spTree>
    <p:extLst>
      <p:ext uri="{BB962C8B-B14F-4D97-AF65-F5344CB8AC3E}">
        <p14:creationId xmlns:p14="http://schemas.microsoft.com/office/powerpoint/2010/main" val="7573628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3200" b="1" dirty="0" smtClean="0">
                <a:solidFill>
                  <a:schemeClr val="bg2"/>
                </a:solidFill>
              </a:rPr>
              <a:t>תכנית </a:t>
            </a:r>
            <a:r>
              <a:rPr lang="he-IL" sz="3200" b="1" dirty="0">
                <a:solidFill>
                  <a:schemeClr val="bg2"/>
                </a:solidFill>
              </a:rPr>
              <a:t>החומש-בינוי כיתות חדשות</a:t>
            </a:r>
          </a:p>
        </p:txBody>
      </p:sp>
      <p:grpSp>
        <p:nvGrpSpPr>
          <p:cNvPr id="30" name="קבוצה 29"/>
          <p:cNvGrpSpPr/>
          <p:nvPr/>
        </p:nvGrpSpPr>
        <p:grpSpPr>
          <a:xfrm>
            <a:off x="4682386" y="1828864"/>
            <a:ext cx="285752" cy="285752"/>
            <a:chOff x="3860215" y="2899444"/>
            <a:chExt cx="509170" cy="424309"/>
          </a:xfrm>
          <a:solidFill>
            <a:schemeClr val="accent5">
              <a:lumMod val="75000"/>
            </a:schemeClr>
          </a:solidFill>
        </p:grpSpPr>
        <p:sp>
          <p:nvSpPr>
            <p:cNvPr id="31" name="חץ ימינה 30"/>
            <p:cNvSpPr/>
            <p:nvPr/>
          </p:nvSpPr>
          <p:spPr>
            <a:xfrm rot="5400000">
              <a:off x="3902645" y="2857014"/>
              <a:ext cx="424309" cy="509170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חץ ימינה 10"/>
            <p:cNvSpPr/>
            <p:nvPr/>
          </p:nvSpPr>
          <p:spPr>
            <a:xfrm>
              <a:off x="3962049" y="2899445"/>
              <a:ext cx="305502" cy="29701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2200">
                <a:solidFill>
                  <a:prstClr val="white"/>
                </a:solidFill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681858" y="2268892"/>
            <a:ext cx="707236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>
                <a:solidFill>
                  <a:prstClr val="white"/>
                </a:solidFill>
              </a:rPr>
              <a:t>תכנון תקציב ההרשאה להתחייב בהתאם לתוכנית החומש</a:t>
            </a:r>
          </a:p>
        </p:txBody>
      </p:sp>
      <p:grpSp>
        <p:nvGrpSpPr>
          <p:cNvPr id="44" name="קבוצה 43"/>
          <p:cNvGrpSpPr/>
          <p:nvPr/>
        </p:nvGrpSpPr>
        <p:grpSpPr>
          <a:xfrm>
            <a:off x="538982" y="2980992"/>
            <a:ext cx="8180351" cy="624493"/>
            <a:chOff x="3096458" y="-138051"/>
            <a:chExt cx="2036683" cy="1236401"/>
          </a:xfrm>
        </p:grpSpPr>
        <p:sp>
          <p:nvSpPr>
            <p:cNvPr id="45" name="מלבן מעוגל 44"/>
            <p:cNvSpPr/>
            <p:nvPr/>
          </p:nvSpPr>
          <p:spPr>
            <a:xfrm>
              <a:off x="3096458" y="-138051"/>
              <a:ext cx="2036683" cy="1131490"/>
            </a:xfrm>
            <a:prstGeom prst="roundRect">
              <a:avLst>
                <a:gd name="adj" fmla="val 10000"/>
              </a:avLst>
            </a:prstGeom>
            <a:solidFill>
              <a:schemeClr val="tx1">
                <a:lumMod val="85000"/>
              </a:schemeClr>
            </a:solidFill>
            <a:ln>
              <a:solidFill>
                <a:schemeClr val="bg2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square" anchor="ctr" anchorCtr="0"/>
            <a:lstStyle/>
            <a:p>
              <a:r>
                <a:rPr lang="he-IL" sz="2400" b="1" dirty="0">
                  <a:solidFill>
                    <a:prstClr val="black"/>
                  </a:solidFill>
                </a:rPr>
                <a:t>תכנית החומש לשנים 2017-2021 נקבעה על 17,000 כיתות</a:t>
              </a:r>
            </a:p>
          </p:txBody>
        </p:sp>
        <p:sp>
          <p:nvSpPr>
            <p:cNvPr id="46" name="מלבן 45"/>
            <p:cNvSpPr/>
            <p:nvPr/>
          </p:nvSpPr>
          <p:spPr>
            <a:xfrm>
              <a:off x="3129598" y="33140"/>
              <a:ext cx="1970403" cy="10652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7640" tIns="167640" rIns="167640" bIns="167640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2200" b="1">
                <a:solidFill>
                  <a:prstClr val="white"/>
                </a:solidFill>
              </a:endParaRPr>
            </a:p>
          </p:txBody>
        </p:sp>
      </p:grpSp>
      <p:grpSp>
        <p:nvGrpSpPr>
          <p:cNvPr id="48" name="קבוצה 47"/>
          <p:cNvGrpSpPr/>
          <p:nvPr/>
        </p:nvGrpSpPr>
        <p:grpSpPr>
          <a:xfrm>
            <a:off x="467544" y="1268760"/>
            <a:ext cx="8180351" cy="571504"/>
            <a:chOff x="3096458" y="0"/>
            <a:chExt cx="2036683" cy="1131490"/>
          </a:xfrm>
        </p:grpSpPr>
        <p:sp>
          <p:nvSpPr>
            <p:cNvPr id="49" name="מלבן מעוגל 48"/>
            <p:cNvSpPr/>
            <p:nvPr/>
          </p:nvSpPr>
          <p:spPr>
            <a:xfrm>
              <a:off x="3096458" y="0"/>
              <a:ext cx="2036683" cy="1131490"/>
            </a:xfrm>
            <a:prstGeom prst="roundRect">
              <a:avLst>
                <a:gd name="adj" fmla="val 10000"/>
              </a:avLst>
            </a:prstGeom>
            <a:solidFill>
              <a:schemeClr val="tx1">
                <a:lumMod val="85000"/>
              </a:schemeClr>
            </a:solidFill>
            <a:ln>
              <a:solidFill>
                <a:schemeClr val="bg2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square" anchor="ctr" anchorCtr="0"/>
            <a:lstStyle/>
            <a:p>
              <a:pPr>
                <a:lnSpc>
                  <a:spcPct val="150000"/>
                </a:lnSpc>
              </a:pPr>
              <a:r>
                <a:rPr lang="he-IL" sz="2400" b="1" dirty="0">
                  <a:solidFill>
                    <a:prstClr val="black"/>
                  </a:solidFill>
                </a:rPr>
                <a:t>ככלל </a:t>
              </a:r>
              <a:r>
                <a:rPr lang="he-IL" sz="2400" b="1" dirty="0" err="1">
                  <a:solidFill>
                    <a:prstClr val="black"/>
                  </a:solidFill>
                </a:rPr>
                <a:t>מינהל</a:t>
              </a:r>
              <a:r>
                <a:rPr lang="he-IL" sz="2400" b="1" dirty="0">
                  <a:solidFill>
                    <a:prstClr val="black"/>
                  </a:solidFill>
                </a:rPr>
                <a:t> הפיתוח פועל במסגרת תכניות חומש </a:t>
              </a:r>
            </a:p>
          </p:txBody>
        </p:sp>
        <p:sp>
          <p:nvSpPr>
            <p:cNvPr id="50" name="מלבן 49"/>
            <p:cNvSpPr/>
            <p:nvPr/>
          </p:nvSpPr>
          <p:spPr>
            <a:xfrm>
              <a:off x="3129598" y="33140"/>
              <a:ext cx="1970403" cy="10652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7640" tIns="167640" rIns="167640" bIns="167640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2400" b="1">
                <a:solidFill>
                  <a:prstClr val="white"/>
                </a:solidFill>
              </a:endParaRPr>
            </a:p>
          </p:txBody>
        </p:sp>
      </p:grpSp>
      <p:grpSp>
        <p:nvGrpSpPr>
          <p:cNvPr id="51" name="קבוצה 50"/>
          <p:cNvGrpSpPr/>
          <p:nvPr/>
        </p:nvGrpSpPr>
        <p:grpSpPr>
          <a:xfrm>
            <a:off x="467544" y="2116896"/>
            <a:ext cx="8180351" cy="718940"/>
            <a:chOff x="3096458" y="0"/>
            <a:chExt cx="2036683" cy="1423391"/>
          </a:xfrm>
        </p:grpSpPr>
        <p:sp>
          <p:nvSpPr>
            <p:cNvPr id="52" name="מלבן מעוגל 51"/>
            <p:cNvSpPr/>
            <p:nvPr/>
          </p:nvSpPr>
          <p:spPr>
            <a:xfrm>
              <a:off x="3096458" y="0"/>
              <a:ext cx="2036683" cy="1423391"/>
            </a:xfrm>
            <a:prstGeom prst="roundRect">
              <a:avLst>
                <a:gd name="adj" fmla="val 10000"/>
              </a:avLst>
            </a:prstGeom>
            <a:solidFill>
              <a:schemeClr val="tx1">
                <a:lumMod val="85000"/>
              </a:schemeClr>
            </a:solidFill>
            <a:ln>
              <a:solidFill>
                <a:schemeClr val="bg2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square" anchor="ctr" anchorCtr="0"/>
            <a:lstStyle/>
            <a:p>
              <a:pPr>
                <a:lnSpc>
                  <a:spcPct val="150000"/>
                </a:lnSpc>
              </a:pPr>
              <a:r>
                <a:rPr lang="he-IL" sz="2000" b="1" dirty="0">
                  <a:solidFill>
                    <a:prstClr val="black"/>
                  </a:solidFill>
                </a:rPr>
                <a:t>תכנית החומש הקודמת לשנים 2012-2016 עמדה על 8,650 כיתות </a:t>
              </a:r>
            </a:p>
          </p:txBody>
        </p:sp>
        <p:sp>
          <p:nvSpPr>
            <p:cNvPr id="53" name="מלבן 52"/>
            <p:cNvSpPr/>
            <p:nvPr/>
          </p:nvSpPr>
          <p:spPr>
            <a:xfrm>
              <a:off x="3129598" y="33140"/>
              <a:ext cx="1970403" cy="10652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7640" tIns="167640" rIns="167640" bIns="167640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2200" b="1">
                <a:solidFill>
                  <a:prstClr val="white"/>
                </a:solidFill>
              </a:endParaRPr>
            </a:p>
          </p:txBody>
        </p:sp>
      </p:grpSp>
      <p:grpSp>
        <p:nvGrpSpPr>
          <p:cNvPr id="54" name="קבוצה 53"/>
          <p:cNvGrpSpPr/>
          <p:nvPr/>
        </p:nvGrpSpPr>
        <p:grpSpPr>
          <a:xfrm>
            <a:off x="4682386" y="2692960"/>
            <a:ext cx="285752" cy="285752"/>
            <a:chOff x="3860215" y="2899444"/>
            <a:chExt cx="509170" cy="424309"/>
          </a:xfrm>
          <a:solidFill>
            <a:schemeClr val="accent5">
              <a:lumMod val="75000"/>
            </a:schemeClr>
          </a:solidFill>
        </p:grpSpPr>
        <p:sp>
          <p:nvSpPr>
            <p:cNvPr id="55" name="חץ ימינה 54"/>
            <p:cNvSpPr/>
            <p:nvPr/>
          </p:nvSpPr>
          <p:spPr>
            <a:xfrm rot="5400000">
              <a:off x="3902645" y="2857014"/>
              <a:ext cx="424309" cy="509170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6" name="חץ ימינה 10"/>
            <p:cNvSpPr/>
            <p:nvPr/>
          </p:nvSpPr>
          <p:spPr>
            <a:xfrm>
              <a:off x="3962049" y="2899445"/>
              <a:ext cx="305502" cy="29701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2200">
                <a:solidFill>
                  <a:prstClr val="white"/>
                </a:solidFill>
              </a:endParaRPr>
            </a:p>
          </p:txBody>
        </p:sp>
      </p:grpSp>
      <p:grpSp>
        <p:nvGrpSpPr>
          <p:cNvPr id="57" name="קבוצה 56"/>
          <p:cNvGrpSpPr/>
          <p:nvPr/>
        </p:nvGrpSpPr>
        <p:grpSpPr>
          <a:xfrm>
            <a:off x="4682386" y="3557056"/>
            <a:ext cx="285752" cy="285752"/>
            <a:chOff x="3860215" y="2899444"/>
            <a:chExt cx="509170" cy="424309"/>
          </a:xfrm>
          <a:solidFill>
            <a:schemeClr val="accent5">
              <a:lumMod val="75000"/>
            </a:schemeClr>
          </a:solidFill>
        </p:grpSpPr>
        <p:sp>
          <p:nvSpPr>
            <p:cNvPr id="58" name="חץ ימינה 57"/>
            <p:cNvSpPr/>
            <p:nvPr/>
          </p:nvSpPr>
          <p:spPr>
            <a:xfrm rot="5400000">
              <a:off x="3902645" y="2857014"/>
              <a:ext cx="424309" cy="509170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9" name="חץ ימינה 10"/>
            <p:cNvSpPr/>
            <p:nvPr/>
          </p:nvSpPr>
          <p:spPr>
            <a:xfrm>
              <a:off x="3962049" y="2899445"/>
              <a:ext cx="305502" cy="29701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2200">
                <a:solidFill>
                  <a:prstClr val="white"/>
                </a:solidFill>
              </a:endParaRPr>
            </a:p>
          </p:txBody>
        </p:sp>
      </p:grpSp>
      <p:grpSp>
        <p:nvGrpSpPr>
          <p:cNvPr id="60" name="קבוצה 59"/>
          <p:cNvGrpSpPr/>
          <p:nvPr/>
        </p:nvGrpSpPr>
        <p:grpSpPr>
          <a:xfrm>
            <a:off x="538982" y="5141232"/>
            <a:ext cx="8180351" cy="1080120"/>
            <a:chOff x="3096458" y="-338041"/>
            <a:chExt cx="2036683" cy="2222569"/>
          </a:xfrm>
        </p:grpSpPr>
        <p:sp>
          <p:nvSpPr>
            <p:cNvPr id="61" name="מלבן מעוגל 60"/>
            <p:cNvSpPr/>
            <p:nvPr/>
          </p:nvSpPr>
          <p:spPr>
            <a:xfrm>
              <a:off x="3096458" y="-338041"/>
              <a:ext cx="2036683" cy="2222569"/>
            </a:xfrm>
            <a:prstGeom prst="roundRect">
              <a:avLst>
                <a:gd name="adj" fmla="val 10000"/>
              </a:avLst>
            </a:prstGeom>
            <a:solidFill>
              <a:schemeClr val="tx1">
                <a:lumMod val="85000"/>
              </a:schemeClr>
            </a:solidFill>
            <a:ln>
              <a:solidFill>
                <a:schemeClr val="bg2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square" anchor="ctr" anchorCtr="0"/>
            <a:lstStyle/>
            <a:p>
              <a:r>
                <a:rPr lang="he-IL" sz="2400" b="1" dirty="0">
                  <a:solidFill>
                    <a:prstClr val="black"/>
                  </a:solidFill>
                </a:rPr>
                <a:t>חלקו של הפיס משתנה מדי שנה מאחר והוא נגזר </a:t>
              </a:r>
              <a:r>
                <a:rPr lang="he-IL" sz="2400" b="1" dirty="0" smtClean="0">
                  <a:solidFill>
                    <a:prstClr val="black"/>
                  </a:solidFill>
                </a:rPr>
                <a:t>מאחוז </a:t>
              </a:r>
              <a:r>
                <a:rPr lang="he-IL" sz="2400" b="1" dirty="0">
                  <a:solidFill>
                    <a:prstClr val="black"/>
                  </a:solidFill>
                </a:rPr>
                <a:t>מהרווח </a:t>
              </a:r>
              <a:r>
                <a:rPr lang="he-IL" sz="2400" b="1" dirty="0" err="1">
                  <a:solidFill>
                    <a:prstClr val="black"/>
                  </a:solidFill>
                </a:rPr>
                <a:t>המאזני</a:t>
              </a:r>
              <a:r>
                <a:rPr lang="he-IL" sz="2400" b="1" dirty="0">
                  <a:solidFill>
                    <a:prstClr val="black"/>
                  </a:solidFill>
                </a:rPr>
                <a:t> בסוף כל שנה.</a:t>
              </a:r>
            </a:p>
          </p:txBody>
        </p:sp>
        <p:sp>
          <p:nvSpPr>
            <p:cNvPr id="62" name="מלבן 61"/>
            <p:cNvSpPr/>
            <p:nvPr/>
          </p:nvSpPr>
          <p:spPr>
            <a:xfrm>
              <a:off x="3129598" y="33140"/>
              <a:ext cx="1970403" cy="10652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7640" tIns="167640" rIns="167640" bIns="167640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2200" b="1">
                <a:solidFill>
                  <a:prstClr val="white"/>
                </a:solidFill>
              </a:endParaRPr>
            </a:p>
          </p:txBody>
        </p:sp>
      </p:grpSp>
      <p:grpSp>
        <p:nvGrpSpPr>
          <p:cNvPr id="63" name="קבוצה 62"/>
          <p:cNvGrpSpPr/>
          <p:nvPr/>
        </p:nvGrpSpPr>
        <p:grpSpPr>
          <a:xfrm>
            <a:off x="538982" y="3845088"/>
            <a:ext cx="8180351" cy="1017271"/>
            <a:chOff x="3096458" y="-125012"/>
            <a:chExt cx="2036683" cy="1365450"/>
          </a:xfrm>
        </p:grpSpPr>
        <p:sp>
          <p:nvSpPr>
            <p:cNvPr id="64" name="מלבן מעוגל 63"/>
            <p:cNvSpPr/>
            <p:nvPr/>
          </p:nvSpPr>
          <p:spPr>
            <a:xfrm>
              <a:off x="3096458" y="-125012"/>
              <a:ext cx="2036683" cy="1365450"/>
            </a:xfrm>
            <a:prstGeom prst="roundRect">
              <a:avLst>
                <a:gd name="adj" fmla="val 10000"/>
              </a:avLst>
            </a:prstGeom>
            <a:solidFill>
              <a:schemeClr val="tx1">
                <a:lumMod val="85000"/>
              </a:schemeClr>
            </a:solidFill>
            <a:ln>
              <a:solidFill>
                <a:schemeClr val="bg2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wrap="square" anchor="ctr" anchorCtr="0"/>
            <a:lstStyle/>
            <a:p>
              <a:r>
                <a:rPr lang="he-IL" sz="2400" b="1" dirty="0">
                  <a:solidFill>
                    <a:prstClr val="black"/>
                  </a:solidFill>
                </a:rPr>
                <a:t>מימון תקציב הכיתות ניתן בחלקו באמצעות תקצוב ישיר מהאוצר, וחלקו </a:t>
              </a:r>
              <a:r>
                <a:rPr lang="he-IL" sz="2400" b="1" dirty="0" smtClean="0">
                  <a:solidFill>
                    <a:prstClr val="black"/>
                  </a:solidFill>
                </a:rPr>
                <a:t>באמצעות </a:t>
              </a:r>
              <a:r>
                <a:rPr lang="he-IL" sz="2400" b="1" dirty="0">
                  <a:solidFill>
                    <a:prstClr val="black"/>
                  </a:solidFill>
                </a:rPr>
                <a:t>הפיס.</a:t>
              </a:r>
            </a:p>
          </p:txBody>
        </p:sp>
        <p:sp>
          <p:nvSpPr>
            <p:cNvPr id="65" name="מלבן 64"/>
            <p:cNvSpPr/>
            <p:nvPr/>
          </p:nvSpPr>
          <p:spPr>
            <a:xfrm>
              <a:off x="3129598" y="33140"/>
              <a:ext cx="1970403" cy="10652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7640" tIns="167640" rIns="167640" bIns="167640" numCol="1" spcCol="1270" anchor="ctr" anchorCtr="0">
              <a:noAutofit/>
            </a:bodyPr>
            <a:lstStyle/>
            <a:p>
              <a:pPr algn="ctr" defTabSz="1955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2200" b="1">
                <a:solidFill>
                  <a:prstClr val="white"/>
                </a:solidFill>
              </a:endParaRPr>
            </a:p>
          </p:txBody>
        </p:sp>
      </p:grpSp>
      <p:grpSp>
        <p:nvGrpSpPr>
          <p:cNvPr id="66" name="קבוצה 65"/>
          <p:cNvGrpSpPr/>
          <p:nvPr/>
        </p:nvGrpSpPr>
        <p:grpSpPr>
          <a:xfrm>
            <a:off x="4682386" y="4853200"/>
            <a:ext cx="285752" cy="285752"/>
            <a:chOff x="3860215" y="2899444"/>
            <a:chExt cx="509170" cy="424309"/>
          </a:xfrm>
          <a:solidFill>
            <a:schemeClr val="accent5">
              <a:lumMod val="75000"/>
            </a:schemeClr>
          </a:solidFill>
        </p:grpSpPr>
        <p:sp>
          <p:nvSpPr>
            <p:cNvPr id="67" name="חץ ימינה 66"/>
            <p:cNvSpPr/>
            <p:nvPr/>
          </p:nvSpPr>
          <p:spPr>
            <a:xfrm rot="5400000">
              <a:off x="3902645" y="2857014"/>
              <a:ext cx="424309" cy="509170"/>
            </a:xfrm>
            <a:prstGeom prst="rightArrow">
              <a:avLst>
                <a:gd name="adj1" fmla="val 60000"/>
                <a:gd name="adj2" fmla="val 50000"/>
              </a:avLst>
            </a:prstGeom>
            <a:grp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8" name="חץ ימינה 10"/>
            <p:cNvSpPr/>
            <p:nvPr/>
          </p:nvSpPr>
          <p:spPr>
            <a:xfrm>
              <a:off x="3962049" y="2899445"/>
              <a:ext cx="305502" cy="29701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he-IL" sz="2200">
                <a:solidFill>
                  <a:prstClr val="white"/>
                </a:solidFill>
              </a:endParaRPr>
            </a:p>
          </p:txBody>
        </p:sp>
      </p:grpSp>
      <p:sp>
        <p:nvSpPr>
          <p:cNvPr id="35" name="מלבן 34"/>
          <p:cNvSpPr/>
          <p:nvPr/>
        </p:nvSpPr>
        <p:spPr bwMode="auto">
          <a:xfrm>
            <a:off x="5786446" y="6237312"/>
            <a:ext cx="3357554" cy="62068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b="1" dirty="0">
                <a:solidFill>
                  <a:prstClr val="white"/>
                </a:solidFill>
                <a:latin typeface="Arial" pitchFamily="34" charset="0"/>
                <a:ea typeface="SimSun" pitchFamily="2" charset="-122"/>
              </a:rPr>
              <a:t>משרד החינוך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dirty="0">
                <a:solidFill>
                  <a:prstClr val="white"/>
                </a:solidFill>
                <a:latin typeface="Arial" pitchFamily="34" charset="0"/>
                <a:ea typeface="SimSun" pitchFamily="2" charset="-122"/>
              </a:rPr>
              <a:t>המינהל לפיתוח מערכת החינוך</a:t>
            </a:r>
          </a:p>
        </p:txBody>
      </p:sp>
    </p:spTree>
    <p:extLst>
      <p:ext uri="{BB962C8B-B14F-4D97-AF65-F5344CB8AC3E}">
        <p14:creationId xmlns:p14="http://schemas.microsoft.com/office/powerpoint/2010/main" val="33310460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980728"/>
            <a:ext cx="7451956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644116" y="260648"/>
            <a:ext cx="4692310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2400" b="1" dirty="0" smtClean="0">
                <a:solidFill>
                  <a:srgbClr val="C0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הכרה בצורך של כיתות עפ"י שנים</a:t>
            </a:r>
            <a:endParaRPr lang="he-IL" sz="2400" b="1" dirty="0">
              <a:solidFill>
                <a:srgbClr val="C0000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01295" y="6237312"/>
            <a:ext cx="5711820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b="1" dirty="0" smtClean="0">
                <a:solidFill>
                  <a:schemeClr val="bg1"/>
                </a:solidFill>
              </a:rPr>
              <a:t>צפי לחומש הקרוב - גידול של 1000-1500 כיתות בכל שנה.</a:t>
            </a:r>
            <a:endParaRPr lang="he-IL" b="1" dirty="0">
              <a:solidFill>
                <a:schemeClr val="bg1"/>
              </a:solidFill>
            </a:endParaRPr>
          </a:p>
        </p:txBody>
      </p:sp>
      <p:cxnSp>
        <p:nvCxnSpPr>
          <p:cNvPr id="5" name="מחבר חץ ישר 4"/>
          <p:cNvCxnSpPr/>
          <p:nvPr/>
        </p:nvCxnSpPr>
        <p:spPr>
          <a:xfrm flipV="1">
            <a:off x="1403648" y="2204864"/>
            <a:ext cx="5400600" cy="1584176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 rot="20527865">
            <a:off x="3292282" y="2490407"/>
            <a:ext cx="1564851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>
                <a:solidFill>
                  <a:schemeClr val="accent1"/>
                </a:solidFill>
              </a:rPr>
              <a:t>גידול </a:t>
            </a:r>
            <a:r>
              <a:rPr lang="he-IL" dirty="0" err="1" smtClean="0">
                <a:solidFill>
                  <a:schemeClr val="accent1"/>
                </a:solidFill>
              </a:rPr>
              <a:t>בכ</a:t>
            </a:r>
            <a:r>
              <a:rPr lang="he-IL" dirty="0" smtClean="0">
                <a:solidFill>
                  <a:schemeClr val="accent1"/>
                </a:solidFill>
              </a:rPr>
              <a:t> 140%</a:t>
            </a:r>
            <a:endParaRPr lang="he-IL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514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lang="he-IL" smtClean="0"/>
              <a:t>5</a:t>
            </a:fld>
            <a:endParaRPr lang="he-IL"/>
          </a:p>
        </p:txBody>
      </p:sp>
      <p:sp>
        <p:nvSpPr>
          <p:cNvPr id="5" name="כותרת 1"/>
          <p:cNvSpPr txBox="1">
            <a:spLocks/>
          </p:cNvSpPr>
          <p:nvPr/>
        </p:nvSpPr>
        <p:spPr>
          <a:xfrm>
            <a:off x="457200" y="332656"/>
            <a:ext cx="8229600" cy="778098"/>
          </a:xfrm>
          <a:prstGeom prst="rect">
            <a:avLst/>
          </a:prstGeom>
        </p:spPr>
        <p:txBody>
          <a:bodyPr vert="horz" lIns="91440" tIns="45720" rIns="91440" bIns="45720" rtlCol="1" anchor="t">
            <a:noAutofit/>
          </a:bodyPr>
          <a:lstStyle>
            <a:lvl1pPr algn="r" defTabSz="457200" rtl="1" eaLnBrk="1" latinLnBrk="0" hangingPunct="1">
              <a:spcBef>
                <a:spcPct val="0"/>
              </a:spcBef>
              <a:buNone/>
              <a:defRPr lang="he-IL" sz="4200" b="0" i="0" kern="1200">
                <a:solidFill>
                  <a:schemeClr val="tx2"/>
                </a:solidFill>
                <a:latin typeface="Tahoma" panose="020B0604030504040204" pitchFamily="34" charset="0"/>
                <a:ea typeface="+mj-ea"/>
                <a:cs typeface="Tahoma" panose="020B0604030504040204" pitchFamily="34" charset="0"/>
              </a:defRPr>
            </a:lvl1pPr>
            <a:lvl2pPr algn="r" rtl="1" eaLnBrk="1" latinLnBrk="0" hangingPunct="1">
              <a:defRPr lang="he-IL">
                <a:solidFill>
                  <a:schemeClr val="tx2"/>
                </a:solidFill>
              </a:defRPr>
            </a:lvl2pPr>
            <a:lvl3pPr algn="r" rtl="1" eaLnBrk="1" latinLnBrk="0" hangingPunct="1">
              <a:defRPr lang="he-IL">
                <a:solidFill>
                  <a:schemeClr val="tx2"/>
                </a:solidFill>
              </a:defRPr>
            </a:lvl3pPr>
            <a:lvl4pPr algn="r" rtl="1" eaLnBrk="1" latinLnBrk="0" hangingPunct="1">
              <a:defRPr lang="he-IL">
                <a:solidFill>
                  <a:schemeClr val="tx2"/>
                </a:solidFill>
              </a:defRPr>
            </a:lvl4pPr>
            <a:lvl5pPr algn="r" rtl="1" eaLnBrk="1" latinLnBrk="0" hangingPunct="1">
              <a:defRPr lang="he-IL">
                <a:solidFill>
                  <a:schemeClr val="tx2"/>
                </a:solidFill>
              </a:defRPr>
            </a:lvl5pPr>
            <a:lvl6pPr algn="r" rtl="1" eaLnBrk="1" latinLnBrk="0" hangingPunct="1">
              <a:defRPr lang="he-IL">
                <a:solidFill>
                  <a:schemeClr val="tx2"/>
                </a:solidFill>
              </a:defRPr>
            </a:lvl6pPr>
            <a:lvl7pPr algn="r" rtl="1" eaLnBrk="1" latinLnBrk="0" hangingPunct="1">
              <a:defRPr lang="he-IL">
                <a:solidFill>
                  <a:schemeClr val="tx2"/>
                </a:solidFill>
              </a:defRPr>
            </a:lvl7pPr>
            <a:lvl8pPr algn="r" rtl="1" eaLnBrk="1" latinLnBrk="0" hangingPunct="1">
              <a:defRPr lang="he-IL">
                <a:solidFill>
                  <a:schemeClr val="tx2"/>
                </a:solidFill>
              </a:defRPr>
            </a:lvl8pPr>
            <a:lvl9pPr algn="r" rtl="1" eaLnBrk="1" latinLnBrk="0" hangingPunct="1">
              <a:defRPr lang="he-IL">
                <a:solidFill>
                  <a:schemeClr val="tx2"/>
                </a:solidFill>
              </a:defRPr>
            </a:lvl9pPr>
          </a:lstStyle>
          <a:p>
            <a:r>
              <a:rPr lang="he-IL" sz="3200" b="1" dirty="0" smtClean="0">
                <a:solidFill>
                  <a:schemeClr val="accent1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תכנית החומש לתקצוב כיתות (בפועל)</a:t>
            </a:r>
            <a:br>
              <a:rPr lang="he-IL" sz="3200" b="1" dirty="0" smtClean="0">
                <a:solidFill>
                  <a:schemeClr val="accent1"/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he-IL" sz="2000" b="1" dirty="0" smtClean="0">
                <a:solidFill>
                  <a:schemeClr val="accent1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2012-2016</a:t>
            </a:r>
            <a:endParaRPr lang="he-IL" sz="2000" b="1" dirty="0">
              <a:solidFill>
                <a:schemeClr val="accent1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7" name="מלבן 6"/>
          <p:cNvSpPr/>
          <p:nvPr/>
        </p:nvSpPr>
        <p:spPr bwMode="auto">
          <a:xfrm>
            <a:off x="899592" y="5954434"/>
            <a:ext cx="7920880" cy="64291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sz="16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ea typeface="SimSun" pitchFamily="2" charset="-122"/>
              </a:rPr>
              <a:t>*</a:t>
            </a:r>
            <a:r>
              <a:rPr lang="he-IL" sz="16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ea typeface="SimSun" pitchFamily="2" charset="-122"/>
              </a:rPr>
              <a:t> תקציב 2016 כולל מקדמה על חשבון תקציב 2017 בסך 875 כיתות 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56"/>
          <a:stretch/>
        </p:blipFill>
        <p:spPr bwMode="auto">
          <a:xfrm>
            <a:off x="588502" y="2060848"/>
            <a:ext cx="8205561" cy="322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757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smtClean="0">
                <a:solidFill>
                  <a:prstClr val="white">
                    <a:tint val="75000"/>
                  </a:prstClr>
                </a:solidFill>
              </a:rPr>
              <a:pPr/>
              <a:t>6</a:t>
            </a:fld>
            <a:endParaRPr>
              <a:solidFill>
                <a:prstClr val="white">
                  <a:tint val="75000"/>
                </a:prstClr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4" r="794" b="6942"/>
          <a:stretch/>
        </p:blipFill>
        <p:spPr bwMode="auto">
          <a:xfrm>
            <a:off x="215516" y="2605177"/>
            <a:ext cx="8643812" cy="2751827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כותרת 1"/>
          <p:cNvSpPr txBox="1">
            <a:spLocks/>
          </p:cNvSpPr>
          <p:nvPr/>
        </p:nvSpPr>
        <p:spPr bwMode="auto">
          <a:xfrm>
            <a:off x="457200" y="332656"/>
            <a:ext cx="8229600" cy="778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2pPr>
            <a:lvl3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3pPr>
            <a:lvl4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4pPr>
            <a:lvl5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5pPr>
            <a:lvl6pPr marL="4572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6pPr>
            <a:lvl7pPr marL="9144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7pPr>
            <a:lvl8pPr marL="13716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8pPr>
            <a:lvl9pPr marL="18288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9pPr>
          </a:lstStyle>
          <a:p>
            <a:pPr algn="r"/>
            <a:r>
              <a:rPr lang="he-IL" sz="3200" b="1" kern="0" dirty="0" err="1" smtClean="0">
                <a:solidFill>
                  <a:srgbClr val="B01513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תוכנית</a:t>
            </a:r>
            <a:r>
              <a:rPr lang="he-IL" sz="3200" b="1" kern="0" dirty="0" smtClean="0">
                <a:solidFill>
                  <a:srgbClr val="B01513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 החומש לתקצוב כיתות באחוזים</a:t>
            </a:r>
            <a:br>
              <a:rPr lang="he-IL" sz="3200" b="1" kern="0" dirty="0" smtClean="0">
                <a:solidFill>
                  <a:srgbClr val="B01513"/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he-IL" sz="2000" b="1" kern="0" dirty="0" smtClean="0">
                <a:solidFill>
                  <a:srgbClr val="B01513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2012-2016</a:t>
            </a:r>
            <a:endParaRPr lang="he-IL" sz="2000" b="1" kern="0" dirty="0">
              <a:solidFill>
                <a:srgbClr val="B01513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035209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he-IL" sz="2800" b="1" dirty="0" smtClean="0">
                <a:solidFill>
                  <a:schemeClr val="bg2"/>
                </a:solidFill>
              </a:rPr>
              <a:t>החלטות ממשלה והחלטות מחייבות אחרות</a:t>
            </a:r>
            <a:br>
              <a:rPr lang="he-IL" sz="2800" b="1" dirty="0" smtClean="0">
                <a:solidFill>
                  <a:schemeClr val="bg2"/>
                </a:solidFill>
              </a:rPr>
            </a:br>
            <a:r>
              <a:rPr lang="he-IL" sz="2800" b="1" dirty="0" smtClean="0">
                <a:solidFill>
                  <a:schemeClr val="bg2"/>
                </a:solidFill>
              </a:rPr>
              <a:t>בתוכנית החומש 2017-2021</a:t>
            </a:r>
            <a:endParaRPr lang="he-IL" sz="2800" b="1" dirty="0">
              <a:solidFill>
                <a:schemeClr val="bg2"/>
              </a:solidFill>
            </a:endParaRPr>
          </a:p>
        </p:txBody>
      </p:sp>
      <p:graphicFrame>
        <p:nvGraphicFramePr>
          <p:cNvPr id="9" name="דיאגרמה 8"/>
          <p:cNvGraphicFramePr/>
          <p:nvPr>
            <p:extLst>
              <p:ext uri="{D42A27DB-BD31-4B8C-83A1-F6EECF244321}">
                <p14:modId xmlns:p14="http://schemas.microsoft.com/office/powerpoint/2010/main" val="595981633"/>
              </p:ext>
            </p:extLst>
          </p:nvPr>
        </p:nvGraphicFramePr>
        <p:xfrm>
          <a:off x="179512" y="1397000"/>
          <a:ext cx="8712968" cy="5128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מלבן מעוגל 1"/>
          <p:cNvSpPr/>
          <p:nvPr/>
        </p:nvSpPr>
        <p:spPr>
          <a:xfrm>
            <a:off x="179512" y="5445224"/>
            <a:ext cx="5544616" cy="1008112"/>
          </a:xfrm>
          <a:prstGeom prst="roundRect">
            <a:avLst>
              <a:gd name="adj" fmla="val 1264"/>
            </a:avLst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dirty="0">
                <a:solidFill>
                  <a:prstClr val="black"/>
                </a:solidFill>
              </a:rPr>
              <a:t>600</a:t>
            </a:r>
            <a:r>
              <a:rPr lang="he-IL" sz="2000" dirty="0">
                <a:solidFill>
                  <a:prstClr val="black"/>
                </a:solidFill>
              </a:rPr>
              <a:t> מיליון ₪ לבינוי כיתות בשנים 2017-2018 (300 </a:t>
            </a:r>
            <a:r>
              <a:rPr lang="he-IL" sz="2000" dirty="0" err="1">
                <a:solidFill>
                  <a:prstClr val="black"/>
                </a:solidFill>
              </a:rPr>
              <a:t>מלש"ח</a:t>
            </a:r>
            <a:r>
              <a:rPr lang="he-IL" sz="2000" dirty="0">
                <a:solidFill>
                  <a:prstClr val="black"/>
                </a:solidFill>
              </a:rPr>
              <a:t> כל שנה – 390 כיתות)</a:t>
            </a:r>
          </a:p>
        </p:txBody>
      </p:sp>
    </p:spTree>
    <p:extLst>
      <p:ext uri="{BB962C8B-B14F-4D97-AF65-F5344CB8AC3E}">
        <p14:creationId xmlns:p14="http://schemas.microsoft.com/office/powerpoint/2010/main" val="355058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z="3200" b="1" dirty="0" smtClean="0">
                <a:solidFill>
                  <a:schemeClr val="accent1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תכנית תקצוב כיתות לחומש</a:t>
            </a:r>
            <a:br>
              <a:rPr lang="he-IL" sz="3200" b="1" dirty="0" smtClean="0">
                <a:solidFill>
                  <a:schemeClr val="accent1"/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he-IL" sz="2400" b="1" dirty="0" smtClean="0">
                <a:solidFill>
                  <a:schemeClr val="accent1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2017-2021</a:t>
            </a:r>
            <a:endParaRPr lang="he-IL" sz="3200" b="1" dirty="0">
              <a:solidFill>
                <a:schemeClr val="accent1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9752213"/>
              </p:ext>
            </p:extLst>
          </p:nvPr>
        </p:nvGraphicFramePr>
        <p:xfrm>
          <a:off x="899591" y="1556792"/>
          <a:ext cx="7512498" cy="4394785"/>
        </p:xfrm>
        <a:graphic>
          <a:graphicData uri="http://schemas.openxmlformats.org/drawingml/2006/table">
            <a:tbl>
              <a:tblPr rtl="1" firstRow="1" bandRow="1">
                <a:tableStyleId>{22838BEF-8BB2-4498-84A7-C5851F593DF1}</a:tableStyleId>
              </a:tblPr>
              <a:tblGrid>
                <a:gridCol w="1165332"/>
                <a:gridCol w="981096"/>
                <a:gridCol w="1073214"/>
                <a:gridCol w="1073214"/>
                <a:gridCol w="1073214"/>
                <a:gridCol w="1073214"/>
                <a:gridCol w="1073214"/>
              </a:tblGrid>
              <a:tr h="696077"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2017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2018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2019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2020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2021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סה"כ</a:t>
                      </a:r>
                      <a:endParaRPr lang="he-IL" dirty="0"/>
                    </a:p>
                  </a:txBody>
                  <a:tcPr/>
                </a:tc>
              </a:tr>
              <a:tr h="696077"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/>
                        <a:t>ועדת</a:t>
                      </a:r>
                      <a:r>
                        <a:rPr lang="he-IL" b="1" baseline="0" dirty="0" smtClean="0"/>
                        <a:t> דיור (הסכמי גג)</a:t>
                      </a:r>
                      <a:endParaRPr lang="he-I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1200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1500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1500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1500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1500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/>
                        <a:t>7200</a:t>
                      </a:r>
                      <a:endParaRPr lang="he-IL" b="1" dirty="0"/>
                    </a:p>
                  </a:txBody>
                  <a:tcPr/>
                </a:tc>
              </a:tr>
              <a:tr h="696077"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/>
                        <a:t>בדואים</a:t>
                      </a:r>
                      <a:endParaRPr lang="he-I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260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260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260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260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260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/>
                        <a:t>1300</a:t>
                      </a:r>
                      <a:endParaRPr lang="he-IL" b="1" dirty="0"/>
                    </a:p>
                  </a:txBody>
                  <a:tcPr/>
                </a:tc>
              </a:tr>
              <a:tr h="696077"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/>
                        <a:t>דרוזים</a:t>
                      </a:r>
                      <a:endParaRPr lang="he-I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38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38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38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-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-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/>
                        <a:t>114</a:t>
                      </a:r>
                      <a:endParaRPr lang="he-IL" b="1" dirty="0"/>
                    </a:p>
                  </a:txBody>
                  <a:tcPr/>
                </a:tc>
              </a:tr>
              <a:tr h="696077"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/>
                        <a:t>קריטריונים</a:t>
                      </a:r>
                      <a:endParaRPr lang="he-I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1732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1432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1432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1470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1470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/>
                        <a:t>7536</a:t>
                      </a:r>
                      <a:endParaRPr lang="he-IL" b="1" dirty="0"/>
                    </a:p>
                  </a:txBody>
                  <a:tcPr/>
                </a:tc>
              </a:tr>
              <a:tr h="696077">
                <a:tc>
                  <a:txBody>
                    <a:bodyPr/>
                    <a:lstStyle/>
                    <a:p>
                      <a:pPr rtl="1"/>
                      <a:endParaRPr lang="he-I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/>
                        <a:t>3230</a:t>
                      </a:r>
                      <a:endParaRPr lang="he-I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/>
                        <a:t>3230</a:t>
                      </a:r>
                      <a:endParaRPr lang="he-I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/>
                        <a:t>3230</a:t>
                      </a:r>
                      <a:endParaRPr lang="he-I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/>
                        <a:t>3230</a:t>
                      </a:r>
                      <a:endParaRPr lang="he-I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/>
                        <a:t>3230</a:t>
                      </a:r>
                      <a:endParaRPr lang="he-IL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/>
                        <a:t>16150</a:t>
                      </a:r>
                      <a:endParaRPr lang="he-IL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471765" y="6021288"/>
            <a:ext cx="6938118" cy="92333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e-IL" dirty="0" smtClean="0">
                <a:solidFill>
                  <a:schemeClr val="bg1"/>
                </a:solidFill>
              </a:rPr>
              <a:t>110 כיתות בכל שנה בחומש הומרו לחידוש מבנים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he-IL" dirty="0" smtClean="0">
                <a:solidFill>
                  <a:schemeClr val="bg1"/>
                </a:solidFill>
              </a:rPr>
              <a:t>60 כיתות בכל שנה בחומש קוזזו בגין הקדמה של 300 כיתות בחומש קודם</a:t>
            </a:r>
          </a:p>
          <a:p>
            <a:pPr marL="285750" indent="-285750">
              <a:buFont typeface="Arial" pitchFamily="34" charset="0"/>
              <a:buChar char="•"/>
            </a:pPr>
            <a:endParaRPr lang="he-I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8570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he-IL" sz="3200" b="1" dirty="0" smtClean="0">
                <a:solidFill>
                  <a:schemeClr val="accent4">
                    <a:lumMod val="50000"/>
                  </a:schemeClr>
                </a:solidFill>
              </a:rPr>
              <a:t>תכנית תקצוב כיתות לחומש באחוזים</a:t>
            </a:r>
            <a:br>
              <a:rPr lang="he-IL" sz="3200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he-IL" sz="2400" b="1" dirty="0" smtClean="0">
                <a:solidFill>
                  <a:schemeClr val="accent4">
                    <a:lumMod val="50000"/>
                  </a:schemeClr>
                </a:solidFill>
              </a:rPr>
              <a:t>2017-2021</a:t>
            </a:r>
            <a:endParaRPr lang="he-IL" sz="32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0104162"/>
              </p:ext>
            </p:extLst>
          </p:nvPr>
        </p:nvGraphicFramePr>
        <p:xfrm>
          <a:off x="611559" y="1638300"/>
          <a:ext cx="7710228" cy="438298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09628"/>
                <a:gridCol w="1582681"/>
                <a:gridCol w="768631"/>
                <a:gridCol w="768631"/>
                <a:gridCol w="1163428"/>
                <a:gridCol w="1163428"/>
                <a:gridCol w="953801"/>
              </a:tblGrid>
              <a:tr h="373020">
                <a:tc>
                  <a:txBody>
                    <a:bodyPr/>
                    <a:lstStyle/>
                    <a:p>
                      <a:pPr algn="l" rtl="0" fontAlgn="t"/>
                      <a:r>
                        <a:rPr lang="he-IL" sz="1800" u="none" strike="noStrike">
                          <a:effectLst/>
                        </a:rPr>
                        <a:t> 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2017</a:t>
                      </a:r>
                      <a:endParaRPr lang="he-IL" sz="1800" b="1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2018</a:t>
                      </a:r>
                      <a:endParaRPr lang="he-IL" sz="1800" b="1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2019</a:t>
                      </a:r>
                      <a:endParaRPr lang="he-IL" sz="1800" b="1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2020</a:t>
                      </a:r>
                      <a:endParaRPr lang="he-IL" sz="1800" b="1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2021</a:t>
                      </a:r>
                      <a:endParaRPr lang="he-IL" sz="1800" b="1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סה"כ</a:t>
                      </a:r>
                      <a:endParaRPr lang="he-IL" sz="18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</a:tr>
              <a:tr h="1422140"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ועדת דיור (הסכמי גג)</a:t>
                      </a:r>
                      <a:endParaRPr lang="he-IL" sz="18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37%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46%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46%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46%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46%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45%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</a:tr>
              <a:tr h="734384"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בדואים</a:t>
                      </a:r>
                      <a:endParaRPr lang="he-IL" sz="18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8%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8%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8%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8%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8%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8%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</a:tr>
              <a:tr h="734384"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דרוזים</a:t>
                      </a:r>
                      <a:endParaRPr lang="he-IL" sz="18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1%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1%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1%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          -   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          -   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1%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</a:tr>
              <a:tr h="734384"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קריטריונים</a:t>
                      </a:r>
                      <a:endParaRPr lang="he-IL" sz="18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54%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44%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44%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46%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46%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47%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</a:tr>
              <a:tr h="384677">
                <a:tc>
                  <a:txBody>
                    <a:bodyPr/>
                    <a:lstStyle/>
                    <a:p>
                      <a:pPr algn="l" rtl="0" fontAlgn="t"/>
                      <a:r>
                        <a:rPr lang="he-IL" sz="1800" u="none" strike="noStrike">
                          <a:effectLst/>
                        </a:rPr>
                        <a:t> 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100%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100%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100%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100%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>
                          <a:effectLst/>
                        </a:rPr>
                        <a:t>100%</a:t>
                      </a:r>
                      <a:endParaRPr lang="he-IL" sz="1800" b="0" i="0" u="none" strike="noStrike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ctr"/>
                      <a:r>
                        <a:rPr lang="he-IL" sz="1800" u="none" strike="noStrike" dirty="0">
                          <a:effectLst/>
                        </a:rPr>
                        <a:t>100%</a:t>
                      </a:r>
                      <a:endParaRPr lang="he-IL" sz="1800" b="0" i="0" u="none" strike="noStrike" dirty="0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43021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z="2400" b="1" dirty="0" smtClean="0">
                <a:solidFill>
                  <a:schemeClr val="accent1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סיכום תקצוב יבילים 2014-2016 </a:t>
            </a:r>
            <a:br>
              <a:rPr lang="he-IL" sz="2400" b="1" dirty="0" smtClean="0">
                <a:solidFill>
                  <a:schemeClr val="accent1"/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he-IL" sz="2400" b="1" dirty="0" smtClean="0">
                <a:solidFill>
                  <a:schemeClr val="accent1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וכיוונים עתידיים מול תקצוב כיתות</a:t>
            </a:r>
            <a:endParaRPr lang="he-IL" sz="2400" b="1" dirty="0">
              <a:solidFill>
                <a:schemeClr val="accent1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lang="he-IL" smtClean="0"/>
              <a:t>10</a:t>
            </a:fld>
            <a:endParaRPr lang="he-IL"/>
          </a:p>
        </p:txBody>
      </p:sp>
      <p:graphicFrame>
        <p:nvGraphicFramePr>
          <p:cNvPr id="8" name="תרשים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21770963"/>
              </p:ext>
            </p:extLst>
          </p:nvPr>
        </p:nvGraphicFramePr>
        <p:xfrm>
          <a:off x="971600" y="2276872"/>
          <a:ext cx="7488832" cy="3387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452320" y="2915652"/>
            <a:ext cx="76174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>
                <a:solidFill>
                  <a:srgbClr val="C00000"/>
                </a:solidFill>
              </a:rPr>
              <a:t>2,469</a:t>
            </a:r>
            <a:endParaRPr lang="he-IL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588224" y="3059668"/>
            <a:ext cx="76174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>
                <a:solidFill>
                  <a:srgbClr val="C00000"/>
                </a:solidFill>
              </a:rPr>
              <a:t>2,924</a:t>
            </a:r>
            <a:endParaRPr lang="he-IL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52120" y="2195572"/>
            <a:ext cx="76174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>
                <a:solidFill>
                  <a:srgbClr val="C00000"/>
                </a:solidFill>
              </a:rPr>
              <a:t>1,821</a:t>
            </a:r>
            <a:endParaRPr lang="he-IL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818364" y="3222268"/>
            <a:ext cx="76174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>
                <a:solidFill>
                  <a:srgbClr val="C00000"/>
                </a:solidFill>
              </a:rPr>
              <a:t>3,230</a:t>
            </a:r>
            <a:endParaRPr lang="he-IL" dirty="0">
              <a:solidFill>
                <a:srgbClr val="C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51920" y="3374668"/>
            <a:ext cx="76174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>
                <a:solidFill>
                  <a:srgbClr val="C00000"/>
                </a:solidFill>
              </a:rPr>
              <a:t>3,230</a:t>
            </a:r>
            <a:endParaRPr lang="he-IL" dirty="0">
              <a:solidFill>
                <a:srgbClr val="C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987824" y="3374668"/>
            <a:ext cx="76174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>
                <a:solidFill>
                  <a:srgbClr val="C00000"/>
                </a:solidFill>
              </a:rPr>
              <a:t>3,230</a:t>
            </a:r>
            <a:endParaRPr lang="he-IL" dirty="0">
              <a:solidFill>
                <a:srgbClr val="C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51720" y="3406934"/>
            <a:ext cx="76174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>
                <a:solidFill>
                  <a:srgbClr val="C00000"/>
                </a:solidFill>
              </a:rPr>
              <a:t>3,230</a:t>
            </a:r>
            <a:endParaRPr lang="he-IL" dirty="0">
              <a:solidFill>
                <a:srgbClr val="C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87624" y="3527068"/>
            <a:ext cx="76174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dirty="0" smtClean="0">
                <a:solidFill>
                  <a:srgbClr val="C00000"/>
                </a:solidFill>
              </a:rPr>
              <a:t>3,230</a:t>
            </a:r>
            <a:endParaRPr lang="he-IL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993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lang="he-IL" smtClean="0">
                <a:solidFill>
                  <a:prstClr val="white">
                    <a:tint val="75000"/>
                  </a:prstClr>
                </a:solidFill>
              </a:rPr>
              <a:pPr/>
              <a:t>11</a:t>
            </a:fld>
            <a:endParaRPr lang="he-IL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2" name="כותרת 1"/>
          <p:cNvSpPr txBox="1">
            <a:spLocks/>
          </p:cNvSpPr>
          <p:nvPr/>
        </p:nvSpPr>
        <p:spPr bwMode="auto">
          <a:xfrm>
            <a:off x="539552" y="1988840"/>
            <a:ext cx="8229600" cy="832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2pPr>
            <a:lvl3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3pPr>
            <a:lvl4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4pPr>
            <a:lvl5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5pPr>
            <a:lvl6pPr marL="4572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6pPr>
            <a:lvl7pPr marL="9144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7pPr>
            <a:lvl8pPr marL="13716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8pPr>
            <a:lvl9pPr marL="18288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9pPr>
          </a:lstStyle>
          <a:p>
            <a:pPr algn="r"/>
            <a:r>
              <a:rPr lang="he-IL" sz="2400" b="1" kern="0" dirty="0" smtClean="0">
                <a:solidFill>
                  <a:srgbClr val="1F497D"/>
                </a:solidFill>
                <a:latin typeface="Calibri"/>
              </a:rPr>
              <a:t>במהלך 2015-2016 נעשתה עבודת מטה משותפת יחד עם האוצר לגיבוש מודל וקריטריונים לדרוג בקשות לבנייה חדשה.</a:t>
            </a:r>
          </a:p>
          <a:p>
            <a:pPr algn="r"/>
            <a:endParaRPr lang="he-IL" sz="2400" b="1" kern="0" dirty="0" smtClean="0">
              <a:solidFill>
                <a:srgbClr val="1F497D"/>
              </a:solidFill>
              <a:latin typeface="Calibri"/>
            </a:endParaRPr>
          </a:p>
          <a:p>
            <a:pPr algn="r"/>
            <a:endParaRPr lang="he-IL" sz="2400" b="1" kern="0" dirty="0" smtClean="0">
              <a:solidFill>
                <a:srgbClr val="1F497D"/>
              </a:solidFill>
              <a:latin typeface="Calibri"/>
            </a:endParaRPr>
          </a:p>
        </p:txBody>
      </p:sp>
      <p:sp>
        <p:nvSpPr>
          <p:cNvPr id="13" name="כותרת 1"/>
          <p:cNvSpPr txBox="1">
            <a:spLocks/>
          </p:cNvSpPr>
          <p:nvPr/>
        </p:nvSpPr>
        <p:spPr bwMode="auto">
          <a:xfrm>
            <a:off x="539552" y="2968802"/>
            <a:ext cx="8229600" cy="832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2pPr>
            <a:lvl3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3pPr>
            <a:lvl4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4pPr>
            <a:lvl5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5pPr>
            <a:lvl6pPr marL="4572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6pPr>
            <a:lvl7pPr marL="9144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7pPr>
            <a:lvl8pPr marL="13716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8pPr>
            <a:lvl9pPr marL="18288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9pPr>
          </a:lstStyle>
          <a:p>
            <a:pPr algn="r"/>
            <a:r>
              <a:rPr lang="he-IL" sz="2400" b="1" kern="0" dirty="0" smtClean="0">
                <a:solidFill>
                  <a:srgbClr val="1F497D"/>
                </a:solidFill>
                <a:latin typeface="Calibri"/>
              </a:rPr>
              <a:t>הקריטריונים נקבעו בהתאם לפרמטרים ומאפיינים שונים של הרשות (חוזק פיננסי, מחסור יחסי בכיתות, ועוד) ופרמטרים ספציפיים של המוסד החינוכי (סיבת אישור, צפיפות ועוד).</a:t>
            </a:r>
          </a:p>
          <a:p>
            <a:pPr algn="r"/>
            <a:endParaRPr lang="he-IL" sz="2400" b="1" kern="0" dirty="0" smtClean="0">
              <a:solidFill>
                <a:srgbClr val="1F497D"/>
              </a:solidFill>
              <a:latin typeface="Calibri"/>
            </a:endParaRPr>
          </a:p>
        </p:txBody>
      </p:sp>
      <p:sp>
        <p:nvSpPr>
          <p:cNvPr id="14" name="כותרת 1"/>
          <p:cNvSpPr txBox="1">
            <a:spLocks/>
          </p:cNvSpPr>
          <p:nvPr/>
        </p:nvSpPr>
        <p:spPr bwMode="auto">
          <a:xfrm>
            <a:off x="585393" y="4941168"/>
            <a:ext cx="8229600" cy="832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2pPr>
            <a:lvl3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3pPr>
            <a:lvl4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4pPr>
            <a:lvl5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5pPr>
            <a:lvl6pPr marL="4572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6pPr>
            <a:lvl7pPr marL="9144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7pPr>
            <a:lvl8pPr marL="13716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8pPr>
            <a:lvl9pPr marL="18288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9pPr>
          </a:lstStyle>
          <a:p>
            <a:pPr algn="r"/>
            <a:endParaRPr lang="he-IL" sz="2000" b="1" kern="0" dirty="0" smtClean="0">
              <a:solidFill>
                <a:srgbClr val="1F497D"/>
              </a:solidFill>
              <a:latin typeface="Calibri"/>
            </a:endParaRPr>
          </a:p>
        </p:txBody>
      </p:sp>
      <p:sp>
        <p:nvSpPr>
          <p:cNvPr id="15" name="כותרת 1"/>
          <p:cNvSpPr txBox="1">
            <a:spLocks/>
          </p:cNvSpPr>
          <p:nvPr/>
        </p:nvSpPr>
        <p:spPr bwMode="auto">
          <a:xfrm>
            <a:off x="616642" y="4205120"/>
            <a:ext cx="8229600" cy="832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2pPr>
            <a:lvl3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3pPr>
            <a:lvl4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4pPr>
            <a:lvl5pPr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5pPr>
            <a:lvl6pPr marL="4572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6pPr>
            <a:lvl7pPr marL="9144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7pPr>
            <a:lvl8pPr marL="13716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8pPr>
            <a:lvl9pPr marL="1828800" algn="ctr" rtl="1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ea typeface="SimSun" pitchFamily="2" charset="-122"/>
              </a:defRPr>
            </a:lvl9pPr>
          </a:lstStyle>
          <a:p>
            <a:pPr algn="r"/>
            <a:r>
              <a:rPr lang="he-IL" sz="2400" b="1" kern="0" dirty="0" smtClean="0">
                <a:solidFill>
                  <a:srgbClr val="1F497D"/>
                </a:solidFill>
                <a:latin typeface="Calibri"/>
              </a:rPr>
              <a:t>לכל פרמטר נקבע משקל יחסי, ובהתאם לכך כל פרויקט מקבל ניקוד. הפרויקטים מדורגים מהגבוה לנמוך ביותר.</a:t>
            </a:r>
          </a:p>
        </p:txBody>
      </p:sp>
      <p:sp>
        <p:nvSpPr>
          <p:cNvPr id="16" name="כותרת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4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Times New Roman"/>
              </a:rPr>
              <a:t>קריטריונים לתקצוב כיתות</a:t>
            </a:r>
            <a:endParaRPr kumimoji="0" lang="he-IL" sz="4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62341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משולש ישר-זווית 26"/>
          <p:cNvSpPr/>
          <p:nvPr/>
        </p:nvSpPr>
        <p:spPr bwMode="auto">
          <a:xfrm flipH="1">
            <a:off x="1857356" y="6165304"/>
            <a:ext cx="7286644" cy="692696"/>
          </a:xfrm>
          <a:prstGeom prst="rtTriangle">
            <a:avLst/>
          </a:prstGeom>
          <a:blipFill>
            <a:blip r:embed="rId2" cstate="print"/>
            <a:tile tx="0" ty="0" sx="100000" sy="100000" flip="none" algn="tl"/>
          </a:blip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SimSun" pitchFamily="2" charset="-122"/>
            </a:endParaRPr>
          </a:p>
        </p:txBody>
      </p:sp>
      <p:sp>
        <p:nvSpPr>
          <p:cNvPr id="28" name="מלבן 27"/>
          <p:cNvSpPr/>
          <p:nvPr/>
        </p:nvSpPr>
        <p:spPr bwMode="auto">
          <a:xfrm>
            <a:off x="4860032" y="6242466"/>
            <a:ext cx="4283968" cy="64291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b="1" dirty="0" smtClean="0">
                <a:latin typeface="Arial" pitchFamily="34" charset="0"/>
                <a:ea typeface="SimSun" pitchFamily="2" charset="-122"/>
              </a:rPr>
              <a:t>משרד החינוך</a:t>
            </a:r>
          </a:p>
          <a:p>
            <a:pPr marL="0" marR="0" indent="0" algn="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sz="1500" dirty="0" smtClean="0">
                <a:latin typeface="Arial" pitchFamily="34" charset="0"/>
                <a:ea typeface="SimSun" pitchFamily="2" charset="-122"/>
              </a:rPr>
              <a:t>המינהל לפיתוח מערכת החינוך  </a:t>
            </a:r>
            <a:r>
              <a:rPr lang="he-IL" sz="1600" dirty="0" smtClean="0">
                <a:latin typeface="Arial" pitchFamily="34" charset="0"/>
                <a:ea typeface="SimSun" pitchFamily="2" charset="-122"/>
              </a:rPr>
              <a:t>-  </a:t>
            </a:r>
            <a:r>
              <a:rPr lang="he-IL" sz="1400" dirty="0" smtClean="0">
                <a:latin typeface="Arial" pitchFamily="34" charset="0"/>
                <a:ea typeface="SimSun" pitchFamily="2" charset="-122"/>
              </a:rPr>
              <a:t>תחום תקציב</a:t>
            </a:r>
            <a:endParaRPr kumimoji="0" lang="he-IL" sz="140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SimSun" pitchFamily="2" charset="-122"/>
            </a:endParaRPr>
          </a:p>
        </p:txBody>
      </p:sp>
      <p:sp>
        <p:nvSpPr>
          <p:cNvPr id="78" name="כותרת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>
            <a:lvl1pPr algn="ctr" defTabSz="914400" rtl="1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j-ea"/>
                <a:cs typeface="Times New Roman"/>
              </a:rPr>
              <a:t>פירוט הקריטריונים לדרוג</a:t>
            </a:r>
            <a:endParaRPr kumimoji="0" lang="he-IL" sz="36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j-ea"/>
              <a:cs typeface="Times New Roman"/>
            </a:endParaRPr>
          </a:p>
        </p:txBody>
      </p:sp>
      <p:sp>
        <p:nvSpPr>
          <p:cNvPr id="79" name="מלבן 78"/>
          <p:cNvSpPr/>
          <p:nvPr/>
        </p:nvSpPr>
        <p:spPr>
          <a:xfrm>
            <a:off x="214282" y="2714620"/>
            <a:ext cx="72152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dirty="0" smtClean="0">
                <a:solidFill>
                  <a:prstClr val="white"/>
                </a:solidFill>
                <a:latin typeface="Calibri"/>
              </a:rPr>
              <a:t>תכנון תקציב ההרשאה להתחייב בהתאם לתוכנית החומש</a:t>
            </a:r>
            <a:endParaRPr lang="he-IL" dirty="0">
              <a:solidFill>
                <a:prstClr val="white"/>
              </a:solidFill>
              <a:latin typeface="Calibri"/>
            </a:endParaRPr>
          </a:p>
        </p:txBody>
      </p:sp>
      <p:grpSp>
        <p:nvGrpSpPr>
          <p:cNvPr id="80" name="קבוצה 79"/>
          <p:cNvGrpSpPr/>
          <p:nvPr/>
        </p:nvGrpSpPr>
        <p:grpSpPr>
          <a:xfrm>
            <a:off x="575556" y="2636912"/>
            <a:ext cx="8180351" cy="421464"/>
            <a:chOff x="3096458" y="-226323"/>
            <a:chExt cx="2036683" cy="1324673"/>
          </a:xfrm>
        </p:grpSpPr>
        <p:sp>
          <p:nvSpPr>
            <p:cNvPr id="81" name="מלבן מעוגל 80"/>
            <p:cNvSpPr/>
            <p:nvPr/>
          </p:nvSpPr>
          <p:spPr>
            <a:xfrm>
              <a:off x="3096458" y="-226323"/>
              <a:ext cx="2036683" cy="1131490"/>
            </a:xfrm>
            <a:prstGeom prst="roundRect">
              <a:avLst>
                <a:gd name="adj" fmla="val 10000"/>
              </a:avLst>
            </a:prstGeom>
            <a:solidFill>
              <a:srgbClr val="4F81B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7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/>
                </a:rPr>
                <a:t>שלב חינוך</a:t>
              </a:r>
              <a:r>
                <a:rPr kumimoji="0" lang="he-IL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/>
                </a:rPr>
                <a:t>: </a:t>
              </a:r>
              <a:r>
                <a:rPr kumimoji="0" lang="he-IL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/>
                </a:rPr>
                <a:t>יסודי וטרום יסודי, על יסודי</a:t>
              </a:r>
            </a:p>
          </p:txBody>
        </p:sp>
        <p:sp>
          <p:nvSpPr>
            <p:cNvPr id="82" name="מלבן 81"/>
            <p:cNvSpPr/>
            <p:nvPr/>
          </p:nvSpPr>
          <p:spPr>
            <a:xfrm>
              <a:off x="3129598" y="33140"/>
              <a:ext cx="1970403" cy="106521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67640" tIns="167640" rIns="167640" bIns="167640" numCol="1" spcCol="1270" anchor="ctr" anchorCtr="0">
              <a:noAutofit/>
            </a:bodyPr>
            <a:lstStyle/>
            <a:p>
              <a:pPr marL="0" marR="0" lvl="0" indent="0" algn="ctr" defTabSz="1955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4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/>
              </a:endParaRPr>
            </a:p>
          </p:txBody>
        </p:sp>
      </p:grpSp>
      <p:grpSp>
        <p:nvGrpSpPr>
          <p:cNvPr id="83" name="קבוצה 82"/>
          <p:cNvGrpSpPr/>
          <p:nvPr/>
        </p:nvGrpSpPr>
        <p:grpSpPr>
          <a:xfrm>
            <a:off x="575556" y="1412776"/>
            <a:ext cx="8180351" cy="360000"/>
            <a:chOff x="3096458" y="0"/>
            <a:chExt cx="2036683" cy="1131490"/>
          </a:xfrm>
        </p:grpSpPr>
        <p:sp>
          <p:nvSpPr>
            <p:cNvPr id="84" name="מלבן מעוגל 83"/>
            <p:cNvSpPr/>
            <p:nvPr/>
          </p:nvSpPr>
          <p:spPr>
            <a:xfrm>
              <a:off x="3096458" y="0"/>
              <a:ext cx="2036683" cy="1131490"/>
            </a:xfrm>
            <a:prstGeom prst="roundRect">
              <a:avLst>
                <a:gd name="adj" fmla="val 10000"/>
              </a:avLst>
            </a:prstGeom>
            <a:solidFill>
              <a:srgbClr val="4F81B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7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/>
                </a:rPr>
                <a:t>סוג חינוך</a:t>
              </a:r>
              <a:r>
                <a:rPr kumimoji="0" lang="he-IL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/>
                </a:rPr>
                <a:t>: </a:t>
              </a:r>
              <a:r>
                <a:rPr kumimoji="0" lang="he-IL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/>
                </a:rPr>
                <a:t>רגיל, מיוחד</a:t>
              </a:r>
            </a:p>
          </p:txBody>
        </p:sp>
        <p:sp>
          <p:nvSpPr>
            <p:cNvPr id="85" name="מלבן 84"/>
            <p:cNvSpPr/>
            <p:nvPr/>
          </p:nvSpPr>
          <p:spPr>
            <a:xfrm>
              <a:off x="3129598" y="33140"/>
              <a:ext cx="1970403" cy="106521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67640" tIns="167640" rIns="167640" bIns="167640" numCol="1" spcCol="1270" anchor="ctr" anchorCtr="0">
              <a:noAutofit/>
            </a:bodyPr>
            <a:lstStyle/>
            <a:p>
              <a:pPr marL="0" marR="0" lvl="0" indent="0" algn="ctr" defTabSz="1955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4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/>
              </a:endParaRPr>
            </a:p>
          </p:txBody>
        </p:sp>
      </p:grpSp>
      <p:grpSp>
        <p:nvGrpSpPr>
          <p:cNvPr id="86" name="קבוצה 85"/>
          <p:cNvGrpSpPr/>
          <p:nvPr/>
        </p:nvGrpSpPr>
        <p:grpSpPr>
          <a:xfrm>
            <a:off x="575556" y="2060848"/>
            <a:ext cx="8180351" cy="360000"/>
            <a:chOff x="3096458" y="0"/>
            <a:chExt cx="2036683" cy="1131490"/>
          </a:xfrm>
        </p:grpSpPr>
        <p:sp>
          <p:nvSpPr>
            <p:cNvPr id="87" name="מלבן מעוגל 86"/>
            <p:cNvSpPr/>
            <p:nvPr/>
          </p:nvSpPr>
          <p:spPr>
            <a:xfrm>
              <a:off x="3096458" y="0"/>
              <a:ext cx="2036683" cy="1131490"/>
            </a:xfrm>
            <a:prstGeom prst="roundRect">
              <a:avLst>
                <a:gd name="adj" fmla="val 10000"/>
              </a:avLst>
            </a:prstGeom>
            <a:solidFill>
              <a:srgbClr val="4F81B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7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/>
                </a:rPr>
                <a:t>סיבת אישור הבקשה: </a:t>
              </a:r>
              <a:r>
                <a:rPr kumimoji="0" lang="he-IL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/>
                </a:rPr>
                <a:t>בנייה חדשה, גידול טבעי, רפורמות, מעבר לרשמי, החלפת יבילים, וכד'</a:t>
              </a:r>
            </a:p>
          </p:txBody>
        </p:sp>
        <p:sp>
          <p:nvSpPr>
            <p:cNvPr id="88" name="מלבן 87"/>
            <p:cNvSpPr/>
            <p:nvPr/>
          </p:nvSpPr>
          <p:spPr>
            <a:xfrm>
              <a:off x="3129598" y="33140"/>
              <a:ext cx="1970403" cy="106521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67640" tIns="167640" rIns="167640" bIns="167640" numCol="1" spcCol="1270" anchor="ctr" anchorCtr="0">
              <a:noAutofit/>
            </a:bodyPr>
            <a:lstStyle/>
            <a:p>
              <a:pPr marL="0" marR="0" lvl="0" indent="0" algn="ctr" defTabSz="1955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4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/>
              </a:endParaRPr>
            </a:p>
          </p:txBody>
        </p:sp>
      </p:grpSp>
      <p:grpSp>
        <p:nvGrpSpPr>
          <p:cNvPr id="89" name="קבוצה 88"/>
          <p:cNvGrpSpPr/>
          <p:nvPr/>
        </p:nvGrpSpPr>
        <p:grpSpPr>
          <a:xfrm>
            <a:off x="575556" y="3212976"/>
            <a:ext cx="8180351" cy="360000"/>
            <a:chOff x="3096458" y="0"/>
            <a:chExt cx="2036683" cy="1131490"/>
          </a:xfrm>
        </p:grpSpPr>
        <p:sp>
          <p:nvSpPr>
            <p:cNvPr id="90" name="מלבן מעוגל 89"/>
            <p:cNvSpPr/>
            <p:nvPr/>
          </p:nvSpPr>
          <p:spPr>
            <a:xfrm>
              <a:off x="3096458" y="0"/>
              <a:ext cx="2036683" cy="1131490"/>
            </a:xfrm>
            <a:prstGeom prst="roundRect">
              <a:avLst>
                <a:gd name="adj" fmla="val 10000"/>
              </a:avLst>
            </a:prstGeom>
            <a:solidFill>
              <a:srgbClr val="4F81B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7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/>
                </a:rPr>
                <a:t>יחס מספר תלמידים ליחידת תקצוב</a:t>
              </a:r>
              <a:r>
                <a:rPr kumimoji="0" lang="he-IL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/>
                </a:rPr>
                <a:t>: </a:t>
              </a:r>
              <a:r>
                <a:rPr kumimoji="0" lang="he-IL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/>
                </a:rPr>
                <a:t>לכמה תלמידים יופנו</a:t>
              </a:r>
              <a:r>
                <a:rPr kumimoji="0" lang="he-IL" sz="1400" b="0" i="0" u="none" strike="noStrike" kern="0" cap="none" spc="0" normalizeH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/>
                </a:rPr>
                <a:t> </a:t>
              </a:r>
              <a:r>
                <a:rPr kumimoji="0" lang="he-IL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/>
                </a:rPr>
                <a:t>כל 1,000,000 ₪ מתוקצבים בפרויקט. </a:t>
              </a:r>
            </a:p>
          </p:txBody>
        </p:sp>
        <p:sp>
          <p:nvSpPr>
            <p:cNvPr id="91" name="מלבן 90"/>
            <p:cNvSpPr/>
            <p:nvPr/>
          </p:nvSpPr>
          <p:spPr>
            <a:xfrm>
              <a:off x="3129598" y="33140"/>
              <a:ext cx="1970403" cy="106521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67640" tIns="167640" rIns="167640" bIns="167640" numCol="1" spcCol="1270" anchor="ctr" anchorCtr="0">
              <a:noAutofit/>
            </a:bodyPr>
            <a:lstStyle/>
            <a:p>
              <a:pPr marL="0" marR="0" lvl="0" indent="0" algn="ctr" defTabSz="1955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4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/>
              </a:endParaRPr>
            </a:p>
          </p:txBody>
        </p:sp>
      </p:grpSp>
      <p:grpSp>
        <p:nvGrpSpPr>
          <p:cNvPr id="92" name="קבוצה 91"/>
          <p:cNvGrpSpPr/>
          <p:nvPr/>
        </p:nvGrpSpPr>
        <p:grpSpPr>
          <a:xfrm>
            <a:off x="575556" y="3789040"/>
            <a:ext cx="8180351" cy="360000"/>
            <a:chOff x="3096458" y="0"/>
            <a:chExt cx="2036683" cy="1131490"/>
          </a:xfrm>
        </p:grpSpPr>
        <p:sp>
          <p:nvSpPr>
            <p:cNvPr id="93" name="מלבן מעוגל 92"/>
            <p:cNvSpPr/>
            <p:nvPr/>
          </p:nvSpPr>
          <p:spPr>
            <a:xfrm>
              <a:off x="3096458" y="0"/>
              <a:ext cx="2036683" cy="1131490"/>
            </a:xfrm>
            <a:prstGeom prst="roundRect">
              <a:avLst>
                <a:gd name="adj" fmla="val 10000"/>
              </a:avLst>
            </a:prstGeom>
            <a:solidFill>
              <a:srgbClr val="4F81B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7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/>
                </a:rPr>
                <a:t>איתנות פיננסית ברשות: </a:t>
              </a:r>
              <a:r>
                <a:rPr kumimoji="0" lang="he-IL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/>
                </a:rPr>
                <a:t>מדד המשלב חוזק הרשות הכלכלי, הכנסותיה ופרמטרים נוספים </a:t>
              </a:r>
            </a:p>
          </p:txBody>
        </p:sp>
        <p:sp>
          <p:nvSpPr>
            <p:cNvPr id="94" name="מלבן 93"/>
            <p:cNvSpPr/>
            <p:nvPr/>
          </p:nvSpPr>
          <p:spPr>
            <a:xfrm>
              <a:off x="3129598" y="33140"/>
              <a:ext cx="1970403" cy="106521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67640" tIns="167640" rIns="167640" bIns="167640" numCol="1" spcCol="1270" anchor="ctr" anchorCtr="0">
              <a:noAutofit/>
            </a:bodyPr>
            <a:lstStyle/>
            <a:p>
              <a:pPr marL="0" marR="0" lvl="0" indent="0" algn="ctr" defTabSz="1955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4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/>
              </a:endParaRPr>
            </a:p>
          </p:txBody>
        </p:sp>
      </p:grpSp>
      <p:grpSp>
        <p:nvGrpSpPr>
          <p:cNvPr id="95" name="קבוצה 94"/>
          <p:cNvGrpSpPr/>
          <p:nvPr/>
        </p:nvGrpSpPr>
        <p:grpSpPr>
          <a:xfrm>
            <a:off x="575556" y="4365144"/>
            <a:ext cx="8180351" cy="360000"/>
            <a:chOff x="3096458" y="0"/>
            <a:chExt cx="2036683" cy="1131490"/>
          </a:xfrm>
        </p:grpSpPr>
        <p:sp>
          <p:nvSpPr>
            <p:cNvPr id="96" name="מלבן מעוגל 95"/>
            <p:cNvSpPr/>
            <p:nvPr/>
          </p:nvSpPr>
          <p:spPr>
            <a:xfrm>
              <a:off x="3096458" y="0"/>
              <a:ext cx="2036683" cy="1131490"/>
            </a:xfrm>
            <a:prstGeom prst="roundRect">
              <a:avLst>
                <a:gd name="adj" fmla="val 10000"/>
              </a:avLst>
            </a:prstGeom>
            <a:solidFill>
              <a:srgbClr val="4F81B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7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/>
                </a:rPr>
                <a:t>מחסור כיתות יחסי ברשות: </a:t>
              </a:r>
              <a:r>
                <a:rPr kumimoji="0" lang="he-IL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/>
                </a:rPr>
                <a:t>אחוז הכיתות שהוכר בהם הצורך לבינוי ברשות מסה"כ הצרכים במדינה</a:t>
              </a:r>
            </a:p>
          </p:txBody>
        </p:sp>
        <p:sp>
          <p:nvSpPr>
            <p:cNvPr id="97" name="מלבן 96"/>
            <p:cNvSpPr/>
            <p:nvPr/>
          </p:nvSpPr>
          <p:spPr>
            <a:xfrm>
              <a:off x="3129598" y="33140"/>
              <a:ext cx="1970403" cy="106521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67640" tIns="167640" rIns="167640" bIns="167640" numCol="1" spcCol="1270" anchor="ctr" anchorCtr="0">
              <a:noAutofit/>
            </a:bodyPr>
            <a:lstStyle/>
            <a:p>
              <a:pPr marL="0" marR="0" lvl="0" indent="0" algn="ctr" defTabSz="1955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4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/>
              </a:endParaRPr>
            </a:p>
          </p:txBody>
        </p:sp>
      </p:grpSp>
      <p:grpSp>
        <p:nvGrpSpPr>
          <p:cNvPr id="98" name="קבוצה 97"/>
          <p:cNvGrpSpPr/>
          <p:nvPr/>
        </p:nvGrpSpPr>
        <p:grpSpPr>
          <a:xfrm>
            <a:off x="575556" y="4941168"/>
            <a:ext cx="8180351" cy="565520"/>
            <a:chOff x="3096458" y="-679095"/>
            <a:chExt cx="2036683" cy="1777445"/>
          </a:xfrm>
        </p:grpSpPr>
        <p:sp>
          <p:nvSpPr>
            <p:cNvPr id="99" name="מלבן מעוגל 98"/>
            <p:cNvSpPr/>
            <p:nvPr/>
          </p:nvSpPr>
          <p:spPr>
            <a:xfrm>
              <a:off x="3096458" y="-679095"/>
              <a:ext cx="2036683" cy="1131490"/>
            </a:xfrm>
            <a:prstGeom prst="roundRect">
              <a:avLst>
                <a:gd name="adj" fmla="val 10000"/>
              </a:avLst>
            </a:prstGeom>
            <a:solidFill>
              <a:srgbClr val="4F81B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e-IL" sz="17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/>
                </a:rPr>
                <a:t>צפיפות במוסד החינוכי: השטח היחסי ביחידות של מ"ר המוקצים לכל תלמיד. </a:t>
              </a:r>
              <a:endParaRPr kumimoji="0" lang="he-IL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/>
              </a:endParaRPr>
            </a:p>
          </p:txBody>
        </p:sp>
        <p:sp>
          <p:nvSpPr>
            <p:cNvPr id="100" name="מלבן 99"/>
            <p:cNvSpPr/>
            <p:nvPr/>
          </p:nvSpPr>
          <p:spPr>
            <a:xfrm>
              <a:off x="3129598" y="33140"/>
              <a:ext cx="1970403" cy="106521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67640" tIns="167640" rIns="167640" bIns="167640" numCol="1" spcCol="1270" anchor="ctr" anchorCtr="0">
              <a:noAutofit/>
            </a:bodyPr>
            <a:lstStyle/>
            <a:p>
              <a:pPr marL="0" marR="0" lvl="0" indent="0" algn="ctr" defTabSz="19558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he-IL" sz="4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/>
              </a:endParaRPr>
            </a:p>
          </p:txBody>
        </p:sp>
      </p:grpSp>
      <p:sp>
        <p:nvSpPr>
          <p:cNvPr id="101" name="מלבן מעוגל 100"/>
          <p:cNvSpPr/>
          <p:nvPr/>
        </p:nvSpPr>
        <p:spPr>
          <a:xfrm>
            <a:off x="568113" y="5445264"/>
            <a:ext cx="8180351" cy="360000"/>
          </a:xfrm>
          <a:prstGeom prst="roundRect">
            <a:avLst>
              <a:gd name="adj" fmla="val 10000"/>
            </a:avLst>
          </a:prstGeom>
          <a:solidFill>
            <a:srgbClr val="4F81BD">
              <a:hueOff val="0"/>
              <a:satOff val="0"/>
              <a:lumOff val="0"/>
              <a:alphaOff val="0"/>
            </a:srgbClr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17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Arial"/>
              </a:rPr>
              <a:t>ניצול תקציבי: גובה תקציב הבינוי הלא מנוצל ברשות המקומית. </a:t>
            </a:r>
            <a:endParaRPr kumimoji="0" lang="he-IL" sz="14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13154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1610191"/>
              </p:ext>
            </p:extLst>
          </p:nvPr>
        </p:nvGraphicFramePr>
        <p:xfrm>
          <a:off x="1043608" y="764706"/>
          <a:ext cx="7704855" cy="5472603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4987927"/>
                <a:gridCol w="2716928"/>
              </a:tblGrid>
              <a:tr h="321812">
                <a:tc gridSpan="2"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 smtClean="0">
                          <a:effectLst/>
                        </a:rPr>
                        <a:t>סיבת-אישור (</a:t>
                      </a:r>
                      <a:r>
                        <a:rPr lang="he-IL" sz="1200" baseline="0" dirty="0" smtClean="0">
                          <a:effectLst/>
                        </a:rPr>
                        <a:t> עד 15 נקודות)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ctr"/>
                </a:tc>
                <a:tc hMerge="1"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32181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 dirty="0">
                          <a:effectLst/>
                        </a:rPr>
                        <a:t>תיאור-סיבת-אישור 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200" dirty="0" smtClean="0">
                          <a:effectLst/>
                        </a:rPr>
                        <a:t>ניקוד-סיבת</a:t>
                      </a:r>
                      <a:r>
                        <a:rPr lang="he-IL" sz="1200" baseline="0" dirty="0" smtClean="0">
                          <a:effectLst/>
                        </a:rPr>
                        <a:t> האישור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ctr"/>
                </a:tc>
              </a:tr>
              <a:tr h="32181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בניה למגורים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200">
                          <a:effectLst/>
                        </a:rPr>
                        <a:t>15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/>
                </a:tc>
              </a:tr>
              <a:tr h="32181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גידול טבעי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200">
                          <a:effectLst/>
                        </a:rPr>
                        <a:t>14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/>
                </a:tc>
              </a:tr>
              <a:tr h="32181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הקטנת הסעות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200">
                          <a:effectLst/>
                        </a:rPr>
                        <a:t>8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/>
                </a:tc>
              </a:tr>
              <a:tr h="32181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אופק חדש או עוז לתמורה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200">
                          <a:effectLst/>
                        </a:rPr>
                        <a:t>14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/>
                </a:tc>
              </a:tr>
              <a:tr h="32181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החלפת יבילים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200">
                          <a:effectLst/>
                        </a:rPr>
                        <a:t>8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/>
                </a:tc>
              </a:tr>
              <a:tr h="32181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החלפת פסולים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200">
                          <a:effectLst/>
                        </a:rPr>
                        <a:t>13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/>
                </a:tc>
              </a:tr>
              <a:tr h="32181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החלפת שכורים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200">
                          <a:effectLst/>
                        </a:rPr>
                        <a:t>9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/>
                </a:tc>
              </a:tr>
              <a:tr h="32181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צפיפות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200">
                          <a:effectLst/>
                        </a:rPr>
                        <a:t>8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/>
                </a:tc>
              </a:tr>
              <a:tr h="32181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שינוי מבנה חינוכי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200">
                          <a:effectLst/>
                        </a:rPr>
                        <a:t>12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/>
                </a:tc>
              </a:tr>
              <a:tr h="32181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שינוי אפיון אוכלוסייה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200">
                          <a:effectLst/>
                        </a:rPr>
                        <a:t>8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/>
                </a:tc>
              </a:tr>
              <a:tr h="32181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מעבר לרשמי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200">
                          <a:effectLst/>
                        </a:rPr>
                        <a:t>10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/>
                </a:tc>
              </a:tr>
              <a:tr h="32181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חוק 3-4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200">
                          <a:effectLst/>
                        </a:rPr>
                        <a:t>10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/>
                </a:tc>
              </a:tr>
              <a:tr h="32181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פדיון מבנים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200">
                          <a:effectLst/>
                        </a:rPr>
                        <a:t>11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/>
                </a:tc>
              </a:tr>
              <a:tr h="321812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סבב מבנים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b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he-IL" sz="1200">
                          <a:effectLst/>
                        </a:rPr>
                        <a:t>8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/>
                </a:tc>
              </a:tr>
              <a:tr h="32361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200">
                          <a:effectLst/>
                        </a:rPr>
                        <a:t>הקטנת מספר תלמידים בכיתה ל- 34/32</a:t>
                      </a:r>
                      <a:endParaRPr lang="en-US" sz="110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 anchor="b"/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</a:rPr>
                        <a:t>9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9525" marR="9525" marT="9525" marB="95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778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C8BF7-6BDA-4475-A836-882541024D2C}" type="slidenum">
              <a:rPr lang="he-IL" smtClean="0"/>
              <a:t>14</a:t>
            </a:fld>
            <a:endParaRPr lang="he-IL"/>
          </a:p>
        </p:txBody>
      </p:sp>
      <p:sp>
        <p:nvSpPr>
          <p:cNvPr id="7" name="מלבן 6"/>
          <p:cNvSpPr/>
          <p:nvPr/>
        </p:nvSpPr>
        <p:spPr bwMode="auto">
          <a:xfrm>
            <a:off x="899592" y="5954434"/>
            <a:ext cx="7920880" cy="64291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he-IL" sz="16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ea typeface="SimSun" pitchFamily="2" charset="-122"/>
              </a:rPr>
              <a:t>*</a:t>
            </a:r>
            <a:r>
              <a:rPr lang="he-IL" sz="16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ea typeface="SimSun" pitchFamily="2" charset="-122"/>
              </a:rPr>
              <a:t> תקציב 2016 כולל מקדמה על חשבון תקציב 2017 בסך 875 כיתות </a:t>
            </a:r>
          </a:p>
        </p:txBody>
      </p:sp>
      <p:graphicFrame>
        <p:nvGraphicFramePr>
          <p:cNvPr id="2" name="טבלה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9507402"/>
              </p:ext>
            </p:extLst>
          </p:nvPr>
        </p:nvGraphicFramePr>
        <p:xfrm>
          <a:off x="827584" y="1521118"/>
          <a:ext cx="7829801" cy="4068122"/>
        </p:xfrm>
        <a:graphic>
          <a:graphicData uri="http://schemas.openxmlformats.org/drawingml/2006/table">
            <a:tbl>
              <a:tblPr rtl="1" firstRow="1" bandRow="1">
                <a:tableStyleId>{22838BEF-8BB2-4498-84A7-C5851F593DF1}</a:tableStyleId>
              </a:tblPr>
              <a:tblGrid>
                <a:gridCol w="1118543"/>
                <a:gridCol w="1118543"/>
                <a:gridCol w="1118543"/>
                <a:gridCol w="1118543"/>
                <a:gridCol w="1118543"/>
                <a:gridCol w="1118543"/>
                <a:gridCol w="1118543"/>
              </a:tblGrid>
              <a:tr h="1181694"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מגזר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הקדמות חינוך 2017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חינוך 1</a:t>
                      </a:r>
                    </a:p>
                    <a:p>
                      <a:pPr rtl="1"/>
                      <a:r>
                        <a:rPr lang="he-IL" sz="1400" dirty="0" smtClean="0"/>
                        <a:t>2017</a:t>
                      </a:r>
                    </a:p>
                    <a:p>
                      <a:pPr rtl="1"/>
                      <a:r>
                        <a:rPr lang="he-IL" sz="1400" dirty="0" smtClean="0"/>
                        <a:t>(אוצר)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חינוך 2</a:t>
                      </a:r>
                    </a:p>
                    <a:p>
                      <a:pPr rtl="1"/>
                      <a:r>
                        <a:rPr lang="he-IL" sz="1400" dirty="0" smtClean="0"/>
                        <a:t>2017</a:t>
                      </a:r>
                    </a:p>
                    <a:p>
                      <a:pPr rtl="1"/>
                      <a:r>
                        <a:rPr lang="he-IL" sz="1400" dirty="0" smtClean="0"/>
                        <a:t>(קריטריונים)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חינוך 3</a:t>
                      </a:r>
                    </a:p>
                    <a:p>
                      <a:pPr rtl="1"/>
                      <a:r>
                        <a:rPr lang="he-IL" sz="1400" dirty="0" smtClean="0"/>
                        <a:t>2017</a:t>
                      </a:r>
                    </a:p>
                    <a:p>
                      <a:pPr rtl="1"/>
                      <a:r>
                        <a:rPr lang="he-IL" sz="1400" dirty="0" smtClean="0"/>
                        <a:t>(בביצוע)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סה"כ כיתות מתוקצבות עד כה לשנת 2017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צפי לתקצוב עד 12/17</a:t>
                      </a:r>
                      <a:endParaRPr lang="he-IL" sz="1400" dirty="0"/>
                    </a:p>
                  </a:txBody>
                  <a:tcPr/>
                </a:tc>
              </a:tr>
              <a:tr h="421862"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/>
                        <a:t>בדואים</a:t>
                      </a:r>
                      <a:endParaRPr lang="he-IL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186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19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206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260</a:t>
                      </a:r>
                      <a:endParaRPr lang="he-IL" sz="1400" dirty="0"/>
                    </a:p>
                  </a:txBody>
                  <a:tcPr/>
                </a:tc>
              </a:tr>
              <a:tr h="421862"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/>
                        <a:t>דרוזים</a:t>
                      </a:r>
                      <a:endParaRPr lang="he-IL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31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31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38</a:t>
                      </a:r>
                      <a:endParaRPr lang="he-IL" sz="1400" dirty="0"/>
                    </a:p>
                  </a:txBody>
                  <a:tcPr/>
                </a:tc>
              </a:tr>
              <a:tr h="421862"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/>
                        <a:t>חרדים</a:t>
                      </a:r>
                      <a:endParaRPr lang="he-IL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164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90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287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105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646</a:t>
                      </a:r>
                      <a:endParaRPr lang="he-IL" sz="1400" dirty="0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2,932</a:t>
                      </a:r>
                      <a:endParaRPr lang="he-IL" sz="1400" dirty="0"/>
                    </a:p>
                  </a:txBody>
                  <a:tcPr anchor="ctr"/>
                </a:tc>
              </a:tr>
              <a:tr h="421862"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/>
                        <a:t>ממ"ד</a:t>
                      </a:r>
                      <a:endParaRPr lang="he-IL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215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90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123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71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498</a:t>
                      </a:r>
                      <a:endParaRPr lang="he-IL" sz="14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421862"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/>
                        <a:t>ממלכתי</a:t>
                      </a:r>
                      <a:endParaRPr lang="he-IL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497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249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91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374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1211</a:t>
                      </a:r>
                      <a:endParaRPr lang="he-IL" sz="14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421862"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/>
                        <a:t>ערבים</a:t>
                      </a:r>
                      <a:endParaRPr lang="he-IL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7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90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57</a:t>
                      </a:r>
                      <a:endParaRPr lang="he-I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dirty="0" smtClean="0"/>
                        <a:t>154</a:t>
                      </a:r>
                      <a:endParaRPr lang="he-IL" sz="14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  <a:tr h="355256"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/>
                        <a:t>סכום כולל</a:t>
                      </a:r>
                      <a:endParaRPr lang="he-IL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/>
                        <a:t>875</a:t>
                      </a:r>
                      <a:endParaRPr lang="he-IL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/>
                        <a:t>435</a:t>
                      </a:r>
                      <a:endParaRPr lang="he-IL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/>
                        <a:t>808</a:t>
                      </a:r>
                      <a:endParaRPr lang="he-IL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/>
                        <a:t>626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/>
                        <a:t>2,745</a:t>
                      </a:r>
                      <a:endParaRPr lang="he-IL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/>
                        <a:t>3,230</a:t>
                      </a:r>
                      <a:endParaRPr lang="he-IL" sz="14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he-IL" sz="2800" b="1" dirty="0" smtClean="0">
                <a:solidFill>
                  <a:schemeClr val="accent1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כיתות מתוקצבות/לתקצוב 2017</a:t>
            </a:r>
            <a:r>
              <a:rPr lang="he-IL" sz="3200" b="1" dirty="0" smtClean="0">
                <a:solidFill>
                  <a:schemeClr val="accent1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/>
            </a:r>
            <a:br>
              <a:rPr lang="he-IL" sz="3200" b="1" dirty="0" smtClean="0">
                <a:solidFill>
                  <a:schemeClr val="accent1"/>
                </a:solidFill>
                <a:latin typeface="Gisha" panose="020B0502040204020203" pitchFamily="34" charset="-79"/>
                <a:cs typeface="Gisha" panose="020B0502040204020203" pitchFamily="34" charset="-79"/>
              </a:rPr>
            </a:br>
            <a:r>
              <a:rPr lang="he-IL" sz="2400" b="1" dirty="0" smtClean="0">
                <a:solidFill>
                  <a:schemeClr val="accent1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נכון ל- 01.07.17</a:t>
            </a:r>
            <a:endParaRPr lang="he-IL" sz="2400" b="1" dirty="0">
              <a:solidFill>
                <a:schemeClr val="accent1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74310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he-IL" sz="2800" b="1" dirty="0" smtClean="0">
                <a:solidFill>
                  <a:schemeClr val="accent4">
                    <a:lumMod val="50000"/>
                  </a:schemeClr>
                </a:solidFill>
              </a:rPr>
              <a:t>כיתות מתוקצבות/לתקצוב 2017</a:t>
            </a:r>
            <a:r>
              <a:rPr lang="he-IL" sz="3200" b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he-IL" sz="3200" b="1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he-IL" sz="2400" b="1" dirty="0" smtClean="0">
                <a:solidFill>
                  <a:schemeClr val="accent4">
                    <a:lumMod val="50000"/>
                  </a:schemeClr>
                </a:solidFill>
              </a:rPr>
              <a:t>נכון </a:t>
            </a:r>
            <a:r>
              <a:rPr lang="he-IL" sz="2400" b="1" smtClean="0">
                <a:solidFill>
                  <a:schemeClr val="accent4">
                    <a:lumMod val="50000"/>
                  </a:schemeClr>
                </a:solidFill>
              </a:rPr>
              <a:t>ל- 01/07/2017</a:t>
            </a:r>
            <a:endParaRPr lang="he-IL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88840"/>
            <a:ext cx="8401042" cy="4504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7184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usiness_Plan_IonGreen_16X9_TP103417220" id="{5AC6D746-8A33-4394-AC9D-391D0480E6C9}" vid="{183F5EB0-1F46-43A5-B28C-C740BF6F2AB0}"/>
    </a:ext>
  </a:extLst>
</a:theme>
</file>

<file path=ppt/theme/theme2.xml><?xml version="1.0" encoding="utf-8"?>
<a:theme xmlns:a="http://schemas.openxmlformats.org/drawingml/2006/main" name="5_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usiness_Plan_IonGreen_16X9_TP103417220" id="{5AC6D746-8A33-4394-AC9D-391D0480E6C9}" vid="{183F5EB0-1F46-43A5-B28C-C740BF6F2AB0}"/>
    </a:ext>
  </a:extLst>
</a:theme>
</file>

<file path=ppt/theme/theme3.xml><?xml version="1.0" encoding="utf-8"?>
<a:theme xmlns:a="http://schemas.openxmlformats.org/drawingml/2006/main" name="7_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usiness_Plan_IonGreen_16X9_TP103417220" id="{5AC6D746-8A33-4394-AC9D-391D0480E6C9}" vid="{183F5EB0-1F46-43A5-B28C-C740BF6F2AB0}"/>
    </a:ext>
  </a:extLst>
</a:theme>
</file>

<file path=ppt/theme/theme4.xml><?xml version="1.0" encoding="utf-8"?>
<a:theme xmlns:a="http://schemas.openxmlformats.org/drawingml/2006/main" name="9_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usiness_Plan_IonGreen_16X9_TP103417220" id="{5AC6D746-8A33-4394-AC9D-391D0480E6C9}" vid="{183F5EB0-1F46-43A5-B28C-C740BF6F2AB0}"/>
    </a:ext>
  </a:extLst>
</a:theme>
</file>

<file path=ppt/theme/theme5.xml><?xml version="1.0" encoding="utf-8"?>
<a:theme xmlns:a="http://schemas.openxmlformats.org/drawingml/2006/main" name="11_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usiness_Plan_IonGreen_16X9_TP103417220" id="{5AC6D746-8A33-4394-AC9D-391D0480E6C9}" vid="{183F5EB0-1F46-43A5-B28C-C740BF6F2AB0}"/>
    </a:ext>
  </a:extLst>
</a:theme>
</file>

<file path=ppt/theme/theme6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02118C3-A084-4C3E-B49F-B30C42761DA9}"/>
</file>

<file path=customXml/itemProps2.xml><?xml version="1.0" encoding="utf-8"?>
<ds:datastoreItem xmlns:ds="http://schemas.openxmlformats.org/officeDocument/2006/customXml" ds:itemID="{DB5FF657-2C23-4A47-9693-9C1716367E72}"/>
</file>

<file path=customXml/itemProps3.xml><?xml version="1.0" encoding="utf-8"?>
<ds:datastoreItem xmlns:ds="http://schemas.openxmlformats.org/officeDocument/2006/customXml" ds:itemID="{525A8214-4A1D-47FB-8647-CD3574894EBA}"/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855</Words>
  <Application>Microsoft Office PowerPoint</Application>
  <PresentationFormat>‫הצגה על המסך (4:3)</PresentationFormat>
  <Paragraphs>256</Paragraphs>
  <Slides>15</Slides>
  <Notes>3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8</vt:i4>
      </vt:variant>
      <vt:variant>
        <vt:lpstr>ערכת נושא</vt:lpstr>
      </vt:variant>
      <vt:variant>
        <vt:i4>6</vt:i4>
      </vt:variant>
      <vt:variant>
        <vt:lpstr>כותרות שקופיות</vt:lpstr>
      </vt:variant>
      <vt:variant>
        <vt:i4>15</vt:i4>
      </vt:variant>
    </vt:vector>
  </HeadingPairs>
  <TitlesOfParts>
    <vt:vector size="29" baseType="lpstr">
      <vt:lpstr>SimSun</vt:lpstr>
      <vt:lpstr>Arial</vt:lpstr>
      <vt:lpstr>Calibri</vt:lpstr>
      <vt:lpstr>Century Gothic</vt:lpstr>
      <vt:lpstr>Gisha</vt:lpstr>
      <vt:lpstr>Tahoma</vt:lpstr>
      <vt:lpstr>Times New Roman</vt:lpstr>
      <vt:lpstr>Wingdings 3</vt:lpstr>
      <vt:lpstr>1_Ion</vt:lpstr>
      <vt:lpstr>5_Ion</vt:lpstr>
      <vt:lpstr>7_Ion</vt:lpstr>
      <vt:lpstr>9_Ion</vt:lpstr>
      <vt:lpstr>11_Ion</vt:lpstr>
      <vt:lpstr>ערכת נושא Office</vt:lpstr>
      <vt:lpstr>מינהל הפיתוח</vt:lpstr>
      <vt:lpstr>תהליך להכרה בצורך לתקצוב כיתות</vt:lpstr>
      <vt:lpstr>תכנית החומש-בינוי כיתות חדשות</vt:lpstr>
      <vt:lpstr>מצגת של PowerPoint</vt:lpstr>
      <vt:lpstr>מצגת של PowerPoint</vt:lpstr>
      <vt:lpstr>מצגת של PowerPoint</vt:lpstr>
      <vt:lpstr>החלטות ממשלה והחלטות מחייבות אחרות בתוכנית החומש 2017-2021</vt:lpstr>
      <vt:lpstr>תכנית תקצוב כיתות לחומש 2017-2021</vt:lpstr>
      <vt:lpstr>תכנית תקצוב כיתות לחומש באחוזים 2017-2021</vt:lpstr>
      <vt:lpstr>סיכום תקצוב יבילים 2014-2016  וכיוונים עתידיים מול תקצוב כיתות</vt:lpstr>
      <vt:lpstr>מצגת של PowerPoint</vt:lpstr>
      <vt:lpstr>מצגת של PowerPoint</vt:lpstr>
      <vt:lpstr>מצגת של PowerPoint</vt:lpstr>
      <vt:lpstr>כיתות מתוקצבות/לתקצוב 2017 נכון ל- 01.07.17</vt:lpstr>
      <vt:lpstr>כיתות מתוקצבות/לתקצוב 2017 נכון ל- 01/07/2017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תמיר בן משה</dc:creator>
  <cp:lastModifiedBy>רבקה וידר</cp:lastModifiedBy>
  <cp:revision>23</cp:revision>
  <dcterms:created xsi:type="dcterms:W3CDTF">2017-07-05T12:54:08Z</dcterms:created>
  <dcterms:modified xsi:type="dcterms:W3CDTF">2017-07-11T08:36:00Z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2017076</vt:r8>
  </property>
</Properties>
</file>