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68" r:id="rId6"/>
    <p:sldId id="349" r:id="rId7"/>
    <p:sldId id="350" r:id="rId8"/>
    <p:sldId id="351" r:id="rId9"/>
    <p:sldId id="352" r:id="rId10"/>
    <p:sldId id="353" r:id="rId11"/>
    <p:sldId id="357" r:id="rId12"/>
    <p:sldId id="354" r:id="rId13"/>
    <p:sldId id="358" r:id="rId14"/>
    <p:sldId id="283" r:id="rId15"/>
  </p:sldIdLst>
  <p:sldSz cx="12187238" cy="6859588"/>
  <p:notesSz cx="6794500" cy="99187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544159" algn="l" rtl="0" fontAlgn="base">
      <a:spcBef>
        <a:spcPct val="0"/>
      </a:spcBef>
      <a:spcAft>
        <a:spcPct val="0"/>
      </a:spcAft>
      <a:defRPr kern="1200">
        <a:solidFill>
          <a:schemeClr val="tx1"/>
        </a:solidFill>
        <a:latin typeface="Arial" charset="0"/>
        <a:ea typeface="+mn-ea"/>
        <a:cs typeface="+mn-cs"/>
      </a:defRPr>
    </a:lvl2pPr>
    <a:lvl3pPr marL="1088319" algn="l" rtl="0" fontAlgn="base">
      <a:spcBef>
        <a:spcPct val="0"/>
      </a:spcBef>
      <a:spcAft>
        <a:spcPct val="0"/>
      </a:spcAft>
      <a:defRPr kern="1200">
        <a:solidFill>
          <a:schemeClr val="tx1"/>
        </a:solidFill>
        <a:latin typeface="Arial" charset="0"/>
        <a:ea typeface="+mn-ea"/>
        <a:cs typeface="+mn-cs"/>
      </a:defRPr>
    </a:lvl3pPr>
    <a:lvl4pPr marL="1632478" algn="l" rtl="0" fontAlgn="base">
      <a:spcBef>
        <a:spcPct val="0"/>
      </a:spcBef>
      <a:spcAft>
        <a:spcPct val="0"/>
      </a:spcAft>
      <a:defRPr kern="1200">
        <a:solidFill>
          <a:schemeClr val="tx1"/>
        </a:solidFill>
        <a:latin typeface="Arial" charset="0"/>
        <a:ea typeface="+mn-ea"/>
        <a:cs typeface="+mn-cs"/>
      </a:defRPr>
    </a:lvl4pPr>
    <a:lvl5pPr marL="2176638" algn="l" rtl="0" fontAlgn="base">
      <a:spcBef>
        <a:spcPct val="0"/>
      </a:spcBef>
      <a:spcAft>
        <a:spcPct val="0"/>
      </a:spcAft>
      <a:defRPr kern="1200">
        <a:solidFill>
          <a:schemeClr val="tx1"/>
        </a:solidFill>
        <a:latin typeface="Arial" charset="0"/>
        <a:ea typeface="+mn-ea"/>
        <a:cs typeface="+mn-cs"/>
      </a:defRPr>
    </a:lvl5pPr>
    <a:lvl6pPr marL="2720797" algn="l" defTabSz="1088319" rtl="0" eaLnBrk="1" latinLnBrk="0" hangingPunct="1">
      <a:defRPr kern="1200">
        <a:solidFill>
          <a:schemeClr val="tx1"/>
        </a:solidFill>
        <a:latin typeface="Arial" charset="0"/>
        <a:ea typeface="+mn-ea"/>
        <a:cs typeface="+mn-cs"/>
      </a:defRPr>
    </a:lvl6pPr>
    <a:lvl7pPr marL="3264957" algn="l" defTabSz="1088319" rtl="0" eaLnBrk="1" latinLnBrk="0" hangingPunct="1">
      <a:defRPr kern="1200">
        <a:solidFill>
          <a:schemeClr val="tx1"/>
        </a:solidFill>
        <a:latin typeface="Arial" charset="0"/>
        <a:ea typeface="+mn-ea"/>
        <a:cs typeface="+mn-cs"/>
      </a:defRPr>
    </a:lvl7pPr>
    <a:lvl8pPr marL="3809116" algn="l" defTabSz="1088319" rtl="0" eaLnBrk="1" latinLnBrk="0" hangingPunct="1">
      <a:defRPr kern="1200">
        <a:solidFill>
          <a:schemeClr val="tx1"/>
        </a:solidFill>
        <a:latin typeface="Arial" charset="0"/>
        <a:ea typeface="+mn-ea"/>
        <a:cs typeface="+mn-cs"/>
      </a:defRPr>
    </a:lvl8pPr>
    <a:lvl9pPr marL="4353276" algn="l" defTabSz="1088319"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072" userDrawn="1">
          <p15:clr>
            <a:srgbClr val="A4A3A4"/>
          </p15:clr>
        </p15:guide>
        <p15:guide id="2" pos="7467" userDrawn="1">
          <p15:clr>
            <a:srgbClr val="A4A3A4"/>
          </p15:clr>
        </p15:guide>
      </p15:sldGuideLst>
    </p:ext>
    <p:ext uri="{2D200454-40CA-4A62-9FC3-DE9A4176ACB9}">
      <p15:notesGuideLst xmlns:p15="http://schemas.microsoft.com/office/powerpoint/2012/main">
        <p15:guide id="1" orient="horz" pos="3124">
          <p15:clr>
            <a:srgbClr val="A4A3A4"/>
          </p15:clr>
        </p15:guide>
        <p15:guide id="2" pos="214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קוריאט נועם" initials="קנ"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0F0"/>
    <a:srgbClr val="6699CC"/>
    <a:srgbClr val="6297CC"/>
    <a:srgbClr val="80ABD6"/>
    <a:srgbClr val="A0C0E0"/>
    <a:srgbClr val="75BDF6"/>
    <a:srgbClr val="34689C"/>
    <a:srgbClr val="336699"/>
    <a:srgbClr val="0099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סגנון ערכת נושא 1 - הדגשה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DF18680-E054-41AD-8BC1-D1AEF772440D}" styleName="סגנון ביניים 2 - הדגשה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סגנון ביניים 3 - הדגשה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00A15C55-8517-42AA-B614-E9B94910E393}" styleName="סגנון ביניים 2 - הדגשה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סגנון ערכת נושא 1 - הדגשה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סגנון ערכת נושא 2 - הדגשה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סגנון ביניים 3 - הדגשה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סגנון ביניים 4 - הדגשה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8603FDC-E32A-4AB5-989C-0864C3EAD2B8}" styleName="סגנון ערכת נושא 2 - הדגשה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סגנון ערכת נושא 1 - הדגשה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2833802-FEF1-4C79-8D5D-14CF1EAF98D9}" styleName="סגנון בהיר 2 - הדגשה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סגנון בהיר 3 - הדגשה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סגנון ביניים 1 - הדגשה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420" autoAdjust="0"/>
  </p:normalViewPr>
  <p:slideViewPr>
    <p:cSldViewPr>
      <p:cViewPr varScale="1">
        <p:scale>
          <a:sx n="70" d="100"/>
          <a:sy n="70" d="100"/>
        </p:scale>
        <p:origin x="326" y="48"/>
      </p:cViewPr>
      <p:guideLst>
        <p:guide orient="horz" pos="1072"/>
        <p:guide pos="7467"/>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2" d="100"/>
          <a:sy n="62" d="100"/>
        </p:scale>
        <p:origin x="-3288" y="-86"/>
      </p:cViewPr>
      <p:guideLst>
        <p:guide orient="horz" pos="3124"/>
        <p:guide pos="2140"/>
      </p:guideLst>
    </p:cSldViewPr>
  </p:notes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0" y="0"/>
            <a:ext cx="2944813" cy="495300"/>
          </a:xfrm>
          <a:prstGeom prst="rect">
            <a:avLst/>
          </a:prstGeom>
        </p:spPr>
        <p:txBody>
          <a:bodyPr vert="horz" lIns="91440" tIns="45720" rIns="91440" bIns="45720" rtlCol="0"/>
          <a:lstStyle>
            <a:lvl1pPr algn="l">
              <a:defRPr sz="1200"/>
            </a:lvl1pPr>
          </a:lstStyle>
          <a:p>
            <a:endParaRPr lang="en-US"/>
          </a:p>
        </p:txBody>
      </p:sp>
      <p:sp>
        <p:nvSpPr>
          <p:cNvPr id="3" name="מציין מיקום של תאריך 2"/>
          <p:cNvSpPr>
            <a:spLocks noGrp="1"/>
          </p:cNvSpPr>
          <p:nvPr>
            <p:ph type="dt" idx="1"/>
          </p:nvPr>
        </p:nvSpPr>
        <p:spPr>
          <a:xfrm>
            <a:off x="3848100" y="0"/>
            <a:ext cx="2944813" cy="495300"/>
          </a:xfrm>
          <a:prstGeom prst="rect">
            <a:avLst/>
          </a:prstGeom>
        </p:spPr>
        <p:txBody>
          <a:bodyPr vert="horz" lIns="91440" tIns="45720" rIns="91440" bIns="45720" rtlCol="0"/>
          <a:lstStyle>
            <a:lvl1pPr algn="r">
              <a:defRPr sz="1200"/>
            </a:lvl1pPr>
          </a:lstStyle>
          <a:p>
            <a:fld id="{AF4818B1-05C1-40A7-B2FC-B40811FC180A}" type="datetimeFigureOut">
              <a:rPr lang="en-US" smtClean="0"/>
              <a:t>7/11/2017</a:t>
            </a:fld>
            <a:endParaRPr lang="en-US"/>
          </a:p>
        </p:txBody>
      </p:sp>
      <p:sp>
        <p:nvSpPr>
          <p:cNvPr id="4" name="מציין מיקום של תמונת שקופית 3"/>
          <p:cNvSpPr>
            <a:spLocks noGrp="1" noRot="1" noChangeAspect="1"/>
          </p:cNvSpPr>
          <p:nvPr>
            <p:ph type="sldImg" idx="2"/>
          </p:nvPr>
        </p:nvSpPr>
        <p:spPr>
          <a:xfrm>
            <a:off x="93663" y="744538"/>
            <a:ext cx="6607175" cy="3719512"/>
          </a:xfrm>
          <a:prstGeom prst="rect">
            <a:avLst/>
          </a:prstGeom>
          <a:noFill/>
          <a:ln w="12700">
            <a:solidFill>
              <a:prstClr val="black"/>
            </a:solidFill>
          </a:ln>
        </p:spPr>
        <p:txBody>
          <a:bodyPr vert="horz" lIns="91440" tIns="45720" rIns="91440" bIns="45720" rtlCol="0" anchor="ctr"/>
          <a:lstStyle/>
          <a:p>
            <a:endParaRPr lang="en-US"/>
          </a:p>
        </p:txBody>
      </p:sp>
      <p:sp>
        <p:nvSpPr>
          <p:cNvPr id="5" name="מציין מיקום של הערות 4"/>
          <p:cNvSpPr>
            <a:spLocks noGrp="1"/>
          </p:cNvSpPr>
          <p:nvPr>
            <p:ph type="body" sz="quarter" idx="3"/>
          </p:nvPr>
        </p:nvSpPr>
        <p:spPr>
          <a:xfrm>
            <a:off x="679450" y="4711700"/>
            <a:ext cx="5435600" cy="4462463"/>
          </a:xfrm>
          <a:prstGeom prst="rect">
            <a:avLst/>
          </a:prstGeom>
        </p:spPr>
        <p:txBody>
          <a:bodyPr vert="horz" lIns="91440" tIns="45720" rIns="91440" bIns="45720" rtlCol="0"/>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6" name="מציין מיקום של כותרת תחתונה 5"/>
          <p:cNvSpPr>
            <a:spLocks noGrp="1"/>
          </p:cNvSpPr>
          <p:nvPr>
            <p:ph type="ftr" sz="quarter" idx="4"/>
          </p:nvPr>
        </p:nvSpPr>
        <p:spPr>
          <a:xfrm>
            <a:off x="0" y="9421813"/>
            <a:ext cx="2944813" cy="495300"/>
          </a:xfrm>
          <a:prstGeom prst="rect">
            <a:avLst/>
          </a:prstGeom>
        </p:spPr>
        <p:txBody>
          <a:bodyPr vert="horz" lIns="91440" tIns="45720" rIns="91440" bIns="45720" rtlCol="0" anchor="b"/>
          <a:lstStyle>
            <a:lvl1pPr algn="l">
              <a:defRPr sz="1200"/>
            </a:lvl1pPr>
          </a:lstStyle>
          <a:p>
            <a:endParaRPr lang="en-US"/>
          </a:p>
        </p:txBody>
      </p:sp>
      <p:sp>
        <p:nvSpPr>
          <p:cNvPr id="7" name="מציין מיקום של מספר שקופית 6"/>
          <p:cNvSpPr>
            <a:spLocks noGrp="1"/>
          </p:cNvSpPr>
          <p:nvPr>
            <p:ph type="sldNum" sz="quarter" idx="5"/>
          </p:nvPr>
        </p:nvSpPr>
        <p:spPr>
          <a:xfrm>
            <a:off x="3848100" y="9421813"/>
            <a:ext cx="2944813" cy="495300"/>
          </a:xfrm>
          <a:prstGeom prst="rect">
            <a:avLst/>
          </a:prstGeom>
        </p:spPr>
        <p:txBody>
          <a:bodyPr vert="horz" lIns="91440" tIns="45720" rIns="91440" bIns="45720" rtlCol="0" anchor="b"/>
          <a:lstStyle>
            <a:lvl1pPr algn="r">
              <a:defRPr sz="1200"/>
            </a:lvl1pPr>
          </a:lstStyle>
          <a:p>
            <a:fld id="{496DB9EC-388B-48B5-9140-5632C97B227D}" type="slidenum">
              <a:rPr lang="en-US" smtClean="0"/>
              <a:t>‹#›</a:t>
            </a:fld>
            <a:endParaRPr lang="en-US"/>
          </a:p>
        </p:txBody>
      </p:sp>
    </p:spTree>
    <p:extLst>
      <p:ext uri="{BB962C8B-B14F-4D97-AF65-F5344CB8AC3E}">
        <p14:creationId xmlns:p14="http://schemas.microsoft.com/office/powerpoint/2010/main" val="11704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2</a:t>
            </a:fld>
            <a:endParaRPr lang="en-US"/>
          </a:p>
        </p:txBody>
      </p:sp>
    </p:spTree>
    <p:extLst>
      <p:ext uri="{BB962C8B-B14F-4D97-AF65-F5344CB8AC3E}">
        <p14:creationId xmlns:p14="http://schemas.microsoft.com/office/powerpoint/2010/main" val="3055430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3</a:t>
            </a:fld>
            <a:endParaRPr lang="en-US"/>
          </a:p>
        </p:txBody>
      </p:sp>
    </p:spTree>
    <p:extLst>
      <p:ext uri="{BB962C8B-B14F-4D97-AF65-F5344CB8AC3E}">
        <p14:creationId xmlns:p14="http://schemas.microsoft.com/office/powerpoint/2010/main" val="2108304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4</a:t>
            </a:fld>
            <a:endParaRPr lang="en-US"/>
          </a:p>
        </p:txBody>
      </p:sp>
    </p:spTree>
    <p:extLst>
      <p:ext uri="{BB962C8B-B14F-4D97-AF65-F5344CB8AC3E}">
        <p14:creationId xmlns:p14="http://schemas.microsoft.com/office/powerpoint/2010/main" val="5021717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5</a:t>
            </a:fld>
            <a:endParaRPr lang="en-US"/>
          </a:p>
        </p:txBody>
      </p:sp>
    </p:spTree>
    <p:extLst>
      <p:ext uri="{BB962C8B-B14F-4D97-AF65-F5344CB8AC3E}">
        <p14:creationId xmlns:p14="http://schemas.microsoft.com/office/powerpoint/2010/main" val="3292569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6</a:t>
            </a:fld>
            <a:endParaRPr lang="en-US"/>
          </a:p>
        </p:txBody>
      </p:sp>
    </p:spTree>
    <p:extLst>
      <p:ext uri="{BB962C8B-B14F-4D97-AF65-F5344CB8AC3E}">
        <p14:creationId xmlns:p14="http://schemas.microsoft.com/office/powerpoint/2010/main" val="232900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7</a:t>
            </a:fld>
            <a:endParaRPr lang="en-US"/>
          </a:p>
        </p:txBody>
      </p:sp>
    </p:spTree>
    <p:extLst>
      <p:ext uri="{BB962C8B-B14F-4D97-AF65-F5344CB8AC3E}">
        <p14:creationId xmlns:p14="http://schemas.microsoft.com/office/powerpoint/2010/main" val="4182690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8</a:t>
            </a:fld>
            <a:endParaRPr lang="en-US"/>
          </a:p>
        </p:txBody>
      </p:sp>
    </p:spTree>
    <p:extLst>
      <p:ext uri="{BB962C8B-B14F-4D97-AF65-F5344CB8AC3E}">
        <p14:creationId xmlns:p14="http://schemas.microsoft.com/office/powerpoint/2010/main" val="787573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en-US"/>
          </a:p>
        </p:txBody>
      </p:sp>
      <p:sp>
        <p:nvSpPr>
          <p:cNvPr id="4" name="מציין מיקום של מספר שקופית 3"/>
          <p:cNvSpPr>
            <a:spLocks noGrp="1"/>
          </p:cNvSpPr>
          <p:nvPr>
            <p:ph type="sldNum" sz="quarter" idx="10"/>
          </p:nvPr>
        </p:nvSpPr>
        <p:spPr/>
        <p:txBody>
          <a:bodyPr/>
          <a:lstStyle/>
          <a:p>
            <a:fld id="{496DB9EC-388B-48B5-9140-5632C97B227D}" type="slidenum">
              <a:rPr lang="en-US" smtClean="0"/>
              <a:t>9</a:t>
            </a:fld>
            <a:endParaRPr lang="en-US"/>
          </a:p>
        </p:txBody>
      </p:sp>
    </p:spTree>
    <p:extLst>
      <p:ext uri="{BB962C8B-B14F-4D97-AF65-F5344CB8AC3E}">
        <p14:creationId xmlns:p14="http://schemas.microsoft.com/office/powerpoint/2010/main" val="345763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3124" name="Rectangle 52"/>
          <p:cNvSpPr>
            <a:spLocks noChangeArrowheads="1"/>
          </p:cNvSpPr>
          <p:nvPr userDrawn="1"/>
        </p:nvSpPr>
        <p:spPr bwMode="gray">
          <a:xfrm>
            <a:off x="0" y="0"/>
            <a:ext cx="12187238" cy="5158982"/>
          </a:xfrm>
          <a:prstGeom prst="rect">
            <a:avLst/>
          </a:prstGeom>
          <a:solidFill>
            <a:schemeClr val="accent1"/>
          </a:soli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108832" tIns="54416" rIns="108832" bIns="54416" anchor="ctr"/>
          <a:lstStyle/>
          <a:p>
            <a:endParaRPr lang="en-US"/>
          </a:p>
        </p:txBody>
      </p:sp>
      <p:sp>
        <p:nvSpPr>
          <p:cNvPr id="3136" name="Rectangle 64"/>
          <p:cNvSpPr>
            <a:spLocks noChangeArrowheads="1"/>
          </p:cNvSpPr>
          <p:nvPr/>
        </p:nvSpPr>
        <p:spPr bwMode="gray">
          <a:xfrm>
            <a:off x="1682093" y="0"/>
            <a:ext cx="3148370" cy="4954147"/>
          </a:xfrm>
          <a:prstGeom prst="rect">
            <a:avLst/>
          </a:prstGeom>
          <a:gradFill rotWithShape="1">
            <a:gsLst>
              <a:gs pos="0">
                <a:schemeClr val="accent1"/>
              </a:gs>
              <a:gs pos="100000">
                <a:schemeClr val="accent1">
                  <a:gamma/>
                  <a:shade val="72549"/>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3137" name="Rectangle 65"/>
          <p:cNvSpPr>
            <a:spLocks noChangeArrowheads="1"/>
          </p:cNvSpPr>
          <p:nvPr/>
        </p:nvSpPr>
        <p:spPr bwMode="gray">
          <a:xfrm>
            <a:off x="406241" y="2400856"/>
            <a:ext cx="11273195" cy="1105156"/>
          </a:xfrm>
          <a:prstGeom prst="rect">
            <a:avLst/>
          </a:prstGeom>
          <a:gradFill rotWithShape="1">
            <a:gsLst>
              <a:gs pos="0">
                <a:schemeClr val="tx1"/>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3074" name="Rectangle 2"/>
          <p:cNvSpPr>
            <a:spLocks noGrp="1" noChangeArrowheads="1"/>
          </p:cNvSpPr>
          <p:nvPr>
            <p:ph type="ctrTitle"/>
          </p:nvPr>
        </p:nvSpPr>
        <p:spPr>
          <a:xfrm>
            <a:off x="609362" y="2591400"/>
            <a:ext cx="10968514" cy="685959"/>
          </a:xfrm>
          <a:extLst>
            <a:ext uri="{AF507438-7753-43E0-B8FC-AC1667EBCBE1}">
              <a14:hiddenEffects xmlns:a14="http://schemas.microsoft.com/office/drawing/2010/main">
                <a:effectLst>
                  <a:outerShdw dist="53882" dir="2700000" algn="ctr" rotWithShape="0">
                    <a:srgbClr val="000000"/>
                  </a:outerShdw>
                </a:effectLst>
              </a14:hiddenEffects>
            </a:ext>
          </a:extLst>
        </p:spPr>
        <p:txBody>
          <a:bodyPr/>
          <a:lstStyle>
            <a:lvl1pPr>
              <a:defRPr sz="5700"/>
            </a:lvl1pPr>
          </a:lstStyle>
          <a:p>
            <a:pPr lvl="0"/>
            <a:r>
              <a:rPr lang="he-IL" noProof="0" dirty="0" smtClean="0"/>
              <a:t>לחץ כדי לערוך סגנון כותרת של תבנית בסיס</a:t>
            </a:r>
            <a:endParaRPr lang="en-US" noProof="0" dirty="0" smtClean="0"/>
          </a:p>
        </p:txBody>
      </p:sp>
      <p:sp>
        <p:nvSpPr>
          <p:cNvPr id="3075" name="Rectangle 3"/>
          <p:cNvSpPr>
            <a:spLocks noGrp="1" noChangeArrowheads="1"/>
          </p:cNvSpPr>
          <p:nvPr>
            <p:ph type="subTitle" idx="1"/>
          </p:nvPr>
        </p:nvSpPr>
        <p:spPr>
          <a:xfrm>
            <a:off x="2437448" y="3734665"/>
            <a:ext cx="7820144" cy="457306"/>
          </a:xfrm>
        </p:spPr>
        <p:txBody>
          <a:bodyPr/>
          <a:lstStyle>
            <a:lvl1pPr marL="0" indent="0" algn="ctr">
              <a:buFont typeface="Wingdings" pitchFamily="2" charset="2"/>
              <a:buNone/>
              <a:defRPr b="1">
                <a:solidFill>
                  <a:schemeClr val="bg1"/>
                </a:solidFill>
              </a:defRPr>
            </a:lvl1pPr>
          </a:lstStyle>
          <a:p>
            <a:pPr lvl="0"/>
            <a:r>
              <a:rPr lang="he-IL" noProof="0" dirty="0" smtClean="0"/>
              <a:t>לחץ כדי לערוך סגנון כותרת משנה של תבנית בסיס</a:t>
            </a:r>
            <a:endParaRPr lang="en-US" noProof="0" dirty="0" smtClean="0"/>
          </a:p>
        </p:txBody>
      </p:sp>
      <p:sp>
        <p:nvSpPr>
          <p:cNvPr id="3135" name="Rectangle 63"/>
          <p:cNvSpPr>
            <a:spLocks noChangeArrowheads="1"/>
          </p:cNvSpPr>
          <p:nvPr/>
        </p:nvSpPr>
        <p:spPr bwMode="gray">
          <a:xfrm>
            <a:off x="1701135" y="4943033"/>
            <a:ext cx="10486103" cy="217537"/>
          </a:xfrm>
          <a:prstGeom prst="rect">
            <a:avLst/>
          </a:prstGeom>
          <a:solidFill>
            <a:srgbClr val="F39313"/>
          </a:solidFill>
          <a:ln>
            <a:noFill/>
          </a:ln>
          <a:effectLst/>
          <a:extLst/>
        </p:spPr>
        <p:txBody>
          <a:bodyPr wrap="none" lIns="108832" tIns="54416" rIns="108832" bIns="54416" anchor="ctr"/>
          <a:lstStyle/>
          <a:p>
            <a:endParaRPr lang="en-US"/>
          </a:p>
        </p:txBody>
      </p:sp>
      <p:sp>
        <p:nvSpPr>
          <p:cNvPr id="3138" name="Rectangle 66"/>
          <p:cNvSpPr>
            <a:spLocks noChangeArrowheads="1"/>
          </p:cNvSpPr>
          <p:nvPr userDrawn="1"/>
        </p:nvSpPr>
        <p:spPr bwMode="gray">
          <a:xfrm>
            <a:off x="406242" y="304870"/>
            <a:ext cx="11374755" cy="4344406"/>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3139" name="Rectangle 67"/>
          <p:cNvSpPr>
            <a:spLocks noChangeArrowheads="1"/>
          </p:cNvSpPr>
          <p:nvPr/>
        </p:nvSpPr>
        <p:spPr bwMode="gray">
          <a:xfrm>
            <a:off x="9851351" y="914612"/>
            <a:ext cx="2132767" cy="144813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3140" name="Rectangle 68"/>
          <p:cNvSpPr>
            <a:spLocks noChangeArrowheads="1"/>
          </p:cNvSpPr>
          <p:nvPr/>
        </p:nvSpPr>
        <p:spPr bwMode="gray">
          <a:xfrm>
            <a:off x="11070075" y="0"/>
            <a:ext cx="101560" cy="1753006"/>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36"/>
                                        </p:tgtEl>
                                        <p:attrNameLst>
                                          <p:attrName>style.visibility</p:attrName>
                                        </p:attrNameLst>
                                      </p:cBhvr>
                                      <p:to>
                                        <p:strVal val="visible"/>
                                      </p:to>
                                    </p:set>
                                    <p:animEffect transition="in" filter="wipe(down)">
                                      <p:cBhvr>
                                        <p:cTn id="7" dur="500"/>
                                        <p:tgtEl>
                                          <p:spTgt spid="313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37"/>
                                        </p:tgtEl>
                                        <p:attrNameLst>
                                          <p:attrName>style.visibility</p:attrName>
                                        </p:attrNameLst>
                                      </p:cBhvr>
                                      <p:to>
                                        <p:strVal val="visible"/>
                                      </p:to>
                                    </p:set>
                                    <p:animEffect transition="in" filter="wipe(left)">
                                      <p:cBhvr>
                                        <p:cTn id="11" dur="500"/>
                                        <p:tgtEl>
                                          <p:spTgt spid="3137"/>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40"/>
                                        </p:tgtEl>
                                        <p:attrNameLst>
                                          <p:attrName>style.visibility</p:attrName>
                                        </p:attrNameLst>
                                      </p:cBhvr>
                                      <p:to>
                                        <p:strVal val="visible"/>
                                      </p:to>
                                    </p:set>
                                    <p:animEffect transition="in" filter="wipe(up)">
                                      <p:cBhvr>
                                        <p:cTn id="15" dur="500"/>
                                        <p:tgtEl>
                                          <p:spTgt spid="3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6" grpId="0" animBg="1"/>
      <p:bldP spid="3137" grpId="0" animBg="1"/>
      <p:bldP spid="3140"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כותרת ותוכן">
    <p:spTree>
      <p:nvGrpSpPr>
        <p:cNvPr id="1" name=""/>
        <p:cNvGrpSpPr/>
        <p:nvPr/>
      </p:nvGrpSpPr>
      <p:grpSpPr>
        <a:xfrm>
          <a:off x="0" y="0"/>
          <a:ext cx="0" cy="0"/>
          <a:chOff x="0" y="0"/>
          <a:chExt cx="0" cy="0"/>
        </a:xfrm>
      </p:grpSpPr>
      <p:sp>
        <p:nvSpPr>
          <p:cNvPr id="7" name="מלבן 6"/>
          <p:cNvSpPr/>
          <p:nvPr userDrawn="1"/>
        </p:nvSpPr>
        <p:spPr>
          <a:xfrm>
            <a:off x="0" y="0"/>
            <a:ext cx="12187237" cy="68595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699703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62708" y="4407921"/>
            <a:ext cx="10359152" cy="1362390"/>
          </a:xfrm>
        </p:spPr>
        <p:txBody>
          <a:bodyPr anchor="t"/>
          <a:lstStyle>
            <a:lvl1pPr algn="l">
              <a:defRPr sz="4800" b="1" cap="all"/>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962708" y="2907387"/>
            <a:ext cx="10359152" cy="1500534"/>
          </a:xfrm>
        </p:spPr>
        <p:txBody>
          <a:bodyPr anchor="b"/>
          <a:lstStyle>
            <a:lvl1pPr marL="0" indent="0">
              <a:buNone/>
              <a:defRPr sz="2400"/>
            </a:lvl1pPr>
            <a:lvl2pPr marL="544159" indent="0">
              <a:buNone/>
              <a:defRPr sz="2100"/>
            </a:lvl2pPr>
            <a:lvl3pPr marL="1088319" indent="0">
              <a:buNone/>
              <a:defRPr sz="1900"/>
            </a:lvl3pPr>
            <a:lvl4pPr marL="1632478" indent="0">
              <a:buNone/>
              <a:defRPr sz="1700"/>
            </a:lvl4pPr>
            <a:lvl5pPr marL="2176638" indent="0">
              <a:buNone/>
              <a:defRPr sz="1700"/>
            </a:lvl5pPr>
            <a:lvl6pPr marL="2720797" indent="0">
              <a:buNone/>
              <a:defRPr sz="1700"/>
            </a:lvl6pPr>
            <a:lvl7pPr marL="3264957" indent="0">
              <a:buNone/>
              <a:defRPr sz="1700"/>
            </a:lvl7pPr>
            <a:lvl8pPr marL="3809116" indent="0">
              <a:buNone/>
              <a:defRPr sz="1700"/>
            </a:lvl8pPr>
            <a:lvl9pPr marL="4353276" indent="0">
              <a:buNone/>
              <a:defRPr sz="1700"/>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lvl1pPr>
              <a:defRPr/>
            </a:lvl1pPr>
          </a:lstStyle>
          <a:p>
            <a:endParaRPr lang="en-US"/>
          </a:p>
        </p:txBody>
      </p:sp>
      <p:sp>
        <p:nvSpPr>
          <p:cNvPr id="5" name="מציין מיקום של כותרת תחתונה 4"/>
          <p:cNvSpPr>
            <a:spLocks noGrp="1"/>
          </p:cNvSpPr>
          <p:nvPr>
            <p:ph type="ftr" sz="quarter" idx="11"/>
          </p:nvPr>
        </p:nvSpPr>
        <p:spPr/>
        <p:txBody>
          <a:bodyPr/>
          <a:lstStyle>
            <a:lvl1pPr>
              <a:defRPr/>
            </a:lvl1pPr>
          </a:lstStyle>
          <a:p>
            <a:endParaRPr lang="en-US"/>
          </a:p>
        </p:txBody>
      </p:sp>
      <p:sp>
        <p:nvSpPr>
          <p:cNvPr id="6" name="מציין מיקום של מספר שקופית 5"/>
          <p:cNvSpPr>
            <a:spLocks noGrp="1"/>
          </p:cNvSpPr>
          <p:nvPr>
            <p:ph type="sldNum" sz="quarter" idx="12"/>
          </p:nvPr>
        </p:nvSpPr>
        <p:spPr/>
        <p:txBody>
          <a:bodyPr/>
          <a:lstStyle>
            <a:lvl1pPr>
              <a:defRPr/>
            </a:lvl1pPr>
          </a:lstStyle>
          <a:p>
            <a:fld id="{DE67EB3E-69D0-4137-9351-0BFADF1D60E3}" type="slidenum">
              <a:rPr lang="he-IL"/>
              <a:pPr/>
              <a:t>‹#›</a:t>
            </a:fld>
            <a:endParaRPr lang="en-US"/>
          </a:p>
        </p:txBody>
      </p:sp>
    </p:spTree>
    <p:extLst>
      <p:ext uri="{BB962C8B-B14F-4D97-AF65-F5344CB8AC3E}">
        <p14:creationId xmlns:p14="http://schemas.microsoft.com/office/powerpoint/2010/main" val="8516770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תוכן 2"/>
          <p:cNvSpPr>
            <a:spLocks noGrp="1"/>
          </p:cNvSpPr>
          <p:nvPr>
            <p:ph sz="half" idx="1"/>
          </p:nvPr>
        </p:nvSpPr>
        <p:spPr>
          <a:xfrm>
            <a:off x="609362" y="1371918"/>
            <a:ext cx="5382697" cy="502718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תוכן 3"/>
          <p:cNvSpPr>
            <a:spLocks noGrp="1"/>
          </p:cNvSpPr>
          <p:nvPr>
            <p:ph sz="half" idx="2"/>
          </p:nvPr>
        </p:nvSpPr>
        <p:spPr>
          <a:xfrm>
            <a:off x="6195179" y="1371918"/>
            <a:ext cx="5382697" cy="502718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מציין מיקום של תאריך 4"/>
          <p:cNvSpPr>
            <a:spLocks noGrp="1"/>
          </p:cNvSpPr>
          <p:nvPr>
            <p:ph type="dt" sz="half" idx="10"/>
          </p:nvPr>
        </p:nvSpPr>
        <p:spPr/>
        <p:txBody>
          <a:bodyPr/>
          <a:lstStyle>
            <a:lvl1pPr>
              <a:defRPr/>
            </a:lvl1pPr>
          </a:lstStyle>
          <a:p>
            <a:endParaRPr lang="en-US"/>
          </a:p>
        </p:txBody>
      </p:sp>
      <p:sp>
        <p:nvSpPr>
          <p:cNvPr id="6" name="מציין מיקום של כותרת תחתונה 5"/>
          <p:cNvSpPr>
            <a:spLocks noGrp="1"/>
          </p:cNvSpPr>
          <p:nvPr>
            <p:ph type="ftr" sz="quarter" idx="11"/>
          </p:nvPr>
        </p:nvSpPr>
        <p:spPr/>
        <p:txBody>
          <a:bodyPr/>
          <a:lstStyle>
            <a:lvl1pPr>
              <a:defRPr/>
            </a:lvl1pPr>
          </a:lstStyle>
          <a:p>
            <a:endParaRPr lang="en-US"/>
          </a:p>
        </p:txBody>
      </p:sp>
      <p:sp>
        <p:nvSpPr>
          <p:cNvPr id="7" name="מציין מיקום של מספר שקופית 6"/>
          <p:cNvSpPr>
            <a:spLocks noGrp="1"/>
          </p:cNvSpPr>
          <p:nvPr>
            <p:ph type="sldNum" sz="quarter" idx="12"/>
          </p:nvPr>
        </p:nvSpPr>
        <p:spPr/>
        <p:txBody>
          <a:bodyPr/>
          <a:lstStyle>
            <a:lvl1pPr>
              <a:defRPr/>
            </a:lvl1pPr>
          </a:lstStyle>
          <a:p>
            <a:fld id="{3D64052C-65EE-4338-8D8E-4CA71524D336}" type="slidenum">
              <a:rPr lang="he-IL"/>
              <a:pPr/>
              <a:t>‹#›</a:t>
            </a:fld>
            <a:endParaRPr lang="en-US"/>
          </a:p>
        </p:txBody>
      </p:sp>
    </p:spTree>
    <p:extLst>
      <p:ext uri="{BB962C8B-B14F-4D97-AF65-F5344CB8AC3E}">
        <p14:creationId xmlns:p14="http://schemas.microsoft.com/office/powerpoint/2010/main" val="117194319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609362" y="274701"/>
            <a:ext cx="10968514" cy="1143265"/>
          </a:xfrm>
        </p:spPr>
        <p:txBody>
          <a:bodyPr/>
          <a:lstStyle>
            <a:lvl1pPr>
              <a:defRPr/>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609362" y="1535469"/>
            <a:ext cx="5384813" cy="639910"/>
          </a:xfrm>
        </p:spPr>
        <p:txBody>
          <a:bodyPr anchor="b"/>
          <a:lstStyle>
            <a:lvl1pPr marL="0" indent="0">
              <a:buNone/>
              <a:defRPr sz="2900" b="1"/>
            </a:lvl1pPr>
            <a:lvl2pPr marL="544159" indent="0">
              <a:buNone/>
              <a:defRPr sz="2400" b="1"/>
            </a:lvl2pPr>
            <a:lvl3pPr marL="1088319" indent="0">
              <a:buNone/>
              <a:defRPr sz="2100" b="1"/>
            </a:lvl3pPr>
            <a:lvl4pPr marL="1632478" indent="0">
              <a:buNone/>
              <a:defRPr sz="1900" b="1"/>
            </a:lvl4pPr>
            <a:lvl5pPr marL="2176638" indent="0">
              <a:buNone/>
              <a:defRPr sz="1900" b="1"/>
            </a:lvl5pPr>
            <a:lvl6pPr marL="2720797" indent="0">
              <a:buNone/>
              <a:defRPr sz="1900" b="1"/>
            </a:lvl6pPr>
            <a:lvl7pPr marL="3264957" indent="0">
              <a:buNone/>
              <a:defRPr sz="1900" b="1"/>
            </a:lvl7pPr>
            <a:lvl8pPr marL="3809116" indent="0">
              <a:buNone/>
              <a:defRPr sz="1900" b="1"/>
            </a:lvl8pPr>
            <a:lvl9pPr marL="4353276" indent="0">
              <a:buNone/>
              <a:defRPr sz="19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609362" y="2175379"/>
            <a:ext cx="5384813"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מציין מיקום טקסט 4"/>
          <p:cNvSpPr>
            <a:spLocks noGrp="1"/>
          </p:cNvSpPr>
          <p:nvPr>
            <p:ph type="body" sz="quarter" idx="3"/>
          </p:nvPr>
        </p:nvSpPr>
        <p:spPr>
          <a:xfrm>
            <a:off x="6190949" y="1535469"/>
            <a:ext cx="5386928" cy="639910"/>
          </a:xfrm>
        </p:spPr>
        <p:txBody>
          <a:bodyPr anchor="b"/>
          <a:lstStyle>
            <a:lvl1pPr marL="0" indent="0">
              <a:buNone/>
              <a:defRPr sz="2900" b="1"/>
            </a:lvl1pPr>
            <a:lvl2pPr marL="544159" indent="0">
              <a:buNone/>
              <a:defRPr sz="2400" b="1"/>
            </a:lvl2pPr>
            <a:lvl3pPr marL="1088319" indent="0">
              <a:buNone/>
              <a:defRPr sz="2100" b="1"/>
            </a:lvl3pPr>
            <a:lvl4pPr marL="1632478" indent="0">
              <a:buNone/>
              <a:defRPr sz="1900" b="1"/>
            </a:lvl4pPr>
            <a:lvl5pPr marL="2176638" indent="0">
              <a:buNone/>
              <a:defRPr sz="1900" b="1"/>
            </a:lvl5pPr>
            <a:lvl6pPr marL="2720797" indent="0">
              <a:buNone/>
              <a:defRPr sz="1900" b="1"/>
            </a:lvl6pPr>
            <a:lvl7pPr marL="3264957" indent="0">
              <a:buNone/>
              <a:defRPr sz="1900" b="1"/>
            </a:lvl7pPr>
            <a:lvl8pPr marL="3809116" indent="0">
              <a:buNone/>
              <a:defRPr sz="1900" b="1"/>
            </a:lvl8pPr>
            <a:lvl9pPr marL="4353276" indent="0">
              <a:buNone/>
              <a:defRPr sz="19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190949" y="2175379"/>
            <a:ext cx="5386928"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7" name="מציין מיקום של תאריך 6"/>
          <p:cNvSpPr>
            <a:spLocks noGrp="1"/>
          </p:cNvSpPr>
          <p:nvPr>
            <p:ph type="dt" sz="half" idx="10"/>
          </p:nvPr>
        </p:nvSpPr>
        <p:spPr/>
        <p:txBody>
          <a:bodyPr/>
          <a:lstStyle>
            <a:lvl1pPr>
              <a:defRPr/>
            </a:lvl1pPr>
          </a:lstStyle>
          <a:p>
            <a:endParaRPr lang="en-US"/>
          </a:p>
        </p:txBody>
      </p:sp>
      <p:sp>
        <p:nvSpPr>
          <p:cNvPr id="8" name="מציין מיקום של כותרת תחתונה 7"/>
          <p:cNvSpPr>
            <a:spLocks noGrp="1"/>
          </p:cNvSpPr>
          <p:nvPr>
            <p:ph type="ftr" sz="quarter" idx="11"/>
          </p:nvPr>
        </p:nvSpPr>
        <p:spPr/>
        <p:txBody>
          <a:bodyPr/>
          <a:lstStyle>
            <a:lvl1pPr>
              <a:defRPr/>
            </a:lvl1pPr>
          </a:lstStyle>
          <a:p>
            <a:endParaRPr lang="en-US"/>
          </a:p>
        </p:txBody>
      </p:sp>
      <p:sp>
        <p:nvSpPr>
          <p:cNvPr id="9" name="מציין מיקום של מספר שקופית 8"/>
          <p:cNvSpPr>
            <a:spLocks noGrp="1"/>
          </p:cNvSpPr>
          <p:nvPr>
            <p:ph type="sldNum" sz="quarter" idx="12"/>
          </p:nvPr>
        </p:nvSpPr>
        <p:spPr/>
        <p:txBody>
          <a:bodyPr/>
          <a:lstStyle>
            <a:lvl1pPr>
              <a:defRPr/>
            </a:lvl1pPr>
          </a:lstStyle>
          <a:p>
            <a:fld id="{0855E8CB-8FB8-4AF2-A47F-F1D615F172CB}" type="slidenum">
              <a:rPr lang="he-IL"/>
              <a:pPr/>
              <a:t>‹#›</a:t>
            </a:fld>
            <a:endParaRPr lang="en-US"/>
          </a:p>
        </p:txBody>
      </p:sp>
    </p:spTree>
    <p:extLst>
      <p:ext uri="{BB962C8B-B14F-4D97-AF65-F5344CB8AC3E}">
        <p14:creationId xmlns:p14="http://schemas.microsoft.com/office/powerpoint/2010/main" val="952316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לחץ כדי לערוך סגנון כותרת של תבנית בסיס</a:t>
            </a:r>
            <a:endParaRPr lang="en-US" dirty="0"/>
          </a:p>
        </p:txBody>
      </p:sp>
      <p:sp>
        <p:nvSpPr>
          <p:cNvPr id="3" name="מציין מיקום של תאריך 2"/>
          <p:cNvSpPr>
            <a:spLocks noGrp="1"/>
          </p:cNvSpPr>
          <p:nvPr>
            <p:ph type="dt" sz="half" idx="10"/>
          </p:nvPr>
        </p:nvSpPr>
        <p:spPr/>
        <p:txBody>
          <a:bodyPr/>
          <a:lstStyle>
            <a:lvl1pPr>
              <a:defRPr/>
            </a:lvl1pPr>
          </a:lstStyle>
          <a:p>
            <a:endParaRPr lang="en-US"/>
          </a:p>
        </p:txBody>
      </p:sp>
      <p:sp>
        <p:nvSpPr>
          <p:cNvPr id="4" name="מציין מיקום של כותרת תחתונה 3"/>
          <p:cNvSpPr>
            <a:spLocks noGrp="1"/>
          </p:cNvSpPr>
          <p:nvPr>
            <p:ph type="ftr" sz="quarter" idx="11"/>
          </p:nvPr>
        </p:nvSpPr>
        <p:spPr/>
        <p:txBody>
          <a:bodyPr/>
          <a:lstStyle>
            <a:lvl1pPr>
              <a:defRPr/>
            </a:lvl1pPr>
          </a:lstStyle>
          <a:p>
            <a:endParaRPr lang="en-US"/>
          </a:p>
        </p:txBody>
      </p:sp>
      <p:sp>
        <p:nvSpPr>
          <p:cNvPr id="5" name="מציין מיקום של מספר שקופית 4"/>
          <p:cNvSpPr>
            <a:spLocks noGrp="1"/>
          </p:cNvSpPr>
          <p:nvPr>
            <p:ph type="sldNum" sz="quarter" idx="12"/>
          </p:nvPr>
        </p:nvSpPr>
        <p:spPr/>
        <p:txBody>
          <a:bodyPr/>
          <a:lstStyle>
            <a:lvl1pPr>
              <a:defRPr/>
            </a:lvl1pPr>
          </a:lstStyle>
          <a:p>
            <a:fld id="{55F23D3A-52F1-40A7-9C58-51A4FE7B8F49}" type="slidenum">
              <a:rPr lang="he-IL"/>
              <a:pPr/>
              <a:t>‹#›</a:t>
            </a:fld>
            <a:endParaRPr lang="en-US"/>
          </a:p>
        </p:txBody>
      </p:sp>
    </p:spTree>
    <p:extLst>
      <p:ext uri="{BB962C8B-B14F-4D97-AF65-F5344CB8AC3E}">
        <p14:creationId xmlns:p14="http://schemas.microsoft.com/office/powerpoint/2010/main" val="183439666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lvl1pPr>
              <a:defRPr/>
            </a:lvl1pPr>
          </a:lstStyle>
          <a:p>
            <a:endParaRPr lang="en-US"/>
          </a:p>
        </p:txBody>
      </p:sp>
      <p:sp>
        <p:nvSpPr>
          <p:cNvPr id="3" name="מציין מיקום של כותרת תחתונה 2"/>
          <p:cNvSpPr>
            <a:spLocks noGrp="1"/>
          </p:cNvSpPr>
          <p:nvPr>
            <p:ph type="ftr" sz="quarter" idx="11"/>
          </p:nvPr>
        </p:nvSpPr>
        <p:spPr/>
        <p:txBody>
          <a:bodyPr/>
          <a:lstStyle>
            <a:lvl1pPr>
              <a:defRPr/>
            </a:lvl1pPr>
          </a:lstStyle>
          <a:p>
            <a:endParaRPr lang="en-US"/>
          </a:p>
        </p:txBody>
      </p:sp>
      <p:sp>
        <p:nvSpPr>
          <p:cNvPr id="4" name="מציין מיקום של מספר שקופית 3"/>
          <p:cNvSpPr>
            <a:spLocks noGrp="1"/>
          </p:cNvSpPr>
          <p:nvPr>
            <p:ph type="sldNum" sz="quarter" idx="12"/>
          </p:nvPr>
        </p:nvSpPr>
        <p:spPr/>
        <p:txBody>
          <a:bodyPr/>
          <a:lstStyle>
            <a:lvl1pPr>
              <a:defRPr/>
            </a:lvl1pPr>
          </a:lstStyle>
          <a:p>
            <a:fld id="{2822D498-C6A1-426C-88FF-518FC3FD42DA}" type="slidenum">
              <a:rPr lang="he-IL"/>
              <a:pPr/>
              <a:t>‹#›</a:t>
            </a:fld>
            <a:endParaRPr lang="en-US"/>
          </a:p>
        </p:txBody>
      </p:sp>
    </p:spTree>
    <p:extLst>
      <p:ext uri="{BB962C8B-B14F-4D97-AF65-F5344CB8AC3E}">
        <p14:creationId xmlns:p14="http://schemas.microsoft.com/office/powerpoint/2010/main" val="41194540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609363" y="273113"/>
            <a:ext cx="4009517" cy="1162319"/>
          </a:xfrm>
        </p:spPr>
        <p:txBody>
          <a:bodyPr anchor="b"/>
          <a:lstStyle>
            <a:lvl1pPr algn="l">
              <a:defRPr sz="2400" b="1"/>
            </a:lvl1pPr>
          </a:lstStyle>
          <a:p>
            <a:r>
              <a:rPr lang="he-IL" smtClean="0"/>
              <a:t>לחץ כדי לערוך סגנון כותרת של תבנית בסיס</a:t>
            </a:r>
            <a:endParaRPr lang="en-US"/>
          </a:p>
        </p:txBody>
      </p:sp>
      <p:sp>
        <p:nvSpPr>
          <p:cNvPr id="3" name="מציין מיקום תוכן 2"/>
          <p:cNvSpPr>
            <a:spLocks noGrp="1"/>
          </p:cNvSpPr>
          <p:nvPr>
            <p:ph idx="1"/>
          </p:nvPr>
        </p:nvSpPr>
        <p:spPr>
          <a:xfrm>
            <a:off x="4764871" y="273114"/>
            <a:ext cx="6813005" cy="5854468"/>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טקסט 3"/>
          <p:cNvSpPr>
            <a:spLocks noGrp="1"/>
          </p:cNvSpPr>
          <p:nvPr>
            <p:ph type="body" sz="half" idx="2"/>
          </p:nvPr>
        </p:nvSpPr>
        <p:spPr>
          <a:xfrm>
            <a:off x="609363" y="1435433"/>
            <a:ext cx="4009517" cy="4692149"/>
          </a:xfrm>
        </p:spPr>
        <p:txBody>
          <a:bodyPr/>
          <a:lstStyle>
            <a:lvl1pPr marL="0" indent="0">
              <a:buNone/>
              <a:defRPr sz="1700"/>
            </a:lvl1pPr>
            <a:lvl2pPr marL="544159" indent="0">
              <a:buNone/>
              <a:defRPr sz="1400"/>
            </a:lvl2pPr>
            <a:lvl3pPr marL="1088319" indent="0">
              <a:buNone/>
              <a:defRPr sz="1200"/>
            </a:lvl3pPr>
            <a:lvl4pPr marL="1632478" indent="0">
              <a:buNone/>
              <a:defRPr sz="1100"/>
            </a:lvl4pPr>
            <a:lvl5pPr marL="2176638" indent="0">
              <a:buNone/>
              <a:defRPr sz="1100"/>
            </a:lvl5pPr>
            <a:lvl6pPr marL="2720797" indent="0">
              <a:buNone/>
              <a:defRPr sz="1100"/>
            </a:lvl6pPr>
            <a:lvl7pPr marL="3264957" indent="0">
              <a:buNone/>
              <a:defRPr sz="1100"/>
            </a:lvl7pPr>
            <a:lvl8pPr marL="3809116" indent="0">
              <a:buNone/>
              <a:defRPr sz="1100"/>
            </a:lvl8pPr>
            <a:lvl9pPr marL="4353276"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lvl1pPr>
              <a:defRPr/>
            </a:lvl1pPr>
          </a:lstStyle>
          <a:p>
            <a:endParaRPr lang="en-US"/>
          </a:p>
        </p:txBody>
      </p:sp>
      <p:sp>
        <p:nvSpPr>
          <p:cNvPr id="6" name="מציין מיקום של כותרת תחתונה 5"/>
          <p:cNvSpPr>
            <a:spLocks noGrp="1"/>
          </p:cNvSpPr>
          <p:nvPr>
            <p:ph type="ftr" sz="quarter" idx="11"/>
          </p:nvPr>
        </p:nvSpPr>
        <p:spPr/>
        <p:txBody>
          <a:bodyPr/>
          <a:lstStyle>
            <a:lvl1pPr>
              <a:defRPr/>
            </a:lvl1pPr>
          </a:lstStyle>
          <a:p>
            <a:endParaRPr lang="en-US"/>
          </a:p>
        </p:txBody>
      </p:sp>
      <p:sp>
        <p:nvSpPr>
          <p:cNvPr id="7" name="מציין מיקום של מספר שקופית 6"/>
          <p:cNvSpPr>
            <a:spLocks noGrp="1"/>
          </p:cNvSpPr>
          <p:nvPr>
            <p:ph type="sldNum" sz="quarter" idx="12"/>
          </p:nvPr>
        </p:nvSpPr>
        <p:spPr/>
        <p:txBody>
          <a:bodyPr/>
          <a:lstStyle>
            <a:lvl1pPr>
              <a:defRPr/>
            </a:lvl1pPr>
          </a:lstStyle>
          <a:p>
            <a:fld id="{37C32CD3-8D35-4C46-B830-BC316FC69327}" type="slidenum">
              <a:rPr lang="he-IL"/>
              <a:pPr/>
              <a:t>‹#›</a:t>
            </a:fld>
            <a:endParaRPr lang="en-US"/>
          </a:p>
        </p:txBody>
      </p:sp>
    </p:spTree>
    <p:extLst>
      <p:ext uri="{BB962C8B-B14F-4D97-AF65-F5344CB8AC3E}">
        <p14:creationId xmlns:p14="http://schemas.microsoft.com/office/powerpoint/2010/main" val="81800079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88784" y="4801712"/>
            <a:ext cx="7312343" cy="566869"/>
          </a:xfrm>
        </p:spPr>
        <p:txBody>
          <a:bodyPr anchor="b"/>
          <a:lstStyle>
            <a:lvl1pPr algn="l">
              <a:defRPr sz="2400" b="1"/>
            </a:lvl1pPr>
          </a:lstStyle>
          <a:p>
            <a:r>
              <a:rPr lang="he-IL" smtClean="0"/>
              <a:t>לחץ כדי לערוך סגנון כותרת של תבנית בסיס</a:t>
            </a:r>
            <a:endParaRPr lang="en-US"/>
          </a:p>
        </p:txBody>
      </p:sp>
      <p:sp>
        <p:nvSpPr>
          <p:cNvPr id="3" name="מציין מיקום של תמונה 2"/>
          <p:cNvSpPr>
            <a:spLocks noGrp="1"/>
          </p:cNvSpPr>
          <p:nvPr>
            <p:ph type="pic" idx="1"/>
          </p:nvPr>
        </p:nvSpPr>
        <p:spPr>
          <a:xfrm>
            <a:off x="2388784" y="612917"/>
            <a:ext cx="7312343" cy="4115753"/>
          </a:xfrm>
        </p:spPr>
        <p:txBody>
          <a:bodyPr/>
          <a:lstStyle>
            <a:lvl1pPr marL="0" indent="0">
              <a:buNone/>
              <a:defRPr sz="3800"/>
            </a:lvl1pPr>
            <a:lvl2pPr marL="544159" indent="0">
              <a:buNone/>
              <a:defRPr sz="3300"/>
            </a:lvl2pPr>
            <a:lvl3pPr marL="1088319" indent="0">
              <a:buNone/>
              <a:defRPr sz="2900"/>
            </a:lvl3pPr>
            <a:lvl4pPr marL="1632478" indent="0">
              <a:buNone/>
              <a:defRPr sz="2400"/>
            </a:lvl4pPr>
            <a:lvl5pPr marL="2176638" indent="0">
              <a:buNone/>
              <a:defRPr sz="2400"/>
            </a:lvl5pPr>
            <a:lvl6pPr marL="2720797" indent="0">
              <a:buNone/>
              <a:defRPr sz="2400"/>
            </a:lvl6pPr>
            <a:lvl7pPr marL="3264957" indent="0">
              <a:buNone/>
              <a:defRPr sz="2400"/>
            </a:lvl7pPr>
            <a:lvl8pPr marL="3809116" indent="0">
              <a:buNone/>
              <a:defRPr sz="2400"/>
            </a:lvl8pPr>
            <a:lvl9pPr marL="4353276" indent="0">
              <a:buNone/>
              <a:defRPr sz="2400"/>
            </a:lvl9pPr>
          </a:lstStyle>
          <a:p>
            <a:r>
              <a:rPr lang="he-IL" smtClean="0"/>
              <a:t>לחץ על הסמל כדי להוסיף תמונה</a:t>
            </a:r>
            <a:endParaRPr lang="en-US"/>
          </a:p>
        </p:txBody>
      </p:sp>
      <p:sp>
        <p:nvSpPr>
          <p:cNvPr id="4" name="מציין מיקום טקסט 3"/>
          <p:cNvSpPr>
            <a:spLocks noGrp="1"/>
          </p:cNvSpPr>
          <p:nvPr>
            <p:ph type="body" sz="half" idx="2"/>
          </p:nvPr>
        </p:nvSpPr>
        <p:spPr>
          <a:xfrm>
            <a:off x="2388784" y="5368581"/>
            <a:ext cx="7312343" cy="805048"/>
          </a:xfrm>
        </p:spPr>
        <p:txBody>
          <a:bodyPr/>
          <a:lstStyle>
            <a:lvl1pPr marL="0" indent="0">
              <a:buNone/>
              <a:defRPr sz="1700"/>
            </a:lvl1pPr>
            <a:lvl2pPr marL="544159" indent="0">
              <a:buNone/>
              <a:defRPr sz="1400"/>
            </a:lvl2pPr>
            <a:lvl3pPr marL="1088319" indent="0">
              <a:buNone/>
              <a:defRPr sz="1200"/>
            </a:lvl3pPr>
            <a:lvl4pPr marL="1632478" indent="0">
              <a:buNone/>
              <a:defRPr sz="1100"/>
            </a:lvl4pPr>
            <a:lvl5pPr marL="2176638" indent="0">
              <a:buNone/>
              <a:defRPr sz="1100"/>
            </a:lvl5pPr>
            <a:lvl6pPr marL="2720797" indent="0">
              <a:buNone/>
              <a:defRPr sz="1100"/>
            </a:lvl6pPr>
            <a:lvl7pPr marL="3264957" indent="0">
              <a:buNone/>
              <a:defRPr sz="1100"/>
            </a:lvl7pPr>
            <a:lvl8pPr marL="3809116" indent="0">
              <a:buNone/>
              <a:defRPr sz="1100"/>
            </a:lvl8pPr>
            <a:lvl9pPr marL="4353276"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lvl1pPr>
              <a:defRPr/>
            </a:lvl1pPr>
          </a:lstStyle>
          <a:p>
            <a:endParaRPr lang="en-US"/>
          </a:p>
        </p:txBody>
      </p:sp>
      <p:sp>
        <p:nvSpPr>
          <p:cNvPr id="6" name="מציין מיקום של כותרת תחתונה 5"/>
          <p:cNvSpPr>
            <a:spLocks noGrp="1"/>
          </p:cNvSpPr>
          <p:nvPr>
            <p:ph type="ftr" sz="quarter" idx="11"/>
          </p:nvPr>
        </p:nvSpPr>
        <p:spPr/>
        <p:txBody>
          <a:bodyPr/>
          <a:lstStyle>
            <a:lvl1pPr>
              <a:defRPr/>
            </a:lvl1pPr>
          </a:lstStyle>
          <a:p>
            <a:endParaRPr lang="en-US"/>
          </a:p>
        </p:txBody>
      </p:sp>
      <p:sp>
        <p:nvSpPr>
          <p:cNvPr id="7" name="מציין מיקום של מספר שקופית 6"/>
          <p:cNvSpPr>
            <a:spLocks noGrp="1"/>
          </p:cNvSpPr>
          <p:nvPr>
            <p:ph type="sldNum" sz="quarter" idx="12"/>
          </p:nvPr>
        </p:nvSpPr>
        <p:spPr/>
        <p:txBody>
          <a:bodyPr/>
          <a:lstStyle>
            <a:lvl1pPr>
              <a:defRPr/>
            </a:lvl1pPr>
          </a:lstStyle>
          <a:p>
            <a:fld id="{B40D974A-049D-42FA-97E8-1AC7987101AD}" type="slidenum">
              <a:rPr lang="he-IL"/>
              <a:pPr/>
              <a:t>‹#›</a:t>
            </a:fld>
            <a:endParaRPr lang="en-US"/>
          </a:p>
        </p:txBody>
      </p:sp>
    </p:spTree>
    <p:extLst>
      <p:ext uri="{BB962C8B-B14F-4D97-AF65-F5344CB8AC3E}">
        <p14:creationId xmlns:p14="http://schemas.microsoft.com/office/powerpoint/2010/main" val="26264575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lvl1pPr>
              <a:defRPr/>
            </a:lvl1pPr>
          </a:lstStyle>
          <a:p>
            <a:endParaRPr lang="en-US"/>
          </a:p>
        </p:txBody>
      </p:sp>
      <p:sp>
        <p:nvSpPr>
          <p:cNvPr id="5" name="מציין מיקום של כותרת תחתונה 4"/>
          <p:cNvSpPr>
            <a:spLocks noGrp="1"/>
          </p:cNvSpPr>
          <p:nvPr>
            <p:ph type="ftr" sz="quarter" idx="11"/>
          </p:nvPr>
        </p:nvSpPr>
        <p:spPr/>
        <p:txBody>
          <a:bodyPr/>
          <a:lstStyle>
            <a:lvl1pPr>
              <a:defRPr/>
            </a:lvl1pPr>
          </a:lstStyle>
          <a:p>
            <a:endParaRPr lang="en-US"/>
          </a:p>
        </p:txBody>
      </p:sp>
      <p:sp>
        <p:nvSpPr>
          <p:cNvPr id="6" name="מציין מיקום של מספר שקופית 5"/>
          <p:cNvSpPr>
            <a:spLocks noGrp="1"/>
          </p:cNvSpPr>
          <p:nvPr>
            <p:ph type="sldNum" sz="quarter" idx="12"/>
          </p:nvPr>
        </p:nvSpPr>
        <p:spPr/>
        <p:txBody>
          <a:bodyPr/>
          <a:lstStyle>
            <a:lvl1pPr>
              <a:defRPr/>
            </a:lvl1pPr>
          </a:lstStyle>
          <a:p>
            <a:fld id="{D029EFC6-6EF2-40F0-B705-C5F651363366}" type="slidenum">
              <a:rPr lang="he-IL"/>
              <a:pPr/>
              <a:t>‹#›</a:t>
            </a:fld>
            <a:endParaRPr lang="en-US"/>
          </a:p>
        </p:txBody>
      </p:sp>
    </p:spTree>
    <p:extLst>
      <p:ext uri="{BB962C8B-B14F-4D97-AF65-F5344CB8AC3E}">
        <p14:creationId xmlns:p14="http://schemas.microsoft.com/office/powerpoint/2010/main" val="409626571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35747" y="206423"/>
            <a:ext cx="2742129" cy="6192684"/>
          </a:xfrm>
        </p:spPr>
        <p:txBody>
          <a:bodyPr vert="eaVert"/>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a:xfrm>
            <a:off x="609362" y="206423"/>
            <a:ext cx="8023265" cy="6192684"/>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lvl1pPr>
              <a:defRPr/>
            </a:lvl1pPr>
          </a:lstStyle>
          <a:p>
            <a:endParaRPr lang="en-US"/>
          </a:p>
        </p:txBody>
      </p:sp>
      <p:sp>
        <p:nvSpPr>
          <p:cNvPr id="5" name="מציין מיקום של כותרת תחתונה 4"/>
          <p:cNvSpPr>
            <a:spLocks noGrp="1"/>
          </p:cNvSpPr>
          <p:nvPr>
            <p:ph type="ftr" sz="quarter" idx="11"/>
          </p:nvPr>
        </p:nvSpPr>
        <p:spPr/>
        <p:txBody>
          <a:bodyPr/>
          <a:lstStyle>
            <a:lvl1pPr>
              <a:defRPr/>
            </a:lvl1pPr>
          </a:lstStyle>
          <a:p>
            <a:endParaRPr lang="en-US"/>
          </a:p>
        </p:txBody>
      </p:sp>
      <p:sp>
        <p:nvSpPr>
          <p:cNvPr id="6" name="מציין מיקום של מספר שקופית 5"/>
          <p:cNvSpPr>
            <a:spLocks noGrp="1"/>
          </p:cNvSpPr>
          <p:nvPr>
            <p:ph type="sldNum" sz="quarter" idx="12"/>
          </p:nvPr>
        </p:nvSpPr>
        <p:spPr/>
        <p:txBody>
          <a:bodyPr/>
          <a:lstStyle>
            <a:lvl1pPr>
              <a:defRPr/>
            </a:lvl1pPr>
          </a:lstStyle>
          <a:p>
            <a:fld id="{03270C00-9C45-4803-998D-3D5F65BE6CF2}" type="slidenum">
              <a:rPr lang="he-IL"/>
              <a:pPr/>
              <a:t>‹#›</a:t>
            </a:fld>
            <a:endParaRPr lang="en-US"/>
          </a:p>
        </p:txBody>
      </p:sp>
    </p:spTree>
    <p:extLst>
      <p:ext uri="{BB962C8B-B14F-4D97-AF65-F5344CB8AC3E}">
        <p14:creationId xmlns:p14="http://schemas.microsoft.com/office/powerpoint/2010/main" val="176066673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כותרת וטבלה">
    <p:spTree>
      <p:nvGrpSpPr>
        <p:cNvPr id="1" name=""/>
        <p:cNvGrpSpPr/>
        <p:nvPr/>
      </p:nvGrpSpPr>
      <p:grpSpPr>
        <a:xfrm>
          <a:off x="0" y="0"/>
          <a:ext cx="0" cy="0"/>
          <a:chOff x="0" y="0"/>
          <a:chExt cx="0" cy="0"/>
        </a:xfrm>
      </p:grpSpPr>
      <p:sp>
        <p:nvSpPr>
          <p:cNvPr id="2" name="כותרת 1"/>
          <p:cNvSpPr>
            <a:spLocks noGrp="1"/>
          </p:cNvSpPr>
          <p:nvPr>
            <p:ph type="title"/>
          </p:nvPr>
        </p:nvSpPr>
        <p:spPr>
          <a:xfrm>
            <a:off x="1929646" y="206423"/>
            <a:ext cx="9140429" cy="533524"/>
          </a:xfrm>
        </p:spPr>
        <p:txBody>
          <a:bodyPr/>
          <a:lstStyle/>
          <a:p>
            <a:r>
              <a:rPr lang="he-IL" smtClean="0"/>
              <a:t>לחץ כדי לערוך סגנון כותרת של תבנית בסיס</a:t>
            </a:r>
            <a:endParaRPr lang="en-US"/>
          </a:p>
        </p:txBody>
      </p:sp>
      <p:sp>
        <p:nvSpPr>
          <p:cNvPr id="3" name="מציין מיקום של טבלה 2"/>
          <p:cNvSpPr>
            <a:spLocks noGrp="1"/>
          </p:cNvSpPr>
          <p:nvPr>
            <p:ph type="tbl" idx="1"/>
          </p:nvPr>
        </p:nvSpPr>
        <p:spPr>
          <a:xfrm>
            <a:off x="609362" y="1371918"/>
            <a:ext cx="10968514" cy="5027189"/>
          </a:xfrm>
        </p:spPr>
        <p:txBody>
          <a:bodyPr/>
          <a:lstStyle/>
          <a:p>
            <a:r>
              <a:rPr lang="he-IL" smtClean="0"/>
              <a:t>לחץ על הסמל כדי להוסיף טבלה</a:t>
            </a:r>
            <a:endParaRPr lang="en-US"/>
          </a:p>
        </p:txBody>
      </p:sp>
      <p:sp>
        <p:nvSpPr>
          <p:cNvPr id="4" name="מציין מיקום של תאריך 3"/>
          <p:cNvSpPr>
            <a:spLocks noGrp="1"/>
          </p:cNvSpPr>
          <p:nvPr>
            <p:ph type="dt" sz="half" idx="10"/>
          </p:nvPr>
        </p:nvSpPr>
        <p:spPr>
          <a:xfrm>
            <a:off x="609362" y="6522960"/>
            <a:ext cx="2843689" cy="244532"/>
          </a:xfrm>
        </p:spPr>
        <p:txBody>
          <a:bodyPr/>
          <a:lstStyle>
            <a:lvl1pPr>
              <a:defRPr/>
            </a:lvl1pPr>
          </a:lstStyle>
          <a:p>
            <a:endParaRPr lang="en-US"/>
          </a:p>
        </p:txBody>
      </p:sp>
      <p:sp>
        <p:nvSpPr>
          <p:cNvPr id="5" name="מציין מיקום של כותרת תחתונה 4"/>
          <p:cNvSpPr>
            <a:spLocks noGrp="1"/>
          </p:cNvSpPr>
          <p:nvPr>
            <p:ph type="ftr" sz="quarter" idx="11"/>
          </p:nvPr>
        </p:nvSpPr>
        <p:spPr>
          <a:xfrm>
            <a:off x="4163973" y="6522960"/>
            <a:ext cx="3859292" cy="244532"/>
          </a:xfrm>
        </p:spPr>
        <p:txBody>
          <a:bodyPr/>
          <a:lstStyle>
            <a:lvl1pPr>
              <a:defRPr/>
            </a:lvl1pPr>
          </a:lstStyle>
          <a:p>
            <a:endParaRPr lang="en-US"/>
          </a:p>
        </p:txBody>
      </p:sp>
      <p:sp>
        <p:nvSpPr>
          <p:cNvPr id="6" name="מציין מיקום של מספר שקופית 5"/>
          <p:cNvSpPr>
            <a:spLocks noGrp="1"/>
          </p:cNvSpPr>
          <p:nvPr>
            <p:ph type="sldNum" sz="quarter" idx="12"/>
          </p:nvPr>
        </p:nvSpPr>
        <p:spPr>
          <a:xfrm>
            <a:off x="8734187" y="6522960"/>
            <a:ext cx="2843689" cy="244532"/>
          </a:xfrm>
        </p:spPr>
        <p:txBody>
          <a:bodyPr/>
          <a:lstStyle>
            <a:lvl1pPr>
              <a:defRPr/>
            </a:lvl1pPr>
          </a:lstStyle>
          <a:p>
            <a:fld id="{D2F3FBF8-31B2-40C1-A7B5-E7D3468BFFE9}" type="slidenum">
              <a:rPr lang="he-IL"/>
              <a:pPr/>
              <a:t>‹#›</a:t>
            </a:fld>
            <a:endParaRPr lang="en-US"/>
          </a:p>
        </p:txBody>
      </p:sp>
    </p:spTree>
    <p:extLst>
      <p:ext uri="{BB962C8B-B14F-4D97-AF65-F5344CB8AC3E}">
        <p14:creationId xmlns:p14="http://schemas.microsoft.com/office/powerpoint/2010/main" val="10132717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39216"/>
                <a:invGamma/>
              </a:schemeClr>
            </a:gs>
          </a:gsLst>
          <a:lin ang="5400000" scaled="1"/>
        </a:gradFill>
        <a:effectLst/>
      </p:bgPr>
    </p:bg>
    <p:spTree>
      <p:nvGrpSpPr>
        <p:cNvPr id="1" name=""/>
        <p:cNvGrpSpPr/>
        <p:nvPr/>
      </p:nvGrpSpPr>
      <p:grpSpPr>
        <a:xfrm>
          <a:off x="0" y="0"/>
          <a:ext cx="0" cy="0"/>
          <a:chOff x="0" y="0"/>
          <a:chExt cx="0" cy="0"/>
        </a:xfrm>
      </p:grpSpPr>
      <p:sp>
        <p:nvSpPr>
          <p:cNvPr id="1067" name="Rectangle 43"/>
          <p:cNvSpPr>
            <a:spLocks noChangeArrowheads="1"/>
          </p:cNvSpPr>
          <p:nvPr/>
        </p:nvSpPr>
        <p:spPr bwMode="gray">
          <a:xfrm>
            <a:off x="0" y="9527"/>
            <a:ext cx="12187238" cy="1028938"/>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68" name="Rectangle 44"/>
          <p:cNvSpPr>
            <a:spLocks noChangeArrowheads="1"/>
          </p:cNvSpPr>
          <p:nvPr/>
        </p:nvSpPr>
        <p:spPr bwMode="gray">
          <a:xfrm>
            <a:off x="1929646" y="0"/>
            <a:ext cx="10257592" cy="879679"/>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69" name="Rectangle 45"/>
          <p:cNvSpPr>
            <a:spLocks noChangeArrowheads="1"/>
          </p:cNvSpPr>
          <p:nvPr/>
        </p:nvSpPr>
        <p:spPr bwMode="gray">
          <a:xfrm>
            <a:off x="0" y="158787"/>
            <a:ext cx="12187238" cy="603390"/>
          </a:xfrm>
          <a:prstGeom prst="rect">
            <a:avLst/>
          </a:prstGeom>
          <a:gradFill rotWithShape="1">
            <a:gsLst>
              <a:gs pos="0">
                <a:schemeClr val="accent1">
                  <a:gamma/>
                  <a:shade val="46275"/>
                  <a:invGamma/>
                </a:schemeClr>
              </a:gs>
              <a:gs pos="100000">
                <a:schemeClr val="accent1"/>
              </a:gs>
            </a:gsLst>
            <a:lin ang="0" scaled="1"/>
          </a:gradFill>
          <a:ln w="952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71" name="Rectangle 47"/>
          <p:cNvSpPr>
            <a:spLocks noChangeArrowheads="1"/>
          </p:cNvSpPr>
          <p:nvPr/>
        </p:nvSpPr>
        <p:spPr bwMode="gray">
          <a:xfrm>
            <a:off x="0" y="1143265"/>
            <a:ext cx="304681" cy="5716323"/>
          </a:xfrm>
          <a:prstGeom prst="rect">
            <a:avLst/>
          </a:prstGeom>
          <a:gradFill rotWithShape="1">
            <a:gsLst>
              <a:gs pos="0">
                <a:schemeClr val="hlink"/>
              </a:gs>
              <a:gs pos="100000">
                <a:schemeClr val="hlink">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72" name="Rectangle 48"/>
          <p:cNvSpPr>
            <a:spLocks noChangeArrowheads="1"/>
          </p:cNvSpPr>
          <p:nvPr/>
        </p:nvSpPr>
        <p:spPr bwMode="gray">
          <a:xfrm>
            <a:off x="11577876" y="0"/>
            <a:ext cx="101560" cy="609741"/>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27" name="Rectangle 3"/>
          <p:cNvSpPr>
            <a:spLocks noGrp="1" noChangeArrowheads="1"/>
          </p:cNvSpPr>
          <p:nvPr>
            <p:ph type="body" idx="1"/>
          </p:nvPr>
        </p:nvSpPr>
        <p:spPr bwMode="gray">
          <a:xfrm>
            <a:off x="609362" y="1371918"/>
            <a:ext cx="10968514" cy="5027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8832" tIns="54416" rIns="108832" bIns="54416" numCol="1" anchor="t" anchorCtr="0" compatLnSpc="1">
            <a:prstTxWarp prst="textNoShape">
              <a:avLst/>
            </a:prstTxWarp>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smtClean="0"/>
          </a:p>
        </p:txBody>
      </p:sp>
      <p:sp>
        <p:nvSpPr>
          <p:cNvPr id="1028" name="Rectangle 4"/>
          <p:cNvSpPr>
            <a:spLocks noGrp="1" noChangeArrowheads="1"/>
          </p:cNvSpPr>
          <p:nvPr>
            <p:ph type="dt" sz="half" idx="2"/>
          </p:nvPr>
        </p:nvSpPr>
        <p:spPr bwMode="gray">
          <a:xfrm>
            <a:off x="609362" y="6522960"/>
            <a:ext cx="2843689" cy="244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8832" tIns="54416" rIns="108832" bIns="54416" numCol="1" anchor="t" anchorCtr="0" compatLnSpc="1">
            <a:prstTxWarp prst="textNoShape">
              <a:avLst/>
            </a:prstTxWarp>
          </a:bodyPr>
          <a:lstStyle>
            <a:lvl1pPr>
              <a:defRPr sz="1700">
                <a:solidFill>
                  <a:schemeClr val="accent1"/>
                </a:solidFill>
              </a:defRPr>
            </a:lvl1pPr>
          </a:lstStyle>
          <a:p>
            <a:endParaRPr lang="en-US"/>
          </a:p>
        </p:txBody>
      </p:sp>
      <p:sp>
        <p:nvSpPr>
          <p:cNvPr id="1029" name="Rectangle 5"/>
          <p:cNvSpPr>
            <a:spLocks noGrp="1" noChangeArrowheads="1"/>
          </p:cNvSpPr>
          <p:nvPr>
            <p:ph type="ftr" sz="quarter" idx="3"/>
          </p:nvPr>
        </p:nvSpPr>
        <p:spPr bwMode="gray">
          <a:xfrm>
            <a:off x="4163973" y="6522960"/>
            <a:ext cx="3859292" cy="244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8832" tIns="54416" rIns="108832" bIns="54416" numCol="1" anchor="t" anchorCtr="0" compatLnSpc="1">
            <a:prstTxWarp prst="textNoShape">
              <a:avLst/>
            </a:prstTxWarp>
          </a:bodyPr>
          <a:lstStyle>
            <a:lvl1pPr algn="ctr">
              <a:defRPr sz="1700">
                <a:solidFill>
                  <a:schemeClr val="accent1"/>
                </a:solidFill>
              </a:defRPr>
            </a:lvl1pPr>
          </a:lstStyle>
          <a:p>
            <a:endParaRPr lang="en-US"/>
          </a:p>
        </p:txBody>
      </p:sp>
      <p:sp>
        <p:nvSpPr>
          <p:cNvPr id="1030" name="Rectangle 6"/>
          <p:cNvSpPr>
            <a:spLocks noGrp="1" noChangeArrowheads="1"/>
          </p:cNvSpPr>
          <p:nvPr>
            <p:ph type="sldNum" sz="quarter" idx="4"/>
          </p:nvPr>
        </p:nvSpPr>
        <p:spPr bwMode="gray">
          <a:xfrm>
            <a:off x="8734187" y="6522960"/>
            <a:ext cx="2843689" cy="244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8832" tIns="54416" rIns="108832" bIns="54416" numCol="1" anchor="t" anchorCtr="0" compatLnSpc="1">
            <a:prstTxWarp prst="textNoShape">
              <a:avLst/>
            </a:prstTxWarp>
          </a:bodyPr>
          <a:lstStyle>
            <a:lvl1pPr algn="r">
              <a:defRPr sz="1700">
                <a:solidFill>
                  <a:schemeClr val="accent1"/>
                </a:solidFill>
                <a:cs typeface="Arial" charset="0"/>
              </a:defRPr>
            </a:lvl1pPr>
          </a:lstStyle>
          <a:p>
            <a:fld id="{D13F818B-64CA-421C-B8FD-010502CA7BB1}" type="slidenum">
              <a:rPr lang="he-IL"/>
              <a:pPr/>
              <a:t>‹#›</a:t>
            </a:fld>
            <a:endParaRPr lang="en-US">
              <a:cs typeface="+mn-cs"/>
            </a:endParaRPr>
          </a:p>
        </p:txBody>
      </p:sp>
      <p:sp>
        <p:nvSpPr>
          <p:cNvPr id="1073" name="Rectangle 49"/>
          <p:cNvSpPr>
            <a:spLocks noChangeArrowheads="1"/>
          </p:cNvSpPr>
          <p:nvPr/>
        </p:nvSpPr>
        <p:spPr bwMode="gray">
          <a:xfrm>
            <a:off x="0" y="0"/>
            <a:ext cx="1929646" cy="106704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pic>
        <p:nvPicPr>
          <p:cNvPr id="1065" name="Picture 41"/>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gray">
          <a:xfrm>
            <a:off x="1" y="1"/>
            <a:ext cx="1656703" cy="1038465"/>
          </a:xfrm>
          <a:prstGeom prst="rect">
            <a:avLst/>
          </a:prstGeom>
          <a:noFill/>
          <a:extLst>
            <a:ext uri="{909E8E84-426E-40DD-AFC4-6F175D3DCCD1}">
              <a14:hiddenFill xmlns:a14="http://schemas.microsoft.com/office/drawing/2010/main">
                <a:solidFill>
                  <a:srgbClr val="FFFFFF"/>
                </a:solidFill>
              </a14:hiddenFill>
            </a:ext>
          </a:extLst>
        </p:spPr>
      </p:pic>
      <p:sp>
        <p:nvSpPr>
          <p:cNvPr id="1070" name="Rectangle 46"/>
          <p:cNvSpPr>
            <a:spLocks noChangeArrowheads="1"/>
          </p:cNvSpPr>
          <p:nvPr/>
        </p:nvSpPr>
        <p:spPr bwMode="gray">
          <a:xfrm>
            <a:off x="0" y="1035290"/>
            <a:ext cx="1929646" cy="22865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1074" name="Rectangle 50"/>
          <p:cNvSpPr>
            <a:spLocks noGrp="1" noChangeArrowheads="1"/>
          </p:cNvSpPr>
          <p:nvPr>
            <p:ph type="title"/>
          </p:nvPr>
        </p:nvSpPr>
        <p:spPr bwMode="gray">
          <a:xfrm>
            <a:off x="1929646" y="206423"/>
            <a:ext cx="9140429" cy="5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18900000" algn="ctr" rotWithShape="0">
                    <a:srgbClr val="000000">
                      <a:alpha val="50000"/>
                    </a:srgbClr>
                  </a:outerShdw>
                </a:effectLst>
              </a14:hiddenEffects>
            </a:ext>
          </a:extLst>
        </p:spPr>
        <p:txBody>
          <a:bodyPr vert="horz" wrap="square" lIns="108832" tIns="54416" rIns="108832" bIns="54416" numCol="1" anchor="ctr" anchorCtr="0" compatLnSpc="1">
            <a:prstTxWarp prst="textNoShape">
              <a:avLst/>
            </a:prstTxWarp>
          </a:bodyPr>
          <a:lstStyle/>
          <a:p>
            <a:pPr lvl="0"/>
            <a:r>
              <a:rPr lang="he-IL" smtClean="0"/>
              <a:t>לחץ כדי לערוך סגנון כותרת של תבנית בסיס</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69"/>
                                        </p:tgtEl>
                                        <p:attrNameLst>
                                          <p:attrName>style.visibility</p:attrName>
                                        </p:attrNameLst>
                                      </p:cBhvr>
                                      <p:to>
                                        <p:strVal val="visible"/>
                                      </p:to>
                                    </p:set>
                                    <p:animEffect transition="in" filter="wipe(left)">
                                      <p:cBhvr>
                                        <p:cTn id="7" dur="500"/>
                                        <p:tgtEl>
                                          <p:spTgt spid="1069"/>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72"/>
                                        </p:tgtEl>
                                        <p:attrNameLst>
                                          <p:attrName>style.visibility</p:attrName>
                                        </p:attrNameLst>
                                      </p:cBhvr>
                                      <p:to>
                                        <p:strVal val="visible"/>
                                      </p:to>
                                    </p:set>
                                    <p:animEffect transition="in" filter="wipe(up)">
                                      <p:cBhvr>
                                        <p:cTn id="11" dur="500"/>
                                        <p:tgtEl>
                                          <p:spTgt spid="10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9" grpId="0" animBg="1"/>
      <p:bldP spid="1072" grpId="0" animBg="1"/>
    </p:bldLst>
  </p:timing>
  <p:txStyles>
    <p:titleStyle>
      <a:lvl1pPr algn="ctr" rtl="0" eaLnBrk="1" fontAlgn="base" hangingPunct="1">
        <a:spcBef>
          <a:spcPct val="0"/>
        </a:spcBef>
        <a:spcAft>
          <a:spcPct val="0"/>
        </a:spcAft>
        <a:defRPr sz="4300">
          <a:solidFill>
            <a:schemeClr val="bg1"/>
          </a:solidFill>
          <a:latin typeface="+mj-lt"/>
          <a:ea typeface="+mj-ea"/>
          <a:cs typeface="+mj-cs"/>
        </a:defRPr>
      </a:lvl1pPr>
      <a:lvl2pPr algn="ctr" rtl="0" eaLnBrk="1" fontAlgn="base" hangingPunct="1">
        <a:spcBef>
          <a:spcPct val="0"/>
        </a:spcBef>
        <a:spcAft>
          <a:spcPct val="0"/>
        </a:spcAft>
        <a:defRPr sz="4300">
          <a:solidFill>
            <a:schemeClr val="bg1"/>
          </a:solidFill>
          <a:latin typeface="Arial" charset="0"/>
        </a:defRPr>
      </a:lvl2pPr>
      <a:lvl3pPr algn="ctr" rtl="0" eaLnBrk="1" fontAlgn="base" hangingPunct="1">
        <a:spcBef>
          <a:spcPct val="0"/>
        </a:spcBef>
        <a:spcAft>
          <a:spcPct val="0"/>
        </a:spcAft>
        <a:defRPr sz="4300">
          <a:solidFill>
            <a:schemeClr val="bg1"/>
          </a:solidFill>
          <a:latin typeface="Arial" charset="0"/>
        </a:defRPr>
      </a:lvl3pPr>
      <a:lvl4pPr algn="ctr" rtl="0" eaLnBrk="1" fontAlgn="base" hangingPunct="1">
        <a:spcBef>
          <a:spcPct val="0"/>
        </a:spcBef>
        <a:spcAft>
          <a:spcPct val="0"/>
        </a:spcAft>
        <a:defRPr sz="4300">
          <a:solidFill>
            <a:schemeClr val="bg1"/>
          </a:solidFill>
          <a:latin typeface="Arial" charset="0"/>
        </a:defRPr>
      </a:lvl4pPr>
      <a:lvl5pPr algn="ctr" rtl="0" eaLnBrk="1" fontAlgn="base" hangingPunct="1">
        <a:spcBef>
          <a:spcPct val="0"/>
        </a:spcBef>
        <a:spcAft>
          <a:spcPct val="0"/>
        </a:spcAft>
        <a:defRPr sz="4300">
          <a:solidFill>
            <a:schemeClr val="bg1"/>
          </a:solidFill>
          <a:latin typeface="Arial" charset="0"/>
        </a:defRPr>
      </a:lvl5pPr>
      <a:lvl6pPr marL="544159" algn="ctr" rtl="0" eaLnBrk="1" fontAlgn="base" hangingPunct="1">
        <a:spcBef>
          <a:spcPct val="0"/>
        </a:spcBef>
        <a:spcAft>
          <a:spcPct val="0"/>
        </a:spcAft>
        <a:defRPr sz="4300">
          <a:solidFill>
            <a:schemeClr val="bg1"/>
          </a:solidFill>
          <a:latin typeface="Arial" charset="0"/>
        </a:defRPr>
      </a:lvl6pPr>
      <a:lvl7pPr marL="1088319" algn="ctr" rtl="0" eaLnBrk="1" fontAlgn="base" hangingPunct="1">
        <a:spcBef>
          <a:spcPct val="0"/>
        </a:spcBef>
        <a:spcAft>
          <a:spcPct val="0"/>
        </a:spcAft>
        <a:defRPr sz="4300">
          <a:solidFill>
            <a:schemeClr val="bg1"/>
          </a:solidFill>
          <a:latin typeface="Arial" charset="0"/>
        </a:defRPr>
      </a:lvl7pPr>
      <a:lvl8pPr marL="1632478" algn="ctr" rtl="0" eaLnBrk="1" fontAlgn="base" hangingPunct="1">
        <a:spcBef>
          <a:spcPct val="0"/>
        </a:spcBef>
        <a:spcAft>
          <a:spcPct val="0"/>
        </a:spcAft>
        <a:defRPr sz="4300">
          <a:solidFill>
            <a:schemeClr val="bg1"/>
          </a:solidFill>
          <a:latin typeface="Arial" charset="0"/>
        </a:defRPr>
      </a:lvl8pPr>
      <a:lvl9pPr marL="2176638" algn="ctr" rtl="0" eaLnBrk="1" fontAlgn="base" hangingPunct="1">
        <a:spcBef>
          <a:spcPct val="0"/>
        </a:spcBef>
        <a:spcAft>
          <a:spcPct val="0"/>
        </a:spcAft>
        <a:defRPr sz="4300">
          <a:solidFill>
            <a:schemeClr val="bg1"/>
          </a:solidFill>
          <a:latin typeface="Arial" charset="0"/>
        </a:defRPr>
      </a:lvl9pPr>
    </p:titleStyle>
    <p:bodyStyle>
      <a:lvl1pPr marL="408120" indent="-408120" algn="l" rtl="0" eaLnBrk="1" fontAlgn="base" hangingPunct="1">
        <a:spcBef>
          <a:spcPct val="20000"/>
        </a:spcBef>
        <a:spcAft>
          <a:spcPct val="0"/>
        </a:spcAft>
        <a:buFont typeface="Wingdings" pitchFamily="2" charset="2"/>
        <a:buChar char="v"/>
        <a:defRPr sz="3800">
          <a:solidFill>
            <a:schemeClr val="tx1"/>
          </a:solidFill>
          <a:latin typeface="+mn-lt"/>
          <a:ea typeface="+mn-ea"/>
          <a:cs typeface="+mn-cs"/>
        </a:defRPr>
      </a:lvl1pPr>
      <a:lvl2pPr marL="884259" indent="-340100" algn="l" rtl="0" eaLnBrk="1" fontAlgn="base" hangingPunct="1">
        <a:spcBef>
          <a:spcPct val="20000"/>
        </a:spcBef>
        <a:spcAft>
          <a:spcPct val="0"/>
        </a:spcAft>
        <a:buClr>
          <a:schemeClr val="accent1"/>
        </a:buClr>
        <a:buSzPct val="50000"/>
        <a:buFont typeface="Wingdings 2" pitchFamily="18" charset="2"/>
        <a:buChar char=""/>
        <a:defRPr sz="3300">
          <a:solidFill>
            <a:schemeClr val="tx1"/>
          </a:solidFill>
          <a:latin typeface="+mn-lt"/>
        </a:defRPr>
      </a:lvl2pPr>
      <a:lvl3pPr marL="1360399" indent="-272080" algn="l" rtl="0" eaLnBrk="1" fontAlgn="base" hangingPunct="1">
        <a:spcBef>
          <a:spcPct val="20000"/>
        </a:spcBef>
        <a:spcAft>
          <a:spcPct val="0"/>
        </a:spcAft>
        <a:buClr>
          <a:schemeClr val="hlink"/>
        </a:buClr>
        <a:buFont typeface="Wingdings" pitchFamily="2" charset="2"/>
        <a:buChar char="§"/>
        <a:defRPr sz="2900">
          <a:solidFill>
            <a:schemeClr val="tx1"/>
          </a:solidFill>
          <a:latin typeface="+mn-lt"/>
        </a:defRPr>
      </a:lvl3pPr>
      <a:lvl4pPr marL="1904558" indent="-272080" algn="l" rtl="0" eaLnBrk="1" fontAlgn="base" hangingPunct="1">
        <a:spcBef>
          <a:spcPct val="20000"/>
        </a:spcBef>
        <a:spcAft>
          <a:spcPct val="0"/>
        </a:spcAft>
        <a:buClr>
          <a:schemeClr val="folHlink"/>
        </a:buClr>
        <a:buSzPct val="60000"/>
        <a:buFont typeface="Wingdings 2" pitchFamily="18" charset="2"/>
        <a:buChar char=""/>
        <a:defRPr sz="2400">
          <a:solidFill>
            <a:schemeClr val="tx1"/>
          </a:solidFill>
          <a:latin typeface="+mn-lt"/>
        </a:defRPr>
      </a:lvl4pPr>
      <a:lvl5pPr marL="2448717" indent="-272080" algn="l" rtl="0" eaLnBrk="1" fontAlgn="base" hangingPunct="1">
        <a:spcBef>
          <a:spcPct val="20000"/>
        </a:spcBef>
        <a:spcAft>
          <a:spcPct val="0"/>
        </a:spcAft>
        <a:buFont typeface="Wingdings" pitchFamily="2" charset="2"/>
        <a:buChar char="§"/>
        <a:defRPr sz="2400">
          <a:solidFill>
            <a:schemeClr val="tx1"/>
          </a:solidFill>
          <a:latin typeface="+mn-lt"/>
        </a:defRPr>
      </a:lvl5pPr>
      <a:lvl6pPr marL="2992877" indent="-272080" algn="l" rtl="0" eaLnBrk="1" fontAlgn="base" hangingPunct="1">
        <a:spcBef>
          <a:spcPct val="20000"/>
        </a:spcBef>
        <a:spcAft>
          <a:spcPct val="0"/>
        </a:spcAft>
        <a:buFont typeface="Wingdings" pitchFamily="2" charset="2"/>
        <a:buChar char="§"/>
        <a:defRPr sz="2400">
          <a:solidFill>
            <a:schemeClr val="tx1"/>
          </a:solidFill>
          <a:latin typeface="+mn-lt"/>
        </a:defRPr>
      </a:lvl6pPr>
      <a:lvl7pPr marL="3537036" indent="-272080" algn="l" rtl="0" eaLnBrk="1" fontAlgn="base" hangingPunct="1">
        <a:spcBef>
          <a:spcPct val="20000"/>
        </a:spcBef>
        <a:spcAft>
          <a:spcPct val="0"/>
        </a:spcAft>
        <a:buFont typeface="Wingdings" pitchFamily="2" charset="2"/>
        <a:buChar char="§"/>
        <a:defRPr sz="2400">
          <a:solidFill>
            <a:schemeClr val="tx1"/>
          </a:solidFill>
          <a:latin typeface="+mn-lt"/>
        </a:defRPr>
      </a:lvl7pPr>
      <a:lvl8pPr marL="4081196" indent="-272080" algn="l" rtl="0" eaLnBrk="1" fontAlgn="base" hangingPunct="1">
        <a:spcBef>
          <a:spcPct val="20000"/>
        </a:spcBef>
        <a:spcAft>
          <a:spcPct val="0"/>
        </a:spcAft>
        <a:buFont typeface="Wingdings" pitchFamily="2" charset="2"/>
        <a:buChar char="§"/>
        <a:defRPr sz="2400">
          <a:solidFill>
            <a:schemeClr val="tx1"/>
          </a:solidFill>
          <a:latin typeface="+mn-lt"/>
        </a:defRPr>
      </a:lvl8pPr>
      <a:lvl9pPr marL="4625355" indent="-272080" algn="l" rtl="0" eaLnBrk="1" fontAlgn="base" hangingPunct="1">
        <a:spcBef>
          <a:spcPct val="20000"/>
        </a:spcBef>
        <a:spcAft>
          <a:spcPct val="0"/>
        </a:spcAft>
        <a:buFont typeface="Wingdings" pitchFamily="2" charset="2"/>
        <a:buChar char="§"/>
        <a:defRPr sz="2400">
          <a:solidFill>
            <a:schemeClr val="tx1"/>
          </a:solidFill>
          <a:latin typeface="+mn-lt"/>
        </a:defRPr>
      </a:lvl9pPr>
    </p:bodyStyle>
    <p:otherStyle>
      <a:defPPr>
        <a:defRPr lang="en-US"/>
      </a:defPPr>
      <a:lvl1pPr marL="0" algn="l" defTabSz="1088319" rtl="0" eaLnBrk="1" latinLnBrk="0" hangingPunct="1">
        <a:defRPr sz="2100" kern="1200">
          <a:solidFill>
            <a:schemeClr val="tx1"/>
          </a:solidFill>
          <a:latin typeface="+mn-lt"/>
          <a:ea typeface="+mn-ea"/>
          <a:cs typeface="+mn-cs"/>
        </a:defRPr>
      </a:lvl1pPr>
      <a:lvl2pPr marL="544159" algn="l" defTabSz="1088319" rtl="0" eaLnBrk="1" latinLnBrk="0" hangingPunct="1">
        <a:defRPr sz="2100" kern="1200">
          <a:solidFill>
            <a:schemeClr val="tx1"/>
          </a:solidFill>
          <a:latin typeface="+mn-lt"/>
          <a:ea typeface="+mn-ea"/>
          <a:cs typeface="+mn-cs"/>
        </a:defRPr>
      </a:lvl2pPr>
      <a:lvl3pPr marL="1088319" algn="l" defTabSz="1088319" rtl="0" eaLnBrk="1" latinLnBrk="0" hangingPunct="1">
        <a:defRPr sz="2100" kern="1200">
          <a:solidFill>
            <a:schemeClr val="tx1"/>
          </a:solidFill>
          <a:latin typeface="+mn-lt"/>
          <a:ea typeface="+mn-ea"/>
          <a:cs typeface="+mn-cs"/>
        </a:defRPr>
      </a:lvl3pPr>
      <a:lvl4pPr marL="1632478" algn="l" defTabSz="1088319" rtl="0" eaLnBrk="1" latinLnBrk="0" hangingPunct="1">
        <a:defRPr sz="2100" kern="1200">
          <a:solidFill>
            <a:schemeClr val="tx1"/>
          </a:solidFill>
          <a:latin typeface="+mn-lt"/>
          <a:ea typeface="+mn-ea"/>
          <a:cs typeface="+mn-cs"/>
        </a:defRPr>
      </a:lvl4pPr>
      <a:lvl5pPr marL="2176638" algn="l" defTabSz="1088319" rtl="0" eaLnBrk="1" latinLnBrk="0" hangingPunct="1">
        <a:defRPr sz="2100" kern="1200">
          <a:solidFill>
            <a:schemeClr val="tx1"/>
          </a:solidFill>
          <a:latin typeface="+mn-lt"/>
          <a:ea typeface="+mn-ea"/>
          <a:cs typeface="+mn-cs"/>
        </a:defRPr>
      </a:lvl5pPr>
      <a:lvl6pPr marL="2720797" algn="l" defTabSz="1088319" rtl="0" eaLnBrk="1" latinLnBrk="0" hangingPunct="1">
        <a:defRPr sz="2100" kern="1200">
          <a:solidFill>
            <a:schemeClr val="tx1"/>
          </a:solidFill>
          <a:latin typeface="+mn-lt"/>
          <a:ea typeface="+mn-ea"/>
          <a:cs typeface="+mn-cs"/>
        </a:defRPr>
      </a:lvl6pPr>
      <a:lvl7pPr marL="3264957" algn="l" defTabSz="1088319" rtl="0" eaLnBrk="1" latinLnBrk="0" hangingPunct="1">
        <a:defRPr sz="2100" kern="1200">
          <a:solidFill>
            <a:schemeClr val="tx1"/>
          </a:solidFill>
          <a:latin typeface="+mn-lt"/>
          <a:ea typeface="+mn-ea"/>
          <a:cs typeface="+mn-cs"/>
        </a:defRPr>
      </a:lvl7pPr>
      <a:lvl8pPr marL="3809116" algn="l" defTabSz="1088319" rtl="0" eaLnBrk="1" latinLnBrk="0" hangingPunct="1">
        <a:defRPr sz="2100" kern="1200">
          <a:solidFill>
            <a:schemeClr val="tx1"/>
          </a:solidFill>
          <a:latin typeface="+mn-lt"/>
          <a:ea typeface="+mn-ea"/>
          <a:cs typeface="+mn-cs"/>
        </a:defRPr>
      </a:lvl8pPr>
      <a:lvl9pPr marL="4353276" algn="l" defTabSz="108831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8.jpe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5.jpe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6.pn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2" cstate="screen">
            <a:extLst>
              <a:ext uri="{28A0092B-C50C-407E-A947-70E740481C1C}">
                <a14:useLocalDpi xmlns:a14="http://schemas.microsoft.com/office/drawing/2010/main"/>
              </a:ext>
            </a:extLst>
          </a:blip>
          <a:srcRect t="11888" b="6722"/>
          <a:stretch/>
        </p:blipFill>
        <p:spPr>
          <a:xfrm>
            <a:off x="200374" y="146879"/>
            <a:ext cx="11798065" cy="6379343"/>
          </a:xfrm>
          <a:prstGeom prst="rect">
            <a:avLst/>
          </a:prstGeom>
        </p:spPr>
      </p:pic>
      <p:sp>
        <p:nvSpPr>
          <p:cNvPr id="5" name="מלבן 4"/>
          <p:cNvSpPr/>
          <p:nvPr/>
        </p:nvSpPr>
        <p:spPr>
          <a:xfrm>
            <a:off x="7317789" y="146880"/>
            <a:ext cx="4526238" cy="6389673"/>
          </a:xfrm>
          <a:prstGeom prst="rect">
            <a:avLst/>
          </a:prstGeom>
          <a:solidFill>
            <a:srgbClr val="FFFF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6" name="תמונה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17993" y="261354"/>
            <a:ext cx="2452456" cy="895991"/>
          </a:xfrm>
          <a:prstGeom prst="rect">
            <a:avLst/>
          </a:prstGeom>
        </p:spPr>
      </p:pic>
      <p:pic>
        <p:nvPicPr>
          <p:cNvPr id="7" name="תמונה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1809" y="405374"/>
            <a:ext cx="1872260" cy="615297"/>
          </a:xfrm>
          <a:prstGeom prst="rect">
            <a:avLst/>
          </a:prstGeom>
        </p:spPr>
      </p:pic>
      <p:sp>
        <p:nvSpPr>
          <p:cNvPr id="2" name="TextBox 1"/>
          <p:cNvSpPr txBox="1"/>
          <p:nvPr/>
        </p:nvSpPr>
        <p:spPr>
          <a:xfrm>
            <a:off x="7389799" y="1341504"/>
            <a:ext cx="4464620" cy="5016758"/>
          </a:xfrm>
          <a:prstGeom prst="rect">
            <a:avLst/>
          </a:prstGeom>
          <a:noFill/>
        </p:spPr>
        <p:txBody>
          <a:bodyPr wrap="square" rtlCol="0">
            <a:spAutoFit/>
          </a:bodyPr>
          <a:lstStyle/>
          <a:p>
            <a:pPr algn="r" rtl="1"/>
            <a:r>
              <a:rPr lang="he-IL" sz="3600" b="1" dirty="0" smtClean="0">
                <a:solidFill>
                  <a:srgbClr val="005180"/>
                </a:solidFill>
                <a:latin typeface="+mj-lt"/>
              </a:rPr>
              <a:t>ועדת חינוך בנושא </a:t>
            </a:r>
          </a:p>
          <a:p>
            <a:pPr algn="r" rtl="1"/>
            <a:r>
              <a:rPr lang="he-IL" sz="3600" b="1" dirty="0" smtClean="0">
                <a:solidFill>
                  <a:srgbClr val="005180"/>
                </a:solidFill>
                <a:latin typeface="+mj-lt"/>
              </a:rPr>
              <a:t>חופשות בית ספר</a:t>
            </a:r>
            <a:r>
              <a:rPr lang="en-US" sz="3600" b="1" dirty="0" smtClean="0">
                <a:solidFill>
                  <a:srgbClr val="005180"/>
                </a:solidFill>
                <a:latin typeface="+mj-lt"/>
              </a:rPr>
              <a:t/>
            </a:r>
            <a:br>
              <a:rPr lang="en-US" sz="3600" b="1" dirty="0" smtClean="0">
                <a:solidFill>
                  <a:srgbClr val="005180"/>
                </a:solidFill>
                <a:latin typeface="+mj-lt"/>
              </a:rPr>
            </a:br>
            <a:r>
              <a:rPr lang="en-US" sz="2000" b="1" dirty="0" smtClean="0">
                <a:solidFill>
                  <a:srgbClr val="005180"/>
                </a:solidFill>
                <a:latin typeface="+mj-lt"/>
              </a:rPr>
              <a:t/>
            </a:r>
            <a:br>
              <a:rPr lang="en-US" sz="2000" b="1" dirty="0" smtClean="0">
                <a:solidFill>
                  <a:srgbClr val="005180"/>
                </a:solidFill>
                <a:latin typeface="+mj-lt"/>
              </a:rPr>
            </a:br>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2000" b="1" dirty="0" smtClean="0">
              <a:solidFill>
                <a:srgbClr val="005180"/>
              </a:solidFill>
              <a:latin typeface="+mj-lt"/>
            </a:endParaRPr>
          </a:p>
          <a:p>
            <a:pPr algn="r" rtl="1"/>
            <a:endParaRPr lang="he-IL" sz="3200" b="1" dirty="0" smtClean="0">
              <a:solidFill>
                <a:srgbClr val="005180"/>
              </a:solidFill>
              <a:latin typeface="+mj-lt"/>
            </a:endParaRPr>
          </a:p>
          <a:p>
            <a:pPr algn="r" rtl="1"/>
            <a:r>
              <a:rPr lang="he-IL" sz="2800" b="1" dirty="0" smtClean="0">
                <a:solidFill>
                  <a:srgbClr val="005180"/>
                </a:solidFill>
                <a:latin typeface="+mj-lt"/>
              </a:rPr>
              <a:t>י"ז תמוז, תשע"ז</a:t>
            </a:r>
            <a:endParaRPr lang="he-IL" sz="2800" b="1" dirty="0">
              <a:solidFill>
                <a:srgbClr val="005180"/>
              </a:solidFill>
              <a:latin typeface="+mj-lt"/>
            </a:endParaRPr>
          </a:p>
          <a:p>
            <a:pPr algn="r" rtl="1"/>
            <a:r>
              <a:rPr lang="he-IL" sz="2800" b="1" dirty="0" smtClean="0">
                <a:solidFill>
                  <a:srgbClr val="005180"/>
                </a:solidFill>
                <a:latin typeface="+mj-lt"/>
              </a:rPr>
              <a:t>11 </a:t>
            </a:r>
            <a:r>
              <a:rPr lang="he-IL" sz="2800" b="1" dirty="0">
                <a:solidFill>
                  <a:srgbClr val="005180"/>
                </a:solidFill>
                <a:latin typeface="+mj-lt"/>
              </a:rPr>
              <a:t>ביולי 2017</a:t>
            </a:r>
          </a:p>
        </p:txBody>
      </p:sp>
    </p:spTree>
    <p:extLst>
      <p:ext uri="{BB962C8B-B14F-4D97-AF65-F5344CB8AC3E}">
        <p14:creationId xmlns:p14="http://schemas.microsoft.com/office/powerpoint/2010/main" val="148772288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sp>
        <p:nvSpPr>
          <p:cNvPr id="52" name="מלבן 51"/>
          <p:cNvSpPr/>
          <p:nvPr/>
        </p:nvSpPr>
        <p:spPr>
          <a:xfrm>
            <a:off x="6957739" y="133469"/>
            <a:ext cx="5030308"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4" name="תמונה 5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1200329"/>
          </a:xfrm>
          <a:prstGeom prst="rect">
            <a:avLst/>
          </a:prstGeom>
        </p:spPr>
        <p:txBody>
          <a:bodyPr wrap="square">
            <a:spAutoFit/>
          </a:bodyPr>
          <a:lstStyle/>
          <a:p>
            <a:pPr algn="r" rtl="1"/>
            <a:r>
              <a:rPr lang="he-IL" sz="3600" b="1" dirty="0">
                <a:solidFill>
                  <a:srgbClr val="005180"/>
                </a:solidFill>
                <a:latin typeface="Gisha" panose="020B0502040204020203" pitchFamily="34" charset="-79"/>
              </a:rPr>
              <a:t>חשיבות תיירות הפנים </a:t>
            </a:r>
            <a:r>
              <a:rPr lang="en-US" sz="3600" b="1" dirty="0" smtClean="0">
                <a:solidFill>
                  <a:srgbClr val="005180"/>
                </a:solidFill>
                <a:latin typeface="Gisha" panose="020B0502040204020203" pitchFamily="34" charset="-79"/>
              </a:rPr>
              <a:t/>
            </a:r>
            <a:br>
              <a:rPr lang="en-US" sz="3600" b="1" dirty="0" smtClean="0">
                <a:solidFill>
                  <a:srgbClr val="005180"/>
                </a:solidFill>
                <a:latin typeface="Gisha" panose="020B0502040204020203" pitchFamily="34" charset="-79"/>
              </a:rPr>
            </a:br>
            <a:r>
              <a:rPr lang="he-IL" sz="3600" b="1" dirty="0" smtClean="0">
                <a:solidFill>
                  <a:srgbClr val="005180"/>
                </a:solidFill>
                <a:latin typeface="Gisha" panose="020B0502040204020203" pitchFamily="34" charset="-79"/>
              </a:rPr>
              <a:t>כמנוע </a:t>
            </a:r>
            <a:r>
              <a:rPr lang="he-IL" sz="3600" b="1" dirty="0">
                <a:solidFill>
                  <a:srgbClr val="005180"/>
                </a:solidFill>
                <a:latin typeface="Gisha" panose="020B0502040204020203" pitchFamily="34" charset="-79"/>
              </a:rPr>
              <a:t>צמיחה כלכלי ואזרחי</a:t>
            </a:r>
          </a:p>
        </p:txBody>
      </p:sp>
      <p:sp>
        <p:nvSpPr>
          <p:cNvPr id="7" name="TextBox 6"/>
          <p:cNvSpPr txBox="1"/>
          <p:nvPr/>
        </p:nvSpPr>
        <p:spPr>
          <a:xfrm>
            <a:off x="7389799" y="1533438"/>
            <a:ext cx="4464064" cy="1824346"/>
          </a:xfrm>
          <a:prstGeom prst="rect">
            <a:avLst/>
          </a:prstGeom>
          <a:noFill/>
        </p:spPr>
        <p:txBody>
          <a:bodyPr wrap="square" rtlCol="0">
            <a:spAutoFit/>
          </a:bodyPr>
          <a:lstStyle/>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עידוד צריכה של מוצרי תיירות</a:t>
            </a:r>
          </a:p>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תרומה להכנסות המדינה</a:t>
            </a:r>
          </a:p>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חינוך לערכי ידיעת הארץ</a:t>
            </a:r>
          </a:p>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תרומה לאיכות חיים</a:t>
            </a:r>
          </a:p>
        </p:txBody>
      </p:sp>
      <p:pic>
        <p:nvPicPr>
          <p:cNvPr id="2" name="תמונה 1"/>
          <p:cNvPicPr>
            <a:picLocks noChangeAspect="1"/>
          </p:cNvPicPr>
          <p:nvPr/>
        </p:nvPicPr>
        <p:blipFill rotWithShape="1">
          <a:blip r:embed="rId5" cstate="screen">
            <a:extLst>
              <a:ext uri="{28A0092B-C50C-407E-A947-70E740481C1C}">
                <a14:useLocalDpi xmlns:a14="http://schemas.microsoft.com/office/drawing/2010/main"/>
              </a:ext>
            </a:extLst>
          </a:blip>
          <a:srcRect l="31781"/>
          <a:stretch/>
        </p:blipFill>
        <p:spPr>
          <a:xfrm flipH="1">
            <a:off x="188799" y="139500"/>
            <a:ext cx="6696930" cy="6382800"/>
          </a:xfrm>
          <a:prstGeom prst="rect">
            <a:avLst/>
          </a:prstGeom>
        </p:spPr>
      </p:pic>
    </p:spTree>
    <p:extLst>
      <p:ext uri="{BB962C8B-B14F-4D97-AF65-F5344CB8AC3E}">
        <p14:creationId xmlns:p14="http://schemas.microsoft.com/office/powerpoint/2010/main" val="15454131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תמונה 1"/>
          <p:cNvPicPr>
            <a:picLocks noChangeAspect="1"/>
          </p:cNvPicPr>
          <p:nvPr/>
        </p:nvPicPr>
        <p:blipFill rotWithShape="1">
          <a:blip r:embed="rId3" cstate="print">
            <a:extLst>
              <a:ext uri="{28A0092B-C50C-407E-A947-70E740481C1C}">
                <a14:useLocalDpi xmlns:a14="http://schemas.microsoft.com/office/drawing/2010/main" val="0"/>
              </a:ext>
            </a:extLst>
          </a:blip>
          <a:srcRect t="9229" b="10223"/>
          <a:stretch/>
        </p:blipFill>
        <p:spPr>
          <a:xfrm>
            <a:off x="189499" y="133469"/>
            <a:ext cx="11800800" cy="6365045"/>
          </a:xfrm>
          <a:prstGeom prst="rect">
            <a:avLst/>
          </a:prstGeom>
        </p:spPr>
      </p:pic>
      <p:sp>
        <p:nvSpPr>
          <p:cNvPr id="8" name="מלבן 7"/>
          <p:cNvSpPr/>
          <p:nvPr/>
        </p:nvSpPr>
        <p:spPr>
          <a:xfrm>
            <a:off x="188799" y="133469"/>
            <a:ext cx="11799248"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3" name="תמונה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pic>
        <p:nvPicPr>
          <p:cNvPr id="54" name="תמונה 5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2205079" y="163393"/>
            <a:ext cx="9762561" cy="646331"/>
          </a:xfrm>
          <a:prstGeom prst="rect">
            <a:avLst/>
          </a:prstGeom>
        </p:spPr>
        <p:txBody>
          <a:bodyPr wrap="square">
            <a:spAutoFit/>
          </a:bodyPr>
          <a:lstStyle/>
          <a:p>
            <a:pPr algn="r" rtl="1"/>
            <a:r>
              <a:rPr lang="he-IL" sz="3600" b="1" dirty="0">
                <a:solidFill>
                  <a:srgbClr val="005180"/>
                </a:solidFill>
                <a:latin typeface="Gisha" panose="020B0502040204020203" pitchFamily="34" charset="-79"/>
              </a:rPr>
              <a:t>תרומת תיירות הפנים </a:t>
            </a:r>
            <a:r>
              <a:rPr lang="he-IL" sz="3600" b="1" dirty="0" smtClean="0">
                <a:solidFill>
                  <a:srgbClr val="005180"/>
                </a:solidFill>
                <a:latin typeface="Gisha" panose="020B0502040204020203" pitchFamily="34" charset="-79"/>
              </a:rPr>
              <a:t>להכנסות </a:t>
            </a:r>
            <a:r>
              <a:rPr lang="he-IL" sz="3600" b="1" dirty="0">
                <a:solidFill>
                  <a:srgbClr val="005180"/>
                </a:solidFill>
                <a:latin typeface="Gisha" panose="020B0502040204020203" pitchFamily="34" charset="-79"/>
              </a:rPr>
              <a:t>המדינה (2016)</a:t>
            </a:r>
          </a:p>
        </p:txBody>
      </p:sp>
      <p:grpSp>
        <p:nvGrpSpPr>
          <p:cNvPr id="11" name="קבוצה 10"/>
          <p:cNvGrpSpPr/>
          <p:nvPr/>
        </p:nvGrpSpPr>
        <p:grpSpPr>
          <a:xfrm>
            <a:off x="4320122" y="1848745"/>
            <a:ext cx="3649272" cy="2430903"/>
            <a:chOff x="390309" y="1845574"/>
            <a:chExt cx="3649272" cy="2430903"/>
          </a:xfrm>
        </p:grpSpPr>
        <p:pic>
          <p:nvPicPr>
            <p:cNvPr id="6" name="תמונה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309" y="1845574"/>
              <a:ext cx="3646355" cy="2430903"/>
            </a:xfrm>
            <a:prstGeom prst="rect">
              <a:avLst/>
            </a:prstGeom>
          </p:spPr>
        </p:pic>
        <p:sp>
          <p:nvSpPr>
            <p:cNvPr id="27" name="מלבן 26"/>
            <p:cNvSpPr/>
            <p:nvPr/>
          </p:nvSpPr>
          <p:spPr>
            <a:xfrm>
              <a:off x="390974" y="3285774"/>
              <a:ext cx="3648607" cy="935518"/>
            </a:xfrm>
            <a:prstGeom prst="rect">
              <a:avLst/>
            </a:prstGeom>
            <a:solidFill>
              <a:srgbClr val="FFFFFF">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מלבן 9"/>
            <p:cNvSpPr/>
            <p:nvPr/>
          </p:nvSpPr>
          <p:spPr>
            <a:xfrm>
              <a:off x="735818" y="3573814"/>
              <a:ext cx="2993127" cy="369332"/>
            </a:xfrm>
            <a:prstGeom prst="rect">
              <a:avLst/>
            </a:prstGeom>
          </p:spPr>
          <p:txBody>
            <a:bodyPr wrap="none">
              <a:spAutoFit/>
            </a:bodyPr>
            <a:lstStyle/>
            <a:p>
              <a:pPr algn="ctr" rtl="1">
                <a:buClr>
                  <a:srgbClr val="005180"/>
                </a:buClr>
              </a:pPr>
              <a:r>
                <a:rPr lang="he-IL" b="1" dirty="0" smtClean="0">
                  <a:latin typeface="Gisha" panose="020B0502040204020203" pitchFamily="34" charset="-79"/>
                </a:rPr>
                <a:t>אכסון מלונאי: </a:t>
              </a:r>
              <a:r>
                <a:rPr lang="he-IL" b="1" dirty="0">
                  <a:latin typeface="Gisha" panose="020B0502040204020203" pitchFamily="34" charset="-79"/>
                </a:rPr>
                <a:t>6.5 מיליארד ₪ </a:t>
              </a:r>
            </a:p>
          </p:txBody>
        </p:sp>
      </p:grpSp>
      <p:grpSp>
        <p:nvGrpSpPr>
          <p:cNvPr id="12" name="קבוצה 11"/>
          <p:cNvGrpSpPr/>
          <p:nvPr/>
        </p:nvGrpSpPr>
        <p:grpSpPr>
          <a:xfrm>
            <a:off x="428847" y="1852685"/>
            <a:ext cx="3648607" cy="2430903"/>
            <a:chOff x="4220985" y="1845574"/>
            <a:chExt cx="3648607" cy="2430903"/>
          </a:xfrm>
        </p:grpSpPr>
        <p:pic>
          <p:nvPicPr>
            <p:cNvPr id="20" name="תמונה 19"/>
            <p:cNvPicPr>
              <a:picLocks noChangeAspect="1"/>
            </p:cNvPicPr>
            <p:nvPr/>
          </p:nvPicPr>
          <p:blipFill rotWithShape="1">
            <a:blip r:embed="rId7" cstate="print">
              <a:extLst>
                <a:ext uri="{28A0092B-C50C-407E-A947-70E740481C1C}">
                  <a14:useLocalDpi xmlns:a14="http://schemas.microsoft.com/office/drawing/2010/main" val="0"/>
                </a:ext>
              </a:extLst>
            </a:blip>
            <a:srcRect t="5793" r="3927" b="15575"/>
            <a:stretch/>
          </p:blipFill>
          <p:spPr>
            <a:xfrm>
              <a:off x="4223237" y="1845574"/>
              <a:ext cx="3646355" cy="2430903"/>
            </a:xfrm>
            <a:prstGeom prst="rect">
              <a:avLst/>
            </a:prstGeom>
          </p:spPr>
        </p:pic>
        <p:sp>
          <p:nvSpPr>
            <p:cNvPr id="21" name="מלבן 20"/>
            <p:cNvSpPr/>
            <p:nvPr/>
          </p:nvSpPr>
          <p:spPr>
            <a:xfrm>
              <a:off x="4220985" y="3283893"/>
              <a:ext cx="3648607" cy="935518"/>
            </a:xfrm>
            <a:prstGeom prst="rect">
              <a:avLst/>
            </a:prstGeom>
            <a:solidFill>
              <a:srgbClr val="FFFFFF">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6" name="מלבן 25"/>
            <p:cNvSpPr/>
            <p:nvPr/>
          </p:nvSpPr>
          <p:spPr>
            <a:xfrm>
              <a:off x="4883697" y="3288509"/>
              <a:ext cx="2398413" cy="923330"/>
            </a:xfrm>
            <a:prstGeom prst="rect">
              <a:avLst/>
            </a:prstGeom>
          </p:spPr>
          <p:txBody>
            <a:bodyPr wrap="none">
              <a:spAutoFit/>
            </a:bodyPr>
            <a:lstStyle/>
            <a:p>
              <a:pPr algn="ctr" rtl="1">
                <a:buClr>
                  <a:srgbClr val="005180"/>
                </a:buClr>
              </a:pPr>
              <a:r>
                <a:rPr lang="he-IL" b="1" dirty="0" smtClean="0">
                  <a:latin typeface="Gisha" panose="020B0502040204020203" pitchFamily="34" charset="-79"/>
                </a:rPr>
                <a:t>הכנסות כולל</a:t>
              </a:r>
              <a:r>
                <a:rPr lang="en-US" b="1" dirty="0" smtClean="0">
                  <a:latin typeface="Gisha" panose="020B0502040204020203" pitchFamily="34" charset="-79"/>
                </a:rPr>
                <a:t/>
              </a:r>
              <a:br>
                <a:rPr lang="en-US" b="1" dirty="0" smtClean="0">
                  <a:latin typeface="Gisha" panose="020B0502040204020203" pitchFamily="34" charset="-79"/>
                </a:rPr>
              </a:br>
              <a:r>
                <a:rPr lang="he-IL" b="1" dirty="0" smtClean="0">
                  <a:latin typeface="Gisha" panose="020B0502040204020203" pitchFamily="34" charset="-79"/>
                </a:rPr>
                <a:t>הוצאות </a:t>
              </a:r>
              <a:r>
                <a:rPr lang="he-IL" b="1" dirty="0">
                  <a:latin typeface="Gisha" panose="020B0502040204020203" pitchFamily="34" charset="-79"/>
                </a:rPr>
                <a:t>נוספות (אומדן</a:t>
              </a:r>
              <a:r>
                <a:rPr lang="he-IL" b="1" dirty="0" smtClean="0">
                  <a:latin typeface="Gisha" panose="020B0502040204020203" pitchFamily="34" charset="-79"/>
                </a:rPr>
                <a:t>):</a:t>
              </a:r>
              <a:r>
                <a:rPr lang="en-US" b="1" dirty="0" smtClean="0">
                  <a:latin typeface="Gisha" panose="020B0502040204020203" pitchFamily="34" charset="-79"/>
                </a:rPr>
                <a:t/>
              </a:r>
              <a:br>
                <a:rPr lang="en-US" b="1" dirty="0" smtClean="0">
                  <a:latin typeface="Gisha" panose="020B0502040204020203" pitchFamily="34" charset="-79"/>
                </a:rPr>
              </a:br>
              <a:r>
                <a:rPr lang="he-IL" b="1" dirty="0" smtClean="0">
                  <a:latin typeface="Gisha" panose="020B0502040204020203" pitchFamily="34" charset="-79"/>
                </a:rPr>
                <a:t>10.5 </a:t>
              </a:r>
              <a:r>
                <a:rPr lang="he-IL" b="1" dirty="0">
                  <a:latin typeface="Gisha" panose="020B0502040204020203" pitchFamily="34" charset="-79"/>
                </a:rPr>
                <a:t>מיליארד ₪ </a:t>
              </a:r>
            </a:p>
          </p:txBody>
        </p:sp>
      </p:grpSp>
      <p:grpSp>
        <p:nvGrpSpPr>
          <p:cNvPr id="23" name="קבוצה 22"/>
          <p:cNvGrpSpPr/>
          <p:nvPr/>
        </p:nvGrpSpPr>
        <p:grpSpPr>
          <a:xfrm>
            <a:off x="8199597" y="1848746"/>
            <a:ext cx="3654822" cy="2430903"/>
            <a:chOff x="8061792" y="1873274"/>
            <a:chExt cx="3654822" cy="2430903"/>
          </a:xfrm>
        </p:grpSpPr>
        <p:pic>
          <p:nvPicPr>
            <p:cNvPr id="9" name="תמונה 8"/>
            <p:cNvPicPr>
              <a:picLocks noChangeAspect="1"/>
            </p:cNvPicPr>
            <p:nvPr/>
          </p:nvPicPr>
          <p:blipFill rotWithShape="1">
            <a:blip r:embed="rId8" cstate="print">
              <a:extLst>
                <a:ext uri="{28A0092B-C50C-407E-A947-70E740481C1C}">
                  <a14:useLocalDpi xmlns:a14="http://schemas.microsoft.com/office/drawing/2010/main" val="0"/>
                </a:ext>
              </a:extLst>
            </a:blip>
            <a:srcRect l="6760" r="5440"/>
            <a:stretch/>
          </p:blipFill>
          <p:spPr>
            <a:xfrm>
              <a:off x="8068008" y="1873274"/>
              <a:ext cx="3648606" cy="2430903"/>
            </a:xfrm>
            <a:prstGeom prst="rect">
              <a:avLst/>
            </a:prstGeom>
          </p:spPr>
        </p:pic>
        <p:sp>
          <p:nvSpPr>
            <p:cNvPr id="28" name="מלבן 27"/>
            <p:cNvSpPr/>
            <p:nvPr/>
          </p:nvSpPr>
          <p:spPr>
            <a:xfrm>
              <a:off x="8061792" y="3285774"/>
              <a:ext cx="3648607" cy="935518"/>
            </a:xfrm>
            <a:prstGeom prst="rect">
              <a:avLst/>
            </a:prstGeom>
            <a:solidFill>
              <a:srgbClr val="FFFFFF">
                <a:alpha val="7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29" name="מלבן 28"/>
            <p:cNvSpPr/>
            <p:nvPr/>
          </p:nvSpPr>
          <p:spPr>
            <a:xfrm>
              <a:off x="8629929" y="3431553"/>
              <a:ext cx="2587568" cy="646331"/>
            </a:xfrm>
            <a:prstGeom prst="rect">
              <a:avLst/>
            </a:prstGeom>
          </p:spPr>
          <p:txBody>
            <a:bodyPr wrap="none">
              <a:spAutoFit/>
            </a:bodyPr>
            <a:lstStyle/>
            <a:p>
              <a:pPr algn="ctr" rtl="1">
                <a:buClr>
                  <a:srgbClr val="005180"/>
                </a:buClr>
              </a:pPr>
              <a:r>
                <a:rPr lang="he-IL" b="1" dirty="0" smtClean="0">
                  <a:latin typeface="Gisha" panose="020B0502040204020203" pitchFamily="34" charset="-79"/>
                </a:rPr>
                <a:t>ימי </a:t>
              </a:r>
              <a:r>
                <a:rPr lang="he-IL" b="1" dirty="0">
                  <a:latin typeface="Gisha" panose="020B0502040204020203" pitchFamily="34" charset="-79"/>
                </a:rPr>
                <a:t>טיול </a:t>
              </a:r>
              <a:r>
                <a:rPr lang="he-IL" b="1" dirty="0" smtClean="0">
                  <a:latin typeface="Gisha" panose="020B0502040204020203" pitchFamily="34" charset="-79"/>
                </a:rPr>
                <a:t>חד </a:t>
              </a:r>
              <a:r>
                <a:rPr lang="he-IL" b="1" dirty="0">
                  <a:latin typeface="Gisha" panose="020B0502040204020203" pitchFamily="34" charset="-79"/>
                </a:rPr>
                <a:t>יומיים (אומדן</a:t>
              </a:r>
              <a:r>
                <a:rPr lang="he-IL" b="1" dirty="0" smtClean="0">
                  <a:latin typeface="Gisha" panose="020B0502040204020203" pitchFamily="34" charset="-79"/>
                </a:rPr>
                <a:t>)</a:t>
              </a:r>
              <a:r>
                <a:rPr lang="en-US" b="1" dirty="0" smtClean="0">
                  <a:latin typeface="Gisha" panose="020B0502040204020203" pitchFamily="34" charset="-79"/>
                </a:rPr>
                <a:t/>
              </a:r>
              <a:br>
                <a:rPr lang="en-US" b="1" dirty="0" smtClean="0">
                  <a:latin typeface="Gisha" panose="020B0502040204020203" pitchFamily="34" charset="-79"/>
                </a:rPr>
              </a:br>
              <a:r>
                <a:rPr lang="he-IL" b="1" dirty="0" smtClean="0">
                  <a:latin typeface="Gisha" panose="020B0502040204020203" pitchFamily="34" charset="-79"/>
                </a:rPr>
                <a:t>1.1 </a:t>
              </a:r>
              <a:r>
                <a:rPr lang="he-IL" b="1" dirty="0">
                  <a:latin typeface="Gisha" panose="020B0502040204020203" pitchFamily="34" charset="-79"/>
                </a:rPr>
                <a:t>מיליארד ₪ </a:t>
              </a:r>
            </a:p>
          </p:txBody>
        </p:sp>
      </p:grpSp>
    </p:spTree>
    <p:extLst>
      <p:ext uri="{BB962C8B-B14F-4D97-AF65-F5344CB8AC3E}">
        <p14:creationId xmlns:p14="http://schemas.microsoft.com/office/powerpoint/2010/main" val="343583244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sp>
        <p:nvSpPr>
          <p:cNvPr id="52" name="מלבן 51"/>
          <p:cNvSpPr/>
          <p:nvPr/>
        </p:nvSpPr>
        <p:spPr>
          <a:xfrm>
            <a:off x="188799" y="133469"/>
            <a:ext cx="11799248" cy="2641101"/>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4" name="תמונה 5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646331"/>
          </a:xfrm>
          <a:prstGeom prst="rect">
            <a:avLst/>
          </a:prstGeom>
        </p:spPr>
        <p:txBody>
          <a:bodyPr wrap="square">
            <a:spAutoFit/>
          </a:bodyPr>
          <a:lstStyle/>
          <a:p>
            <a:pPr algn="r" rtl="1"/>
            <a:r>
              <a:rPr lang="he-IL" sz="3600" b="1" dirty="0">
                <a:solidFill>
                  <a:srgbClr val="005180"/>
                </a:solidFill>
                <a:latin typeface="Gisha" panose="020B0502040204020203" pitchFamily="34" charset="-79"/>
              </a:rPr>
              <a:t>משמעויות</a:t>
            </a:r>
          </a:p>
        </p:txBody>
      </p:sp>
      <p:sp>
        <p:nvSpPr>
          <p:cNvPr id="7" name="TextBox 6"/>
          <p:cNvSpPr txBox="1"/>
          <p:nvPr/>
        </p:nvSpPr>
        <p:spPr>
          <a:xfrm>
            <a:off x="620859" y="909444"/>
            <a:ext cx="11233004" cy="1865126"/>
          </a:xfrm>
          <a:prstGeom prst="rect">
            <a:avLst/>
          </a:prstGeom>
          <a:noFill/>
        </p:spPr>
        <p:txBody>
          <a:bodyPr wrap="square" rtlCol="0">
            <a:spAutoFit/>
          </a:bodyPr>
          <a:lstStyle/>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צמצום הפער בין ימי החופשה של הילדים לבין ימי החופשה של </a:t>
            </a:r>
            <a:r>
              <a:rPr lang="he-IL" sz="2400" dirty="0" smtClean="0">
                <a:latin typeface="Gisha" panose="020B0502040204020203" pitchFamily="34" charset="-79"/>
              </a:rPr>
              <a:t>ההורים ליצירת </a:t>
            </a:r>
            <a:r>
              <a:rPr lang="he-IL" sz="2400" dirty="0">
                <a:latin typeface="Gisha" panose="020B0502040204020203" pitchFamily="34" charset="-79"/>
              </a:rPr>
              <a:t>הזדמנויות לתיירות פנים בהרכב משפחתי</a:t>
            </a:r>
          </a:p>
          <a:p>
            <a:pPr marL="285750" indent="-285750" algn="r" rtl="1">
              <a:lnSpc>
                <a:spcPct val="120000"/>
              </a:lnSpc>
              <a:buClr>
                <a:srgbClr val="005180"/>
              </a:buClr>
              <a:buFont typeface="Arial" panose="020B0604020202020204" pitchFamily="34" charset="0"/>
              <a:buChar char="•"/>
            </a:pPr>
            <a:r>
              <a:rPr lang="he-IL" sz="2400" dirty="0" smtClean="0">
                <a:latin typeface="Gisha" panose="020B0502040204020203" pitchFamily="34" charset="-79"/>
              </a:rPr>
              <a:t>חשיבה </a:t>
            </a:r>
            <a:r>
              <a:rPr lang="he-IL" sz="2400" dirty="0">
                <a:latin typeface="Gisha" panose="020B0502040204020203" pitchFamily="34" charset="-79"/>
              </a:rPr>
              <a:t>מחודשת על ימי החופשה השנתית כגורם התורם לצמצום עונתיות</a:t>
            </a:r>
          </a:p>
          <a:p>
            <a:pPr marL="285750" indent="-285750" algn="r" rtl="1">
              <a:lnSpc>
                <a:spcPct val="120000"/>
              </a:lnSpc>
              <a:buClr>
                <a:srgbClr val="005180"/>
              </a:buClr>
              <a:buFont typeface="Arial" panose="020B0604020202020204" pitchFamily="34" charset="0"/>
              <a:buChar char="•"/>
            </a:pPr>
            <a:r>
              <a:rPr lang="he-IL" sz="2400" dirty="0" smtClean="0">
                <a:latin typeface="Gisha" panose="020B0502040204020203" pitchFamily="34" charset="-79"/>
              </a:rPr>
              <a:t>קביעת </a:t>
            </a:r>
            <a:r>
              <a:rPr lang="he-IL" sz="2400" dirty="0">
                <a:latin typeface="Gisha" panose="020B0502040204020203" pitchFamily="34" charset="-79"/>
              </a:rPr>
              <a:t>לוח החופשות לפי לוח השנה העברי ולא הלועזי</a:t>
            </a:r>
          </a:p>
        </p:txBody>
      </p:sp>
      <p:pic>
        <p:nvPicPr>
          <p:cNvPr id="2" name="תמונה 1"/>
          <p:cNvPicPr>
            <a:picLocks noChangeAspect="1"/>
          </p:cNvPicPr>
          <p:nvPr/>
        </p:nvPicPr>
        <p:blipFill rotWithShape="1">
          <a:blip r:embed="rId5" cstate="screen">
            <a:extLst>
              <a:ext uri="{28A0092B-C50C-407E-A947-70E740481C1C}">
                <a14:useLocalDpi xmlns:a14="http://schemas.microsoft.com/office/drawing/2010/main"/>
              </a:ext>
            </a:extLst>
          </a:blip>
          <a:srcRect t="13836" b="44657"/>
          <a:stretch/>
        </p:blipFill>
        <p:spPr>
          <a:xfrm>
            <a:off x="190847" y="2839579"/>
            <a:ext cx="11797200" cy="3672510"/>
          </a:xfrm>
          <a:prstGeom prst="rect">
            <a:avLst/>
          </a:prstGeom>
        </p:spPr>
      </p:pic>
    </p:spTree>
    <p:extLst>
      <p:ext uri="{BB962C8B-B14F-4D97-AF65-F5344CB8AC3E}">
        <p14:creationId xmlns:p14="http://schemas.microsoft.com/office/powerpoint/2010/main" val="227676941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pic>
        <p:nvPicPr>
          <p:cNvPr id="2" name="תמונה 1"/>
          <p:cNvPicPr>
            <a:picLocks noChangeAspect="1"/>
          </p:cNvPicPr>
          <p:nvPr/>
        </p:nvPicPr>
        <p:blipFill rotWithShape="1">
          <a:blip r:embed="rId4" cstate="screen">
            <a:extLst>
              <a:ext uri="{28A0092B-C50C-407E-A947-70E740481C1C}">
                <a14:useLocalDpi xmlns:a14="http://schemas.microsoft.com/office/drawing/2010/main"/>
              </a:ext>
            </a:extLst>
          </a:blip>
          <a:srcRect r="30173"/>
          <a:stretch/>
        </p:blipFill>
        <p:spPr>
          <a:xfrm>
            <a:off x="200374" y="130941"/>
            <a:ext cx="6685355" cy="6382800"/>
          </a:xfrm>
          <a:prstGeom prst="rect">
            <a:avLst/>
          </a:prstGeom>
        </p:spPr>
      </p:pic>
      <p:sp>
        <p:nvSpPr>
          <p:cNvPr id="52" name="מלבן 51"/>
          <p:cNvSpPr/>
          <p:nvPr/>
        </p:nvSpPr>
        <p:spPr>
          <a:xfrm>
            <a:off x="6957739" y="133469"/>
            <a:ext cx="5030308"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4" name="תמונה 5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646331"/>
          </a:xfrm>
          <a:prstGeom prst="rect">
            <a:avLst/>
          </a:prstGeom>
        </p:spPr>
        <p:txBody>
          <a:bodyPr wrap="square">
            <a:spAutoFit/>
          </a:bodyPr>
          <a:lstStyle/>
          <a:p>
            <a:pPr algn="r" rtl="1"/>
            <a:r>
              <a:rPr lang="he-IL" sz="3600" b="1" dirty="0">
                <a:solidFill>
                  <a:srgbClr val="005180"/>
                </a:solidFill>
                <a:latin typeface="Gisha" panose="020B0502040204020203" pitchFamily="34" charset="-79"/>
              </a:rPr>
              <a:t>עונתיות</a:t>
            </a:r>
          </a:p>
        </p:txBody>
      </p:sp>
      <p:sp>
        <p:nvSpPr>
          <p:cNvPr id="7" name="TextBox 6"/>
          <p:cNvSpPr txBox="1"/>
          <p:nvPr/>
        </p:nvSpPr>
        <p:spPr>
          <a:xfrm>
            <a:off x="6862209" y="837434"/>
            <a:ext cx="4991653" cy="5853910"/>
          </a:xfrm>
          <a:prstGeom prst="rect">
            <a:avLst/>
          </a:prstGeom>
          <a:noFill/>
        </p:spPr>
        <p:txBody>
          <a:bodyPr wrap="square" rtlCol="0">
            <a:spAutoFit/>
          </a:bodyPr>
          <a:lstStyle/>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צמצום העונתיות בתיירות הפנים על חשבון פיזור ימי חופשה/סופי שבוע ארוכים דווקא בתקופות שפל תיירותי (בחודשים נובמבר-ינואר</a:t>
            </a:r>
            <a:r>
              <a:rPr lang="he-IL" sz="2400" dirty="0" smtClean="0">
                <a:latin typeface="Gisha" panose="020B0502040204020203" pitchFamily="34" charset="-79"/>
              </a:rPr>
              <a:t>) </a:t>
            </a:r>
            <a:endParaRPr lang="he-IL" sz="2400" dirty="0">
              <a:latin typeface="Gisha" panose="020B0502040204020203" pitchFamily="34" charset="-79"/>
            </a:endParaRPr>
          </a:p>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לפיזור אחיד יותר של מועדי החופשות המשפחתיות יכולה להיות השפעה על צמצום הביקוש בעונת השיא והגברת הביקוש בעונות השפל וכך באופן עקיף השפעה חיובית הן על מחירי הנופש בעונות השיא והן על צמצום הצורך בהגדלת היצע אכסון מלונאי </a:t>
            </a:r>
            <a:r>
              <a:rPr lang="en-US" sz="2400" dirty="0" smtClean="0">
                <a:latin typeface="Gisha" panose="020B0502040204020203" pitchFamily="34" charset="-79"/>
              </a:rPr>
              <a:t/>
            </a:r>
            <a:br>
              <a:rPr lang="en-US" sz="2400" dirty="0" smtClean="0">
                <a:latin typeface="Gisha" panose="020B0502040204020203" pitchFamily="34" charset="-79"/>
              </a:rPr>
            </a:br>
            <a:r>
              <a:rPr lang="he-IL" sz="2400" dirty="0" smtClean="0">
                <a:latin typeface="Gisha" panose="020B0502040204020203" pitchFamily="34" charset="-79"/>
              </a:rPr>
              <a:t>(</a:t>
            </a:r>
            <a:r>
              <a:rPr lang="he-IL" sz="2400" dirty="0">
                <a:latin typeface="Gisha" panose="020B0502040204020203" pitchFamily="34" charset="-79"/>
              </a:rPr>
              <a:t>צורך הנולד </a:t>
            </a:r>
            <a:r>
              <a:rPr lang="he-IL" sz="2400" dirty="0" err="1">
                <a:latin typeface="Gisha" panose="020B0502040204020203" pitchFamily="34" charset="-79"/>
              </a:rPr>
              <a:t>מעומסים</a:t>
            </a:r>
            <a:r>
              <a:rPr lang="he-IL" sz="2400" dirty="0">
                <a:latin typeface="Gisha" panose="020B0502040204020203" pitchFamily="34" charset="-79"/>
              </a:rPr>
              <a:t> גבוהים בעונות השיא בלבד</a:t>
            </a:r>
            <a:r>
              <a:rPr lang="he-IL" sz="2400" dirty="0" smtClean="0">
                <a:latin typeface="Gisha" panose="020B0502040204020203" pitchFamily="34" charset="-79"/>
              </a:rPr>
              <a:t>)</a:t>
            </a:r>
            <a:endParaRPr lang="he-IL" sz="2400" dirty="0">
              <a:latin typeface="Gisha" panose="020B0502040204020203" pitchFamily="34" charset="-79"/>
            </a:endParaRPr>
          </a:p>
        </p:txBody>
      </p:sp>
    </p:spTree>
    <p:extLst>
      <p:ext uri="{BB962C8B-B14F-4D97-AF65-F5344CB8AC3E}">
        <p14:creationId xmlns:p14="http://schemas.microsoft.com/office/powerpoint/2010/main" val="46020377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מלבן 51"/>
          <p:cNvSpPr/>
          <p:nvPr/>
        </p:nvSpPr>
        <p:spPr>
          <a:xfrm>
            <a:off x="7029748" y="145044"/>
            <a:ext cx="4958299"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pic>
        <p:nvPicPr>
          <p:cNvPr id="54" name="תמונה 5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646331"/>
          </a:xfrm>
          <a:prstGeom prst="rect">
            <a:avLst/>
          </a:prstGeom>
        </p:spPr>
        <p:txBody>
          <a:bodyPr wrap="square">
            <a:spAutoFit/>
          </a:bodyPr>
          <a:lstStyle/>
          <a:p>
            <a:pPr algn="r" rtl="1"/>
            <a:r>
              <a:rPr lang="he-IL" sz="3600" b="1" dirty="0">
                <a:solidFill>
                  <a:srgbClr val="005180"/>
                </a:solidFill>
                <a:latin typeface="Gisha" panose="020B0502040204020203" pitchFamily="34" charset="-79"/>
              </a:rPr>
              <a:t>תמונת מצב בינלאומית</a:t>
            </a:r>
          </a:p>
        </p:txBody>
      </p:sp>
      <p:sp>
        <p:nvSpPr>
          <p:cNvPr id="8" name="TextBox 7"/>
          <p:cNvSpPr txBox="1"/>
          <p:nvPr/>
        </p:nvSpPr>
        <p:spPr>
          <a:xfrm>
            <a:off x="6862209" y="837434"/>
            <a:ext cx="4991653" cy="1824346"/>
          </a:xfrm>
          <a:prstGeom prst="rect">
            <a:avLst/>
          </a:prstGeom>
          <a:noFill/>
        </p:spPr>
        <p:txBody>
          <a:bodyPr wrap="square" rtlCol="0">
            <a:spAutoFit/>
          </a:bodyPr>
          <a:lstStyle/>
          <a:p>
            <a:pPr marL="285750" indent="-285750" algn="r" rtl="1">
              <a:lnSpc>
                <a:spcPct val="120000"/>
              </a:lnSpc>
              <a:buClr>
                <a:srgbClr val="005180"/>
              </a:buClr>
              <a:buFont typeface="Arial" panose="020B0604020202020204" pitchFamily="34" charset="0"/>
              <a:buChar char="•"/>
            </a:pPr>
            <a:r>
              <a:rPr lang="he-IL" sz="2400" dirty="0">
                <a:latin typeface="Gisha" panose="020B0502040204020203" pitchFamily="34" charset="-79"/>
              </a:rPr>
              <a:t>במדינות שונות כגון: ארה"ב, בריטניה, אוסטרליה, קנדה ואחרות נהוג לקיים ימי שבתון הצמודים לסופי שבוע ומאפשרים תיירות ובילוי </a:t>
            </a:r>
          </a:p>
        </p:txBody>
      </p:sp>
      <p:pic>
        <p:nvPicPr>
          <p:cNvPr id="2" name="תמונה 1"/>
          <p:cNvPicPr>
            <a:picLocks noChangeAspect="1"/>
          </p:cNvPicPr>
          <p:nvPr/>
        </p:nvPicPr>
        <p:blipFill rotWithShape="1">
          <a:blip r:embed="rId5" cstate="screen">
            <a:extLst>
              <a:ext uri="{28A0092B-C50C-407E-A947-70E740481C1C}">
                <a14:useLocalDpi xmlns:a14="http://schemas.microsoft.com/office/drawing/2010/main"/>
              </a:ext>
            </a:extLst>
          </a:blip>
          <a:srcRect r="27117"/>
          <a:stretch/>
        </p:blipFill>
        <p:spPr>
          <a:xfrm>
            <a:off x="188799" y="129409"/>
            <a:ext cx="6768940" cy="6382800"/>
          </a:xfrm>
          <a:prstGeom prst="rect">
            <a:avLst/>
          </a:prstGeom>
        </p:spPr>
      </p:pic>
    </p:spTree>
    <p:extLst>
      <p:ext uri="{BB962C8B-B14F-4D97-AF65-F5344CB8AC3E}">
        <p14:creationId xmlns:p14="http://schemas.microsoft.com/office/powerpoint/2010/main" val="235765744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sp>
        <p:nvSpPr>
          <p:cNvPr id="17" name="מלבן 16"/>
          <p:cNvSpPr/>
          <p:nvPr/>
        </p:nvSpPr>
        <p:spPr>
          <a:xfrm>
            <a:off x="188799" y="133469"/>
            <a:ext cx="11799248"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4" name="תמונה 5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646331"/>
          </a:xfrm>
          <a:prstGeom prst="rect">
            <a:avLst/>
          </a:prstGeom>
        </p:spPr>
        <p:txBody>
          <a:bodyPr wrap="square">
            <a:spAutoFit/>
          </a:bodyPr>
          <a:lstStyle/>
          <a:p>
            <a:pPr algn="r" rtl="1"/>
            <a:r>
              <a:rPr lang="he-IL" sz="3600" b="1" dirty="0" smtClean="0">
                <a:solidFill>
                  <a:srgbClr val="005180"/>
                </a:solidFill>
                <a:latin typeface="Gisha" panose="020B0502040204020203" pitchFamily="34" charset="-79"/>
              </a:rPr>
              <a:t>דוגמא - ארה"ב </a:t>
            </a:r>
            <a:endParaRPr lang="he-IL" sz="3600" b="1" dirty="0">
              <a:solidFill>
                <a:srgbClr val="005180"/>
              </a:solidFill>
              <a:latin typeface="Gisha" panose="020B0502040204020203" pitchFamily="34" charset="-79"/>
            </a:endParaRPr>
          </a:p>
        </p:txBody>
      </p:sp>
      <p:pic>
        <p:nvPicPr>
          <p:cNvPr id="18" name="תמונה 17"/>
          <p:cNvPicPr/>
          <p:nvPr/>
        </p:nvPicPr>
        <p:blipFill rotWithShape="1">
          <a:blip r:embed="rId5"/>
          <a:srcRect l="28207" t="27169" r="12000" b="16861"/>
          <a:stretch/>
        </p:blipFill>
        <p:spPr bwMode="auto">
          <a:xfrm>
            <a:off x="875335" y="1048054"/>
            <a:ext cx="10426176" cy="52567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310962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pic>
        <p:nvPicPr>
          <p:cNvPr id="2" name="תמונה 1"/>
          <p:cNvPicPr>
            <a:picLocks noChangeAspect="1"/>
          </p:cNvPicPr>
          <p:nvPr/>
        </p:nvPicPr>
        <p:blipFill rotWithShape="1">
          <a:blip r:embed="rId4" cstate="screen">
            <a:extLst>
              <a:ext uri="{28A0092B-C50C-407E-A947-70E740481C1C}">
                <a14:useLocalDpi xmlns:a14="http://schemas.microsoft.com/office/drawing/2010/main"/>
              </a:ext>
            </a:extLst>
          </a:blip>
          <a:srcRect l="12559" r="13403"/>
          <a:stretch/>
        </p:blipFill>
        <p:spPr>
          <a:xfrm>
            <a:off x="202933" y="130941"/>
            <a:ext cx="7080131" cy="6382800"/>
          </a:xfrm>
          <a:prstGeom prst="rect">
            <a:avLst/>
          </a:prstGeom>
        </p:spPr>
      </p:pic>
      <p:sp>
        <p:nvSpPr>
          <p:cNvPr id="52" name="מלבן 51"/>
          <p:cNvSpPr/>
          <p:nvPr/>
        </p:nvSpPr>
        <p:spPr>
          <a:xfrm>
            <a:off x="7389799" y="133469"/>
            <a:ext cx="4598248" cy="6382800"/>
          </a:xfrm>
          <a:prstGeom prst="rect">
            <a:avLst/>
          </a:prstGeom>
          <a:solidFill>
            <a:srgbClr val="D4E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4" name="תמונה 5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4293369" y="163393"/>
            <a:ext cx="7674271" cy="1138773"/>
          </a:xfrm>
          <a:prstGeom prst="rect">
            <a:avLst/>
          </a:prstGeom>
        </p:spPr>
        <p:txBody>
          <a:bodyPr wrap="square">
            <a:spAutoFit/>
          </a:bodyPr>
          <a:lstStyle/>
          <a:p>
            <a:pPr algn="r" rtl="1"/>
            <a:r>
              <a:rPr lang="he-IL" sz="3600" b="1" dirty="0">
                <a:solidFill>
                  <a:srgbClr val="005180"/>
                </a:solidFill>
                <a:latin typeface="Gisha" panose="020B0502040204020203" pitchFamily="34" charset="-79"/>
              </a:rPr>
              <a:t>מאפייני "טיול" בישראל </a:t>
            </a:r>
            <a:br>
              <a:rPr lang="he-IL" sz="3600" b="1" dirty="0">
                <a:solidFill>
                  <a:srgbClr val="005180"/>
                </a:solidFill>
                <a:latin typeface="Gisha" panose="020B0502040204020203" pitchFamily="34" charset="-79"/>
              </a:rPr>
            </a:br>
            <a:r>
              <a:rPr lang="he-IL" sz="3200" b="1" dirty="0">
                <a:solidFill>
                  <a:srgbClr val="005180"/>
                </a:solidFill>
                <a:latin typeface="Gisha" panose="020B0502040204020203" pitchFamily="34" charset="-79"/>
              </a:rPr>
              <a:t>(סקר תיירות פנים 2012)</a:t>
            </a:r>
          </a:p>
        </p:txBody>
      </p:sp>
      <p:sp>
        <p:nvSpPr>
          <p:cNvPr id="7" name="TextBox 6"/>
          <p:cNvSpPr txBox="1"/>
          <p:nvPr/>
        </p:nvSpPr>
        <p:spPr>
          <a:xfrm>
            <a:off x="7389799" y="1531253"/>
            <a:ext cx="4464064" cy="4967514"/>
          </a:xfrm>
          <a:prstGeom prst="rect">
            <a:avLst/>
          </a:prstGeom>
          <a:noFill/>
        </p:spPr>
        <p:txBody>
          <a:bodyPr wrap="square" rtlCol="0">
            <a:spAutoFit/>
          </a:bodyPr>
          <a:lstStyle/>
          <a:p>
            <a:pPr marL="285750" indent="-285750" algn="r" rtl="1">
              <a:lnSpc>
                <a:spcPct val="120000"/>
              </a:lnSpc>
              <a:buClr>
                <a:srgbClr val="005180"/>
              </a:buClr>
              <a:buFont typeface="Arial" panose="020B0604020202020204" pitchFamily="34" charset="0"/>
              <a:buChar char="•"/>
            </a:pPr>
            <a:r>
              <a:rPr lang="he-IL" sz="2400" dirty="0" smtClean="0">
                <a:latin typeface="Gisha" panose="020B0502040204020203" pitchFamily="34" charset="-79"/>
              </a:rPr>
              <a:t>המונח </a:t>
            </a:r>
            <a:r>
              <a:rPr lang="he-IL" sz="2400" dirty="0">
                <a:latin typeface="Gisha" panose="020B0502040204020203" pitchFamily="34" charset="-79"/>
              </a:rPr>
              <a:t>'טיולים' כולל בתפיסת הצרכנים גם חופשות המבוססות על טיולים (כוללות לינה, בד"כ של לילה אחד עד </a:t>
            </a:r>
            <a:r>
              <a:rPr lang="he-IL" sz="2400" dirty="0" smtClean="0">
                <a:latin typeface="Gisha" panose="020B0502040204020203" pitchFamily="34" charset="-79"/>
              </a:rPr>
              <a:t>שניים, </a:t>
            </a:r>
            <a:r>
              <a:rPr lang="he-IL" sz="2400" dirty="0">
                <a:latin typeface="Gisha" panose="020B0502040204020203" pitchFamily="34" charset="-79"/>
              </a:rPr>
              <a:t>במסגרת קמפינג כמו גם מלון</a:t>
            </a:r>
            <a:r>
              <a:rPr lang="he-IL" sz="2400" dirty="0" smtClean="0">
                <a:latin typeface="Gisha" panose="020B0502040204020203" pitchFamily="34" charset="-79"/>
              </a:rPr>
              <a:t>) </a:t>
            </a:r>
            <a:r>
              <a:rPr lang="en-US" sz="2400" dirty="0" smtClean="0">
                <a:latin typeface="Gisha" panose="020B0502040204020203" pitchFamily="34" charset="-79"/>
              </a:rPr>
              <a:t/>
            </a:r>
            <a:br>
              <a:rPr lang="en-US" sz="2400" dirty="0" smtClean="0">
                <a:latin typeface="Gisha" panose="020B0502040204020203" pitchFamily="34" charset="-79"/>
              </a:rPr>
            </a:br>
            <a:r>
              <a:rPr lang="he-IL" sz="2400" dirty="0" smtClean="0">
                <a:latin typeface="Gisha" panose="020B0502040204020203" pitchFamily="34" charset="-79"/>
              </a:rPr>
              <a:t>'טיולים</a:t>
            </a:r>
            <a:r>
              <a:rPr lang="he-IL" sz="2400" dirty="0">
                <a:latin typeface="Gisha" panose="020B0502040204020203" pitchFamily="34" charset="-79"/>
              </a:rPr>
              <a:t>' מיוחס גם לכל מה שכולל שהייה </a:t>
            </a:r>
            <a:r>
              <a:rPr lang="he-IL" sz="2400" dirty="0" smtClean="0">
                <a:latin typeface="Gisha" panose="020B0502040204020203" pitchFamily="34" charset="-79"/>
              </a:rPr>
              <a:t>בטבע למשל </a:t>
            </a:r>
            <a:r>
              <a:rPr lang="he-IL" sz="2400" dirty="0">
                <a:latin typeface="Gisha" panose="020B0502040204020203" pitchFamily="34" charset="-79"/>
              </a:rPr>
              <a:t>פיקניק יומי </a:t>
            </a:r>
            <a:r>
              <a:rPr lang="he-IL" sz="2400" dirty="0" smtClean="0">
                <a:latin typeface="Gisha" panose="020B0502040204020203" pitchFamily="34" charset="-79"/>
              </a:rPr>
              <a:t>בכינרת </a:t>
            </a:r>
            <a:endParaRPr lang="he-IL" sz="2400" dirty="0">
              <a:latin typeface="Gisha" panose="020B0502040204020203" pitchFamily="34" charset="-79"/>
            </a:endParaRPr>
          </a:p>
          <a:p>
            <a:pPr marL="285750" indent="-285750" algn="r" rtl="1">
              <a:lnSpc>
                <a:spcPct val="120000"/>
              </a:lnSpc>
              <a:buClr>
                <a:srgbClr val="005180"/>
              </a:buClr>
              <a:buFont typeface="Arial" panose="020B0604020202020204" pitchFamily="34" charset="0"/>
              <a:buChar char="•"/>
            </a:pPr>
            <a:r>
              <a:rPr lang="he-IL" sz="2400" dirty="0" smtClean="0">
                <a:latin typeface="Gisha" panose="020B0502040204020203" pitchFamily="34" charset="-79"/>
              </a:rPr>
              <a:t>הקניית </a:t>
            </a:r>
            <a:r>
              <a:rPr lang="he-IL" sz="2400" dirty="0">
                <a:latin typeface="Gisha" panose="020B0502040204020203" pitchFamily="34" charset="-79"/>
              </a:rPr>
              <a:t>ערכים לילדים -  המוטיבציה המרכזית לטיולים בקרב בעלי המשפחות</a:t>
            </a:r>
          </a:p>
        </p:txBody>
      </p:sp>
    </p:spTree>
    <p:extLst>
      <p:ext uri="{BB962C8B-B14F-4D97-AF65-F5344CB8AC3E}">
        <p14:creationId xmlns:p14="http://schemas.microsoft.com/office/powerpoint/2010/main" val="135693481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תמונה 5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799" y="6505181"/>
            <a:ext cx="936130" cy="366471"/>
          </a:xfrm>
          <a:prstGeom prst="rect">
            <a:avLst/>
          </a:prstGeom>
        </p:spPr>
      </p:pic>
      <p:pic>
        <p:nvPicPr>
          <p:cNvPr id="3" name="תמונה 2"/>
          <p:cNvPicPr>
            <a:picLocks noChangeAspect="1"/>
          </p:cNvPicPr>
          <p:nvPr/>
        </p:nvPicPr>
        <p:blipFill rotWithShape="1">
          <a:blip r:embed="rId4" cstate="screen">
            <a:extLst>
              <a:ext uri="{28A0092B-C50C-407E-A947-70E740481C1C}">
                <a14:useLocalDpi xmlns:a14="http://schemas.microsoft.com/office/drawing/2010/main"/>
              </a:ext>
            </a:extLst>
          </a:blip>
          <a:srcRect b="19240"/>
          <a:stretch/>
        </p:blipFill>
        <p:spPr>
          <a:xfrm>
            <a:off x="177153" y="143043"/>
            <a:ext cx="11797200" cy="6373225"/>
          </a:xfrm>
          <a:prstGeom prst="rect">
            <a:avLst/>
          </a:prstGeom>
        </p:spPr>
      </p:pic>
      <p:sp>
        <p:nvSpPr>
          <p:cNvPr id="52" name="מלבן 51"/>
          <p:cNvSpPr/>
          <p:nvPr/>
        </p:nvSpPr>
        <p:spPr>
          <a:xfrm>
            <a:off x="177153" y="133469"/>
            <a:ext cx="11810894" cy="6382799"/>
          </a:xfrm>
          <a:prstGeom prst="rect">
            <a:avLst/>
          </a:prstGeom>
          <a:solidFill>
            <a:srgbClr val="D4E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sha" panose="020B0502040204020203" pitchFamily="34" charset="-79"/>
              <a:cs typeface="Gisha" panose="020B0502040204020203" pitchFamily="34" charset="-79"/>
            </a:endParaRPr>
          </a:p>
        </p:txBody>
      </p:sp>
      <p:pic>
        <p:nvPicPr>
          <p:cNvPr id="54" name="תמונה 5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03426" y="6498514"/>
            <a:ext cx="1080150" cy="394627"/>
          </a:xfrm>
          <a:prstGeom prst="rect">
            <a:avLst/>
          </a:prstGeom>
        </p:spPr>
      </p:pic>
      <p:sp>
        <p:nvSpPr>
          <p:cNvPr id="55" name="מלבן 54"/>
          <p:cNvSpPr/>
          <p:nvPr/>
        </p:nvSpPr>
        <p:spPr>
          <a:xfrm>
            <a:off x="2637139" y="163393"/>
            <a:ext cx="9330501" cy="1200329"/>
          </a:xfrm>
          <a:prstGeom prst="rect">
            <a:avLst/>
          </a:prstGeom>
        </p:spPr>
        <p:txBody>
          <a:bodyPr wrap="square">
            <a:spAutoFit/>
          </a:bodyPr>
          <a:lstStyle/>
          <a:p>
            <a:pPr algn="r" rtl="1"/>
            <a:r>
              <a:rPr lang="he-IL" sz="3600" b="1" dirty="0">
                <a:solidFill>
                  <a:srgbClr val="005180"/>
                </a:solidFill>
                <a:latin typeface="Gisha" panose="020B0502040204020203" pitchFamily="34" charset="-79"/>
              </a:rPr>
              <a:t>פוטנציאל לימי גשר/</a:t>
            </a:r>
            <a:r>
              <a:rPr lang="he-IL" sz="3600" b="1" dirty="0" err="1">
                <a:solidFill>
                  <a:srgbClr val="005180"/>
                </a:solidFill>
                <a:latin typeface="Gisha" panose="020B0502040204020203" pitchFamily="34" charset="-79"/>
              </a:rPr>
              <a:t>סופ"ש</a:t>
            </a:r>
            <a:r>
              <a:rPr lang="he-IL" sz="3600" b="1" dirty="0">
                <a:solidFill>
                  <a:srgbClr val="005180"/>
                </a:solidFill>
                <a:latin typeface="Gisha" panose="020B0502040204020203" pitchFamily="34" charset="-79"/>
              </a:rPr>
              <a:t> </a:t>
            </a:r>
            <a:r>
              <a:rPr lang="he-IL" sz="3600" b="1" dirty="0" smtClean="0">
                <a:solidFill>
                  <a:srgbClr val="005180"/>
                </a:solidFill>
                <a:latin typeface="Gisha" panose="020B0502040204020203" pitchFamily="34" charset="-79"/>
              </a:rPr>
              <a:t>ארוכים - </a:t>
            </a:r>
            <a:r>
              <a:rPr lang="en-US" sz="3600" b="1" dirty="0" smtClean="0">
                <a:solidFill>
                  <a:srgbClr val="005180"/>
                </a:solidFill>
                <a:latin typeface="Gisha" panose="020B0502040204020203" pitchFamily="34" charset="-79"/>
              </a:rPr>
              <a:t/>
            </a:r>
            <a:br>
              <a:rPr lang="en-US" sz="3600" b="1" dirty="0" smtClean="0">
                <a:solidFill>
                  <a:srgbClr val="005180"/>
                </a:solidFill>
                <a:latin typeface="Gisha" panose="020B0502040204020203" pitchFamily="34" charset="-79"/>
              </a:rPr>
            </a:br>
            <a:r>
              <a:rPr lang="he-IL" sz="3600" b="1" dirty="0" smtClean="0">
                <a:solidFill>
                  <a:srgbClr val="005180"/>
                </a:solidFill>
                <a:latin typeface="Gisha" panose="020B0502040204020203" pitchFamily="34" charset="-79"/>
              </a:rPr>
              <a:t>דוגמאות </a:t>
            </a:r>
            <a:r>
              <a:rPr lang="he-IL" sz="3600" b="1" dirty="0">
                <a:solidFill>
                  <a:srgbClr val="005180"/>
                </a:solidFill>
                <a:latin typeface="Gisha" panose="020B0502040204020203" pitchFamily="34" charset="-79"/>
              </a:rPr>
              <a:t>מלוח החופשות </a:t>
            </a:r>
            <a:r>
              <a:rPr lang="he-IL" sz="3600" b="1" dirty="0" smtClean="0">
                <a:solidFill>
                  <a:srgbClr val="005180"/>
                </a:solidFill>
                <a:latin typeface="Gisha" panose="020B0502040204020203" pitchFamily="34" charset="-79"/>
              </a:rPr>
              <a:t>של </a:t>
            </a:r>
            <a:r>
              <a:rPr lang="he-IL" sz="3600" b="1" dirty="0">
                <a:solidFill>
                  <a:srgbClr val="005180"/>
                </a:solidFill>
                <a:latin typeface="Gisha" panose="020B0502040204020203" pitchFamily="34" charset="-79"/>
              </a:rPr>
              <a:t>משרד החינוך </a:t>
            </a:r>
            <a:endParaRPr lang="he-IL" sz="3200" b="1" dirty="0">
              <a:solidFill>
                <a:srgbClr val="005180"/>
              </a:solidFill>
              <a:latin typeface="Gisha" panose="020B0502040204020203" pitchFamily="34" charset="-79"/>
            </a:endParaRPr>
          </a:p>
        </p:txBody>
      </p:sp>
      <p:pic>
        <p:nvPicPr>
          <p:cNvPr id="14" name="תמונה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3764" y="1396474"/>
            <a:ext cx="4213602" cy="4207475"/>
          </a:xfrm>
          <a:prstGeom prst="rect">
            <a:avLst/>
          </a:prstGeom>
        </p:spPr>
      </p:pic>
      <p:pic>
        <p:nvPicPr>
          <p:cNvPr id="15" name="תמונה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02" y="1396474"/>
            <a:ext cx="4213602" cy="4207475"/>
          </a:xfrm>
          <a:prstGeom prst="rect">
            <a:avLst/>
          </a:prstGeom>
        </p:spPr>
      </p:pic>
      <p:pic>
        <p:nvPicPr>
          <p:cNvPr id="16" name="תמונה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76651" y="1391432"/>
            <a:ext cx="4213602" cy="4207475"/>
          </a:xfrm>
          <a:prstGeom prst="rect">
            <a:avLst/>
          </a:prstGeom>
        </p:spPr>
      </p:pic>
    </p:spTree>
    <p:extLst>
      <p:ext uri="{BB962C8B-B14F-4D97-AF65-F5344CB8AC3E}">
        <p14:creationId xmlns:p14="http://schemas.microsoft.com/office/powerpoint/2010/main" val="286377159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תמונה 8"/>
          <p:cNvPicPr>
            <a:picLocks noChangeAspect="1"/>
          </p:cNvPicPr>
          <p:nvPr/>
        </p:nvPicPr>
        <p:blipFill rotWithShape="1">
          <a:blip r:embed="rId2" cstate="screen">
            <a:extLst>
              <a:ext uri="{28A0092B-C50C-407E-A947-70E740481C1C}">
                <a14:useLocalDpi xmlns:a14="http://schemas.microsoft.com/office/drawing/2010/main"/>
              </a:ext>
            </a:extLst>
          </a:blip>
          <a:srcRect t="11888" b="6722"/>
          <a:stretch/>
        </p:blipFill>
        <p:spPr>
          <a:xfrm>
            <a:off x="200374" y="146879"/>
            <a:ext cx="11798065" cy="6379343"/>
          </a:xfrm>
          <a:prstGeom prst="rect">
            <a:avLst/>
          </a:prstGeom>
        </p:spPr>
      </p:pic>
      <p:sp>
        <p:nvSpPr>
          <p:cNvPr id="5" name="מלבן 4"/>
          <p:cNvSpPr/>
          <p:nvPr/>
        </p:nvSpPr>
        <p:spPr>
          <a:xfrm>
            <a:off x="7317789" y="146880"/>
            <a:ext cx="4526238" cy="6389673"/>
          </a:xfrm>
          <a:prstGeom prst="rect">
            <a:avLst/>
          </a:prstGeom>
          <a:solidFill>
            <a:srgbClr val="FFFFFF">
              <a:alpha val="8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תמונה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17993" y="261354"/>
            <a:ext cx="2452456" cy="895991"/>
          </a:xfrm>
          <a:prstGeom prst="rect">
            <a:avLst/>
          </a:prstGeom>
        </p:spPr>
      </p:pic>
      <p:pic>
        <p:nvPicPr>
          <p:cNvPr id="7" name="תמונה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61809" y="405374"/>
            <a:ext cx="1872260" cy="615297"/>
          </a:xfrm>
          <a:prstGeom prst="rect">
            <a:avLst/>
          </a:prstGeom>
        </p:spPr>
      </p:pic>
      <p:sp>
        <p:nvSpPr>
          <p:cNvPr id="2" name="TextBox 1"/>
          <p:cNvSpPr txBox="1"/>
          <p:nvPr/>
        </p:nvSpPr>
        <p:spPr>
          <a:xfrm>
            <a:off x="7317789" y="2279393"/>
            <a:ext cx="4526238" cy="646331"/>
          </a:xfrm>
          <a:prstGeom prst="rect">
            <a:avLst/>
          </a:prstGeom>
          <a:noFill/>
        </p:spPr>
        <p:txBody>
          <a:bodyPr wrap="square" rtlCol="0">
            <a:spAutoFit/>
          </a:bodyPr>
          <a:lstStyle/>
          <a:p>
            <a:pPr algn="ctr" rtl="1"/>
            <a:r>
              <a:rPr lang="he-IL" sz="3600" b="1" dirty="0" smtClean="0">
                <a:solidFill>
                  <a:srgbClr val="005180"/>
                </a:solidFill>
              </a:rPr>
              <a:t>תודה על ההקשבה!</a:t>
            </a:r>
          </a:p>
        </p:txBody>
      </p:sp>
    </p:spTree>
    <p:extLst>
      <p:ext uri="{BB962C8B-B14F-4D97-AF65-F5344CB8AC3E}">
        <p14:creationId xmlns:p14="http://schemas.microsoft.com/office/powerpoint/2010/main" val="30849518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D_BusPres_05_animation">
  <a:themeElements>
    <a:clrScheme name="צורת גל">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ms01_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s01_1 1">
        <a:dk1>
          <a:srgbClr val="1A1A70"/>
        </a:dk1>
        <a:lt1>
          <a:srgbClr val="FFFFFF"/>
        </a:lt1>
        <a:dk2>
          <a:srgbClr val="12449E"/>
        </a:dk2>
        <a:lt2>
          <a:srgbClr val="C0C0C0"/>
        </a:lt2>
        <a:accent1>
          <a:srgbClr val="3167D3"/>
        </a:accent1>
        <a:accent2>
          <a:srgbClr val="87A3E9"/>
        </a:accent2>
        <a:accent3>
          <a:srgbClr val="FFFFFF"/>
        </a:accent3>
        <a:accent4>
          <a:srgbClr val="14145F"/>
        </a:accent4>
        <a:accent5>
          <a:srgbClr val="ADB8E6"/>
        </a:accent5>
        <a:accent6>
          <a:srgbClr val="7A93D3"/>
        </a:accent6>
        <a:hlink>
          <a:srgbClr val="90B54D"/>
        </a:hlink>
        <a:folHlink>
          <a:srgbClr val="F6A23C"/>
        </a:folHlink>
      </a:clrScheme>
      <a:clrMap bg1="lt1" tx1="dk1" bg2="lt2" tx2="dk2" accent1="accent1" accent2="accent2" accent3="accent3" accent4="accent4" accent5="accent5" accent6="accent6" hlink="hlink" folHlink="folHlink"/>
    </a:extraClrScheme>
    <a:extraClrScheme>
      <a:clrScheme name="ms01_1 2">
        <a:dk1>
          <a:srgbClr val="0E5D92"/>
        </a:dk1>
        <a:lt1>
          <a:srgbClr val="FFFFFF"/>
        </a:lt1>
        <a:dk2>
          <a:srgbClr val="137C9D"/>
        </a:dk2>
        <a:lt2>
          <a:srgbClr val="C0C0C0"/>
        </a:lt2>
        <a:accent1>
          <a:srgbClr val="35AACF"/>
        </a:accent1>
        <a:accent2>
          <a:srgbClr val="75CDB2"/>
        </a:accent2>
        <a:accent3>
          <a:srgbClr val="FFFFFF"/>
        </a:accent3>
        <a:accent4>
          <a:srgbClr val="0A4E7C"/>
        </a:accent4>
        <a:accent5>
          <a:srgbClr val="AED2E4"/>
        </a:accent5>
        <a:accent6>
          <a:srgbClr val="69BAA1"/>
        </a:accent6>
        <a:hlink>
          <a:srgbClr val="E8C86E"/>
        </a:hlink>
        <a:folHlink>
          <a:srgbClr val="1E68D6"/>
        </a:folHlink>
      </a:clrScheme>
      <a:clrMap bg1="lt1" tx1="dk1" bg2="lt2" tx2="dk2" accent1="accent1" accent2="accent2" accent3="accent3" accent4="accent4" accent5="accent5" accent6="accent6" hlink="hlink" folHlink="folHlink"/>
    </a:extraClrScheme>
    <a:extraClrScheme>
      <a:clrScheme name="ms01_1 3">
        <a:dk1>
          <a:srgbClr val="164D60"/>
        </a:dk1>
        <a:lt1>
          <a:srgbClr val="FFFFFF"/>
        </a:lt1>
        <a:dk2>
          <a:srgbClr val="2A8486"/>
        </a:dk2>
        <a:lt2>
          <a:srgbClr val="C0C0C0"/>
        </a:lt2>
        <a:accent1>
          <a:srgbClr val="48BC77"/>
        </a:accent1>
        <a:accent2>
          <a:srgbClr val="ECCA4C"/>
        </a:accent2>
        <a:accent3>
          <a:srgbClr val="FFFFFF"/>
        </a:accent3>
        <a:accent4>
          <a:srgbClr val="114051"/>
        </a:accent4>
        <a:accent5>
          <a:srgbClr val="B1DABD"/>
        </a:accent5>
        <a:accent6>
          <a:srgbClr val="D6B744"/>
        </a:accent6>
        <a:hlink>
          <a:srgbClr val="3191E9"/>
        </a:hlink>
        <a:folHlink>
          <a:srgbClr val="E3694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B32096-5F78-4A9D-97F5-0354D471A2FA}">
  <ds:schemaRefs>
    <ds:schemaRef ds:uri="http://schemas.microsoft.com/office/2006/metadata/longProperties"/>
  </ds:schemaRefs>
</ds:datastoreItem>
</file>

<file path=customXml/itemProps2.xml><?xml version="1.0" encoding="utf-8"?>
<ds:datastoreItem xmlns:ds="http://schemas.openxmlformats.org/officeDocument/2006/customXml" ds:itemID="{B3DF2AE9-6B32-4620-B8BB-89C1A01FD312}"/>
</file>

<file path=customXml/itemProps3.xml><?xml version="1.0" encoding="utf-8"?>
<ds:datastoreItem xmlns:ds="http://schemas.openxmlformats.org/officeDocument/2006/customXml" ds:itemID="{E1AF38F2-2550-4C8B-9A10-1C514432C4B1}">
  <ds:schemaRefs>
    <ds:schemaRef ds:uri="http://purl.org/dc/dcmitype/"/>
    <ds:schemaRef ds:uri="6e9ea02a-742f-4d68-9828-878561d4a93c"/>
    <ds:schemaRef ds:uri="http://schemas.openxmlformats.org/package/2006/metadata/core-properties"/>
    <ds:schemaRef ds:uri="http://schemas.microsoft.com/office/2006/documentManagement/types"/>
    <ds:schemaRef ds:uri="http://purl.org/dc/elements/1.1/"/>
    <ds:schemaRef ds:uri="http://purl.org/dc/terms/"/>
    <ds:schemaRef ds:uri="http://schemas.microsoft.com/office/infopath/2007/PartnerControls"/>
    <ds:schemaRef ds:uri="http://schemas.microsoft.com/office/2006/metadata/properties"/>
    <ds:schemaRef ds:uri="http://www.w3.org/XML/1998/namespace"/>
  </ds:schemaRefs>
</ds:datastoreItem>
</file>

<file path=customXml/itemProps4.xml><?xml version="1.0" encoding="utf-8"?>
<ds:datastoreItem xmlns:ds="http://schemas.openxmlformats.org/officeDocument/2006/customXml" ds:itemID="{FCF26D1F-21E2-48D0-BBE5-53D66E519F09}"/>
</file>

<file path=docProps/app.xml><?xml version="1.0" encoding="utf-8"?>
<Properties xmlns="http://schemas.openxmlformats.org/officeDocument/2006/extended-properties" xmlns:vt="http://schemas.openxmlformats.org/officeDocument/2006/docPropsVTypes">
  <Template>GD_BusPres_05_animation</Template>
  <TotalTime>9913</TotalTime>
  <Words>221</Words>
  <Application>Microsoft Office PowerPoint</Application>
  <PresentationFormat>מותאם אישית</PresentationFormat>
  <Paragraphs>43</Paragraphs>
  <Slides>10</Slides>
  <Notes>8</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10</vt:i4>
      </vt:variant>
    </vt:vector>
  </HeadingPairs>
  <TitlesOfParts>
    <vt:vector size="16" baseType="lpstr">
      <vt:lpstr>Arial</vt:lpstr>
      <vt:lpstr>Calibri</vt:lpstr>
      <vt:lpstr>Gisha</vt:lpstr>
      <vt:lpstr>Wingdings</vt:lpstr>
      <vt:lpstr>Wingdings 2</vt:lpstr>
      <vt:lpstr>GD_BusPres_05_animation</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לחץ כדי להוסיף כותרת</dc:title>
  <dc:creator>אלפייה לימור</dc:creator>
  <cp:lastModifiedBy>רבקה וידר</cp:lastModifiedBy>
  <cp:revision>477</cp:revision>
  <cp:lastPrinted>2015-07-08T05:11:54Z</cp:lastPrinted>
  <dcterms:created xsi:type="dcterms:W3CDTF">2015-06-22T06:25:11Z</dcterms:created>
  <dcterms:modified xsi:type="dcterms:W3CDTF">2017-07-11T12:01:06Z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APAuthor">
    <vt:lpwstr>REDMOND\cynvey</vt:lpwstr>
  </property>
  <property fmtid="{D5CDD505-2E9C-101B-9397-08002B2CF9AE}" pid="3" name="display_urn:schemas-microsoft-com:office:office#APEditor">
    <vt:lpwstr>REDMOND\v-luannv</vt:lpwstr>
  </property>
  <property fmtid="{D5CDD505-2E9C-101B-9397-08002B2CF9AE}" pid="4" name="Applications">
    <vt:lpwstr>170;#Office XP;#55;# PowerPoint - Design Templt 12;#54;# PowerPoint - Design Templt 2003;#53;# PowerPoint 12;#407;# PowerPoint 14;#52;# PowerPoint 2003;#67;# Template 12</vt:lpwstr>
  </property>
  <property fmtid="{D5CDD505-2E9C-101B-9397-08002B2CF9AE}" pid="5" name="ContentTypeId">
    <vt:lpwstr>0x010100F931E205BBB08441AEFFEBF8ABB23DF1</vt:lpwstr>
  </property>
  <property fmtid="{D5CDD505-2E9C-101B-9397-08002B2CF9AE}" pid="6" name="APTrustLevel">
    <vt:lpwstr>1.00000000000000</vt:lpwstr>
  </property>
  <property fmtid="{D5CDD505-2E9C-101B-9397-08002B2CF9AE}" pid="7" name="Order">
    <vt:lpwstr>4211700.00000000</vt:lpwstr>
  </property>
  <property fmtid="{D5CDD505-2E9C-101B-9397-08002B2CF9AE}" pid="8" name="SanhedrinItemID">
    <vt:r8>2019239</vt:r8>
  </property>
  <property fmtid="{D5CDD505-2E9C-101B-9397-08002B2CF9AE}" pid="9" name="SanhedrinDocumentType">
    <vt:r8>88</vt:r8>
  </property>
</Properties>
</file>