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diagrams/data1.xml" ContentType="application/vnd.openxmlformats-officedocument.drawingml.diagramData+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4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notesSlides/notesSlide5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8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Slides/notesSlide10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slideLayouts/slideLayout11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heme/theme3.xml" ContentType="application/vnd.openxmlformats-officedocument.theme+xml"/>
  <Override PartName="/ppt/theme/theme2.xml" ContentType="application/vnd.openxmlformats-officedocument.theme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2"/>
  </p:notesMasterIdLst>
  <p:handoutMasterIdLst>
    <p:handoutMasterId r:id="rId13"/>
  </p:handoutMasterIdLst>
  <p:sldIdLst>
    <p:sldId id="256" r:id="rId2"/>
    <p:sldId id="268" r:id="rId3"/>
    <p:sldId id="258" r:id="rId4"/>
    <p:sldId id="278" r:id="rId5"/>
    <p:sldId id="269" r:id="rId6"/>
    <p:sldId id="264" r:id="rId7"/>
    <p:sldId id="272" r:id="rId8"/>
    <p:sldId id="276" r:id="rId9"/>
    <p:sldId id="279" r:id="rId10"/>
    <p:sldId id="271" r:id="rId11"/>
  </p:sldIdLst>
  <p:sldSz cx="9144000" cy="6858000" type="screen4x3"/>
  <p:notesSz cx="6797675" cy="99266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 horzBarState="maximized">
    <p:restoredLeft sz="15620" autoAdjust="0"/>
    <p:restoredTop sz="77160" autoAdjust="0"/>
  </p:normalViewPr>
  <p:slideViewPr>
    <p:cSldViewPr>
      <p:cViewPr varScale="1">
        <p:scale>
          <a:sx n="84" d="100"/>
          <a:sy n="84" d="100"/>
        </p:scale>
        <p:origin x="96" y="64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>
        <p:scale>
          <a:sx n="60" d="100"/>
          <a:sy n="60" d="100"/>
        </p:scale>
        <p:origin x="-2694" y="210"/>
      </p:cViewPr>
      <p:guideLst>
        <p:guide orient="horz" pos="3127"/>
        <p:guide pos="2141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20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image" Target="../media/image23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9F27844-EFFD-4075-8743-1ED2F7E0704E}" type="doc">
      <dgm:prSet loTypeId="urn:microsoft.com/office/officeart/2011/layout/RadialPictureList" loCatId="picture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pPr rtl="1"/>
          <a:endParaRPr lang="he-IL"/>
        </a:p>
      </dgm:t>
    </dgm:pt>
    <dgm:pt modelId="{DE4EE93B-F976-4853-B4C9-A7D82C76FCEE}">
      <dgm:prSet phldrT="[טקסט]" custT="1"/>
      <dgm:spPr/>
      <dgm:t>
        <a:bodyPr/>
        <a:lstStyle/>
        <a:p>
          <a:pPr rtl="1"/>
          <a:r>
            <a:rPr lang="he-IL" sz="2800" dirty="0" smtClean="0">
              <a:latin typeface="Gan CLM" panose="02000803000000000000" pitchFamily="2" charset="-79"/>
              <a:cs typeface="Gan CLM" panose="02000803000000000000" pitchFamily="2" charset="-79"/>
            </a:rPr>
            <a:t>שפה</a:t>
          </a:r>
          <a:endParaRPr lang="he-IL" sz="2800" dirty="0">
            <a:latin typeface="Gan CLM" panose="02000803000000000000" pitchFamily="2" charset="-79"/>
            <a:cs typeface="Gan CLM" panose="02000803000000000000" pitchFamily="2" charset="-79"/>
          </a:endParaRPr>
        </a:p>
      </dgm:t>
    </dgm:pt>
    <dgm:pt modelId="{472A3F13-EA3D-4E19-BD17-18DDA1EE55D1}" type="parTrans" cxnId="{A8C7E351-8459-49CA-A11C-47A3793FA4FF}">
      <dgm:prSet/>
      <dgm:spPr/>
      <dgm:t>
        <a:bodyPr/>
        <a:lstStyle/>
        <a:p>
          <a:pPr rtl="1"/>
          <a:endParaRPr lang="he-IL"/>
        </a:p>
      </dgm:t>
    </dgm:pt>
    <dgm:pt modelId="{504D5EE3-4085-4CF9-BE33-135668452DD1}" type="sibTrans" cxnId="{A8C7E351-8459-49CA-A11C-47A3793FA4FF}">
      <dgm:prSet/>
      <dgm:spPr/>
      <dgm:t>
        <a:bodyPr/>
        <a:lstStyle/>
        <a:p>
          <a:pPr rtl="1"/>
          <a:endParaRPr lang="he-IL"/>
        </a:p>
      </dgm:t>
    </dgm:pt>
    <dgm:pt modelId="{4FB1A1D2-3D79-4816-8574-0F920D05F687}">
      <dgm:prSet phldrT="[טקסט]" custT="1"/>
      <dgm:spPr/>
      <dgm:t>
        <a:bodyPr/>
        <a:lstStyle/>
        <a:p>
          <a:pPr algn="ctr" rtl="1"/>
          <a:r>
            <a:rPr lang="he-IL" sz="1600" dirty="0" smtClean="0">
              <a:latin typeface="David" panose="020E0502060401010101" pitchFamily="34" charset="-79"/>
              <a:cs typeface="David" panose="020E0502060401010101" pitchFamily="34" charset="-79"/>
            </a:rPr>
            <a:t>שפה עברית כמרכיב מרכזי של הזהות יהודית-ציונית שלנו</a:t>
          </a:r>
          <a:endParaRPr lang="he-IL" sz="1600" dirty="0">
            <a:latin typeface="David" panose="020E0502060401010101" pitchFamily="34" charset="-79"/>
            <a:cs typeface="David" panose="020E0502060401010101" pitchFamily="34" charset="-79"/>
          </a:endParaRPr>
        </a:p>
      </dgm:t>
    </dgm:pt>
    <dgm:pt modelId="{ED151823-AE5F-42EB-9662-05AA6E756E30}" type="parTrans" cxnId="{E5CFF173-F2DB-4737-BBF3-8FCC9ABD4CA3}">
      <dgm:prSet/>
      <dgm:spPr/>
      <dgm:t>
        <a:bodyPr/>
        <a:lstStyle/>
        <a:p>
          <a:pPr rtl="1"/>
          <a:endParaRPr lang="he-IL"/>
        </a:p>
      </dgm:t>
    </dgm:pt>
    <dgm:pt modelId="{3330675C-EF94-4BEA-B9CE-F9E2D110B754}" type="sibTrans" cxnId="{E5CFF173-F2DB-4737-BBF3-8FCC9ABD4CA3}">
      <dgm:prSet/>
      <dgm:spPr/>
      <dgm:t>
        <a:bodyPr/>
        <a:lstStyle/>
        <a:p>
          <a:pPr rtl="1"/>
          <a:endParaRPr lang="he-IL"/>
        </a:p>
      </dgm:t>
    </dgm:pt>
    <dgm:pt modelId="{FDC0C6E8-3AE2-4ACF-BCFC-4489D9265AAD}">
      <dgm:prSet phldrT="[טקסט]" custT="1"/>
      <dgm:spPr/>
      <dgm:t>
        <a:bodyPr/>
        <a:lstStyle/>
        <a:p>
          <a:pPr algn="ctr" rtl="1"/>
          <a:r>
            <a:rPr lang="he-IL" sz="1600" dirty="0" smtClean="0">
              <a:latin typeface="David" panose="020E0502060401010101" pitchFamily="34" charset="-79"/>
              <a:cs typeface="David" panose="020E0502060401010101" pitchFamily="34" charset="-79"/>
            </a:rPr>
            <a:t>שפה עברית כגורם מרכזי לעידוד והכנה לעלייה</a:t>
          </a:r>
          <a:endParaRPr lang="he-IL" sz="1600" dirty="0">
            <a:latin typeface="David" panose="020E0502060401010101" pitchFamily="34" charset="-79"/>
            <a:cs typeface="David" panose="020E0502060401010101" pitchFamily="34" charset="-79"/>
          </a:endParaRPr>
        </a:p>
      </dgm:t>
    </dgm:pt>
    <dgm:pt modelId="{86EFAFFC-0A06-4938-A35E-7BC408F69C3D}" type="parTrans" cxnId="{C1A4BCFC-9855-4C0F-8043-744374837D70}">
      <dgm:prSet/>
      <dgm:spPr/>
      <dgm:t>
        <a:bodyPr/>
        <a:lstStyle/>
        <a:p>
          <a:pPr rtl="1"/>
          <a:endParaRPr lang="he-IL"/>
        </a:p>
      </dgm:t>
    </dgm:pt>
    <dgm:pt modelId="{CC2F4002-5B51-4DC2-BD68-519A67FB4DA6}" type="sibTrans" cxnId="{C1A4BCFC-9855-4C0F-8043-744374837D70}">
      <dgm:prSet/>
      <dgm:spPr/>
      <dgm:t>
        <a:bodyPr/>
        <a:lstStyle/>
        <a:p>
          <a:pPr rtl="1"/>
          <a:endParaRPr lang="he-IL"/>
        </a:p>
      </dgm:t>
    </dgm:pt>
    <dgm:pt modelId="{467F99FF-A7AE-47EE-8EFE-7F8E04DD9378}">
      <dgm:prSet phldrT="[טקסט]" custT="1"/>
      <dgm:spPr/>
      <dgm:t>
        <a:bodyPr/>
        <a:lstStyle/>
        <a:p>
          <a:pPr algn="ctr" rtl="1"/>
          <a:r>
            <a:rPr lang="he-IL" sz="1600" dirty="0" smtClean="0">
              <a:latin typeface="David" panose="020E0502060401010101" pitchFamily="34" charset="-79"/>
              <a:cs typeface="David" panose="020E0502060401010101" pitchFamily="34" charset="-79"/>
            </a:rPr>
            <a:t>הכשרה עולמית למורים לעברית כשפה שנייה</a:t>
          </a:r>
          <a:endParaRPr lang="he-IL" sz="1600" dirty="0">
            <a:latin typeface="David" panose="020E0502060401010101" pitchFamily="34" charset="-79"/>
            <a:cs typeface="David" panose="020E0502060401010101" pitchFamily="34" charset="-79"/>
          </a:endParaRPr>
        </a:p>
      </dgm:t>
    </dgm:pt>
    <dgm:pt modelId="{1BD9BCC5-1F26-48CD-8E9F-587DE19BDF47}" type="parTrans" cxnId="{13F024E8-8BB7-45E9-932B-5D203B6DFC13}">
      <dgm:prSet/>
      <dgm:spPr/>
      <dgm:t>
        <a:bodyPr/>
        <a:lstStyle/>
        <a:p>
          <a:pPr rtl="1"/>
          <a:endParaRPr lang="he-IL"/>
        </a:p>
      </dgm:t>
    </dgm:pt>
    <dgm:pt modelId="{10E51CE3-79CF-442A-92F0-4CFBD2F157E6}" type="sibTrans" cxnId="{13F024E8-8BB7-45E9-932B-5D203B6DFC13}">
      <dgm:prSet/>
      <dgm:spPr/>
      <dgm:t>
        <a:bodyPr/>
        <a:lstStyle/>
        <a:p>
          <a:pPr rtl="1"/>
          <a:endParaRPr lang="he-IL"/>
        </a:p>
      </dgm:t>
    </dgm:pt>
    <dgm:pt modelId="{B2C702CD-9349-4336-A813-D34BA2A3BB8C}" type="pres">
      <dgm:prSet presAssocID="{29F27844-EFFD-4075-8743-1ED2F7E0704E}" presName="Name0" presStyleCnt="0">
        <dgm:presLayoutVars>
          <dgm:chMax val="1"/>
          <dgm:chPref val="1"/>
          <dgm:dir/>
          <dgm:resizeHandles/>
        </dgm:presLayoutVars>
      </dgm:prSet>
      <dgm:spPr/>
      <dgm:t>
        <a:bodyPr/>
        <a:lstStyle/>
        <a:p>
          <a:pPr rtl="1"/>
          <a:endParaRPr lang="he-IL"/>
        </a:p>
      </dgm:t>
    </dgm:pt>
    <dgm:pt modelId="{8FE069DE-9114-42F2-A63C-4C42FFD1E2D4}" type="pres">
      <dgm:prSet presAssocID="{DE4EE93B-F976-4853-B4C9-A7D82C76FCEE}" presName="Parent" presStyleLbl="node1" presStyleIdx="0" presStyleCnt="2" custScaleX="68057" custScaleY="48834" custLinFactNeighborX="30626" custLinFactNeighborY="0">
        <dgm:presLayoutVars>
          <dgm:chMax val="4"/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A96794F5-DB7C-4533-BCCA-324C4279A21B}" type="pres">
      <dgm:prSet presAssocID="{4FB1A1D2-3D79-4816-8574-0F920D05F687}" presName="Accent" presStyleLbl="node1" presStyleIdx="1" presStyleCnt="2"/>
      <dgm:spPr/>
    </dgm:pt>
    <dgm:pt modelId="{1625DFE6-8C9F-40A8-844B-00C520E1DA56}" type="pres">
      <dgm:prSet presAssocID="{4FB1A1D2-3D79-4816-8574-0F920D05F687}" presName="Image1" presStyleLbl="fgImgPlace1" presStyleIdx="0" presStyleCnt="3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</dgm:pt>
    <dgm:pt modelId="{B0ED6744-066A-4229-9598-F17BBFF9CF0D}" type="pres">
      <dgm:prSet presAssocID="{4FB1A1D2-3D79-4816-8574-0F920D05F687}" presName="Child1" presStyleLbl="revTx" presStyleIdx="0" presStyleCnt="3" custScaleX="118435" custLinFactNeighborX="10927" custLinFactNeighborY="-1123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C286228E-0F7B-4DE7-AFD2-C0A00E9AEB9B}" type="pres">
      <dgm:prSet presAssocID="{FDC0C6E8-3AE2-4ACF-BCFC-4489D9265AAD}" presName="Image2" presStyleCnt="0"/>
      <dgm:spPr/>
    </dgm:pt>
    <dgm:pt modelId="{AD9CD821-1483-4B3C-8B98-C35B70730BB8}" type="pres">
      <dgm:prSet presAssocID="{FDC0C6E8-3AE2-4ACF-BCFC-4489D9265AAD}" presName="Image" presStyleLbl="fgImgPlace1" presStyleIdx="1" presStyleCnt="3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</dgm:pt>
    <dgm:pt modelId="{92F95B28-D944-475E-AFDF-6DFEE5F8011F}" type="pres">
      <dgm:prSet presAssocID="{FDC0C6E8-3AE2-4ACF-BCFC-4489D9265AAD}" presName="Child2" presStyleLbl="revTx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24AE8634-A251-48D6-808B-480FFFA7888C}" type="pres">
      <dgm:prSet presAssocID="{467F99FF-A7AE-47EE-8EFE-7F8E04DD9378}" presName="Image3" presStyleCnt="0"/>
      <dgm:spPr/>
    </dgm:pt>
    <dgm:pt modelId="{D08C7B93-35FC-42E1-A2B5-F76E7C3CCA16}" type="pres">
      <dgm:prSet presAssocID="{467F99FF-A7AE-47EE-8EFE-7F8E04DD9378}" presName="Image" presStyleLbl="fgImgPlace1" presStyleIdx="2" presStyleCnt="3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5000" b="-15000"/>
          </a:stretch>
        </a:blipFill>
      </dgm:spPr>
    </dgm:pt>
    <dgm:pt modelId="{16AD6FAB-F3DE-42C2-834B-64D0E96150EE}" type="pres">
      <dgm:prSet presAssocID="{467F99FF-A7AE-47EE-8EFE-7F8E04DD9378}" presName="Child3" presStyleLbl="revTx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E5CFF173-F2DB-4737-BBF3-8FCC9ABD4CA3}" srcId="{DE4EE93B-F976-4853-B4C9-A7D82C76FCEE}" destId="{4FB1A1D2-3D79-4816-8574-0F920D05F687}" srcOrd="0" destOrd="0" parTransId="{ED151823-AE5F-42EB-9662-05AA6E756E30}" sibTransId="{3330675C-EF94-4BEA-B9CE-F9E2D110B754}"/>
    <dgm:cxn modelId="{3589E385-A6D2-4CF2-BB02-032A3F457C35}" type="presOf" srcId="{FDC0C6E8-3AE2-4ACF-BCFC-4489D9265AAD}" destId="{92F95B28-D944-475E-AFDF-6DFEE5F8011F}" srcOrd="0" destOrd="0" presId="urn:microsoft.com/office/officeart/2011/layout/RadialPictureList"/>
    <dgm:cxn modelId="{C1A4BCFC-9855-4C0F-8043-744374837D70}" srcId="{DE4EE93B-F976-4853-B4C9-A7D82C76FCEE}" destId="{FDC0C6E8-3AE2-4ACF-BCFC-4489D9265AAD}" srcOrd="1" destOrd="0" parTransId="{86EFAFFC-0A06-4938-A35E-7BC408F69C3D}" sibTransId="{CC2F4002-5B51-4DC2-BD68-519A67FB4DA6}"/>
    <dgm:cxn modelId="{13F024E8-8BB7-45E9-932B-5D203B6DFC13}" srcId="{DE4EE93B-F976-4853-B4C9-A7D82C76FCEE}" destId="{467F99FF-A7AE-47EE-8EFE-7F8E04DD9378}" srcOrd="2" destOrd="0" parTransId="{1BD9BCC5-1F26-48CD-8E9F-587DE19BDF47}" sibTransId="{10E51CE3-79CF-442A-92F0-4CFBD2F157E6}"/>
    <dgm:cxn modelId="{A8C7E351-8459-49CA-A11C-47A3793FA4FF}" srcId="{29F27844-EFFD-4075-8743-1ED2F7E0704E}" destId="{DE4EE93B-F976-4853-B4C9-A7D82C76FCEE}" srcOrd="0" destOrd="0" parTransId="{472A3F13-EA3D-4E19-BD17-18DDA1EE55D1}" sibTransId="{504D5EE3-4085-4CF9-BE33-135668452DD1}"/>
    <dgm:cxn modelId="{1181E9C7-EC0D-4EF4-B1D4-60B1DC1655D8}" type="presOf" srcId="{DE4EE93B-F976-4853-B4C9-A7D82C76FCEE}" destId="{8FE069DE-9114-42F2-A63C-4C42FFD1E2D4}" srcOrd="0" destOrd="0" presId="urn:microsoft.com/office/officeart/2011/layout/RadialPictureList"/>
    <dgm:cxn modelId="{EEC8CBFB-0AAE-4337-97FB-8691B2E2D5B8}" type="presOf" srcId="{467F99FF-A7AE-47EE-8EFE-7F8E04DD9378}" destId="{16AD6FAB-F3DE-42C2-834B-64D0E96150EE}" srcOrd="0" destOrd="0" presId="urn:microsoft.com/office/officeart/2011/layout/RadialPictureList"/>
    <dgm:cxn modelId="{CCA13892-B340-4171-A3BC-7C20991C85CF}" type="presOf" srcId="{29F27844-EFFD-4075-8743-1ED2F7E0704E}" destId="{B2C702CD-9349-4336-A813-D34BA2A3BB8C}" srcOrd="0" destOrd="0" presId="urn:microsoft.com/office/officeart/2011/layout/RadialPictureList"/>
    <dgm:cxn modelId="{A18B5ADF-4589-49EF-B1FA-9BBB169FFF39}" type="presOf" srcId="{4FB1A1D2-3D79-4816-8574-0F920D05F687}" destId="{B0ED6744-066A-4229-9598-F17BBFF9CF0D}" srcOrd="0" destOrd="0" presId="urn:microsoft.com/office/officeart/2011/layout/RadialPictureList"/>
    <dgm:cxn modelId="{4FF79DAF-8A0F-44B3-AC1B-CD67471CEF40}" type="presParOf" srcId="{B2C702CD-9349-4336-A813-D34BA2A3BB8C}" destId="{8FE069DE-9114-42F2-A63C-4C42FFD1E2D4}" srcOrd="0" destOrd="0" presId="urn:microsoft.com/office/officeart/2011/layout/RadialPictureList"/>
    <dgm:cxn modelId="{522FF6FC-8037-4CA7-BD85-FDE46C43F514}" type="presParOf" srcId="{B2C702CD-9349-4336-A813-D34BA2A3BB8C}" destId="{A96794F5-DB7C-4533-BCCA-324C4279A21B}" srcOrd="1" destOrd="0" presId="urn:microsoft.com/office/officeart/2011/layout/RadialPictureList"/>
    <dgm:cxn modelId="{EDF130DB-A136-4CA4-BA5E-F5CAFFFFA0B5}" type="presParOf" srcId="{B2C702CD-9349-4336-A813-D34BA2A3BB8C}" destId="{1625DFE6-8C9F-40A8-844B-00C520E1DA56}" srcOrd="2" destOrd="0" presId="urn:microsoft.com/office/officeart/2011/layout/RadialPictureList"/>
    <dgm:cxn modelId="{3AC38755-C338-4336-A7C8-53AA4529857A}" type="presParOf" srcId="{B2C702CD-9349-4336-A813-D34BA2A3BB8C}" destId="{B0ED6744-066A-4229-9598-F17BBFF9CF0D}" srcOrd="3" destOrd="0" presId="urn:microsoft.com/office/officeart/2011/layout/RadialPictureList"/>
    <dgm:cxn modelId="{82E668F6-DCC1-408F-94FF-CA8176A57C29}" type="presParOf" srcId="{B2C702CD-9349-4336-A813-D34BA2A3BB8C}" destId="{C286228E-0F7B-4DE7-AFD2-C0A00E9AEB9B}" srcOrd="4" destOrd="0" presId="urn:microsoft.com/office/officeart/2011/layout/RadialPictureList"/>
    <dgm:cxn modelId="{E32CAC5A-EA0D-4444-B911-13DA09D51434}" type="presParOf" srcId="{C286228E-0F7B-4DE7-AFD2-C0A00E9AEB9B}" destId="{AD9CD821-1483-4B3C-8B98-C35B70730BB8}" srcOrd="0" destOrd="0" presId="urn:microsoft.com/office/officeart/2011/layout/RadialPictureList"/>
    <dgm:cxn modelId="{096D0B4A-CBA6-428C-AFBC-690F989697B1}" type="presParOf" srcId="{B2C702CD-9349-4336-A813-D34BA2A3BB8C}" destId="{92F95B28-D944-475E-AFDF-6DFEE5F8011F}" srcOrd="5" destOrd="0" presId="urn:microsoft.com/office/officeart/2011/layout/RadialPictureList"/>
    <dgm:cxn modelId="{4B6288D5-F32A-4B87-A1DE-E8F8635CFA23}" type="presParOf" srcId="{B2C702CD-9349-4336-A813-D34BA2A3BB8C}" destId="{24AE8634-A251-48D6-808B-480FFFA7888C}" srcOrd="6" destOrd="0" presId="urn:microsoft.com/office/officeart/2011/layout/RadialPictureList"/>
    <dgm:cxn modelId="{8A27C8F2-DF44-4EEC-B885-B80CF7B29C63}" type="presParOf" srcId="{24AE8634-A251-48D6-808B-480FFFA7888C}" destId="{D08C7B93-35FC-42E1-A2B5-F76E7C3CCA16}" srcOrd="0" destOrd="0" presId="urn:microsoft.com/office/officeart/2011/layout/RadialPictureList"/>
    <dgm:cxn modelId="{04739541-2E8A-40F8-915B-F5CF4E85BAAF}" type="presParOf" srcId="{B2C702CD-9349-4336-A813-D34BA2A3BB8C}" destId="{16AD6FAB-F3DE-42C2-834B-64D0E96150EE}" srcOrd="7" destOrd="0" presId="urn:microsoft.com/office/officeart/2011/layout/RadialPicture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1/layout/RadialPictureList">
  <dgm:title val="רשימת תמונות מוקדית"/>
  <dgm:desc val="השתמש כדי להציג יחס לרעיון מרכזי. הצורה ברמה 1 מכילה טקסט, וכל הצורות ברמה 2 מכילות תמונה עם טקסט נלווה. מוגבל לארבע תמונות ברמה 2.  תמונות שאינן בשימוש אינן מופיעות, אך הן נשארות זמינות למקרה שתחליף פריסות. מתאים במיוחד לכמות קטנה של טקסט ברמה 2."/>
  <dgm:catLst>
    <dgm:cat type="picture" pri="2500"/>
    <dgm:cat type="officeonline" pri="2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10" destId="14" srcOrd="3" destOrd="0"/>
      </dgm:cxnLst>
      <dgm:bg/>
      <dgm:whole/>
    </dgm:dataModel>
  </dgm:clrData>
  <dgm:layoutNode name="Name0">
    <dgm:varLst>
      <dgm:chMax val="1"/>
      <dgm:chPref val="1"/>
      <dgm:dir/>
      <dgm:resizeHandles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equ" val="1">
            <dgm:alg type="composite">
              <dgm:param type="ar" val="1.4218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l" for="ch" forName="Accent" refType="w" fact="0"/>
              <dgm:constr type="t" for="ch" forName="Accent" refType="h" fact="0"/>
              <dgm:constr type="w" for="ch" forName="Accent" refType="w" fact="0.6747"/>
              <dgm:constr type="h" for="ch" forName="Accent" refType="h"/>
              <dgm:constr type="l" for="ch" forName="Child1" refType="w" fact="0.76"/>
              <dgm:constr type="t" for="ch" forName="Child1" refType="h" fact="0.3739"/>
              <dgm:constr type="w" for="ch" forName="Child1" refType="w" fact="0.24"/>
              <dgm:constr type="h" for="ch" forName="Child1" refType="h" fact="0.255"/>
              <dgm:constr type="l" for="ch" forName="Parent" refType="w" fact="0.1726"/>
              <dgm:constr type="t" for="ch" forName="Parent" refType="h" fact="0.2646"/>
              <dgm:constr type="w" for="ch" forName="Parent" refType="w" fact="0.3347"/>
              <dgm:constr type="h" for="ch" forName="Parent" refType="h" fact="0.4759"/>
              <dgm:constr type="l" for="ch" forName="Image1" refType="w" fact="0.5661"/>
              <dgm:constr type="t" for="ch" forName="Image1" refType="h" fact="0.3744"/>
              <dgm:constr type="w" for="ch" forName="Image1" refType="w" fact="0.1793"/>
              <dgm:constr type="h" for="ch" forName="Image1" refType="h" fact="0.255"/>
            </dgm:constrLst>
          </dgm:if>
          <dgm:if name="Name6" axis="ch ch" ptType="node node" st="1 1" cnt="1 0" func="cnt" op="equ" val="2">
            <dgm:alg type="composite">
              <dgm:param type="ar" val="1.381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" refType="w" fact="0"/>
              <dgm:constr type="t" for="ch" forName="Accent" refType="h" fact="0"/>
              <dgm:constr type="w" for="ch" forName="Accent" refType="w" fact="0.6946"/>
              <dgm:constr type="h" for="ch" forName="Accent" refType="h"/>
              <dgm:constr type="l" for="ch" forName="Parent" refType="w" fact="0.1777"/>
              <dgm:constr type="t" for="ch" forName="Parent" refType="h" fact="0.2646"/>
              <dgm:constr type="w" for="ch" forName="Parent" refType="w" fact="0.3446"/>
              <dgm:constr type="h" for="ch" forName="Parent" refType="h" fact="0.4759"/>
              <dgm:constr type="l" for="ch" forName="Image1" refType="w" fact="0.5531"/>
              <dgm:constr type="t" for="ch" forName="Image1" refType="h" fact="0.1585"/>
              <dgm:constr type="w" for="ch" forName="Image1" refType="w" fact="0.1846"/>
              <dgm:constr type="h" for="ch" forName="Image1" refType="h" fact="0.255"/>
              <dgm:constr type="l" for="ch" forName="Image2" refType="w" fact="0.5531"/>
              <dgm:constr type="t" for="ch" forName="Image2" refType="h" fact="0.5624"/>
              <dgm:constr type="w" for="ch" forName="Image2" refType="w" fact="0.1846"/>
              <dgm:constr type="h" for="ch" forName="Image2" refType="h" fact="0.255"/>
              <dgm:constr type="l" for="ch" forName="Child1" refType="w" fact="0.7529"/>
              <dgm:constr type="t" for="ch" forName="Child1" refType="h" fact="0.1618"/>
              <dgm:constr type="w" for="ch" forName="Child1" refType="w" fact="0.2471"/>
              <dgm:constr type="h" for="ch" forName="Child1" refType="h" fact="0.2468"/>
              <dgm:constr type="l" for="ch" forName="Child2" refType="w" fact="0.7529"/>
              <dgm:constr type="t" for="ch" forName="Child2" refType="h" fact="0.5657"/>
              <dgm:constr type="w" for="ch" forName="Child2" refType="w" fact="0.2471"/>
              <dgm:constr type="h" for="ch" forName="Child2" refType="h" fact="0.2468"/>
            </dgm:constrLst>
          </dgm:if>
          <dgm:if name="Name7" axis="ch ch" ptType="node node" st="1 1" cnt="1 0" func="cnt" op="equ" val="3">
            <dgm:alg type="composite">
              <dgm:param type="ar" val="1.4218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" refType="w" fact="0"/>
              <dgm:constr type="t" for="ch" forName="Accent" refType="h" fact="0"/>
              <dgm:constr type="w" for="ch" forName="Accent" refType="w" fact="0.6747"/>
              <dgm:constr type="h" for="ch" forName="Accent" refType="h"/>
              <dgm:constr type="l" for="ch" forName="Parent" refType="w" fact="0.1726"/>
              <dgm:constr type="t" for="ch" forName="Parent" refType="h" fact="0.2646"/>
              <dgm:constr type="w" for="ch" forName="Parent" refType="w" fact="0.3347"/>
              <dgm:constr type="h" for="ch" forName="Parent" refType="h" fact="0.4759"/>
              <dgm:constr type="l" for="ch" forName="Image1" refType="w" fact="0.4968"/>
              <dgm:constr type="t" for="ch" forName="Image1" refType="h" fact="0.0843"/>
              <dgm:constr type="w" for="ch" forName="Image1" refType="w" fact="0.1793"/>
              <dgm:constr type="h" for="ch" forName="Image1" refType="h" fact="0.255"/>
              <dgm:constr type="l" for="ch" forName="Image2" refType="w" fact="0.5661"/>
              <dgm:constr type="t" for="ch" forName="Image2" refType="h" fact="0.3744"/>
              <dgm:constr type="w" for="ch" forName="Image2" refType="w" fact="0.1793"/>
              <dgm:constr type="h" for="ch" forName="Image2" refType="h" fact="0.255"/>
              <dgm:constr type="l" for="ch" forName="Image3" refType="w" fact="0.4968"/>
              <dgm:constr type="t" for="ch" forName="Image3" refType="h" fact="0.6686"/>
              <dgm:constr type="w" for="ch" forName="Image3" refType="w" fact="0.1793"/>
              <dgm:constr type="h" for="ch" forName="Image3" refType="h" fact="0.255"/>
              <dgm:constr type="l" for="ch" forName="Child1" refType="w" fact="0.6897"/>
              <dgm:constr type="t" for="ch" forName="Child1" refType="h" fact="0.0884"/>
              <dgm:constr type="w" for="ch" forName="Child1" refType="w" fact="0.24"/>
              <dgm:constr type="h" for="ch" forName="Child1" refType="h" fact="0.2468"/>
              <dgm:constr type="l" for="ch" forName="Child2" refType="w" fact="0.76"/>
              <dgm:constr type="t" for="ch" forName="Child2" refType="h" fact="0.378"/>
              <dgm:constr type="w" for="ch" forName="Child2" refType="w" fact="0.24"/>
              <dgm:constr type="h" for="ch" forName="Child2" refType="h" fact="0.2468"/>
              <dgm:constr type="l" for="ch" forName="Child3" refType="w" fact="0.6897"/>
              <dgm:constr type="t" for="ch" forName="Child3" refType="h" fact="0.6738"/>
              <dgm:constr type="w" for="ch" forName="Child3" refType="w" fact="0.24"/>
              <dgm:constr type="h" for="ch" forName="Child3" refType="h" fact="0.2468"/>
            </dgm:constrLst>
          </dgm:if>
          <dgm:else name="Name8">
            <dgm:alg type="composite">
              <dgm:param type="ar" val="1.2852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" refType="w" fact="0"/>
              <dgm:constr type="t" for="ch" forName="Accent" refType="h" fact="0.0361"/>
              <dgm:constr type="w" for="ch" forName="Accent" refType="w" fact="0.6865"/>
              <dgm:constr type="h" for="ch" forName="Accent" refType="h" fact="0.9197"/>
              <dgm:constr type="l" for="ch" forName="Parent" refType="w" fact="0.1756"/>
              <dgm:constr type="t" for="ch" forName="Parent" refType="h" fact="0.2795"/>
              <dgm:constr type="w" for="ch" forName="Parent" refType="w" fact="0.3406"/>
              <dgm:constr type="h" for="ch" forName="Parent" refType="h" fact="0.4377"/>
              <dgm:constr type="l" for="ch" forName="Image1" refType="w" fact="0.425"/>
              <dgm:constr type="t" for="ch" forName="Image1" refType="h" fact="0"/>
              <dgm:constr type="w" for="ch" forName="Image1" refType="w" fact="0.1825"/>
              <dgm:constr type="h" for="ch" forName="Image1" refType="h" fact="0.2345"/>
              <dgm:constr type="l" for="ch" forName="Image2" refType="w" fact="0.5598"/>
              <dgm:constr type="t" for="ch" forName="Image2" refType="h" fact="0.2184"/>
              <dgm:constr type="w" for="ch" forName="Image2" refType="w" fact="0.1825"/>
              <dgm:constr type="h" for="ch" forName="Image2" refType="h" fact="0.2345"/>
              <dgm:constr type="l" for="ch" forName="Image3" refType="w" fact="0.5591"/>
              <dgm:constr type="t" for="ch" forName="Image3" refType="h" fact="0.5395"/>
              <dgm:constr type="w" for="ch" forName="Image3" refType="w" fact="0.1825"/>
              <dgm:constr type="h" for="ch" forName="Image3" refType="h" fact="0.2345"/>
              <dgm:constr type="l" for="ch" forName="Image4" refType="w" fact="0.425"/>
              <dgm:constr type="t" for="ch" forName="Image4" refType="h" fact="0.7655"/>
              <dgm:constr type="w" for="ch" forName="Image4" refType="w" fact="0.1825"/>
              <dgm:constr type="h" for="ch" forName="Image4" refType="h" fact="0.2345"/>
              <dgm:constr type="l" for="ch" forName="Child1" refType="w" fact="0.6214"/>
              <dgm:constr type="t" for="ch" forName="Child1" refType="h" fact="0.003"/>
              <dgm:constr type="w" for="ch" forName="Child1" refType="w" fact="0.2443"/>
              <dgm:constr type="h" for="ch" forName="Child1" refType="h" fact="0.227"/>
              <dgm:constr type="l" for="ch" forName="Child2" refType="w" fact="0.7557"/>
              <dgm:constr type="t" for="ch" forName="Child2" refType="h" fact="0.2225"/>
              <dgm:constr type="w" for="ch" forName="Child2" refType="w" fact="0.2443"/>
              <dgm:constr type="h" for="ch" forName="Child2" refType="h" fact="0.227"/>
              <dgm:constr type="l" for="ch" forName="Child3" refType="w" fact="0.7557"/>
              <dgm:constr type="t" for="ch" forName="Child3" refType="h" fact="0.5433"/>
              <dgm:constr type="w" for="ch" forName="Child3" refType="w" fact="0.2443"/>
              <dgm:constr type="h" for="ch" forName="Child3" refType="h" fact="0.227"/>
              <dgm:constr type="l" for="ch" forName="Child4" refType="w" fact="0.6214"/>
              <dgm:constr type="t" for="ch" forName="Child4" refType="h" fact="0.7703"/>
              <dgm:constr type="w" for="ch" forName="Child4" refType="w" fact="0.2443"/>
              <dgm:constr type="h" for="ch" forName="Child4" refType="h" fact="0.227"/>
            </dgm:constrLst>
          </dgm:else>
        </dgm:choose>
      </dgm:if>
      <dgm:else name="Name9">
        <dgm:choose name="Name10">
          <dgm:if name="Name11" axis="ch ch" ptType="node node" st="1 1" cnt="1 0" func="cnt" op="equ" val="0">
            <dgm:alg type="composite">
              <dgm:param type="ar" val="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2" axis="ch ch" ptType="node node" st="1 1" cnt="1 0" func="cnt" op="equ" val="1">
            <dgm:alg type="composite">
              <dgm:param type="ar" val="1.4218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r" for="ch" forName="Accent" refType="w"/>
              <dgm:constr type="t" for="ch" forName="Accent" refType="h" fact="0"/>
              <dgm:constr type="w" for="ch" forName="Accent" refType="w" fact="0.6747"/>
              <dgm:constr type="h" for="ch" forName="Accent" refType="h"/>
              <dgm:constr type="r" for="ch" forName="Child1" refType="w" fact="0.24"/>
              <dgm:constr type="t" for="ch" forName="Child1" refType="h" fact="0.3739"/>
              <dgm:constr type="w" for="ch" forName="Child1" refType="w" fact="0.24"/>
              <dgm:constr type="h" for="ch" forName="Child1" refType="h" fact="0.255"/>
              <dgm:constr type="r" for="ch" forName="Parent" refType="w" fact="0.8274"/>
              <dgm:constr type="t" for="ch" forName="Parent" refType="h" fact="0.2646"/>
              <dgm:constr type="w" for="ch" forName="Parent" refType="w" fact="0.3347"/>
              <dgm:constr type="h" for="ch" forName="Parent" refType="h" fact="0.4759"/>
              <dgm:constr type="r" for="ch" forName="Image1" refType="w" fact="0.4339"/>
              <dgm:constr type="t" for="ch" forName="Image1" refType="h" fact="0.3744"/>
              <dgm:constr type="w" for="ch" forName="Image1" refType="w" fact="0.1793"/>
              <dgm:constr type="h" for="ch" forName="Image1" refType="h" fact="0.255"/>
            </dgm:constrLst>
          </dgm:if>
          <dgm:if name="Name13" axis="ch ch" ptType="node node" st="1 1" cnt="1 0" func="cnt" op="equ" val="2">
            <dgm:alg type="composite">
              <dgm:param type="ar" val="1.381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" refType="w"/>
              <dgm:constr type="t" for="ch" forName="Accent" refType="h" fact="0"/>
              <dgm:constr type="w" for="ch" forName="Accent" refType="w" fact="0.6946"/>
              <dgm:constr type="h" for="ch" forName="Accent" refType="h"/>
              <dgm:constr type="r" for="ch" forName="Parent" refType="w" fact="0.8223"/>
              <dgm:constr type="t" for="ch" forName="Parent" refType="h" fact="0.2646"/>
              <dgm:constr type="w" for="ch" forName="Parent" refType="w" fact="0.3446"/>
              <dgm:constr type="h" for="ch" forName="Parent" refType="h" fact="0.4759"/>
              <dgm:constr type="r" for="ch" forName="Image1" refType="w" fact="0.4469"/>
              <dgm:constr type="t" for="ch" forName="Image1" refType="h" fact="0.1585"/>
              <dgm:constr type="w" for="ch" forName="Image1" refType="w" fact="0.1846"/>
              <dgm:constr type="h" for="ch" forName="Image1" refType="h" fact="0.255"/>
              <dgm:constr type="r" for="ch" forName="Image2" refType="w" fact="0.4469"/>
              <dgm:constr type="t" for="ch" forName="Image2" refType="h" fact="0.5624"/>
              <dgm:constr type="w" for="ch" forName="Image2" refType="w" fact="0.1846"/>
              <dgm:constr type="h" for="ch" forName="Image2" refType="h" fact="0.255"/>
              <dgm:constr type="r" for="ch" forName="Child1" refType="w" fact="0.2471"/>
              <dgm:constr type="t" for="ch" forName="Child1" refType="h" fact="0.1618"/>
              <dgm:constr type="w" for="ch" forName="Child1" refType="w" fact="0.2471"/>
              <dgm:constr type="h" for="ch" forName="Child1" refType="h" fact="0.2468"/>
              <dgm:constr type="r" for="ch" forName="Child2" refType="w" fact="0.2471"/>
              <dgm:constr type="t" for="ch" forName="Child2" refType="h" fact="0.5657"/>
              <dgm:constr type="w" for="ch" forName="Child2" refType="w" fact="0.2471"/>
              <dgm:constr type="h" for="ch" forName="Child2" refType="h" fact="0.2468"/>
            </dgm:constrLst>
          </dgm:if>
          <dgm:if name="Name14" axis="ch ch" ptType="node node" st="1 1" cnt="1 0" func="cnt" op="equ" val="3">
            <dgm:alg type="composite">
              <dgm:param type="ar" val="1.4218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" refType="w"/>
              <dgm:constr type="t" for="ch" forName="Accent" refType="h" fact="0"/>
              <dgm:constr type="w" for="ch" forName="Accent" refType="w" fact="0.6747"/>
              <dgm:constr type="h" for="ch" forName="Accent" refType="h"/>
              <dgm:constr type="r" for="ch" forName="Parent" refType="w" fact="0.8274"/>
              <dgm:constr type="t" for="ch" forName="Parent" refType="h" fact="0.2646"/>
              <dgm:constr type="w" for="ch" forName="Parent" refType="w" fact="0.3347"/>
              <dgm:constr type="h" for="ch" forName="Parent" refType="h" fact="0.4759"/>
              <dgm:constr type="r" for="ch" forName="Image1" refType="w" fact="0.5032"/>
              <dgm:constr type="t" for="ch" forName="Image1" refType="h" fact="0.0843"/>
              <dgm:constr type="w" for="ch" forName="Image1" refType="w" fact="0.1793"/>
              <dgm:constr type="h" for="ch" forName="Image1" refType="h" fact="0.255"/>
              <dgm:constr type="r" for="ch" forName="Image2" refType="w" fact="0.4339"/>
              <dgm:constr type="t" for="ch" forName="Image2" refType="h" fact="0.3744"/>
              <dgm:constr type="w" for="ch" forName="Image2" refType="w" fact="0.1793"/>
              <dgm:constr type="h" for="ch" forName="Image2" refType="h" fact="0.255"/>
              <dgm:constr type="r" for="ch" forName="Image3" refType="w" fact="0.5032"/>
              <dgm:constr type="t" for="ch" forName="Image3" refType="h" fact="0.6686"/>
              <dgm:constr type="w" for="ch" forName="Image3" refType="w" fact="0.1793"/>
              <dgm:constr type="h" for="ch" forName="Image3" refType="h" fact="0.255"/>
              <dgm:constr type="r" for="ch" forName="Child1" refType="w" fact="0.3103"/>
              <dgm:constr type="t" for="ch" forName="Child1" refType="h" fact="0.0884"/>
              <dgm:constr type="w" for="ch" forName="Child1" refType="w" fact="0.24"/>
              <dgm:constr type="h" for="ch" forName="Child1" refType="h" fact="0.2468"/>
              <dgm:constr type="r" for="ch" forName="Child2" refType="w" fact="0.24"/>
              <dgm:constr type="t" for="ch" forName="Child2" refType="h" fact="0.378"/>
              <dgm:constr type="w" for="ch" forName="Child2" refType="w" fact="0.24"/>
              <dgm:constr type="h" for="ch" forName="Child2" refType="h" fact="0.2468"/>
              <dgm:constr type="r" for="ch" forName="Child3" refType="w" fact="0.3103"/>
              <dgm:constr type="t" for="ch" forName="Child3" refType="h" fact="0.6738"/>
              <dgm:constr type="w" for="ch" forName="Child3" refType="w" fact="0.24"/>
              <dgm:constr type="h" for="ch" forName="Child3" refType="h" fact="0.2468"/>
            </dgm:constrLst>
          </dgm:if>
          <dgm:else name="Name15">
            <dgm:alg type="composite">
              <dgm:param type="ar" val="1.2852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" refType="w"/>
              <dgm:constr type="t" for="ch" forName="Accent" refType="h" fact="0.0361"/>
              <dgm:constr type="w" for="ch" forName="Accent" refType="w" fact="0.6865"/>
              <dgm:constr type="h" for="ch" forName="Accent" refType="h" fact="0.9197"/>
              <dgm:constr type="r" for="ch" forName="Parent" refType="w" fact="0.8244"/>
              <dgm:constr type="t" for="ch" forName="Parent" refType="h" fact="0.2795"/>
              <dgm:constr type="w" for="ch" forName="Parent" refType="w" fact="0.3406"/>
              <dgm:constr type="h" for="ch" forName="Parent" refType="h" fact="0.4377"/>
              <dgm:constr type="r" for="ch" forName="Image1" refType="w" fact="0.575"/>
              <dgm:constr type="t" for="ch" forName="Image1" refType="h" fact="0"/>
              <dgm:constr type="w" for="ch" forName="Image1" refType="w" fact="0.1825"/>
              <dgm:constr type="h" for="ch" forName="Image1" refType="h" fact="0.2345"/>
              <dgm:constr type="r" for="ch" forName="Image2" refType="w" fact="0.4402"/>
              <dgm:constr type="t" for="ch" forName="Image2" refType="h" fact="0.2184"/>
              <dgm:constr type="w" for="ch" forName="Image2" refType="w" fact="0.1825"/>
              <dgm:constr type="h" for="ch" forName="Image2" refType="h" fact="0.2345"/>
              <dgm:constr type="r" for="ch" forName="Image3" refType="w" fact="0.4409"/>
              <dgm:constr type="t" for="ch" forName="Image3" refType="h" fact="0.5395"/>
              <dgm:constr type="w" for="ch" forName="Image3" refType="w" fact="0.1825"/>
              <dgm:constr type="h" for="ch" forName="Image3" refType="h" fact="0.2345"/>
              <dgm:constr type="r" for="ch" forName="Image4" refType="w" fact="0.575"/>
              <dgm:constr type="t" for="ch" forName="Image4" refType="h" fact="0.7655"/>
              <dgm:constr type="w" for="ch" forName="Image4" refType="w" fact="0.1825"/>
              <dgm:constr type="h" for="ch" forName="Image4" refType="h" fact="0.2345"/>
              <dgm:constr type="r" for="ch" forName="Child1" refType="w" fact="0.3786"/>
              <dgm:constr type="t" for="ch" forName="Child1" refType="h" fact="0.003"/>
              <dgm:constr type="w" for="ch" forName="Child1" refType="w" fact="0.2443"/>
              <dgm:constr type="h" for="ch" forName="Child1" refType="h" fact="0.227"/>
              <dgm:constr type="r" for="ch" forName="Child2" refType="w" fact="0.2443"/>
              <dgm:constr type="t" for="ch" forName="Child2" refType="h" fact="0.2225"/>
              <dgm:constr type="w" for="ch" forName="Child2" refType="w" fact="0.2443"/>
              <dgm:constr type="h" for="ch" forName="Child2" refType="h" fact="0.227"/>
              <dgm:constr type="r" for="ch" forName="Child3" refType="w" fact="0.2443"/>
              <dgm:constr type="t" for="ch" forName="Child3" refType="h" fact="0.5433"/>
              <dgm:constr type="w" for="ch" forName="Child3" refType="w" fact="0.2443"/>
              <dgm:constr type="h" for="ch" forName="Child3" refType="h" fact="0.227"/>
              <dgm:constr type="r" for="ch" forName="Child4" refType="w" fact="0.3786"/>
              <dgm:constr type="t" for="ch" forName="Child4" refType="h" fact="0.7703"/>
              <dgm:constr type="w" for="ch" forName="Child4" refType="w" fact="0.2443"/>
              <dgm:constr type="h" for="ch" forName="Child4" refType="h" fact="0.227"/>
            </dgm:constrLst>
          </dgm:else>
        </dgm:choose>
      </dgm:else>
    </dgm:choose>
    <dgm:forEach name="wrapper" axis="self" ptType="parTrans">
      <dgm:forEach name="ImageRepeat" axis="self">
        <dgm:layoutNode name="Image" styleLbl="fgImgPlace1">
          <dgm:alg type="sp"/>
          <dgm:shape xmlns:r="http://schemas.openxmlformats.org/officeDocument/2006/relationships" type="ellipse" r:blip="" blipPhldr="1">
            <dgm:adjLst/>
          </dgm:shape>
          <dgm:presOf/>
        </dgm:layoutNode>
      </dgm:forEach>
    </dgm:forEach>
    <dgm:forEach name="Name16" axis="ch" ptType="node" cnt="1">
      <dgm:layoutNode name="Parent" styleLbl="node1">
        <dgm:varLst>
          <dgm:chMax val="4"/>
          <dgm:chPref val="3"/>
        </dgm:varLst>
        <dgm:alg type="tx"/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17" axis="ch ch" ptType="node node" st="1 1" cnt="1 1">
      <dgm:layoutNode name="Accent" styleLbl="node1">
        <dgm:alg type="sp"/>
        <dgm:choose name="Name18">
          <dgm:if name="Name19" func="var" arg="dir" op="equ" val="norm">
            <dgm:choose name="Name20">
              <dgm:if name="Name21" axis="followSib" ptType="node" func="cnt" op="equ" val="0">
                <dgm:shape xmlns:r="http://schemas.openxmlformats.org/officeDocument/2006/relationships" type="blockArc" r:blip="">
                  <dgm:adjLst>
                    <dgm:adj idx="1" val="-49.0368"/>
                    <dgm:adj idx="2" val="49.4265"/>
                    <dgm:adj idx="3" val="0.0564"/>
                  </dgm:adjLst>
                </dgm:shape>
              </dgm:if>
              <dgm:if name="Name22" axis="followSib" ptType="node" func="cnt" op="equ" val="1">
                <dgm:shape xmlns:r="http://schemas.openxmlformats.org/officeDocument/2006/relationships" type="blockArc" r:blip="">
                  <dgm:adjLst>
                    <dgm:adj idx="1" val="-64.2028"/>
                    <dgm:adj idx="2" val="64.5456"/>
                    <dgm:adj idx="3" val="0.0558"/>
                  </dgm:adjLst>
                </dgm:shape>
              </dgm:if>
              <dgm:if name="Name23" axis="followSib" ptType="node" func="cnt" op="equ" val="2">
                <dgm:shape xmlns:r="http://schemas.openxmlformats.org/officeDocument/2006/relationships" type="blockArc" r:blip="">
                  <dgm:adjLst>
                    <dgm:adj idx="1" val="-67.8702"/>
                    <dgm:adj idx="2" val="68.6519"/>
                    <dgm:adj idx="3" val="0.0575"/>
                  </dgm:adjLst>
                </dgm:shape>
              </dgm:if>
              <dgm:else name="Name24">
                <dgm:shape xmlns:r="http://schemas.openxmlformats.org/officeDocument/2006/relationships" type="blockArc" r:blip="">
                  <dgm:adjLst>
                    <dgm:adj idx="1" val="-84.8426"/>
                    <dgm:adj idx="2" val="84.8009"/>
                    <dgm:adj idx="3" val="0.0524"/>
                  </dgm:adjLst>
                </dgm:shape>
              </dgm:else>
            </dgm:choose>
          </dgm:if>
          <dgm:else name="Name25">
            <dgm:choose name="Name26">
              <dgm:if name="Name27" axis="followSib" ptType="node" func="cnt" op="equ" val="0">
                <dgm:shape xmlns:r="http://schemas.openxmlformats.org/officeDocument/2006/relationships" rot="180" type="blockArc" r:blip="">
                  <dgm:adjLst>
                    <dgm:adj idx="1" val="-49.0368"/>
                    <dgm:adj idx="2" val="49.4265"/>
                    <dgm:adj idx="3" val="0.0564"/>
                  </dgm:adjLst>
                </dgm:shape>
              </dgm:if>
              <dgm:if name="Name28" axis="followSib" ptType="node" func="cnt" op="equ" val="1">
                <dgm:shape xmlns:r="http://schemas.openxmlformats.org/officeDocument/2006/relationships" rot="180" type="blockArc" r:blip="">
                  <dgm:adjLst>
                    <dgm:adj idx="1" val="-64.2028"/>
                    <dgm:adj idx="2" val="64.5456"/>
                    <dgm:adj idx="3" val="0.0558"/>
                  </dgm:adjLst>
                </dgm:shape>
              </dgm:if>
              <dgm:if name="Name29" axis="followSib" ptType="node" func="cnt" op="equ" val="2">
                <dgm:shape xmlns:r="http://schemas.openxmlformats.org/officeDocument/2006/relationships" rot="180" type="blockArc" r:blip="">
                  <dgm:adjLst>
                    <dgm:adj idx="1" val="-67.8702"/>
                    <dgm:adj idx="2" val="68.6519"/>
                    <dgm:adj idx="3" val="0.0575"/>
                  </dgm:adjLst>
                </dgm:shape>
              </dgm:if>
              <dgm:else name="Name30">
                <dgm:shape xmlns:r="http://schemas.openxmlformats.org/officeDocument/2006/relationships" rot="180" type="blockArc" r:blip="">
                  <dgm:adjLst>
                    <dgm:adj idx="1" val="-84.8426"/>
                    <dgm:adj idx="2" val="84.8009"/>
                    <dgm:adj idx="3" val="0.0524"/>
                  </dgm:adjLst>
                </dgm:shape>
              </dgm:else>
            </dgm:choose>
          </dgm:else>
        </dgm:choose>
        <dgm:presOf/>
      </dgm:layoutNode>
      <dgm:layoutNode name="Image1" styleLbl="fgImgPlace1">
        <dgm:alg type="sp"/>
        <dgm:shape xmlns:r="http://schemas.openxmlformats.org/officeDocument/2006/relationships" type="ellipse" r:blip="" blipPhldr="1">
          <dgm:adjLst/>
        </dgm:shape>
        <dgm:presOf/>
      </dgm:layoutNode>
      <dgm:layoutNode name="Child1" styleLbl="revTx">
        <dgm:varLst>
          <dgm:chMax val="0"/>
          <dgm:chPref val="0"/>
          <dgm:bulletEnabled val="1"/>
        </dgm:varLst>
        <dgm:choose name="Name31">
          <dgm:if name="Name32" func="var" arg="dir" op="equ" val="norm">
            <dgm:alg type="tx">
              <dgm:param type="parTxLTRAlign" val="l"/>
              <dgm:param type="shpTxLTRAlignCh" val="l"/>
              <dgm:param type="parTxRTLAlign" val="l"/>
              <dgm:param type="shpTxRTLAlignCh" val="l"/>
              <dgm:param type="lnSpAfParP" val="10"/>
            </dgm:alg>
          </dgm:if>
          <dgm:else name="Name33">
            <dgm:alg type="tx">
              <dgm:param type="parTxLTRAlign" val="r"/>
              <dgm:param type="shpTxLTRAlignCh" val="r"/>
              <dgm:param type="parTxRTLAlign" val="r"/>
              <dgm:param type="shpTxRTLAlignCh" val="r"/>
              <dgm:param type="lnSpAfParP" val="10"/>
            </dgm:alg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4" axis="ch ch" ptType="node node" st="1 2" cnt="1 1">
      <dgm:layoutNode name="Image2">
        <dgm:alg type="sp"/>
        <dgm:shape xmlns:r="http://schemas.openxmlformats.org/officeDocument/2006/relationships" r:blip="">
          <dgm:adjLst/>
        </dgm:shape>
        <dgm:presOf/>
        <dgm:constrLst/>
        <dgm:forEach name="Name35" ref="ImageRepeat"/>
      </dgm:layoutNode>
      <dgm:layoutNode name="Child2" styleLbl="revTx">
        <dgm:varLst>
          <dgm:chMax val="0"/>
          <dgm:chPref val="0"/>
          <dgm:bulletEnabled val="1"/>
        </dgm:varLst>
        <dgm:choose name="Name36">
          <dgm:if name="Name37" func="var" arg="dir" op="equ" val="norm">
            <dgm:alg type="tx">
              <dgm:param type="parTxLTRAlign" val="l"/>
              <dgm:param type="shpTxLTRAlignCh" val="l"/>
              <dgm:param type="parTxRTLAlign" val="l"/>
              <dgm:param type="shpTxRTLAlignCh" val="l"/>
              <dgm:param type="lnSpAfParP" val="10"/>
            </dgm:alg>
          </dgm:if>
          <dgm:else name="Name38">
            <dgm:alg type="tx">
              <dgm:param type="parTxLTRAlign" val="r"/>
              <dgm:param type="shpTxLTRAlignCh" val="r"/>
              <dgm:param type="parTxRTLAlign" val="r"/>
              <dgm:param type="shpTxRTLAlignCh" val="r"/>
              <dgm:param type="lnSpAfParP" val="10"/>
            </dgm:alg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9" axis="ch ch" ptType="node node" st="1 3" cnt="1 1">
      <dgm:layoutNode name="Image3">
        <dgm:alg type="sp"/>
        <dgm:shape xmlns:r="http://schemas.openxmlformats.org/officeDocument/2006/relationships" r:blip="">
          <dgm:adjLst/>
        </dgm:shape>
        <dgm:presOf/>
        <dgm:constrLst/>
        <dgm:forEach name="Name40" ref="ImageRepeat"/>
      </dgm:layoutNode>
      <dgm:layoutNode name="Child3" styleLbl="revTx">
        <dgm:varLst>
          <dgm:chMax val="0"/>
          <dgm:chPref val="0"/>
          <dgm:bulletEnabled val="1"/>
        </dgm:varLst>
        <dgm:choose name="Name41">
          <dgm:if name="Name42" func="var" arg="dir" op="equ" val="norm">
            <dgm:alg type="tx">
              <dgm:param type="parTxLTRAlign" val="l"/>
              <dgm:param type="shpTxLTRAlignCh" val="l"/>
              <dgm:param type="parTxRTLAlign" val="l"/>
              <dgm:param type="shpTxRTLAlignCh" val="l"/>
              <dgm:param type="lnSpAfParP" val="10"/>
            </dgm:alg>
          </dgm:if>
          <dgm:else name="Name43">
            <dgm:alg type="tx">
              <dgm:param type="parTxLTRAlign" val="r"/>
              <dgm:param type="shpTxLTRAlignCh" val="r"/>
              <dgm:param type="parTxRTLAlign" val="r"/>
              <dgm:param type="shpTxRTLAlignCh" val="r"/>
              <dgm:param type="lnSpAfParP" val="10"/>
            </dgm:alg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4" axis="ch ch" ptType="node node" st="1 4" cnt="1 1">
      <dgm:layoutNode name="Image4">
        <dgm:alg type="sp"/>
        <dgm:shape xmlns:r="http://schemas.openxmlformats.org/officeDocument/2006/relationships" r:blip="">
          <dgm:adjLst/>
        </dgm:shape>
        <dgm:presOf/>
        <dgm:constrLst/>
        <dgm:forEach name="Name45" ref="ImageRepeat"/>
      </dgm:layoutNode>
      <dgm:layoutNode name="Child4" styleLbl="revTx">
        <dgm:varLst>
          <dgm:chMax val="0"/>
          <dgm:chPref val="0"/>
          <dgm:bulletEnabled val="1"/>
        </dgm:varLst>
        <dgm:choose name="Name46">
          <dgm:if name="Name47" func="var" arg="dir" op="equ" val="norm">
            <dgm:alg type="tx">
              <dgm:param type="parTxLTRAlign" val="l"/>
              <dgm:param type="shpTxLTRAlignCh" val="l"/>
              <dgm:param type="parTxRTLAlign" val="l"/>
              <dgm:param type="shpTxRTLAlignCh" val="l"/>
              <dgm:param type="lnSpAfParP" val="10"/>
            </dgm:alg>
          </dgm:if>
          <dgm:else name="Name48">
            <dgm:alg type="tx">
              <dgm:param type="parTxLTRAlign" val="r"/>
              <dgm:param type="shpTxLTRAlignCh" val="r"/>
              <dgm:param type="parTxRTLAlign" val="r"/>
              <dgm:param type="shpTxRTLAlignCh" val="r"/>
              <dgm:param type="lnSpAfParP" val="10"/>
            </dgm:alg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51711" y="1"/>
            <a:ext cx="2945964" cy="496501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he-IL" smtClean="0"/>
              <a:t>עעעעעעעעעעע</a:t>
            </a:r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1525" y="1"/>
            <a:ext cx="2945964" cy="496501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26BA8E1-4E08-4E0A-95F9-4E8C6F452DC2}" type="datetimeFigureOut">
              <a:rPr lang="he-IL"/>
              <a:pPr>
                <a:defRPr/>
              </a:pPr>
              <a:t>כ"ג/תמוז/תשע"ז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3851711" y="9428456"/>
            <a:ext cx="2945964" cy="496501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1525" y="9428456"/>
            <a:ext cx="2945964" cy="496501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352D77B-A087-4CFD-BB09-697F7D06596C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3475788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51711" y="1"/>
            <a:ext cx="2945964" cy="496501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he-IL" smtClean="0"/>
              <a:t>עעעעעעעעעעע</a:t>
            </a:r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25" y="1"/>
            <a:ext cx="2945964" cy="496501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889578F-67C8-49E4-8854-CCA47EE01580}" type="datetimeFigureOut">
              <a:rPr lang="he-IL"/>
              <a:pPr>
                <a:defRPr/>
              </a:pPr>
              <a:t>כ"ג/תמוז/תשע"ז</a:t>
            </a:fld>
            <a:endParaRPr lang="he-IL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pPr lvl="0"/>
            <a:endParaRPr lang="he-IL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074" y="4715912"/>
            <a:ext cx="5437530" cy="4466819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51711" y="9428456"/>
            <a:ext cx="2945964" cy="496501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25" y="9428456"/>
            <a:ext cx="2945964" cy="496501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6D9399E0-7705-4146-B235-47DCCEE7C402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21967893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algn="ctr"/>
            <a:endParaRPr lang="he-IL" sz="2000" b="1" dirty="0">
              <a:solidFill>
                <a:schemeClr val="accent6">
                  <a:lumMod val="50000"/>
                </a:schemeClr>
              </a:solidFill>
              <a:effectLst>
                <a:outerShdw blurRad="749300" dist="50800" dir="5400000" sx="99000" sy="99000" algn="ctr" rotWithShape="0">
                  <a:srgbClr val="000000">
                    <a:alpha val="54000"/>
                  </a:srgbClr>
                </a:outerShdw>
              </a:effectLst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B037F14-4001-481E-8BBC-F3EAA9384A8B}" type="slidenum">
              <a:rPr lang="ar-S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he-IL" smtClean="0"/>
          </a:p>
        </p:txBody>
      </p:sp>
      <p:sp>
        <p:nvSpPr>
          <p:cNvPr id="18437" name="Header Placeholder 4"/>
          <p:cNvSpPr>
            <a:spLocks noGrp="1"/>
          </p:cNvSpPr>
          <p:nvPr>
            <p:ph type="hdr" sz="quarter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mtClean="0"/>
              <a:t>עעעעעעעעעעע</a:t>
            </a:r>
          </a:p>
        </p:txBody>
      </p:sp>
    </p:spTree>
    <p:extLst>
      <p:ext uri="{BB962C8B-B14F-4D97-AF65-F5344CB8AC3E}">
        <p14:creationId xmlns:p14="http://schemas.microsoft.com/office/powerpoint/2010/main" val="25635774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sz="2800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he-IL" smtClean="0"/>
              <a:t>עעעעעעעעעעע</a:t>
            </a:r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D9399E0-7705-4146-B235-47DCCEE7C402}" type="slidenum">
              <a:rPr lang="he-IL" smtClean="0"/>
              <a:pPr>
                <a:defRPr/>
              </a:pPr>
              <a:t>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038423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sz="2800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he-IL" smtClean="0"/>
              <a:t>עעעעעעעעעעע</a:t>
            </a:r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D9399E0-7705-4146-B235-47DCCEE7C402}" type="slidenum">
              <a:rPr lang="he-IL" smtClean="0"/>
              <a:pPr>
                <a:defRPr/>
              </a:pPr>
              <a:t>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61155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sz="2800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he-IL" smtClean="0"/>
              <a:t>עעעעעעעעעעע</a:t>
            </a:r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D9399E0-7705-4146-B235-47DCCEE7C402}" type="slidenum">
              <a:rPr lang="he-IL" smtClean="0"/>
              <a:pPr>
                <a:defRPr/>
              </a:pPr>
              <a:t>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114127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sz="2800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he-IL" smtClean="0"/>
              <a:t>עעעעעעעעעעע</a:t>
            </a:r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D9399E0-7705-4146-B235-47DCCEE7C402}" type="slidenum">
              <a:rPr lang="he-IL" smtClean="0"/>
              <a:pPr>
                <a:defRPr/>
              </a:pPr>
              <a:t>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436529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sz="2800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he-IL" smtClean="0"/>
              <a:t>עעעעעעעעעעע</a:t>
            </a:r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D9399E0-7705-4146-B235-47DCCEE7C402}" type="slidenum">
              <a:rPr lang="he-IL" smtClean="0"/>
              <a:pPr>
                <a:defRPr/>
              </a:pPr>
              <a:t>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252730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sz="2800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he-IL" smtClean="0"/>
              <a:t>עעעעעעעעעעע</a:t>
            </a:r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D9399E0-7705-4146-B235-47DCCEE7C402}" type="slidenum">
              <a:rPr lang="he-IL" smtClean="0"/>
              <a:pPr>
                <a:defRPr/>
              </a:pPr>
              <a:t>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082683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sz="2800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he-IL" smtClean="0"/>
              <a:t>עעעעעעעעעעע</a:t>
            </a:r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D9399E0-7705-4146-B235-47DCCEE7C402}" type="slidenum">
              <a:rPr lang="he-IL" smtClean="0"/>
              <a:pPr>
                <a:defRPr/>
              </a:pPr>
              <a:t>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498150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sz="2800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he-IL" smtClean="0"/>
              <a:t>עעעעעעעעעעע</a:t>
            </a:r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D9399E0-7705-4146-B235-47DCCEE7C402}" type="slidenum">
              <a:rPr lang="he-IL" smtClean="0"/>
              <a:pPr>
                <a:defRPr/>
              </a:pPr>
              <a:t>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646848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sz="2800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he-IL" smtClean="0"/>
              <a:t>עעעעעעעעעעע</a:t>
            </a:r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D9399E0-7705-4146-B235-47DCCEE7C402}" type="slidenum">
              <a:rPr lang="he-IL" smtClean="0"/>
              <a:pPr>
                <a:defRPr/>
              </a:pPr>
              <a:t>10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321564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0251AC1-0CE1-4975-9DCE-6EA4F526FB5B}" type="datetime1">
              <a:rPr lang="en-US" smtClean="0"/>
              <a:pPr>
                <a:defRPr/>
              </a:pPr>
              <a:t>7/17/2017</a:t>
            </a:fld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60E2F9D-1EEE-4101-A1C3-E271C4E83902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0251AC1-0CE1-4975-9DCE-6EA4F526FB5B}" type="datetime1">
              <a:rPr lang="en-US" smtClean="0"/>
              <a:pPr>
                <a:defRPr/>
              </a:pPr>
              <a:t>7/17/2017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0E2F9D-1EEE-4101-A1C3-E271C4E83902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0251AC1-0CE1-4975-9DCE-6EA4F526FB5B}" type="datetime1">
              <a:rPr lang="en-US" smtClean="0"/>
              <a:pPr>
                <a:defRPr/>
              </a:pPr>
              <a:t>7/17/2017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0E2F9D-1EEE-4101-A1C3-E271C4E83902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0251AC1-0CE1-4975-9DCE-6EA4F526FB5B}" type="datetime1">
              <a:rPr lang="en-US" smtClean="0"/>
              <a:pPr>
                <a:defRPr/>
              </a:pPr>
              <a:t>7/17/2017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0E2F9D-1EEE-4101-A1C3-E271C4E83902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0251AC1-0CE1-4975-9DCE-6EA4F526FB5B}" type="datetime1">
              <a:rPr lang="en-US" smtClean="0"/>
              <a:pPr>
                <a:defRPr/>
              </a:pPr>
              <a:t>7/17/2017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0E2F9D-1EEE-4101-A1C3-E271C4E83902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0251AC1-0CE1-4975-9DCE-6EA4F526FB5B}" type="datetime1">
              <a:rPr lang="en-US" smtClean="0"/>
              <a:pPr>
                <a:defRPr/>
              </a:pPr>
              <a:t>7/17/2017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0E2F9D-1EEE-4101-A1C3-E271C4E83902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0251AC1-0CE1-4975-9DCE-6EA4F526FB5B}" type="datetime1">
              <a:rPr lang="en-US" smtClean="0"/>
              <a:pPr>
                <a:defRPr/>
              </a:pPr>
              <a:t>7/17/2017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0E2F9D-1EEE-4101-A1C3-E271C4E83902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0251AC1-0CE1-4975-9DCE-6EA4F526FB5B}" type="datetime1">
              <a:rPr lang="en-US" smtClean="0"/>
              <a:pPr>
                <a:defRPr/>
              </a:pPr>
              <a:t>7/17/2017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0E2F9D-1EEE-4101-A1C3-E271C4E83902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0251AC1-0CE1-4975-9DCE-6EA4F526FB5B}" type="datetime1">
              <a:rPr lang="en-US" smtClean="0"/>
              <a:pPr>
                <a:defRPr/>
              </a:pPr>
              <a:t>7/17/2017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0E2F9D-1EEE-4101-A1C3-E271C4E83902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0251AC1-0CE1-4975-9DCE-6EA4F526FB5B}" type="datetime1">
              <a:rPr lang="en-US" smtClean="0"/>
              <a:pPr>
                <a:defRPr/>
              </a:pPr>
              <a:t>7/17/2017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0E2F9D-1EEE-4101-A1C3-E271C4E83902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0251AC1-0CE1-4975-9DCE-6EA4F526FB5B}" type="datetime1">
              <a:rPr lang="en-US" smtClean="0"/>
              <a:pPr>
                <a:defRPr/>
              </a:pPr>
              <a:t>7/17/2017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0E2F9D-1EEE-4101-A1C3-E271C4E83902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pPr>
              <a:defRPr/>
            </a:pPr>
            <a:fld id="{C0251AC1-0CE1-4975-9DCE-6EA4F526FB5B}" type="datetime1">
              <a:rPr lang="en-US" smtClean="0"/>
              <a:pPr>
                <a:defRPr/>
              </a:pPr>
              <a:t>7/17/2017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pPr>
              <a:defRPr/>
            </a:pPr>
            <a:fld id="{D60E2F9D-1EEE-4101-A1C3-E271C4E83902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ftr="0" dt="0"/>
  <p:txStyles>
    <p:titleStyle>
      <a:lvl1pPr algn="ctr" defTabSz="914400" rtl="1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13" Type="http://schemas.openxmlformats.org/officeDocument/2006/relationships/image" Target="../media/image17.jpeg"/><Relationship Id="rId18" Type="http://schemas.openxmlformats.org/officeDocument/2006/relationships/image" Target="../media/image4.png"/><Relationship Id="rId3" Type="http://schemas.openxmlformats.org/officeDocument/2006/relationships/image" Target="../media/image7.jpeg"/><Relationship Id="rId7" Type="http://schemas.openxmlformats.org/officeDocument/2006/relationships/image" Target="../media/image11.gif"/><Relationship Id="rId12" Type="http://schemas.openxmlformats.org/officeDocument/2006/relationships/image" Target="../media/image16.png"/><Relationship Id="rId17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5" Type="http://schemas.openxmlformats.org/officeDocument/2006/relationships/image" Target="../media/image19.png"/><Relationship Id="rId10" Type="http://schemas.openxmlformats.org/officeDocument/2006/relationships/image" Target="../media/image14.png"/><Relationship Id="rId19" Type="http://schemas.openxmlformats.org/officeDocument/2006/relationships/image" Target="../media/image21.png"/><Relationship Id="rId4" Type="http://schemas.openxmlformats.org/officeDocument/2006/relationships/image" Target="../media/image8.jpeg"/><Relationship Id="rId9" Type="http://schemas.openxmlformats.org/officeDocument/2006/relationships/image" Target="../media/image13.png"/><Relationship Id="rId14" Type="http://schemas.openxmlformats.org/officeDocument/2006/relationships/image" Target="../media/image1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2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6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10" Type="http://schemas.openxmlformats.org/officeDocument/2006/relationships/image" Target="../media/image4.png"/><Relationship Id="rId4" Type="http://schemas.openxmlformats.org/officeDocument/2006/relationships/diagramData" Target="../diagrams/data1.xml"/><Relationship Id="rId9" Type="http://schemas.openxmlformats.org/officeDocument/2006/relationships/image" Target="../media/image26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13" Type="http://schemas.openxmlformats.org/officeDocument/2006/relationships/image" Target="../media/image36.png"/><Relationship Id="rId18" Type="http://schemas.openxmlformats.org/officeDocument/2006/relationships/image" Target="../media/image41.jpeg"/><Relationship Id="rId3" Type="http://schemas.openxmlformats.org/officeDocument/2006/relationships/image" Target="../media/image6.png"/><Relationship Id="rId7" Type="http://schemas.openxmlformats.org/officeDocument/2006/relationships/image" Target="../media/image30.jpeg"/><Relationship Id="rId12" Type="http://schemas.openxmlformats.org/officeDocument/2006/relationships/image" Target="../media/image35.png"/><Relationship Id="rId17" Type="http://schemas.openxmlformats.org/officeDocument/2006/relationships/image" Target="../media/image40.jpeg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11" Type="http://schemas.openxmlformats.org/officeDocument/2006/relationships/image" Target="../media/image34.png"/><Relationship Id="rId5" Type="http://schemas.openxmlformats.org/officeDocument/2006/relationships/image" Target="../media/image28.jpeg"/><Relationship Id="rId15" Type="http://schemas.openxmlformats.org/officeDocument/2006/relationships/image" Target="../media/image38.jpeg"/><Relationship Id="rId10" Type="http://schemas.openxmlformats.org/officeDocument/2006/relationships/image" Target="../media/image33.jpeg"/><Relationship Id="rId19" Type="http://schemas.openxmlformats.org/officeDocument/2006/relationships/image" Target="../media/image4.png"/><Relationship Id="rId4" Type="http://schemas.openxmlformats.org/officeDocument/2006/relationships/image" Target="../media/image27.jpeg"/><Relationship Id="rId9" Type="http://schemas.openxmlformats.org/officeDocument/2006/relationships/image" Target="../media/image32.jpeg"/><Relationship Id="rId14" Type="http://schemas.openxmlformats.org/officeDocument/2006/relationships/image" Target="../media/image37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3" Type="http://schemas.openxmlformats.org/officeDocument/2006/relationships/image" Target="../media/image6.png"/><Relationship Id="rId7" Type="http://schemas.openxmlformats.org/officeDocument/2006/relationships/image" Target="../media/image4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png"/><Relationship Id="rId9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g"/><Relationship Id="rId3" Type="http://schemas.openxmlformats.org/officeDocument/2006/relationships/image" Target="../media/image47.jpeg"/><Relationship Id="rId7" Type="http://schemas.openxmlformats.org/officeDocument/2006/relationships/image" Target="../media/image50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jpeg"/><Relationship Id="rId11" Type="http://schemas.openxmlformats.org/officeDocument/2006/relationships/image" Target="../media/image54.jpeg"/><Relationship Id="rId5" Type="http://schemas.openxmlformats.org/officeDocument/2006/relationships/image" Target="../media/image48.jpeg"/><Relationship Id="rId10" Type="http://schemas.openxmlformats.org/officeDocument/2006/relationships/image" Target="../media/image53.jpeg"/><Relationship Id="rId4" Type="http://schemas.openxmlformats.org/officeDocument/2006/relationships/image" Target="../media/image6.png"/><Relationship Id="rId9" Type="http://schemas.openxmlformats.org/officeDocument/2006/relationships/image" Target="../media/image5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he-IL">
              <a:latin typeface="Calibri" pitchFamily="34" charset="0"/>
            </a:endParaRPr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r" rtl="1">
              <a:tabLst>
                <a:tab pos="1336675" algn="r"/>
                <a:tab pos="2636838" algn="ctr"/>
                <a:tab pos="3771900" algn="r"/>
                <a:tab pos="5273675" algn="r"/>
              </a:tabLst>
            </a:pPr>
            <a:r>
              <a:rPr lang="he-IL" altLang="he-IL" sz="1100">
                <a:latin typeface="Calibri" pitchFamily="34" charset="0"/>
              </a:rPr>
              <a:t>		</a:t>
            </a:r>
            <a:endParaRPr lang="he-IL" altLang="he-IL"/>
          </a:p>
        </p:txBody>
      </p:sp>
      <p:pic>
        <p:nvPicPr>
          <p:cNvPr id="1026" name="Picture 2" descr="C:\Users\yuliasa\Desktop\משרד\מחלקה\לוגואים\לוגואים חדשים\תיקיה חדשה\logo heb-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00" y="1018227"/>
            <a:ext cx="4019262" cy="262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yuliasa\Desktop\משרד\מחלקה\לוגואים\Document-page-0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3657600"/>
            <a:ext cx="3213100" cy="1627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yuliasa\Desktop\תמונה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1143000"/>
            <a:ext cx="4064325" cy="2037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4" descr="C:\Users\yuliasa\Desktop\משרד\שונות\גרפיקות\map-page-0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938" y="-53204"/>
            <a:ext cx="9149938" cy="6911204"/>
          </a:xfrm>
          <a:prstGeom prst="rect">
            <a:avLst/>
          </a:prstGeom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20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extBox 23"/>
          <p:cNvSpPr txBox="1">
            <a:spLocks noChangeArrowheads="1"/>
          </p:cNvSpPr>
          <p:nvPr/>
        </p:nvSpPr>
        <p:spPr bwMode="auto">
          <a:xfrm>
            <a:off x="574994" y="2286000"/>
            <a:ext cx="8153400" cy="1446550"/>
          </a:xfrm>
          <a:prstGeom prst="rect">
            <a:avLst/>
          </a:prstGeom>
          <a:noFill/>
          <a:ln w="9525">
            <a:noFill/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he-IL" sz="4400" dirty="0" smtClean="0">
                <a:ln>
                  <a:solidFill>
                    <a:schemeClr val="tx1"/>
                  </a:solidFill>
                </a:ln>
                <a:solidFill>
                  <a:schemeClr val="tx2">
                    <a:lumMod val="75000"/>
                  </a:schemeClr>
                </a:solidFill>
                <a:latin typeface="David" pitchFamily="34" charset="-79"/>
                <a:cs typeface="David" pitchFamily="34" charset="-79"/>
              </a:rPr>
              <a:t>עידוד עלייה לישראל כהגשמה </a:t>
            </a:r>
            <a:r>
              <a:rPr lang="en-US" sz="4400" dirty="0" smtClean="0">
                <a:ln>
                  <a:solidFill>
                    <a:schemeClr val="tx1"/>
                  </a:solidFill>
                </a:ln>
                <a:solidFill>
                  <a:schemeClr val="tx2">
                    <a:lumMod val="75000"/>
                  </a:schemeClr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z="4400" dirty="0" smtClean="0">
                <a:ln>
                  <a:solidFill>
                    <a:schemeClr val="tx1"/>
                  </a:solidFill>
                </a:ln>
                <a:solidFill>
                  <a:schemeClr val="tx2">
                    <a:lumMod val="75000"/>
                  </a:schemeClr>
                </a:solidFill>
                <a:latin typeface="David" pitchFamily="34" charset="-79"/>
                <a:cs typeface="David" pitchFamily="34" charset="-79"/>
              </a:rPr>
            </a:br>
            <a:r>
              <a:rPr lang="he-IL" sz="4400" dirty="0" smtClean="0">
                <a:ln>
                  <a:solidFill>
                    <a:schemeClr val="tx1"/>
                  </a:solidFill>
                </a:ln>
                <a:solidFill>
                  <a:schemeClr val="tx2">
                    <a:lumMod val="75000"/>
                  </a:schemeClr>
                </a:solidFill>
                <a:latin typeface="David" pitchFamily="34" charset="-79"/>
                <a:cs typeface="David" pitchFamily="34" charset="-79"/>
              </a:rPr>
              <a:t>ומימוש הרעיון הציוני</a:t>
            </a:r>
            <a:endParaRPr lang="he-IL" dirty="0">
              <a:ln>
                <a:solidFill>
                  <a:schemeClr val="tx1"/>
                </a:solidFill>
              </a:ln>
              <a:solidFill>
                <a:schemeClr val="tx2">
                  <a:lumMod val="75000"/>
                </a:schemeClr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763247" y="1707539"/>
            <a:ext cx="132600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u="sng" cap="all" dirty="0" smtClean="0">
                <a:ln w="0"/>
                <a:solidFill>
                  <a:schemeClr val="tx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:</a:t>
            </a:r>
            <a:r>
              <a:rPr lang="he-IL" sz="2400" u="sng" cap="all" dirty="0" smtClean="0">
                <a:ln w="0"/>
                <a:solidFill>
                  <a:schemeClr val="tx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מטרת על</a:t>
            </a:r>
            <a:endParaRPr lang="en-US" sz="2400" u="sng" cap="all" dirty="0">
              <a:ln w="0"/>
              <a:solidFill>
                <a:schemeClr val="tx2">
                  <a:lumMod val="75000"/>
                </a:scheme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15" name="Picture 2" descr="C:\Users\yuliasa\Desktop\משרד\מחלקה\לוגואים\לוגואים חדשים\תיקיה חדשה\logo heb-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81" y="56753"/>
            <a:ext cx="1313218" cy="856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C:\Users\yuliasa\Desktop\משרד\מחלקה\לוגואים\Document-page-00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8419" y="100028"/>
            <a:ext cx="1606549" cy="813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yuliasa\Desktop\תמונה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5396" y="-56342"/>
            <a:ext cx="1934804" cy="969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חץ מעוקל למטה 63"/>
          <p:cNvSpPr/>
          <p:nvPr/>
        </p:nvSpPr>
        <p:spPr>
          <a:xfrm rot="5400000">
            <a:off x="7157795" y="2789860"/>
            <a:ext cx="2036332" cy="1224391"/>
          </a:xfrm>
          <a:prstGeom prst="curvedDownArrow">
            <a:avLst>
              <a:gd name="adj1" fmla="val 18638"/>
              <a:gd name="adj2" fmla="val 41447"/>
              <a:gd name="adj3" fmla="val 28270"/>
            </a:avLst>
          </a:prstGeom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>
              <a:solidFill>
                <a:schemeClr val="tx1"/>
              </a:solidFill>
            </a:endParaRPr>
          </a:p>
        </p:txBody>
      </p:sp>
      <p:sp>
        <p:nvSpPr>
          <p:cNvPr id="2" name="חץ מעוקל למטה 1"/>
          <p:cNvSpPr/>
          <p:nvPr/>
        </p:nvSpPr>
        <p:spPr>
          <a:xfrm rot="2871712">
            <a:off x="6441737" y="1170222"/>
            <a:ext cx="2036332" cy="1224391"/>
          </a:xfrm>
          <a:prstGeom prst="curvedDownArrow">
            <a:avLst>
              <a:gd name="adj1" fmla="val 18638"/>
              <a:gd name="adj2" fmla="val 50000"/>
              <a:gd name="adj3" fmla="val 43030"/>
            </a:avLst>
          </a:prstGeom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>
              <a:solidFill>
                <a:schemeClr val="tx1"/>
              </a:solidFill>
            </a:endParaRPr>
          </a:p>
        </p:txBody>
      </p:sp>
      <p:pic>
        <p:nvPicPr>
          <p:cNvPr id="9250" name="Picture 34" descr="תוצאת תמונה עבור דגל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9505" y="-104728"/>
            <a:ext cx="3177612" cy="197490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angle 9"/>
          <p:cNvSpPr/>
          <p:nvPr/>
        </p:nvSpPr>
        <p:spPr>
          <a:xfrm>
            <a:off x="7239000" y="184553"/>
            <a:ext cx="1765227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2400" u="sng" cap="all" dirty="0" smtClean="0">
                <a:ln w="0"/>
                <a:solidFill>
                  <a:schemeClr val="tx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אזורי פעילות:</a:t>
            </a:r>
            <a:endParaRPr lang="en-US" sz="2400" u="sng" cap="all" dirty="0">
              <a:ln w="0"/>
              <a:solidFill>
                <a:schemeClr val="tx2">
                  <a:lumMod val="75000"/>
                </a:scheme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9218" name="Picture 2" descr="C:\Users\yuliasa\Desktop\משרד\שונות\חוברת לקורס הכשרת מורים יולי 2016\תיקיה חדשה (3)\1653308-54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01" r="15995"/>
          <a:stretch/>
        </p:blipFill>
        <p:spPr bwMode="auto">
          <a:xfrm>
            <a:off x="1109923" y="2256609"/>
            <a:ext cx="1233377" cy="103346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yuliasa\Desktop\משרד\שונות\חוברת לקורס הכשרת מורים יולי 2016\תיקיה חדשה (3)\france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63" t="21245" r="19129" b="18494"/>
          <a:stretch/>
        </p:blipFill>
        <p:spPr bwMode="auto">
          <a:xfrm>
            <a:off x="3356700" y="2219183"/>
            <a:ext cx="1175372" cy="1182872"/>
          </a:xfrm>
          <a:prstGeom prst="ellipse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:\Users\yuliasa\Desktop\משרד\שונות\חוברת לקורס הכשרת מורים יולי 2016\תיקיה חדשה (3)\בלגיה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300" y="2238361"/>
            <a:ext cx="1013400" cy="1051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תוצאת תמונה עבור בריטניה דגל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3124" y="2299495"/>
            <a:ext cx="1144736" cy="110256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תוצאת תמונה עבור ‪USA FLAG‬‏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36" t="25602" r="29344" b="31385"/>
          <a:stretch/>
        </p:blipFill>
        <p:spPr bwMode="auto">
          <a:xfrm>
            <a:off x="4532072" y="2237808"/>
            <a:ext cx="1161679" cy="1164247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Rectangle 9"/>
          <p:cNvSpPr/>
          <p:nvPr/>
        </p:nvSpPr>
        <p:spPr>
          <a:xfrm>
            <a:off x="6744189" y="2459075"/>
            <a:ext cx="729687" cy="83099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2400" u="sng" cap="all" dirty="0" smtClean="0">
                <a:ln w="0"/>
                <a:solidFill>
                  <a:schemeClr val="tx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2016</a:t>
            </a:r>
          </a:p>
          <a:p>
            <a:pPr algn="ctr" rtl="1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u="sng" cap="all" dirty="0">
              <a:ln w="0"/>
              <a:solidFill>
                <a:schemeClr val="tx2">
                  <a:lumMod val="75000"/>
                </a:scheme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28" name="Rectangle 9"/>
          <p:cNvSpPr/>
          <p:nvPr/>
        </p:nvSpPr>
        <p:spPr>
          <a:xfrm>
            <a:off x="6778503" y="4014119"/>
            <a:ext cx="729687" cy="83099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2400" u="sng" cap="all" dirty="0" smtClean="0">
                <a:ln w="0"/>
                <a:solidFill>
                  <a:schemeClr val="tx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2017</a:t>
            </a:r>
          </a:p>
          <a:p>
            <a:pPr algn="ctr" rtl="1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u="sng" cap="all" dirty="0">
              <a:ln w="0"/>
              <a:solidFill>
                <a:schemeClr val="tx2">
                  <a:lumMod val="75000"/>
                </a:scheme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49" name="Picture 2" descr="C:\Users\yuliasa\Desktop\משרד\שונות\חוברת לקורס הכשרת מורים יולי 2016\תיקיה חדשה (3)\1653308-54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01" r="15995"/>
          <a:stretch/>
        </p:blipFill>
        <p:spPr bwMode="auto">
          <a:xfrm flipH="1">
            <a:off x="3494801" y="3814235"/>
            <a:ext cx="1020807" cy="93969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3" descr="C:\Users\yuliasa\Desktop\משרד\שונות\חוברת לקורס הכשרת מורים יולי 2016\תיקיה חדשה (3)\france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63" t="21245" r="19129" b="18494"/>
          <a:stretch/>
        </p:blipFill>
        <p:spPr bwMode="auto">
          <a:xfrm flipH="1">
            <a:off x="5637507" y="3908134"/>
            <a:ext cx="1037222" cy="905925"/>
          </a:xfrm>
          <a:prstGeom prst="ellipse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4" descr="C:\Users\yuliasa\Desktop\משרד\שונות\חוברת לקורס הכשרת מורים יולי 2016\תיקיה חדשה (3)\בלגיה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43103" y="3893053"/>
            <a:ext cx="957164" cy="860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18" descr="תוצאת תמונה עבור צילה דגל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402" y="3893053"/>
            <a:ext cx="851092" cy="839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20" descr="תוצאת תמונה עבור דגל אורוגוואי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9647" y="4895032"/>
            <a:ext cx="885155" cy="901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22" descr="תוצאת תמונה עבור ברזיל דגל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4419600"/>
            <a:ext cx="949392" cy="880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24" descr="תוצאת תמונה עבור קנדה דגל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8200" y="4797385"/>
            <a:ext cx="1067785" cy="106037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26" descr="תוצאת תמונה עבור גרמניה דגל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67" y="4830342"/>
            <a:ext cx="1114315" cy="103705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44" name="Picture 28" descr="תוצאת תמונה עבור ‪usa flag circle‬‏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6532" y="4856421"/>
            <a:ext cx="859077" cy="859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46" name="Picture 30" descr="תוצאת תמונה עבור ‪britannia flag circle‬‏"/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63" r="9668" b="15086"/>
          <a:stretch/>
        </p:blipFill>
        <p:spPr bwMode="auto">
          <a:xfrm>
            <a:off x="4643909" y="4833455"/>
            <a:ext cx="993598" cy="102430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C:\Users\yuliasa\Desktop\משרד\מחלקה\לוגואים\לוגואים חדשים\תיקיה חדשה\logo heb-01.pn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81" y="56753"/>
            <a:ext cx="1313218" cy="856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" descr="C:\Users\yuliasa\Desktop\תמונה2.pn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791" y="-56342"/>
            <a:ext cx="1934804" cy="969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תוצאת תמונה עבור דגל מרוקו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148" y="3814235"/>
            <a:ext cx="1120850" cy="104218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6033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4" descr="C:\Users\yuliasa\Desktop\משרד\שונות\גרפיקות\map-page-001.jpg"/>
          <p:cNvPicPr>
            <a:picLocks noChangeAspect="1" noChangeArrowheads="1"/>
          </p:cNvPicPr>
          <p:nvPr/>
        </p:nvPicPr>
        <p:blipFill rotWithShape="1"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17"/>
          <a:stretch/>
        </p:blipFill>
        <p:spPr bwMode="auto">
          <a:xfrm>
            <a:off x="37380" y="762000"/>
            <a:ext cx="9106619" cy="6019799"/>
          </a:xfrm>
          <a:prstGeom prst="rect">
            <a:avLst/>
          </a:prstGeom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yuliasa\Desktop\משרד\מחלקה\לוגואים\לוגואים חדשים\תיקיה חדשה\logo heb-0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81" y="56753"/>
            <a:ext cx="1025608" cy="669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מלבן מעוגל 5"/>
          <p:cNvSpPr/>
          <p:nvPr/>
        </p:nvSpPr>
        <p:spPr>
          <a:xfrm>
            <a:off x="1062988" y="1257299"/>
            <a:ext cx="1284703" cy="342901"/>
          </a:xfrm>
          <a:prstGeom prst="round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400" dirty="0" smtClean="0">
                <a:latin typeface="David" panose="020E0502060401010101" pitchFamily="34" charset="-79"/>
                <a:cs typeface="David" panose="020E0502060401010101" pitchFamily="34" charset="-79"/>
              </a:rPr>
              <a:t>"סיירות ציונות"</a:t>
            </a:r>
            <a:endParaRPr lang="he-IL" sz="1400" dirty="0"/>
          </a:p>
        </p:txBody>
      </p:sp>
      <p:sp>
        <p:nvSpPr>
          <p:cNvPr id="18" name="מלבן מעוגל 17"/>
          <p:cNvSpPr/>
          <p:nvPr/>
        </p:nvSpPr>
        <p:spPr>
          <a:xfrm>
            <a:off x="4102241" y="2230994"/>
            <a:ext cx="1600200" cy="380999"/>
          </a:xfrm>
          <a:prstGeom prst="round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400" dirty="0" smtClean="0">
                <a:latin typeface="David" panose="020E0502060401010101" pitchFamily="34" charset="-79"/>
                <a:cs typeface="David" panose="020E0502060401010101" pitchFamily="34" charset="-79"/>
              </a:rPr>
              <a:t>"ציונות על גלגלים"</a:t>
            </a:r>
            <a:endParaRPr lang="he-IL" sz="1400" dirty="0"/>
          </a:p>
        </p:txBody>
      </p:sp>
      <p:sp>
        <p:nvSpPr>
          <p:cNvPr id="19" name="מלבן מעוגל 18"/>
          <p:cNvSpPr/>
          <p:nvPr/>
        </p:nvSpPr>
        <p:spPr>
          <a:xfrm>
            <a:off x="7128100" y="3370390"/>
            <a:ext cx="1406300" cy="381000"/>
          </a:xfrm>
          <a:prstGeom prst="round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400" dirty="0" smtClean="0">
                <a:latin typeface="David" panose="020E0502060401010101" pitchFamily="34" charset="-79"/>
                <a:cs typeface="David" panose="020E0502060401010101" pitchFamily="34" charset="-79"/>
              </a:rPr>
              <a:t>"רוח ירושלמית"</a:t>
            </a:r>
            <a:endParaRPr lang="he-IL" sz="1400" dirty="0"/>
          </a:p>
        </p:txBody>
      </p:sp>
      <p:sp>
        <p:nvSpPr>
          <p:cNvPr id="7" name="מלבן 6"/>
          <p:cNvSpPr/>
          <p:nvPr/>
        </p:nvSpPr>
        <p:spPr>
          <a:xfrm>
            <a:off x="1566130" y="298015"/>
            <a:ext cx="5072222" cy="5155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he-IL" sz="2000" b="1" u="sng" dirty="0">
                <a:solidFill>
                  <a:schemeClr val="accent1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בניית גשרים וחיבור לקהילות ברחבי העולם היהודי:</a:t>
            </a:r>
          </a:p>
        </p:txBody>
      </p:sp>
      <p:grpSp>
        <p:nvGrpSpPr>
          <p:cNvPr id="30" name="קבוצה 29"/>
          <p:cNvGrpSpPr/>
          <p:nvPr/>
        </p:nvGrpSpPr>
        <p:grpSpPr>
          <a:xfrm>
            <a:off x="1524521" y="870378"/>
            <a:ext cx="474552" cy="402193"/>
            <a:chOff x="1506648" y="914401"/>
            <a:chExt cx="474552" cy="402193"/>
          </a:xfrm>
        </p:grpSpPr>
        <p:sp>
          <p:nvSpPr>
            <p:cNvPr id="28" name="מלבן מעוגל 27"/>
            <p:cNvSpPr/>
            <p:nvPr/>
          </p:nvSpPr>
          <p:spPr>
            <a:xfrm>
              <a:off x="1506648" y="914401"/>
              <a:ext cx="474552" cy="381000"/>
            </a:xfrm>
            <a:prstGeom prst="roundRect">
              <a:avLst/>
            </a:prstGeom>
            <a:ln>
              <a:solidFill>
                <a:srgbClr val="002060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1" anchor="ctr"/>
            <a:lstStyle/>
            <a:p>
              <a:pPr algn="ctr"/>
              <a:endParaRPr lang="he-IL" dirty="0"/>
            </a:p>
          </p:txBody>
        </p:sp>
        <p:pic>
          <p:nvPicPr>
            <p:cNvPr id="1025" name="Picture 1" descr="C:\Users\yuliasa\Desktop\משרד\מחלקה\לוגואים\לוגואים חדשים\лого (2)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39713" y="914401"/>
              <a:ext cx="402193" cy="4021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2" name="קבוצה 31"/>
          <p:cNvGrpSpPr/>
          <p:nvPr/>
        </p:nvGrpSpPr>
        <p:grpSpPr>
          <a:xfrm>
            <a:off x="4620473" y="1828800"/>
            <a:ext cx="474552" cy="402193"/>
            <a:chOff x="1506648" y="914401"/>
            <a:chExt cx="474552" cy="402193"/>
          </a:xfrm>
        </p:grpSpPr>
        <p:sp>
          <p:nvSpPr>
            <p:cNvPr id="33" name="מלבן מעוגל 32"/>
            <p:cNvSpPr/>
            <p:nvPr/>
          </p:nvSpPr>
          <p:spPr>
            <a:xfrm>
              <a:off x="1506648" y="914401"/>
              <a:ext cx="474552" cy="381000"/>
            </a:xfrm>
            <a:prstGeom prst="roundRect">
              <a:avLst/>
            </a:prstGeom>
            <a:ln>
              <a:solidFill>
                <a:srgbClr val="002060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1" anchor="ctr"/>
            <a:lstStyle/>
            <a:p>
              <a:pPr algn="ctr"/>
              <a:endParaRPr lang="he-IL" dirty="0"/>
            </a:p>
          </p:txBody>
        </p:sp>
        <p:pic>
          <p:nvPicPr>
            <p:cNvPr id="34" name="Picture 1" descr="C:\Users\yuliasa\Desktop\משרד\מחלקה\לוגואים\לוגואים חדשים\лого (2)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39713" y="914401"/>
              <a:ext cx="402193" cy="4021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5" name="קבוצה 34"/>
          <p:cNvGrpSpPr/>
          <p:nvPr/>
        </p:nvGrpSpPr>
        <p:grpSpPr>
          <a:xfrm>
            <a:off x="7576624" y="2971800"/>
            <a:ext cx="474552" cy="402193"/>
            <a:chOff x="1506648" y="914401"/>
            <a:chExt cx="474552" cy="402193"/>
          </a:xfrm>
        </p:grpSpPr>
        <p:sp>
          <p:nvSpPr>
            <p:cNvPr id="36" name="מלבן מעוגל 35"/>
            <p:cNvSpPr/>
            <p:nvPr/>
          </p:nvSpPr>
          <p:spPr>
            <a:xfrm>
              <a:off x="1506648" y="914401"/>
              <a:ext cx="474552" cy="381000"/>
            </a:xfrm>
            <a:prstGeom prst="roundRect">
              <a:avLst/>
            </a:prstGeom>
            <a:ln>
              <a:solidFill>
                <a:srgbClr val="002060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1" anchor="ctr"/>
            <a:lstStyle/>
            <a:p>
              <a:pPr algn="ctr"/>
              <a:endParaRPr lang="he-IL" dirty="0"/>
            </a:p>
          </p:txBody>
        </p:sp>
        <p:pic>
          <p:nvPicPr>
            <p:cNvPr id="37" name="Picture 1" descr="C:\Users\yuliasa\Desktop\משרד\מחלקה\לוגואים\לוגואים חדשים\лого (2)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39713" y="914401"/>
              <a:ext cx="402193" cy="4021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cxnSp>
        <p:nvCxnSpPr>
          <p:cNvPr id="3" name="מחבר חץ ישר 2"/>
          <p:cNvCxnSpPr/>
          <p:nvPr/>
        </p:nvCxnSpPr>
        <p:spPr>
          <a:xfrm>
            <a:off x="1705339" y="1600200"/>
            <a:ext cx="0" cy="9525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אליפסה 3"/>
          <p:cNvSpPr/>
          <p:nvPr/>
        </p:nvSpPr>
        <p:spPr>
          <a:xfrm>
            <a:off x="550185" y="2666999"/>
            <a:ext cx="2269215" cy="1371600"/>
          </a:xfrm>
          <a:prstGeom prst="ellipse">
            <a:avLst/>
          </a:prstGeom>
          <a:ln>
            <a:solidFill>
              <a:srgbClr val="002060"/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400" dirty="0">
                <a:latin typeface="David" panose="020E0502060401010101" pitchFamily="34" charset="-79"/>
                <a:cs typeface="David" panose="020E0502060401010101" pitchFamily="34" charset="-79"/>
              </a:rPr>
              <a:t>מבצע הגעה ל 180 קהילות בצרפת</a:t>
            </a:r>
            <a:endParaRPr lang="en-US" sz="14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/>
            <a:r>
              <a:rPr lang="he-IL" sz="1400" dirty="0">
                <a:latin typeface="David" panose="020E0502060401010101" pitchFamily="34" charset="-79"/>
                <a:cs typeface="David" panose="020E0502060401010101" pitchFamily="34" charset="-79"/>
              </a:rPr>
              <a:t>ותכנית "לך-לך" </a:t>
            </a:r>
            <a:r>
              <a:rPr lang="he-IL" sz="1400" dirty="0" err="1">
                <a:latin typeface="David" panose="020E0502060401010101" pitchFamily="34" charset="-79"/>
                <a:cs typeface="David" panose="020E0502060401010101" pitchFamily="34" charset="-79"/>
              </a:rPr>
              <a:t>באמל"ט</a:t>
            </a:r>
            <a:r>
              <a:rPr lang="he-IL" sz="1400" dirty="0">
                <a:latin typeface="David" panose="020E0502060401010101" pitchFamily="34" charset="-79"/>
                <a:cs typeface="David" panose="020E0502060401010101" pitchFamily="34" charset="-79"/>
              </a:rPr>
              <a:t> ובריטניה</a:t>
            </a:r>
          </a:p>
        </p:txBody>
      </p:sp>
      <p:cxnSp>
        <p:nvCxnSpPr>
          <p:cNvPr id="31" name="מחבר חץ ישר 30"/>
          <p:cNvCxnSpPr/>
          <p:nvPr/>
        </p:nvCxnSpPr>
        <p:spPr>
          <a:xfrm>
            <a:off x="4931280" y="2688192"/>
            <a:ext cx="0" cy="9525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מחבר חץ ישר 37"/>
          <p:cNvCxnSpPr/>
          <p:nvPr/>
        </p:nvCxnSpPr>
        <p:spPr>
          <a:xfrm>
            <a:off x="7831250" y="3751390"/>
            <a:ext cx="0" cy="9525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אליפסה 38"/>
          <p:cNvSpPr/>
          <p:nvPr/>
        </p:nvSpPr>
        <p:spPr>
          <a:xfrm>
            <a:off x="3767733" y="3848099"/>
            <a:ext cx="2269215" cy="1371600"/>
          </a:xfrm>
          <a:prstGeom prst="ellipse">
            <a:avLst/>
          </a:prstGeom>
          <a:ln>
            <a:solidFill>
              <a:srgbClr val="002060"/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400" dirty="0">
                <a:latin typeface="David" panose="020E0502060401010101" pitchFamily="34" charset="-79"/>
                <a:cs typeface="David" panose="020E0502060401010101" pitchFamily="34" charset="-79"/>
              </a:rPr>
              <a:t>מעל 60 דוברים איכותיים בשנה  שיוצאים לסבבי אירועים בקהילה (בכל סבב מפגש עם </a:t>
            </a:r>
            <a:r>
              <a:rPr lang="en-US" sz="1400" dirty="0" smtClean="0">
                <a:latin typeface="David" panose="020E0502060401010101" pitchFamily="34" charset="-79"/>
                <a:cs typeface="David" panose="020E0502060401010101" pitchFamily="34" charset="-79"/>
              </a:rPr>
              <a:t/>
            </a:r>
            <a:br>
              <a:rPr lang="en-US" sz="1400" dirty="0" smtClean="0">
                <a:latin typeface="David" panose="020E0502060401010101" pitchFamily="34" charset="-79"/>
                <a:cs typeface="David" panose="020E0502060401010101" pitchFamily="34" charset="-79"/>
              </a:rPr>
            </a:br>
            <a:r>
              <a:rPr lang="he-IL" sz="1400" dirty="0" smtClean="0">
                <a:latin typeface="David" panose="020E0502060401010101" pitchFamily="34" charset="-79"/>
                <a:cs typeface="David" panose="020E0502060401010101" pitchFamily="34" charset="-79"/>
              </a:rPr>
              <a:t>כ- </a:t>
            </a:r>
            <a:r>
              <a:rPr lang="he-IL" sz="1400" dirty="0">
                <a:latin typeface="David" panose="020E0502060401010101" pitchFamily="34" charset="-79"/>
                <a:cs typeface="David" panose="020E0502060401010101" pitchFamily="34" charset="-79"/>
              </a:rPr>
              <a:t>7 קהילות)</a:t>
            </a:r>
          </a:p>
        </p:txBody>
      </p:sp>
      <p:sp>
        <p:nvSpPr>
          <p:cNvPr id="40" name="אליפסה 39"/>
          <p:cNvSpPr/>
          <p:nvPr/>
        </p:nvSpPr>
        <p:spPr>
          <a:xfrm>
            <a:off x="6676177" y="4910223"/>
            <a:ext cx="2269215" cy="1371600"/>
          </a:xfrm>
          <a:prstGeom prst="ellipse">
            <a:avLst/>
          </a:prstGeom>
          <a:ln>
            <a:solidFill>
              <a:srgbClr val="002060"/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400" dirty="0">
                <a:latin typeface="David" panose="020E0502060401010101" pitchFamily="34" charset="-79"/>
                <a:cs typeface="David" panose="020E0502060401010101" pitchFamily="34" charset="-79"/>
              </a:rPr>
              <a:t>אירועים ייחודים </a:t>
            </a:r>
            <a:r>
              <a:rPr lang="he-IL" sz="1400" dirty="0" smtClean="0">
                <a:latin typeface="David" panose="020E0502060401010101" pitchFamily="34" charset="-79"/>
                <a:cs typeface="David" panose="020E0502060401010101" pitchFamily="34" charset="-79"/>
              </a:rPr>
              <a:t>ישראליים: </a:t>
            </a:r>
            <a:r>
              <a:rPr lang="en-US" sz="1400" dirty="0" smtClean="0">
                <a:latin typeface="David" panose="020E0502060401010101" pitchFamily="34" charset="-79"/>
                <a:cs typeface="David" panose="020E0502060401010101" pitchFamily="34" charset="-79"/>
              </a:rPr>
              <a:t/>
            </a:r>
            <a:br>
              <a:rPr lang="en-US" sz="1400" dirty="0" smtClean="0">
                <a:latin typeface="David" panose="020E0502060401010101" pitchFamily="34" charset="-79"/>
                <a:cs typeface="David" panose="020E0502060401010101" pitchFamily="34" charset="-79"/>
              </a:rPr>
            </a:br>
            <a:r>
              <a:rPr lang="he-IL" sz="1400" dirty="0" smtClean="0">
                <a:latin typeface="David" panose="020E0502060401010101" pitchFamily="34" charset="-79"/>
                <a:cs typeface="David" panose="020E0502060401010101" pitchFamily="34" charset="-79"/>
              </a:rPr>
              <a:t>יום </a:t>
            </a:r>
            <a:r>
              <a:rPr lang="he-IL" sz="1400" dirty="0">
                <a:latin typeface="David" panose="020E0502060401010101" pitchFamily="34" charset="-79"/>
                <a:cs typeface="David" panose="020E0502060401010101" pitchFamily="34" charset="-79"/>
              </a:rPr>
              <a:t>ירושלים, </a:t>
            </a:r>
            <a:r>
              <a:rPr lang="en-US" sz="1400" dirty="0" smtClean="0">
                <a:latin typeface="David" panose="020E0502060401010101" pitchFamily="34" charset="-79"/>
                <a:cs typeface="David" panose="020E0502060401010101" pitchFamily="34" charset="-79"/>
              </a:rPr>
              <a:t/>
            </a:r>
            <a:br>
              <a:rPr lang="en-US" sz="1400" dirty="0" smtClean="0">
                <a:latin typeface="David" panose="020E0502060401010101" pitchFamily="34" charset="-79"/>
                <a:cs typeface="David" panose="020E0502060401010101" pitchFamily="34" charset="-79"/>
              </a:rPr>
            </a:br>
            <a:r>
              <a:rPr lang="he-IL" sz="1400" dirty="0" smtClean="0">
                <a:latin typeface="David" panose="020E0502060401010101" pitchFamily="34" charset="-79"/>
                <a:cs typeface="David" panose="020E0502060401010101" pitchFamily="34" charset="-79"/>
              </a:rPr>
              <a:t>כ"ט </a:t>
            </a:r>
            <a:r>
              <a:rPr lang="he-IL" sz="1400" dirty="0">
                <a:latin typeface="David" panose="020E0502060401010101" pitchFamily="34" charset="-79"/>
                <a:cs typeface="David" panose="020E0502060401010101" pitchFamily="34" charset="-79"/>
              </a:rPr>
              <a:t>בנובמבר, </a:t>
            </a:r>
            <a:r>
              <a:rPr lang="en-US" sz="1400" dirty="0" smtClean="0">
                <a:latin typeface="David" panose="020E0502060401010101" pitchFamily="34" charset="-79"/>
                <a:cs typeface="David" panose="020E0502060401010101" pitchFamily="34" charset="-79"/>
              </a:rPr>
              <a:t/>
            </a:r>
            <a:br>
              <a:rPr lang="en-US" sz="1400" dirty="0" smtClean="0">
                <a:latin typeface="David" panose="020E0502060401010101" pitchFamily="34" charset="-79"/>
                <a:cs typeface="David" panose="020E0502060401010101" pitchFamily="34" charset="-79"/>
              </a:rPr>
            </a:br>
            <a:r>
              <a:rPr lang="he-IL" sz="1400" dirty="0" smtClean="0">
                <a:latin typeface="David" panose="020E0502060401010101" pitchFamily="34" charset="-79"/>
                <a:cs typeface="David" panose="020E0502060401010101" pitchFamily="34" charset="-79"/>
              </a:rPr>
              <a:t>ט"ו </a:t>
            </a:r>
            <a:r>
              <a:rPr lang="he-IL" sz="1400" dirty="0">
                <a:latin typeface="David" panose="020E0502060401010101" pitchFamily="34" charset="-79"/>
                <a:cs typeface="David" panose="020E0502060401010101" pitchFamily="34" charset="-79"/>
              </a:rPr>
              <a:t>בשבט וכו'</a:t>
            </a:r>
          </a:p>
        </p:txBody>
      </p:sp>
      <p:pic>
        <p:nvPicPr>
          <p:cNvPr id="27" name="Picture 2" descr="C:\Users\yuliasa\Desktop\תמונה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400" y="36758"/>
            <a:ext cx="1934804" cy="969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9496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yuliasa\Desktop\משרד\מחלקה\לוגואים\לוגואים חדשים\תיקיה חדשה\logo heb-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3621"/>
            <a:ext cx="1025608" cy="669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" name="דיאגרמה 9"/>
          <p:cNvGraphicFramePr/>
          <p:nvPr>
            <p:extLst>
              <p:ext uri="{D42A27DB-BD31-4B8C-83A1-F6EECF244321}">
                <p14:modId xmlns:p14="http://schemas.microsoft.com/office/powerpoint/2010/main" val="3109999431"/>
              </p:ext>
            </p:extLst>
          </p:nvPr>
        </p:nvGraphicFramePr>
        <p:xfrm>
          <a:off x="-1371600" y="2648981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3074" name="Picture 2" descr="C:\Users\yuliasa\Desktop\משרד\תמונות\קורס הכשרת מורים יולי 2016\טקס סיום קורס הכשרת מורים\D80_6907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-142875"/>
            <a:ext cx="8244695" cy="339956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מלבן 10"/>
          <p:cNvSpPr/>
          <p:nvPr/>
        </p:nvSpPr>
        <p:spPr>
          <a:xfrm>
            <a:off x="5552699" y="4355812"/>
            <a:ext cx="14718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he-IL" sz="16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270 כיתות אולפן </a:t>
            </a:r>
          </a:p>
          <a:p>
            <a:pPr algn="ctr"/>
            <a:r>
              <a:rPr lang="he-IL" sz="16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ברחבי העולם</a:t>
            </a:r>
            <a:endParaRPr lang="he-IL" sz="16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16" name="מלבן 15"/>
          <p:cNvSpPr/>
          <p:nvPr/>
        </p:nvSpPr>
        <p:spPr>
          <a:xfrm>
            <a:off x="4758552" y="5500300"/>
            <a:ext cx="3457998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he-IL" sz="1400" dirty="0">
                <a:latin typeface="David" panose="020E0502060401010101" pitchFamily="34" charset="-79"/>
                <a:cs typeface="David" panose="020E0502060401010101" pitchFamily="34" charset="-79"/>
              </a:rPr>
              <a:t>קורס מרכזי בירושלים: 60 </a:t>
            </a:r>
            <a:r>
              <a:rPr lang="he-IL" sz="1400" dirty="0" smtClean="0">
                <a:latin typeface="David" panose="020E0502060401010101" pitchFamily="34" charset="-79"/>
                <a:cs typeface="David" panose="020E0502060401010101" pitchFamily="34" charset="-79"/>
              </a:rPr>
              <a:t>בוגרים במחזור </a:t>
            </a:r>
            <a:r>
              <a:rPr lang="he-IL" sz="1400" dirty="0">
                <a:latin typeface="David" panose="020E0502060401010101" pitchFamily="34" charset="-79"/>
                <a:cs typeface="David" panose="020E0502060401010101" pitchFamily="34" charset="-79"/>
              </a:rPr>
              <a:t>ראשון. </a:t>
            </a:r>
            <a:r>
              <a:rPr lang="en-US" sz="1400" dirty="0" smtClean="0">
                <a:latin typeface="David" panose="020E0502060401010101" pitchFamily="34" charset="-79"/>
                <a:cs typeface="David" panose="020E0502060401010101" pitchFamily="34" charset="-79"/>
              </a:rPr>
              <a:t/>
            </a:r>
            <a:br>
              <a:rPr lang="en-US" sz="1400" dirty="0" smtClean="0">
                <a:latin typeface="David" panose="020E0502060401010101" pitchFamily="34" charset="-79"/>
                <a:cs typeface="David" panose="020E0502060401010101" pitchFamily="34" charset="-79"/>
              </a:rPr>
            </a:br>
            <a:r>
              <a:rPr lang="he-IL" sz="1400" dirty="0" smtClean="0">
                <a:latin typeface="David" panose="020E0502060401010101" pitchFamily="34" charset="-79"/>
                <a:cs typeface="David" panose="020E0502060401010101" pitchFamily="34" charset="-79"/>
              </a:rPr>
              <a:t>עוד  </a:t>
            </a:r>
            <a:r>
              <a:rPr lang="he-IL" sz="1400" dirty="0">
                <a:latin typeface="David" panose="020E0502060401010101" pitchFamily="34" charset="-79"/>
                <a:cs typeface="David" panose="020E0502060401010101" pitchFamily="34" charset="-79"/>
              </a:rPr>
              <a:t>60 במחזור הבא</a:t>
            </a:r>
            <a:r>
              <a:rPr lang="he-IL" sz="1400" dirty="0" smtClean="0">
                <a:latin typeface="David" panose="020E0502060401010101" pitchFamily="34" charset="-79"/>
                <a:cs typeface="David" panose="020E0502060401010101" pitchFamily="34" charset="-79"/>
              </a:rPr>
              <a:t>.</a:t>
            </a:r>
            <a:r>
              <a:rPr lang="en-US" sz="1400" dirty="0" smtClean="0">
                <a:latin typeface="David" panose="020E0502060401010101" pitchFamily="34" charset="-79"/>
                <a:cs typeface="David" panose="020E0502060401010101" pitchFamily="34" charset="-79"/>
              </a:rPr>
              <a:t/>
            </a:r>
            <a:br>
              <a:rPr lang="en-US" sz="1400" dirty="0" smtClean="0">
                <a:latin typeface="David" panose="020E0502060401010101" pitchFamily="34" charset="-79"/>
                <a:cs typeface="David" panose="020E0502060401010101" pitchFamily="34" charset="-79"/>
              </a:rPr>
            </a:br>
            <a:r>
              <a:rPr lang="he-IL" sz="1400" dirty="0" smtClean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1400" dirty="0">
                <a:latin typeface="David" panose="020E0502060401010101" pitchFamily="34" charset="-79"/>
                <a:cs typeface="David" panose="020E0502060401010101" pitchFamily="34" charset="-79"/>
              </a:rPr>
              <a:t>בנוסף, הכשרות </a:t>
            </a:r>
            <a:r>
              <a:rPr lang="he-IL" sz="1400" dirty="0" smtClean="0">
                <a:latin typeface="David" panose="020E0502060401010101" pitchFamily="34" charset="-79"/>
                <a:cs typeface="David" panose="020E0502060401010101" pitchFamily="34" charset="-79"/>
              </a:rPr>
              <a:t>והשתלמויות בתפוצות.</a:t>
            </a:r>
            <a:endParaRPr lang="he-IL" sz="14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17" name="חץ ימינה מחורץ 16"/>
          <p:cNvSpPr/>
          <p:nvPr/>
        </p:nvSpPr>
        <p:spPr>
          <a:xfrm>
            <a:off x="4648200" y="4572000"/>
            <a:ext cx="381000" cy="152400"/>
          </a:xfrm>
          <a:prstGeom prst="notchedRightArrow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0" name="חץ ימינה מחורץ 19"/>
          <p:cNvSpPr/>
          <p:nvPr/>
        </p:nvSpPr>
        <p:spPr>
          <a:xfrm>
            <a:off x="4248150" y="5793432"/>
            <a:ext cx="381000" cy="152400"/>
          </a:xfrm>
          <a:prstGeom prst="notchedRightArrow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12" name="Picture 2" descr="C:\Users\yuliasa\Desktop\תמונה2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400" y="-8906"/>
            <a:ext cx="1934804" cy="969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אליפסה 21"/>
          <p:cNvSpPr/>
          <p:nvPr/>
        </p:nvSpPr>
        <p:spPr>
          <a:xfrm>
            <a:off x="7239000" y="3943350"/>
            <a:ext cx="1676400" cy="144780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 sz="16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23" name="אליפסה 22"/>
          <p:cNvSpPr/>
          <p:nvPr/>
        </p:nvSpPr>
        <p:spPr>
          <a:xfrm>
            <a:off x="5843712" y="3943350"/>
            <a:ext cx="1676400" cy="144780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 sz="16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18" name="אליפסה 17"/>
          <p:cNvSpPr/>
          <p:nvPr/>
        </p:nvSpPr>
        <p:spPr>
          <a:xfrm>
            <a:off x="4432304" y="3952875"/>
            <a:ext cx="1676400" cy="144780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 sz="16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19" name="אליפסה 18"/>
          <p:cNvSpPr/>
          <p:nvPr/>
        </p:nvSpPr>
        <p:spPr>
          <a:xfrm>
            <a:off x="2965454" y="3962400"/>
            <a:ext cx="1676400" cy="144780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 sz="16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20" name="אליפסה 19"/>
          <p:cNvSpPr/>
          <p:nvPr/>
        </p:nvSpPr>
        <p:spPr>
          <a:xfrm>
            <a:off x="1570166" y="3962400"/>
            <a:ext cx="1676400" cy="144780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 sz="16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7238739" y="6324600"/>
            <a:ext cx="1143261" cy="369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Gan CLM" panose="02000803000000000000" pitchFamily="2" charset="-79"/>
                <a:cs typeface="Gan CLM" panose="02000803000000000000" pitchFamily="2" charset="-79"/>
              </a:rPr>
              <a:t>מאי 2016</a:t>
            </a:r>
            <a:endParaRPr lang="en-US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latin typeface="Gan CLM" panose="02000803000000000000" pitchFamily="2" charset="-79"/>
              <a:cs typeface="Gan CLM" panose="02000803000000000000" pitchFamily="2" charset="-79"/>
            </a:endParaRPr>
          </a:p>
        </p:txBody>
      </p:sp>
      <p:pic>
        <p:nvPicPr>
          <p:cNvPr id="7" name="Picture 2" descr="C:\Users\yuliasa\Desktop\משרד\מחלקה\לוגואים\לוגואים חדשים\תיקיה חדשה\logo heb-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3621"/>
            <a:ext cx="1025608" cy="669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מלבן 1"/>
          <p:cNvSpPr/>
          <p:nvPr/>
        </p:nvSpPr>
        <p:spPr>
          <a:xfrm>
            <a:off x="1492888" y="803617"/>
            <a:ext cx="735639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b="1" u="sng" dirty="0">
                <a:solidFill>
                  <a:schemeClr val="accent1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אינפורמציה בנושאי החיים בישראל -  עדכנית ורלוונטית - מונגשת לציבור</a:t>
            </a:r>
          </a:p>
        </p:txBody>
      </p:sp>
      <p:sp>
        <p:nvSpPr>
          <p:cNvPr id="17" name="אליפסה 16"/>
          <p:cNvSpPr/>
          <p:nvPr/>
        </p:nvSpPr>
        <p:spPr>
          <a:xfrm>
            <a:off x="239758" y="3943350"/>
            <a:ext cx="1676400" cy="144780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 sz="16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24" name="אליפסה 23"/>
          <p:cNvSpPr/>
          <p:nvPr/>
        </p:nvSpPr>
        <p:spPr>
          <a:xfrm>
            <a:off x="7192921" y="5372100"/>
            <a:ext cx="1676400" cy="144780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 sz="16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25" name="אליפסה 24"/>
          <p:cNvSpPr/>
          <p:nvPr/>
        </p:nvSpPr>
        <p:spPr>
          <a:xfrm>
            <a:off x="5797633" y="5372100"/>
            <a:ext cx="1676400" cy="144780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 sz="16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26" name="אליפסה 25"/>
          <p:cNvSpPr/>
          <p:nvPr/>
        </p:nvSpPr>
        <p:spPr>
          <a:xfrm>
            <a:off x="4386225" y="5381625"/>
            <a:ext cx="1676400" cy="144780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 sz="16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27" name="אליפסה 26"/>
          <p:cNvSpPr/>
          <p:nvPr/>
        </p:nvSpPr>
        <p:spPr>
          <a:xfrm>
            <a:off x="2919375" y="5391150"/>
            <a:ext cx="1676400" cy="144780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 sz="16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28" name="אליפסה 27"/>
          <p:cNvSpPr/>
          <p:nvPr/>
        </p:nvSpPr>
        <p:spPr>
          <a:xfrm>
            <a:off x="1524087" y="5391150"/>
            <a:ext cx="1676400" cy="144780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 sz="16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4098" name="Picture 2" descr="C:\Users\yuliasa\Desktop\Paris aliyah fair 13.3.16 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014" y="3921172"/>
            <a:ext cx="1653144" cy="146997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אליפסה 28"/>
          <p:cNvSpPr/>
          <p:nvPr/>
        </p:nvSpPr>
        <p:spPr>
          <a:xfrm>
            <a:off x="193679" y="5372100"/>
            <a:ext cx="1676400" cy="144780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 sz="16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4099" name="Picture 3" descr="C:\Users\yuliasa\Desktop\Ulpan en Argentina 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9375" y="5372100"/>
            <a:ext cx="1805024" cy="148590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yuliasa\Desktop\ariel cohen singing next to VIP's 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8759" y="3978458"/>
            <a:ext cx="1597807" cy="1422217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yuliasa\Desktop\Ulpan en Argentina 4 small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9374" y="3921172"/>
            <a:ext cx="1805025" cy="164142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yuliasa\Desktop\Ulpan Oct 2015 3 + Simcha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5381625"/>
            <a:ext cx="1763757" cy="143827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Users\yuliasa\Desktop\Bordeaux aliyah fair 5.4.16 2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1059" y="3921172"/>
            <a:ext cx="1561565" cy="148902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yuliasa\Desktop\Paris aliyah fair 13.3.16 7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1213" y="5372100"/>
            <a:ext cx="1609273" cy="146685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9545" y="5353050"/>
            <a:ext cx="1783080" cy="146685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11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26" b="36405"/>
          <a:stretch/>
        </p:blipFill>
        <p:spPr bwMode="auto">
          <a:xfrm>
            <a:off x="5818729" y="5410200"/>
            <a:ext cx="1655304" cy="146685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13" descr="תוצאת תמונה עבור ‪facebook‬‏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2699" y="6248401"/>
            <a:ext cx="582601" cy="508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image09.jpg" descr="Branding-Stationery Mockup.jpg"/>
          <p:cNvPicPr>
            <a:picLocks noChangeAspect="1"/>
          </p:cNvPicPr>
          <p:nvPr/>
        </p:nvPicPr>
        <p:blipFill>
          <a:blip r:embed="rId14">
            <a:extLst/>
          </a:blip>
          <a:stretch>
            <a:fillRect/>
          </a:stretch>
        </p:blipFill>
        <p:spPr>
          <a:xfrm>
            <a:off x="5707270" y="3943350"/>
            <a:ext cx="1912730" cy="14668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2" name="image16.jpg" descr="posters 2.jpg"/>
          <p:cNvPicPr>
            <a:picLocks noChangeAspect="1"/>
          </p:cNvPicPr>
          <p:nvPr/>
        </p:nvPicPr>
        <p:blipFill>
          <a:blip r:embed="rId15">
            <a:extLst/>
          </a:blip>
          <a:stretch>
            <a:fillRect/>
          </a:stretch>
        </p:blipFill>
        <p:spPr>
          <a:xfrm>
            <a:off x="7238739" y="3921172"/>
            <a:ext cx="1625600" cy="146997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11" name="Picture 15" descr="תוצאת תמונה עבור ‪web‬‏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9171" y="6105525"/>
            <a:ext cx="769387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майки2.jpg"/>
          <p:cNvPicPr>
            <a:picLocks noChangeAspect="1"/>
          </p:cNvPicPr>
          <p:nvPr/>
        </p:nvPicPr>
        <p:blipFill>
          <a:blip r:embed="rId17">
            <a:extLst/>
          </a:blip>
          <a:stretch>
            <a:fillRect/>
          </a:stretch>
        </p:blipFill>
        <p:spPr>
          <a:xfrm>
            <a:off x="7162799" y="5377357"/>
            <a:ext cx="1752601" cy="149969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15" name="Picture 19" descr="תוצאת תמונה עבור ‪promotion‬‏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2275" y="4736631"/>
            <a:ext cx="1105219" cy="1071727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אליפסה 12"/>
          <p:cNvSpPr/>
          <p:nvPr/>
        </p:nvSpPr>
        <p:spPr>
          <a:xfrm>
            <a:off x="1743075" y="2628900"/>
            <a:ext cx="1676400" cy="144780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>
                <a:latin typeface="David" panose="020E0502060401010101" pitchFamily="34" charset="-79"/>
                <a:cs typeface="David" panose="020E0502060401010101" pitchFamily="34" charset="-79"/>
              </a:rPr>
              <a:t>ערבי מידע בקהילות</a:t>
            </a:r>
          </a:p>
        </p:txBody>
      </p:sp>
      <p:sp>
        <p:nvSpPr>
          <p:cNvPr id="14" name="אליפסה 13"/>
          <p:cNvSpPr/>
          <p:nvPr/>
        </p:nvSpPr>
        <p:spPr>
          <a:xfrm>
            <a:off x="3048000" y="2667000"/>
            <a:ext cx="1676400" cy="144780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200" dirty="0">
                <a:latin typeface="David" panose="020E0502060401010101" pitchFamily="34" charset="-79"/>
                <a:cs typeface="David" panose="020E0502060401010101" pitchFamily="34" charset="-79"/>
              </a:rPr>
              <a:t>תוכן ייחודי לפי קבוצות העניין - צעירים, משפחות, אנשי עסקים וכיו"ב. בפעילות יומית / </a:t>
            </a:r>
            <a:r>
              <a:rPr lang="he-IL" sz="1200" dirty="0" err="1">
                <a:latin typeface="David" panose="020E0502060401010101" pitchFamily="34" charset="-79"/>
                <a:cs typeface="David" panose="020E0502060401010101" pitchFamily="34" charset="-79"/>
              </a:rPr>
              <a:t>סופ"ש</a:t>
            </a:r>
            <a:endParaRPr lang="he-IL" sz="12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15" name="אליפסה 14"/>
          <p:cNvSpPr/>
          <p:nvPr/>
        </p:nvSpPr>
        <p:spPr>
          <a:xfrm>
            <a:off x="4486275" y="2667000"/>
            <a:ext cx="1676400" cy="144780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200" dirty="0">
                <a:latin typeface="David" panose="020E0502060401010101" pitchFamily="34" charset="-79"/>
                <a:cs typeface="David" panose="020E0502060401010101" pitchFamily="34" charset="-79"/>
              </a:rPr>
              <a:t>השתתפות </a:t>
            </a:r>
            <a:r>
              <a:rPr lang="he-IL" sz="1200" dirty="0" smtClean="0">
                <a:latin typeface="David" panose="020E0502060401010101" pitchFamily="34" charset="-79"/>
                <a:cs typeface="David" panose="020E0502060401010101" pitchFamily="34" charset="-79"/>
              </a:rPr>
              <a:t>בירידי קהילה והסוכנות היהודית , </a:t>
            </a:r>
            <a:r>
              <a:rPr lang="he-IL" sz="1200" dirty="0">
                <a:latin typeface="David" panose="020E0502060401010101" pitchFamily="34" charset="-79"/>
                <a:cs typeface="David" panose="020E0502060401010101" pitchFamily="34" charset="-79"/>
              </a:rPr>
              <a:t>יוזמה וארגון של ירידים בבלגיה וארה"ב</a:t>
            </a:r>
          </a:p>
        </p:txBody>
      </p:sp>
      <p:sp>
        <p:nvSpPr>
          <p:cNvPr id="16" name="אליפסה 15"/>
          <p:cNvSpPr/>
          <p:nvPr/>
        </p:nvSpPr>
        <p:spPr>
          <a:xfrm>
            <a:off x="5934075" y="2590800"/>
            <a:ext cx="1676400" cy="144780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>
                <a:latin typeface="David" panose="020E0502060401010101" pitchFamily="34" charset="-79"/>
                <a:cs typeface="David" panose="020E0502060401010101" pitchFamily="34" charset="-79"/>
              </a:rPr>
              <a:t>אתר, </a:t>
            </a:r>
            <a:r>
              <a:rPr lang="he-IL" sz="1600" dirty="0" err="1">
                <a:latin typeface="David" panose="020E0502060401010101" pitchFamily="34" charset="-79"/>
                <a:cs typeface="David" panose="020E0502060401010101" pitchFamily="34" charset="-79"/>
              </a:rPr>
              <a:t>פייסבוק</a:t>
            </a:r>
            <a:r>
              <a:rPr lang="he-IL" sz="1600" dirty="0">
                <a:latin typeface="David" panose="020E0502060401010101" pitchFamily="34" charset="-79"/>
                <a:cs typeface="David" panose="020E0502060401010101" pitchFamily="34" charset="-79"/>
              </a:rPr>
              <a:t>, ערכת משחק</a:t>
            </a:r>
          </a:p>
        </p:txBody>
      </p:sp>
      <p:sp>
        <p:nvSpPr>
          <p:cNvPr id="3" name="אליפסה 2"/>
          <p:cNvSpPr/>
          <p:nvPr/>
        </p:nvSpPr>
        <p:spPr>
          <a:xfrm>
            <a:off x="1752600" y="1343025"/>
            <a:ext cx="1676400" cy="144780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 smtClean="0">
                <a:latin typeface="David" panose="020E0502060401010101" pitchFamily="34" charset="-79"/>
                <a:cs typeface="David" panose="020E0502060401010101" pitchFamily="34" charset="-79"/>
              </a:rPr>
              <a:t>סבבי </a:t>
            </a:r>
            <a:r>
              <a:rPr lang="he-IL" sz="16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מסבירנים</a:t>
            </a:r>
            <a:r>
              <a:rPr lang="he-IL" sz="1600" dirty="0" smtClean="0">
                <a:latin typeface="David" panose="020E0502060401010101" pitchFamily="34" charset="-79"/>
                <a:cs typeface="David" panose="020E0502060401010101" pitchFamily="34" charset="-79"/>
              </a:rPr>
              <a:t> בשיתוף הסוכנות היהודית</a:t>
            </a:r>
            <a:endParaRPr lang="he-IL" sz="16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10" name="אליפסה 9"/>
          <p:cNvSpPr/>
          <p:nvPr/>
        </p:nvSpPr>
        <p:spPr>
          <a:xfrm>
            <a:off x="3057525" y="1381125"/>
            <a:ext cx="1676400" cy="144780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>
                <a:latin typeface="David" panose="020E0502060401010101" pitchFamily="34" charset="-79"/>
                <a:cs typeface="David" panose="020E0502060401010101" pitchFamily="34" charset="-79"/>
              </a:rPr>
              <a:t>סמינרים ופעילויות לקבוצות התארגנות לעלייה</a:t>
            </a:r>
          </a:p>
        </p:txBody>
      </p:sp>
      <p:sp>
        <p:nvSpPr>
          <p:cNvPr id="11" name="אליפסה 10"/>
          <p:cNvSpPr/>
          <p:nvPr/>
        </p:nvSpPr>
        <p:spPr>
          <a:xfrm>
            <a:off x="4495800" y="1381125"/>
            <a:ext cx="1676400" cy="144780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>
                <a:latin typeface="David" panose="020E0502060401010101" pitchFamily="34" charset="-79"/>
                <a:cs typeface="David" panose="020E0502060401010101" pitchFamily="34" charset="-79"/>
              </a:rPr>
              <a:t>ירידי עלייה</a:t>
            </a:r>
          </a:p>
        </p:txBody>
      </p:sp>
      <p:sp>
        <p:nvSpPr>
          <p:cNvPr id="12" name="אליפסה 11"/>
          <p:cNvSpPr/>
          <p:nvPr/>
        </p:nvSpPr>
        <p:spPr>
          <a:xfrm>
            <a:off x="5943600" y="1381125"/>
            <a:ext cx="1676400" cy="144780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dirty="0">
                <a:latin typeface="David" panose="020E0502060401010101" pitchFamily="34" charset="-79"/>
                <a:cs typeface="David" panose="020E0502060401010101" pitchFamily="34" charset="-79"/>
              </a:rPr>
              <a:t>מידע ברשת / ערכות </a:t>
            </a:r>
            <a:r>
              <a:rPr lang="he-IL" sz="1600" dirty="0" smtClean="0">
                <a:latin typeface="David" panose="020E0502060401010101" pitchFamily="34" charset="-79"/>
                <a:cs typeface="David" panose="020E0502060401010101" pitchFamily="34" charset="-79"/>
              </a:rPr>
              <a:t>מידע </a:t>
            </a:r>
            <a:r>
              <a:rPr lang="he-IL" sz="1600" dirty="0">
                <a:latin typeface="David" panose="020E0502060401010101" pitchFamily="34" charset="-79"/>
                <a:cs typeface="David" panose="020E0502060401010101" pitchFamily="34" charset="-79"/>
              </a:rPr>
              <a:t>חדשניות</a:t>
            </a:r>
          </a:p>
        </p:txBody>
      </p:sp>
      <p:pic>
        <p:nvPicPr>
          <p:cNvPr id="44" name="Picture 2" descr="C:\Users\yuliasa\Desktop\תמונה2.pn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4884" y="-56343"/>
            <a:ext cx="1934804" cy="969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522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משושה 20"/>
          <p:cNvSpPr/>
          <p:nvPr/>
        </p:nvSpPr>
        <p:spPr>
          <a:xfrm>
            <a:off x="3526854" y="914400"/>
            <a:ext cx="2374358" cy="982980"/>
          </a:xfrm>
          <a:prstGeom prst="hexagon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7" name="Picture 2" descr="C:\Users\yuliasa\Desktop\משרד\מחלקה\לוגואים\לוגואים חדשים\תיקיה חדשה\logo heb-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3621"/>
            <a:ext cx="1025608" cy="669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מלבן 1"/>
          <p:cNvSpPr/>
          <p:nvPr/>
        </p:nvSpPr>
        <p:spPr>
          <a:xfrm>
            <a:off x="3152411" y="482770"/>
            <a:ext cx="338105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sz="2000" b="1" u="sng" dirty="0">
                <a:solidFill>
                  <a:schemeClr val="accent1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"רק ביחד ננצח" :   שיתופי פעולה</a:t>
            </a:r>
          </a:p>
        </p:txBody>
      </p:sp>
      <p:sp>
        <p:nvSpPr>
          <p:cNvPr id="5" name="מלבן 4"/>
          <p:cNvSpPr/>
          <p:nvPr/>
        </p:nvSpPr>
        <p:spPr>
          <a:xfrm>
            <a:off x="0" y="4724400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rtl="1" fontAlgn="b"/>
            <a:r>
              <a:rPr lang="he-IL" sz="1400" dirty="0" smtClean="0">
                <a:latin typeface="David" panose="020E0502060401010101" pitchFamily="34" charset="-79"/>
                <a:cs typeface="David" panose="020E0502060401010101" pitchFamily="34" charset="-79"/>
              </a:rPr>
              <a:t>הסוכנות היהודית</a:t>
            </a:r>
            <a:endParaRPr lang="he-IL" sz="1400" dirty="0">
              <a:solidFill>
                <a:srgbClr val="00000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6" name="מלבן 5"/>
          <p:cNvSpPr/>
          <p:nvPr/>
        </p:nvSpPr>
        <p:spPr>
          <a:xfrm>
            <a:off x="4648200" y="2133600"/>
            <a:ext cx="247375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 fontAlgn="b"/>
            <a:r>
              <a:rPr lang="he-IL" sz="1400" dirty="0">
                <a:latin typeface="David" panose="020E0502060401010101" pitchFamily="34" charset="-79"/>
                <a:cs typeface="David" panose="020E0502060401010101" pitchFamily="34" charset="-79"/>
              </a:rPr>
              <a:t>מחלקות </a:t>
            </a:r>
            <a:r>
              <a:rPr lang="he-IL" sz="1400" dirty="0" err="1">
                <a:latin typeface="David" panose="020E0502060401010101" pitchFamily="34" charset="-79"/>
                <a:cs typeface="David" panose="020E0502060401010101" pitchFamily="34" charset="-79"/>
              </a:rPr>
              <a:t>הצ"ע</a:t>
            </a:r>
            <a:r>
              <a:rPr lang="he-IL" sz="1400" dirty="0">
                <a:latin typeface="David" panose="020E0502060401010101" pitchFamily="34" charset="-79"/>
                <a:cs typeface="David" panose="020E0502060401010101" pitchFamily="34" charset="-79"/>
              </a:rPr>
              <a:t> והפדרציות הציוניות</a:t>
            </a:r>
            <a:endParaRPr lang="he-IL" sz="1400" dirty="0">
              <a:solidFill>
                <a:srgbClr val="00000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10" name="מלבן 9"/>
          <p:cNvSpPr/>
          <p:nvPr/>
        </p:nvSpPr>
        <p:spPr>
          <a:xfrm>
            <a:off x="4620501" y="3026747"/>
            <a:ext cx="202811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 fontAlgn="b"/>
            <a:r>
              <a:rPr lang="he-IL" sz="1400" dirty="0">
                <a:latin typeface="David" panose="020E0502060401010101" pitchFamily="34" charset="-79"/>
                <a:cs typeface="David" panose="020E0502060401010101" pitchFamily="34" charset="-79"/>
              </a:rPr>
              <a:t>ארגונים קהילתיים מובילים </a:t>
            </a:r>
            <a:endParaRPr lang="he-IL" sz="1400" dirty="0">
              <a:solidFill>
                <a:srgbClr val="00000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11" name="מלבן 10"/>
          <p:cNvSpPr/>
          <p:nvPr/>
        </p:nvSpPr>
        <p:spPr>
          <a:xfrm>
            <a:off x="4634208" y="4267200"/>
            <a:ext cx="19704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 fontAlgn="b"/>
            <a:r>
              <a:rPr lang="he-IL" sz="1400" dirty="0">
                <a:latin typeface="David" panose="020E0502060401010101" pitchFamily="34" charset="-79"/>
                <a:cs typeface="David" panose="020E0502060401010101" pitchFamily="34" charset="-79"/>
              </a:rPr>
              <a:t>תנועות נוער וארגוני צעירים</a:t>
            </a:r>
            <a:endParaRPr lang="he-IL" sz="1400" dirty="0">
              <a:solidFill>
                <a:srgbClr val="00000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12" name="מלבן 11"/>
          <p:cNvSpPr/>
          <p:nvPr/>
        </p:nvSpPr>
        <p:spPr>
          <a:xfrm>
            <a:off x="3556979" y="3581400"/>
            <a:ext cx="101502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 fontAlgn="b"/>
            <a:r>
              <a:rPr lang="he-IL" sz="1400" dirty="0">
                <a:latin typeface="David" panose="020E0502060401010101" pitchFamily="34" charset="-79"/>
                <a:cs typeface="David" panose="020E0502060401010101" pitchFamily="34" charset="-79"/>
              </a:rPr>
              <a:t>ארגוני עולים</a:t>
            </a:r>
            <a:endParaRPr lang="he-IL" sz="1400" dirty="0">
              <a:solidFill>
                <a:srgbClr val="00000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14" name="מסגרת 13"/>
          <p:cNvSpPr/>
          <p:nvPr/>
        </p:nvSpPr>
        <p:spPr>
          <a:xfrm>
            <a:off x="3172790" y="4724401"/>
            <a:ext cx="1399210" cy="338554"/>
          </a:xfrm>
          <a:prstGeom prst="fram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>
              <a:solidFill>
                <a:schemeClr val="tx1"/>
              </a:solidFill>
            </a:endParaRPr>
          </a:p>
        </p:txBody>
      </p:sp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2133600"/>
            <a:ext cx="2473754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3418" y="2971800"/>
            <a:ext cx="2045364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4208" y="4278704"/>
            <a:ext cx="1958731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6979" y="3606095"/>
            <a:ext cx="1015021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3581" y="2505075"/>
            <a:ext cx="2798419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מלבן 15"/>
          <p:cNvSpPr/>
          <p:nvPr/>
        </p:nvSpPr>
        <p:spPr>
          <a:xfrm>
            <a:off x="1773581" y="2536923"/>
            <a:ext cx="272221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 fontAlgn="b"/>
            <a:r>
              <a:rPr lang="he-IL" sz="1400" dirty="0">
                <a:latin typeface="David" panose="020E0502060401010101" pitchFamily="34" charset="-79"/>
                <a:cs typeface="David" panose="020E0502060401010101" pitchFamily="34" charset="-79"/>
              </a:rPr>
              <a:t>משרד העלייה והקליטה - אופק ישראלי</a:t>
            </a:r>
          </a:p>
        </p:txBody>
      </p:sp>
      <p:pic>
        <p:nvPicPr>
          <p:cNvPr id="22" name="Picture 2" descr="C:\Users\yuliasa\Desktop\משרד\מחלקה\לוגואים\לוגואים חדשים\תיקיה חדשה\logo heb-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198" y="914400"/>
            <a:ext cx="1665166" cy="978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מלבן עם פינות אלכסוניות מעוגלות 29"/>
          <p:cNvSpPr/>
          <p:nvPr/>
        </p:nvSpPr>
        <p:spPr>
          <a:xfrm>
            <a:off x="4572000" y="1897380"/>
            <a:ext cx="108682" cy="4960620"/>
          </a:xfrm>
          <a:prstGeom prst="round2Diag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31" name="AutoShape 7" descr="תוצאת תמונה עבור סמל תנועות נוער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sp>
        <p:nvSpPr>
          <p:cNvPr id="6144" name="AutoShape 9" descr="תוצאת תמונה עבור סמל תנועות נוער"/>
          <p:cNvSpPr>
            <a:spLocks noChangeAspect="1" noChangeArrowheads="1"/>
          </p:cNvSpPr>
          <p:nvPr/>
        </p:nvSpPr>
        <p:spPr bwMode="auto">
          <a:xfrm>
            <a:off x="9075738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sp>
        <p:nvSpPr>
          <p:cNvPr id="6148" name="מלבן 6147"/>
          <p:cNvSpPr/>
          <p:nvPr/>
        </p:nvSpPr>
        <p:spPr>
          <a:xfrm>
            <a:off x="4442682" y="2505075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rtl="1"/>
            <a:r>
              <a:rPr lang="he-IL" sz="1200" dirty="0" smtClean="0">
                <a:latin typeface="David" panose="020E0502060401010101" pitchFamily="34" charset="-79"/>
                <a:cs typeface="David" panose="020E0502060401010101" pitchFamily="34" charset="-79"/>
              </a:rPr>
              <a:t>-פעילות </a:t>
            </a:r>
            <a:r>
              <a:rPr lang="he-IL" sz="1200" dirty="0">
                <a:latin typeface="David" panose="020E0502060401010101" pitchFamily="34" charset="-79"/>
                <a:cs typeface="David" panose="020E0502060401010101" pitchFamily="34" charset="-79"/>
              </a:rPr>
              <a:t>בישראל, חינוך, פעילות ציונית בתפוצות, </a:t>
            </a:r>
            <a:r>
              <a:rPr lang="en-US" sz="1200" dirty="0">
                <a:latin typeface="David" panose="020E0502060401010101" pitchFamily="34" charset="-79"/>
                <a:cs typeface="David" panose="020E0502060401010101" pitchFamily="34" charset="-79"/>
              </a:rPr>
              <a:t>ZF, AZM,OSA </a:t>
            </a:r>
            <a:endParaRPr lang="he-IL" sz="12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6150" name="מלבן 6149"/>
          <p:cNvSpPr/>
          <p:nvPr/>
        </p:nvSpPr>
        <p:spPr>
          <a:xfrm>
            <a:off x="4275184" y="3304401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rtl="1"/>
            <a:r>
              <a:rPr lang="he-IL" sz="1200" dirty="0" smtClean="0">
                <a:latin typeface="David" panose="020E0502060401010101" pitchFamily="34" charset="-79"/>
                <a:cs typeface="David" panose="020E0502060401010101" pitchFamily="34" charset="-79"/>
              </a:rPr>
              <a:t>-אמי"ה </a:t>
            </a:r>
            <a:r>
              <a:rPr lang="he-IL" sz="1200" dirty="0">
                <a:latin typeface="David" panose="020E0502060401010101" pitchFamily="34" charset="-79"/>
                <a:cs typeface="David" panose="020E0502060401010101" pitchFamily="34" charset="-79"/>
              </a:rPr>
              <a:t>בארגנטינה, </a:t>
            </a:r>
            <a:r>
              <a:rPr lang="he-IL" sz="1200" dirty="0" smtClean="0">
                <a:latin typeface="David" panose="020E0502060401010101" pitchFamily="34" charset="-79"/>
                <a:cs typeface="David" panose="020E0502060401010101" pitchFamily="34" charset="-79"/>
              </a:rPr>
              <a:t>פון </a:t>
            </a:r>
            <a:r>
              <a:rPr lang="he-IL" sz="12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סוסיאל</a:t>
            </a:r>
            <a:r>
              <a:rPr lang="he-IL" sz="1200" dirty="0" smtClean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1200" dirty="0">
                <a:latin typeface="David" panose="020E0502060401010101" pitchFamily="34" charset="-79"/>
                <a:cs typeface="David" panose="020E0502060401010101" pitchFamily="34" charset="-79"/>
              </a:rPr>
              <a:t>וקונסיסטואר בצרפת וכו'</a:t>
            </a:r>
          </a:p>
        </p:txBody>
      </p:sp>
      <p:sp>
        <p:nvSpPr>
          <p:cNvPr id="6151" name="מלבן 6150"/>
          <p:cNvSpPr/>
          <p:nvPr/>
        </p:nvSpPr>
        <p:spPr>
          <a:xfrm>
            <a:off x="4787415" y="4629969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e-IL" sz="1200" dirty="0" smtClean="0">
                <a:latin typeface="David" panose="020E0502060401010101" pitchFamily="34" charset="-79"/>
                <a:cs typeface="David" panose="020E0502060401010101" pitchFamily="34" charset="-79"/>
              </a:rPr>
              <a:t>-התנועות </a:t>
            </a:r>
            <a:r>
              <a:rPr lang="he-IL" sz="1200" dirty="0">
                <a:latin typeface="David" panose="020E0502060401010101" pitchFamily="34" charset="-79"/>
                <a:cs typeface="David" panose="020E0502060401010101" pitchFamily="34" charset="-79"/>
              </a:rPr>
              <a:t>המגשימות, התארגנויות סטודנטים יהודיים, ארגוני ספורט</a:t>
            </a:r>
          </a:p>
        </p:txBody>
      </p:sp>
      <p:sp>
        <p:nvSpPr>
          <p:cNvPr id="6152" name="מלבן 6151"/>
          <p:cNvSpPr/>
          <p:nvPr/>
        </p:nvSpPr>
        <p:spPr>
          <a:xfrm>
            <a:off x="677609" y="3892689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he-IL" sz="1200" dirty="0" smtClean="0">
                <a:latin typeface="David" panose="020E0502060401010101" pitchFamily="34" charset="-79"/>
                <a:cs typeface="David" panose="020E0502060401010101" pitchFamily="34" charset="-79"/>
              </a:rPr>
              <a:t>-התאחדות </a:t>
            </a:r>
            <a:r>
              <a:rPr lang="he-IL" sz="1200" dirty="0">
                <a:latin typeface="David" panose="020E0502060401010101" pitchFamily="34" charset="-79"/>
                <a:cs typeface="David" panose="020E0502060401010101" pitchFamily="34" charset="-79"/>
              </a:rPr>
              <a:t>ארגוני העולים, התאחדויות יוצאי ארגנטינה, </a:t>
            </a:r>
            <a:r>
              <a:rPr lang="en-US" sz="1200" dirty="0" smtClean="0">
                <a:latin typeface="David" panose="020E0502060401010101" pitchFamily="34" charset="-79"/>
                <a:cs typeface="David" panose="020E0502060401010101" pitchFamily="34" charset="-79"/>
              </a:rPr>
              <a:t/>
            </a:r>
            <a:br>
              <a:rPr lang="en-US" sz="1200" dirty="0" smtClean="0">
                <a:latin typeface="David" panose="020E0502060401010101" pitchFamily="34" charset="-79"/>
                <a:cs typeface="David" panose="020E0502060401010101" pitchFamily="34" charset="-79"/>
              </a:rPr>
            </a:br>
            <a:r>
              <a:rPr lang="he-IL" sz="1200" dirty="0" smtClean="0">
                <a:latin typeface="David" panose="020E0502060401010101" pitchFamily="34" charset="-79"/>
                <a:cs typeface="David" panose="020E0502060401010101" pitchFamily="34" charset="-79"/>
              </a:rPr>
              <a:t>ברזיל</a:t>
            </a:r>
            <a:r>
              <a:rPr lang="he-IL" sz="1200" dirty="0">
                <a:latin typeface="David" panose="020E0502060401010101" pitchFamily="34" charset="-79"/>
                <a:cs typeface="David" panose="020E0502060401010101" pitchFamily="34" charset="-79"/>
              </a:rPr>
              <a:t>, צרפת בלגיה ועוד</a:t>
            </a:r>
          </a:p>
        </p:txBody>
      </p:sp>
      <p:pic>
        <p:nvPicPr>
          <p:cNvPr id="6166" name="Picture 2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0684" y="5367754"/>
            <a:ext cx="2596116" cy="156644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3" name="תמונה 615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200" y="5367754"/>
            <a:ext cx="2667000" cy="15664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54" name="תמונה 615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3738" y="5367754"/>
            <a:ext cx="2735001" cy="15664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67" name="Picture 2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8682" y="5367754"/>
            <a:ext cx="2499456" cy="156644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158" name="מחבר ישר 6157"/>
          <p:cNvCxnSpPr/>
          <p:nvPr/>
        </p:nvCxnSpPr>
        <p:spPr>
          <a:xfrm>
            <a:off x="0" y="5410200"/>
            <a:ext cx="9144000" cy="0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pic>
        <p:nvPicPr>
          <p:cNvPr id="32" name="Picture 2" descr="C:\Users\yuliasa\Desktop\תמונה2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5396" y="-56342"/>
            <a:ext cx="1934804" cy="969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0047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מלבן מעוגל 38"/>
          <p:cNvSpPr/>
          <p:nvPr/>
        </p:nvSpPr>
        <p:spPr>
          <a:xfrm>
            <a:off x="2556007" y="1054198"/>
            <a:ext cx="1295400" cy="575455"/>
          </a:xfrm>
          <a:prstGeom prst="roundRect">
            <a:avLst/>
          </a:prstGeom>
          <a:noFill/>
          <a:ln>
            <a:solidFill>
              <a:schemeClr val="bg1">
                <a:lumMod val="65000"/>
              </a:schemeClr>
            </a:solidFill>
          </a:ln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b="1" spc="10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sp>
        <p:nvSpPr>
          <p:cNvPr id="8" name="מלבן מעוגל 7"/>
          <p:cNvSpPr/>
          <p:nvPr/>
        </p:nvSpPr>
        <p:spPr>
          <a:xfrm>
            <a:off x="2556007" y="346635"/>
            <a:ext cx="1295400" cy="575455"/>
          </a:xfrm>
          <a:prstGeom prst="roundRect">
            <a:avLst/>
          </a:prstGeom>
          <a:noFill/>
          <a:ln>
            <a:solidFill>
              <a:schemeClr val="bg1">
                <a:lumMod val="65000"/>
              </a:schemeClr>
            </a:solidFill>
          </a:ln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b="1" spc="10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8065" y="160337"/>
            <a:ext cx="2477498" cy="205739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7" name="Picture 2" descr="C:\Users\yuliasa\Desktop\משרד\מחלקה\לוגואים\לוגואים חדשים\תיקיה חדשה\logo heb-0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3621"/>
            <a:ext cx="1025608" cy="669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מלבן 1"/>
          <p:cNvSpPr/>
          <p:nvPr/>
        </p:nvSpPr>
        <p:spPr>
          <a:xfrm>
            <a:off x="6723856" y="530978"/>
            <a:ext cx="23278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he-IL" sz="2800" b="1" u="sng" dirty="0" smtClean="0">
                <a:solidFill>
                  <a:schemeClr val="accent1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נוגעים באנשים:</a:t>
            </a:r>
            <a:endParaRPr lang="he-IL" sz="2800" b="1" u="sng" dirty="0">
              <a:solidFill>
                <a:schemeClr val="accent1">
                  <a:lumMod val="75000"/>
                </a:scheme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31" name="AutoShape 7" descr="תוצאת תמונה עבור סמל תנועות נוער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sp>
        <p:nvSpPr>
          <p:cNvPr id="6144" name="AutoShape 9" descr="תוצאת תמונה עבור סמל תנועות נוער"/>
          <p:cNvSpPr>
            <a:spLocks noChangeAspect="1" noChangeArrowheads="1"/>
          </p:cNvSpPr>
          <p:nvPr/>
        </p:nvSpPr>
        <p:spPr bwMode="auto">
          <a:xfrm>
            <a:off x="9075738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11267" name="Picture 3" descr="C:\Users\yuliasa\Desktop\משרד\תמונות\ביקור מרינה ועודד צרפת מרץ 2016\OSM JOURNEE DU 21 MARS 2016\_MG_133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32" y="91683"/>
            <a:ext cx="2520533" cy="198515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1266" name="Picture 2" descr="תוצאת תמונה עבור א-ב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5049" y="1772038"/>
            <a:ext cx="609600" cy="6096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" descr="תוצאת תמונה עבור א-ב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0763" y="1817557"/>
            <a:ext cx="609600" cy="6096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2602593" y="372752"/>
            <a:ext cx="1255472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ctr"/>
            <a:r>
              <a:rPr lang="he-IL" sz="2800" dirty="0" smtClean="0">
                <a:solidFill>
                  <a:schemeClr val="accent1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אולפנים</a:t>
            </a:r>
            <a:endParaRPr lang="he-IL" sz="2400" dirty="0">
              <a:solidFill>
                <a:schemeClr val="accent1">
                  <a:lumMod val="75000"/>
                </a:scheme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722981" y="994581"/>
            <a:ext cx="998991" cy="646331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ctr"/>
            <a:r>
              <a:rPr lang="he-IL" dirty="0" smtClean="0">
                <a:solidFill>
                  <a:srgbClr val="C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3500</a:t>
            </a:r>
          </a:p>
          <a:p>
            <a:pPr algn="ctr"/>
            <a:r>
              <a:rPr lang="he-IL" dirty="0" smtClean="0">
                <a:solidFill>
                  <a:srgbClr val="C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תלמידים</a:t>
            </a:r>
            <a:endParaRPr lang="he-IL" sz="1600" dirty="0">
              <a:solidFill>
                <a:srgbClr val="C0000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42" name="מלבן מעוגל 41"/>
          <p:cNvSpPr/>
          <p:nvPr/>
        </p:nvSpPr>
        <p:spPr>
          <a:xfrm>
            <a:off x="5188366" y="3456084"/>
            <a:ext cx="1295400" cy="575455"/>
          </a:xfrm>
          <a:prstGeom prst="roundRect">
            <a:avLst/>
          </a:prstGeom>
          <a:noFill/>
          <a:ln>
            <a:solidFill>
              <a:schemeClr val="bg1">
                <a:lumMod val="65000"/>
              </a:schemeClr>
            </a:solidFill>
          </a:ln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b="1" spc="10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sp>
        <p:nvSpPr>
          <p:cNvPr id="43" name="מלבן מעוגל 42"/>
          <p:cNvSpPr/>
          <p:nvPr/>
        </p:nvSpPr>
        <p:spPr>
          <a:xfrm>
            <a:off x="5181708" y="2711183"/>
            <a:ext cx="1295400" cy="575455"/>
          </a:xfrm>
          <a:prstGeom prst="roundRect">
            <a:avLst/>
          </a:prstGeom>
          <a:noFill/>
          <a:ln>
            <a:solidFill>
              <a:schemeClr val="bg1">
                <a:lumMod val="65000"/>
              </a:schemeClr>
            </a:solidFill>
          </a:ln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b="1" spc="10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pic>
        <p:nvPicPr>
          <p:cNvPr id="44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83766" y="2624523"/>
            <a:ext cx="2477498" cy="185812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5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67833" y="2503609"/>
            <a:ext cx="2520533" cy="189039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6" name="TextBox 45"/>
          <p:cNvSpPr txBox="1"/>
          <p:nvPr/>
        </p:nvSpPr>
        <p:spPr>
          <a:xfrm>
            <a:off x="5420655" y="2627817"/>
            <a:ext cx="870751" cy="646331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ctr"/>
            <a:r>
              <a:rPr lang="he-IL" dirty="0" smtClean="0">
                <a:solidFill>
                  <a:schemeClr val="accent1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מדיה </a:t>
            </a:r>
          </a:p>
          <a:p>
            <a:pPr algn="ctr"/>
            <a:r>
              <a:rPr lang="he-IL" dirty="0" smtClean="0">
                <a:solidFill>
                  <a:schemeClr val="accent1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חברתית</a:t>
            </a:r>
            <a:endParaRPr lang="he-IL" sz="1600" dirty="0">
              <a:solidFill>
                <a:schemeClr val="accent1">
                  <a:lumMod val="75000"/>
                </a:scheme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140533" y="3420645"/>
            <a:ext cx="1428596" cy="646331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ctr"/>
            <a:r>
              <a:rPr lang="he-IL" dirty="0" smtClean="0">
                <a:solidFill>
                  <a:srgbClr val="C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מעל ל-25,000 </a:t>
            </a:r>
          </a:p>
          <a:p>
            <a:pPr algn="ctr"/>
            <a:r>
              <a:rPr lang="he-IL" dirty="0" smtClean="0">
                <a:solidFill>
                  <a:srgbClr val="C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עוקבים</a:t>
            </a:r>
            <a:endParaRPr lang="he-IL" sz="1600" dirty="0">
              <a:solidFill>
                <a:srgbClr val="C0000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15" name="כוכב עם 10 פינות 14"/>
          <p:cNvSpPr/>
          <p:nvPr/>
        </p:nvSpPr>
        <p:spPr>
          <a:xfrm>
            <a:off x="2465132" y="3847016"/>
            <a:ext cx="889576" cy="635629"/>
          </a:xfrm>
          <a:prstGeom prst="star10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400" dirty="0" smtClean="0">
                <a:latin typeface="David" panose="020E0502060401010101" pitchFamily="34" charset="-79"/>
                <a:cs typeface="David" panose="020E0502060401010101" pitchFamily="34" charset="-79"/>
              </a:rPr>
              <a:t>משחק פיילוט</a:t>
            </a:r>
            <a:endParaRPr lang="he-IL" sz="14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50" name="מלבן מעוגל 49"/>
          <p:cNvSpPr/>
          <p:nvPr/>
        </p:nvSpPr>
        <p:spPr>
          <a:xfrm>
            <a:off x="7796172" y="5867400"/>
            <a:ext cx="1295400" cy="575455"/>
          </a:xfrm>
          <a:prstGeom prst="roundRect">
            <a:avLst/>
          </a:prstGeom>
          <a:noFill/>
          <a:ln>
            <a:solidFill>
              <a:schemeClr val="bg1">
                <a:lumMod val="65000"/>
              </a:schemeClr>
            </a:solidFill>
          </a:ln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b="1" spc="10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pic>
        <p:nvPicPr>
          <p:cNvPr id="51" name="Picture 4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27903" y="4801390"/>
            <a:ext cx="2477497" cy="185812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52" name="Picture 3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340" y="4769114"/>
            <a:ext cx="2520532" cy="189039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54" name="TextBox 53"/>
          <p:cNvSpPr txBox="1"/>
          <p:nvPr/>
        </p:nvSpPr>
        <p:spPr>
          <a:xfrm>
            <a:off x="7753164" y="5970461"/>
            <a:ext cx="1377301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ctr"/>
            <a:r>
              <a:rPr lang="he-IL" dirty="0" smtClean="0">
                <a:solidFill>
                  <a:srgbClr val="C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מעל ל- 60,000</a:t>
            </a:r>
            <a:endParaRPr lang="he-IL" sz="1600" dirty="0">
              <a:solidFill>
                <a:srgbClr val="C0000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56" name="Picture 4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46331" y="4815201"/>
            <a:ext cx="2477497" cy="189039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57" name="מלבן מעוגל 56"/>
          <p:cNvSpPr/>
          <p:nvPr/>
        </p:nvSpPr>
        <p:spPr>
          <a:xfrm>
            <a:off x="7794115" y="5173482"/>
            <a:ext cx="1295400" cy="575455"/>
          </a:xfrm>
          <a:prstGeom prst="roundRect">
            <a:avLst/>
          </a:prstGeom>
          <a:noFill/>
          <a:ln>
            <a:solidFill>
              <a:schemeClr val="bg1">
                <a:lumMod val="65000"/>
              </a:schemeClr>
            </a:solidFill>
          </a:ln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b="1" spc="10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7988179" y="5153432"/>
            <a:ext cx="960519" cy="615553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ctr"/>
            <a:r>
              <a:rPr lang="he-IL" dirty="0" smtClean="0">
                <a:solidFill>
                  <a:schemeClr val="accent1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פעילויות </a:t>
            </a:r>
          </a:p>
          <a:p>
            <a:pPr algn="ctr"/>
            <a:r>
              <a:rPr lang="he-IL" sz="1600" dirty="0" smtClean="0">
                <a:solidFill>
                  <a:schemeClr val="accent1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בקהילה</a:t>
            </a:r>
            <a:endParaRPr lang="he-IL" sz="1600" dirty="0">
              <a:solidFill>
                <a:schemeClr val="accent1">
                  <a:lumMod val="75000"/>
                </a:scheme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61" name="Picture 2" descr="C:\Users\yuliasa\Desktop\משרד\מחלקה\לוגואים\לוגואים חדשים\תיקיה חדשה\logo heb-0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6848" y="1102834"/>
            <a:ext cx="1025608" cy="669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1334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yulia\Desktop\200px-Theodor_Herz00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3138" y="0"/>
            <a:ext cx="372066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2895600" y="609600"/>
            <a:ext cx="714311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 rtl="1"/>
            <a:r>
              <a:rPr lang="he-IL" sz="6000" b="1" dirty="0">
                <a:solidFill>
                  <a:srgbClr val="00B0F0"/>
                </a:solidFill>
                <a:latin typeface="David" pitchFamily="34" charset="-79"/>
                <a:cs typeface="David" pitchFamily="34" charset="-79"/>
              </a:rPr>
              <a:t>"אם תרצו</a:t>
            </a:r>
            <a:r>
              <a:rPr lang="en-US" sz="6000" b="1" dirty="0">
                <a:solidFill>
                  <a:srgbClr val="00B0F0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z="6000" b="1" dirty="0">
                <a:solidFill>
                  <a:srgbClr val="00B0F0"/>
                </a:solidFill>
                <a:latin typeface="David" pitchFamily="34" charset="-79"/>
                <a:cs typeface="David" pitchFamily="34" charset="-79"/>
              </a:rPr>
            </a:br>
            <a:r>
              <a:rPr lang="he-IL" sz="6000" b="1" dirty="0">
                <a:solidFill>
                  <a:srgbClr val="00B0F0"/>
                </a:solidFill>
                <a:latin typeface="David" pitchFamily="34" charset="-79"/>
                <a:cs typeface="David" pitchFamily="34" charset="-79"/>
              </a:rPr>
              <a:t> אין זו אגדה"</a:t>
            </a:r>
          </a:p>
        </p:txBody>
      </p:sp>
      <p:sp>
        <p:nvSpPr>
          <p:cNvPr id="3" name="Rectangle 2"/>
          <p:cNvSpPr/>
          <p:nvPr/>
        </p:nvSpPr>
        <p:spPr>
          <a:xfrm>
            <a:off x="5165866" y="2438400"/>
            <a:ext cx="25154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 algn="just" rtl="1"/>
            <a:r>
              <a:rPr lang="he-IL" sz="2400" dirty="0" smtClean="0">
                <a:latin typeface="David" panose="020E0502060401010101" pitchFamily="34" charset="-79"/>
                <a:cs typeface="David" panose="020E0502060401010101" pitchFamily="34" charset="-79"/>
              </a:rPr>
              <a:t>בנימין </a:t>
            </a:r>
            <a:r>
              <a:rPr lang="he-IL" sz="2400" dirty="0">
                <a:latin typeface="David" panose="020E0502060401010101" pitchFamily="34" charset="-79"/>
                <a:cs typeface="David" panose="020E0502060401010101" pitchFamily="34" charset="-79"/>
              </a:rPr>
              <a:t>זאב הרצל</a:t>
            </a:r>
          </a:p>
        </p:txBody>
      </p:sp>
      <p:pic>
        <p:nvPicPr>
          <p:cNvPr id="7" name="Picture 2" descr="C:\Users\yuliasa\Desktop\משרד\מחלקה\לוגואים\לוגואים חדשים\תיקיה חדשה\logo heb-0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4191000"/>
            <a:ext cx="2425533" cy="158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yuliasa\Desktop\תמונה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8596" y="4141643"/>
            <a:ext cx="2925404" cy="1466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368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ניהולי">
  <a:themeElements>
    <a:clrScheme name="ניהולי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ניהולי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ניהול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DC0A57F-270B-4D44-B6A4-08226987F485}"/>
</file>

<file path=customXml/itemProps2.xml><?xml version="1.0" encoding="utf-8"?>
<ds:datastoreItem xmlns:ds="http://schemas.openxmlformats.org/officeDocument/2006/customXml" ds:itemID="{B9870749-1B1A-4FDE-ADA6-96CDDD093C9C}"/>
</file>

<file path=customXml/itemProps3.xml><?xml version="1.0" encoding="utf-8"?>
<ds:datastoreItem xmlns:ds="http://schemas.openxmlformats.org/officeDocument/2006/customXml" ds:itemID="{691CFCEF-EFEC-4C49-8B63-5D89CCF1439B}"/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1722</TotalTime>
  <Words>280</Words>
  <Application>Microsoft Office PowerPoint</Application>
  <PresentationFormat>‫הצגה על המסך (4:3)</PresentationFormat>
  <Paragraphs>76</Paragraphs>
  <Slides>10</Slides>
  <Notes>10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9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10</vt:i4>
      </vt:variant>
    </vt:vector>
  </HeadingPairs>
  <TitlesOfParts>
    <vt:vector size="20" baseType="lpstr">
      <vt:lpstr>Arial</vt:lpstr>
      <vt:lpstr>Calibri</vt:lpstr>
      <vt:lpstr>Century Gothic</vt:lpstr>
      <vt:lpstr>Courier New</vt:lpstr>
      <vt:lpstr>David</vt:lpstr>
      <vt:lpstr>Gan CLM</vt:lpstr>
      <vt:lpstr>Gisha</vt:lpstr>
      <vt:lpstr>Palatino Linotype</vt:lpstr>
      <vt:lpstr>Times New Roman</vt:lpstr>
      <vt:lpstr>ניהולי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מבנה ארגוני – המח' לעלייה בהצ"ע</dc:title>
  <dc:creator>Alex Selsky</dc:creator>
  <cp:lastModifiedBy>דולי הודיה שמעוני</cp:lastModifiedBy>
  <cp:revision>211</cp:revision>
  <cp:lastPrinted>2017-07-17T07:01:35Z</cp:lastPrinted>
  <dcterms:created xsi:type="dcterms:W3CDTF">2015-10-29T15:00:05Z</dcterms:created>
  <dcterms:modified xsi:type="dcterms:W3CDTF">2017-07-17T15:04:49Z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2019160</vt:r8>
  </property>
</Properties>
</file>