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s/slide7.xml" ContentType="application/vnd.openxmlformats-officedocument.presentationml.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5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55" r:id="rId1"/>
  </p:sldMasterIdLst>
  <p:notesMasterIdLst>
    <p:notesMasterId r:id="rId21"/>
  </p:notesMasterIdLst>
  <p:sldIdLst>
    <p:sldId id="256" r:id="rId2"/>
    <p:sldId id="260" r:id="rId3"/>
    <p:sldId id="295" r:id="rId4"/>
    <p:sldId id="280" r:id="rId5"/>
    <p:sldId id="282" r:id="rId6"/>
    <p:sldId id="283" r:id="rId7"/>
    <p:sldId id="284" r:id="rId8"/>
    <p:sldId id="288" r:id="rId9"/>
    <p:sldId id="285" r:id="rId10"/>
    <p:sldId id="289" r:id="rId11"/>
    <p:sldId id="290" r:id="rId12"/>
    <p:sldId id="269" r:id="rId13"/>
    <p:sldId id="291" r:id="rId14"/>
    <p:sldId id="293" r:id="rId15"/>
    <p:sldId id="294" r:id="rId16"/>
    <p:sldId id="270" r:id="rId17"/>
    <p:sldId id="274" r:id="rId18"/>
    <p:sldId id="275" r:id="rId19"/>
    <p:sldId id="268" r:id="rId20"/>
  </p:sldIdLst>
  <p:sldSz cx="9144000" cy="5143500" type="screen16x9"/>
  <p:notesSz cx="6858000" cy="9926638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orient="horz" pos="2880">
          <p15:clr>
            <a:srgbClr val="A4A3A4"/>
          </p15:clr>
        </p15:guide>
        <p15:guide id="3" orient="horz" pos="2232">
          <p15:clr>
            <a:srgbClr val="A4A3A4"/>
          </p15:clr>
        </p15:guide>
        <p15:guide id="4" orient="horz" pos="1332">
          <p15:clr>
            <a:srgbClr val="A4A3A4"/>
          </p15:clr>
        </p15:guide>
        <p15:guide id="5" orient="horz" pos="1476">
          <p15:clr>
            <a:srgbClr val="A4A3A4"/>
          </p15:clr>
        </p15:guide>
        <p15:guide id="6" pos="5280">
          <p15:clr>
            <a:srgbClr val="A4A3A4"/>
          </p15:clr>
        </p15:guide>
        <p15:guide id="7" pos="4224">
          <p15:clr>
            <a:srgbClr val="A4A3A4"/>
          </p15:clr>
        </p15:guide>
        <p15:guide id="8" pos="2544">
          <p15:clr>
            <a:srgbClr val="A4A3A4"/>
          </p15:clr>
        </p15:guide>
        <p15:guide id="9" pos="321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0808"/>
    <a:srgbClr val="1A3652"/>
    <a:srgbClr val="415F6E"/>
    <a:srgbClr val="26867B"/>
    <a:srgbClr val="2BC3A6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0632" autoAdjust="0"/>
  </p:normalViewPr>
  <p:slideViewPr>
    <p:cSldViewPr showGuides="1">
      <p:cViewPr varScale="1">
        <p:scale>
          <a:sx n="137" d="100"/>
          <a:sy n="137" d="100"/>
        </p:scale>
        <p:origin x="864" y="114"/>
      </p:cViewPr>
      <p:guideLst>
        <p:guide orient="horz" pos="1620"/>
        <p:guide orient="horz" pos="2880"/>
        <p:guide orient="horz" pos="2232"/>
        <p:guide orient="horz" pos="1332"/>
        <p:guide orient="horz" pos="1476"/>
        <p:guide pos="5280"/>
        <p:guide pos="4224"/>
        <p:guide pos="2544"/>
        <p:guide pos="3216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79" d="100"/>
          <a:sy n="79" d="100"/>
        </p:scale>
        <p:origin x="-2046" y="-96"/>
      </p:cViewPr>
      <p:guideLst>
        <p:guide orient="horz" pos="3127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1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 rtl="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 rtl="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E97DA64-C6EB-4E4E-B5FE-A8C655A23578}" type="datetimeFigureOut">
              <a:rPr lang="he-IL"/>
              <a:pPr>
                <a:defRPr/>
              </a:pPr>
              <a:t>ב'/אב/תשע"ז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20650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pPr lvl="0"/>
            <a:endParaRPr lang="he-IL" noProof="0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1" y="4715154"/>
            <a:ext cx="5486400" cy="4466987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noProof="0"/>
              <a:t>לחץ כדי לערוך סגנונות טקסט של תבנית בסיס</a:t>
            </a:r>
          </a:p>
          <a:p>
            <a:pPr lvl="1"/>
            <a:r>
              <a:rPr lang="he-IL" noProof="0"/>
              <a:t>רמה שנייה</a:t>
            </a:r>
          </a:p>
          <a:p>
            <a:pPr lvl="2"/>
            <a:r>
              <a:rPr lang="he-IL" noProof="0"/>
              <a:t>רמה שלישית</a:t>
            </a:r>
          </a:p>
          <a:p>
            <a:pPr lvl="3"/>
            <a:r>
              <a:rPr lang="he-IL" noProof="0"/>
              <a:t>רמה רביעית</a:t>
            </a:r>
          </a:p>
          <a:p>
            <a:pPr lvl="4"/>
            <a:r>
              <a:rPr lang="he-IL" noProof="0"/>
              <a:t>רמה חמישית</a:t>
            </a:r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1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 rtl="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584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 rtl="1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1B4C407-BCCA-4047-8148-97197D4C36EE}" type="slidenum">
              <a:rPr lang="he-IL"/>
              <a:pPr>
                <a:defRPr/>
              </a:pPr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550952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rtl="1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just">
              <a:spcAft>
                <a:spcPts val="600"/>
              </a:spcAft>
              <a:buFont typeface="Arial" panose="020B0604020202020204" pitchFamily="34" charset="0"/>
              <a:buNone/>
            </a:pPr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150893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9321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793860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270397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583954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734191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142390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6494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77594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801438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567448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6459615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310099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077222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he-IL" dirty="0"/>
          </a:p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04124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8942683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76047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1B4C407-BCCA-4047-8148-97197D4C36EE}" type="slidenum">
              <a:rPr lang="he-IL" smtClean="0"/>
              <a:pPr>
                <a:defRPr/>
              </a:pPr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7994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3" y="4262127"/>
            <a:ext cx="1797078" cy="439796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>
          <a:xfrm>
            <a:off x="4419600" y="1657350"/>
            <a:ext cx="2700256" cy="1485139"/>
          </a:xfrm>
          <a:prstGeom prst="rect">
            <a:avLst/>
          </a:prstGeom>
        </p:spPr>
      </p:pic>
      <p:sp>
        <p:nvSpPr>
          <p:cNvPr id="15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316675" y="1919860"/>
            <a:ext cx="3810000" cy="416365"/>
          </a:xfrm>
          <a:prstGeom prst="rect">
            <a:avLst/>
          </a:prstGeom>
        </p:spPr>
        <p:txBody>
          <a:bodyPr/>
          <a:lstStyle>
            <a:lvl1pPr>
              <a:buNone/>
              <a:defRPr sz="4800" b="1" spc="-150"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21625" y="2536385"/>
            <a:ext cx="3810000" cy="416365"/>
          </a:xfrm>
          <a:prstGeom prst="rect">
            <a:avLst/>
          </a:prstGeom>
        </p:spPr>
        <p:txBody>
          <a:bodyPr/>
          <a:lstStyle>
            <a:lvl1pPr>
              <a:buNone/>
              <a:defRPr sz="1800" b="1"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שקופית כותרת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316675" y="1919860"/>
            <a:ext cx="3810000" cy="416365"/>
          </a:xfrm>
          <a:prstGeom prst="rect">
            <a:avLst/>
          </a:prstGeom>
        </p:spPr>
        <p:txBody>
          <a:bodyPr/>
          <a:lstStyle>
            <a:lvl1pPr>
              <a:buNone/>
              <a:defRPr sz="4800" b="1" spc="-150">
                <a:solidFill>
                  <a:schemeClr val="bg1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21625" y="2536385"/>
            <a:ext cx="3810000" cy="416365"/>
          </a:xfrm>
          <a:prstGeom prst="rect">
            <a:avLst/>
          </a:prstGeom>
        </p:spPr>
        <p:txBody>
          <a:bodyPr/>
          <a:lstStyle>
            <a:lvl1pPr>
              <a:buNone/>
              <a:defRPr sz="18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13" name="תמונה 12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52"/>
          <a:stretch/>
        </p:blipFill>
        <p:spPr>
          <a:xfrm>
            <a:off x="4419600" y="1657350"/>
            <a:ext cx="2667000" cy="1459611"/>
          </a:xfrm>
          <a:prstGeom prst="rect">
            <a:avLst/>
          </a:prstGeom>
        </p:spPr>
      </p:pic>
      <p:pic>
        <p:nvPicPr>
          <p:cNvPr id="8" name="תמונה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5" y="4262127"/>
            <a:ext cx="1797074" cy="43979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795650" y="1809750"/>
            <a:ext cx="2900550" cy="609600"/>
          </a:xfrm>
          <a:prstGeom prst="rect">
            <a:avLst/>
          </a:prstGeom>
        </p:spPr>
        <p:txBody>
          <a:bodyPr/>
          <a:lstStyle>
            <a:lvl1pPr marL="0" indent="0" algn="l" rtl="0">
              <a:lnSpc>
                <a:spcPts val="4200"/>
              </a:lnSpc>
              <a:spcBef>
                <a:spcPts val="0"/>
              </a:spcBef>
              <a:buNone/>
              <a:defRPr sz="4800" b="1" spc="-150"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4800600" y="2669725"/>
            <a:ext cx="4267200" cy="609600"/>
          </a:xfrm>
          <a:prstGeom prst="rect">
            <a:avLst/>
          </a:prstGeom>
        </p:spPr>
        <p:txBody>
          <a:bodyPr/>
          <a:lstStyle>
            <a:lvl1pPr algn="l" rtl="0">
              <a:buNone/>
              <a:defRPr sz="4800" b="0" spc="-150"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10" name="תמונה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809750"/>
            <a:ext cx="219986" cy="1522478"/>
          </a:xfrm>
          <a:prstGeom prst="rect">
            <a:avLst/>
          </a:prstGeom>
        </p:spPr>
      </p:pic>
      <p:pic>
        <p:nvPicPr>
          <p:cNvPr id="9" name="תמונה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3" y="4262127"/>
            <a:ext cx="1797078" cy="43979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שקופית כותרת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6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795650" y="1809750"/>
            <a:ext cx="2900550" cy="609600"/>
          </a:xfrm>
          <a:prstGeom prst="rect">
            <a:avLst/>
          </a:prstGeom>
        </p:spPr>
        <p:txBody>
          <a:bodyPr/>
          <a:lstStyle>
            <a:lvl1pPr marL="0" indent="0" algn="l" rtl="0">
              <a:lnSpc>
                <a:spcPts val="4200"/>
              </a:lnSpc>
              <a:spcBef>
                <a:spcPts val="0"/>
              </a:spcBef>
              <a:buNone/>
              <a:defRPr sz="4800" b="1" spc="-150">
                <a:solidFill>
                  <a:schemeClr val="bg1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7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4800600" y="2669725"/>
            <a:ext cx="4267200" cy="609600"/>
          </a:xfrm>
          <a:prstGeom prst="rect">
            <a:avLst/>
          </a:prstGeom>
        </p:spPr>
        <p:txBody>
          <a:bodyPr/>
          <a:lstStyle>
            <a:lvl1pPr algn="l" rtl="0">
              <a:buNone/>
              <a:defRPr sz="4800" b="0" spc="-15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9" name="תמונה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600" y="1809751"/>
            <a:ext cx="219986" cy="1522475"/>
          </a:xfrm>
          <a:prstGeom prst="rect">
            <a:avLst/>
          </a:prstGeom>
        </p:spPr>
      </p:pic>
      <p:pic>
        <p:nvPicPr>
          <p:cNvPr id="10" name="תמונה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5" y="4262127"/>
            <a:ext cx="1797074" cy="43979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6" r="376" b="20767"/>
          <a:stretch/>
        </p:blipFill>
        <p:spPr>
          <a:xfrm>
            <a:off x="8179129" y="550642"/>
            <a:ext cx="202871" cy="1144043"/>
          </a:xfrm>
          <a:prstGeom prst="rect">
            <a:avLst/>
          </a:prstGeom>
        </p:spPr>
      </p:pic>
      <p:sp>
        <p:nvSpPr>
          <p:cNvPr id="13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3657600" y="819150"/>
            <a:ext cx="4348350" cy="381000"/>
          </a:xfrm>
          <a:prstGeom prst="rect">
            <a:avLst/>
          </a:prstGeom>
        </p:spPr>
        <p:txBody>
          <a:bodyPr anchor="t"/>
          <a:lstStyle>
            <a:lvl1pPr marL="0" indent="0" algn="r" rtl="1">
              <a:lnSpc>
                <a:spcPts val="1600"/>
              </a:lnSpc>
              <a:spcBef>
                <a:spcPts val="0"/>
              </a:spcBef>
              <a:buNone/>
              <a:defRPr sz="1800" b="1" spc="0">
                <a:solidFill>
                  <a:srgbClr val="080808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3662550" y="1159575"/>
            <a:ext cx="4343400" cy="497775"/>
          </a:xfrm>
          <a:prstGeom prst="rect">
            <a:avLst/>
          </a:prstGeom>
        </p:spPr>
        <p:txBody>
          <a:bodyPr anchor="t"/>
          <a:lstStyle>
            <a:lvl1pPr algn="r" rtl="1">
              <a:buNone/>
              <a:defRPr sz="1800" b="0" spc="0">
                <a:solidFill>
                  <a:srgbClr val="080808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1600200" y="2038350"/>
            <a:ext cx="6400800" cy="1752600"/>
          </a:xfrm>
          <a:prstGeom prst="rect">
            <a:avLst/>
          </a:prstGeom>
        </p:spPr>
        <p:txBody>
          <a:bodyPr wrap="square" lIns="0" tIns="0" rIns="0" bIns="0" anchor="t"/>
          <a:lstStyle>
            <a:lvl1pPr marL="0" indent="0" algn="r" rtl="1">
              <a:lnSpc>
                <a:spcPts val="2000"/>
              </a:lnSpc>
              <a:spcBef>
                <a:spcPts val="0"/>
              </a:spcBef>
              <a:buNone/>
              <a:defRPr sz="1800" b="0" spc="0">
                <a:solidFill>
                  <a:srgbClr val="080808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9" name="תמונה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3" y="4262127"/>
            <a:ext cx="1797078" cy="43979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שקופית כותרת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תמונה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912" y="550642"/>
            <a:ext cx="165305" cy="1144043"/>
          </a:xfrm>
          <a:prstGeom prst="rect">
            <a:avLst/>
          </a:prstGeom>
        </p:spPr>
      </p:pic>
      <p:sp>
        <p:nvSpPr>
          <p:cNvPr id="7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3657600" y="819150"/>
            <a:ext cx="4348350" cy="381000"/>
          </a:xfrm>
          <a:prstGeom prst="rect">
            <a:avLst/>
          </a:prstGeom>
        </p:spPr>
        <p:txBody>
          <a:bodyPr anchor="t"/>
          <a:lstStyle>
            <a:lvl1pPr marL="0" indent="0" algn="r" rtl="1">
              <a:lnSpc>
                <a:spcPts val="1600"/>
              </a:lnSpc>
              <a:spcBef>
                <a:spcPts val="0"/>
              </a:spcBef>
              <a:buNone/>
              <a:defRPr sz="1800" b="1" spc="0">
                <a:solidFill>
                  <a:schemeClr val="bg1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3662550" y="1159575"/>
            <a:ext cx="4343400" cy="497775"/>
          </a:xfrm>
          <a:prstGeom prst="rect">
            <a:avLst/>
          </a:prstGeom>
        </p:spPr>
        <p:txBody>
          <a:bodyPr anchor="t"/>
          <a:lstStyle>
            <a:lvl1pPr algn="r" rtl="1">
              <a:buNone/>
              <a:defRPr sz="1800" b="0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9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1600200" y="2038350"/>
            <a:ext cx="6400800" cy="1752600"/>
          </a:xfrm>
          <a:prstGeom prst="rect">
            <a:avLst/>
          </a:prstGeom>
        </p:spPr>
        <p:txBody>
          <a:bodyPr wrap="square" lIns="0" tIns="0" rIns="0" bIns="0" anchor="t"/>
          <a:lstStyle>
            <a:lvl1pPr marL="0" indent="0" algn="r" rtl="1">
              <a:lnSpc>
                <a:spcPts val="2000"/>
              </a:lnSpc>
              <a:spcBef>
                <a:spcPts val="0"/>
              </a:spcBef>
              <a:buNone/>
              <a:defRPr sz="1800" b="0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1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12" name="תמונה 1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5" y="4262127"/>
            <a:ext cx="1797074" cy="43979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שקופית כותרת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>
            <a:lvl1pPr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6" r="376" b="20767"/>
          <a:stretch/>
        </p:blipFill>
        <p:spPr>
          <a:xfrm>
            <a:off x="8179129" y="550642"/>
            <a:ext cx="202871" cy="1144043"/>
          </a:xfrm>
          <a:prstGeom prst="rect">
            <a:avLst/>
          </a:prstGeom>
        </p:spPr>
      </p:pic>
      <p:sp>
        <p:nvSpPr>
          <p:cNvPr id="10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3657600" y="819150"/>
            <a:ext cx="4348350" cy="381000"/>
          </a:xfrm>
          <a:prstGeom prst="rect">
            <a:avLst/>
          </a:prstGeom>
        </p:spPr>
        <p:txBody>
          <a:bodyPr anchor="t"/>
          <a:lstStyle>
            <a:lvl1pPr marL="0" indent="0" algn="r" rtl="1">
              <a:lnSpc>
                <a:spcPts val="1600"/>
              </a:lnSpc>
              <a:spcBef>
                <a:spcPts val="0"/>
              </a:spcBef>
              <a:buNone/>
              <a:defRPr sz="1800" b="1" spc="0">
                <a:solidFill>
                  <a:srgbClr val="080808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11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3662550" y="1159575"/>
            <a:ext cx="4343400" cy="497775"/>
          </a:xfrm>
          <a:prstGeom prst="rect">
            <a:avLst/>
          </a:prstGeom>
        </p:spPr>
        <p:txBody>
          <a:bodyPr anchor="t"/>
          <a:lstStyle>
            <a:lvl1pPr algn="r" rtl="1">
              <a:buNone/>
              <a:defRPr sz="1800" b="0" spc="0">
                <a:solidFill>
                  <a:srgbClr val="080808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1600200" y="2038350"/>
            <a:ext cx="6400800" cy="1752600"/>
          </a:xfrm>
          <a:prstGeom prst="rect">
            <a:avLst/>
          </a:prstGeom>
        </p:spPr>
        <p:txBody>
          <a:bodyPr wrap="square" lIns="0" tIns="0" rIns="0" bIns="0" anchor="t"/>
          <a:lstStyle>
            <a:lvl1pPr marL="0" indent="0" algn="r" rtl="1">
              <a:lnSpc>
                <a:spcPts val="2000"/>
              </a:lnSpc>
              <a:spcBef>
                <a:spcPts val="0"/>
              </a:spcBef>
              <a:buNone/>
              <a:defRPr sz="1800" b="0" spc="0">
                <a:solidFill>
                  <a:srgbClr val="080808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4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13" name="תמונה 1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3" y="4262127"/>
            <a:ext cx="1797078" cy="43979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שקופית כותרת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>
            <a:lvl1pPr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10" name="תמונה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912" y="550642"/>
            <a:ext cx="165305" cy="1144043"/>
          </a:xfrm>
          <a:prstGeom prst="rect">
            <a:avLst/>
          </a:prstGeom>
        </p:spPr>
      </p:pic>
      <p:sp>
        <p:nvSpPr>
          <p:cNvPr id="11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3657600" y="819150"/>
            <a:ext cx="4348350" cy="381000"/>
          </a:xfrm>
          <a:prstGeom prst="rect">
            <a:avLst/>
          </a:prstGeom>
        </p:spPr>
        <p:txBody>
          <a:bodyPr anchor="t"/>
          <a:lstStyle>
            <a:lvl1pPr marL="0" indent="0" algn="r" rtl="1">
              <a:lnSpc>
                <a:spcPts val="1600"/>
              </a:lnSpc>
              <a:spcBef>
                <a:spcPts val="0"/>
              </a:spcBef>
              <a:buNone/>
              <a:defRPr sz="1800" b="1" spc="0">
                <a:solidFill>
                  <a:schemeClr val="bg1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3662550" y="1159575"/>
            <a:ext cx="4343400" cy="497775"/>
          </a:xfrm>
          <a:prstGeom prst="rect">
            <a:avLst/>
          </a:prstGeom>
        </p:spPr>
        <p:txBody>
          <a:bodyPr anchor="t"/>
          <a:lstStyle>
            <a:lvl1pPr algn="r" rtl="1">
              <a:buNone/>
              <a:defRPr sz="1800" b="0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1600200" y="2038350"/>
            <a:ext cx="6400800" cy="1752600"/>
          </a:xfrm>
          <a:prstGeom prst="rect">
            <a:avLst/>
          </a:prstGeom>
        </p:spPr>
        <p:txBody>
          <a:bodyPr wrap="square" lIns="0" tIns="0" rIns="0" bIns="0" anchor="t"/>
          <a:lstStyle>
            <a:lvl1pPr marL="0" indent="0" algn="r" rtl="1">
              <a:lnSpc>
                <a:spcPts val="2000"/>
              </a:lnSpc>
              <a:spcBef>
                <a:spcPts val="0"/>
              </a:spcBef>
              <a:buNone/>
              <a:defRPr sz="1800" b="0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16" name="תמונה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34756"/>
            <a:ext cx="1798324" cy="494539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שקופית כותרת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>
            <a:lvl1pPr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912" y="550642"/>
            <a:ext cx="165305" cy="1144043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3657600" y="819150"/>
            <a:ext cx="4348350" cy="381000"/>
          </a:xfrm>
          <a:prstGeom prst="rect">
            <a:avLst/>
          </a:prstGeom>
        </p:spPr>
        <p:txBody>
          <a:bodyPr anchor="t"/>
          <a:lstStyle>
            <a:lvl1pPr marL="0" indent="0" algn="r" rtl="1">
              <a:lnSpc>
                <a:spcPts val="1600"/>
              </a:lnSpc>
              <a:spcBef>
                <a:spcPts val="0"/>
              </a:spcBef>
              <a:buNone/>
              <a:defRPr sz="1800" b="1" spc="0">
                <a:solidFill>
                  <a:schemeClr val="bg1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3662550" y="1159575"/>
            <a:ext cx="4343400" cy="497775"/>
          </a:xfrm>
          <a:prstGeom prst="rect">
            <a:avLst/>
          </a:prstGeom>
        </p:spPr>
        <p:txBody>
          <a:bodyPr anchor="t"/>
          <a:lstStyle>
            <a:lvl1pPr algn="r" rtl="1">
              <a:buNone/>
              <a:defRPr sz="1800" b="0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1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1600200" y="2038350"/>
            <a:ext cx="6400800" cy="1752600"/>
          </a:xfrm>
          <a:prstGeom prst="rect">
            <a:avLst/>
          </a:prstGeom>
        </p:spPr>
        <p:txBody>
          <a:bodyPr wrap="square" lIns="0" tIns="0" rIns="0" bIns="0" anchor="t"/>
          <a:lstStyle>
            <a:lvl1pPr marL="0" indent="0" algn="r" rtl="1">
              <a:lnSpc>
                <a:spcPts val="2000"/>
              </a:lnSpc>
              <a:spcBef>
                <a:spcPts val="0"/>
              </a:spcBef>
              <a:buNone/>
              <a:defRPr sz="1800" b="0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14" name="תמונה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34756"/>
            <a:ext cx="1798324" cy="494539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שקופית כותרת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8"/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5143500"/>
          </a:xfrm>
          <a:prstGeom prst="rect">
            <a:avLst/>
          </a:prstGeom>
        </p:spPr>
        <p:txBody>
          <a:bodyPr/>
          <a:lstStyle>
            <a:lvl1pPr>
              <a:buNone/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/>
          </a:p>
        </p:txBody>
      </p:sp>
      <p:pic>
        <p:nvPicPr>
          <p:cNvPr id="8" name="תמונה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912" y="550642"/>
            <a:ext cx="165305" cy="1144043"/>
          </a:xfrm>
          <a:prstGeom prst="rect">
            <a:avLst/>
          </a:prstGeom>
        </p:spPr>
      </p:pic>
      <p:sp>
        <p:nvSpPr>
          <p:cNvPr id="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3657600" y="819150"/>
            <a:ext cx="4348350" cy="381000"/>
          </a:xfrm>
          <a:prstGeom prst="rect">
            <a:avLst/>
          </a:prstGeom>
        </p:spPr>
        <p:txBody>
          <a:bodyPr anchor="t"/>
          <a:lstStyle>
            <a:lvl1pPr marL="0" indent="0" algn="r" rtl="1">
              <a:lnSpc>
                <a:spcPts val="1600"/>
              </a:lnSpc>
              <a:spcBef>
                <a:spcPts val="0"/>
              </a:spcBef>
              <a:buNone/>
              <a:defRPr sz="1800" b="1" spc="0">
                <a:solidFill>
                  <a:schemeClr val="tx1"/>
                </a:solidFill>
                <a:latin typeface="Arial Black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</a:t>
            </a:r>
          </a:p>
          <a:p>
            <a:pPr lvl="0"/>
            <a:r>
              <a:rPr lang="en-US" dirty="0"/>
              <a:t>to</a:t>
            </a:r>
          </a:p>
        </p:txBody>
      </p:sp>
      <p:sp>
        <p:nvSpPr>
          <p:cNvPr id="10" name="Text Placeholder 11"/>
          <p:cNvSpPr>
            <a:spLocks noGrp="1"/>
          </p:cNvSpPr>
          <p:nvPr>
            <p:ph type="body" sz="quarter" idx="19"/>
          </p:nvPr>
        </p:nvSpPr>
        <p:spPr>
          <a:xfrm>
            <a:off x="3662550" y="1159575"/>
            <a:ext cx="4343400" cy="497775"/>
          </a:xfrm>
          <a:prstGeom prst="rect">
            <a:avLst/>
          </a:prstGeom>
        </p:spPr>
        <p:txBody>
          <a:bodyPr anchor="t"/>
          <a:lstStyle>
            <a:lvl1pPr algn="r" rtl="1">
              <a:buNone/>
              <a:defRPr sz="1800" b="0" spc="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1" name="Text Placeholder 11"/>
          <p:cNvSpPr>
            <a:spLocks noGrp="1"/>
          </p:cNvSpPr>
          <p:nvPr>
            <p:ph type="body" sz="quarter" idx="20"/>
          </p:nvPr>
        </p:nvSpPr>
        <p:spPr>
          <a:xfrm>
            <a:off x="1600200" y="2038350"/>
            <a:ext cx="6400800" cy="1752600"/>
          </a:xfrm>
          <a:prstGeom prst="rect">
            <a:avLst/>
          </a:prstGeom>
        </p:spPr>
        <p:txBody>
          <a:bodyPr wrap="square" lIns="0" tIns="0" rIns="0" bIns="0" anchor="t"/>
          <a:lstStyle>
            <a:lvl1pPr marL="0" indent="0" algn="r" rtl="1">
              <a:lnSpc>
                <a:spcPts val="2000"/>
              </a:lnSpc>
              <a:spcBef>
                <a:spcPts val="0"/>
              </a:spcBef>
              <a:buNone/>
              <a:defRPr sz="1800" b="0" spc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sp>
        <p:nvSpPr>
          <p:cNvPr id="1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14" name="תמונה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34756"/>
            <a:ext cx="1798324" cy="494539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שקופית כותרת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4" name="תמונה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34756"/>
            <a:ext cx="1798324" cy="494539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שקופית כותרת"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4" name="תמונה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4234756"/>
            <a:ext cx="1798324" cy="494539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שקופית כותרת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4660075" y="4373832"/>
            <a:ext cx="3810000" cy="237506"/>
          </a:xfrm>
          <a:prstGeom prst="rect">
            <a:avLst/>
          </a:prstGeom>
        </p:spPr>
        <p:txBody>
          <a:bodyPr/>
          <a:lstStyle>
            <a:lvl1pPr>
              <a:buNone/>
              <a:defRPr sz="16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3" name="תמונה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800" y="1657350"/>
            <a:ext cx="208976" cy="1446278"/>
          </a:xfrm>
          <a:prstGeom prst="rect">
            <a:avLst/>
          </a:prstGeom>
        </p:spPr>
      </p:pic>
      <p:sp>
        <p:nvSpPr>
          <p:cNvPr id="8" name="Text Placeholder 11"/>
          <p:cNvSpPr>
            <a:spLocks noGrp="1"/>
          </p:cNvSpPr>
          <p:nvPr>
            <p:ph type="body" sz="quarter" idx="13"/>
          </p:nvPr>
        </p:nvSpPr>
        <p:spPr>
          <a:xfrm>
            <a:off x="316675" y="1733550"/>
            <a:ext cx="3810000" cy="13716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sz="3600" b="0" spc="-15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en-US" dirty="0"/>
              <a:t>Click to</a:t>
            </a:r>
          </a:p>
        </p:txBody>
      </p:sp>
      <p:pic>
        <p:nvPicPr>
          <p:cNvPr id="6" name="תמונה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5" y="4262127"/>
            <a:ext cx="1797074" cy="439796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שקופית כותרת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5" y="4262127"/>
            <a:ext cx="1797074" cy="43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753483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שקופית כותרת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23" y="4262127"/>
            <a:ext cx="1797078" cy="43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3291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8" r:id="rId7"/>
    <p:sldLayoutId id="2147483691" r:id="rId8"/>
    <p:sldLayoutId id="2147483689" r:id="rId9"/>
    <p:sldLayoutId id="2147483690" r:id="rId10"/>
    <p:sldLayoutId id="2147483692" r:id="rId11"/>
    <p:sldLayoutId id="2147483694" r:id="rId12"/>
    <p:sldLayoutId id="2147483693" r:id="rId13"/>
    <p:sldLayoutId id="2147483695" r:id="rId14"/>
    <p:sldLayoutId id="2147483696" r:id="rId15"/>
  </p:sldLayoutIdLst>
  <p:transition spd="med"/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he-IL" dirty="0"/>
              <a:t>יולי | 2017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6"/>
          </p:nvPr>
        </p:nvSpPr>
        <p:spPr>
          <a:xfrm>
            <a:off x="315913" y="1919288"/>
            <a:ext cx="3810000" cy="417512"/>
          </a:xfrm>
        </p:spPr>
        <p:txBody>
          <a:bodyPr/>
          <a:lstStyle/>
          <a:p>
            <a:pPr algn="ctr"/>
            <a:r>
              <a:rPr lang="he-IL" dirty="0"/>
              <a:t>ירושלים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7"/>
          </p:nvPr>
        </p:nvSpPr>
        <p:spPr>
          <a:xfrm>
            <a:off x="322263" y="2536825"/>
            <a:ext cx="3810000" cy="415925"/>
          </a:xfrm>
        </p:spPr>
        <p:txBody>
          <a:bodyPr/>
          <a:lstStyle/>
          <a:p>
            <a:r>
              <a:rPr lang="he-IL" dirty="0"/>
              <a:t>      כאן- תאגיד השידור הישראלי</a:t>
            </a:r>
            <a:endParaRPr lang="en-US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he-IL" dirty="0"/>
              <a:t>כאן ירושלמים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838200" y="1222814"/>
            <a:ext cx="7196116" cy="3025335"/>
          </a:xfrm>
        </p:spPr>
        <p:txBody>
          <a:bodyPr/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התאגיד יעמוד באופן מלא בהוראות החוק וישדר את עיקר שידוריו מירושלים לא יאוחר מתאריך 1.6.2018, י"ח בסיוון </a:t>
            </a:r>
            <a:r>
              <a:rPr lang="he-IL" dirty="0" err="1"/>
              <a:t>התשע"ח</a:t>
            </a:r>
            <a:r>
              <a:rPr lang="he-IL" dirty="0"/>
              <a:t>.</a:t>
            </a:r>
            <a:endParaRPr lang="en-US" dirty="0"/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he-IL" dirty="0"/>
              <a:t>לוחות זמנים 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838200" y="1222814"/>
            <a:ext cx="7196116" cy="3025335"/>
          </a:xfrm>
        </p:spPr>
        <p:txBody>
          <a:bodyPr/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עד 31.12.2017 אכלוס של שלוש קומות מתוך חמש: קומת מסדים, קומת ההנהלה והמטה, קומת הרדיו. אכלוס למעלה מ-50% מהשטח שלנו בבניין. 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עד 1.6.2018 אכלוס של שתי הקומות הנוספות: קומת החדשות וקומת האולפנים. 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he-IL" dirty="0"/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he-IL" dirty="0"/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95558419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הדמיית משכן הקבע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608EBC4-68F4-475E-B6B8-85464773EFD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2647" y="895350"/>
            <a:ext cx="5393303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67398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קומת ההנהלה</a:t>
            </a:r>
            <a:endParaRPr lang="en-US" dirty="0"/>
          </a:p>
        </p:txBody>
      </p:sp>
      <p:pic>
        <p:nvPicPr>
          <p:cNvPr id="6" name="Content Placeholder 7">
            <a:extLst>
              <a:ext uri="{FF2B5EF4-FFF2-40B4-BE49-F238E27FC236}">
                <a16:creationId xmlns:a16="http://schemas.microsoft.com/office/drawing/2014/main" id="{538451DF-66AB-47A1-997A-E052A943089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1" y="910235"/>
            <a:ext cx="5262750" cy="3716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312448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קומת הרדיו</a:t>
            </a:r>
            <a:endParaRPr lang="en-US" dirty="0"/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3909197D-F2E6-40C8-8440-105EFFF4E8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895350"/>
            <a:ext cx="5796150" cy="3326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999179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קומת מרתף- חדר מסדים</a:t>
            </a:r>
            <a:endParaRPr lang="en-US" dirty="0"/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E721EBB5-56F5-4706-A041-BA41F373EB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350" y="971550"/>
            <a:ext cx="6324600" cy="3168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667867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קומת החדשות	</a:t>
            </a:r>
            <a:endParaRPr lang="en-US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4F07885A-539D-4DF8-862A-1BF19CC4DC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895351"/>
            <a:ext cx="5823446" cy="336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953130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קומת אולפנים</a:t>
            </a:r>
            <a:endParaRPr lang="en-US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18C7301-97D7-4C34-9D30-873251A561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895350"/>
            <a:ext cx="5262194" cy="371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333088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he-IL" dirty="0"/>
              <a:t>סטטוס נכון לעכשיו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838200" y="1222815"/>
            <a:ext cx="7196116" cy="2872936"/>
          </a:xfrm>
        </p:spPr>
        <p:txBody>
          <a:bodyPr/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החל מ- 15.5.2017 (יום העלייה לאוויר), התאגיד משדר את מבזקי החדשות של קול ישראל מירושלים.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ישיבות מועצת התאגיד מתקיימות בירושלים.</a:t>
            </a:r>
          </a:p>
        </p:txBody>
      </p:sp>
    </p:spTree>
    <p:extLst>
      <p:ext uri="{BB962C8B-B14F-4D97-AF65-F5344CB8AC3E}">
        <p14:creationId xmlns:p14="http://schemas.microsoft.com/office/powerpoint/2010/main" val="348228710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שידורי מבזקי החדשות קול ישראל מירושלים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150775-134F-4631-97CE-4278CB92D71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33" t="5555" r="5000" b="4074"/>
          <a:stretch/>
        </p:blipFill>
        <p:spPr>
          <a:xfrm>
            <a:off x="2665390" y="989209"/>
            <a:ext cx="5358095" cy="3335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74791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666750"/>
            <a:ext cx="4348350" cy="381000"/>
          </a:xfrm>
        </p:spPr>
        <p:txBody>
          <a:bodyPr/>
          <a:lstStyle/>
          <a:p>
            <a:r>
              <a:rPr lang="he-IL" dirty="0"/>
              <a:t>כאן מתכוננים		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457200" y="1123950"/>
            <a:ext cx="7577116" cy="3634936"/>
          </a:xfrm>
        </p:spPr>
        <p:txBody>
          <a:bodyPr/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נחתמו חוזים והתקשרויות: חברת ניהול פרויקטים</a:t>
            </a:r>
            <a:r>
              <a:rPr lang="en-US" dirty="0"/>
              <a:t>;</a:t>
            </a:r>
            <a:r>
              <a:rPr lang="he-IL" dirty="0"/>
              <a:t> אדריכל ומעצבי פנים.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נרכש ציוד </a:t>
            </a:r>
            <a:r>
              <a:rPr lang="he-IL" dirty="0" err="1"/>
              <a:t>בלמעלה</a:t>
            </a:r>
            <a:r>
              <a:rPr lang="he-IL" dirty="0"/>
              <a:t> מ-20 </a:t>
            </a:r>
            <a:r>
              <a:rPr lang="he-IL" dirty="0" err="1"/>
              <a:t>מלש"ח</a:t>
            </a:r>
            <a:r>
              <a:rPr lang="he-IL" dirty="0"/>
              <a:t> ומושלמת ההיערכות הלוגיסטית.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עבודת האדריכלות נמשכת באופן רציף להבטחת העמידה ביעדים.</a:t>
            </a:r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925490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חוזה לרכישת הנכס בכנפי נשרים</a:t>
            </a: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AE442B2-404E-48AF-87B6-5A1E040C60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000" t="12080" r="20000" b="18291"/>
          <a:stretch/>
        </p:blipFill>
        <p:spPr>
          <a:xfrm>
            <a:off x="3574915" y="1123950"/>
            <a:ext cx="442608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278992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חוזה לרכישת הנכס בכנפי נשרים</a:t>
            </a:r>
          </a:p>
          <a:p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306258-FAAF-4485-BD1F-AB0E4D7321E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33" t="10001" r="18333" b="4073"/>
          <a:stretch/>
        </p:blipFill>
        <p:spPr>
          <a:xfrm>
            <a:off x="3581400" y="1123950"/>
            <a:ext cx="4201510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175237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>
          <a:xfrm>
            <a:off x="3657600" y="590550"/>
            <a:ext cx="4348350" cy="381000"/>
          </a:xfrm>
        </p:spPr>
        <p:txBody>
          <a:bodyPr/>
          <a:lstStyle/>
          <a:p>
            <a:r>
              <a:rPr lang="he-IL" dirty="0"/>
              <a:t>חוזה לרכישת הנכס בכנפי נשרים</a:t>
            </a:r>
          </a:p>
          <a:p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7398C1-D71B-499F-86FD-E86A0CD132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00" t="12963" r="7500" b="11481"/>
          <a:stretch/>
        </p:blipFill>
        <p:spPr>
          <a:xfrm>
            <a:off x="2385079" y="1047750"/>
            <a:ext cx="5620871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966930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he-IL" dirty="0"/>
              <a:t>שיתוף פעולה עם עיריית ירושלים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838200" y="1222814"/>
            <a:ext cx="7196116" cy="3025335"/>
          </a:xfrm>
        </p:spPr>
        <p:txBody>
          <a:bodyPr/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פגישות ושיחות עם הגורמים הרלוונטיים בעיריית ירושלים באופן רציף.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דיאלוג שוטף עם </a:t>
            </a:r>
            <a:r>
              <a:rPr lang="he-IL" dirty="0" err="1"/>
              <a:t>הרל"י</a:t>
            </a:r>
            <a:r>
              <a:rPr lang="he-IL" dirty="0"/>
              <a:t>.</a:t>
            </a:r>
          </a:p>
          <a:p>
            <a:pPr algn="just">
              <a:spcAft>
                <a:spcPts val="600"/>
              </a:spcAft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2962659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he-IL" dirty="0"/>
              <a:t>אתגרים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838200" y="1222814"/>
            <a:ext cx="7196116" cy="3025335"/>
          </a:xfrm>
        </p:spPr>
        <p:txBody>
          <a:bodyPr/>
          <a:lstStyle/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מורכבות </a:t>
            </a:r>
            <a:r>
              <a:rPr lang="he-IL" dirty="0" err="1"/>
              <a:t>הפרוייקט</a:t>
            </a:r>
            <a:endParaRPr lang="he-IL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אישורים והיתרים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קשיים פיזיים בבניין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שינוי באפיון הצרכים ושינויי חקיקה שחייבו תכנון מחדש של הבניין</a:t>
            </a:r>
          </a:p>
        </p:txBody>
      </p:sp>
    </p:spTree>
    <p:extLst>
      <p:ext uri="{BB962C8B-B14F-4D97-AF65-F5344CB8AC3E}">
        <p14:creationId xmlns:p14="http://schemas.microsoft.com/office/powerpoint/2010/main" val="1854286623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he-IL" dirty="0"/>
              <a:t>כאן נענים לאתגר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0"/>
          </p:nvPr>
        </p:nvSpPr>
        <p:spPr>
          <a:xfrm>
            <a:off x="838200" y="1222814"/>
            <a:ext cx="7196116" cy="3025335"/>
          </a:xfrm>
        </p:spPr>
        <p:txBody>
          <a:bodyPr/>
          <a:lstStyle/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מונה מנהל </a:t>
            </a:r>
            <a:r>
              <a:rPr lang="he-IL" dirty="0" err="1"/>
              <a:t>פרוייקט</a:t>
            </a:r>
            <a:r>
              <a:rPr lang="he-IL" dirty="0"/>
              <a:t> לניהול ותכלול המעבר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מתבצע מעקב שוטף של המועצה על </a:t>
            </a:r>
            <a:r>
              <a:rPr lang="he-IL" dirty="0" err="1"/>
              <a:t>פרוייקט</a:t>
            </a:r>
            <a:r>
              <a:rPr lang="he-IL" dirty="0"/>
              <a:t> המעבר</a:t>
            </a:r>
          </a:p>
          <a:p>
            <a:pPr marL="285750" indent="-285750" algn="just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he-IL" dirty="0"/>
              <a:t>שיתוף פעולה עם עיריית ירושלים </a:t>
            </a:r>
            <a:r>
              <a:rPr lang="he-IL" dirty="0" err="1"/>
              <a:t>והרל"י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2662387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he-IL" dirty="0"/>
          </a:p>
          <a:p>
            <a:r>
              <a:rPr lang="he-IL" dirty="0"/>
              <a:t>תודה רבה</a:t>
            </a:r>
          </a:p>
          <a:p>
            <a:r>
              <a:rPr lang="he-IL" dirty="0"/>
              <a:t>לשנה הבאה בירושלים</a:t>
            </a:r>
          </a:p>
          <a:p>
            <a:endParaRPr lang="en-US" dirty="0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עיצוב מותאם אישית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D1FBB4-E2AA-4B31-8470-DB93C480086D}"/>
</file>

<file path=customXml/itemProps2.xml><?xml version="1.0" encoding="utf-8"?>
<ds:datastoreItem xmlns:ds="http://schemas.openxmlformats.org/officeDocument/2006/customXml" ds:itemID="{2AA0573F-29DD-4792-8BE3-E2143D04894E}"/>
</file>

<file path=customXml/itemProps3.xml><?xml version="1.0" encoding="utf-8"?>
<ds:datastoreItem xmlns:ds="http://schemas.openxmlformats.org/officeDocument/2006/customXml" ds:itemID="{6EEE8697-4BA2-4DA0-9E0B-F248BED187E9}"/>
</file>

<file path=docProps/app.xml><?xml version="1.0" encoding="utf-8"?>
<Properties xmlns="http://schemas.openxmlformats.org/officeDocument/2006/extended-properties" xmlns:vt="http://schemas.openxmlformats.org/officeDocument/2006/docPropsVTypes">
  <TotalTime>10452</TotalTime>
  <Words>252</Words>
  <Application>Microsoft Office PowerPoint</Application>
  <PresentationFormat>On-screen Show (16:9)</PresentationFormat>
  <Paragraphs>59</Paragraphs>
  <Slides>19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Arial Black</vt:lpstr>
      <vt:lpstr>Calibri</vt:lpstr>
      <vt:lpstr>Times New Roman</vt:lpstr>
      <vt:lpstr>עיצוב מותאם אישית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user1</dc:creator>
  <cp:lastModifiedBy>Anat Viesler</cp:lastModifiedBy>
  <cp:revision>715</cp:revision>
  <cp:lastPrinted>2017-07-25T10:37:34Z</cp:lastPrinted>
  <dcterms:created xsi:type="dcterms:W3CDTF">2015-10-13T08:32:45Z</dcterms:created>
  <dcterms:modified xsi:type="dcterms:W3CDTF">2017-07-25T20:32:54Z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2019016</vt:r8>
  </property>
</Properties>
</file>