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</p:sldMasterIdLst>
  <p:handoutMasterIdLst>
    <p:handoutMasterId r:id="rId7"/>
  </p:handoutMasterIdLst>
  <p:sldIdLst>
    <p:sldId id="256" r:id="rId2"/>
    <p:sldId id="258" r:id="rId3"/>
    <p:sldId id="259" r:id="rId4"/>
    <p:sldId id="262" r:id="rId5"/>
    <p:sldId id="261" r:id="rId6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90" d="100"/>
          <a:sy n="90" d="100"/>
        </p:scale>
        <p:origin x="-2244" y="-7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F041253-92B1-4431-B292-ACE0831258F1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62912B6-F4D9-4DEC-A85D-64DE03771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0538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90A373-7758-4BFB-8843-90C04768A26C}" type="datetimeFigureOut">
              <a:rPr lang="he-IL" smtClean="0"/>
              <a:t>י'/תמוז/תשע"ז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AA15DF-FB1D-49AE-8B44-CCC1C07ABC3F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03648" y="4005064"/>
            <a:ext cx="6400800" cy="1041152"/>
          </a:xfrm>
        </p:spPr>
        <p:txBody>
          <a:bodyPr/>
          <a:lstStyle/>
          <a:p>
            <a:pPr algn="ctr"/>
            <a:r>
              <a:rPr lang="he-IL" sz="1800" dirty="0" smtClean="0"/>
              <a:t>יולי </a:t>
            </a:r>
            <a:r>
              <a:rPr lang="he-IL" sz="1800" dirty="0" smtClean="0"/>
              <a:t>2017</a:t>
            </a:r>
          </a:p>
          <a:p>
            <a:pPr algn="ctr"/>
            <a:r>
              <a:rPr lang="he-IL" b="1" dirty="0" smtClean="0"/>
              <a:t>עדכון סטטוס </a:t>
            </a:r>
            <a:endParaRPr lang="he-IL" b="1" dirty="0"/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9592" y="1844824"/>
            <a:ext cx="7175351" cy="1793167"/>
          </a:xfrm>
          <a:scene3d>
            <a:camera prst="perspectiveFront"/>
            <a:lightRig rig="threePt" dir="t"/>
          </a:scene3d>
        </p:spPr>
        <p:txBody>
          <a:bodyPr/>
          <a:lstStyle/>
          <a:p>
            <a:pPr marL="182880" indent="0">
              <a:buNone/>
            </a:pPr>
            <a:r>
              <a:rPr lang="he-IL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העברת יחידות ארציות של הממשלה לירושלים </a:t>
            </a:r>
            <a:endParaRPr lang="he-IL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Picture 3" descr="C:\Users\idohe\Desktop\kuf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445224"/>
            <a:ext cx="2771800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41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2"/>
          <p:cNvSpPr>
            <a:spLocks noGrp="1"/>
          </p:cNvSpPr>
          <p:nvPr>
            <p:ph type="title"/>
          </p:nvPr>
        </p:nvSpPr>
        <p:spPr>
          <a:xfrm>
            <a:off x="1763688" y="54868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he-IL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מיפוי סטאטוס יחידות ארציות</a:t>
            </a:r>
          </a:p>
        </p:txBody>
      </p:sp>
      <p:pic>
        <p:nvPicPr>
          <p:cNvPr id="4" name="Picture 3" descr="C:\Users\idohe\Desktop\kuf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805264"/>
            <a:ext cx="2771800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6247987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27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כותרת 2"/>
          <p:cNvSpPr>
            <a:spLocks noGrp="1"/>
          </p:cNvSpPr>
          <p:nvPr>
            <p:ph type="title"/>
          </p:nvPr>
        </p:nvSpPr>
        <p:spPr>
          <a:xfrm>
            <a:off x="1763688" y="54868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he-IL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הכנסות צפויות לעיר</a:t>
            </a:r>
            <a:endParaRPr lang="he-IL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1187624" y="1844824"/>
            <a:ext cx="6570476" cy="36724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270,000 מ"ר שטחי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משרדים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חדשים.</a:t>
            </a:r>
            <a:endParaRPr lang="he-I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320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₪ ארנונה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למ"ר בירושלים.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86,400,000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₪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בשנה ההכנסות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הצפויות לעיריית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ירושלים.</a:t>
            </a:r>
            <a:endParaRPr lang="he-I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he-IL" dirty="0"/>
          </a:p>
        </p:txBody>
      </p:sp>
      <p:pic>
        <p:nvPicPr>
          <p:cNvPr id="1027" name="Picture 3" descr="C:\Users\idohe\Desktop\kuf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805264"/>
            <a:ext cx="2771800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57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1763688" y="476672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he-IL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חסמים ליישום החלטת הממשלה</a:t>
            </a:r>
          </a:p>
        </p:txBody>
      </p:sp>
      <p:sp>
        <p:nvSpPr>
          <p:cNvPr id="2" name="מציין מיקום תוכן 1"/>
          <p:cNvSpPr>
            <a:spLocks noGrp="1"/>
          </p:cNvSpPr>
          <p:nvPr>
            <p:ph sz="quarter" idx="13"/>
          </p:nvPr>
        </p:nvSpPr>
        <p:spPr>
          <a:xfrm>
            <a:off x="1333979" y="1916832"/>
            <a:ext cx="6400800" cy="3474720"/>
          </a:xfrm>
        </p:spPr>
        <p:txBody>
          <a:bodyPr/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היבטי כוח אדם.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היעדר שיתוף פעולה של הנהלות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המשרדים.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היעדר תקציב ייעודי למעבר.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e-IL" dirty="0"/>
          </a:p>
        </p:txBody>
      </p:sp>
      <p:pic>
        <p:nvPicPr>
          <p:cNvPr id="4" name="Picture 3" descr="C:\Users\idohe\Desktop\kuf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805264"/>
            <a:ext cx="2771800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48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07704" y="404664"/>
            <a:ext cx="6512511" cy="114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כלי מדיניות מוצעים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3"/>
          </p:nvPr>
        </p:nvSpPr>
        <p:spPr>
          <a:xfrm>
            <a:off x="467544" y="980728"/>
            <a:ext cx="7992888" cy="50405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אי עריכת חוזים חדשים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he-IL" sz="2400" smtClean="0">
                <a:latin typeface="Arial" panose="020B0604020202020204" pitchFamily="34" charset="0"/>
                <a:cs typeface="Arial" panose="020B0604020202020204" pitchFamily="34" charset="0"/>
              </a:rPr>
              <a:t>נקבע בהחלטת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ממשלה מס' 1661)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אי הארכת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חוזה (נקבע בהחלטת ממשלה מס' 1661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e-I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מניעת 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פתרונות דיור בפריסה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ארצית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קיצוץ בתקציבי המשרד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הקפאת </a:t>
            </a:r>
            <a:r>
              <a:rPr lang="he-I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כח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אדם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גביית דמי שימוש מעבר לתשלום שכר </a:t>
            </a:r>
            <a:r>
              <a:rPr lang="he-I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דירה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דיווח רבעוני לממשלה של המשרדים שטרם השלימו את חובת המעבר לירושלים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he-I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he-I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he-I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C:\Users\idohe\Desktop\kuf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805264"/>
            <a:ext cx="2771800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17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זרם מדחף">
  <a:themeElements>
    <a:clrScheme name="התאמה אישית 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3F3F3F"/>
      </a:accent5>
      <a:accent6>
        <a:srgbClr val="0B769C"/>
      </a:accent6>
      <a:hlink>
        <a:srgbClr val="56C7AA"/>
      </a:hlink>
      <a:folHlink>
        <a:srgbClr val="59A8D1"/>
      </a:folHlink>
    </a:clrScheme>
    <a:fontScheme name="זרם מדחף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זרם מדחף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C85E63-F5B6-4A77-A7AA-6CC6DD81BCD3}"/>
</file>

<file path=customXml/itemProps2.xml><?xml version="1.0" encoding="utf-8"?>
<ds:datastoreItem xmlns:ds="http://schemas.openxmlformats.org/officeDocument/2006/customXml" ds:itemID="{0F4B31FD-0B66-463E-9BC0-C7630B8AC3A4}"/>
</file>

<file path=customXml/itemProps3.xml><?xml version="1.0" encoding="utf-8"?>
<ds:datastoreItem xmlns:ds="http://schemas.openxmlformats.org/officeDocument/2006/customXml" ds:itemID="{A5F762D7-8126-4F6C-8161-AF8C6A13DC15}"/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1814</TotalTime>
  <Words>113</Words>
  <Application>Microsoft Office PowerPoint</Application>
  <PresentationFormat>‫הצגה על המסך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</vt:i4>
      </vt:variant>
    </vt:vector>
  </HeadingPairs>
  <TitlesOfParts>
    <vt:vector size="6" baseType="lpstr">
      <vt:lpstr>זרם מדחף</vt:lpstr>
      <vt:lpstr>העברת יחידות ארציות של הממשלה לירושלים </vt:lpstr>
      <vt:lpstr>מיפוי סטאטוס יחידות ארציות</vt:lpstr>
      <vt:lpstr>הכנסות צפויות לעיר</vt:lpstr>
      <vt:lpstr>חסמים ליישום החלטת הממשלה</vt:lpstr>
      <vt:lpstr>כלי מדיניות מוצעים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העברת יחידות ארציות של הממשלה לירושלים</dc:title>
  <dc:creator>עידו הרשקוביץ</dc:creator>
  <cp:lastModifiedBy>נטלי רוז</cp:lastModifiedBy>
  <cp:revision>43</cp:revision>
  <cp:lastPrinted>2017-06-27T06:40:23Z</cp:lastPrinted>
  <dcterms:created xsi:type="dcterms:W3CDTF">2016-05-15T16:16:40Z</dcterms:created>
  <dcterms:modified xsi:type="dcterms:W3CDTF">2017-07-04T07:37:15Z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2019016</vt:r8>
  </property>
</Properties>
</file>